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80700" cy="15106650"/>
  <p:notesSz cx="10680700" cy="151066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528" y="4683061"/>
            <a:ext cx="9083993" cy="31723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3057" y="8459724"/>
            <a:ext cx="7480935" cy="3776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352" y="3474529"/>
            <a:ext cx="4648867" cy="997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3830" y="3474529"/>
            <a:ext cx="4648867" cy="997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352" y="604266"/>
            <a:ext cx="9618345" cy="2417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352" y="3474529"/>
            <a:ext cx="9618345" cy="997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3597" y="14049185"/>
            <a:ext cx="3419856" cy="755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352" y="14049185"/>
            <a:ext cx="2458021" cy="755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4676" y="14049185"/>
            <a:ext cx="2458021" cy="755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Relationship Id="rId146" Type="http://schemas.openxmlformats.org/officeDocument/2006/relationships/image" Target="../media/image145.png"/><Relationship Id="rId147" Type="http://schemas.openxmlformats.org/officeDocument/2006/relationships/image" Target="../media/image146.png"/><Relationship Id="rId148" Type="http://schemas.openxmlformats.org/officeDocument/2006/relationships/image" Target="../media/image147.png"/><Relationship Id="rId149" Type="http://schemas.openxmlformats.org/officeDocument/2006/relationships/image" Target="../media/image148.png"/><Relationship Id="rId150" Type="http://schemas.openxmlformats.org/officeDocument/2006/relationships/image" Target="../media/image149.png"/><Relationship Id="rId151" Type="http://schemas.openxmlformats.org/officeDocument/2006/relationships/image" Target="../media/image150.png"/><Relationship Id="rId152" Type="http://schemas.openxmlformats.org/officeDocument/2006/relationships/image" Target="../media/image151.png"/><Relationship Id="rId153" Type="http://schemas.openxmlformats.org/officeDocument/2006/relationships/image" Target="../media/image152.png"/><Relationship Id="rId154" Type="http://schemas.openxmlformats.org/officeDocument/2006/relationships/image" Target="../media/image153.png"/><Relationship Id="rId155" Type="http://schemas.openxmlformats.org/officeDocument/2006/relationships/image" Target="../media/image154.png"/><Relationship Id="rId156" Type="http://schemas.openxmlformats.org/officeDocument/2006/relationships/image" Target="../media/image155.png"/><Relationship Id="rId157" Type="http://schemas.openxmlformats.org/officeDocument/2006/relationships/image" Target="../media/image156.png"/><Relationship Id="rId158" Type="http://schemas.openxmlformats.org/officeDocument/2006/relationships/image" Target="../media/image157.png"/><Relationship Id="rId159" Type="http://schemas.openxmlformats.org/officeDocument/2006/relationships/image" Target="../media/image158.png"/><Relationship Id="rId160" Type="http://schemas.openxmlformats.org/officeDocument/2006/relationships/image" Target="../media/image159.png"/><Relationship Id="rId161" Type="http://schemas.openxmlformats.org/officeDocument/2006/relationships/image" Target="../media/image160.png"/><Relationship Id="rId162" Type="http://schemas.openxmlformats.org/officeDocument/2006/relationships/image" Target="../media/image161.png"/><Relationship Id="rId163" Type="http://schemas.openxmlformats.org/officeDocument/2006/relationships/image" Target="../media/image162.png"/><Relationship Id="rId164" Type="http://schemas.openxmlformats.org/officeDocument/2006/relationships/image" Target="../media/image163.png"/><Relationship Id="rId165" Type="http://schemas.openxmlformats.org/officeDocument/2006/relationships/image" Target="../media/image164.png"/><Relationship Id="rId166" Type="http://schemas.openxmlformats.org/officeDocument/2006/relationships/image" Target="../media/image165.png"/><Relationship Id="rId167" Type="http://schemas.openxmlformats.org/officeDocument/2006/relationships/image" Target="../media/image166.png"/><Relationship Id="rId168" Type="http://schemas.openxmlformats.org/officeDocument/2006/relationships/image" Target="../media/image167.png"/><Relationship Id="rId169" Type="http://schemas.openxmlformats.org/officeDocument/2006/relationships/image" Target="../media/image168.png"/><Relationship Id="rId170" Type="http://schemas.openxmlformats.org/officeDocument/2006/relationships/image" Target="../media/image169.png"/><Relationship Id="rId171" Type="http://schemas.openxmlformats.org/officeDocument/2006/relationships/image" Target="../media/image170.png"/><Relationship Id="rId172" Type="http://schemas.openxmlformats.org/officeDocument/2006/relationships/image" Target="../media/image171.png"/><Relationship Id="rId173" Type="http://schemas.openxmlformats.org/officeDocument/2006/relationships/image" Target="../media/image172.png"/><Relationship Id="rId174" Type="http://schemas.openxmlformats.org/officeDocument/2006/relationships/image" Target="../media/image173.png"/><Relationship Id="rId175" Type="http://schemas.openxmlformats.org/officeDocument/2006/relationships/image" Target="../media/image174.png"/><Relationship Id="rId176" Type="http://schemas.openxmlformats.org/officeDocument/2006/relationships/image" Target="../media/image17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0687050" cy="15106015"/>
            <a:chOff x="0" y="0"/>
            <a:chExt cx="10687050" cy="151060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686503" cy="1510588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1"/>
              <a:ext cx="10687050" cy="6744334"/>
            </a:xfrm>
            <a:custGeom>
              <a:avLst/>
              <a:gdLst/>
              <a:ahLst/>
              <a:cxnLst/>
              <a:rect l="l" t="t" r="r" b="b"/>
              <a:pathLst>
                <a:path w="10687050" h="6744334">
                  <a:moveTo>
                    <a:pt x="180047" y="1131290"/>
                  </a:moveTo>
                  <a:lnTo>
                    <a:pt x="11163" y="1023797"/>
                  </a:lnTo>
                  <a:lnTo>
                    <a:pt x="12865" y="1000848"/>
                  </a:lnTo>
                  <a:lnTo>
                    <a:pt x="9461" y="954519"/>
                  </a:lnTo>
                  <a:lnTo>
                    <a:pt x="0" y="912215"/>
                  </a:lnTo>
                  <a:lnTo>
                    <a:pt x="0" y="1016673"/>
                  </a:lnTo>
                  <a:lnTo>
                    <a:pt x="0" y="1089253"/>
                  </a:lnTo>
                  <a:lnTo>
                    <a:pt x="0" y="1170063"/>
                  </a:lnTo>
                  <a:lnTo>
                    <a:pt x="159994" y="1187602"/>
                  </a:lnTo>
                  <a:lnTo>
                    <a:pt x="180047" y="1131290"/>
                  </a:lnTo>
                  <a:close/>
                </a:path>
                <a:path w="10687050" h="6744334">
                  <a:moveTo>
                    <a:pt x="182562" y="1314678"/>
                  </a:moveTo>
                  <a:lnTo>
                    <a:pt x="153593" y="1230630"/>
                  </a:lnTo>
                  <a:lnTo>
                    <a:pt x="0" y="1236941"/>
                  </a:lnTo>
                  <a:lnTo>
                    <a:pt x="0" y="1365669"/>
                  </a:lnTo>
                  <a:lnTo>
                    <a:pt x="54229" y="1401622"/>
                  </a:lnTo>
                  <a:lnTo>
                    <a:pt x="182562" y="1314678"/>
                  </a:lnTo>
                  <a:close/>
                </a:path>
                <a:path w="10687050" h="6744334">
                  <a:moveTo>
                    <a:pt x="272135" y="1023010"/>
                  </a:moveTo>
                  <a:lnTo>
                    <a:pt x="218821" y="877189"/>
                  </a:lnTo>
                  <a:lnTo>
                    <a:pt x="105410" y="886536"/>
                  </a:lnTo>
                  <a:lnTo>
                    <a:pt x="79857" y="981176"/>
                  </a:lnTo>
                  <a:lnTo>
                    <a:pt x="200939" y="1076693"/>
                  </a:lnTo>
                  <a:lnTo>
                    <a:pt x="272135" y="1023010"/>
                  </a:lnTo>
                  <a:close/>
                </a:path>
                <a:path w="10687050" h="6744334">
                  <a:moveTo>
                    <a:pt x="277253" y="1391843"/>
                  </a:moveTo>
                  <a:lnTo>
                    <a:pt x="229933" y="1354747"/>
                  </a:lnTo>
                  <a:lnTo>
                    <a:pt x="70332" y="1487195"/>
                  </a:lnTo>
                  <a:lnTo>
                    <a:pt x="40322" y="1475803"/>
                  </a:lnTo>
                  <a:lnTo>
                    <a:pt x="0" y="1466850"/>
                  </a:lnTo>
                  <a:lnTo>
                    <a:pt x="0" y="2083879"/>
                  </a:lnTo>
                  <a:lnTo>
                    <a:pt x="40322" y="2074900"/>
                  </a:lnTo>
                  <a:lnTo>
                    <a:pt x="81927" y="2059089"/>
                  </a:lnTo>
                  <a:lnTo>
                    <a:pt x="120446" y="2037778"/>
                  </a:lnTo>
                  <a:lnTo>
                    <a:pt x="155409" y="2011451"/>
                  </a:lnTo>
                  <a:lnTo>
                    <a:pt x="186321" y="1980590"/>
                  </a:lnTo>
                  <a:lnTo>
                    <a:pt x="212699" y="1945678"/>
                  </a:lnTo>
                  <a:lnTo>
                    <a:pt x="234061" y="1907197"/>
                  </a:lnTo>
                  <a:lnTo>
                    <a:pt x="249910" y="1865630"/>
                  </a:lnTo>
                  <a:lnTo>
                    <a:pt x="259791" y="1821446"/>
                  </a:lnTo>
                  <a:lnTo>
                    <a:pt x="263182" y="1775129"/>
                  </a:lnTo>
                  <a:lnTo>
                    <a:pt x="259791" y="1728838"/>
                  </a:lnTo>
                  <a:lnTo>
                    <a:pt x="249910" y="1684693"/>
                  </a:lnTo>
                  <a:lnTo>
                    <a:pt x="234061" y="1643164"/>
                  </a:lnTo>
                  <a:lnTo>
                    <a:pt x="212699" y="1604733"/>
                  </a:lnTo>
                  <a:lnTo>
                    <a:pt x="193103" y="1578864"/>
                  </a:lnTo>
                  <a:lnTo>
                    <a:pt x="277253" y="1391843"/>
                  </a:lnTo>
                  <a:close/>
                </a:path>
                <a:path w="10687050" h="6744334">
                  <a:moveTo>
                    <a:pt x="449046" y="1553451"/>
                  </a:moveTo>
                  <a:lnTo>
                    <a:pt x="405574" y="1404188"/>
                  </a:lnTo>
                  <a:lnTo>
                    <a:pt x="316509" y="1405915"/>
                  </a:lnTo>
                  <a:lnTo>
                    <a:pt x="274688" y="1555572"/>
                  </a:lnTo>
                  <a:lnTo>
                    <a:pt x="371906" y="1613992"/>
                  </a:lnTo>
                  <a:lnTo>
                    <a:pt x="449046" y="1553451"/>
                  </a:lnTo>
                  <a:close/>
                </a:path>
                <a:path w="10687050" h="6744334">
                  <a:moveTo>
                    <a:pt x="531368" y="1211465"/>
                  </a:moveTo>
                  <a:lnTo>
                    <a:pt x="525284" y="1166533"/>
                  </a:lnTo>
                  <a:lnTo>
                    <a:pt x="508139" y="1126185"/>
                  </a:lnTo>
                  <a:lnTo>
                    <a:pt x="481545" y="1092022"/>
                  </a:lnTo>
                  <a:lnTo>
                    <a:pt x="447179" y="1065631"/>
                  </a:lnTo>
                  <a:lnTo>
                    <a:pt x="406679" y="1048626"/>
                  </a:lnTo>
                  <a:lnTo>
                    <a:pt x="361670" y="1042606"/>
                  </a:lnTo>
                  <a:lnTo>
                    <a:pt x="316611" y="1048626"/>
                  </a:lnTo>
                  <a:lnTo>
                    <a:pt x="276225" y="1065631"/>
                  </a:lnTo>
                  <a:lnTo>
                    <a:pt x="242100" y="1092022"/>
                  </a:lnTo>
                  <a:lnTo>
                    <a:pt x="215785" y="1126185"/>
                  </a:lnTo>
                  <a:lnTo>
                    <a:pt x="198843" y="1166533"/>
                  </a:lnTo>
                  <a:lnTo>
                    <a:pt x="192849" y="1211465"/>
                  </a:lnTo>
                  <a:lnTo>
                    <a:pt x="198843" y="1256614"/>
                  </a:lnTo>
                  <a:lnTo>
                    <a:pt x="215785" y="1297152"/>
                  </a:lnTo>
                  <a:lnTo>
                    <a:pt x="242100" y="1331493"/>
                  </a:lnTo>
                  <a:lnTo>
                    <a:pt x="276225" y="1358011"/>
                  </a:lnTo>
                  <a:lnTo>
                    <a:pt x="316611" y="1375105"/>
                  </a:lnTo>
                  <a:lnTo>
                    <a:pt x="361670" y="1381163"/>
                  </a:lnTo>
                  <a:lnTo>
                    <a:pt x="406679" y="1375105"/>
                  </a:lnTo>
                  <a:lnTo>
                    <a:pt x="447179" y="1358011"/>
                  </a:lnTo>
                  <a:lnTo>
                    <a:pt x="481545" y="1331493"/>
                  </a:lnTo>
                  <a:lnTo>
                    <a:pt x="508139" y="1297152"/>
                  </a:lnTo>
                  <a:lnTo>
                    <a:pt x="525284" y="1256614"/>
                  </a:lnTo>
                  <a:lnTo>
                    <a:pt x="531368" y="1211465"/>
                  </a:lnTo>
                  <a:close/>
                </a:path>
                <a:path w="10687050" h="6744334">
                  <a:moveTo>
                    <a:pt x="637959" y="987209"/>
                  </a:moveTo>
                  <a:lnTo>
                    <a:pt x="594499" y="882294"/>
                  </a:lnTo>
                  <a:lnTo>
                    <a:pt x="496392" y="886536"/>
                  </a:lnTo>
                  <a:lnTo>
                    <a:pt x="442658" y="1032370"/>
                  </a:lnTo>
                  <a:lnTo>
                    <a:pt x="516483" y="1082725"/>
                  </a:lnTo>
                  <a:lnTo>
                    <a:pt x="637959" y="987209"/>
                  </a:lnTo>
                  <a:close/>
                </a:path>
                <a:path w="10687050" h="6744334">
                  <a:moveTo>
                    <a:pt x="656767" y="518579"/>
                  </a:moveTo>
                  <a:lnTo>
                    <a:pt x="653376" y="472287"/>
                  </a:lnTo>
                  <a:lnTo>
                    <a:pt x="643509" y="428104"/>
                  </a:lnTo>
                  <a:lnTo>
                    <a:pt x="627659" y="386524"/>
                  </a:lnTo>
                  <a:lnTo>
                    <a:pt x="606323" y="348043"/>
                  </a:lnTo>
                  <a:lnTo>
                    <a:pt x="579983" y="313131"/>
                  </a:lnTo>
                  <a:lnTo>
                    <a:pt x="549135" y="282270"/>
                  </a:lnTo>
                  <a:lnTo>
                    <a:pt x="514248" y="255930"/>
                  </a:lnTo>
                  <a:lnTo>
                    <a:pt x="475818" y="234619"/>
                  </a:lnTo>
                  <a:lnTo>
                    <a:pt x="434340" y="218795"/>
                  </a:lnTo>
                  <a:lnTo>
                    <a:pt x="390296" y="208940"/>
                  </a:lnTo>
                  <a:lnTo>
                    <a:pt x="344182" y="205549"/>
                  </a:lnTo>
                  <a:lnTo>
                    <a:pt x="297992" y="208940"/>
                  </a:lnTo>
                  <a:lnTo>
                    <a:pt x="253911" y="218795"/>
                  </a:lnTo>
                  <a:lnTo>
                    <a:pt x="212407" y="234619"/>
                  </a:lnTo>
                  <a:lnTo>
                    <a:pt x="173990" y="255930"/>
                  </a:lnTo>
                  <a:lnTo>
                    <a:pt x="139128" y="282270"/>
                  </a:lnTo>
                  <a:lnTo>
                    <a:pt x="108305" y="313131"/>
                  </a:lnTo>
                  <a:lnTo>
                    <a:pt x="82003" y="348043"/>
                  </a:lnTo>
                  <a:lnTo>
                    <a:pt x="60706" y="386524"/>
                  </a:lnTo>
                  <a:lnTo>
                    <a:pt x="44894" y="428104"/>
                  </a:lnTo>
                  <a:lnTo>
                    <a:pt x="35052" y="472287"/>
                  </a:lnTo>
                  <a:lnTo>
                    <a:pt x="31661" y="518579"/>
                  </a:lnTo>
                  <a:lnTo>
                    <a:pt x="35052" y="564794"/>
                  </a:lnTo>
                  <a:lnTo>
                    <a:pt x="44894" y="608901"/>
                  </a:lnTo>
                  <a:lnTo>
                    <a:pt x="60706" y="650443"/>
                  </a:lnTo>
                  <a:lnTo>
                    <a:pt x="82003" y="688911"/>
                  </a:lnTo>
                  <a:lnTo>
                    <a:pt x="108305" y="723836"/>
                  </a:lnTo>
                  <a:lnTo>
                    <a:pt x="139128" y="754710"/>
                  </a:lnTo>
                  <a:lnTo>
                    <a:pt x="173990" y="781075"/>
                  </a:lnTo>
                  <a:lnTo>
                    <a:pt x="212407" y="802424"/>
                  </a:lnTo>
                  <a:lnTo>
                    <a:pt x="253911" y="818273"/>
                  </a:lnTo>
                  <a:lnTo>
                    <a:pt x="286905" y="825665"/>
                  </a:lnTo>
                  <a:lnTo>
                    <a:pt x="325437" y="1012736"/>
                  </a:lnTo>
                  <a:lnTo>
                    <a:pt x="385533" y="1014488"/>
                  </a:lnTo>
                  <a:lnTo>
                    <a:pt x="436714" y="817372"/>
                  </a:lnTo>
                  <a:lnTo>
                    <a:pt x="475818" y="802424"/>
                  </a:lnTo>
                  <a:lnTo>
                    <a:pt x="514248" y="781075"/>
                  </a:lnTo>
                  <a:lnTo>
                    <a:pt x="549135" y="754710"/>
                  </a:lnTo>
                  <a:lnTo>
                    <a:pt x="579983" y="723836"/>
                  </a:lnTo>
                  <a:lnTo>
                    <a:pt x="606323" y="688911"/>
                  </a:lnTo>
                  <a:lnTo>
                    <a:pt x="627659" y="650443"/>
                  </a:lnTo>
                  <a:lnTo>
                    <a:pt x="643509" y="608901"/>
                  </a:lnTo>
                  <a:lnTo>
                    <a:pt x="653376" y="564794"/>
                  </a:lnTo>
                  <a:lnTo>
                    <a:pt x="656767" y="518579"/>
                  </a:lnTo>
                  <a:close/>
                </a:path>
                <a:path w="10687050" h="6744334">
                  <a:moveTo>
                    <a:pt x="754392" y="1335125"/>
                  </a:moveTo>
                  <a:lnTo>
                    <a:pt x="720267" y="1243431"/>
                  </a:lnTo>
                  <a:lnTo>
                    <a:pt x="565048" y="1237894"/>
                  </a:lnTo>
                  <a:lnTo>
                    <a:pt x="539483" y="1323174"/>
                  </a:lnTo>
                  <a:lnTo>
                    <a:pt x="668667" y="1409331"/>
                  </a:lnTo>
                  <a:lnTo>
                    <a:pt x="754392" y="1335125"/>
                  </a:lnTo>
                  <a:close/>
                </a:path>
                <a:path w="10687050" h="6744334">
                  <a:moveTo>
                    <a:pt x="1050251" y="5786920"/>
                  </a:moveTo>
                  <a:lnTo>
                    <a:pt x="881367" y="5679427"/>
                  </a:lnTo>
                  <a:lnTo>
                    <a:pt x="883069" y="5656491"/>
                  </a:lnTo>
                  <a:lnTo>
                    <a:pt x="879665" y="5610161"/>
                  </a:lnTo>
                  <a:lnTo>
                    <a:pt x="869772" y="5565940"/>
                  </a:lnTo>
                  <a:lnTo>
                    <a:pt x="853897" y="5524335"/>
                  </a:lnTo>
                  <a:lnTo>
                    <a:pt x="832497" y="5485803"/>
                  </a:lnTo>
                  <a:lnTo>
                    <a:pt x="806094" y="5450840"/>
                  </a:lnTo>
                  <a:lnTo>
                    <a:pt x="775157" y="5419928"/>
                  </a:lnTo>
                  <a:lnTo>
                    <a:pt x="740181" y="5393550"/>
                  </a:lnTo>
                  <a:lnTo>
                    <a:pt x="701662" y="5372189"/>
                  </a:lnTo>
                  <a:lnTo>
                    <a:pt x="660069" y="5356339"/>
                  </a:lnTo>
                  <a:lnTo>
                    <a:pt x="615924" y="5346471"/>
                  </a:lnTo>
                  <a:lnTo>
                    <a:pt x="569683" y="5343080"/>
                  </a:lnTo>
                  <a:lnTo>
                    <a:pt x="523468" y="5346471"/>
                  </a:lnTo>
                  <a:lnTo>
                    <a:pt x="479310" y="5356339"/>
                  </a:lnTo>
                  <a:lnTo>
                    <a:pt x="437730" y="5372189"/>
                  </a:lnTo>
                  <a:lnTo>
                    <a:pt x="399211" y="5393550"/>
                  </a:lnTo>
                  <a:lnTo>
                    <a:pt x="364236" y="5419928"/>
                  </a:lnTo>
                  <a:lnTo>
                    <a:pt x="333298" y="5450840"/>
                  </a:lnTo>
                  <a:lnTo>
                    <a:pt x="306882" y="5485803"/>
                  </a:lnTo>
                  <a:lnTo>
                    <a:pt x="285496" y="5524335"/>
                  </a:lnTo>
                  <a:lnTo>
                    <a:pt x="269595" y="5565940"/>
                  </a:lnTo>
                  <a:lnTo>
                    <a:pt x="259702" y="5610161"/>
                  </a:lnTo>
                  <a:lnTo>
                    <a:pt x="256298" y="5656491"/>
                  </a:lnTo>
                  <a:lnTo>
                    <a:pt x="259702" y="5702681"/>
                  </a:lnTo>
                  <a:lnTo>
                    <a:pt x="269595" y="5746801"/>
                  </a:lnTo>
                  <a:lnTo>
                    <a:pt x="285496" y="5788330"/>
                  </a:lnTo>
                  <a:lnTo>
                    <a:pt x="306882" y="5826798"/>
                  </a:lnTo>
                  <a:lnTo>
                    <a:pt x="333298" y="5861723"/>
                  </a:lnTo>
                  <a:lnTo>
                    <a:pt x="364236" y="5892609"/>
                  </a:lnTo>
                  <a:lnTo>
                    <a:pt x="399211" y="5918974"/>
                  </a:lnTo>
                  <a:lnTo>
                    <a:pt x="437730" y="5940323"/>
                  </a:lnTo>
                  <a:lnTo>
                    <a:pt x="479310" y="5956185"/>
                  </a:lnTo>
                  <a:lnTo>
                    <a:pt x="523468" y="5966053"/>
                  </a:lnTo>
                  <a:lnTo>
                    <a:pt x="569683" y="5969457"/>
                  </a:lnTo>
                  <a:lnTo>
                    <a:pt x="615924" y="5966053"/>
                  </a:lnTo>
                  <a:lnTo>
                    <a:pt x="660069" y="5956185"/>
                  </a:lnTo>
                  <a:lnTo>
                    <a:pt x="701662" y="5940323"/>
                  </a:lnTo>
                  <a:lnTo>
                    <a:pt x="740181" y="5918974"/>
                  </a:lnTo>
                  <a:lnTo>
                    <a:pt x="775157" y="5892609"/>
                  </a:lnTo>
                  <a:lnTo>
                    <a:pt x="806094" y="5861723"/>
                  </a:lnTo>
                  <a:lnTo>
                    <a:pt x="832497" y="5826798"/>
                  </a:lnTo>
                  <a:lnTo>
                    <a:pt x="835240" y="5821870"/>
                  </a:lnTo>
                  <a:lnTo>
                    <a:pt x="1030198" y="5843232"/>
                  </a:lnTo>
                  <a:lnTo>
                    <a:pt x="1050251" y="5786920"/>
                  </a:lnTo>
                  <a:close/>
                </a:path>
                <a:path w="10687050" h="6744334">
                  <a:moveTo>
                    <a:pt x="1052779" y="5970321"/>
                  </a:moveTo>
                  <a:lnTo>
                    <a:pt x="1023797" y="5886247"/>
                  </a:lnTo>
                  <a:lnTo>
                    <a:pt x="868197" y="5892647"/>
                  </a:lnTo>
                  <a:lnTo>
                    <a:pt x="842124" y="6002680"/>
                  </a:lnTo>
                  <a:lnTo>
                    <a:pt x="924458" y="6057252"/>
                  </a:lnTo>
                  <a:lnTo>
                    <a:pt x="1052779" y="5970321"/>
                  </a:lnTo>
                  <a:close/>
                </a:path>
                <a:path w="10687050" h="6744334">
                  <a:moveTo>
                    <a:pt x="1074597" y="1775129"/>
                  </a:moveTo>
                  <a:lnTo>
                    <a:pt x="1071194" y="1728838"/>
                  </a:lnTo>
                  <a:lnTo>
                    <a:pt x="1061300" y="1684693"/>
                  </a:lnTo>
                  <a:lnTo>
                    <a:pt x="1045413" y="1643164"/>
                  </a:lnTo>
                  <a:lnTo>
                    <a:pt x="1024026" y="1604733"/>
                  </a:lnTo>
                  <a:lnTo>
                    <a:pt x="997635" y="1569885"/>
                  </a:lnTo>
                  <a:lnTo>
                    <a:pt x="966724" y="1539100"/>
                  </a:lnTo>
                  <a:lnTo>
                    <a:pt x="931786" y="1512836"/>
                  </a:lnTo>
                  <a:lnTo>
                    <a:pt x="893305" y="1491576"/>
                  </a:lnTo>
                  <a:lnTo>
                    <a:pt x="851801" y="1475803"/>
                  </a:lnTo>
                  <a:lnTo>
                    <a:pt x="807732" y="1465986"/>
                  </a:lnTo>
                  <a:lnTo>
                    <a:pt x="761619" y="1462608"/>
                  </a:lnTo>
                  <a:lnTo>
                    <a:pt x="715429" y="1465986"/>
                  </a:lnTo>
                  <a:lnTo>
                    <a:pt x="671347" y="1475803"/>
                  </a:lnTo>
                  <a:lnTo>
                    <a:pt x="658787" y="1480578"/>
                  </a:lnTo>
                  <a:lnTo>
                    <a:pt x="507911" y="1342796"/>
                  </a:lnTo>
                  <a:lnTo>
                    <a:pt x="458050" y="1376883"/>
                  </a:lnTo>
                  <a:lnTo>
                    <a:pt x="532104" y="1563497"/>
                  </a:lnTo>
                  <a:lnTo>
                    <a:pt x="525716" y="1569885"/>
                  </a:lnTo>
                  <a:lnTo>
                    <a:pt x="499402" y="1604733"/>
                  </a:lnTo>
                  <a:lnTo>
                    <a:pt x="478104" y="1643164"/>
                  </a:lnTo>
                  <a:lnTo>
                    <a:pt x="462280" y="1684693"/>
                  </a:lnTo>
                  <a:lnTo>
                    <a:pt x="452437" y="1728838"/>
                  </a:lnTo>
                  <a:lnTo>
                    <a:pt x="449046" y="1775129"/>
                  </a:lnTo>
                  <a:lnTo>
                    <a:pt x="452437" y="1821446"/>
                  </a:lnTo>
                  <a:lnTo>
                    <a:pt x="462280" y="1865630"/>
                  </a:lnTo>
                  <a:lnTo>
                    <a:pt x="478104" y="1907197"/>
                  </a:lnTo>
                  <a:lnTo>
                    <a:pt x="499402" y="1945678"/>
                  </a:lnTo>
                  <a:lnTo>
                    <a:pt x="525716" y="1980590"/>
                  </a:lnTo>
                  <a:lnTo>
                    <a:pt x="556552" y="2011451"/>
                  </a:lnTo>
                  <a:lnTo>
                    <a:pt x="591426" y="2037778"/>
                  </a:lnTo>
                  <a:lnTo>
                    <a:pt x="629843" y="2059089"/>
                  </a:lnTo>
                  <a:lnTo>
                    <a:pt x="671347" y="2074900"/>
                  </a:lnTo>
                  <a:lnTo>
                    <a:pt x="715429" y="2084743"/>
                  </a:lnTo>
                  <a:lnTo>
                    <a:pt x="761619" y="2088134"/>
                  </a:lnTo>
                  <a:lnTo>
                    <a:pt x="807732" y="2084743"/>
                  </a:lnTo>
                  <a:lnTo>
                    <a:pt x="851801" y="2074900"/>
                  </a:lnTo>
                  <a:lnTo>
                    <a:pt x="893305" y="2059089"/>
                  </a:lnTo>
                  <a:lnTo>
                    <a:pt x="931786" y="2037778"/>
                  </a:lnTo>
                  <a:lnTo>
                    <a:pt x="966724" y="2011451"/>
                  </a:lnTo>
                  <a:lnTo>
                    <a:pt x="997635" y="1980590"/>
                  </a:lnTo>
                  <a:lnTo>
                    <a:pt x="1024026" y="1945678"/>
                  </a:lnTo>
                  <a:lnTo>
                    <a:pt x="1045413" y="1907197"/>
                  </a:lnTo>
                  <a:lnTo>
                    <a:pt x="1061300" y="1865630"/>
                  </a:lnTo>
                  <a:lnTo>
                    <a:pt x="1071194" y="1821446"/>
                  </a:lnTo>
                  <a:lnTo>
                    <a:pt x="1074597" y="1775129"/>
                  </a:lnTo>
                  <a:close/>
                </a:path>
                <a:path w="10687050" h="6744334">
                  <a:moveTo>
                    <a:pt x="1142326" y="5678640"/>
                  </a:moveTo>
                  <a:lnTo>
                    <a:pt x="1089037" y="5532818"/>
                  </a:lnTo>
                  <a:lnTo>
                    <a:pt x="975614" y="5542153"/>
                  </a:lnTo>
                  <a:lnTo>
                    <a:pt x="950061" y="5636819"/>
                  </a:lnTo>
                  <a:lnTo>
                    <a:pt x="1071143" y="5732323"/>
                  </a:lnTo>
                  <a:lnTo>
                    <a:pt x="1142326" y="5678640"/>
                  </a:lnTo>
                  <a:close/>
                </a:path>
                <a:path w="10687050" h="6744334">
                  <a:moveTo>
                    <a:pt x="1147457" y="6047473"/>
                  </a:moveTo>
                  <a:lnTo>
                    <a:pt x="1100137" y="6010364"/>
                  </a:lnTo>
                  <a:lnTo>
                    <a:pt x="940536" y="6142812"/>
                  </a:lnTo>
                  <a:lnTo>
                    <a:pt x="910526" y="6131433"/>
                  </a:lnTo>
                  <a:lnTo>
                    <a:pt x="866317" y="6121616"/>
                  </a:lnTo>
                  <a:lnTo>
                    <a:pt x="820000" y="6118237"/>
                  </a:lnTo>
                  <a:lnTo>
                    <a:pt x="773798" y="6121616"/>
                  </a:lnTo>
                  <a:lnTo>
                    <a:pt x="729716" y="6131433"/>
                  </a:lnTo>
                  <a:lnTo>
                    <a:pt x="688213" y="6147206"/>
                  </a:lnTo>
                  <a:lnTo>
                    <a:pt x="649782" y="6168466"/>
                  </a:lnTo>
                  <a:lnTo>
                    <a:pt x="614908" y="6194730"/>
                  </a:lnTo>
                  <a:lnTo>
                    <a:pt x="584073" y="6225527"/>
                  </a:lnTo>
                  <a:lnTo>
                    <a:pt x="557771" y="6260376"/>
                  </a:lnTo>
                  <a:lnTo>
                    <a:pt x="536460" y="6298793"/>
                  </a:lnTo>
                  <a:lnTo>
                    <a:pt x="520649" y="6340322"/>
                  </a:lnTo>
                  <a:lnTo>
                    <a:pt x="510806" y="6384468"/>
                  </a:lnTo>
                  <a:lnTo>
                    <a:pt x="507415" y="6430759"/>
                  </a:lnTo>
                  <a:lnTo>
                    <a:pt x="510806" y="6477076"/>
                  </a:lnTo>
                  <a:lnTo>
                    <a:pt x="520649" y="6521259"/>
                  </a:lnTo>
                  <a:lnTo>
                    <a:pt x="536460" y="6562839"/>
                  </a:lnTo>
                  <a:lnTo>
                    <a:pt x="557771" y="6601320"/>
                  </a:lnTo>
                  <a:lnTo>
                    <a:pt x="584073" y="6636220"/>
                  </a:lnTo>
                  <a:lnTo>
                    <a:pt x="614908" y="6667081"/>
                  </a:lnTo>
                  <a:lnTo>
                    <a:pt x="649782" y="6693395"/>
                  </a:lnTo>
                  <a:lnTo>
                    <a:pt x="688213" y="6714706"/>
                  </a:lnTo>
                  <a:lnTo>
                    <a:pt x="729716" y="6730530"/>
                  </a:lnTo>
                  <a:lnTo>
                    <a:pt x="773798" y="6740372"/>
                  </a:lnTo>
                  <a:lnTo>
                    <a:pt x="820000" y="6743751"/>
                  </a:lnTo>
                  <a:lnTo>
                    <a:pt x="866317" y="6740372"/>
                  </a:lnTo>
                  <a:lnTo>
                    <a:pt x="910526" y="6730530"/>
                  </a:lnTo>
                  <a:lnTo>
                    <a:pt x="952131" y="6714706"/>
                  </a:lnTo>
                  <a:lnTo>
                    <a:pt x="990663" y="6693395"/>
                  </a:lnTo>
                  <a:lnTo>
                    <a:pt x="1025626" y="6667081"/>
                  </a:lnTo>
                  <a:lnTo>
                    <a:pt x="1056538" y="6636220"/>
                  </a:lnTo>
                  <a:lnTo>
                    <a:pt x="1082916" y="6601320"/>
                  </a:lnTo>
                  <a:lnTo>
                    <a:pt x="1104277" y="6562839"/>
                  </a:lnTo>
                  <a:lnTo>
                    <a:pt x="1120127" y="6521259"/>
                  </a:lnTo>
                  <a:lnTo>
                    <a:pt x="1130007" y="6477076"/>
                  </a:lnTo>
                  <a:lnTo>
                    <a:pt x="1133398" y="6430759"/>
                  </a:lnTo>
                  <a:lnTo>
                    <a:pt x="1130007" y="6384468"/>
                  </a:lnTo>
                  <a:lnTo>
                    <a:pt x="1120127" y="6340322"/>
                  </a:lnTo>
                  <a:lnTo>
                    <a:pt x="1104277" y="6298793"/>
                  </a:lnTo>
                  <a:lnTo>
                    <a:pt x="1082916" y="6260376"/>
                  </a:lnTo>
                  <a:lnTo>
                    <a:pt x="1063307" y="6234493"/>
                  </a:lnTo>
                  <a:lnTo>
                    <a:pt x="1147457" y="6047473"/>
                  </a:lnTo>
                  <a:close/>
                </a:path>
                <a:path w="10687050" h="6744334">
                  <a:moveTo>
                    <a:pt x="1319276" y="6209081"/>
                  </a:moveTo>
                  <a:lnTo>
                    <a:pt x="1275791" y="6059817"/>
                  </a:lnTo>
                  <a:lnTo>
                    <a:pt x="1186726" y="6061545"/>
                  </a:lnTo>
                  <a:lnTo>
                    <a:pt x="1144917" y="6211201"/>
                  </a:lnTo>
                  <a:lnTo>
                    <a:pt x="1242136" y="6269634"/>
                  </a:lnTo>
                  <a:lnTo>
                    <a:pt x="1319276" y="6209081"/>
                  </a:lnTo>
                  <a:close/>
                </a:path>
                <a:path w="10687050" h="6744334">
                  <a:moveTo>
                    <a:pt x="1324483" y="1000848"/>
                  </a:moveTo>
                  <a:lnTo>
                    <a:pt x="1321079" y="954519"/>
                  </a:lnTo>
                  <a:lnTo>
                    <a:pt x="1311224" y="910297"/>
                  </a:lnTo>
                  <a:lnTo>
                    <a:pt x="1295387" y="868692"/>
                  </a:lnTo>
                  <a:lnTo>
                    <a:pt x="1274064" y="830160"/>
                  </a:lnTo>
                  <a:lnTo>
                    <a:pt x="1247749" y="795197"/>
                  </a:lnTo>
                  <a:lnTo>
                    <a:pt x="1216926" y="764286"/>
                  </a:lnTo>
                  <a:lnTo>
                    <a:pt x="1182090" y="737920"/>
                  </a:lnTo>
                  <a:lnTo>
                    <a:pt x="1143723" y="716559"/>
                  </a:lnTo>
                  <a:lnTo>
                    <a:pt x="1102334" y="700709"/>
                  </a:lnTo>
                  <a:lnTo>
                    <a:pt x="1058392" y="690841"/>
                  </a:lnTo>
                  <a:lnTo>
                    <a:pt x="1012405" y="687451"/>
                  </a:lnTo>
                  <a:lnTo>
                    <a:pt x="966177" y="690841"/>
                  </a:lnTo>
                  <a:lnTo>
                    <a:pt x="922020" y="700709"/>
                  </a:lnTo>
                  <a:lnTo>
                    <a:pt x="880427" y="716559"/>
                  </a:lnTo>
                  <a:lnTo>
                    <a:pt x="841908" y="737920"/>
                  </a:lnTo>
                  <a:lnTo>
                    <a:pt x="806919" y="764286"/>
                  </a:lnTo>
                  <a:lnTo>
                    <a:pt x="775970" y="795197"/>
                  </a:lnTo>
                  <a:lnTo>
                    <a:pt x="749554" y="830160"/>
                  </a:lnTo>
                  <a:lnTo>
                    <a:pt x="728154" y="868692"/>
                  </a:lnTo>
                  <a:lnTo>
                    <a:pt x="712254" y="910297"/>
                  </a:lnTo>
                  <a:lnTo>
                    <a:pt x="702360" y="954519"/>
                  </a:lnTo>
                  <a:lnTo>
                    <a:pt x="698957" y="1000848"/>
                  </a:lnTo>
                  <a:lnTo>
                    <a:pt x="701001" y="1028738"/>
                  </a:lnTo>
                  <a:lnTo>
                    <a:pt x="539483" y="1120165"/>
                  </a:lnTo>
                  <a:lnTo>
                    <a:pt x="556552" y="1178242"/>
                  </a:lnTo>
                  <a:lnTo>
                    <a:pt x="746709" y="1166075"/>
                  </a:lnTo>
                  <a:lnTo>
                    <a:pt x="749554" y="1171181"/>
                  </a:lnTo>
                  <a:lnTo>
                    <a:pt x="775970" y="1206106"/>
                  </a:lnTo>
                  <a:lnTo>
                    <a:pt x="806919" y="1236992"/>
                  </a:lnTo>
                  <a:lnTo>
                    <a:pt x="841908" y="1263345"/>
                  </a:lnTo>
                  <a:lnTo>
                    <a:pt x="880427" y="1284706"/>
                  </a:lnTo>
                  <a:lnTo>
                    <a:pt x="922020" y="1300556"/>
                  </a:lnTo>
                  <a:lnTo>
                    <a:pt x="966177" y="1310424"/>
                  </a:lnTo>
                  <a:lnTo>
                    <a:pt x="1012405" y="1313827"/>
                  </a:lnTo>
                  <a:lnTo>
                    <a:pt x="1058392" y="1310424"/>
                  </a:lnTo>
                  <a:lnTo>
                    <a:pt x="1102334" y="1300556"/>
                  </a:lnTo>
                  <a:lnTo>
                    <a:pt x="1143723" y="1284706"/>
                  </a:lnTo>
                  <a:lnTo>
                    <a:pt x="1182090" y="1263345"/>
                  </a:lnTo>
                  <a:lnTo>
                    <a:pt x="1216926" y="1236992"/>
                  </a:lnTo>
                  <a:lnTo>
                    <a:pt x="1247749" y="1206106"/>
                  </a:lnTo>
                  <a:lnTo>
                    <a:pt x="1274064" y="1171181"/>
                  </a:lnTo>
                  <a:lnTo>
                    <a:pt x="1295387" y="1132700"/>
                  </a:lnTo>
                  <a:lnTo>
                    <a:pt x="1311224" y="1091171"/>
                  </a:lnTo>
                  <a:lnTo>
                    <a:pt x="1321079" y="1047051"/>
                  </a:lnTo>
                  <a:lnTo>
                    <a:pt x="1324483" y="1000848"/>
                  </a:lnTo>
                  <a:close/>
                </a:path>
                <a:path w="10687050" h="6744334">
                  <a:moveTo>
                    <a:pt x="1401559" y="5867108"/>
                  </a:moveTo>
                  <a:lnTo>
                    <a:pt x="1395476" y="5822162"/>
                  </a:lnTo>
                  <a:lnTo>
                    <a:pt x="1378331" y="5781814"/>
                  </a:lnTo>
                  <a:lnTo>
                    <a:pt x="1351749" y="5747639"/>
                  </a:lnTo>
                  <a:lnTo>
                    <a:pt x="1317396" y="5721261"/>
                  </a:lnTo>
                  <a:lnTo>
                    <a:pt x="1276896" y="5704256"/>
                  </a:lnTo>
                  <a:lnTo>
                    <a:pt x="1231887" y="5698236"/>
                  </a:lnTo>
                  <a:lnTo>
                    <a:pt x="1186815" y="5704256"/>
                  </a:lnTo>
                  <a:lnTo>
                    <a:pt x="1146429" y="5721261"/>
                  </a:lnTo>
                  <a:lnTo>
                    <a:pt x="1112304" y="5747639"/>
                  </a:lnTo>
                  <a:lnTo>
                    <a:pt x="1085977" y="5781814"/>
                  </a:lnTo>
                  <a:lnTo>
                    <a:pt x="1069035" y="5822162"/>
                  </a:lnTo>
                  <a:lnTo>
                    <a:pt x="1063040" y="5867108"/>
                  </a:lnTo>
                  <a:lnTo>
                    <a:pt x="1069035" y="5912243"/>
                  </a:lnTo>
                  <a:lnTo>
                    <a:pt x="1085977" y="5952782"/>
                  </a:lnTo>
                  <a:lnTo>
                    <a:pt x="1112304" y="5987123"/>
                  </a:lnTo>
                  <a:lnTo>
                    <a:pt x="1146429" y="6013640"/>
                  </a:lnTo>
                  <a:lnTo>
                    <a:pt x="1186815" y="6030734"/>
                  </a:lnTo>
                  <a:lnTo>
                    <a:pt x="1231887" y="6036792"/>
                  </a:lnTo>
                  <a:lnTo>
                    <a:pt x="1276896" y="6030734"/>
                  </a:lnTo>
                  <a:lnTo>
                    <a:pt x="1317396" y="6013640"/>
                  </a:lnTo>
                  <a:lnTo>
                    <a:pt x="1351749" y="5987123"/>
                  </a:lnTo>
                  <a:lnTo>
                    <a:pt x="1378331" y="5952782"/>
                  </a:lnTo>
                  <a:lnTo>
                    <a:pt x="1395476" y="5912243"/>
                  </a:lnTo>
                  <a:lnTo>
                    <a:pt x="1401559" y="5867108"/>
                  </a:lnTo>
                  <a:close/>
                </a:path>
                <a:path w="10687050" h="6744334">
                  <a:moveTo>
                    <a:pt x="1508201" y="5642838"/>
                  </a:moveTo>
                  <a:lnTo>
                    <a:pt x="1464716" y="5537911"/>
                  </a:lnTo>
                  <a:lnTo>
                    <a:pt x="1366608" y="5542140"/>
                  </a:lnTo>
                  <a:lnTo>
                    <a:pt x="1312875" y="5687987"/>
                  </a:lnTo>
                  <a:lnTo>
                    <a:pt x="1386700" y="5738355"/>
                  </a:lnTo>
                  <a:lnTo>
                    <a:pt x="1508201" y="5642838"/>
                  </a:lnTo>
                  <a:close/>
                </a:path>
                <a:path w="10687050" h="6744334">
                  <a:moveTo>
                    <a:pt x="1526984" y="5174208"/>
                  </a:moveTo>
                  <a:lnTo>
                    <a:pt x="1523580" y="5127904"/>
                  </a:lnTo>
                  <a:lnTo>
                    <a:pt x="1513725" y="5083734"/>
                  </a:lnTo>
                  <a:lnTo>
                    <a:pt x="1497876" y="5042166"/>
                  </a:lnTo>
                  <a:lnTo>
                    <a:pt x="1476540" y="5003673"/>
                  </a:lnTo>
                  <a:lnTo>
                    <a:pt x="1450200" y="4968760"/>
                  </a:lnTo>
                  <a:lnTo>
                    <a:pt x="1419339" y="4937899"/>
                  </a:lnTo>
                  <a:lnTo>
                    <a:pt x="1384452" y="4911572"/>
                  </a:lnTo>
                  <a:lnTo>
                    <a:pt x="1346034" y="4890249"/>
                  </a:lnTo>
                  <a:lnTo>
                    <a:pt x="1304556" y="4874425"/>
                  </a:lnTo>
                  <a:lnTo>
                    <a:pt x="1260513" y="4864582"/>
                  </a:lnTo>
                  <a:lnTo>
                    <a:pt x="1214399" y="4861191"/>
                  </a:lnTo>
                  <a:lnTo>
                    <a:pt x="1168209" y="4864582"/>
                  </a:lnTo>
                  <a:lnTo>
                    <a:pt x="1124115" y="4874425"/>
                  </a:lnTo>
                  <a:lnTo>
                    <a:pt x="1082624" y="4890249"/>
                  </a:lnTo>
                  <a:lnTo>
                    <a:pt x="1044194" y="4911572"/>
                  </a:lnTo>
                  <a:lnTo>
                    <a:pt x="1009332" y="4937899"/>
                  </a:lnTo>
                  <a:lnTo>
                    <a:pt x="978509" y="4968760"/>
                  </a:lnTo>
                  <a:lnTo>
                    <a:pt x="952207" y="5003673"/>
                  </a:lnTo>
                  <a:lnTo>
                    <a:pt x="930910" y="5042166"/>
                  </a:lnTo>
                  <a:lnTo>
                    <a:pt x="915098" y="5083734"/>
                  </a:lnTo>
                  <a:lnTo>
                    <a:pt x="905256" y="5127904"/>
                  </a:lnTo>
                  <a:lnTo>
                    <a:pt x="901865" y="5174208"/>
                  </a:lnTo>
                  <a:lnTo>
                    <a:pt x="905256" y="5220411"/>
                  </a:lnTo>
                  <a:lnTo>
                    <a:pt x="915098" y="5264531"/>
                  </a:lnTo>
                  <a:lnTo>
                    <a:pt x="930910" y="5306060"/>
                  </a:lnTo>
                  <a:lnTo>
                    <a:pt x="952207" y="5344528"/>
                  </a:lnTo>
                  <a:lnTo>
                    <a:pt x="978509" y="5379453"/>
                  </a:lnTo>
                  <a:lnTo>
                    <a:pt x="1009332" y="5410339"/>
                  </a:lnTo>
                  <a:lnTo>
                    <a:pt x="1044194" y="5436692"/>
                  </a:lnTo>
                  <a:lnTo>
                    <a:pt x="1082624" y="5458041"/>
                  </a:lnTo>
                  <a:lnTo>
                    <a:pt x="1124115" y="5473903"/>
                  </a:lnTo>
                  <a:lnTo>
                    <a:pt x="1157109" y="5481282"/>
                  </a:lnTo>
                  <a:lnTo>
                    <a:pt x="1195654" y="5668378"/>
                  </a:lnTo>
                  <a:lnTo>
                    <a:pt x="1255763" y="5670105"/>
                  </a:lnTo>
                  <a:lnTo>
                    <a:pt x="1306918" y="5473001"/>
                  </a:lnTo>
                  <a:lnTo>
                    <a:pt x="1346034" y="5458041"/>
                  </a:lnTo>
                  <a:lnTo>
                    <a:pt x="1384452" y="5436692"/>
                  </a:lnTo>
                  <a:lnTo>
                    <a:pt x="1419339" y="5410339"/>
                  </a:lnTo>
                  <a:lnTo>
                    <a:pt x="1450200" y="5379453"/>
                  </a:lnTo>
                  <a:lnTo>
                    <a:pt x="1476540" y="5344528"/>
                  </a:lnTo>
                  <a:lnTo>
                    <a:pt x="1497876" y="5306060"/>
                  </a:lnTo>
                  <a:lnTo>
                    <a:pt x="1513725" y="5264531"/>
                  </a:lnTo>
                  <a:lnTo>
                    <a:pt x="1523580" y="5220411"/>
                  </a:lnTo>
                  <a:lnTo>
                    <a:pt x="1526984" y="5174208"/>
                  </a:lnTo>
                  <a:close/>
                </a:path>
                <a:path w="10687050" h="6744334">
                  <a:moveTo>
                    <a:pt x="1624609" y="5990755"/>
                  </a:moveTo>
                  <a:lnTo>
                    <a:pt x="1590484" y="5899048"/>
                  </a:lnTo>
                  <a:lnTo>
                    <a:pt x="1435252" y="5893524"/>
                  </a:lnTo>
                  <a:lnTo>
                    <a:pt x="1409687" y="5978804"/>
                  </a:lnTo>
                  <a:lnTo>
                    <a:pt x="1538871" y="6064961"/>
                  </a:lnTo>
                  <a:lnTo>
                    <a:pt x="1624609" y="5990755"/>
                  </a:lnTo>
                  <a:close/>
                </a:path>
                <a:path w="10687050" h="6744334">
                  <a:moveTo>
                    <a:pt x="1944814" y="6430759"/>
                  </a:moveTo>
                  <a:lnTo>
                    <a:pt x="1941410" y="6384468"/>
                  </a:lnTo>
                  <a:lnTo>
                    <a:pt x="1931517" y="6340322"/>
                  </a:lnTo>
                  <a:lnTo>
                    <a:pt x="1915629" y="6298793"/>
                  </a:lnTo>
                  <a:lnTo>
                    <a:pt x="1894243" y="6260376"/>
                  </a:lnTo>
                  <a:lnTo>
                    <a:pt x="1867852" y="6225527"/>
                  </a:lnTo>
                  <a:lnTo>
                    <a:pt x="1836940" y="6194730"/>
                  </a:lnTo>
                  <a:lnTo>
                    <a:pt x="1802003" y="6168466"/>
                  </a:lnTo>
                  <a:lnTo>
                    <a:pt x="1763522" y="6147206"/>
                  </a:lnTo>
                  <a:lnTo>
                    <a:pt x="1722018" y="6131433"/>
                  </a:lnTo>
                  <a:lnTo>
                    <a:pt x="1677949" y="6121616"/>
                  </a:lnTo>
                  <a:lnTo>
                    <a:pt x="1631835" y="6118237"/>
                  </a:lnTo>
                  <a:lnTo>
                    <a:pt x="1585645" y="6121616"/>
                  </a:lnTo>
                  <a:lnTo>
                    <a:pt x="1541551" y="6131433"/>
                  </a:lnTo>
                  <a:lnTo>
                    <a:pt x="1528991" y="6136208"/>
                  </a:lnTo>
                  <a:lnTo>
                    <a:pt x="1378127" y="5998426"/>
                  </a:lnTo>
                  <a:lnTo>
                    <a:pt x="1328254" y="6032512"/>
                  </a:lnTo>
                  <a:lnTo>
                    <a:pt x="1402321" y="6219139"/>
                  </a:lnTo>
                  <a:lnTo>
                    <a:pt x="1395920" y="6225527"/>
                  </a:lnTo>
                  <a:lnTo>
                    <a:pt x="1369618" y="6260376"/>
                  </a:lnTo>
                  <a:lnTo>
                    <a:pt x="1348308" y="6298793"/>
                  </a:lnTo>
                  <a:lnTo>
                    <a:pt x="1332496" y="6340322"/>
                  </a:lnTo>
                  <a:lnTo>
                    <a:pt x="1322654" y="6384468"/>
                  </a:lnTo>
                  <a:lnTo>
                    <a:pt x="1319263" y="6430759"/>
                  </a:lnTo>
                  <a:lnTo>
                    <a:pt x="1322654" y="6477076"/>
                  </a:lnTo>
                  <a:lnTo>
                    <a:pt x="1332496" y="6521259"/>
                  </a:lnTo>
                  <a:lnTo>
                    <a:pt x="1348308" y="6562839"/>
                  </a:lnTo>
                  <a:lnTo>
                    <a:pt x="1369618" y="6601320"/>
                  </a:lnTo>
                  <a:lnTo>
                    <a:pt x="1395920" y="6636220"/>
                  </a:lnTo>
                  <a:lnTo>
                    <a:pt x="1426756" y="6667081"/>
                  </a:lnTo>
                  <a:lnTo>
                    <a:pt x="1461630" y="6693395"/>
                  </a:lnTo>
                  <a:lnTo>
                    <a:pt x="1500047" y="6714706"/>
                  </a:lnTo>
                  <a:lnTo>
                    <a:pt x="1541551" y="6730530"/>
                  </a:lnTo>
                  <a:lnTo>
                    <a:pt x="1585645" y="6740372"/>
                  </a:lnTo>
                  <a:lnTo>
                    <a:pt x="1631835" y="6743751"/>
                  </a:lnTo>
                  <a:lnTo>
                    <a:pt x="1677949" y="6740372"/>
                  </a:lnTo>
                  <a:lnTo>
                    <a:pt x="1722018" y="6730530"/>
                  </a:lnTo>
                  <a:lnTo>
                    <a:pt x="1763522" y="6714706"/>
                  </a:lnTo>
                  <a:lnTo>
                    <a:pt x="1802003" y="6693395"/>
                  </a:lnTo>
                  <a:lnTo>
                    <a:pt x="1836940" y="6667081"/>
                  </a:lnTo>
                  <a:lnTo>
                    <a:pt x="1867852" y="6636220"/>
                  </a:lnTo>
                  <a:lnTo>
                    <a:pt x="1894243" y="6601320"/>
                  </a:lnTo>
                  <a:lnTo>
                    <a:pt x="1915629" y="6562839"/>
                  </a:lnTo>
                  <a:lnTo>
                    <a:pt x="1931517" y="6521259"/>
                  </a:lnTo>
                  <a:lnTo>
                    <a:pt x="1941410" y="6477076"/>
                  </a:lnTo>
                  <a:lnTo>
                    <a:pt x="1944814" y="6430759"/>
                  </a:lnTo>
                  <a:close/>
                </a:path>
                <a:path w="10687050" h="6744334">
                  <a:moveTo>
                    <a:pt x="2194699" y="5656491"/>
                  </a:moveTo>
                  <a:lnTo>
                    <a:pt x="2191308" y="5610161"/>
                  </a:lnTo>
                  <a:lnTo>
                    <a:pt x="2181441" y="5565940"/>
                  </a:lnTo>
                  <a:lnTo>
                    <a:pt x="2165604" y="5524335"/>
                  </a:lnTo>
                  <a:lnTo>
                    <a:pt x="2144268" y="5485803"/>
                  </a:lnTo>
                  <a:lnTo>
                    <a:pt x="2117953" y="5450840"/>
                  </a:lnTo>
                  <a:lnTo>
                    <a:pt x="2087130" y="5419928"/>
                  </a:lnTo>
                  <a:lnTo>
                    <a:pt x="2052281" y="5393550"/>
                  </a:lnTo>
                  <a:lnTo>
                    <a:pt x="2013927" y="5372189"/>
                  </a:lnTo>
                  <a:lnTo>
                    <a:pt x="1972525" y="5356339"/>
                  </a:lnTo>
                  <a:lnTo>
                    <a:pt x="1928583" y="5346471"/>
                  </a:lnTo>
                  <a:lnTo>
                    <a:pt x="1882597" y="5343080"/>
                  </a:lnTo>
                  <a:lnTo>
                    <a:pt x="1836369" y="5346471"/>
                  </a:lnTo>
                  <a:lnTo>
                    <a:pt x="1792224" y="5356339"/>
                  </a:lnTo>
                  <a:lnTo>
                    <a:pt x="1750644" y="5372189"/>
                  </a:lnTo>
                  <a:lnTo>
                    <a:pt x="1712112" y="5393550"/>
                  </a:lnTo>
                  <a:lnTo>
                    <a:pt x="1677123" y="5419928"/>
                  </a:lnTo>
                  <a:lnTo>
                    <a:pt x="1646186" y="5450840"/>
                  </a:lnTo>
                  <a:lnTo>
                    <a:pt x="1619758" y="5485803"/>
                  </a:lnTo>
                  <a:lnTo>
                    <a:pt x="1598358" y="5524335"/>
                  </a:lnTo>
                  <a:lnTo>
                    <a:pt x="1582470" y="5565940"/>
                  </a:lnTo>
                  <a:lnTo>
                    <a:pt x="1572564" y="5610161"/>
                  </a:lnTo>
                  <a:lnTo>
                    <a:pt x="1569161" y="5656491"/>
                  </a:lnTo>
                  <a:lnTo>
                    <a:pt x="1571205" y="5684380"/>
                  </a:lnTo>
                  <a:lnTo>
                    <a:pt x="1409687" y="5775795"/>
                  </a:lnTo>
                  <a:lnTo>
                    <a:pt x="1426768" y="5833872"/>
                  </a:lnTo>
                  <a:lnTo>
                    <a:pt x="1616913" y="5821705"/>
                  </a:lnTo>
                  <a:lnTo>
                    <a:pt x="1619758" y="5826798"/>
                  </a:lnTo>
                  <a:lnTo>
                    <a:pt x="1646186" y="5861723"/>
                  </a:lnTo>
                  <a:lnTo>
                    <a:pt x="1677123" y="5892609"/>
                  </a:lnTo>
                  <a:lnTo>
                    <a:pt x="1712112" y="5918974"/>
                  </a:lnTo>
                  <a:lnTo>
                    <a:pt x="1750644" y="5940323"/>
                  </a:lnTo>
                  <a:lnTo>
                    <a:pt x="1792224" y="5956185"/>
                  </a:lnTo>
                  <a:lnTo>
                    <a:pt x="1836369" y="5966053"/>
                  </a:lnTo>
                  <a:lnTo>
                    <a:pt x="1882597" y="5969457"/>
                  </a:lnTo>
                  <a:lnTo>
                    <a:pt x="1928583" y="5966053"/>
                  </a:lnTo>
                  <a:lnTo>
                    <a:pt x="1972525" y="5956185"/>
                  </a:lnTo>
                  <a:lnTo>
                    <a:pt x="2013927" y="5940323"/>
                  </a:lnTo>
                  <a:lnTo>
                    <a:pt x="2052281" y="5918974"/>
                  </a:lnTo>
                  <a:lnTo>
                    <a:pt x="2087130" y="5892609"/>
                  </a:lnTo>
                  <a:lnTo>
                    <a:pt x="2117953" y="5861723"/>
                  </a:lnTo>
                  <a:lnTo>
                    <a:pt x="2144268" y="5826798"/>
                  </a:lnTo>
                  <a:lnTo>
                    <a:pt x="2165604" y="5788330"/>
                  </a:lnTo>
                  <a:lnTo>
                    <a:pt x="2181441" y="5746801"/>
                  </a:lnTo>
                  <a:lnTo>
                    <a:pt x="2191308" y="5702681"/>
                  </a:lnTo>
                  <a:lnTo>
                    <a:pt x="2194699" y="5656491"/>
                  </a:lnTo>
                  <a:close/>
                </a:path>
                <a:path w="10687050" h="6744334">
                  <a:moveTo>
                    <a:pt x="6593687" y="1561338"/>
                  </a:moveTo>
                  <a:lnTo>
                    <a:pt x="6424803" y="1453857"/>
                  </a:lnTo>
                  <a:lnTo>
                    <a:pt x="6426505" y="1430883"/>
                  </a:lnTo>
                  <a:lnTo>
                    <a:pt x="6423101" y="1384554"/>
                  </a:lnTo>
                  <a:lnTo>
                    <a:pt x="6413208" y="1340345"/>
                  </a:lnTo>
                  <a:lnTo>
                    <a:pt x="6397320" y="1298740"/>
                  </a:lnTo>
                  <a:lnTo>
                    <a:pt x="6375933" y="1260208"/>
                  </a:lnTo>
                  <a:lnTo>
                    <a:pt x="6349517" y="1225245"/>
                  </a:lnTo>
                  <a:lnTo>
                    <a:pt x="6318580" y="1194346"/>
                  </a:lnTo>
                  <a:lnTo>
                    <a:pt x="6283604" y="1167968"/>
                  </a:lnTo>
                  <a:lnTo>
                    <a:pt x="6245085" y="1146619"/>
                  </a:lnTo>
                  <a:lnTo>
                    <a:pt x="6203493" y="1130757"/>
                  </a:lnTo>
                  <a:lnTo>
                    <a:pt x="6159335" y="1120889"/>
                  </a:lnTo>
                  <a:lnTo>
                    <a:pt x="6113107" y="1117498"/>
                  </a:lnTo>
                  <a:lnTo>
                    <a:pt x="6066891" y="1120889"/>
                  </a:lnTo>
                  <a:lnTo>
                    <a:pt x="6022746" y="1130757"/>
                  </a:lnTo>
                  <a:lnTo>
                    <a:pt x="5981166" y="1146619"/>
                  </a:lnTo>
                  <a:lnTo>
                    <a:pt x="5942635" y="1167968"/>
                  </a:lnTo>
                  <a:lnTo>
                    <a:pt x="5907659" y="1194346"/>
                  </a:lnTo>
                  <a:lnTo>
                    <a:pt x="5876722" y="1225245"/>
                  </a:lnTo>
                  <a:lnTo>
                    <a:pt x="5850306" y="1260208"/>
                  </a:lnTo>
                  <a:lnTo>
                    <a:pt x="5828906" y="1298740"/>
                  </a:lnTo>
                  <a:lnTo>
                    <a:pt x="5813006" y="1340345"/>
                  </a:lnTo>
                  <a:lnTo>
                    <a:pt x="5803112" y="1384554"/>
                  </a:lnTo>
                  <a:lnTo>
                    <a:pt x="5799709" y="1430883"/>
                  </a:lnTo>
                  <a:lnTo>
                    <a:pt x="5803112" y="1477086"/>
                  </a:lnTo>
                  <a:lnTo>
                    <a:pt x="5813006" y="1521206"/>
                  </a:lnTo>
                  <a:lnTo>
                    <a:pt x="5828906" y="1562747"/>
                  </a:lnTo>
                  <a:lnTo>
                    <a:pt x="5850306" y="1601228"/>
                  </a:lnTo>
                  <a:lnTo>
                    <a:pt x="5876722" y="1636141"/>
                  </a:lnTo>
                  <a:lnTo>
                    <a:pt x="5907659" y="1667027"/>
                  </a:lnTo>
                  <a:lnTo>
                    <a:pt x="5942635" y="1693392"/>
                  </a:lnTo>
                  <a:lnTo>
                    <a:pt x="5981166" y="1714741"/>
                  </a:lnTo>
                  <a:lnTo>
                    <a:pt x="6022746" y="1730590"/>
                  </a:lnTo>
                  <a:lnTo>
                    <a:pt x="6066891" y="1740458"/>
                  </a:lnTo>
                  <a:lnTo>
                    <a:pt x="6113107" y="1743862"/>
                  </a:lnTo>
                  <a:lnTo>
                    <a:pt x="6159335" y="1740458"/>
                  </a:lnTo>
                  <a:lnTo>
                    <a:pt x="6203493" y="1730590"/>
                  </a:lnTo>
                  <a:lnTo>
                    <a:pt x="6245085" y="1714741"/>
                  </a:lnTo>
                  <a:lnTo>
                    <a:pt x="6283604" y="1693392"/>
                  </a:lnTo>
                  <a:lnTo>
                    <a:pt x="6318580" y="1667027"/>
                  </a:lnTo>
                  <a:lnTo>
                    <a:pt x="6349517" y="1636141"/>
                  </a:lnTo>
                  <a:lnTo>
                    <a:pt x="6375933" y="1601228"/>
                  </a:lnTo>
                  <a:lnTo>
                    <a:pt x="6378676" y="1596288"/>
                  </a:lnTo>
                  <a:lnTo>
                    <a:pt x="6573609" y="1617649"/>
                  </a:lnTo>
                  <a:lnTo>
                    <a:pt x="6593687" y="1561338"/>
                  </a:lnTo>
                  <a:close/>
                </a:path>
                <a:path w="10687050" h="6744334">
                  <a:moveTo>
                    <a:pt x="6596189" y="1744738"/>
                  </a:moveTo>
                  <a:lnTo>
                    <a:pt x="6567221" y="1660677"/>
                  </a:lnTo>
                  <a:lnTo>
                    <a:pt x="6411620" y="1667078"/>
                  </a:lnTo>
                  <a:lnTo>
                    <a:pt x="6385560" y="1777111"/>
                  </a:lnTo>
                  <a:lnTo>
                    <a:pt x="6467894" y="1831682"/>
                  </a:lnTo>
                  <a:lnTo>
                    <a:pt x="6596189" y="1744738"/>
                  </a:lnTo>
                  <a:close/>
                </a:path>
                <a:path w="10687050" h="6744334">
                  <a:moveTo>
                    <a:pt x="6685762" y="1453045"/>
                  </a:moveTo>
                  <a:lnTo>
                    <a:pt x="6632486" y="1307223"/>
                  </a:lnTo>
                  <a:lnTo>
                    <a:pt x="6519062" y="1316570"/>
                  </a:lnTo>
                  <a:lnTo>
                    <a:pt x="6493484" y="1411236"/>
                  </a:lnTo>
                  <a:lnTo>
                    <a:pt x="6614566" y="1506740"/>
                  </a:lnTo>
                  <a:lnTo>
                    <a:pt x="6685762" y="1453045"/>
                  </a:lnTo>
                  <a:close/>
                </a:path>
                <a:path w="10687050" h="6744334">
                  <a:moveTo>
                    <a:pt x="6690906" y="1821891"/>
                  </a:moveTo>
                  <a:lnTo>
                    <a:pt x="6643573" y="1784794"/>
                  </a:lnTo>
                  <a:lnTo>
                    <a:pt x="6483972" y="1917242"/>
                  </a:lnTo>
                  <a:lnTo>
                    <a:pt x="6453949" y="1905838"/>
                  </a:lnTo>
                  <a:lnTo>
                    <a:pt x="6409741" y="1896033"/>
                  </a:lnTo>
                  <a:lnTo>
                    <a:pt x="6363424" y="1892655"/>
                  </a:lnTo>
                  <a:lnTo>
                    <a:pt x="6317234" y="1896033"/>
                  </a:lnTo>
                  <a:lnTo>
                    <a:pt x="6273139" y="1905838"/>
                  </a:lnTo>
                  <a:lnTo>
                    <a:pt x="6231636" y="1921624"/>
                  </a:lnTo>
                  <a:lnTo>
                    <a:pt x="6193218" y="1942871"/>
                  </a:lnTo>
                  <a:lnTo>
                    <a:pt x="6158344" y="1969135"/>
                  </a:lnTo>
                  <a:lnTo>
                    <a:pt x="6127508" y="1999932"/>
                  </a:lnTo>
                  <a:lnTo>
                    <a:pt x="6101194" y="2034781"/>
                  </a:lnTo>
                  <a:lnTo>
                    <a:pt x="6079883" y="2073211"/>
                  </a:lnTo>
                  <a:lnTo>
                    <a:pt x="6064072" y="2114727"/>
                  </a:lnTo>
                  <a:lnTo>
                    <a:pt x="6054229" y="2158885"/>
                  </a:lnTo>
                  <a:lnTo>
                    <a:pt x="6050839" y="2205177"/>
                  </a:lnTo>
                  <a:lnTo>
                    <a:pt x="6054229" y="2251494"/>
                  </a:lnTo>
                  <a:lnTo>
                    <a:pt x="6064072" y="2295677"/>
                  </a:lnTo>
                  <a:lnTo>
                    <a:pt x="6079883" y="2337257"/>
                  </a:lnTo>
                  <a:lnTo>
                    <a:pt x="6101194" y="2375738"/>
                  </a:lnTo>
                  <a:lnTo>
                    <a:pt x="6127508" y="2410637"/>
                  </a:lnTo>
                  <a:lnTo>
                    <a:pt x="6158344" y="2441498"/>
                  </a:lnTo>
                  <a:lnTo>
                    <a:pt x="6193218" y="2467826"/>
                  </a:lnTo>
                  <a:lnTo>
                    <a:pt x="6231636" y="2489136"/>
                  </a:lnTo>
                  <a:lnTo>
                    <a:pt x="6273139" y="2504948"/>
                  </a:lnTo>
                  <a:lnTo>
                    <a:pt x="6317234" y="2514790"/>
                  </a:lnTo>
                  <a:lnTo>
                    <a:pt x="6363424" y="2518181"/>
                  </a:lnTo>
                  <a:lnTo>
                    <a:pt x="6409741" y="2514790"/>
                  </a:lnTo>
                  <a:lnTo>
                    <a:pt x="6453949" y="2504948"/>
                  </a:lnTo>
                  <a:lnTo>
                    <a:pt x="6495555" y="2489136"/>
                  </a:lnTo>
                  <a:lnTo>
                    <a:pt x="6534086" y="2467826"/>
                  </a:lnTo>
                  <a:lnTo>
                    <a:pt x="6569049" y="2441498"/>
                  </a:lnTo>
                  <a:lnTo>
                    <a:pt x="6599961" y="2410637"/>
                  </a:lnTo>
                  <a:lnTo>
                    <a:pt x="6626339" y="2375738"/>
                  </a:lnTo>
                  <a:lnTo>
                    <a:pt x="6647701" y="2337257"/>
                  </a:lnTo>
                  <a:lnTo>
                    <a:pt x="6663550" y="2295677"/>
                  </a:lnTo>
                  <a:lnTo>
                    <a:pt x="6673418" y="2251494"/>
                  </a:lnTo>
                  <a:lnTo>
                    <a:pt x="6676822" y="2205177"/>
                  </a:lnTo>
                  <a:lnTo>
                    <a:pt x="6673418" y="2158885"/>
                  </a:lnTo>
                  <a:lnTo>
                    <a:pt x="6663550" y="2114727"/>
                  </a:lnTo>
                  <a:lnTo>
                    <a:pt x="6647701" y="2073211"/>
                  </a:lnTo>
                  <a:lnTo>
                    <a:pt x="6626339" y="2034781"/>
                  </a:lnTo>
                  <a:lnTo>
                    <a:pt x="6606756" y="2008911"/>
                  </a:lnTo>
                  <a:lnTo>
                    <a:pt x="6690906" y="1821891"/>
                  </a:lnTo>
                  <a:close/>
                </a:path>
                <a:path w="10687050" h="6744334">
                  <a:moveTo>
                    <a:pt x="6862699" y="1983498"/>
                  </a:moveTo>
                  <a:lnTo>
                    <a:pt x="6819214" y="1834235"/>
                  </a:lnTo>
                  <a:lnTo>
                    <a:pt x="6730149" y="1835962"/>
                  </a:lnTo>
                  <a:lnTo>
                    <a:pt x="6688341" y="1985606"/>
                  </a:lnTo>
                  <a:lnTo>
                    <a:pt x="6785534" y="2044039"/>
                  </a:lnTo>
                  <a:lnTo>
                    <a:pt x="6862699" y="1983498"/>
                  </a:lnTo>
                  <a:close/>
                </a:path>
                <a:path w="10687050" h="6744334">
                  <a:moveTo>
                    <a:pt x="6945008" y="1641513"/>
                  </a:moveTo>
                  <a:lnTo>
                    <a:pt x="6938924" y="1596580"/>
                  </a:lnTo>
                  <a:lnTo>
                    <a:pt x="6921767" y="1556232"/>
                  </a:lnTo>
                  <a:lnTo>
                    <a:pt x="6895185" y="1522069"/>
                  </a:lnTo>
                  <a:lnTo>
                    <a:pt x="6860832" y="1495679"/>
                  </a:lnTo>
                  <a:lnTo>
                    <a:pt x="6820319" y="1478673"/>
                  </a:lnTo>
                  <a:lnTo>
                    <a:pt x="6775323" y="1472653"/>
                  </a:lnTo>
                  <a:lnTo>
                    <a:pt x="6730251" y="1478673"/>
                  </a:lnTo>
                  <a:lnTo>
                    <a:pt x="6689865" y="1495679"/>
                  </a:lnTo>
                  <a:lnTo>
                    <a:pt x="6655740" y="1522069"/>
                  </a:lnTo>
                  <a:lnTo>
                    <a:pt x="6629425" y="1556232"/>
                  </a:lnTo>
                  <a:lnTo>
                    <a:pt x="6612483" y="1596580"/>
                  </a:lnTo>
                  <a:lnTo>
                    <a:pt x="6606489" y="1641513"/>
                  </a:lnTo>
                  <a:lnTo>
                    <a:pt x="6612483" y="1686648"/>
                  </a:lnTo>
                  <a:lnTo>
                    <a:pt x="6629425" y="1727200"/>
                  </a:lnTo>
                  <a:lnTo>
                    <a:pt x="6655740" y="1761540"/>
                  </a:lnTo>
                  <a:lnTo>
                    <a:pt x="6689865" y="1788058"/>
                  </a:lnTo>
                  <a:lnTo>
                    <a:pt x="6730251" y="1805152"/>
                  </a:lnTo>
                  <a:lnTo>
                    <a:pt x="6775323" y="1811210"/>
                  </a:lnTo>
                  <a:lnTo>
                    <a:pt x="6820319" y="1805152"/>
                  </a:lnTo>
                  <a:lnTo>
                    <a:pt x="6860832" y="1788058"/>
                  </a:lnTo>
                  <a:lnTo>
                    <a:pt x="6895185" y="1761540"/>
                  </a:lnTo>
                  <a:lnTo>
                    <a:pt x="6921767" y="1727200"/>
                  </a:lnTo>
                  <a:lnTo>
                    <a:pt x="6938924" y="1686648"/>
                  </a:lnTo>
                  <a:lnTo>
                    <a:pt x="6945008" y="1641513"/>
                  </a:lnTo>
                  <a:close/>
                </a:path>
                <a:path w="10687050" h="6744334">
                  <a:moveTo>
                    <a:pt x="7051599" y="1417269"/>
                  </a:moveTo>
                  <a:lnTo>
                    <a:pt x="7008139" y="1312341"/>
                  </a:lnTo>
                  <a:lnTo>
                    <a:pt x="6910032" y="1316570"/>
                  </a:lnTo>
                  <a:lnTo>
                    <a:pt x="6856298" y="1462417"/>
                  </a:lnTo>
                  <a:lnTo>
                    <a:pt x="6930123" y="1512773"/>
                  </a:lnTo>
                  <a:lnTo>
                    <a:pt x="7051599" y="1417269"/>
                  </a:lnTo>
                  <a:close/>
                </a:path>
                <a:path w="10687050" h="6744334">
                  <a:moveTo>
                    <a:pt x="7070407" y="948626"/>
                  </a:moveTo>
                  <a:lnTo>
                    <a:pt x="7067016" y="902335"/>
                  </a:lnTo>
                  <a:lnTo>
                    <a:pt x="7057149" y="858151"/>
                  </a:lnTo>
                  <a:lnTo>
                    <a:pt x="7041299" y="816584"/>
                  </a:lnTo>
                  <a:lnTo>
                    <a:pt x="7019963" y="778103"/>
                  </a:lnTo>
                  <a:lnTo>
                    <a:pt x="6993623" y="743191"/>
                  </a:lnTo>
                  <a:lnTo>
                    <a:pt x="6962762" y="712330"/>
                  </a:lnTo>
                  <a:lnTo>
                    <a:pt x="6927888" y="685990"/>
                  </a:lnTo>
                  <a:lnTo>
                    <a:pt x="6889458" y="664679"/>
                  </a:lnTo>
                  <a:lnTo>
                    <a:pt x="6847992" y="648855"/>
                  </a:lnTo>
                  <a:lnTo>
                    <a:pt x="6803949" y="639000"/>
                  </a:lnTo>
                  <a:lnTo>
                    <a:pt x="6757835" y="635609"/>
                  </a:lnTo>
                  <a:lnTo>
                    <a:pt x="6711632" y="639000"/>
                  </a:lnTo>
                  <a:lnTo>
                    <a:pt x="6667551" y="648855"/>
                  </a:lnTo>
                  <a:lnTo>
                    <a:pt x="6626047" y="664679"/>
                  </a:lnTo>
                  <a:lnTo>
                    <a:pt x="6587630" y="685990"/>
                  </a:lnTo>
                  <a:lnTo>
                    <a:pt x="6552768" y="712330"/>
                  </a:lnTo>
                  <a:lnTo>
                    <a:pt x="6521945" y="743191"/>
                  </a:lnTo>
                  <a:lnTo>
                    <a:pt x="6495643" y="778103"/>
                  </a:lnTo>
                  <a:lnTo>
                    <a:pt x="6474346" y="816584"/>
                  </a:lnTo>
                  <a:lnTo>
                    <a:pt x="6458534" y="858151"/>
                  </a:lnTo>
                  <a:lnTo>
                    <a:pt x="6448692" y="902335"/>
                  </a:lnTo>
                  <a:lnTo>
                    <a:pt x="6445301" y="948626"/>
                  </a:lnTo>
                  <a:lnTo>
                    <a:pt x="6448692" y="994841"/>
                  </a:lnTo>
                  <a:lnTo>
                    <a:pt x="6458534" y="1038948"/>
                  </a:lnTo>
                  <a:lnTo>
                    <a:pt x="6474346" y="1080477"/>
                  </a:lnTo>
                  <a:lnTo>
                    <a:pt x="6495643" y="1118958"/>
                  </a:lnTo>
                  <a:lnTo>
                    <a:pt x="6521945" y="1153871"/>
                  </a:lnTo>
                  <a:lnTo>
                    <a:pt x="6552768" y="1184757"/>
                  </a:lnTo>
                  <a:lnTo>
                    <a:pt x="6587630" y="1211110"/>
                  </a:lnTo>
                  <a:lnTo>
                    <a:pt x="6626047" y="1232458"/>
                  </a:lnTo>
                  <a:lnTo>
                    <a:pt x="6667551" y="1248308"/>
                  </a:lnTo>
                  <a:lnTo>
                    <a:pt x="6700545" y="1255699"/>
                  </a:lnTo>
                  <a:lnTo>
                    <a:pt x="6739077" y="1442796"/>
                  </a:lnTo>
                  <a:lnTo>
                    <a:pt x="6799173" y="1444536"/>
                  </a:lnTo>
                  <a:lnTo>
                    <a:pt x="6850342" y="1247419"/>
                  </a:lnTo>
                  <a:lnTo>
                    <a:pt x="6889458" y="1232458"/>
                  </a:lnTo>
                  <a:lnTo>
                    <a:pt x="6927888" y="1211110"/>
                  </a:lnTo>
                  <a:lnTo>
                    <a:pt x="6962762" y="1184757"/>
                  </a:lnTo>
                  <a:lnTo>
                    <a:pt x="6993623" y="1153871"/>
                  </a:lnTo>
                  <a:lnTo>
                    <a:pt x="7019963" y="1118958"/>
                  </a:lnTo>
                  <a:lnTo>
                    <a:pt x="7041299" y="1080477"/>
                  </a:lnTo>
                  <a:lnTo>
                    <a:pt x="7057149" y="1038948"/>
                  </a:lnTo>
                  <a:lnTo>
                    <a:pt x="7067016" y="994841"/>
                  </a:lnTo>
                  <a:lnTo>
                    <a:pt x="7070407" y="948626"/>
                  </a:lnTo>
                  <a:close/>
                </a:path>
                <a:path w="10687050" h="6744334">
                  <a:moveTo>
                    <a:pt x="7168045" y="1765173"/>
                  </a:moveTo>
                  <a:lnTo>
                    <a:pt x="7133895" y="1673479"/>
                  </a:lnTo>
                  <a:lnTo>
                    <a:pt x="6978688" y="1667941"/>
                  </a:lnTo>
                  <a:lnTo>
                    <a:pt x="6953123" y="1753222"/>
                  </a:lnTo>
                  <a:lnTo>
                    <a:pt x="7082295" y="1839366"/>
                  </a:lnTo>
                  <a:lnTo>
                    <a:pt x="7168045" y="1765173"/>
                  </a:lnTo>
                  <a:close/>
                </a:path>
                <a:path w="10687050" h="6744334">
                  <a:moveTo>
                    <a:pt x="7488250" y="2205177"/>
                  </a:moveTo>
                  <a:lnTo>
                    <a:pt x="7484834" y="2158885"/>
                  </a:lnTo>
                  <a:lnTo>
                    <a:pt x="7474940" y="2114727"/>
                  </a:lnTo>
                  <a:lnTo>
                    <a:pt x="7459053" y="2073211"/>
                  </a:lnTo>
                  <a:lnTo>
                    <a:pt x="7437666" y="2034781"/>
                  </a:lnTo>
                  <a:lnTo>
                    <a:pt x="7411275" y="1999932"/>
                  </a:lnTo>
                  <a:lnTo>
                    <a:pt x="7380364" y="1969135"/>
                  </a:lnTo>
                  <a:lnTo>
                    <a:pt x="7345426" y="1942871"/>
                  </a:lnTo>
                  <a:lnTo>
                    <a:pt x="7306958" y="1921624"/>
                  </a:lnTo>
                  <a:lnTo>
                    <a:pt x="7265441" y="1905838"/>
                  </a:lnTo>
                  <a:lnTo>
                    <a:pt x="7221385" y="1896033"/>
                  </a:lnTo>
                  <a:lnTo>
                    <a:pt x="7175271" y="1892655"/>
                  </a:lnTo>
                  <a:lnTo>
                    <a:pt x="7129069" y="1896033"/>
                  </a:lnTo>
                  <a:lnTo>
                    <a:pt x="7084987" y="1905838"/>
                  </a:lnTo>
                  <a:lnTo>
                    <a:pt x="7072452" y="1910613"/>
                  </a:lnTo>
                  <a:lnTo>
                    <a:pt x="6921563" y="1772818"/>
                  </a:lnTo>
                  <a:lnTo>
                    <a:pt x="6871690" y="1806917"/>
                  </a:lnTo>
                  <a:lnTo>
                    <a:pt x="6945757" y="1993531"/>
                  </a:lnTo>
                  <a:lnTo>
                    <a:pt x="6939356" y="1999932"/>
                  </a:lnTo>
                  <a:lnTo>
                    <a:pt x="6913042" y="2034781"/>
                  </a:lnTo>
                  <a:lnTo>
                    <a:pt x="6891744" y="2073211"/>
                  </a:lnTo>
                  <a:lnTo>
                    <a:pt x="6875920" y="2114727"/>
                  </a:lnTo>
                  <a:lnTo>
                    <a:pt x="6866077" y="2158885"/>
                  </a:lnTo>
                  <a:lnTo>
                    <a:pt x="6862699" y="2205177"/>
                  </a:lnTo>
                  <a:lnTo>
                    <a:pt x="6866077" y="2251494"/>
                  </a:lnTo>
                  <a:lnTo>
                    <a:pt x="6875920" y="2295677"/>
                  </a:lnTo>
                  <a:lnTo>
                    <a:pt x="6891744" y="2337257"/>
                  </a:lnTo>
                  <a:lnTo>
                    <a:pt x="6913042" y="2375738"/>
                  </a:lnTo>
                  <a:lnTo>
                    <a:pt x="6939356" y="2410637"/>
                  </a:lnTo>
                  <a:lnTo>
                    <a:pt x="6970192" y="2441498"/>
                  </a:lnTo>
                  <a:lnTo>
                    <a:pt x="7005053" y="2467826"/>
                  </a:lnTo>
                  <a:lnTo>
                    <a:pt x="7043483" y="2489136"/>
                  </a:lnTo>
                  <a:lnTo>
                    <a:pt x="7084987" y="2504948"/>
                  </a:lnTo>
                  <a:lnTo>
                    <a:pt x="7129069" y="2514790"/>
                  </a:lnTo>
                  <a:lnTo>
                    <a:pt x="7175271" y="2518181"/>
                  </a:lnTo>
                  <a:lnTo>
                    <a:pt x="7221385" y="2514790"/>
                  </a:lnTo>
                  <a:lnTo>
                    <a:pt x="7265441" y="2504948"/>
                  </a:lnTo>
                  <a:lnTo>
                    <a:pt x="7306958" y="2489136"/>
                  </a:lnTo>
                  <a:lnTo>
                    <a:pt x="7345426" y="2467826"/>
                  </a:lnTo>
                  <a:lnTo>
                    <a:pt x="7380364" y="2441498"/>
                  </a:lnTo>
                  <a:lnTo>
                    <a:pt x="7411275" y="2410637"/>
                  </a:lnTo>
                  <a:lnTo>
                    <a:pt x="7437666" y="2375738"/>
                  </a:lnTo>
                  <a:lnTo>
                    <a:pt x="7459053" y="2337257"/>
                  </a:lnTo>
                  <a:lnTo>
                    <a:pt x="7474940" y="2295677"/>
                  </a:lnTo>
                  <a:lnTo>
                    <a:pt x="7484834" y="2251494"/>
                  </a:lnTo>
                  <a:lnTo>
                    <a:pt x="7488250" y="2205177"/>
                  </a:lnTo>
                  <a:close/>
                </a:path>
                <a:path w="10687050" h="6744334">
                  <a:moveTo>
                    <a:pt x="7738097" y="1430883"/>
                  </a:moveTo>
                  <a:lnTo>
                    <a:pt x="7734706" y="1384554"/>
                  </a:lnTo>
                  <a:lnTo>
                    <a:pt x="7724838" y="1340345"/>
                  </a:lnTo>
                  <a:lnTo>
                    <a:pt x="7709001" y="1298740"/>
                  </a:lnTo>
                  <a:lnTo>
                    <a:pt x="7687691" y="1260208"/>
                  </a:lnTo>
                  <a:lnTo>
                    <a:pt x="7661376" y="1225245"/>
                  </a:lnTo>
                  <a:lnTo>
                    <a:pt x="7630554" y="1194346"/>
                  </a:lnTo>
                  <a:lnTo>
                    <a:pt x="7595717" y="1167968"/>
                  </a:lnTo>
                  <a:lnTo>
                    <a:pt x="7557363" y="1146619"/>
                  </a:lnTo>
                  <a:lnTo>
                    <a:pt x="7515974" y="1130757"/>
                  </a:lnTo>
                  <a:lnTo>
                    <a:pt x="7472032" y="1120889"/>
                  </a:lnTo>
                  <a:lnTo>
                    <a:pt x="7426045" y="1117498"/>
                  </a:lnTo>
                  <a:lnTo>
                    <a:pt x="7379817" y="1120889"/>
                  </a:lnTo>
                  <a:lnTo>
                    <a:pt x="7335660" y="1130757"/>
                  </a:lnTo>
                  <a:lnTo>
                    <a:pt x="7294067" y="1146619"/>
                  </a:lnTo>
                  <a:lnTo>
                    <a:pt x="7255535" y="1167968"/>
                  </a:lnTo>
                  <a:lnTo>
                    <a:pt x="7220547" y="1194346"/>
                  </a:lnTo>
                  <a:lnTo>
                    <a:pt x="7189597" y="1225245"/>
                  </a:lnTo>
                  <a:lnTo>
                    <a:pt x="7163181" y="1260208"/>
                  </a:lnTo>
                  <a:lnTo>
                    <a:pt x="7141781" y="1298740"/>
                  </a:lnTo>
                  <a:lnTo>
                    <a:pt x="7125894" y="1340345"/>
                  </a:lnTo>
                  <a:lnTo>
                    <a:pt x="7116000" y="1384554"/>
                  </a:lnTo>
                  <a:lnTo>
                    <a:pt x="7112584" y="1430883"/>
                  </a:lnTo>
                  <a:lnTo>
                    <a:pt x="7114641" y="1458785"/>
                  </a:lnTo>
                  <a:lnTo>
                    <a:pt x="6953110" y="1550212"/>
                  </a:lnTo>
                  <a:lnTo>
                    <a:pt x="6970179" y="1608289"/>
                  </a:lnTo>
                  <a:lnTo>
                    <a:pt x="7160336" y="1596123"/>
                  </a:lnTo>
                  <a:lnTo>
                    <a:pt x="7163181" y="1601228"/>
                  </a:lnTo>
                  <a:lnTo>
                    <a:pt x="7189597" y="1636141"/>
                  </a:lnTo>
                  <a:lnTo>
                    <a:pt x="7220547" y="1667027"/>
                  </a:lnTo>
                  <a:lnTo>
                    <a:pt x="7255535" y="1693392"/>
                  </a:lnTo>
                  <a:lnTo>
                    <a:pt x="7294067" y="1714741"/>
                  </a:lnTo>
                  <a:lnTo>
                    <a:pt x="7335660" y="1730590"/>
                  </a:lnTo>
                  <a:lnTo>
                    <a:pt x="7379817" y="1740458"/>
                  </a:lnTo>
                  <a:lnTo>
                    <a:pt x="7426045" y="1743862"/>
                  </a:lnTo>
                  <a:lnTo>
                    <a:pt x="7472032" y="1740458"/>
                  </a:lnTo>
                  <a:lnTo>
                    <a:pt x="7515974" y="1730590"/>
                  </a:lnTo>
                  <a:lnTo>
                    <a:pt x="7557363" y="1714741"/>
                  </a:lnTo>
                  <a:lnTo>
                    <a:pt x="7595717" y="1693392"/>
                  </a:lnTo>
                  <a:lnTo>
                    <a:pt x="7630554" y="1667027"/>
                  </a:lnTo>
                  <a:lnTo>
                    <a:pt x="7661376" y="1636141"/>
                  </a:lnTo>
                  <a:lnTo>
                    <a:pt x="7687691" y="1601228"/>
                  </a:lnTo>
                  <a:lnTo>
                    <a:pt x="7709001" y="1562747"/>
                  </a:lnTo>
                  <a:lnTo>
                    <a:pt x="7724838" y="1521206"/>
                  </a:lnTo>
                  <a:lnTo>
                    <a:pt x="7734706" y="1477086"/>
                  </a:lnTo>
                  <a:lnTo>
                    <a:pt x="7738097" y="1430883"/>
                  </a:lnTo>
                  <a:close/>
                </a:path>
                <a:path w="10687050" h="6744334">
                  <a:moveTo>
                    <a:pt x="9084767" y="4832185"/>
                  </a:moveTo>
                  <a:lnTo>
                    <a:pt x="8915870" y="4724679"/>
                  </a:lnTo>
                  <a:lnTo>
                    <a:pt x="8917572" y="4701718"/>
                  </a:lnTo>
                  <a:lnTo>
                    <a:pt x="8914168" y="4655388"/>
                  </a:lnTo>
                  <a:lnTo>
                    <a:pt x="8904287" y="4611179"/>
                  </a:lnTo>
                  <a:lnTo>
                    <a:pt x="8888400" y="4569561"/>
                  </a:lnTo>
                  <a:lnTo>
                    <a:pt x="8867000" y="4531030"/>
                  </a:lnTo>
                  <a:lnTo>
                    <a:pt x="8840597" y="4496066"/>
                  </a:lnTo>
                  <a:lnTo>
                    <a:pt x="8809660" y="4465167"/>
                  </a:lnTo>
                  <a:lnTo>
                    <a:pt x="8774684" y="4438789"/>
                  </a:lnTo>
                  <a:lnTo>
                    <a:pt x="8736165" y="4417428"/>
                  </a:lnTo>
                  <a:lnTo>
                    <a:pt x="8694585" y="4401578"/>
                  </a:lnTo>
                  <a:lnTo>
                    <a:pt x="8650440" y="4391711"/>
                  </a:lnTo>
                  <a:lnTo>
                    <a:pt x="8604199" y="4388320"/>
                  </a:lnTo>
                  <a:lnTo>
                    <a:pt x="8557984" y="4391711"/>
                  </a:lnTo>
                  <a:lnTo>
                    <a:pt x="8513826" y="4401578"/>
                  </a:lnTo>
                  <a:lnTo>
                    <a:pt x="8472246" y="4417428"/>
                  </a:lnTo>
                  <a:lnTo>
                    <a:pt x="8433727" y="4438789"/>
                  </a:lnTo>
                  <a:lnTo>
                    <a:pt x="8398751" y="4465167"/>
                  </a:lnTo>
                  <a:lnTo>
                    <a:pt x="8367801" y="4496066"/>
                  </a:lnTo>
                  <a:lnTo>
                    <a:pt x="8341385" y="4531030"/>
                  </a:lnTo>
                  <a:lnTo>
                    <a:pt x="8319986" y="4569561"/>
                  </a:lnTo>
                  <a:lnTo>
                    <a:pt x="8304098" y="4611179"/>
                  </a:lnTo>
                  <a:lnTo>
                    <a:pt x="8294205" y="4655388"/>
                  </a:lnTo>
                  <a:lnTo>
                    <a:pt x="8290788" y="4701718"/>
                  </a:lnTo>
                  <a:lnTo>
                    <a:pt x="8294205" y="4747920"/>
                  </a:lnTo>
                  <a:lnTo>
                    <a:pt x="8304098" y="4792040"/>
                  </a:lnTo>
                  <a:lnTo>
                    <a:pt x="8319986" y="4833569"/>
                  </a:lnTo>
                  <a:lnTo>
                    <a:pt x="8341385" y="4872050"/>
                  </a:lnTo>
                  <a:lnTo>
                    <a:pt x="8367801" y="4906975"/>
                  </a:lnTo>
                  <a:lnTo>
                    <a:pt x="8398751" y="4937861"/>
                  </a:lnTo>
                  <a:lnTo>
                    <a:pt x="8433727" y="4964227"/>
                  </a:lnTo>
                  <a:lnTo>
                    <a:pt x="8472246" y="4985575"/>
                  </a:lnTo>
                  <a:lnTo>
                    <a:pt x="8513826" y="5001425"/>
                  </a:lnTo>
                  <a:lnTo>
                    <a:pt x="8557984" y="5011293"/>
                  </a:lnTo>
                  <a:lnTo>
                    <a:pt x="8604199" y="5014696"/>
                  </a:lnTo>
                  <a:lnTo>
                    <a:pt x="8650440" y="5011293"/>
                  </a:lnTo>
                  <a:lnTo>
                    <a:pt x="8694585" y="5001425"/>
                  </a:lnTo>
                  <a:lnTo>
                    <a:pt x="8736165" y="4985575"/>
                  </a:lnTo>
                  <a:lnTo>
                    <a:pt x="8774684" y="4964227"/>
                  </a:lnTo>
                  <a:lnTo>
                    <a:pt x="8809660" y="4937861"/>
                  </a:lnTo>
                  <a:lnTo>
                    <a:pt x="8840597" y="4906975"/>
                  </a:lnTo>
                  <a:lnTo>
                    <a:pt x="8867000" y="4872050"/>
                  </a:lnTo>
                  <a:lnTo>
                    <a:pt x="8869743" y="4867110"/>
                  </a:lnTo>
                  <a:lnTo>
                    <a:pt x="9064714" y="4888496"/>
                  </a:lnTo>
                  <a:lnTo>
                    <a:pt x="9084767" y="4832185"/>
                  </a:lnTo>
                  <a:close/>
                </a:path>
                <a:path w="10687050" h="6744334">
                  <a:moveTo>
                    <a:pt x="9087282" y="5015560"/>
                  </a:moveTo>
                  <a:lnTo>
                    <a:pt x="9058313" y="4931499"/>
                  </a:lnTo>
                  <a:lnTo>
                    <a:pt x="8902700" y="4937899"/>
                  </a:lnTo>
                  <a:lnTo>
                    <a:pt x="8876627" y="5047932"/>
                  </a:lnTo>
                  <a:lnTo>
                    <a:pt x="8958948" y="5102504"/>
                  </a:lnTo>
                  <a:lnTo>
                    <a:pt x="9087282" y="5015560"/>
                  </a:lnTo>
                  <a:close/>
                </a:path>
                <a:path w="10687050" h="6744334">
                  <a:moveTo>
                    <a:pt x="9176829" y="4723866"/>
                  </a:moveTo>
                  <a:lnTo>
                    <a:pt x="9123553" y="4578058"/>
                  </a:lnTo>
                  <a:lnTo>
                    <a:pt x="9010129" y="4587405"/>
                  </a:lnTo>
                  <a:lnTo>
                    <a:pt x="8984577" y="4682058"/>
                  </a:lnTo>
                  <a:lnTo>
                    <a:pt x="9105659" y="4777575"/>
                  </a:lnTo>
                  <a:lnTo>
                    <a:pt x="9176829" y="4723866"/>
                  </a:lnTo>
                  <a:close/>
                </a:path>
                <a:path w="10687050" h="6744334">
                  <a:moveTo>
                    <a:pt x="9181973" y="5092725"/>
                  </a:moveTo>
                  <a:lnTo>
                    <a:pt x="9134665" y="5055616"/>
                  </a:lnTo>
                  <a:lnTo>
                    <a:pt x="8975039" y="5188077"/>
                  </a:lnTo>
                  <a:lnTo>
                    <a:pt x="8945016" y="5176685"/>
                  </a:lnTo>
                  <a:lnTo>
                    <a:pt x="8900808" y="5166880"/>
                  </a:lnTo>
                  <a:lnTo>
                    <a:pt x="8854491" y="5163502"/>
                  </a:lnTo>
                  <a:lnTo>
                    <a:pt x="8808301" y="5166880"/>
                  </a:lnTo>
                  <a:lnTo>
                    <a:pt x="8764219" y="5176685"/>
                  </a:lnTo>
                  <a:lnTo>
                    <a:pt x="8722728" y="5192458"/>
                  </a:lnTo>
                  <a:lnTo>
                    <a:pt x="8684298" y="5213718"/>
                  </a:lnTo>
                  <a:lnTo>
                    <a:pt x="8649424" y="5239982"/>
                  </a:lnTo>
                  <a:lnTo>
                    <a:pt x="8618601" y="5270779"/>
                  </a:lnTo>
                  <a:lnTo>
                    <a:pt x="8592287" y="5305615"/>
                  </a:lnTo>
                  <a:lnTo>
                    <a:pt x="8570989" y="5344045"/>
                  </a:lnTo>
                  <a:lnTo>
                    <a:pt x="8555164" y="5385562"/>
                  </a:lnTo>
                  <a:lnTo>
                    <a:pt x="8545322" y="5429707"/>
                  </a:lnTo>
                  <a:lnTo>
                    <a:pt x="8541931" y="5476011"/>
                  </a:lnTo>
                  <a:lnTo>
                    <a:pt x="8545322" y="5522328"/>
                  </a:lnTo>
                  <a:lnTo>
                    <a:pt x="8555164" y="5566511"/>
                  </a:lnTo>
                  <a:lnTo>
                    <a:pt x="8570989" y="5608078"/>
                  </a:lnTo>
                  <a:lnTo>
                    <a:pt x="8592287" y="5646559"/>
                  </a:lnTo>
                  <a:lnTo>
                    <a:pt x="8618601" y="5681472"/>
                  </a:lnTo>
                  <a:lnTo>
                    <a:pt x="8649424" y="5712333"/>
                  </a:lnTo>
                  <a:lnTo>
                    <a:pt x="8684298" y="5738647"/>
                  </a:lnTo>
                  <a:lnTo>
                    <a:pt x="8722728" y="5759970"/>
                  </a:lnTo>
                  <a:lnTo>
                    <a:pt x="8764219" y="5775782"/>
                  </a:lnTo>
                  <a:lnTo>
                    <a:pt x="8808301" y="5785624"/>
                  </a:lnTo>
                  <a:lnTo>
                    <a:pt x="8854491" y="5789015"/>
                  </a:lnTo>
                  <a:lnTo>
                    <a:pt x="8900808" y="5785624"/>
                  </a:lnTo>
                  <a:lnTo>
                    <a:pt x="8945016" y="5775782"/>
                  </a:lnTo>
                  <a:lnTo>
                    <a:pt x="8986634" y="5759970"/>
                  </a:lnTo>
                  <a:lnTo>
                    <a:pt x="9025153" y="5738647"/>
                  </a:lnTo>
                  <a:lnTo>
                    <a:pt x="9060129" y="5712333"/>
                  </a:lnTo>
                  <a:lnTo>
                    <a:pt x="9091041" y="5681472"/>
                  </a:lnTo>
                  <a:lnTo>
                    <a:pt x="9117419" y="5646559"/>
                  </a:lnTo>
                  <a:lnTo>
                    <a:pt x="9138780" y="5608078"/>
                  </a:lnTo>
                  <a:lnTo>
                    <a:pt x="9154643" y="5566511"/>
                  </a:lnTo>
                  <a:lnTo>
                    <a:pt x="9164510" y="5522328"/>
                  </a:lnTo>
                  <a:lnTo>
                    <a:pt x="9167901" y="5476011"/>
                  </a:lnTo>
                  <a:lnTo>
                    <a:pt x="9164510" y="5429707"/>
                  </a:lnTo>
                  <a:lnTo>
                    <a:pt x="9154643" y="5385562"/>
                  </a:lnTo>
                  <a:lnTo>
                    <a:pt x="9138780" y="5344045"/>
                  </a:lnTo>
                  <a:lnTo>
                    <a:pt x="9117419" y="5305615"/>
                  </a:lnTo>
                  <a:lnTo>
                    <a:pt x="9097810" y="5279745"/>
                  </a:lnTo>
                  <a:lnTo>
                    <a:pt x="9181973" y="5092725"/>
                  </a:lnTo>
                  <a:close/>
                </a:path>
                <a:path w="10687050" h="6744334">
                  <a:moveTo>
                    <a:pt x="9353791" y="5254320"/>
                  </a:moveTo>
                  <a:lnTo>
                    <a:pt x="9310306" y="5105057"/>
                  </a:lnTo>
                  <a:lnTo>
                    <a:pt x="9221229" y="5106784"/>
                  </a:lnTo>
                  <a:lnTo>
                    <a:pt x="9179420" y="5256454"/>
                  </a:lnTo>
                  <a:lnTo>
                    <a:pt x="9276639" y="5314874"/>
                  </a:lnTo>
                  <a:lnTo>
                    <a:pt x="9353791" y="5254320"/>
                  </a:lnTo>
                  <a:close/>
                </a:path>
                <a:path w="10687050" h="6744334">
                  <a:moveTo>
                    <a:pt x="9436087" y="4912347"/>
                  </a:moveTo>
                  <a:lnTo>
                    <a:pt x="9430004" y="4867414"/>
                  </a:lnTo>
                  <a:lnTo>
                    <a:pt x="9412846" y="4827067"/>
                  </a:lnTo>
                  <a:lnTo>
                    <a:pt x="9386278" y="4792904"/>
                  </a:lnTo>
                  <a:lnTo>
                    <a:pt x="9351912" y="4766513"/>
                  </a:lnTo>
                  <a:lnTo>
                    <a:pt x="9311411" y="4749520"/>
                  </a:lnTo>
                  <a:lnTo>
                    <a:pt x="9266415" y="4743488"/>
                  </a:lnTo>
                  <a:lnTo>
                    <a:pt x="9221330" y="4749520"/>
                  </a:lnTo>
                  <a:lnTo>
                    <a:pt x="9180944" y="4766513"/>
                  </a:lnTo>
                  <a:lnTo>
                    <a:pt x="9146807" y="4792904"/>
                  </a:lnTo>
                  <a:lnTo>
                    <a:pt x="9120492" y="4827067"/>
                  </a:lnTo>
                  <a:lnTo>
                    <a:pt x="9103550" y="4867414"/>
                  </a:lnTo>
                  <a:lnTo>
                    <a:pt x="9097569" y="4912347"/>
                  </a:lnTo>
                  <a:lnTo>
                    <a:pt x="9103550" y="4957496"/>
                  </a:lnTo>
                  <a:lnTo>
                    <a:pt x="9120492" y="4998034"/>
                  </a:lnTo>
                  <a:lnTo>
                    <a:pt x="9146807" y="5032375"/>
                  </a:lnTo>
                  <a:lnTo>
                    <a:pt x="9180944" y="5058892"/>
                  </a:lnTo>
                  <a:lnTo>
                    <a:pt x="9221330" y="5075987"/>
                  </a:lnTo>
                  <a:lnTo>
                    <a:pt x="9266415" y="5082032"/>
                  </a:lnTo>
                  <a:lnTo>
                    <a:pt x="9311411" y="5075987"/>
                  </a:lnTo>
                  <a:lnTo>
                    <a:pt x="9351912" y="5058892"/>
                  </a:lnTo>
                  <a:lnTo>
                    <a:pt x="9386278" y="5032375"/>
                  </a:lnTo>
                  <a:lnTo>
                    <a:pt x="9412846" y="4998034"/>
                  </a:lnTo>
                  <a:lnTo>
                    <a:pt x="9430004" y="4957496"/>
                  </a:lnTo>
                  <a:lnTo>
                    <a:pt x="9436087" y="4912347"/>
                  </a:lnTo>
                  <a:close/>
                </a:path>
                <a:path w="10687050" h="6744334">
                  <a:moveTo>
                    <a:pt x="9542704" y="4688090"/>
                  </a:moveTo>
                  <a:lnTo>
                    <a:pt x="9499232" y="4583163"/>
                  </a:lnTo>
                  <a:lnTo>
                    <a:pt x="9401124" y="4587405"/>
                  </a:lnTo>
                  <a:lnTo>
                    <a:pt x="9347390" y="4733239"/>
                  </a:lnTo>
                  <a:lnTo>
                    <a:pt x="9421216" y="4783594"/>
                  </a:lnTo>
                  <a:lnTo>
                    <a:pt x="9542704" y="4688090"/>
                  </a:lnTo>
                  <a:close/>
                </a:path>
                <a:path w="10687050" h="6744334">
                  <a:moveTo>
                    <a:pt x="9561512" y="4219460"/>
                  </a:moveTo>
                  <a:lnTo>
                    <a:pt x="9558109" y="4173156"/>
                  </a:lnTo>
                  <a:lnTo>
                    <a:pt x="9548241" y="4128986"/>
                  </a:lnTo>
                  <a:lnTo>
                    <a:pt x="9532391" y="4087406"/>
                  </a:lnTo>
                  <a:lnTo>
                    <a:pt x="9511055" y="4048925"/>
                  </a:lnTo>
                  <a:lnTo>
                    <a:pt x="9484716" y="4014012"/>
                  </a:lnTo>
                  <a:lnTo>
                    <a:pt x="9453855" y="3983151"/>
                  </a:lnTo>
                  <a:lnTo>
                    <a:pt x="9418968" y="3956812"/>
                  </a:lnTo>
                  <a:lnTo>
                    <a:pt x="9380550" y="3935501"/>
                  </a:lnTo>
                  <a:lnTo>
                    <a:pt x="9339072" y="3919677"/>
                  </a:lnTo>
                  <a:lnTo>
                    <a:pt x="9295028" y="3909822"/>
                  </a:lnTo>
                  <a:lnTo>
                    <a:pt x="9248927" y="3906431"/>
                  </a:lnTo>
                  <a:lnTo>
                    <a:pt x="9202725" y="3909822"/>
                  </a:lnTo>
                  <a:lnTo>
                    <a:pt x="9158630" y="3919677"/>
                  </a:lnTo>
                  <a:lnTo>
                    <a:pt x="9117139" y="3935501"/>
                  </a:lnTo>
                  <a:lnTo>
                    <a:pt x="9078722" y="3956812"/>
                  </a:lnTo>
                  <a:lnTo>
                    <a:pt x="9043848" y="3983151"/>
                  </a:lnTo>
                  <a:lnTo>
                    <a:pt x="9013025" y="4014012"/>
                  </a:lnTo>
                  <a:lnTo>
                    <a:pt x="8986723" y="4048925"/>
                  </a:lnTo>
                  <a:lnTo>
                    <a:pt x="8965425" y="4087406"/>
                  </a:lnTo>
                  <a:lnTo>
                    <a:pt x="8949614" y="4128986"/>
                  </a:lnTo>
                  <a:lnTo>
                    <a:pt x="8939771" y="4173156"/>
                  </a:lnTo>
                  <a:lnTo>
                    <a:pt x="8936393" y="4219460"/>
                  </a:lnTo>
                  <a:lnTo>
                    <a:pt x="8939771" y="4265663"/>
                  </a:lnTo>
                  <a:lnTo>
                    <a:pt x="8949614" y="4309783"/>
                  </a:lnTo>
                  <a:lnTo>
                    <a:pt x="8965425" y="4351325"/>
                  </a:lnTo>
                  <a:lnTo>
                    <a:pt x="8986723" y="4389793"/>
                  </a:lnTo>
                  <a:lnTo>
                    <a:pt x="9013025" y="4424705"/>
                  </a:lnTo>
                  <a:lnTo>
                    <a:pt x="9043848" y="4455592"/>
                  </a:lnTo>
                  <a:lnTo>
                    <a:pt x="9078722" y="4481957"/>
                  </a:lnTo>
                  <a:lnTo>
                    <a:pt x="9117139" y="4503305"/>
                  </a:lnTo>
                  <a:lnTo>
                    <a:pt x="9158630" y="4519155"/>
                  </a:lnTo>
                  <a:lnTo>
                    <a:pt x="9191638" y="4526546"/>
                  </a:lnTo>
                  <a:lnTo>
                    <a:pt x="9230169" y="4713617"/>
                  </a:lnTo>
                  <a:lnTo>
                    <a:pt x="9290279" y="4715357"/>
                  </a:lnTo>
                  <a:lnTo>
                    <a:pt x="9341447" y="4518253"/>
                  </a:lnTo>
                  <a:lnTo>
                    <a:pt x="9380550" y="4503305"/>
                  </a:lnTo>
                  <a:lnTo>
                    <a:pt x="9418968" y="4481957"/>
                  </a:lnTo>
                  <a:lnTo>
                    <a:pt x="9453855" y="4455592"/>
                  </a:lnTo>
                  <a:lnTo>
                    <a:pt x="9484716" y="4424705"/>
                  </a:lnTo>
                  <a:lnTo>
                    <a:pt x="9511055" y="4389793"/>
                  </a:lnTo>
                  <a:lnTo>
                    <a:pt x="9532391" y="4351325"/>
                  </a:lnTo>
                  <a:lnTo>
                    <a:pt x="9548241" y="4309783"/>
                  </a:lnTo>
                  <a:lnTo>
                    <a:pt x="9558109" y="4265663"/>
                  </a:lnTo>
                  <a:lnTo>
                    <a:pt x="9561512" y="4219460"/>
                  </a:lnTo>
                  <a:close/>
                </a:path>
                <a:path w="10687050" h="6744334">
                  <a:moveTo>
                    <a:pt x="9659125" y="5035994"/>
                  </a:moveTo>
                  <a:lnTo>
                    <a:pt x="9624987" y="4944313"/>
                  </a:lnTo>
                  <a:lnTo>
                    <a:pt x="9469768" y="4938763"/>
                  </a:lnTo>
                  <a:lnTo>
                    <a:pt x="9444190" y="5024056"/>
                  </a:lnTo>
                  <a:lnTo>
                    <a:pt x="9573400" y="5110213"/>
                  </a:lnTo>
                  <a:lnTo>
                    <a:pt x="9659125" y="5035994"/>
                  </a:lnTo>
                  <a:close/>
                </a:path>
                <a:path w="10687050" h="6744334">
                  <a:moveTo>
                    <a:pt x="9979317" y="5476011"/>
                  </a:moveTo>
                  <a:lnTo>
                    <a:pt x="9975913" y="5429707"/>
                  </a:lnTo>
                  <a:lnTo>
                    <a:pt x="9966020" y="5385562"/>
                  </a:lnTo>
                  <a:lnTo>
                    <a:pt x="9950132" y="5344045"/>
                  </a:lnTo>
                  <a:lnTo>
                    <a:pt x="9928746" y="5305615"/>
                  </a:lnTo>
                  <a:lnTo>
                    <a:pt x="9902342" y="5270779"/>
                  </a:lnTo>
                  <a:lnTo>
                    <a:pt x="9871431" y="5239982"/>
                  </a:lnTo>
                  <a:lnTo>
                    <a:pt x="9836493" y="5213718"/>
                  </a:lnTo>
                  <a:lnTo>
                    <a:pt x="9798025" y="5192458"/>
                  </a:lnTo>
                  <a:lnTo>
                    <a:pt x="9756508" y="5176685"/>
                  </a:lnTo>
                  <a:lnTo>
                    <a:pt x="9712452" y="5166880"/>
                  </a:lnTo>
                  <a:lnTo>
                    <a:pt x="9666338" y="5163502"/>
                  </a:lnTo>
                  <a:lnTo>
                    <a:pt x="9620148" y="5166880"/>
                  </a:lnTo>
                  <a:lnTo>
                    <a:pt x="9576054" y="5176685"/>
                  </a:lnTo>
                  <a:lnTo>
                    <a:pt x="9563532" y="5181447"/>
                  </a:lnTo>
                  <a:lnTo>
                    <a:pt x="9412643" y="5043652"/>
                  </a:lnTo>
                  <a:lnTo>
                    <a:pt x="9362757" y="5077752"/>
                  </a:lnTo>
                  <a:lnTo>
                    <a:pt x="9436837" y="5264391"/>
                  </a:lnTo>
                  <a:lnTo>
                    <a:pt x="9430436" y="5270779"/>
                  </a:lnTo>
                  <a:lnTo>
                    <a:pt x="9404121" y="5305615"/>
                  </a:lnTo>
                  <a:lnTo>
                    <a:pt x="9382823" y="5344045"/>
                  </a:lnTo>
                  <a:lnTo>
                    <a:pt x="9367012" y="5385562"/>
                  </a:lnTo>
                  <a:lnTo>
                    <a:pt x="9357169" y="5429707"/>
                  </a:lnTo>
                  <a:lnTo>
                    <a:pt x="9353779" y="5476011"/>
                  </a:lnTo>
                  <a:lnTo>
                    <a:pt x="9357169" y="5522328"/>
                  </a:lnTo>
                  <a:lnTo>
                    <a:pt x="9367012" y="5566511"/>
                  </a:lnTo>
                  <a:lnTo>
                    <a:pt x="9382823" y="5608078"/>
                  </a:lnTo>
                  <a:lnTo>
                    <a:pt x="9404121" y="5646559"/>
                  </a:lnTo>
                  <a:lnTo>
                    <a:pt x="9430436" y="5681472"/>
                  </a:lnTo>
                  <a:lnTo>
                    <a:pt x="9461271" y="5712333"/>
                  </a:lnTo>
                  <a:lnTo>
                    <a:pt x="9496133" y="5738647"/>
                  </a:lnTo>
                  <a:lnTo>
                    <a:pt x="9534563" y="5759970"/>
                  </a:lnTo>
                  <a:lnTo>
                    <a:pt x="9576054" y="5775782"/>
                  </a:lnTo>
                  <a:lnTo>
                    <a:pt x="9620148" y="5785624"/>
                  </a:lnTo>
                  <a:lnTo>
                    <a:pt x="9666338" y="5789015"/>
                  </a:lnTo>
                  <a:lnTo>
                    <a:pt x="9712452" y="5785624"/>
                  </a:lnTo>
                  <a:lnTo>
                    <a:pt x="9756508" y="5775782"/>
                  </a:lnTo>
                  <a:lnTo>
                    <a:pt x="9798025" y="5759970"/>
                  </a:lnTo>
                  <a:lnTo>
                    <a:pt x="9836493" y="5738647"/>
                  </a:lnTo>
                  <a:lnTo>
                    <a:pt x="9871431" y="5712333"/>
                  </a:lnTo>
                  <a:lnTo>
                    <a:pt x="9902342" y="5681472"/>
                  </a:lnTo>
                  <a:lnTo>
                    <a:pt x="9928746" y="5646559"/>
                  </a:lnTo>
                  <a:lnTo>
                    <a:pt x="9950132" y="5608078"/>
                  </a:lnTo>
                  <a:lnTo>
                    <a:pt x="9966020" y="5566511"/>
                  </a:lnTo>
                  <a:lnTo>
                    <a:pt x="9975913" y="5522328"/>
                  </a:lnTo>
                  <a:lnTo>
                    <a:pt x="9979317" y="5476011"/>
                  </a:lnTo>
                  <a:close/>
                </a:path>
                <a:path w="10687050" h="6744334">
                  <a:moveTo>
                    <a:pt x="10192410" y="0"/>
                  </a:moveTo>
                  <a:lnTo>
                    <a:pt x="9995764" y="0"/>
                  </a:lnTo>
                  <a:lnTo>
                    <a:pt x="9917176" y="0"/>
                  </a:lnTo>
                  <a:lnTo>
                    <a:pt x="9431680" y="0"/>
                  </a:lnTo>
                  <a:lnTo>
                    <a:pt x="9450908" y="34582"/>
                  </a:lnTo>
                  <a:lnTo>
                    <a:pt x="9477324" y="69494"/>
                  </a:lnTo>
                  <a:lnTo>
                    <a:pt x="9508261" y="100380"/>
                  </a:lnTo>
                  <a:lnTo>
                    <a:pt x="9543237" y="126746"/>
                  </a:lnTo>
                  <a:lnTo>
                    <a:pt x="9581756" y="148094"/>
                  </a:lnTo>
                  <a:lnTo>
                    <a:pt x="9623336" y="163957"/>
                  </a:lnTo>
                  <a:lnTo>
                    <a:pt x="9667481" y="173824"/>
                  </a:lnTo>
                  <a:lnTo>
                    <a:pt x="9713709" y="177215"/>
                  </a:lnTo>
                  <a:lnTo>
                    <a:pt x="9759937" y="173824"/>
                  </a:lnTo>
                  <a:lnTo>
                    <a:pt x="9804095" y="163957"/>
                  </a:lnTo>
                  <a:lnTo>
                    <a:pt x="9845688" y="148094"/>
                  </a:lnTo>
                  <a:lnTo>
                    <a:pt x="9884207" y="126746"/>
                  </a:lnTo>
                  <a:lnTo>
                    <a:pt x="9919183" y="100380"/>
                  </a:lnTo>
                  <a:lnTo>
                    <a:pt x="9950120" y="69494"/>
                  </a:lnTo>
                  <a:lnTo>
                    <a:pt x="9976523" y="34582"/>
                  </a:lnTo>
                  <a:lnTo>
                    <a:pt x="9979266" y="29641"/>
                  </a:lnTo>
                  <a:lnTo>
                    <a:pt x="10174224" y="51003"/>
                  </a:lnTo>
                  <a:lnTo>
                    <a:pt x="10192410" y="0"/>
                  </a:lnTo>
                  <a:close/>
                </a:path>
                <a:path w="10687050" h="6744334">
                  <a:moveTo>
                    <a:pt x="10229215" y="4701718"/>
                  </a:moveTo>
                  <a:lnTo>
                    <a:pt x="10225811" y="4655388"/>
                  </a:lnTo>
                  <a:lnTo>
                    <a:pt x="10215956" y="4611179"/>
                  </a:lnTo>
                  <a:lnTo>
                    <a:pt x="10200107" y="4569561"/>
                  </a:lnTo>
                  <a:lnTo>
                    <a:pt x="10178783" y="4531030"/>
                  </a:lnTo>
                  <a:lnTo>
                    <a:pt x="10152469" y="4496066"/>
                  </a:lnTo>
                  <a:lnTo>
                    <a:pt x="10121646" y="4465167"/>
                  </a:lnTo>
                  <a:lnTo>
                    <a:pt x="10086810" y="4438789"/>
                  </a:lnTo>
                  <a:lnTo>
                    <a:pt x="10048443" y="4417428"/>
                  </a:lnTo>
                  <a:lnTo>
                    <a:pt x="10007054" y="4401578"/>
                  </a:lnTo>
                  <a:lnTo>
                    <a:pt x="9963112" y="4391711"/>
                  </a:lnTo>
                  <a:lnTo>
                    <a:pt x="9917125" y="4388320"/>
                  </a:lnTo>
                  <a:lnTo>
                    <a:pt x="9870897" y="4391711"/>
                  </a:lnTo>
                  <a:lnTo>
                    <a:pt x="9826739" y="4401578"/>
                  </a:lnTo>
                  <a:lnTo>
                    <a:pt x="9785147" y="4417428"/>
                  </a:lnTo>
                  <a:lnTo>
                    <a:pt x="9746628" y="4438789"/>
                  </a:lnTo>
                  <a:lnTo>
                    <a:pt x="9711639" y="4465167"/>
                  </a:lnTo>
                  <a:lnTo>
                    <a:pt x="9680702" y="4496066"/>
                  </a:lnTo>
                  <a:lnTo>
                    <a:pt x="9654273" y="4531030"/>
                  </a:lnTo>
                  <a:lnTo>
                    <a:pt x="9632874" y="4569561"/>
                  </a:lnTo>
                  <a:lnTo>
                    <a:pt x="9616986" y="4611179"/>
                  </a:lnTo>
                  <a:lnTo>
                    <a:pt x="9607093" y="4655388"/>
                  </a:lnTo>
                  <a:lnTo>
                    <a:pt x="9603689" y="4701718"/>
                  </a:lnTo>
                  <a:lnTo>
                    <a:pt x="9605734" y="4729607"/>
                  </a:lnTo>
                  <a:lnTo>
                    <a:pt x="9444190" y="4821047"/>
                  </a:lnTo>
                  <a:lnTo>
                    <a:pt x="9461259" y="4879111"/>
                  </a:lnTo>
                  <a:lnTo>
                    <a:pt x="9651428" y="4866945"/>
                  </a:lnTo>
                  <a:lnTo>
                    <a:pt x="9654273" y="4872050"/>
                  </a:lnTo>
                  <a:lnTo>
                    <a:pt x="9680702" y="4906975"/>
                  </a:lnTo>
                  <a:lnTo>
                    <a:pt x="9711639" y="4937861"/>
                  </a:lnTo>
                  <a:lnTo>
                    <a:pt x="9746628" y="4964227"/>
                  </a:lnTo>
                  <a:lnTo>
                    <a:pt x="9785147" y="4985575"/>
                  </a:lnTo>
                  <a:lnTo>
                    <a:pt x="9826739" y="5001425"/>
                  </a:lnTo>
                  <a:lnTo>
                    <a:pt x="9870897" y="5011293"/>
                  </a:lnTo>
                  <a:lnTo>
                    <a:pt x="9917125" y="5014696"/>
                  </a:lnTo>
                  <a:lnTo>
                    <a:pt x="9963112" y="5011293"/>
                  </a:lnTo>
                  <a:lnTo>
                    <a:pt x="10007054" y="5001425"/>
                  </a:lnTo>
                  <a:lnTo>
                    <a:pt x="10048443" y="4985575"/>
                  </a:lnTo>
                  <a:lnTo>
                    <a:pt x="10086810" y="4964227"/>
                  </a:lnTo>
                  <a:lnTo>
                    <a:pt x="10121646" y="4937861"/>
                  </a:lnTo>
                  <a:lnTo>
                    <a:pt x="10152469" y="4906975"/>
                  </a:lnTo>
                  <a:lnTo>
                    <a:pt x="10178783" y="4872050"/>
                  </a:lnTo>
                  <a:lnTo>
                    <a:pt x="10200107" y="4833569"/>
                  </a:lnTo>
                  <a:lnTo>
                    <a:pt x="10215956" y="4792040"/>
                  </a:lnTo>
                  <a:lnTo>
                    <a:pt x="10225811" y="4747920"/>
                  </a:lnTo>
                  <a:lnTo>
                    <a:pt x="10229215" y="4701718"/>
                  </a:lnTo>
                  <a:close/>
                </a:path>
                <a:path w="10687050" h="6744334">
                  <a:moveTo>
                    <a:pt x="10291496" y="255244"/>
                  </a:moveTo>
                  <a:lnTo>
                    <a:pt x="10244188" y="218135"/>
                  </a:lnTo>
                  <a:lnTo>
                    <a:pt x="10084562" y="350583"/>
                  </a:lnTo>
                  <a:lnTo>
                    <a:pt x="10054552" y="339204"/>
                  </a:lnTo>
                  <a:lnTo>
                    <a:pt x="10010343" y="329387"/>
                  </a:lnTo>
                  <a:lnTo>
                    <a:pt x="9964039" y="326009"/>
                  </a:lnTo>
                  <a:lnTo>
                    <a:pt x="9917836" y="329387"/>
                  </a:lnTo>
                  <a:lnTo>
                    <a:pt x="9873755" y="339204"/>
                  </a:lnTo>
                  <a:lnTo>
                    <a:pt x="9832251" y="354977"/>
                  </a:lnTo>
                  <a:lnTo>
                    <a:pt x="9793834" y="376237"/>
                  </a:lnTo>
                  <a:lnTo>
                    <a:pt x="9758959" y="402501"/>
                  </a:lnTo>
                  <a:lnTo>
                    <a:pt x="9728124" y="433298"/>
                  </a:lnTo>
                  <a:lnTo>
                    <a:pt x="9701809" y="468147"/>
                  </a:lnTo>
                  <a:lnTo>
                    <a:pt x="9680511" y="506564"/>
                  </a:lnTo>
                  <a:lnTo>
                    <a:pt x="9664700" y="548093"/>
                  </a:lnTo>
                  <a:lnTo>
                    <a:pt x="9654845" y="592239"/>
                  </a:lnTo>
                  <a:lnTo>
                    <a:pt x="9651467" y="638530"/>
                  </a:lnTo>
                  <a:lnTo>
                    <a:pt x="9654845" y="684847"/>
                  </a:lnTo>
                  <a:lnTo>
                    <a:pt x="9664700" y="729043"/>
                  </a:lnTo>
                  <a:lnTo>
                    <a:pt x="9680511" y="770610"/>
                  </a:lnTo>
                  <a:lnTo>
                    <a:pt x="9701809" y="809091"/>
                  </a:lnTo>
                  <a:lnTo>
                    <a:pt x="9728124" y="844003"/>
                  </a:lnTo>
                  <a:lnTo>
                    <a:pt x="9758959" y="874852"/>
                  </a:lnTo>
                  <a:lnTo>
                    <a:pt x="9793834" y="901179"/>
                  </a:lnTo>
                  <a:lnTo>
                    <a:pt x="9832251" y="922489"/>
                  </a:lnTo>
                  <a:lnTo>
                    <a:pt x="9873755" y="938301"/>
                  </a:lnTo>
                  <a:lnTo>
                    <a:pt x="9917836" y="948143"/>
                  </a:lnTo>
                  <a:lnTo>
                    <a:pt x="9964039" y="951522"/>
                  </a:lnTo>
                  <a:lnTo>
                    <a:pt x="10010343" y="948143"/>
                  </a:lnTo>
                  <a:lnTo>
                    <a:pt x="10054552" y="938301"/>
                  </a:lnTo>
                  <a:lnTo>
                    <a:pt x="10096157" y="922489"/>
                  </a:lnTo>
                  <a:lnTo>
                    <a:pt x="10134689" y="901179"/>
                  </a:lnTo>
                  <a:lnTo>
                    <a:pt x="10169652" y="874852"/>
                  </a:lnTo>
                  <a:lnTo>
                    <a:pt x="10200564" y="844003"/>
                  </a:lnTo>
                  <a:lnTo>
                    <a:pt x="10226942" y="809091"/>
                  </a:lnTo>
                  <a:lnTo>
                    <a:pt x="10248303" y="770610"/>
                  </a:lnTo>
                  <a:lnTo>
                    <a:pt x="10264165" y="729043"/>
                  </a:lnTo>
                  <a:lnTo>
                    <a:pt x="10274033" y="684847"/>
                  </a:lnTo>
                  <a:lnTo>
                    <a:pt x="10277437" y="638530"/>
                  </a:lnTo>
                  <a:lnTo>
                    <a:pt x="10274033" y="592239"/>
                  </a:lnTo>
                  <a:lnTo>
                    <a:pt x="10264165" y="548093"/>
                  </a:lnTo>
                  <a:lnTo>
                    <a:pt x="10248303" y="506564"/>
                  </a:lnTo>
                  <a:lnTo>
                    <a:pt x="10226942" y="468147"/>
                  </a:lnTo>
                  <a:lnTo>
                    <a:pt x="10207333" y="442252"/>
                  </a:lnTo>
                  <a:lnTo>
                    <a:pt x="10291496" y="255244"/>
                  </a:lnTo>
                  <a:close/>
                </a:path>
                <a:path w="10687050" h="6744334">
                  <a:moveTo>
                    <a:pt x="10686491" y="339001"/>
                  </a:moveTo>
                  <a:lnTo>
                    <a:pt x="10685602" y="339204"/>
                  </a:lnTo>
                  <a:lnTo>
                    <a:pt x="10673042" y="343979"/>
                  </a:lnTo>
                  <a:lnTo>
                    <a:pt x="10522153" y="206171"/>
                  </a:lnTo>
                  <a:lnTo>
                    <a:pt x="10472280" y="240284"/>
                  </a:lnTo>
                  <a:lnTo>
                    <a:pt x="10546347" y="426923"/>
                  </a:lnTo>
                  <a:lnTo>
                    <a:pt x="10539971" y="433298"/>
                  </a:lnTo>
                  <a:lnTo>
                    <a:pt x="10513657" y="468147"/>
                  </a:lnTo>
                  <a:lnTo>
                    <a:pt x="10492359" y="506564"/>
                  </a:lnTo>
                  <a:lnTo>
                    <a:pt x="10476535" y="548093"/>
                  </a:lnTo>
                  <a:lnTo>
                    <a:pt x="10466692" y="592239"/>
                  </a:lnTo>
                  <a:lnTo>
                    <a:pt x="10463301" y="638530"/>
                  </a:lnTo>
                  <a:lnTo>
                    <a:pt x="10466692" y="684847"/>
                  </a:lnTo>
                  <a:lnTo>
                    <a:pt x="10476535" y="729043"/>
                  </a:lnTo>
                  <a:lnTo>
                    <a:pt x="10492359" y="770610"/>
                  </a:lnTo>
                  <a:lnTo>
                    <a:pt x="10513657" y="809091"/>
                  </a:lnTo>
                  <a:lnTo>
                    <a:pt x="10539971" y="844003"/>
                  </a:lnTo>
                  <a:lnTo>
                    <a:pt x="10570794" y="874852"/>
                  </a:lnTo>
                  <a:lnTo>
                    <a:pt x="10605668" y="901179"/>
                  </a:lnTo>
                  <a:lnTo>
                    <a:pt x="10644099" y="922489"/>
                  </a:lnTo>
                  <a:lnTo>
                    <a:pt x="10685602" y="938301"/>
                  </a:lnTo>
                  <a:lnTo>
                    <a:pt x="10686491" y="938504"/>
                  </a:lnTo>
                  <a:lnTo>
                    <a:pt x="10686491" y="408647"/>
                  </a:lnTo>
                  <a:lnTo>
                    <a:pt x="10686491" y="356260"/>
                  </a:lnTo>
                  <a:lnTo>
                    <a:pt x="10686491" y="339001"/>
                  </a:lnTo>
                  <a:close/>
                </a:path>
                <a:path w="10687050" h="6744334">
                  <a:moveTo>
                    <a:pt x="10686504" y="0"/>
                  </a:moveTo>
                  <a:lnTo>
                    <a:pt x="10558539" y="0"/>
                  </a:lnTo>
                  <a:lnTo>
                    <a:pt x="10570769" y="41643"/>
                  </a:lnTo>
                  <a:lnTo>
                    <a:pt x="10686504" y="34239"/>
                  </a:lnTo>
                  <a:lnTo>
                    <a:pt x="10686504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51988" y="11"/>
              <a:ext cx="7834630" cy="4541520"/>
            </a:xfrm>
            <a:custGeom>
              <a:avLst/>
              <a:gdLst/>
              <a:ahLst/>
              <a:cxnLst/>
              <a:rect l="l" t="t" r="r" b="b"/>
              <a:pathLst>
                <a:path w="7834630" h="4541520">
                  <a:moveTo>
                    <a:pt x="793965" y="3584321"/>
                  </a:moveTo>
                  <a:lnTo>
                    <a:pt x="625068" y="3476802"/>
                  </a:lnTo>
                  <a:lnTo>
                    <a:pt x="626770" y="3453866"/>
                  </a:lnTo>
                  <a:lnTo>
                    <a:pt x="623354" y="3407537"/>
                  </a:lnTo>
                  <a:lnTo>
                    <a:pt x="613473" y="3363328"/>
                  </a:lnTo>
                  <a:lnTo>
                    <a:pt x="597585" y="3321710"/>
                  </a:lnTo>
                  <a:lnTo>
                    <a:pt x="576186" y="3283178"/>
                  </a:lnTo>
                  <a:lnTo>
                    <a:pt x="549783" y="3248228"/>
                  </a:lnTo>
                  <a:lnTo>
                    <a:pt x="518845" y="3217316"/>
                  </a:lnTo>
                  <a:lnTo>
                    <a:pt x="483870" y="3190938"/>
                  </a:lnTo>
                  <a:lnTo>
                    <a:pt x="445350" y="3169589"/>
                  </a:lnTo>
                  <a:lnTo>
                    <a:pt x="403771" y="3153727"/>
                  </a:lnTo>
                  <a:lnTo>
                    <a:pt x="359625" y="3143872"/>
                  </a:lnTo>
                  <a:lnTo>
                    <a:pt x="313397" y="3140468"/>
                  </a:lnTo>
                  <a:lnTo>
                    <a:pt x="267169" y="3143872"/>
                  </a:lnTo>
                  <a:lnTo>
                    <a:pt x="223024" y="3153727"/>
                  </a:lnTo>
                  <a:lnTo>
                    <a:pt x="181444" y="3169589"/>
                  </a:lnTo>
                  <a:lnTo>
                    <a:pt x="142913" y="3190938"/>
                  </a:lnTo>
                  <a:lnTo>
                    <a:pt x="107937" y="3217316"/>
                  </a:lnTo>
                  <a:lnTo>
                    <a:pt x="77000" y="3248228"/>
                  </a:lnTo>
                  <a:lnTo>
                    <a:pt x="50584" y="3283178"/>
                  </a:lnTo>
                  <a:lnTo>
                    <a:pt x="29184" y="3321710"/>
                  </a:lnTo>
                  <a:lnTo>
                    <a:pt x="13296" y="3363328"/>
                  </a:lnTo>
                  <a:lnTo>
                    <a:pt x="3403" y="3407537"/>
                  </a:lnTo>
                  <a:lnTo>
                    <a:pt x="0" y="3453866"/>
                  </a:lnTo>
                  <a:lnTo>
                    <a:pt x="3403" y="3500082"/>
                  </a:lnTo>
                  <a:lnTo>
                    <a:pt x="13296" y="3544189"/>
                  </a:lnTo>
                  <a:lnTo>
                    <a:pt x="29184" y="3585730"/>
                  </a:lnTo>
                  <a:lnTo>
                    <a:pt x="50584" y="3624211"/>
                  </a:lnTo>
                  <a:lnTo>
                    <a:pt x="77000" y="3659124"/>
                  </a:lnTo>
                  <a:lnTo>
                    <a:pt x="107937" y="3690010"/>
                  </a:lnTo>
                  <a:lnTo>
                    <a:pt x="142913" y="3716375"/>
                  </a:lnTo>
                  <a:lnTo>
                    <a:pt x="181444" y="3737724"/>
                  </a:lnTo>
                  <a:lnTo>
                    <a:pt x="223024" y="3753586"/>
                  </a:lnTo>
                  <a:lnTo>
                    <a:pt x="267169" y="3763454"/>
                  </a:lnTo>
                  <a:lnTo>
                    <a:pt x="313397" y="3766845"/>
                  </a:lnTo>
                  <a:lnTo>
                    <a:pt x="359625" y="3763454"/>
                  </a:lnTo>
                  <a:lnTo>
                    <a:pt x="403771" y="3753586"/>
                  </a:lnTo>
                  <a:lnTo>
                    <a:pt x="445350" y="3737724"/>
                  </a:lnTo>
                  <a:lnTo>
                    <a:pt x="483870" y="3716375"/>
                  </a:lnTo>
                  <a:lnTo>
                    <a:pt x="518845" y="3690010"/>
                  </a:lnTo>
                  <a:lnTo>
                    <a:pt x="549783" y="3659124"/>
                  </a:lnTo>
                  <a:lnTo>
                    <a:pt x="576186" y="3624211"/>
                  </a:lnTo>
                  <a:lnTo>
                    <a:pt x="578942" y="3619258"/>
                  </a:lnTo>
                  <a:lnTo>
                    <a:pt x="773899" y="3640620"/>
                  </a:lnTo>
                  <a:lnTo>
                    <a:pt x="793965" y="3584321"/>
                  </a:lnTo>
                  <a:close/>
                </a:path>
                <a:path w="7834630" h="4541520">
                  <a:moveTo>
                    <a:pt x="796493" y="3767709"/>
                  </a:moveTo>
                  <a:lnTo>
                    <a:pt x="767511" y="3683647"/>
                  </a:lnTo>
                  <a:lnTo>
                    <a:pt x="611898" y="3690035"/>
                  </a:lnTo>
                  <a:lnTo>
                    <a:pt x="585825" y="3800068"/>
                  </a:lnTo>
                  <a:lnTo>
                    <a:pt x="668147" y="3854653"/>
                  </a:lnTo>
                  <a:lnTo>
                    <a:pt x="796493" y="3767709"/>
                  </a:lnTo>
                  <a:close/>
                </a:path>
                <a:path w="7834630" h="4541520">
                  <a:moveTo>
                    <a:pt x="886028" y="3476015"/>
                  </a:moveTo>
                  <a:lnTo>
                    <a:pt x="832726" y="3330206"/>
                  </a:lnTo>
                  <a:lnTo>
                    <a:pt x="719315" y="3339541"/>
                  </a:lnTo>
                  <a:lnTo>
                    <a:pt x="693762" y="3434194"/>
                  </a:lnTo>
                  <a:lnTo>
                    <a:pt x="814857" y="3529723"/>
                  </a:lnTo>
                  <a:lnTo>
                    <a:pt x="886028" y="3476015"/>
                  </a:lnTo>
                  <a:close/>
                </a:path>
                <a:path w="7834630" h="4541520">
                  <a:moveTo>
                    <a:pt x="891159" y="3844874"/>
                  </a:moveTo>
                  <a:lnTo>
                    <a:pt x="843838" y="3807764"/>
                  </a:lnTo>
                  <a:lnTo>
                    <a:pt x="684225" y="3940225"/>
                  </a:lnTo>
                  <a:lnTo>
                    <a:pt x="654215" y="3928834"/>
                  </a:lnTo>
                  <a:lnTo>
                    <a:pt x="610019" y="3919016"/>
                  </a:lnTo>
                  <a:lnTo>
                    <a:pt x="563702" y="3915638"/>
                  </a:lnTo>
                  <a:lnTo>
                    <a:pt x="517499" y="3919016"/>
                  </a:lnTo>
                  <a:lnTo>
                    <a:pt x="473417" y="3928834"/>
                  </a:lnTo>
                  <a:lnTo>
                    <a:pt x="431914" y="3944607"/>
                  </a:lnTo>
                  <a:lnTo>
                    <a:pt x="393484" y="3965867"/>
                  </a:lnTo>
                  <a:lnTo>
                    <a:pt x="358609" y="3992130"/>
                  </a:lnTo>
                  <a:lnTo>
                    <a:pt x="327787" y="4022928"/>
                  </a:lnTo>
                  <a:lnTo>
                    <a:pt x="301472" y="4057764"/>
                  </a:lnTo>
                  <a:lnTo>
                    <a:pt x="280162" y="4096194"/>
                  </a:lnTo>
                  <a:lnTo>
                    <a:pt x="264350" y="4137710"/>
                  </a:lnTo>
                  <a:lnTo>
                    <a:pt x="254508" y="4181856"/>
                  </a:lnTo>
                  <a:lnTo>
                    <a:pt x="251117" y="4228147"/>
                  </a:lnTo>
                  <a:lnTo>
                    <a:pt x="254508" y="4274464"/>
                  </a:lnTo>
                  <a:lnTo>
                    <a:pt x="264350" y="4318660"/>
                  </a:lnTo>
                  <a:lnTo>
                    <a:pt x="280162" y="4360227"/>
                  </a:lnTo>
                  <a:lnTo>
                    <a:pt x="301472" y="4398708"/>
                  </a:lnTo>
                  <a:lnTo>
                    <a:pt x="327787" y="4433621"/>
                  </a:lnTo>
                  <a:lnTo>
                    <a:pt x="358609" y="4464482"/>
                  </a:lnTo>
                  <a:lnTo>
                    <a:pt x="393484" y="4490796"/>
                  </a:lnTo>
                  <a:lnTo>
                    <a:pt x="431914" y="4512107"/>
                  </a:lnTo>
                  <a:lnTo>
                    <a:pt x="473417" y="4527931"/>
                  </a:lnTo>
                  <a:lnTo>
                    <a:pt x="517499" y="4537773"/>
                  </a:lnTo>
                  <a:lnTo>
                    <a:pt x="563702" y="4541151"/>
                  </a:lnTo>
                  <a:lnTo>
                    <a:pt x="610019" y="4537773"/>
                  </a:lnTo>
                  <a:lnTo>
                    <a:pt x="654215" y="4527931"/>
                  </a:lnTo>
                  <a:lnTo>
                    <a:pt x="695820" y="4512107"/>
                  </a:lnTo>
                  <a:lnTo>
                    <a:pt x="734352" y="4490796"/>
                  </a:lnTo>
                  <a:lnTo>
                    <a:pt x="769315" y="4464482"/>
                  </a:lnTo>
                  <a:lnTo>
                    <a:pt x="800227" y="4433621"/>
                  </a:lnTo>
                  <a:lnTo>
                    <a:pt x="826604" y="4398708"/>
                  </a:lnTo>
                  <a:lnTo>
                    <a:pt x="847966" y="4360227"/>
                  </a:lnTo>
                  <a:lnTo>
                    <a:pt x="863815" y="4318660"/>
                  </a:lnTo>
                  <a:lnTo>
                    <a:pt x="873683" y="4274464"/>
                  </a:lnTo>
                  <a:lnTo>
                    <a:pt x="877087" y="4228147"/>
                  </a:lnTo>
                  <a:lnTo>
                    <a:pt x="873683" y="4181856"/>
                  </a:lnTo>
                  <a:lnTo>
                    <a:pt x="863815" y="4137710"/>
                  </a:lnTo>
                  <a:lnTo>
                    <a:pt x="847966" y="4096194"/>
                  </a:lnTo>
                  <a:lnTo>
                    <a:pt x="826604" y="4057764"/>
                  </a:lnTo>
                  <a:lnTo>
                    <a:pt x="807008" y="4031894"/>
                  </a:lnTo>
                  <a:lnTo>
                    <a:pt x="891159" y="3844874"/>
                  </a:lnTo>
                  <a:close/>
                </a:path>
                <a:path w="7834630" h="4541520">
                  <a:moveTo>
                    <a:pt x="1062977" y="4006469"/>
                  </a:moveTo>
                  <a:lnTo>
                    <a:pt x="1019492" y="3857218"/>
                  </a:lnTo>
                  <a:lnTo>
                    <a:pt x="930427" y="3858945"/>
                  </a:lnTo>
                  <a:lnTo>
                    <a:pt x="888606" y="4008590"/>
                  </a:lnTo>
                  <a:lnTo>
                    <a:pt x="985824" y="4067035"/>
                  </a:lnTo>
                  <a:lnTo>
                    <a:pt x="1062977" y="4006469"/>
                  </a:lnTo>
                  <a:close/>
                </a:path>
                <a:path w="7834630" h="4541520">
                  <a:moveTo>
                    <a:pt x="1145273" y="3664496"/>
                  </a:moveTo>
                  <a:lnTo>
                    <a:pt x="1139190" y="3619563"/>
                  </a:lnTo>
                  <a:lnTo>
                    <a:pt x="1122032" y="3579203"/>
                  </a:lnTo>
                  <a:lnTo>
                    <a:pt x="1095451" y="3545040"/>
                  </a:lnTo>
                  <a:lnTo>
                    <a:pt x="1061097" y="3518649"/>
                  </a:lnTo>
                  <a:lnTo>
                    <a:pt x="1020597" y="3501644"/>
                  </a:lnTo>
                  <a:lnTo>
                    <a:pt x="975601" y="3495624"/>
                  </a:lnTo>
                  <a:lnTo>
                    <a:pt x="930529" y="3501644"/>
                  </a:lnTo>
                  <a:lnTo>
                    <a:pt x="890143" y="3518649"/>
                  </a:lnTo>
                  <a:lnTo>
                    <a:pt x="856005" y="3545040"/>
                  </a:lnTo>
                  <a:lnTo>
                    <a:pt x="829691" y="3579203"/>
                  </a:lnTo>
                  <a:lnTo>
                    <a:pt x="812749" y="3619563"/>
                  </a:lnTo>
                  <a:lnTo>
                    <a:pt x="806767" y="3664496"/>
                  </a:lnTo>
                  <a:lnTo>
                    <a:pt x="812749" y="3709632"/>
                  </a:lnTo>
                  <a:lnTo>
                    <a:pt x="829691" y="3750183"/>
                  </a:lnTo>
                  <a:lnTo>
                    <a:pt x="856005" y="3784523"/>
                  </a:lnTo>
                  <a:lnTo>
                    <a:pt x="890143" y="3811041"/>
                  </a:lnTo>
                  <a:lnTo>
                    <a:pt x="930529" y="3828135"/>
                  </a:lnTo>
                  <a:lnTo>
                    <a:pt x="975601" y="3834193"/>
                  </a:lnTo>
                  <a:lnTo>
                    <a:pt x="1020597" y="3828135"/>
                  </a:lnTo>
                  <a:lnTo>
                    <a:pt x="1061097" y="3811041"/>
                  </a:lnTo>
                  <a:lnTo>
                    <a:pt x="1095451" y="3784523"/>
                  </a:lnTo>
                  <a:lnTo>
                    <a:pt x="1122032" y="3750183"/>
                  </a:lnTo>
                  <a:lnTo>
                    <a:pt x="1139190" y="3709632"/>
                  </a:lnTo>
                  <a:lnTo>
                    <a:pt x="1145273" y="3664496"/>
                  </a:lnTo>
                  <a:close/>
                </a:path>
                <a:path w="7834630" h="4541520">
                  <a:moveTo>
                    <a:pt x="1251889" y="3440226"/>
                  </a:moveTo>
                  <a:lnTo>
                    <a:pt x="1208405" y="3335312"/>
                  </a:lnTo>
                  <a:lnTo>
                    <a:pt x="1110310" y="3339541"/>
                  </a:lnTo>
                  <a:lnTo>
                    <a:pt x="1056576" y="3485388"/>
                  </a:lnTo>
                  <a:lnTo>
                    <a:pt x="1130401" y="3535743"/>
                  </a:lnTo>
                  <a:lnTo>
                    <a:pt x="1251889" y="3440226"/>
                  </a:lnTo>
                  <a:close/>
                </a:path>
                <a:path w="7834630" h="4541520">
                  <a:moveTo>
                    <a:pt x="1270685" y="2971609"/>
                  </a:moveTo>
                  <a:lnTo>
                    <a:pt x="1267294" y="2925305"/>
                  </a:lnTo>
                  <a:lnTo>
                    <a:pt x="1257427" y="2881122"/>
                  </a:lnTo>
                  <a:lnTo>
                    <a:pt x="1241577" y="2839555"/>
                  </a:lnTo>
                  <a:lnTo>
                    <a:pt x="1220241" y="2801074"/>
                  </a:lnTo>
                  <a:lnTo>
                    <a:pt x="1193901" y="2766161"/>
                  </a:lnTo>
                  <a:lnTo>
                    <a:pt x="1163040" y="2735300"/>
                  </a:lnTo>
                  <a:lnTo>
                    <a:pt x="1128153" y="2708960"/>
                  </a:lnTo>
                  <a:lnTo>
                    <a:pt x="1089736" y="2687650"/>
                  </a:lnTo>
                  <a:lnTo>
                    <a:pt x="1048258" y="2671826"/>
                  </a:lnTo>
                  <a:lnTo>
                    <a:pt x="1004214" y="2661983"/>
                  </a:lnTo>
                  <a:lnTo>
                    <a:pt x="958100" y="2658592"/>
                  </a:lnTo>
                  <a:lnTo>
                    <a:pt x="911910" y="2661983"/>
                  </a:lnTo>
                  <a:lnTo>
                    <a:pt x="867816" y="2671826"/>
                  </a:lnTo>
                  <a:lnTo>
                    <a:pt x="826325" y="2687650"/>
                  </a:lnTo>
                  <a:lnTo>
                    <a:pt x="787908" y="2708960"/>
                  </a:lnTo>
                  <a:lnTo>
                    <a:pt x="753046" y="2735300"/>
                  </a:lnTo>
                  <a:lnTo>
                    <a:pt x="722223" y="2766161"/>
                  </a:lnTo>
                  <a:lnTo>
                    <a:pt x="695909" y="2801074"/>
                  </a:lnTo>
                  <a:lnTo>
                    <a:pt x="674624" y="2839555"/>
                  </a:lnTo>
                  <a:lnTo>
                    <a:pt x="658812" y="2881122"/>
                  </a:lnTo>
                  <a:lnTo>
                    <a:pt x="648970" y="2925305"/>
                  </a:lnTo>
                  <a:lnTo>
                    <a:pt x="645579" y="2971609"/>
                  </a:lnTo>
                  <a:lnTo>
                    <a:pt x="648970" y="3017812"/>
                  </a:lnTo>
                  <a:lnTo>
                    <a:pt x="658812" y="3061932"/>
                  </a:lnTo>
                  <a:lnTo>
                    <a:pt x="674624" y="3103473"/>
                  </a:lnTo>
                  <a:lnTo>
                    <a:pt x="695909" y="3141942"/>
                  </a:lnTo>
                  <a:lnTo>
                    <a:pt x="722223" y="3176854"/>
                  </a:lnTo>
                  <a:lnTo>
                    <a:pt x="753046" y="3207740"/>
                  </a:lnTo>
                  <a:lnTo>
                    <a:pt x="787908" y="3234105"/>
                  </a:lnTo>
                  <a:lnTo>
                    <a:pt x="826325" y="3255441"/>
                  </a:lnTo>
                  <a:lnTo>
                    <a:pt x="867816" y="3271291"/>
                  </a:lnTo>
                  <a:lnTo>
                    <a:pt x="900811" y="3278682"/>
                  </a:lnTo>
                  <a:lnTo>
                    <a:pt x="939368" y="3465779"/>
                  </a:lnTo>
                  <a:lnTo>
                    <a:pt x="999451" y="3467519"/>
                  </a:lnTo>
                  <a:lnTo>
                    <a:pt x="1050632" y="3270389"/>
                  </a:lnTo>
                  <a:lnTo>
                    <a:pt x="1089736" y="3255441"/>
                  </a:lnTo>
                  <a:lnTo>
                    <a:pt x="1128153" y="3234105"/>
                  </a:lnTo>
                  <a:lnTo>
                    <a:pt x="1163040" y="3207740"/>
                  </a:lnTo>
                  <a:lnTo>
                    <a:pt x="1193901" y="3176854"/>
                  </a:lnTo>
                  <a:lnTo>
                    <a:pt x="1220241" y="3141942"/>
                  </a:lnTo>
                  <a:lnTo>
                    <a:pt x="1241577" y="3103473"/>
                  </a:lnTo>
                  <a:lnTo>
                    <a:pt x="1257427" y="3061932"/>
                  </a:lnTo>
                  <a:lnTo>
                    <a:pt x="1267294" y="3017812"/>
                  </a:lnTo>
                  <a:lnTo>
                    <a:pt x="1270685" y="2971609"/>
                  </a:lnTo>
                  <a:close/>
                </a:path>
                <a:path w="7834630" h="4541520">
                  <a:moveTo>
                    <a:pt x="1368310" y="3788143"/>
                  </a:moveTo>
                  <a:lnTo>
                    <a:pt x="1334185" y="3696436"/>
                  </a:lnTo>
                  <a:lnTo>
                    <a:pt x="1178966" y="3690912"/>
                  </a:lnTo>
                  <a:lnTo>
                    <a:pt x="1153388" y="3776192"/>
                  </a:lnTo>
                  <a:lnTo>
                    <a:pt x="1282573" y="3862349"/>
                  </a:lnTo>
                  <a:lnTo>
                    <a:pt x="1368310" y="3788143"/>
                  </a:lnTo>
                  <a:close/>
                </a:path>
                <a:path w="7834630" h="4541520">
                  <a:moveTo>
                    <a:pt x="1688515" y="4228147"/>
                  </a:moveTo>
                  <a:lnTo>
                    <a:pt x="1685112" y="4181856"/>
                  </a:lnTo>
                  <a:lnTo>
                    <a:pt x="1675218" y="4137710"/>
                  </a:lnTo>
                  <a:lnTo>
                    <a:pt x="1659331" y="4096194"/>
                  </a:lnTo>
                  <a:lnTo>
                    <a:pt x="1637944" y="4057764"/>
                  </a:lnTo>
                  <a:lnTo>
                    <a:pt x="1611553" y="4022928"/>
                  </a:lnTo>
                  <a:lnTo>
                    <a:pt x="1580629" y="3992130"/>
                  </a:lnTo>
                  <a:lnTo>
                    <a:pt x="1545691" y="3965867"/>
                  </a:lnTo>
                  <a:lnTo>
                    <a:pt x="1507223" y="3944607"/>
                  </a:lnTo>
                  <a:lnTo>
                    <a:pt x="1465719" y="3928834"/>
                  </a:lnTo>
                  <a:lnTo>
                    <a:pt x="1421650" y="3919016"/>
                  </a:lnTo>
                  <a:lnTo>
                    <a:pt x="1375537" y="3915638"/>
                  </a:lnTo>
                  <a:lnTo>
                    <a:pt x="1329347" y="3919016"/>
                  </a:lnTo>
                  <a:lnTo>
                    <a:pt x="1285252" y="3928834"/>
                  </a:lnTo>
                  <a:lnTo>
                    <a:pt x="1272717" y="3933609"/>
                  </a:lnTo>
                  <a:lnTo>
                    <a:pt x="1121829" y="3795801"/>
                  </a:lnTo>
                  <a:lnTo>
                    <a:pt x="1071968" y="3829913"/>
                  </a:lnTo>
                  <a:lnTo>
                    <a:pt x="1146035" y="4016527"/>
                  </a:lnTo>
                  <a:lnTo>
                    <a:pt x="1139634" y="4022928"/>
                  </a:lnTo>
                  <a:lnTo>
                    <a:pt x="1113332" y="4057764"/>
                  </a:lnTo>
                  <a:lnTo>
                    <a:pt x="1092022" y="4096194"/>
                  </a:lnTo>
                  <a:lnTo>
                    <a:pt x="1076210" y="4137710"/>
                  </a:lnTo>
                  <a:lnTo>
                    <a:pt x="1066368" y="4181856"/>
                  </a:lnTo>
                  <a:lnTo>
                    <a:pt x="1062977" y="4228147"/>
                  </a:lnTo>
                  <a:lnTo>
                    <a:pt x="1066368" y="4274464"/>
                  </a:lnTo>
                  <a:lnTo>
                    <a:pt x="1076210" y="4318660"/>
                  </a:lnTo>
                  <a:lnTo>
                    <a:pt x="1092022" y="4360227"/>
                  </a:lnTo>
                  <a:lnTo>
                    <a:pt x="1113332" y="4398708"/>
                  </a:lnTo>
                  <a:lnTo>
                    <a:pt x="1139634" y="4433621"/>
                  </a:lnTo>
                  <a:lnTo>
                    <a:pt x="1170470" y="4464482"/>
                  </a:lnTo>
                  <a:lnTo>
                    <a:pt x="1205331" y="4490796"/>
                  </a:lnTo>
                  <a:lnTo>
                    <a:pt x="1243761" y="4512107"/>
                  </a:lnTo>
                  <a:lnTo>
                    <a:pt x="1285252" y="4527931"/>
                  </a:lnTo>
                  <a:lnTo>
                    <a:pt x="1329347" y="4537773"/>
                  </a:lnTo>
                  <a:lnTo>
                    <a:pt x="1375537" y="4541151"/>
                  </a:lnTo>
                  <a:lnTo>
                    <a:pt x="1421650" y="4537773"/>
                  </a:lnTo>
                  <a:lnTo>
                    <a:pt x="1465719" y="4527931"/>
                  </a:lnTo>
                  <a:lnTo>
                    <a:pt x="1507223" y="4512107"/>
                  </a:lnTo>
                  <a:lnTo>
                    <a:pt x="1545691" y="4490796"/>
                  </a:lnTo>
                  <a:lnTo>
                    <a:pt x="1580629" y="4464482"/>
                  </a:lnTo>
                  <a:lnTo>
                    <a:pt x="1611553" y="4433621"/>
                  </a:lnTo>
                  <a:lnTo>
                    <a:pt x="1637944" y="4398708"/>
                  </a:lnTo>
                  <a:lnTo>
                    <a:pt x="1659331" y="4360227"/>
                  </a:lnTo>
                  <a:lnTo>
                    <a:pt x="1675218" y="4318660"/>
                  </a:lnTo>
                  <a:lnTo>
                    <a:pt x="1685112" y="4274464"/>
                  </a:lnTo>
                  <a:lnTo>
                    <a:pt x="1688515" y="4228147"/>
                  </a:lnTo>
                  <a:close/>
                </a:path>
                <a:path w="7834630" h="4541520">
                  <a:moveTo>
                    <a:pt x="1938388" y="3453866"/>
                  </a:moveTo>
                  <a:lnTo>
                    <a:pt x="1934997" y="3407537"/>
                  </a:lnTo>
                  <a:lnTo>
                    <a:pt x="1925129" y="3363328"/>
                  </a:lnTo>
                  <a:lnTo>
                    <a:pt x="1909292" y="3321710"/>
                  </a:lnTo>
                  <a:lnTo>
                    <a:pt x="1887982" y="3283178"/>
                  </a:lnTo>
                  <a:lnTo>
                    <a:pt x="1861654" y="3248228"/>
                  </a:lnTo>
                  <a:lnTo>
                    <a:pt x="1830832" y="3217316"/>
                  </a:lnTo>
                  <a:lnTo>
                    <a:pt x="1795995" y="3190938"/>
                  </a:lnTo>
                  <a:lnTo>
                    <a:pt x="1757641" y="3169589"/>
                  </a:lnTo>
                  <a:lnTo>
                    <a:pt x="1716239" y="3153727"/>
                  </a:lnTo>
                  <a:lnTo>
                    <a:pt x="1672310" y="3143872"/>
                  </a:lnTo>
                  <a:lnTo>
                    <a:pt x="1626311" y="3140468"/>
                  </a:lnTo>
                  <a:lnTo>
                    <a:pt x="1580083" y="3143872"/>
                  </a:lnTo>
                  <a:lnTo>
                    <a:pt x="1535938" y="3153727"/>
                  </a:lnTo>
                  <a:lnTo>
                    <a:pt x="1494345" y="3169589"/>
                  </a:lnTo>
                  <a:lnTo>
                    <a:pt x="1455813" y="3190938"/>
                  </a:lnTo>
                  <a:lnTo>
                    <a:pt x="1420837" y="3217316"/>
                  </a:lnTo>
                  <a:lnTo>
                    <a:pt x="1389888" y="3248228"/>
                  </a:lnTo>
                  <a:lnTo>
                    <a:pt x="1363472" y="3283178"/>
                  </a:lnTo>
                  <a:lnTo>
                    <a:pt x="1342059" y="3321710"/>
                  </a:lnTo>
                  <a:lnTo>
                    <a:pt x="1326172" y="3363328"/>
                  </a:lnTo>
                  <a:lnTo>
                    <a:pt x="1316278" y="3407537"/>
                  </a:lnTo>
                  <a:lnTo>
                    <a:pt x="1312862" y="3453866"/>
                  </a:lnTo>
                  <a:lnTo>
                    <a:pt x="1314919" y="3481755"/>
                  </a:lnTo>
                  <a:lnTo>
                    <a:pt x="1153375" y="3573195"/>
                  </a:lnTo>
                  <a:lnTo>
                    <a:pt x="1170457" y="3631260"/>
                  </a:lnTo>
                  <a:lnTo>
                    <a:pt x="1360614" y="3619093"/>
                  </a:lnTo>
                  <a:lnTo>
                    <a:pt x="1363472" y="3624211"/>
                  </a:lnTo>
                  <a:lnTo>
                    <a:pt x="1389888" y="3659124"/>
                  </a:lnTo>
                  <a:lnTo>
                    <a:pt x="1420837" y="3690010"/>
                  </a:lnTo>
                  <a:lnTo>
                    <a:pt x="1455813" y="3716375"/>
                  </a:lnTo>
                  <a:lnTo>
                    <a:pt x="1494345" y="3737724"/>
                  </a:lnTo>
                  <a:lnTo>
                    <a:pt x="1535938" y="3753586"/>
                  </a:lnTo>
                  <a:lnTo>
                    <a:pt x="1580083" y="3763454"/>
                  </a:lnTo>
                  <a:lnTo>
                    <a:pt x="1626311" y="3766845"/>
                  </a:lnTo>
                  <a:lnTo>
                    <a:pt x="1672310" y="3763454"/>
                  </a:lnTo>
                  <a:lnTo>
                    <a:pt x="1716239" y="3753586"/>
                  </a:lnTo>
                  <a:lnTo>
                    <a:pt x="1757641" y="3737724"/>
                  </a:lnTo>
                  <a:lnTo>
                    <a:pt x="1795995" y="3716375"/>
                  </a:lnTo>
                  <a:lnTo>
                    <a:pt x="1830832" y="3690010"/>
                  </a:lnTo>
                  <a:lnTo>
                    <a:pt x="1861654" y="3659124"/>
                  </a:lnTo>
                  <a:lnTo>
                    <a:pt x="1887982" y="3624211"/>
                  </a:lnTo>
                  <a:lnTo>
                    <a:pt x="1909292" y="3585730"/>
                  </a:lnTo>
                  <a:lnTo>
                    <a:pt x="1925129" y="3544189"/>
                  </a:lnTo>
                  <a:lnTo>
                    <a:pt x="1934997" y="3500082"/>
                  </a:lnTo>
                  <a:lnTo>
                    <a:pt x="1938388" y="3453866"/>
                  </a:lnTo>
                  <a:close/>
                </a:path>
                <a:path w="7834630" h="4541520">
                  <a:moveTo>
                    <a:pt x="7344804" y="178092"/>
                  </a:moveTo>
                  <a:lnTo>
                    <a:pt x="7315848" y="94030"/>
                  </a:lnTo>
                  <a:lnTo>
                    <a:pt x="7160234" y="100418"/>
                  </a:lnTo>
                  <a:lnTo>
                    <a:pt x="7134161" y="210451"/>
                  </a:lnTo>
                  <a:lnTo>
                    <a:pt x="7216483" y="265049"/>
                  </a:lnTo>
                  <a:lnTo>
                    <a:pt x="7344804" y="178092"/>
                  </a:lnTo>
                  <a:close/>
                </a:path>
                <a:path w="7834630" h="4541520">
                  <a:moveTo>
                    <a:pt x="7611326" y="416852"/>
                  </a:moveTo>
                  <a:lnTo>
                    <a:pt x="7567841" y="267589"/>
                  </a:lnTo>
                  <a:lnTo>
                    <a:pt x="7478776" y="269328"/>
                  </a:lnTo>
                  <a:lnTo>
                    <a:pt x="7436942" y="418973"/>
                  </a:lnTo>
                  <a:lnTo>
                    <a:pt x="7534161" y="477405"/>
                  </a:lnTo>
                  <a:lnTo>
                    <a:pt x="7611326" y="416852"/>
                  </a:lnTo>
                  <a:close/>
                </a:path>
                <a:path w="7834630" h="4541520">
                  <a:moveTo>
                    <a:pt x="7693634" y="74879"/>
                  </a:moveTo>
                  <a:lnTo>
                    <a:pt x="7687551" y="29946"/>
                  </a:lnTo>
                  <a:lnTo>
                    <a:pt x="7674813" y="0"/>
                  </a:lnTo>
                  <a:lnTo>
                    <a:pt x="7373658" y="0"/>
                  </a:lnTo>
                  <a:lnTo>
                    <a:pt x="7361085" y="29946"/>
                  </a:lnTo>
                  <a:lnTo>
                    <a:pt x="7355091" y="74879"/>
                  </a:lnTo>
                  <a:lnTo>
                    <a:pt x="7361085" y="120015"/>
                  </a:lnTo>
                  <a:lnTo>
                    <a:pt x="7378027" y="160566"/>
                  </a:lnTo>
                  <a:lnTo>
                    <a:pt x="7404341" y="194906"/>
                  </a:lnTo>
                  <a:lnTo>
                    <a:pt x="7438479" y="221424"/>
                  </a:lnTo>
                  <a:lnTo>
                    <a:pt x="7478865" y="238518"/>
                  </a:lnTo>
                  <a:lnTo>
                    <a:pt x="7523924" y="244576"/>
                  </a:lnTo>
                  <a:lnTo>
                    <a:pt x="7568933" y="238518"/>
                  </a:lnTo>
                  <a:lnTo>
                    <a:pt x="7609446" y="221424"/>
                  </a:lnTo>
                  <a:lnTo>
                    <a:pt x="7643812" y="194906"/>
                  </a:lnTo>
                  <a:lnTo>
                    <a:pt x="7670393" y="160566"/>
                  </a:lnTo>
                  <a:lnTo>
                    <a:pt x="7687551" y="120015"/>
                  </a:lnTo>
                  <a:lnTo>
                    <a:pt x="7693634" y="74879"/>
                  </a:lnTo>
                  <a:close/>
                </a:path>
                <a:path w="7834630" h="4541520">
                  <a:moveTo>
                    <a:pt x="7834503" y="105117"/>
                  </a:moveTo>
                  <a:lnTo>
                    <a:pt x="7727289" y="101282"/>
                  </a:lnTo>
                  <a:lnTo>
                    <a:pt x="7701737" y="186563"/>
                  </a:lnTo>
                  <a:lnTo>
                    <a:pt x="7830909" y="272719"/>
                  </a:lnTo>
                  <a:lnTo>
                    <a:pt x="7834503" y="269621"/>
                  </a:lnTo>
                  <a:lnTo>
                    <a:pt x="7834503" y="105117"/>
                  </a:lnTo>
                  <a:close/>
                </a:path>
                <a:path w="7834630" h="4541520">
                  <a:moveTo>
                    <a:pt x="7834516" y="0"/>
                  </a:moveTo>
                  <a:lnTo>
                    <a:pt x="7706550" y="0"/>
                  </a:lnTo>
                  <a:lnTo>
                    <a:pt x="7718780" y="41643"/>
                  </a:lnTo>
                  <a:lnTo>
                    <a:pt x="7834516" y="34239"/>
                  </a:lnTo>
                  <a:lnTo>
                    <a:pt x="7834516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2338" y="2409634"/>
              <a:ext cx="7071347" cy="107594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49" y="2453785"/>
              <a:ext cx="1573858" cy="25553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652469" y="2458324"/>
              <a:ext cx="82550" cy="252729"/>
            </a:xfrm>
            <a:custGeom>
              <a:avLst/>
              <a:gdLst/>
              <a:ahLst/>
              <a:cxnLst/>
              <a:rect l="l" t="t" r="r" b="b"/>
              <a:pathLst>
                <a:path w="82550" h="252730">
                  <a:moveTo>
                    <a:pt x="82410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52730"/>
                  </a:lnTo>
                  <a:lnTo>
                    <a:pt x="24079" y="252730"/>
                  </a:lnTo>
                  <a:lnTo>
                    <a:pt x="24079" y="24130"/>
                  </a:lnTo>
                  <a:lnTo>
                    <a:pt x="82410" y="24130"/>
                  </a:lnTo>
                  <a:lnTo>
                    <a:pt x="82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4392" y="2502491"/>
              <a:ext cx="237362" cy="169633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59178" y="2486975"/>
              <a:ext cx="203619" cy="20148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327537" y="2539693"/>
              <a:ext cx="180975" cy="84455"/>
            </a:xfrm>
            <a:custGeom>
              <a:avLst/>
              <a:gdLst/>
              <a:ahLst/>
              <a:cxnLst/>
              <a:rect l="l" t="t" r="r" b="b"/>
              <a:pathLst>
                <a:path w="180975" h="84455">
                  <a:moveTo>
                    <a:pt x="180365" y="56184"/>
                  </a:moveTo>
                  <a:lnTo>
                    <a:pt x="0" y="56184"/>
                  </a:lnTo>
                  <a:lnTo>
                    <a:pt x="0" y="84023"/>
                  </a:lnTo>
                  <a:lnTo>
                    <a:pt x="180365" y="84023"/>
                  </a:lnTo>
                  <a:lnTo>
                    <a:pt x="180365" y="56184"/>
                  </a:lnTo>
                  <a:close/>
                </a:path>
                <a:path w="180975" h="84455">
                  <a:moveTo>
                    <a:pt x="180365" y="0"/>
                  </a:moveTo>
                  <a:lnTo>
                    <a:pt x="0" y="0"/>
                  </a:lnTo>
                  <a:lnTo>
                    <a:pt x="0" y="27825"/>
                  </a:lnTo>
                  <a:lnTo>
                    <a:pt x="180365" y="27825"/>
                  </a:lnTo>
                  <a:lnTo>
                    <a:pt x="18036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7121" y="2502491"/>
              <a:ext cx="237337" cy="16963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61877" y="2486975"/>
              <a:ext cx="203644" cy="20148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10721" y="2456193"/>
              <a:ext cx="243776" cy="240296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05332" y="2472790"/>
              <a:ext cx="154393" cy="227710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643727" y="2455530"/>
              <a:ext cx="633095" cy="255904"/>
            </a:xfrm>
            <a:custGeom>
              <a:avLst/>
              <a:gdLst/>
              <a:ahLst/>
              <a:cxnLst/>
              <a:rect l="l" t="t" r="r" b="b"/>
              <a:pathLst>
                <a:path w="633095" h="255905">
                  <a:moveTo>
                    <a:pt x="223964" y="130175"/>
                  </a:moveTo>
                  <a:lnTo>
                    <a:pt x="219392" y="118656"/>
                  </a:lnTo>
                  <a:lnTo>
                    <a:pt x="208851" y="111036"/>
                  </a:lnTo>
                  <a:lnTo>
                    <a:pt x="197104" y="106832"/>
                  </a:lnTo>
                  <a:lnTo>
                    <a:pt x="188912" y="105549"/>
                  </a:lnTo>
                  <a:lnTo>
                    <a:pt x="183883" y="105930"/>
                  </a:lnTo>
                  <a:lnTo>
                    <a:pt x="163245" y="108242"/>
                  </a:lnTo>
                  <a:lnTo>
                    <a:pt x="129197" y="109791"/>
                  </a:lnTo>
                  <a:lnTo>
                    <a:pt x="87401" y="111353"/>
                  </a:lnTo>
                  <a:lnTo>
                    <a:pt x="34251" y="113055"/>
                  </a:lnTo>
                  <a:lnTo>
                    <a:pt x="24523" y="112382"/>
                  </a:lnTo>
                  <a:lnTo>
                    <a:pt x="17805" y="110312"/>
                  </a:lnTo>
                  <a:lnTo>
                    <a:pt x="12877" y="106730"/>
                  </a:lnTo>
                  <a:lnTo>
                    <a:pt x="8559" y="101549"/>
                  </a:lnTo>
                  <a:lnTo>
                    <a:pt x="1346" y="103149"/>
                  </a:lnTo>
                  <a:lnTo>
                    <a:pt x="546" y="106629"/>
                  </a:lnTo>
                  <a:lnTo>
                    <a:pt x="0" y="111988"/>
                  </a:lnTo>
                  <a:lnTo>
                    <a:pt x="0" y="115722"/>
                  </a:lnTo>
                  <a:lnTo>
                    <a:pt x="2628" y="127482"/>
                  </a:lnTo>
                  <a:lnTo>
                    <a:pt x="9359" y="139509"/>
                  </a:lnTo>
                  <a:lnTo>
                    <a:pt x="18503" y="148882"/>
                  </a:lnTo>
                  <a:lnTo>
                    <a:pt x="28359" y="152654"/>
                  </a:lnTo>
                  <a:lnTo>
                    <a:pt x="30759" y="152654"/>
                  </a:lnTo>
                  <a:lnTo>
                    <a:pt x="43357" y="149174"/>
                  </a:lnTo>
                  <a:lnTo>
                    <a:pt x="46291" y="148666"/>
                  </a:lnTo>
                  <a:lnTo>
                    <a:pt x="72453" y="145973"/>
                  </a:lnTo>
                  <a:lnTo>
                    <a:pt x="106006" y="144233"/>
                  </a:lnTo>
                  <a:lnTo>
                    <a:pt x="139204" y="143306"/>
                  </a:lnTo>
                  <a:lnTo>
                    <a:pt x="164287" y="143040"/>
                  </a:lnTo>
                  <a:lnTo>
                    <a:pt x="208457" y="144627"/>
                  </a:lnTo>
                  <a:lnTo>
                    <a:pt x="222364" y="144627"/>
                  </a:lnTo>
                  <a:lnTo>
                    <a:pt x="223964" y="134188"/>
                  </a:lnTo>
                  <a:lnTo>
                    <a:pt x="223964" y="130175"/>
                  </a:lnTo>
                  <a:close/>
                </a:path>
                <a:path w="633095" h="255905">
                  <a:moveTo>
                    <a:pt x="341947" y="0"/>
                  </a:moveTo>
                  <a:lnTo>
                    <a:pt x="317868" y="0"/>
                  </a:lnTo>
                  <a:lnTo>
                    <a:pt x="317868" y="228600"/>
                  </a:lnTo>
                  <a:lnTo>
                    <a:pt x="259562" y="228600"/>
                  </a:lnTo>
                  <a:lnTo>
                    <a:pt x="259562" y="252730"/>
                  </a:lnTo>
                  <a:lnTo>
                    <a:pt x="341947" y="252730"/>
                  </a:lnTo>
                  <a:lnTo>
                    <a:pt x="341947" y="228600"/>
                  </a:lnTo>
                  <a:lnTo>
                    <a:pt x="341947" y="0"/>
                  </a:lnTo>
                  <a:close/>
                </a:path>
                <a:path w="633095" h="255905">
                  <a:moveTo>
                    <a:pt x="633082" y="2794"/>
                  </a:moveTo>
                  <a:lnTo>
                    <a:pt x="550672" y="2794"/>
                  </a:lnTo>
                  <a:lnTo>
                    <a:pt x="550672" y="26924"/>
                  </a:lnTo>
                  <a:lnTo>
                    <a:pt x="550672" y="255524"/>
                  </a:lnTo>
                  <a:lnTo>
                    <a:pt x="574751" y="255524"/>
                  </a:lnTo>
                  <a:lnTo>
                    <a:pt x="574751" y="26924"/>
                  </a:lnTo>
                  <a:lnTo>
                    <a:pt x="633082" y="26924"/>
                  </a:lnTo>
                  <a:lnTo>
                    <a:pt x="633082" y="27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196" y="2469853"/>
              <a:ext cx="139941" cy="230111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01095" y="2486975"/>
              <a:ext cx="203644" cy="201485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869481" y="2539693"/>
              <a:ext cx="180975" cy="84455"/>
            </a:xfrm>
            <a:custGeom>
              <a:avLst/>
              <a:gdLst/>
              <a:ahLst/>
              <a:cxnLst/>
              <a:rect l="l" t="t" r="r" b="b"/>
              <a:pathLst>
                <a:path w="180975" h="84455">
                  <a:moveTo>
                    <a:pt x="180352" y="56184"/>
                  </a:moveTo>
                  <a:lnTo>
                    <a:pt x="0" y="56184"/>
                  </a:lnTo>
                  <a:lnTo>
                    <a:pt x="0" y="84023"/>
                  </a:lnTo>
                  <a:lnTo>
                    <a:pt x="180352" y="84023"/>
                  </a:lnTo>
                  <a:lnTo>
                    <a:pt x="180352" y="56184"/>
                  </a:lnTo>
                  <a:close/>
                </a:path>
                <a:path w="180975" h="84455">
                  <a:moveTo>
                    <a:pt x="180352" y="0"/>
                  </a:moveTo>
                  <a:lnTo>
                    <a:pt x="0" y="0"/>
                  </a:lnTo>
                  <a:lnTo>
                    <a:pt x="0" y="27825"/>
                  </a:lnTo>
                  <a:lnTo>
                    <a:pt x="180352" y="27825"/>
                  </a:lnTo>
                  <a:lnTo>
                    <a:pt x="1803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12449" y="2507286"/>
              <a:ext cx="226390" cy="17367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388294" y="2452448"/>
              <a:ext cx="242709" cy="248856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658541" y="2499802"/>
              <a:ext cx="200698" cy="17875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7910093" y="2455530"/>
              <a:ext cx="82550" cy="252729"/>
            </a:xfrm>
            <a:custGeom>
              <a:avLst/>
              <a:gdLst/>
              <a:ahLst/>
              <a:cxnLst/>
              <a:rect l="l" t="t" r="r" b="b"/>
              <a:pathLst>
                <a:path w="82550" h="252730">
                  <a:moveTo>
                    <a:pt x="82397" y="0"/>
                  </a:moveTo>
                  <a:lnTo>
                    <a:pt x="58318" y="0"/>
                  </a:lnTo>
                  <a:lnTo>
                    <a:pt x="58318" y="228600"/>
                  </a:lnTo>
                  <a:lnTo>
                    <a:pt x="0" y="228600"/>
                  </a:lnTo>
                  <a:lnTo>
                    <a:pt x="0" y="252730"/>
                  </a:lnTo>
                  <a:lnTo>
                    <a:pt x="82397" y="252730"/>
                  </a:lnTo>
                  <a:lnTo>
                    <a:pt x="82397" y="228600"/>
                  </a:lnTo>
                  <a:lnTo>
                    <a:pt x="823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50531" y="2619162"/>
              <a:ext cx="76555" cy="75996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01191" y="2796710"/>
              <a:ext cx="215696" cy="228511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163405" y="2799399"/>
              <a:ext cx="215163" cy="207619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95357" y="2793211"/>
              <a:ext cx="202844" cy="236829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442235" y="2809547"/>
              <a:ext cx="202552" cy="215671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967205" y="2813291"/>
              <a:ext cx="217817" cy="20203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32904" y="2817312"/>
              <a:ext cx="227177" cy="201498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487088" y="2784657"/>
              <a:ext cx="254635" cy="239395"/>
            </a:xfrm>
            <a:custGeom>
              <a:avLst/>
              <a:gdLst/>
              <a:ahLst/>
              <a:cxnLst/>
              <a:rect l="l" t="t" r="r" b="b"/>
              <a:pathLst>
                <a:path w="254635" h="239394">
                  <a:moveTo>
                    <a:pt x="100634" y="0"/>
                  </a:moveTo>
                  <a:lnTo>
                    <a:pt x="101285" y="7699"/>
                  </a:lnTo>
                  <a:lnTo>
                    <a:pt x="101897" y="23083"/>
                  </a:lnTo>
                  <a:lnTo>
                    <a:pt x="101955" y="217830"/>
                  </a:lnTo>
                  <a:lnTo>
                    <a:pt x="19389" y="217737"/>
                  </a:lnTo>
                  <a:lnTo>
                    <a:pt x="0" y="216776"/>
                  </a:lnTo>
                  <a:lnTo>
                    <a:pt x="6692" y="239229"/>
                  </a:lnTo>
                  <a:lnTo>
                    <a:pt x="17665" y="238163"/>
                  </a:lnTo>
                  <a:lnTo>
                    <a:pt x="250748" y="238163"/>
                  </a:lnTo>
                  <a:lnTo>
                    <a:pt x="254482" y="235216"/>
                  </a:lnTo>
                  <a:lnTo>
                    <a:pt x="254482" y="227990"/>
                  </a:lnTo>
                  <a:lnTo>
                    <a:pt x="252349" y="224510"/>
                  </a:lnTo>
                  <a:lnTo>
                    <a:pt x="219697" y="194284"/>
                  </a:lnTo>
                  <a:lnTo>
                    <a:pt x="216217" y="191592"/>
                  </a:lnTo>
                  <a:lnTo>
                    <a:pt x="211124" y="191592"/>
                  </a:lnTo>
                  <a:lnTo>
                    <a:pt x="194017" y="217830"/>
                  </a:lnTo>
                  <a:lnTo>
                    <a:pt x="141820" y="217830"/>
                  </a:lnTo>
                  <a:lnTo>
                    <a:pt x="141820" y="109740"/>
                  </a:lnTo>
                  <a:lnTo>
                    <a:pt x="237896" y="109740"/>
                  </a:lnTo>
                  <a:lnTo>
                    <a:pt x="242443" y="107315"/>
                  </a:lnTo>
                  <a:lnTo>
                    <a:pt x="242443" y="99555"/>
                  </a:lnTo>
                  <a:lnTo>
                    <a:pt x="240309" y="96075"/>
                  </a:lnTo>
                  <a:lnTo>
                    <a:pt x="207378" y="65824"/>
                  </a:lnTo>
                  <a:lnTo>
                    <a:pt x="206311" y="64503"/>
                  </a:lnTo>
                  <a:lnTo>
                    <a:pt x="204190" y="63157"/>
                  </a:lnTo>
                  <a:lnTo>
                    <a:pt x="199898" y="63157"/>
                  </a:lnTo>
                  <a:lnTo>
                    <a:pt x="198297" y="64503"/>
                  </a:lnTo>
                  <a:lnTo>
                    <a:pt x="181698" y="89382"/>
                  </a:lnTo>
                  <a:lnTo>
                    <a:pt x="141820" y="89382"/>
                  </a:lnTo>
                  <a:lnTo>
                    <a:pt x="141820" y="18211"/>
                  </a:lnTo>
                  <a:lnTo>
                    <a:pt x="152260" y="14185"/>
                  </a:lnTo>
                  <a:lnTo>
                    <a:pt x="152260" y="6172"/>
                  </a:lnTo>
                  <a:lnTo>
                    <a:pt x="148526" y="4826"/>
                  </a:lnTo>
                  <a:lnTo>
                    <a:pt x="100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81441" y="2806080"/>
              <a:ext cx="207111" cy="21220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49005" y="2810081"/>
              <a:ext cx="217284" cy="20899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4305873" y="2884482"/>
              <a:ext cx="224154" cy="51435"/>
            </a:xfrm>
            <a:custGeom>
              <a:avLst/>
              <a:gdLst/>
              <a:ahLst/>
              <a:cxnLst/>
              <a:rect l="l" t="t" r="r" b="b"/>
              <a:pathLst>
                <a:path w="224154" h="51435">
                  <a:moveTo>
                    <a:pt x="8559" y="0"/>
                  </a:moveTo>
                  <a:lnTo>
                    <a:pt x="1346" y="1600"/>
                  </a:lnTo>
                  <a:lnTo>
                    <a:pt x="533" y="5080"/>
                  </a:lnTo>
                  <a:lnTo>
                    <a:pt x="0" y="10426"/>
                  </a:lnTo>
                  <a:lnTo>
                    <a:pt x="0" y="14173"/>
                  </a:lnTo>
                  <a:lnTo>
                    <a:pt x="2625" y="25926"/>
                  </a:lnTo>
                  <a:lnTo>
                    <a:pt x="9364" y="37952"/>
                  </a:lnTo>
                  <a:lnTo>
                    <a:pt x="18511" y="47318"/>
                  </a:lnTo>
                  <a:lnTo>
                    <a:pt x="28359" y="51092"/>
                  </a:lnTo>
                  <a:lnTo>
                    <a:pt x="30772" y="51092"/>
                  </a:lnTo>
                  <a:lnTo>
                    <a:pt x="43345" y="47625"/>
                  </a:lnTo>
                  <a:lnTo>
                    <a:pt x="46291" y="47091"/>
                  </a:lnTo>
                  <a:lnTo>
                    <a:pt x="72443" y="44410"/>
                  </a:lnTo>
                  <a:lnTo>
                    <a:pt x="105995" y="42686"/>
                  </a:lnTo>
                  <a:lnTo>
                    <a:pt x="139197" y="41764"/>
                  </a:lnTo>
                  <a:lnTo>
                    <a:pt x="164299" y="41490"/>
                  </a:lnTo>
                  <a:lnTo>
                    <a:pt x="208457" y="43078"/>
                  </a:lnTo>
                  <a:lnTo>
                    <a:pt x="222351" y="43078"/>
                  </a:lnTo>
                  <a:lnTo>
                    <a:pt x="223964" y="32626"/>
                  </a:lnTo>
                  <a:lnTo>
                    <a:pt x="223964" y="28625"/>
                  </a:lnTo>
                  <a:lnTo>
                    <a:pt x="219391" y="17100"/>
                  </a:lnTo>
                  <a:lnTo>
                    <a:pt x="208848" y="9488"/>
                  </a:lnTo>
                  <a:lnTo>
                    <a:pt x="197100" y="5288"/>
                  </a:lnTo>
                  <a:lnTo>
                    <a:pt x="188912" y="4000"/>
                  </a:lnTo>
                  <a:lnTo>
                    <a:pt x="183883" y="4383"/>
                  </a:lnTo>
                  <a:lnTo>
                    <a:pt x="163233" y="6680"/>
                  </a:lnTo>
                  <a:lnTo>
                    <a:pt x="129188" y="8232"/>
                  </a:lnTo>
                  <a:lnTo>
                    <a:pt x="87398" y="9802"/>
                  </a:lnTo>
                  <a:lnTo>
                    <a:pt x="34251" y="11506"/>
                  </a:lnTo>
                  <a:lnTo>
                    <a:pt x="24518" y="10837"/>
                  </a:lnTo>
                  <a:lnTo>
                    <a:pt x="17795" y="8763"/>
                  </a:lnTo>
                  <a:lnTo>
                    <a:pt x="12877" y="5183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85758" y="2815171"/>
              <a:ext cx="198005" cy="20659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4841022" y="2884482"/>
              <a:ext cx="224154" cy="51435"/>
            </a:xfrm>
            <a:custGeom>
              <a:avLst/>
              <a:gdLst/>
              <a:ahLst/>
              <a:cxnLst/>
              <a:rect l="l" t="t" r="r" b="b"/>
              <a:pathLst>
                <a:path w="224154" h="51435">
                  <a:moveTo>
                    <a:pt x="8559" y="0"/>
                  </a:moveTo>
                  <a:lnTo>
                    <a:pt x="1333" y="1600"/>
                  </a:lnTo>
                  <a:lnTo>
                    <a:pt x="520" y="5080"/>
                  </a:lnTo>
                  <a:lnTo>
                    <a:pt x="0" y="10426"/>
                  </a:lnTo>
                  <a:lnTo>
                    <a:pt x="0" y="14173"/>
                  </a:lnTo>
                  <a:lnTo>
                    <a:pt x="2623" y="25926"/>
                  </a:lnTo>
                  <a:lnTo>
                    <a:pt x="9359" y="37952"/>
                  </a:lnTo>
                  <a:lnTo>
                    <a:pt x="18505" y="47318"/>
                  </a:lnTo>
                  <a:lnTo>
                    <a:pt x="28359" y="51092"/>
                  </a:lnTo>
                  <a:lnTo>
                    <a:pt x="30772" y="51092"/>
                  </a:lnTo>
                  <a:lnTo>
                    <a:pt x="43332" y="47625"/>
                  </a:lnTo>
                  <a:lnTo>
                    <a:pt x="46278" y="47091"/>
                  </a:lnTo>
                  <a:lnTo>
                    <a:pt x="72438" y="44410"/>
                  </a:lnTo>
                  <a:lnTo>
                    <a:pt x="105992" y="42686"/>
                  </a:lnTo>
                  <a:lnTo>
                    <a:pt x="139192" y="41764"/>
                  </a:lnTo>
                  <a:lnTo>
                    <a:pt x="164287" y="41490"/>
                  </a:lnTo>
                  <a:lnTo>
                    <a:pt x="208445" y="43078"/>
                  </a:lnTo>
                  <a:lnTo>
                    <a:pt x="222338" y="43078"/>
                  </a:lnTo>
                  <a:lnTo>
                    <a:pt x="223951" y="32626"/>
                  </a:lnTo>
                  <a:lnTo>
                    <a:pt x="223951" y="28625"/>
                  </a:lnTo>
                  <a:lnTo>
                    <a:pt x="219378" y="17100"/>
                  </a:lnTo>
                  <a:lnTo>
                    <a:pt x="208837" y="9488"/>
                  </a:lnTo>
                  <a:lnTo>
                    <a:pt x="197093" y="5288"/>
                  </a:lnTo>
                  <a:lnTo>
                    <a:pt x="188912" y="4000"/>
                  </a:lnTo>
                  <a:lnTo>
                    <a:pt x="183876" y="4383"/>
                  </a:lnTo>
                  <a:lnTo>
                    <a:pt x="163220" y="6680"/>
                  </a:lnTo>
                  <a:lnTo>
                    <a:pt x="129188" y="8232"/>
                  </a:lnTo>
                  <a:lnTo>
                    <a:pt x="87399" y="9802"/>
                  </a:lnTo>
                  <a:lnTo>
                    <a:pt x="34239" y="11506"/>
                  </a:lnTo>
                  <a:lnTo>
                    <a:pt x="24508" y="10837"/>
                  </a:lnTo>
                  <a:lnTo>
                    <a:pt x="17789" y="8763"/>
                  </a:lnTo>
                  <a:lnTo>
                    <a:pt x="12875" y="5183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161838" y="2797258"/>
              <a:ext cx="171780" cy="23012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388475" y="2815171"/>
              <a:ext cx="198005" cy="20659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653083" y="2809547"/>
              <a:ext cx="202577" cy="215671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06218" y="2793211"/>
              <a:ext cx="202844" cy="236829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190904" y="2791599"/>
              <a:ext cx="205778" cy="231216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43765" y="2817312"/>
              <a:ext cx="227190" cy="20149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704386" y="2795643"/>
              <a:ext cx="243243" cy="22263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976249" y="2943618"/>
              <a:ext cx="79451" cy="8376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244614" y="2794306"/>
              <a:ext cx="230644" cy="237324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16196" y="2797260"/>
              <a:ext cx="224231" cy="231190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03850" y="2847807"/>
              <a:ext cx="180352" cy="178206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8080774" y="2854234"/>
              <a:ext cx="166979" cy="16617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8325072" y="2775842"/>
              <a:ext cx="242163" cy="252602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8609495" y="2793776"/>
              <a:ext cx="185712" cy="22449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905228" y="3107252"/>
              <a:ext cx="6069596" cy="258792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050531" y="3273968"/>
              <a:ext cx="76555" cy="75996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336994" y="753692"/>
              <a:ext cx="3181985" cy="1462405"/>
            </a:xfrm>
            <a:custGeom>
              <a:avLst/>
              <a:gdLst/>
              <a:ahLst/>
              <a:cxnLst/>
              <a:rect l="l" t="t" r="r" b="b"/>
              <a:pathLst>
                <a:path w="3181985" h="1462405">
                  <a:moveTo>
                    <a:pt x="837425" y="105816"/>
                  </a:moveTo>
                  <a:lnTo>
                    <a:pt x="411556" y="29616"/>
                  </a:lnTo>
                  <a:lnTo>
                    <a:pt x="411556" y="92887"/>
                  </a:lnTo>
                  <a:lnTo>
                    <a:pt x="410667" y="140157"/>
                  </a:lnTo>
                  <a:lnTo>
                    <a:pt x="408051" y="189217"/>
                  </a:lnTo>
                  <a:lnTo>
                    <a:pt x="403771" y="239725"/>
                  </a:lnTo>
                  <a:lnTo>
                    <a:pt x="397878" y="291388"/>
                  </a:lnTo>
                  <a:lnTo>
                    <a:pt x="390461" y="343865"/>
                  </a:lnTo>
                  <a:lnTo>
                    <a:pt x="381571" y="396862"/>
                  </a:lnTo>
                  <a:lnTo>
                    <a:pt x="371271" y="450049"/>
                  </a:lnTo>
                  <a:lnTo>
                    <a:pt x="359638" y="503110"/>
                  </a:lnTo>
                  <a:lnTo>
                    <a:pt x="346735" y="555726"/>
                  </a:lnTo>
                  <a:lnTo>
                    <a:pt x="332625" y="607580"/>
                  </a:lnTo>
                  <a:lnTo>
                    <a:pt x="317373" y="658355"/>
                  </a:lnTo>
                  <a:lnTo>
                    <a:pt x="301040" y="707720"/>
                  </a:lnTo>
                  <a:lnTo>
                    <a:pt x="283705" y="755383"/>
                  </a:lnTo>
                  <a:lnTo>
                    <a:pt x="265417" y="801001"/>
                  </a:lnTo>
                  <a:lnTo>
                    <a:pt x="242011" y="854938"/>
                  </a:lnTo>
                  <a:lnTo>
                    <a:pt x="218554" y="904240"/>
                  </a:lnTo>
                  <a:lnTo>
                    <a:pt x="194500" y="949782"/>
                  </a:lnTo>
                  <a:lnTo>
                    <a:pt x="169291" y="992479"/>
                  </a:lnTo>
                  <a:lnTo>
                    <a:pt x="142367" y="1033183"/>
                  </a:lnTo>
                  <a:lnTo>
                    <a:pt x="113195" y="1072807"/>
                  </a:lnTo>
                  <a:lnTo>
                    <a:pt x="81203" y="1112215"/>
                  </a:lnTo>
                  <a:lnTo>
                    <a:pt x="45847" y="1152296"/>
                  </a:lnTo>
                  <a:lnTo>
                    <a:pt x="0" y="1202448"/>
                  </a:lnTo>
                  <a:lnTo>
                    <a:pt x="59829" y="1234668"/>
                  </a:lnTo>
                  <a:lnTo>
                    <a:pt x="107619" y="1261541"/>
                  </a:lnTo>
                  <a:lnTo>
                    <a:pt x="151320" y="1288630"/>
                  </a:lnTo>
                  <a:lnTo>
                    <a:pt x="192252" y="1316913"/>
                  </a:lnTo>
                  <a:lnTo>
                    <a:pt x="231724" y="1347330"/>
                  </a:lnTo>
                  <a:lnTo>
                    <a:pt x="271030" y="1380845"/>
                  </a:lnTo>
                  <a:lnTo>
                    <a:pt x="311492" y="1418412"/>
                  </a:lnTo>
                  <a:lnTo>
                    <a:pt x="353644" y="1458976"/>
                  </a:lnTo>
                  <a:lnTo>
                    <a:pt x="389826" y="1413002"/>
                  </a:lnTo>
                  <a:lnTo>
                    <a:pt x="421246" y="1372158"/>
                  </a:lnTo>
                  <a:lnTo>
                    <a:pt x="450659" y="1331937"/>
                  </a:lnTo>
                  <a:lnTo>
                    <a:pt x="478218" y="1292059"/>
                  </a:lnTo>
                  <a:lnTo>
                    <a:pt x="504063" y="1252245"/>
                  </a:lnTo>
                  <a:lnTo>
                    <a:pt x="528345" y="1212189"/>
                  </a:lnTo>
                  <a:lnTo>
                    <a:pt x="551218" y="1171625"/>
                  </a:lnTo>
                  <a:lnTo>
                    <a:pt x="572833" y="1130249"/>
                  </a:lnTo>
                  <a:lnTo>
                    <a:pt x="593344" y="1087780"/>
                  </a:lnTo>
                  <a:lnTo>
                    <a:pt x="612889" y="1043927"/>
                  </a:lnTo>
                  <a:lnTo>
                    <a:pt x="631634" y="998410"/>
                  </a:lnTo>
                  <a:lnTo>
                    <a:pt x="649706" y="950937"/>
                  </a:lnTo>
                  <a:lnTo>
                    <a:pt x="667283" y="901217"/>
                  </a:lnTo>
                  <a:lnTo>
                    <a:pt x="684504" y="848969"/>
                  </a:lnTo>
                  <a:lnTo>
                    <a:pt x="697941" y="806132"/>
                  </a:lnTo>
                  <a:lnTo>
                    <a:pt x="710476" y="763422"/>
                  </a:lnTo>
                  <a:lnTo>
                    <a:pt x="722210" y="720305"/>
                  </a:lnTo>
                  <a:lnTo>
                    <a:pt x="733272" y="676249"/>
                  </a:lnTo>
                  <a:lnTo>
                    <a:pt x="743762" y="630720"/>
                  </a:lnTo>
                  <a:lnTo>
                    <a:pt x="753795" y="583196"/>
                  </a:lnTo>
                  <a:lnTo>
                    <a:pt x="763485" y="533120"/>
                  </a:lnTo>
                  <a:lnTo>
                    <a:pt x="772947" y="479971"/>
                  </a:lnTo>
                  <a:lnTo>
                    <a:pt x="782294" y="423227"/>
                  </a:lnTo>
                  <a:lnTo>
                    <a:pt x="791641" y="362331"/>
                  </a:lnTo>
                  <a:lnTo>
                    <a:pt x="801090" y="296748"/>
                  </a:lnTo>
                  <a:lnTo>
                    <a:pt x="802678" y="287997"/>
                  </a:lnTo>
                  <a:lnTo>
                    <a:pt x="806475" y="265125"/>
                  </a:lnTo>
                  <a:lnTo>
                    <a:pt x="807681" y="259041"/>
                  </a:lnTo>
                  <a:lnTo>
                    <a:pt x="808990" y="246011"/>
                  </a:lnTo>
                  <a:lnTo>
                    <a:pt x="809802" y="239725"/>
                  </a:lnTo>
                  <a:lnTo>
                    <a:pt x="810183" y="237109"/>
                  </a:lnTo>
                  <a:lnTo>
                    <a:pt x="811695" y="234073"/>
                  </a:lnTo>
                  <a:lnTo>
                    <a:pt x="813892" y="214287"/>
                  </a:lnTo>
                  <a:lnTo>
                    <a:pt x="816114" y="194576"/>
                  </a:lnTo>
                  <a:lnTo>
                    <a:pt x="817778" y="182270"/>
                  </a:lnTo>
                  <a:lnTo>
                    <a:pt x="819683" y="172758"/>
                  </a:lnTo>
                  <a:lnTo>
                    <a:pt x="822579" y="161455"/>
                  </a:lnTo>
                  <a:lnTo>
                    <a:pt x="837425" y="105816"/>
                  </a:lnTo>
                  <a:close/>
                </a:path>
                <a:path w="3181985" h="1462405">
                  <a:moveTo>
                    <a:pt x="1734007" y="1190752"/>
                  </a:moveTo>
                  <a:lnTo>
                    <a:pt x="1696313" y="1143635"/>
                  </a:lnTo>
                  <a:lnTo>
                    <a:pt x="1656676" y="1093139"/>
                  </a:lnTo>
                  <a:lnTo>
                    <a:pt x="1622323" y="1047127"/>
                  </a:lnTo>
                  <a:lnTo>
                    <a:pt x="1591995" y="1003731"/>
                  </a:lnTo>
                  <a:lnTo>
                    <a:pt x="1564462" y="961148"/>
                  </a:lnTo>
                  <a:lnTo>
                    <a:pt x="1538490" y="917524"/>
                  </a:lnTo>
                  <a:lnTo>
                    <a:pt x="1512849" y="871029"/>
                  </a:lnTo>
                  <a:lnTo>
                    <a:pt x="1491830" y="829335"/>
                  </a:lnTo>
                  <a:lnTo>
                    <a:pt x="1471409" y="785418"/>
                  </a:lnTo>
                  <a:lnTo>
                    <a:pt x="1451673" y="739508"/>
                  </a:lnTo>
                  <a:lnTo>
                    <a:pt x="1432725" y="691832"/>
                  </a:lnTo>
                  <a:lnTo>
                    <a:pt x="1414627" y="642645"/>
                  </a:lnTo>
                  <a:lnTo>
                    <a:pt x="1397469" y="592150"/>
                  </a:lnTo>
                  <a:lnTo>
                    <a:pt x="1381353" y="540600"/>
                  </a:lnTo>
                  <a:lnTo>
                    <a:pt x="1366354" y="488226"/>
                  </a:lnTo>
                  <a:lnTo>
                    <a:pt x="1352550" y="435241"/>
                  </a:lnTo>
                  <a:lnTo>
                    <a:pt x="1340015" y="382587"/>
                  </a:lnTo>
                  <a:lnTo>
                    <a:pt x="1328445" y="327863"/>
                  </a:lnTo>
                  <a:lnTo>
                    <a:pt x="1318158" y="272961"/>
                  </a:lnTo>
                  <a:lnTo>
                    <a:pt x="1309446" y="219824"/>
                  </a:lnTo>
                  <a:lnTo>
                    <a:pt x="1302651" y="170370"/>
                  </a:lnTo>
                  <a:lnTo>
                    <a:pt x="1298067" y="126504"/>
                  </a:lnTo>
                  <a:lnTo>
                    <a:pt x="1294676" y="27660"/>
                  </a:lnTo>
                  <a:lnTo>
                    <a:pt x="890981" y="103771"/>
                  </a:lnTo>
                  <a:lnTo>
                    <a:pt x="910170" y="161328"/>
                  </a:lnTo>
                  <a:lnTo>
                    <a:pt x="920369" y="209143"/>
                  </a:lnTo>
                  <a:lnTo>
                    <a:pt x="930541" y="279323"/>
                  </a:lnTo>
                  <a:lnTo>
                    <a:pt x="938022" y="331165"/>
                  </a:lnTo>
                  <a:lnTo>
                    <a:pt x="946378" y="382993"/>
                  </a:lnTo>
                  <a:lnTo>
                    <a:pt x="955662" y="435241"/>
                  </a:lnTo>
                  <a:lnTo>
                    <a:pt x="965542" y="486105"/>
                  </a:lnTo>
                  <a:lnTo>
                    <a:pt x="976287" y="537108"/>
                  </a:lnTo>
                  <a:lnTo>
                    <a:pt x="987780" y="587565"/>
                  </a:lnTo>
                  <a:lnTo>
                    <a:pt x="999959" y="637349"/>
                  </a:lnTo>
                  <a:lnTo>
                    <a:pt x="1012825" y="686320"/>
                  </a:lnTo>
                  <a:lnTo>
                    <a:pt x="1026337" y="734339"/>
                  </a:lnTo>
                  <a:lnTo>
                    <a:pt x="1040447" y="781278"/>
                  </a:lnTo>
                  <a:lnTo>
                    <a:pt x="1055141" y="827011"/>
                  </a:lnTo>
                  <a:lnTo>
                    <a:pt x="1070381" y="871372"/>
                  </a:lnTo>
                  <a:lnTo>
                    <a:pt x="1089152" y="922655"/>
                  </a:lnTo>
                  <a:lnTo>
                    <a:pt x="1108519" y="972146"/>
                  </a:lnTo>
                  <a:lnTo>
                    <a:pt x="1128572" y="1020064"/>
                  </a:lnTo>
                  <a:lnTo>
                    <a:pt x="1149426" y="1066596"/>
                  </a:lnTo>
                  <a:lnTo>
                    <a:pt x="1171194" y="1111923"/>
                  </a:lnTo>
                  <a:lnTo>
                    <a:pt x="1193952" y="1156246"/>
                  </a:lnTo>
                  <a:lnTo>
                    <a:pt x="1217815" y="1199769"/>
                  </a:lnTo>
                  <a:lnTo>
                    <a:pt x="1242898" y="1242669"/>
                  </a:lnTo>
                  <a:lnTo>
                    <a:pt x="1269276" y="1285151"/>
                  </a:lnTo>
                  <a:lnTo>
                    <a:pt x="1297076" y="1327391"/>
                  </a:lnTo>
                  <a:lnTo>
                    <a:pt x="1326388" y="1369606"/>
                  </a:lnTo>
                  <a:lnTo>
                    <a:pt x="1357325" y="1411960"/>
                  </a:lnTo>
                  <a:lnTo>
                    <a:pt x="1394993" y="1462354"/>
                  </a:lnTo>
                  <a:lnTo>
                    <a:pt x="1438224" y="1416634"/>
                  </a:lnTo>
                  <a:lnTo>
                    <a:pt x="1476819" y="1377061"/>
                  </a:lnTo>
                  <a:lnTo>
                    <a:pt x="1513039" y="1342910"/>
                  </a:lnTo>
                  <a:lnTo>
                    <a:pt x="1549298" y="1312240"/>
                  </a:lnTo>
                  <a:lnTo>
                    <a:pt x="1588008" y="1283157"/>
                  </a:lnTo>
                  <a:lnTo>
                    <a:pt x="1631569" y="1253718"/>
                  </a:lnTo>
                  <a:lnTo>
                    <a:pt x="1682394" y="1222019"/>
                  </a:lnTo>
                  <a:lnTo>
                    <a:pt x="1734007" y="1190752"/>
                  </a:lnTo>
                  <a:close/>
                </a:path>
                <a:path w="3181985" h="1462405">
                  <a:moveTo>
                    <a:pt x="2445270" y="378523"/>
                  </a:moveTo>
                  <a:lnTo>
                    <a:pt x="2409304" y="345986"/>
                  </a:lnTo>
                  <a:lnTo>
                    <a:pt x="2372474" y="313182"/>
                  </a:lnTo>
                  <a:lnTo>
                    <a:pt x="2336596" y="282359"/>
                  </a:lnTo>
                  <a:lnTo>
                    <a:pt x="2301075" y="253111"/>
                  </a:lnTo>
                  <a:lnTo>
                    <a:pt x="2265299" y="224980"/>
                  </a:lnTo>
                  <a:lnTo>
                    <a:pt x="2228659" y="197535"/>
                  </a:lnTo>
                  <a:lnTo>
                    <a:pt x="2190534" y="170357"/>
                  </a:lnTo>
                  <a:lnTo>
                    <a:pt x="2150326" y="142989"/>
                  </a:lnTo>
                  <a:lnTo>
                    <a:pt x="2107425" y="114998"/>
                  </a:lnTo>
                  <a:lnTo>
                    <a:pt x="2061210" y="85966"/>
                  </a:lnTo>
                  <a:lnTo>
                    <a:pt x="2011083" y="55448"/>
                  </a:lnTo>
                  <a:lnTo>
                    <a:pt x="1917242" y="0"/>
                  </a:lnTo>
                  <a:lnTo>
                    <a:pt x="1662303" y="312572"/>
                  </a:lnTo>
                  <a:lnTo>
                    <a:pt x="1718665" y="343014"/>
                  </a:lnTo>
                  <a:lnTo>
                    <a:pt x="1760931" y="366610"/>
                  </a:lnTo>
                  <a:lnTo>
                    <a:pt x="1802053" y="391172"/>
                  </a:lnTo>
                  <a:lnTo>
                    <a:pt x="1842185" y="416801"/>
                  </a:lnTo>
                  <a:lnTo>
                    <a:pt x="1881479" y="443623"/>
                  </a:lnTo>
                  <a:lnTo>
                    <a:pt x="1920074" y="471728"/>
                  </a:lnTo>
                  <a:lnTo>
                    <a:pt x="1958098" y="501243"/>
                  </a:lnTo>
                  <a:lnTo>
                    <a:pt x="1995716" y="532282"/>
                  </a:lnTo>
                  <a:lnTo>
                    <a:pt x="2033066" y="564946"/>
                  </a:lnTo>
                  <a:lnTo>
                    <a:pt x="2070277" y="599351"/>
                  </a:lnTo>
                  <a:lnTo>
                    <a:pt x="2107514" y="635609"/>
                  </a:lnTo>
                  <a:lnTo>
                    <a:pt x="2144903" y="673836"/>
                  </a:lnTo>
                  <a:lnTo>
                    <a:pt x="2187892" y="718807"/>
                  </a:lnTo>
                  <a:lnTo>
                    <a:pt x="2445270" y="378523"/>
                  </a:lnTo>
                  <a:close/>
                </a:path>
                <a:path w="3181985" h="1462405">
                  <a:moveTo>
                    <a:pt x="3181413" y="439229"/>
                  </a:moveTo>
                  <a:lnTo>
                    <a:pt x="3146501" y="413613"/>
                  </a:lnTo>
                  <a:lnTo>
                    <a:pt x="3092234" y="373240"/>
                  </a:lnTo>
                  <a:lnTo>
                    <a:pt x="3049371" y="339623"/>
                  </a:lnTo>
                  <a:lnTo>
                    <a:pt x="3014230" y="309448"/>
                  </a:lnTo>
                  <a:lnTo>
                    <a:pt x="2983153" y="279349"/>
                  </a:lnTo>
                  <a:lnTo>
                    <a:pt x="2952458" y="245999"/>
                  </a:lnTo>
                  <a:lnTo>
                    <a:pt x="2918485" y="206057"/>
                  </a:lnTo>
                  <a:lnTo>
                    <a:pt x="2860281" y="135966"/>
                  </a:lnTo>
                  <a:lnTo>
                    <a:pt x="2828175" y="221221"/>
                  </a:lnTo>
                  <a:lnTo>
                    <a:pt x="2808414" y="271919"/>
                  </a:lnTo>
                  <a:lnTo>
                    <a:pt x="2788666" y="318897"/>
                  </a:lnTo>
                  <a:lnTo>
                    <a:pt x="2768485" y="362991"/>
                  </a:lnTo>
                  <a:lnTo>
                    <a:pt x="2747441" y="405079"/>
                  </a:lnTo>
                  <a:lnTo>
                    <a:pt x="2725115" y="446024"/>
                  </a:lnTo>
                  <a:lnTo>
                    <a:pt x="2701074" y="486664"/>
                  </a:lnTo>
                  <a:lnTo>
                    <a:pt x="2674874" y="527875"/>
                  </a:lnTo>
                  <a:lnTo>
                    <a:pt x="2644952" y="572503"/>
                  </a:lnTo>
                  <a:lnTo>
                    <a:pt x="2614193" y="614299"/>
                  </a:lnTo>
                  <a:lnTo>
                    <a:pt x="2582456" y="653402"/>
                  </a:lnTo>
                  <a:lnTo>
                    <a:pt x="2549563" y="689952"/>
                  </a:lnTo>
                  <a:lnTo>
                    <a:pt x="2515362" y="724090"/>
                  </a:lnTo>
                  <a:lnTo>
                    <a:pt x="2479700" y="755929"/>
                  </a:lnTo>
                  <a:lnTo>
                    <a:pt x="2442413" y="785609"/>
                  </a:lnTo>
                  <a:lnTo>
                    <a:pt x="2403322" y="813295"/>
                  </a:lnTo>
                  <a:lnTo>
                    <a:pt x="2362289" y="839076"/>
                  </a:lnTo>
                  <a:lnTo>
                    <a:pt x="2319147" y="863130"/>
                  </a:lnTo>
                  <a:lnTo>
                    <a:pt x="2273731" y="885571"/>
                  </a:lnTo>
                  <a:lnTo>
                    <a:pt x="2225878" y="906526"/>
                  </a:lnTo>
                  <a:lnTo>
                    <a:pt x="2181364" y="924140"/>
                  </a:lnTo>
                  <a:lnTo>
                    <a:pt x="2136000" y="940409"/>
                  </a:lnTo>
                  <a:lnTo>
                    <a:pt x="2089924" y="955306"/>
                  </a:lnTo>
                  <a:lnTo>
                    <a:pt x="2043226" y="968794"/>
                  </a:lnTo>
                  <a:lnTo>
                    <a:pt x="1995995" y="980871"/>
                  </a:lnTo>
                  <a:lnTo>
                    <a:pt x="1948370" y="991489"/>
                  </a:lnTo>
                  <a:lnTo>
                    <a:pt x="1900428" y="1000620"/>
                  </a:lnTo>
                  <a:lnTo>
                    <a:pt x="1852295" y="1008265"/>
                  </a:lnTo>
                  <a:lnTo>
                    <a:pt x="1804060" y="1014374"/>
                  </a:lnTo>
                  <a:lnTo>
                    <a:pt x="1755838" y="1018933"/>
                  </a:lnTo>
                  <a:lnTo>
                    <a:pt x="1692173" y="1023924"/>
                  </a:lnTo>
                  <a:lnTo>
                    <a:pt x="1807032" y="1448054"/>
                  </a:lnTo>
                  <a:lnTo>
                    <a:pt x="1881454" y="1426171"/>
                  </a:lnTo>
                  <a:lnTo>
                    <a:pt x="1899983" y="1421231"/>
                  </a:lnTo>
                  <a:lnTo>
                    <a:pt x="1919312" y="1416558"/>
                  </a:lnTo>
                  <a:lnTo>
                    <a:pt x="2035632" y="1389341"/>
                  </a:lnTo>
                  <a:lnTo>
                    <a:pt x="2094852" y="1374457"/>
                  </a:lnTo>
                  <a:lnTo>
                    <a:pt x="2150275" y="1359598"/>
                  </a:lnTo>
                  <a:lnTo>
                    <a:pt x="2202256" y="1344599"/>
                  </a:lnTo>
                  <a:lnTo>
                    <a:pt x="2251189" y="1329334"/>
                  </a:lnTo>
                  <a:lnTo>
                    <a:pt x="2297442" y="1313637"/>
                  </a:lnTo>
                  <a:lnTo>
                    <a:pt x="2341410" y="1297368"/>
                  </a:lnTo>
                  <a:lnTo>
                    <a:pt x="2383485" y="1280375"/>
                  </a:lnTo>
                  <a:lnTo>
                    <a:pt x="2424023" y="1262519"/>
                  </a:lnTo>
                  <a:lnTo>
                    <a:pt x="2463431" y="1243647"/>
                  </a:lnTo>
                  <a:lnTo>
                    <a:pt x="2502065" y="1223619"/>
                  </a:lnTo>
                  <a:lnTo>
                    <a:pt x="2540330" y="1202270"/>
                  </a:lnTo>
                  <a:lnTo>
                    <a:pt x="2578608" y="1179461"/>
                  </a:lnTo>
                  <a:lnTo>
                    <a:pt x="2617254" y="1155052"/>
                  </a:lnTo>
                  <a:lnTo>
                    <a:pt x="2655862" y="1129347"/>
                  </a:lnTo>
                  <a:lnTo>
                    <a:pt x="2693111" y="1102741"/>
                  </a:lnTo>
                  <a:lnTo>
                    <a:pt x="2729065" y="1075118"/>
                  </a:lnTo>
                  <a:lnTo>
                    <a:pt x="2763799" y="1046403"/>
                  </a:lnTo>
                  <a:lnTo>
                    <a:pt x="2797391" y="1016508"/>
                  </a:lnTo>
                  <a:lnTo>
                    <a:pt x="2829903" y="985329"/>
                  </a:lnTo>
                  <a:lnTo>
                    <a:pt x="2861424" y="952792"/>
                  </a:lnTo>
                  <a:lnTo>
                    <a:pt x="2892018" y="918794"/>
                  </a:lnTo>
                  <a:lnTo>
                    <a:pt x="2921762" y="883246"/>
                  </a:lnTo>
                  <a:lnTo>
                    <a:pt x="2950718" y="846048"/>
                  </a:lnTo>
                  <a:lnTo>
                    <a:pt x="2978988" y="807135"/>
                  </a:lnTo>
                  <a:lnTo>
                    <a:pt x="3006610" y="766381"/>
                  </a:lnTo>
                  <a:lnTo>
                    <a:pt x="3033687" y="723722"/>
                  </a:lnTo>
                  <a:lnTo>
                    <a:pt x="3060281" y="679056"/>
                  </a:lnTo>
                  <a:lnTo>
                    <a:pt x="3086455" y="632307"/>
                  </a:lnTo>
                  <a:lnTo>
                    <a:pt x="3112300" y="583361"/>
                  </a:lnTo>
                  <a:lnTo>
                    <a:pt x="3137878" y="532130"/>
                  </a:lnTo>
                  <a:lnTo>
                    <a:pt x="3163265" y="478536"/>
                  </a:lnTo>
                  <a:lnTo>
                    <a:pt x="3181413" y="439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21933" y="860854"/>
              <a:ext cx="1570355" cy="1289050"/>
            </a:xfrm>
            <a:custGeom>
              <a:avLst/>
              <a:gdLst/>
              <a:ahLst/>
              <a:cxnLst/>
              <a:rect l="l" t="t" r="r" b="b"/>
              <a:pathLst>
                <a:path w="1570355" h="1289050">
                  <a:moveTo>
                    <a:pt x="1158125" y="0"/>
                  </a:moveTo>
                  <a:lnTo>
                    <a:pt x="875474" y="53301"/>
                  </a:lnTo>
                  <a:lnTo>
                    <a:pt x="881278" y="75058"/>
                  </a:lnTo>
                  <a:lnTo>
                    <a:pt x="886779" y="103781"/>
                  </a:lnTo>
                  <a:lnTo>
                    <a:pt x="892281" y="139166"/>
                  </a:lnTo>
                  <a:lnTo>
                    <a:pt x="898093" y="180911"/>
                  </a:lnTo>
                  <a:lnTo>
                    <a:pt x="905389" y="231468"/>
                  </a:lnTo>
                  <a:lnTo>
                    <a:pt x="913533" y="282092"/>
                  </a:lnTo>
                  <a:lnTo>
                    <a:pt x="922494" y="332647"/>
                  </a:lnTo>
                  <a:lnTo>
                    <a:pt x="932246" y="382999"/>
                  </a:lnTo>
                  <a:lnTo>
                    <a:pt x="942760" y="433014"/>
                  </a:lnTo>
                  <a:lnTo>
                    <a:pt x="954009" y="482558"/>
                  </a:lnTo>
                  <a:lnTo>
                    <a:pt x="965965" y="531496"/>
                  </a:lnTo>
                  <a:lnTo>
                    <a:pt x="978599" y="579694"/>
                  </a:lnTo>
                  <a:lnTo>
                    <a:pt x="991885" y="627017"/>
                  </a:lnTo>
                  <a:lnTo>
                    <a:pt x="1005793" y="673331"/>
                  </a:lnTo>
                  <a:lnTo>
                    <a:pt x="1020296" y="718501"/>
                  </a:lnTo>
                  <a:lnTo>
                    <a:pt x="1035367" y="762393"/>
                  </a:lnTo>
                  <a:lnTo>
                    <a:pt x="1053761" y="812671"/>
                  </a:lnTo>
                  <a:lnTo>
                    <a:pt x="1072670" y="861076"/>
                  </a:lnTo>
                  <a:lnTo>
                    <a:pt x="1092208" y="907820"/>
                  </a:lnTo>
                  <a:lnTo>
                    <a:pt x="1112485" y="953118"/>
                  </a:lnTo>
                  <a:lnTo>
                    <a:pt x="1133646" y="997243"/>
                  </a:lnTo>
                  <a:lnTo>
                    <a:pt x="1155707" y="1040223"/>
                  </a:lnTo>
                  <a:lnTo>
                    <a:pt x="1178878" y="1082458"/>
                  </a:lnTo>
                  <a:lnTo>
                    <a:pt x="1203237" y="1124098"/>
                  </a:lnTo>
                  <a:lnTo>
                    <a:pt x="1228897" y="1165356"/>
                  </a:lnTo>
                  <a:lnTo>
                    <a:pt x="1255970" y="1206446"/>
                  </a:lnTo>
                  <a:lnTo>
                    <a:pt x="1284569" y="1247581"/>
                  </a:lnTo>
                  <a:lnTo>
                    <a:pt x="1314805" y="1288973"/>
                  </a:lnTo>
                  <a:lnTo>
                    <a:pt x="1354917" y="1247875"/>
                  </a:lnTo>
                  <a:lnTo>
                    <a:pt x="1392826" y="1212161"/>
                  </a:lnTo>
                  <a:lnTo>
                    <a:pt x="1430913" y="1179947"/>
                  </a:lnTo>
                  <a:lnTo>
                    <a:pt x="1471556" y="1149348"/>
                  </a:lnTo>
                  <a:lnTo>
                    <a:pt x="1517133" y="1118479"/>
                  </a:lnTo>
                  <a:lnTo>
                    <a:pt x="1570024" y="1085456"/>
                  </a:lnTo>
                  <a:lnTo>
                    <a:pt x="1533789" y="1039372"/>
                  </a:lnTo>
                  <a:lnTo>
                    <a:pt x="1502002" y="997181"/>
                  </a:lnTo>
                  <a:lnTo>
                    <a:pt x="1473947" y="957883"/>
                  </a:lnTo>
                  <a:lnTo>
                    <a:pt x="1448645" y="920105"/>
                  </a:lnTo>
                  <a:lnTo>
                    <a:pt x="1425291" y="882722"/>
                  </a:lnTo>
                  <a:lnTo>
                    <a:pt x="1403037" y="844547"/>
                  </a:lnTo>
                  <a:lnTo>
                    <a:pt x="1381036" y="804392"/>
                  </a:lnTo>
                  <a:lnTo>
                    <a:pt x="1359272" y="761238"/>
                  </a:lnTo>
                  <a:lnTo>
                    <a:pt x="1338186" y="715918"/>
                  </a:lnTo>
                  <a:lnTo>
                    <a:pt x="1317860" y="668655"/>
                  </a:lnTo>
                  <a:lnTo>
                    <a:pt x="1298371" y="619678"/>
                  </a:lnTo>
                  <a:lnTo>
                    <a:pt x="1279799" y="569211"/>
                  </a:lnTo>
                  <a:lnTo>
                    <a:pt x="1262225" y="517481"/>
                  </a:lnTo>
                  <a:lnTo>
                    <a:pt x="1245727" y="464714"/>
                  </a:lnTo>
                  <a:lnTo>
                    <a:pt x="1230385" y="411135"/>
                  </a:lnTo>
                  <a:lnTo>
                    <a:pt x="1216279" y="356971"/>
                  </a:lnTo>
                  <a:lnTo>
                    <a:pt x="1202973" y="301001"/>
                  </a:lnTo>
                  <a:lnTo>
                    <a:pt x="1190910" y="243676"/>
                  </a:lnTo>
                  <a:lnTo>
                    <a:pt x="1180343" y="186803"/>
                  </a:lnTo>
                  <a:lnTo>
                    <a:pt x="1171527" y="132192"/>
                  </a:lnTo>
                  <a:lnTo>
                    <a:pt x="1164716" y="81648"/>
                  </a:lnTo>
                  <a:lnTo>
                    <a:pt x="1160164" y="36982"/>
                  </a:lnTo>
                  <a:lnTo>
                    <a:pt x="1158125" y="0"/>
                  </a:lnTo>
                  <a:close/>
                </a:path>
                <a:path w="1570355" h="1289050">
                  <a:moveTo>
                    <a:pt x="379577" y="1612"/>
                  </a:moveTo>
                  <a:lnTo>
                    <a:pt x="378789" y="47337"/>
                  </a:lnTo>
                  <a:lnTo>
                    <a:pt x="376459" y="94538"/>
                  </a:lnTo>
                  <a:lnTo>
                    <a:pt x="372639" y="142968"/>
                  </a:lnTo>
                  <a:lnTo>
                    <a:pt x="367380" y="192379"/>
                  </a:lnTo>
                  <a:lnTo>
                    <a:pt x="360735" y="242526"/>
                  </a:lnTo>
                  <a:lnTo>
                    <a:pt x="352754" y="293161"/>
                  </a:lnTo>
                  <a:lnTo>
                    <a:pt x="343490" y="344037"/>
                  </a:lnTo>
                  <a:lnTo>
                    <a:pt x="332994" y="394908"/>
                  </a:lnTo>
                  <a:lnTo>
                    <a:pt x="321317" y="445525"/>
                  </a:lnTo>
                  <a:lnTo>
                    <a:pt x="308512" y="495643"/>
                  </a:lnTo>
                  <a:lnTo>
                    <a:pt x="294629" y="545015"/>
                  </a:lnTo>
                  <a:lnTo>
                    <a:pt x="279721" y="593393"/>
                  </a:lnTo>
                  <a:lnTo>
                    <a:pt x="263840" y="640531"/>
                  </a:lnTo>
                  <a:lnTo>
                    <a:pt x="247036" y="686181"/>
                  </a:lnTo>
                  <a:lnTo>
                    <a:pt x="229362" y="730097"/>
                  </a:lnTo>
                  <a:lnTo>
                    <a:pt x="207880" y="779789"/>
                  </a:lnTo>
                  <a:lnTo>
                    <a:pt x="186267" y="825879"/>
                  </a:lnTo>
                  <a:lnTo>
                    <a:pt x="164148" y="868949"/>
                  </a:lnTo>
                  <a:lnTo>
                    <a:pt x="141153" y="909587"/>
                  </a:lnTo>
                  <a:lnTo>
                    <a:pt x="116910" y="948376"/>
                  </a:lnTo>
                  <a:lnTo>
                    <a:pt x="91044" y="985901"/>
                  </a:lnTo>
                  <a:lnTo>
                    <a:pt x="63186" y="1022748"/>
                  </a:lnTo>
                  <a:lnTo>
                    <a:pt x="32962" y="1059502"/>
                  </a:lnTo>
                  <a:lnTo>
                    <a:pt x="0" y="1096746"/>
                  </a:lnTo>
                  <a:lnTo>
                    <a:pt x="50008" y="1124901"/>
                  </a:lnTo>
                  <a:lnTo>
                    <a:pt x="95893" y="1153413"/>
                  </a:lnTo>
                  <a:lnTo>
                    <a:pt x="138909" y="1183178"/>
                  </a:lnTo>
                  <a:lnTo>
                    <a:pt x="180309" y="1215094"/>
                  </a:lnTo>
                  <a:lnTo>
                    <a:pt x="221349" y="1250060"/>
                  </a:lnTo>
                  <a:lnTo>
                    <a:pt x="263283" y="1288973"/>
                  </a:lnTo>
                  <a:lnTo>
                    <a:pt x="296394" y="1245810"/>
                  </a:lnTo>
                  <a:lnTo>
                    <a:pt x="327199" y="1203320"/>
                  </a:lnTo>
                  <a:lnTo>
                    <a:pt x="355885" y="1161167"/>
                  </a:lnTo>
                  <a:lnTo>
                    <a:pt x="382635" y="1119013"/>
                  </a:lnTo>
                  <a:lnTo>
                    <a:pt x="407635" y="1076523"/>
                  </a:lnTo>
                  <a:lnTo>
                    <a:pt x="431071" y="1033360"/>
                  </a:lnTo>
                  <a:lnTo>
                    <a:pt x="453127" y="989188"/>
                  </a:lnTo>
                  <a:lnTo>
                    <a:pt x="473987" y="943669"/>
                  </a:lnTo>
                  <a:lnTo>
                    <a:pt x="493839" y="896467"/>
                  </a:lnTo>
                  <a:lnTo>
                    <a:pt x="512866" y="847246"/>
                  </a:lnTo>
                  <a:lnTo>
                    <a:pt x="531253" y="795669"/>
                  </a:lnTo>
                  <a:lnTo>
                    <a:pt x="549186" y="741400"/>
                  </a:lnTo>
                  <a:lnTo>
                    <a:pt x="562742" y="698141"/>
                  </a:lnTo>
                  <a:lnTo>
                    <a:pt x="575301" y="655232"/>
                  </a:lnTo>
                  <a:lnTo>
                    <a:pt x="586985" y="612141"/>
                  </a:lnTo>
                  <a:lnTo>
                    <a:pt x="597919" y="568336"/>
                  </a:lnTo>
                  <a:lnTo>
                    <a:pt x="608226" y="523285"/>
                  </a:lnTo>
                  <a:lnTo>
                    <a:pt x="618032" y="476458"/>
                  </a:lnTo>
                  <a:lnTo>
                    <a:pt x="627459" y="427323"/>
                  </a:lnTo>
                  <a:lnTo>
                    <a:pt x="636632" y="375347"/>
                  </a:lnTo>
                  <a:lnTo>
                    <a:pt x="645675" y="320000"/>
                  </a:lnTo>
                  <a:lnTo>
                    <a:pt x="654712" y="260750"/>
                  </a:lnTo>
                  <a:lnTo>
                    <a:pt x="663867" y="197065"/>
                  </a:lnTo>
                  <a:lnTo>
                    <a:pt x="666009" y="184896"/>
                  </a:lnTo>
                  <a:lnTo>
                    <a:pt x="669083" y="166629"/>
                  </a:lnTo>
                  <a:lnTo>
                    <a:pt x="670318" y="159918"/>
                  </a:lnTo>
                  <a:lnTo>
                    <a:pt x="671535" y="148503"/>
                  </a:lnTo>
                  <a:lnTo>
                    <a:pt x="672749" y="138909"/>
                  </a:lnTo>
                  <a:lnTo>
                    <a:pt x="673960" y="131739"/>
                  </a:lnTo>
                  <a:lnTo>
                    <a:pt x="675170" y="127596"/>
                  </a:lnTo>
                  <a:lnTo>
                    <a:pt x="678075" y="101501"/>
                  </a:lnTo>
                  <a:lnTo>
                    <a:pt x="680221" y="84796"/>
                  </a:lnTo>
                  <a:lnTo>
                    <a:pt x="682667" y="71727"/>
                  </a:lnTo>
                  <a:lnTo>
                    <a:pt x="686473" y="56540"/>
                  </a:lnTo>
                  <a:lnTo>
                    <a:pt x="379577" y="1612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554560" y="658185"/>
              <a:ext cx="6863185" cy="1619318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2080834" y="838250"/>
              <a:ext cx="1371600" cy="1313815"/>
            </a:xfrm>
            <a:custGeom>
              <a:avLst/>
              <a:gdLst/>
              <a:ahLst/>
              <a:cxnLst/>
              <a:rect l="l" t="t" r="r" b="b"/>
              <a:pathLst>
                <a:path w="1371600" h="1313814">
                  <a:moveTo>
                    <a:pt x="1133906" y="171208"/>
                  </a:moveTo>
                  <a:lnTo>
                    <a:pt x="1113950" y="222481"/>
                  </a:lnTo>
                  <a:lnTo>
                    <a:pt x="1093907" y="270280"/>
                  </a:lnTo>
                  <a:lnTo>
                    <a:pt x="1073299" y="315479"/>
                  </a:lnTo>
                  <a:lnTo>
                    <a:pt x="1051645" y="358955"/>
                  </a:lnTo>
                  <a:lnTo>
                    <a:pt x="1028466" y="401583"/>
                  </a:lnTo>
                  <a:lnTo>
                    <a:pt x="1003282" y="444237"/>
                  </a:lnTo>
                  <a:lnTo>
                    <a:pt x="975613" y="487794"/>
                  </a:lnTo>
                  <a:lnTo>
                    <a:pt x="946523" y="531249"/>
                  </a:lnTo>
                  <a:lnTo>
                    <a:pt x="916585" y="572221"/>
                  </a:lnTo>
                  <a:lnTo>
                    <a:pt x="885698" y="610807"/>
                  </a:lnTo>
                  <a:lnTo>
                    <a:pt x="853762" y="647103"/>
                  </a:lnTo>
                  <a:lnTo>
                    <a:pt x="820673" y="681207"/>
                  </a:lnTo>
                  <a:lnTo>
                    <a:pt x="786333" y="713216"/>
                  </a:lnTo>
                  <a:lnTo>
                    <a:pt x="750637" y="743227"/>
                  </a:lnTo>
                  <a:lnTo>
                    <a:pt x="713487" y="771336"/>
                  </a:lnTo>
                  <a:lnTo>
                    <a:pt x="674779" y="797642"/>
                  </a:lnTo>
                  <a:lnTo>
                    <a:pt x="634412" y="822240"/>
                  </a:lnTo>
                  <a:lnTo>
                    <a:pt x="592286" y="845229"/>
                  </a:lnTo>
                  <a:lnTo>
                    <a:pt x="548298" y="866705"/>
                  </a:lnTo>
                  <a:lnTo>
                    <a:pt x="502348" y="886764"/>
                  </a:lnTo>
                  <a:lnTo>
                    <a:pt x="456289" y="904979"/>
                  </a:lnTo>
                  <a:lnTo>
                    <a:pt x="409298" y="921808"/>
                  </a:lnTo>
                  <a:lnTo>
                    <a:pt x="361513" y="937222"/>
                  </a:lnTo>
                  <a:lnTo>
                    <a:pt x="313068" y="951193"/>
                  </a:lnTo>
                  <a:lnTo>
                    <a:pt x="264099" y="963690"/>
                  </a:lnTo>
                  <a:lnTo>
                    <a:pt x="214743" y="974685"/>
                  </a:lnTo>
                  <a:lnTo>
                    <a:pt x="165134" y="984148"/>
                  </a:lnTo>
                  <a:lnTo>
                    <a:pt x="115409" y="992051"/>
                  </a:lnTo>
                  <a:lnTo>
                    <a:pt x="65704" y="998364"/>
                  </a:lnTo>
                  <a:lnTo>
                    <a:pt x="16154" y="1003058"/>
                  </a:lnTo>
                  <a:lnTo>
                    <a:pt x="100139" y="1313192"/>
                  </a:lnTo>
                  <a:lnTo>
                    <a:pt x="127851" y="1305239"/>
                  </a:lnTo>
                  <a:lnTo>
                    <a:pt x="151020" y="1299257"/>
                  </a:lnTo>
                  <a:lnTo>
                    <a:pt x="283243" y="1268237"/>
                  </a:lnTo>
                  <a:lnTo>
                    <a:pt x="345282" y="1252524"/>
                  </a:lnTo>
                  <a:lnTo>
                    <a:pt x="403019" y="1236811"/>
                  </a:lnTo>
                  <a:lnTo>
                    <a:pt x="456915" y="1220926"/>
                  </a:lnTo>
                  <a:lnTo>
                    <a:pt x="507428" y="1204696"/>
                  </a:lnTo>
                  <a:lnTo>
                    <a:pt x="555016" y="1187951"/>
                  </a:lnTo>
                  <a:lnTo>
                    <a:pt x="600139" y="1170517"/>
                  </a:lnTo>
                  <a:lnTo>
                    <a:pt x="643256" y="1152224"/>
                  </a:lnTo>
                  <a:lnTo>
                    <a:pt x="684824" y="1132898"/>
                  </a:lnTo>
                  <a:lnTo>
                    <a:pt x="725302" y="1112368"/>
                  </a:lnTo>
                  <a:lnTo>
                    <a:pt x="765151" y="1090461"/>
                  </a:lnTo>
                  <a:lnTo>
                    <a:pt x="804827" y="1067006"/>
                  </a:lnTo>
                  <a:lnTo>
                    <a:pt x="844791" y="1041831"/>
                  </a:lnTo>
                  <a:lnTo>
                    <a:pt x="883954" y="1015690"/>
                  </a:lnTo>
                  <a:lnTo>
                    <a:pt x="921689" y="988510"/>
                  </a:lnTo>
                  <a:lnTo>
                    <a:pt x="958077" y="960189"/>
                  </a:lnTo>
                  <a:lnTo>
                    <a:pt x="993198" y="930628"/>
                  </a:lnTo>
                  <a:lnTo>
                    <a:pt x="1027134" y="899725"/>
                  </a:lnTo>
                  <a:lnTo>
                    <a:pt x="1059966" y="867381"/>
                  </a:lnTo>
                  <a:lnTo>
                    <a:pt x="1091774" y="833494"/>
                  </a:lnTo>
                  <a:lnTo>
                    <a:pt x="1122639" y="797964"/>
                  </a:lnTo>
                  <a:lnTo>
                    <a:pt x="1152642" y="760690"/>
                  </a:lnTo>
                  <a:lnTo>
                    <a:pt x="1181864" y="721572"/>
                  </a:lnTo>
                  <a:lnTo>
                    <a:pt x="1210386" y="680509"/>
                  </a:lnTo>
                  <a:lnTo>
                    <a:pt x="1238289" y="637400"/>
                  </a:lnTo>
                  <a:lnTo>
                    <a:pt x="1265654" y="592145"/>
                  </a:lnTo>
                  <a:lnTo>
                    <a:pt x="1292561" y="544644"/>
                  </a:lnTo>
                  <a:lnTo>
                    <a:pt x="1319091" y="494796"/>
                  </a:lnTo>
                  <a:lnTo>
                    <a:pt x="1345326" y="442499"/>
                  </a:lnTo>
                  <a:lnTo>
                    <a:pt x="1371345" y="387654"/>
                  </a:lnTo>
                  <a:lnTo>
                    <a:pt x="1317194" y="347393"/>
                  </a:lnTo>
                  <a:lnTo>
                    <a:pt x="1273539" y="313234"/>
                  </a:lnTo>
                  <a:lnTo>
                    <a:pt x="1236881" y="281855"/>
                  </a:lnTo>
                  <a:lnTo>
                    <a:pt x="1203722" y="249938"/>
                  </a:lnTo>
                  <a:lnTo>
                    <a:pt x="1170564" y="214163"/>
                  </a:lnTo>
                  <a:lnTo>
                    <a:pt x="1133906" y="171208"/>
                  </a:lnTo>
                  <a:close/>
                </a:path>
                <a:path w="1371600" h="1313814">
                  <a:moveTo>
                    <a:pt x="185750" y="0"/>
                  </a:moveTo>
                  <a:lnTo>
                    <a:pt x="0" y="227736"/>
                  </a:lnTo>
                  <a:lnTo>
                    <a:pt x="43470" y="252021"/>
                  </a:lnTo>
                  <a:lnTo>
                    <a:pt x="85864" y="277362"/>
                  </a:lnTo>
                  <a:lnTo>
                    <a:pt x="127304" y="303853"/>
                  </a:lnTo>
                  <a:lnTo>
                    <a:pt x="167914" y="331590"/>
                  </a:lnTo>
                  <a:lnTo>
                    <a:pt x="207819" y="360667"/>
                  </a:lnTo>
                  <a:lnTo>
                    <a:pt x="247142" y="391178"/>
                  </a:lnTo>
                  <a:lnTo>
                    <a:pt x="286006" y="423217"/>
                  </a:lnTo>
                  <a:lnTo>
                    <a:pt x="324536" y="456880"/>
                  </a:lnTo>
                  <a:lnTo>
                    <a:pt x="362855" y="492260"/>
                  </a:lnTo>
                  <a:lnTo>
                    <a:pt x="401087" y="529453"/>
                  </a:lnTo>
                  <a:lnTo>
                    <a:pt x="439356" y="568553"/>
                  </a:lnTo>
                  <a:lnTo>
                    <a:pt x="629945" y="316585"/>
                  </a:lnTo>
                  <a:lnTo>
                    <a:pt x="593604" y="284234"/>
                  </a:lnTo>
                  <a:lnTo>
                    <a:pt x="558202" y="253863"/>
                  </a:lnTo>
                  <a:lnTo>
                    <a:pt x="523159" y="225052"/>
                  </a:lnTo>
                  <a:lnTo>
                    <a:pt x="487889" y="197378"/>
                  </a:lnTo>
                  <a:lnTo>
                    <a:pt x="451812" y="170417"/>
                  </a:lnTo>
                  <a:lnTo>
                    <a:pt x="414344" y="143749"/>
                  </a:lnTo>
                  <a:lnTo>
                    <a:pt x="374903" y="116950"/>
                  </a:lnTo>
                  <a:lnTo>
                    <a:pt x="332906" y="89598"/>
                  </a:lnTo>
                  <a:lnTo>
                    <a:pt x="287769" y="61270"/>
                  </a:lnTo>
                  <a:lnTo>
                    <a:pt x="238912" y="31545"/>
                  </a:lnTo>
                  <a:lnTo>
                    <a:pt x="185750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0" y="12511455"/>
              <a:ext cx="10687050" cy="2594610"/>
            </a:xfrm>
            <a:custGeom>
              <a:avLst/>
              <a:gdLst/>
              <a:ahLst/>
              <a:cxnLst/>
              <a:rect l="l" t="t" r="r" b="b"/>
              <a:pathLst>
                <a:path w="10687050" h="2594609">
                  <a:moveTo>
                    <a:pt x="0" y="2594432"/>
                  </a:moveTo>
                  <a:lnTo>
                    <a:pt x="10686503" y="2594432"/>
                  </a:lnTo>
                  <a:lnTo>
                    <a:pt x="10686503" y="0"/>
                  </a:lnTo>
                  <a:lnTo>
                    <a:pt x="0" y="0"/>
                  </a:lnTo>
                  <a:lnTo>
                    <a:pt x="0" y="25944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56478" y="14726286"/>
              <a:ext cx="1441441" cy="118041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30118" y="3586230"/>
              <a:ext cx="3489919" cy="3481377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204456" y="4219358"/>
              <a:ext cx="61422" cy="77457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100946" y="4253038"/>
              <a:ext cx="69240" cy="93599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3135122" y="4224615"/>
              <a:ext cx="145541" cy="135102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3142551" y="4222977"/>
              <a:ext cx="52069" cy="29845"/>
            </a:xfrm>
            <a:custGeom>
              <a:avLst/>
              <a:gdLst/>
              <a:ahLst/>
              <a:cxnLst/>
              <a:rect l="l" t="t" r="r" b="b"/>
              <a:pathLst>
                <a:path w="52069" h="29845">
                  <a:moveTo>
                    <a:pt x="11036" y="24853"/>
                  </a:moveTo>
                  <a:lnTo>
                    <a:pt x="8013" y="23825"/>
                  </a:lnTo>
                  <a:lnTo>
                    <a:pt x="4673" y="22123"/>
                  </a:lnTo>
                  <a:lnTo>
                    <a:pt x="3238" y="22250"/>
                  </a:lnTo>
                  <a:lnTo>
                    <a:pt x="1028" y="23114"/>
                  </a:lnTo>
                  <a:lnTo>
                    <a:pt x="0" y="23914"/>
                  </a:lnTo>
                  <a:lnTo>
                    <a:pt x="889" y="26619"/>
                  </a:lnTo>
                  <a:lnTo>
                    <a:pt x="2590" y="28130"/>
                  </a:lnTo>
                  <a:lnTo>
                    <a:pt x="3835" y="28740"/>
                  </a:lnTo>
                  <a:lnTo>
                    <a:pt x="5664" y="29629"/>
                  </a:lnTo>
                  <a:lnTo>
                    <a:pt x="9461" y="28994"/>
                  </a:lnTo>
                  <a:lnTo>
                    <a:pt x="11036" y="24853"/>
                  </a:lnTo>
                  <a:close/>
                </a:path>
                <a:path w="52069" h="29845">
                  <a:moveTo>
                    <a:pt x="51816" y="3644"/>
                  </a:moveTo>
                  <a:lnTo>
                    <a:pt x="50520" y="2044"/>
                  </a:lnTo>
                  <a:lnTo>
                    <a:pt x="48780" y="0"/>
                  </a:lnTo>
                  <a:lnTo>
                    <a:pt x="46850" y="736"/>
                  </a:lnTo>
                  <a:lnTo>
                    <a:pt x="44869" y="3454"/>
                  </a:lnTo>
                  <a:lnTo>
                    <a:pt x="44196" y="5422"/>
                  </a:lnTo>
                  <a:lnTo>
                    <a:pt x="45059" y="8102"/>
                  </a:lnTo>
                  <a:lnTo>
                    <a:pt x="46570" y="8496"/>
                  </a:lnTo>
                  <a:lnTo>
                    <a:pt x="47866" y="8280"/>
                  </a:lnTo>
                  <a:lnTo>
                    <a:pt x="49403" y="8026"/>
                  </a:lnTo>
                  <a:lnTo>
                    <a:pt x="51003" y="7010"/>
                  </a:lnTo>
                  <a:lnTo>
                    <a:pt x="51816" y="3644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3107385" y="4225720"/>
              <a:ext cx="163195" cy="101600"/>
            </a:xfrm>
            <a:custGeom>
              <a:avLst/>
              <a:gdLst/>
              <a:ahLst/>
              <a:cxnLst/>
              <a:rect l="l" t="t" r="r" b="b"/>
              <a:pathLst>
                <a:path w="163194" h="101600">
                  <a:moveTo>
                    <a:pt x="8610" y="54686"/>
                  </a:moveTo>
                  <a:lnTo>
                    <a:pt x="8597" y="54279"/>
                  </a:lnTo>
                  <a:lnTo>
                    <a:pt x="8597" y="51803"/>
                  </a:lnTo>
                  <a:lnTo>
                    <a:pt x="4229" y="53314"/>
                  </a:lnTo>
                  <a:lnTo>
                    <a:pt x="5689" y="55143"/>
                  </a:lnTo>
                  <a:lnTo>
                    <a:pt x="5969" y="55499"/>
                  </a:lnTo>
                  <a:lnTo>
                    <a:pt x="6972" y="55257"/>
                  </a:lnTo>
                  <a:lnTo>
                    <a:pt x="7277" y="54876"/>
                  </a:lnTo>
                  <a:lnTo>
                    <a:pt x="7785" y="54978"/>
                  </a:lnTo>
                  <a:lnTo>
                    <a:pt x="8610" y="54686"/>
                  </a:lnTo>
                  <a:close/>
                </a:path>
                <a:path w="163194" h="101600">
                  <a:moveTo>
                    <a:pt x="11214" y="41871"/>
                  </a:moveTo>
                  <a:lnTo>
                    <a:pt x="9829" y="40830"/>
                  </a:lnTo>
                  <a:lnTo>
                    <a:pt x="8496" y="40487"/>
                  </a:lnTo>
                  <a:lnTo>
                    <a:pt x="6718" y="40284"/>
                  </a:lnTo>
                  <a:lnTo>
                    <a:pt x="6845" y="42583"/>
                  </a:lnTo>
                  <a:lnTo>
                    <a:pt x="6426" y="43446"/>
                  </a:lnTo>
                  <a:lnTo>
                    <a:pt x="4368" y="46189"/>
                  </a:lnTo>
                  <a:lnTo>
                    <a:pt x="3022" y="46418"/>
                  </a:lnTo>
                  <a:lnTo>
                    <a:pt x="1155" y="47523"/>
                  </a:lnTo>
                  <a:lnTo>
                    <a:pt x="647" y="47891"/>
                  </a:lnTo>
                  <a:lnTo>
                    <a:pt x="203" y="49593"/>
                  </a:lnTo>
                  <a:lnTo>
                    <a:pt x="1054" y="51689"/>
                  </a:lnTo>
                  <a:lnTo>
                    <a:pt x="596" y="51790"/>
                  </a:lnTo>
                  <a:lnTo>
                    <a:pt x="190" y="52019"/>
                  </a:lnTo>
                  <a:lnTo>
                    <a:pt x="127" y="52362"/>
                  </a:lnTo>
                  <a:lnTo>
                    <a:pt x="0" y="52438"/>
                  </a:lnTo>
                  <a:lnTo>
                    <a:pt x="2667" y="58851"/>
                  </a:lnTo>
                  <a:lnTo>
                    <a:pt x="5219" y="61163"/>
                  </a:lnTo>
                  <a:lnTo>
                    <a:pt x="5778" y="61671"/>
                  </a:lnTo>
                  <a:lnTo>
                    <a:pt x="8026" y="61506"/>
                  </a:lnTo>
                  <a:lnTo>
                    <a:pt x="5054" y="58826"/>
                  </a:lnTo>
                  <a:lnTo>
                    <a:pt x="2819" y="55600"/>
                  </a:lnTo>
                  <a:lnTo>
                    <a:pt x="2032" y="52717"/>
                  </a:lnTo>
                  <a:lnTo>
                    <a:pt x="3619" y="52031"/>
                  </a:lnTo>
                  <a:lnTo>
                    <a:pt x="3784" y="51079"/>
                  </a:lnTo>
                  <a:lnTo>
                    <a:pt x="3606" y="49999"/>
                  </a:lnTo>
                  <a:lnTo>
                    <a:pt x="3975" y="49796"/>
                  </a:lnTo>
                  <a:lnTo>
                    <a:pt x="4267" y="49466"/>
                  </a:lnTo>
                  <a:lnTo>
                    <a:pt x="4381" y="49212"/>
                  </a:lnTo>
                  <a:lnTo>
                    <a:pt x="4432" y="48958"/>
                  </a:lnTo>
                  <a:lnTo>
                    <a:pt x="5219" y="48704"/>
                  </a:lnTo>
                  <a:lnTo>
                    <a:pt x="5918" y="48094"/>
                  </a:lnTo>
                  <a:lnTo>
                    <a:pt x="6235" y="46875"/>
                  </a:lnTo>
                  <a:lnTo>
                    <a:pt x="6032" y="46570"/>
                  </a:lnTo>
                  <a:lnTo>
                    <a:pt x="6527" y="45796"/>
                  </a:lnTo>
                  <a:lnTo>
                    <a:pt x="7581" y="45339"/>
                  </a:lnTo>
                  <a:lnTo>
                    <a:pt x="8661" y="44627"/>
                  </a:lnTo>
                  <a:lnTo>
                    <a:pt x="9448" y="44196"/>
                  </a:lnTo>
                  <a:lnTo>
                    <a:pt x="10985" y="42265"/>
                  </a:lnTo>
                  <a:lnTo>
                    <a:pt x="11214" y="41871"/>
                  </a:lnTo>
                  <a:close/>
                </a:path>
                <a:path w="163194" h="101600">
                  <a:moveTo>
                    <a:pt x="13754" y="36195"/>
                  </a:moveTo>
                  <a:lnTo>
                    <a:pt x="13182" y="35623"/>
                  </a:lnTo>
                  <a:lnTo>
                    <a:pt x="12839" y="35293"/>
                  </a:lnTo>
                  <a:lnTo>
                    <a:pt x="12204" y="34658"/>
                  </a:lnTo>
                  <a:lnTo>
                    <a:pt x="10871" y="35052"/>
                  </a:lnTo>
                  <a:lnTo>
                    <a:pt x="10718" y="36779"/>
                  </a:lnTo>
                  <a:lnTo>
                    <a:pt x="10706" y="36982"/>
                  </a:lnTo>
                  <a:lnTo>
                    <a:pt x="11696" y="36918"/>
                  </a:lnTo>
                  <a:lnTo>
                    <a:pt x="12179" y="36639"/>
                  </a:lnTo>
                  <a:lnTo>
                    <a:pt x="12738" y="36652"/>
                  </a:lnTo>
                  <a:lnTo>
                    <a:pt x="13754" y="36195"/>
                  </a:lnTo>
                  <a:close/>
                </a:path>
                <a:path w="163194" h="101600">
                  <a:moveTo>
                    <a:pt x="14516" y="80302"/>
                  </a:moveTo>
                  <a:lnTo>
                    <a:pt x="14262" y="80098"/>
                  </a:lnTo>
                  <a:lnTo>
                    <a:pt x="13690" y="79641"/>
                  </a:lnTo>
                  <a:lnTo>
                    <a:pt x="13081" y="79692"/>
                  </a:lnTo>
                  <a:lnTo>
                    <a:pt x="12407" y="79844"/>
                  </a:lnTo>
                  <a:lnTo>
                    <a:pt x="12179" y="79883"/>
                  </a:lnTo>
                  <a:lnTo>
                    <a:pt x="11709" y="80060"/>
                  </a:lnTo>
                  <a:lnTo>
                    <a:pt x="11645" y="80327"/>
                  </a:lnTo>
                  <a:lnTo>
                    <a:pt x="11506" y="80835"/>
                  </a:lnTo>
                  <a:lnTo>
                    <a:pt x="11531" y="81229"/>
                  </a:lnTo>
                  <a:lnTo>
                    <a:pt x="11811" y="81699"/>
                  </a:lnTo>
                  <a:lnTo>
                    <a:pt x="12103" y="82207"/>
                  </a:lnTo>
                  <a:lnTo>
                    <a:pt x="13741" y="81584"/>
                  </a:lnTo>
                  <a:lnTo>
                    <a:pt x="13538" y="81229"/>
                  </a:lnTo>
                  <a:lnTo>
                    <a:pt x="13436" y="81076"/>
                  </a:lnTo>
                  <a:lnTo>
                    <a:pt x="13360" y="80772"/>
                  </a:lnTo>
                  <a:lnTo>
                    <a:pt x="13919" y="80657"/>
                  </a:lnTo>
                  <a:lnTo>
                    <a:pt x="14516" y="80302"/>
                  </a:lnTo>
                  <a:close/>
                </a:path>
                <a:path w="163194" h="101600">
                  <a:moveTo>
                    <a:pt x="14846" y="70967"/>
                  </a:moveTo>
                  <a:lnTo>
                    <a:pt x="14579" y="70472"/>
                  </a:lnTo>
                  <a:lnTo>
                    <a:pt x="13233" y="67957"/>
                  </a:lnTo>
                  <a:lnTo>
                    <a:pt x="8826" y="70662"/>
                  </a:lnTo>
                  <a:lnTo>
                    <a:pt x="11506" y="72961"/>
                  </a:lnTo>
                  <a:lnTo>
                    <a:pt x="13119" y="72288"/>
                  </a:lnTo>
                  <a:lnTo>
                    <a:pt x="12649" y="71869"/>
                  </a:lnTo>
                  <a:lnTo>
                    <a:pt x="11988" y="71310"/>
                  </a:lnTo>
                  <a:lnTo>
                    <a:pt x="12293" y="69900"/>
                  </a:lnTo>
                  <a:lnTo>
                    <a:pt x="13169" y="71526"/>
                  </a:lnTo>
                  <a:lnTo>
                    <a:pt x="14846" y="70967"/>
                  </a:lnTo>
                  <a:close/>
                </a:path>
                <a:path w="163194" h="101600">
                  <a:moveTo>
                    <a:pt x="15709" y="46482"/>
                  </a:moveTo>
                  <a:lnTo>
                    <a:pt x="12065" y="46723"/>
                  </a:lnTo>
                  <a:lnTo>
                    <a:pt x="11112" y="48310"/>
                  </a:lnTo>
                  <a:lnTo>
                    <a:pt x="12674" y="48234"/>
                  </a:lnTo>
                  <a:lnTo>
                    <a:pt x="12827" y="47980"/>
                  </a:lnTo>
                  <a:lnTo>
                    <a:pt x="13081" y="48094"/>
                  </a:lnTo>
                  <a:lnTo>
                    <a:pt x="13182" y="48793"/>
                  </a:lnTo>
                  <a:lnTo>
                    <a:pt x="12954" y="49326"/>
                  </a:lnTo>
                  <a:lnTo>
                    <a:pt x="14592" y="49174"/>
                  </a:lnTo>
                  <a:lnTo>
                    <a:pt x="15163" y="47790"/>
                  </a:lnTo>
                  <a:lnTo>
                    <a:pt x="15709" y="46482"/>
                  </a:lnTo>
                  <a:close/>
                </a:path>
                <a:path w="163194" h="101600">
                  <a:moveTo>
                    <a:pt x="19431" y="56083"/>
                  </a:moveTo>
                  <a:lnTo>
                    <a:pt x="19405" y="55638"/>
                  </a:lnTo>
                  <a:lnTo>
                    <a:pt x="19354" y="54419"/>
                  </a:lnTo>
                  <a:lnTo>
                    <a:pt x="18034" y="53860"/>
                  </a:lnTo>
                  <a:lnTo>
                    <a:pt x="16979" y="54419"/>
                  </a:lnTo>
                  <a:lnTo>
                    <a:pt x="16027" y="54914"/>
                  </a:lnTo>
                  <a:lnTo>
                    <a:pt x="15811" y="56235"/>
                  </a:lnTo>
                  <a:lnTo>
                    <a:pt x="17259" y="57086"/>
                  </a:lnTo>
                  <a:lnTo>
                    <a:pt x="18135" y="56730"/>
                  </a:lnTo>
                  <a:lnTo>
                    <a:pt x="18326" y="56324"/>
                  </a:lnTo>
                  <a:lnTo>
                    <a:pt x="18834" y="56349"/>
                  </a:lnTo>
                  <a:lnTo>
                    <a:pt x="19431" y="56083"/>
                  </a:lnTo>
                  <a:close/>
                </a:path>
                <a:path w="163194" h="101600">
                  <a:moveTo>
                    <a:pt x="19570" y="76631"/>
                  </a:moveTo>
                  <a:lnTo>
                    <a:pt x="19456" y="76276"/>
                  </a:lnTo>
                  <a:lnTo>
                    <a:pt x="19215" y="75463"/>
                  </a:lnTo>
                  <a:lnTo>
                    <a:pt x="18567" y="75107"/>
                  </a:lnTo>
                  <a:lnTo>
                    <a:pt x="17754" y="75057"/>
                  </a:lnTo>
                  <a:lnTo>
                    <a:pt x="17373" y="75044"/>
                  </a:lnTo>
                  <a:lnTo>
                    <a:pt x="16649" y="75234"/>
                  </a:lnTo>
                  <a:lnTo>
                    <a:pt x="16560" y="75692"/>
                  </a:lnTo>
                  <a:lnTo>
                    <a:pt x="16383" y="76517"/>
                  </a:lnTo>
                  <a:lnTo>
                    <a:pt x="16573" y="77241"/>
                  </a:lnTo>
                  <a:lnTo>
                    <a:pt x="17513" y="78397"/>
                  </a:lnTo>
                  <a:lnTo>
                    <a:pt x="19177" y="77774"/>
                  </a:lnTo>
                  <a:lnTo>
                    <a:pt x="18656" y="77139"/>
                  </a:lnTo>
                  <a:lnTo>
                    <a:pt x="19088" y="76923"/>
                  </a:lnTo>
                  <a:lnTo>
                    <a:pt x="19570" y="76631"/>
                  </a:lnTo>
                  <a:close/>
                </a:path>
                <a:path w="163194" h="101600">
                  <a:moveTo>
                    <a:pt x="24091" y="35585"/>
                  </a:moveTo>
                  <a:lnTo>
                    <a:pt x="23939" y="35128"/>
                  </a:lnTo>
                  <a:lnTo>
                    <a:pt x="23495" y="33845"/>
                  </a:lnTo>
                  <a:lnTo>
                    <a:pt x="21983" y="33769"/>
                  </a:lnTo>
                  <a:lnTo>
                    <a:pt x="19939" y="34874"/>
                  </a:lnTo>
                  <a:lnTo>
                    <a:pt x="19875" y="36245"/>
                  </a:lnTo>
                  <a:lnTo>
                    <a:pt x="21424" y="37109"/>
                  </a:lnTo>
                  <a:lnTo>
                    <a:pt x="23025" y="36398"/>
                  </a:lnTo>
                  <a:lnTo>
                    <a:pt x="22440" y="36080"/>
                  </a:lnTo>
                  <a:lnTo>
                    <a:pt x="21856" y="35763"/>
                  </a:lnTo>
                  <a:lnTo>
                    <a:pt x="21958" y="35585"/>
                  </a:lnTo>
                  <a:lnTo>
                    <a:pt x="21971" y="35128"/>
                  </a:lnTo>
                  <a:lnTo>
                    <a:pt x="22148" y="35344"/>
                  </a:lnTo>
                  <a:lnTo>
                    <a:pt x="22364" y="36042"/>
                  </a:lnTo>
                  <a:lnTo>
                    <a:pt x="24091" y="35585"/>
                  </a:lnTo>
                  <a:close/>
                </a:path>
                <a:path w="163194" h="101600">
                  <a:moveTo>
                    <a:pt x="27305" y="70815"/>
                  </a:moveTo>
                  <a:lnTo>
                    <a:pt x="24447" y="70675"/>
                  </a:lnTo>
                  <a:lnTo>
                    <a:pt x="22987" y="71882"/>
                  </a:lnTo>
                  <a:lnTo>
                    <a:pt x="22669" y="72136"/>
                  </a:lnTo>
                  <a:lnTo>
                    <a:pt x="22847" y="72326"/>
                  </a:lnTo>
                  <a:lnTo>
                    <a:pt x="23482" y="72580"/>
                  </a:lnTo>
                  <a:lnTo>
                    <a:pt x="24091" y="72339"/>
                  </a:lnTo>
                  <a:lnTo>
                    <a:pt x="24993" y="71589"/>
                  </a:lnTo>
                  <a:lnTo>
                    <a:pt x="25476" y="73075"/>
                  </a:lnTo>
                  <a:lnTo>
                    <a:pt x="25412" y="74104"/>
                  </a:lnTo>
                  <a:lnTo>
                    <a:pt x="27139" y="73761"/>
                  </a:lnTo>
                  <a:lnTo>
                    <a:pt x="27178" y="73215"/>
                  </a:lnTo>
                  <a:lnTo>
                    <a:pt x="27305" y="70815"/>
                  </a:lnTo>
                  <a:close/>
                </a:path>
                <a:path w="163194" h="101600">
                  <a:moveTo>
                    <a:pt x="29705" y="81635"/>
                  </a:moveTo>
                  <a:lnTo>
                    <a:pt x="29591" y="80975"/>
                  </a:lnTo>
                  <a:lnTo>
                    <a:pt x="29387" y="79908"/>
                  </a:lnTo>
                  <a:lnTo>
                    <a:pt x="27965" y="79959"/>
                  </a:lnTo>
                  <a:lnTo>
                    <a:pt x="27190" y="80264"/>
                  </a:lnTo>
                  <a:lnTo>
                    <a:pt x="25882" y="80797"/>
                  </a:lnTo>
                  <a:lnTo>
                    <a:pt x="25844" y="82042"/>
                  </a:lnTo>
                  <a:lnTo>
                    <a:pt x="26073" y="83261"/>
                  </a:lnTo>
                  <a:lnTo>
                    <a:pt x="26187" y="83883"/>
                  </a:lnTo>
                  <a:lnTo>
                    <a:pt x="27914" y="83464"/>
                  </a:lnTo>
                  <a:lnTo>
                    <a:pt x="27736" y="82435"/>
                  </a:lnTo>
                  <a:lnTo>
                    <a:pt x="27647" y="82054"/>
                  </a:lnTo>
                  <a:lnTo>
                    <a:pt x="27698" y="81534"/>
                  </a:lnTo>
                  <a:lnTo>
                    <a:pt x="27749" y="80848"/>
                  </a:lnTo>
                  <a:lnTo>
                    <a:pt x="27978" y="82054"/>
                  </a:lnTo>
                  <a:lnTo>
                    <a:pt x="29705" y="81635"/>
                  </a:lnTo>
                  <a:close/>
                </a:path>
                <a:path w="163194" h="101600">
                  <a:moveTo>
                    <a:pt x="42024" y="53047"/>
                  </a:moveTo>
                  <a:lnTo>
                    <a:pt x="41948" y="52806"/>
                  </a:lnTo>
                  <a:lnTo>
                    <a:pt x="41605" y="51511"/>
                  </a:lnTo>
                  <a:lnTo>
                    <a:pt x="41046" y="51015"/>
                  </a:lnTo>
                  <a:lnTo>
                    <a:pt x="39852" y="50584"/>
                  </a:lnTo>
                  <a:lnTo>
                    <a:pt x="39090" y="50787"/>
                  </a:lnTo>
                  <a:lnTo>
                    <a:pt x="38392" y="52311"/>
                  </a:lnTo>
                  <a:lnTo>
                    <a:pt x="38303" y="52806"/>
                  </a:lnTo>
                  <a:lnTo>
                    <a:pt x="38239" y="53708"/>
                  </a:lnTo>
                  <a:lnTo>
                    <a:pt x="38417" y="55308"/>
                  </a:lnTo>
                  <a:lnTo>
                    <a:pt x="40144" y="54914"/>
                  </a:lnTo>
                  <a:lnTo>
                    <a:pt x="40093" y="52806"/>
                  </a:lnTo>
                  <a:lnTo>
                    <a:pt x="40297" y="53505"/>
                  </a:lnTo>
                  <a:lnTo>
                    <a:pt x="42024" y="53047"/>
                  </a:lnTo>
                  <a:close/>
                </a:path>
                <a:path w="163194" h="101600">
                  <a:moveTo>
                    <a:pt x="44513" y="62420"/>
                  </a:moveTo>
                  <a:lnTo>
                    <a:pt x="44488" y="62001"/>
                  </a:lnTo>
                  <a:lnTo>
                    <a:pt x="44450" y="60553"/>
                  </a:lnTo>
                  <a:lnTo>
                    <a:pt x="42760" y="60629"/>
                  </a:lnTo>
                  <a:lnTo>
                    <a:pt x="42760" y="62420"/>
                  </a:lnTo>
                  <a:lnTo>
                    <a:pt x="42633" y="62217"/>
                  </a:lnTo>
                  <a:lnTo>
                    <a:pt x="42621" y="62001"/>
                  </a:lnTo>
                  <a:lnTo>
                    <a:pt x="42760" y="62420"/>
                  </a:lnTo>
                  <a:lnTo>
                    <a:pt x="42760" y="60629"/>
                  </a:lnTo>
                  <a:lnTo>
                    <a:pt x="42430" y="60642"/>
                  </a:lnTo>
                  <a:lnTo>
                    <a:pt x="40398" y="61912"/>
                  </a:lnTo>
                  <a:lnTo>
                    <a:pt x="40843" y="63347"/>
                  </a:lnTo>
                  <a:lnTo>
                    <a:pt x="42506" y="63601"/>
                  </a:lnTo>
                  <a:lnTo>
                    <a:pt x="44069" y="62903"/>
                  </a:lnTo>
                  <a:lnTo>
                    <a:pt x="43180" y="62750"/>
                  </a:lnTo>
                  <a:lnTo>
                    <a:pt x="42989" y="62649"/>
                  </a:lnTo>
                  <a:lnTo>
                    <a:pt x="43459" y="62738"/>
                  </a:lnTo>
                  <a:lnTo>
                    <a:pt x="43789" y="62649"/>
                  </a:lnTo>
                  <a:lnTo>
                    <a:pt x="44513" y="62458"/>
                  </a:lnTo>
                  <a:close/>
                </a:path>
                <a:path w="163194" h="101600">
                  <a:moveTo>
                    <a:pt x="51155" y="39814"/>
                  </a:moveTo>
                  <a:lnTo>
                    <a:pt x="50850" y="36703"/>
                  </a:lnTo>
                  <a:lnTo>
                    <a:pt x="46215" y="38125"/>
                  </a:lnTo>
                  <a:lnTo>
                    <a:pt x="47764" y="40817"/>
                  </a:lnTo>
                  <a:lnTo>
                    <a:pt x="49415" y="40220"/>
                  </a:lnTo>
                  <a:lnTo>
                    <a:pt x="49174" y="39801"/>
                  </a:lnTo>
                  <a:lnTo>
                    <a:pt x="49034" y="39547"/>
                  </a:lnTo>
                  <a:lnTo>
                    <a:pt x="48996" y="39281"/>
                  </a:lnTo>
                  <a:lnTo>
                    <a:pt x="49060" y="39014"/>
                  </a:lnTo>
                  <a:lnTo>
                    <a:pt x="49314" y="39243"/>
                  </a:lnTo>
                  <a:lnTo>
                    <a:pt x="49377" y="39446"/>
                  </a:lnTo>
                  <a:lnTo>
                    <a:pt x="49364" y="39662"/>
                  </a:lnTo>
                  <a:lnTo>
                    <a:pt x="49415" y="40182"/>
                  </a:lnTo>
                  <a:lnTo>
                    <a:pt x="51155" y="39814"/>
                  </a:lnTo>
                  <a:close/>
                </a:path>
                <a:path w="163194" h="101600">
                  <a:moveTo>
                    <a:pt x="53936" y="68884"/>
                  </a:moveTo>
                  <a:lnTo>
                    <a:pt x="52044" y="68897"/>
                  </a:lnTo>
                  <a:lnTo>
                    <a:pt x="51193" y="69443"/>
                  </a:lnTo>
                  <a:lnTo>
                    <a:pt x="49834" y="70307"/>
                  </a:lnTo>
                  <a:lnTo>
                    <a:pt x="50546" y="71691"/>
                  </a:lnTo>
                  <a:lnTo>
                    <a:pt x="51650" y="72351"/>
                  </a:lnTo>
                  <a:lnTo>
                    <a:pt x="52082" y="72618"/>
                  </a:lnTo>
                  <a:lnTo>
                    <a:pt x="53682" y="71958"/>
                  </a:lnTo>
                  <a:lnTo>
                    <a:pt x="52844" y="71462"/>
                  </a:lnTo>
                  <a:lnTo>
                    <a:pt x="52552" y="71170"/>
                  </a:lnTo>
                  <a:lnTo>
                    <a:pt x="52336" y="70853"/>
                  </a:lnTo>
                  <a:lnTo>
                    <a:pt x="52819" y="70929"/>
                  </a:lnTo>
                  <a:lnTo>
                    <a:pt x="53657" y="70675"/>
                  </a:lnTo>
                  <a:lnTo>
                    <a:pt x="53708" y="70307"/>
                  </a:lnTo>
                  <a:lnTo>
                    <a:pt x="53936" y="68884"/>
                  </a:lnTo>
                  <a:close/>
                </a:path>
                <a:path w="163194" h="101600">
                  <a:moveTo>
                    <a:pt x="54140" y="82829"/>
                  </a:moveTo>
                  <a:lnTo>
                    <a:pt x="53606" y="82321"/>
                  </a:lnTo>
                  <a:lnTo>
                    <a:pt x="52501" y="81254"/>
                  </a:lnTo>
                  <a:lnTo>
                    <a:pt x="50965" y="80467"/>
                  </a:lnTo>
                  <a:lnTo>
                    <a:pt x="49530" y="81508"/>
                  </a:lnTo>
                  <a:lnTo>
                    <a:pt x="48463" y="82296"/>
                  </a:lnTo>
                  <a:lnTo>
                    <a:pt x="48818" y="83820"/>
                  </a:lnTo>
                  <a:lnTo>
                    <a:pt x="50190" y="83870"/>
                  </a:lnTo>
                  <a:lnTo>
                    <a:pt x="50546" y="83896"/>
                  </a:lnTo>
                  <a:lnTo>
                    <a:pt x="51181" y="83756"/>
                  </a:lnTo>
                  <a:lnTo>
                    <a:pt x="51320" y="83375"/>
                  </a:lnTo>
                  <a:lnTo>
                    <a:pt x="51473" y="83007"/>
                  </a:lnTo>
                  <a:lnTo>
                    <a:pt x="51206" y="82791"/>
                  </a:lnTo>
                  <a:lnTo>
                    <a:pt x="50533" y="82765"/>
                  </a:lnTo>
                  <a:lnTo>
                    <a:pt x="50596" y="82283"/>
                  </a:lnTo>
                  <a:lnTo>
                    <a:pt x="51041" y="82245"/>
                  </a:lnTo>
                  <a:lnTo>
                    <a:pt x="51346" y="82232"/>
                  </a:lnTo>
                  <a:lnTo>
                    <a:pt x="51816" y="82842"/>
                  </a:lnTo>
                  <a:lnTo>
                    <a:pt x="52501" y="83502"/>
                  </a:lnTo>
                  <a:lnTo>
                    <a:pt x="54140" y="82829"/>
                  </a:lnTo>
                  <a:close/>
                </a:path>
                <a:path w="163194" h="101600">
                  <a:moveTo>
                    <a:pt x="55537" y="52616"/>
                  </a:moveTo>
                  <a:lnTo>
                    <a:pt x="54787" y="51968"/>
                  </a:lnTo>
                  <a:lnTo>
                    <a:pt x="53682" y="51041"/>
                  </a:lnTo>
                  <a:lnTo>
                    <a:pt x="52247" y="50177"/>
                  </a:lnTo>
                  <a:lnTo>
                    <a:pt x="50787" y="50888"/>
                  </a:lnTo>
                  <a:lnTo>
                    <a:pt x="49822" y="51371"/>
                  </a:lnTo>
                  <a:lnTo>
                    <a:pt x="48983" y="52679"/>
                  </a:lnTo>
                  <a:lnTo>
                    <a:pt x="49847" y="53632"/>
                  </a:lnTo>
                  <a:lnTo>
                    <a:pt x="50355" y="54203"/>
                  </a:lnTo>
                  <a:lnTo>
                    <a:pt x="52006" y="53505"/>
                  </a:lnTo>
                  <a:lnTo>
                    <a:pt x="50977" y="52387"/>
                  </a:lnTo>
                  <a:lnTo>
                    <a:pt x="51384" y="51765"/>
                  </a:lnTo>
                  <a:lnTo>
                    <a:pt x="52565" y="52146"/>
                  </a:lnTo>
                  <a:lnTo>
                    <a:pt x="53035" y="52603"/>
                  </a:lnTo>
                  <a:lnTo>
                    <a:pt x="54025" y="53441"/>
                  </a:lnTo>
                  <a:lnTo>
                    <a:pt x="55537" y="52616"/>
                  </a:lnTo>
                  <a:close/>
                </a:path>
                <a:path w="163194" h="101600">
                  <a:moveTo>
                    <a:pt x="58966" y="21640"/>
                  </a:moveTo>
                  <a:lnTo>
                    <a:pt x="57429" y="20548"/>
                  </a:lnTo>
                  <a:lnTo>
                    <a:pt x="54203" y="21640"/>
                  </a:lnTo>
                  <a:lnTo>
                    <a:pt x="55499" y="23977"/>
                  </a:lnTo>
                  <a:lnTo>
                    <a:pt x="57137" y="23342"/>
                  </a:lnTo>
                  <a:lnTo>
                    <a:pt x="56997" y="23101"/>
                  </a:lnTo>
                  <a:lnTo>
                    <a:pt x="56870" y="22860"/>
                  </a:lnTo>
                  <a:lnTo>
                    <a:pt x="56794" y="22669"/>
                  </a:lnTo>
                  <a:lnTo>
                    <a:pt x="56781" y="22390"/>
                  </a:lnTo>
                  <a:lnTo>
                    <a:pt x="56781" y="22009"/>
                  </a:lnTo>
                  <a:lnTo>
                    <a:pt x="56807" y="21844"/>
                  </a:lnTo>
                  <a:lnTo>
                    <a:pt x="57492" y="22339"/>
                  </a:lnTo>
                  <a:lnTo>
                    <a:pt x="58966" y="21640"/>
                  </a:lnTo>
                  <a:close/>
                </a:path>
                <a:path w="163194" h="101600">
                  <a:moveTo>
                    <a:pt x="61137" y="64198"/>
                  </a:moveTo>
                  <a:lnTo>
                    <a:pt x="61125" y="62699"/>
                  </a:lnTo>
                  <a:lnTo>
                    <a:pt x="61099" y="60452"/>
                  </a:lnTo>
                  <a:lnTo>
                    <a:pt x="55232" y="62128"/>
                  </a:lnTo>
                  <a:lnTo>
                    <a:pt x="57162" y="65290"/>
                  </a:lnTo>
                  <a:lnTo>
                    <a:pt x="58788" y="64668"/>
                  </a:lnTo>
                  <a:lnTo>
                    <a:pt x="58381" y="63995"/>
                  </a:lnTo>
                  <a:lnTo>
                    <a:pt x="58102" y="62903"/>
                  </a:lnTo>
                  <a:lnTo>
                    <a:pt x="58432" y="62776"/>
                  </a:lnTo>
                  <a:lnTo>
                    <a:pt x="59016" y="63030"/>
                  </a:lnTo>
                  <a:lnTo>
                    <a:pt x="59347" y="63436"/>
                  </a:lnTo>
                  <a:lnTo>
                    <a:pt x="59410" y="64477"/>
                  </a:lnTo>
                  <a:lnTo>
                    <a:pt x="61137" y="64198"/>
                  </a:lnTo>
                  <a:close/>
                </a:path>
                <a:path w="163194" h="101600">
                  <a:moveTo>
                    <a:pt x="63868" y="83680"/>
                  </a:moveTo>
                  <a:lnTo>
                    <a:pt x="61595" y="82105"/>
                  </a:lnTo>
                  <a:lnTo>
                    <a:pt x="58026" y="83527"/>
                  </a:lnTo>
                  <a:lnTo>
                    <a:pt x="59080" y="86664"/>
                  </a:lnTo>
                  <a:lnTo>
                    <a:pt x="60794" y="86169"/>
                  </a:lnTo>
                  <a:lnTo>
                    <a:pt x="60375" y="84899"/>
                  </a:lnTo>
                  <a:lnTo>
                    <a:pt x="60642" y="83197"/>
                  </a:lnTo>
                  <a:lnTo>
                    <a:pt x="61861" y="84048"/>
                  </a:lnTo>
                  <a:lnTo>
                    <a:pt x="62318" y="84366"/>
                  </a:lnTo>
                  <a:lnTo>
                    <a:pt x="63868" y="83680"/>
                  </a:lnTo>
                  <a:close/>
                </a:path>
                <a:path w="163194" h="101600">
                  <a:moveTo>
                    <a:pt x="66446" y="99974"/>
                  </a:moveTo>
                  <a:lnTo>
                    <a:pt x="66243" y="99390"/>
                  </a:lnTo>
                  <a:lnTo>
                    <a:pt x="65354" y="96685"/>
                  </a:lnTo>
                  <a:lnTo>
                    <a:pt x="60629" y="99072"/>
                  </a:lnTo>
                  <a:lnTo>
                    <a:pt x="62674" y="101117"/>
                  </a:lnTo>
                  <a:lnTo>
                    <a:pt x="63106" y="101549"/>
                  </a:lnTo>
                  <a:lnTo>
                    <a:pt x="64744" y="100901"/>
                  </a:lnTo>
                  <a:lnTo>
                    <a:pt x="64008" y="100177"/>
                  </a:lnTo>
                  <a:lnTo>
                    <a:pt x="63855" y="99822"/>
                  </a:lnTo>
                  <a:lnTo>
                    <a:pt x="64122" y="98894"/>
                  </a:lnTo>
                  <a:lnTo>
                    <a:pt x="64414" y="99517"/>
                  </a:lnTo>
                  <a:lnTo>
                    <a:pt x="64719" y="100457"/>
                  </a:lnTo>
                  <a:lnTo>
                    <a:pt x="66446" y="99974"/>
                  </a:lnTo>
                  <a:close/>
                </a:path>
                <a:path w="163194" h="101600">
                  <a:moveTo>
                    <a:pt x="67106" y="34391"/>
                  </a:moveTo>
                  <a:lnTo>
                    <a:pt x="64808" y="31191"/>
                  </a:lnTo>
                  <a:lnTo>
                    <a:pt x="60032" y="34023"/>
                  </a:lnTo>
                  <a:lnTo>
                    <a:pt x="62738" y="37160"/>
                  </a:lnTo>
                  <a:lnTo>
                    <a:pt x="64389" y="36512"/>
                  </a:lnTo>
                  <a:lnTo>
                    <a:pt x="63893" y="35941"/>
                  </a:lnTo>
                  <a:lnTo>
                    <a:pt x="63512" y="35496"/>
                  </a:lnTo>
                  <a:lnTo>
                    <a:pt x="63309" y="34823"/>
                  </a:lnTo>
                  <a:lnTo>
                    <a:pt x="63982" y="33515"/>
                  </a:lnTo>
                  <a:lnTo>
                    <a:pt x="64693" y="33972"/>
                  </a:lnTo>
                  <a:lnTo>
                    <a:pt x="65443" y="35001"/>
                  </a:lnTo>
                  <a:lnTo>
                    <a:pt x="67106" y="34391"/>
                  </a:lnTo>
                  <a:close/>
                </a:path>
                <a:path w="163194" h="101600">
                  <a:moveTo>
                    <a:pt x="69519" y="47472"/>
                  </a:moveTo>
                  <a:lnTo>
                    <a:pt x="69037" y="47078"/>
                  </a:lnTo>
                  <a:lnTo>
                    <a:pt x="68745" y="46850"/>
                  </a:lnTo>
                  <a:lnTo>
                    <a:pt x="68465" y="46609"/>
                  </a:lnTo>
                  <a:lnTo>
                    <a:pt x="67716" y="46012"/>
                  </a:lnTo>
                  <a:lnTo>
                    <a:pt x="66763" y="46405"/>
                  </a:lnTo>
                  <a:lnTo>
                    <a:pt x="66408" y="47764"/>
                  </a:lnTo>
                  <a:lnTo>
                    <a:pt x="66586" y="48526"/>
                  </a:lnTo>
                  <a:lnTo>
                    <a:pt x="67106" y="49199"/>
                  </a:lnTo>
                  <a:lnTo>
                    <a:pt x="67538" y="49758"/>
                  </a:lnTo>
                  <a:lnTo>
                    <a:pt x="69202" y="49110"/>
                  </a:lnTo>
                  <a:lnTo>
                    <a:pt x="68592" y="48348"/>
                  </a:lnTo>
                  <a:lnTo>
                    <a:pt x="68516" y="48221"/>
                  </a:lnTo>
                  <a:lnTo>
                    <a:pt x="68453" y="48094"/>
                  </a:lnTo>
                  <a:lnTo>
                    <a:pt x="69011" y="47942"/>
                  </a:lnTo>
                  <a:lnTo>
                    <a:pt x="69519" y="47472"/>
                  </a:lnTo>
                  <a:close/>
                </a:path>
                <a:path w="163194" h="101600">
                  <a:moveTo>
                    <a:pt x="69672" y="72504"/>
                  </a:moveTo>
                  <a:lnTo>
                    <a:pt x="67703" y="71920"/>
                  </a:lnTo>
                  <a:lnTo>
                    <a:pt x="67487" y="72021"/>
                  </a:lnTo>
                  <a:lnTo>
                    <a:pt x="67487" y="73736"/>
                  </a:lnTo>
                  <a:lnTo>
                    <a:pt x="67475" y="74358"/>
                  </a:lnTo>
                  <a:lnTo>
                    <a:pt x="67094" y="74079"/>
                  </a:lnTo>
                  <a:lnTo>
                    <a:pt x="67208" y="73367"/>
                  </a:lnTo>
                  <a:lnTo>
                    <a:pt x="67487" y="73736"/>
                  </a:lnTo>
                  <a:lnTo>
                    <a:pt x="67487" y="72021"/>
                  </a:lnTo>
                  <a:lnTo>
                    <a:pt x="65316" y="72974"/>
                  </a:lnTo>
                  <a:lnTo>
                    <a:pt x="65239" y="73367"/>
                  </a:lnTo>
                  <a:lnTo>
                    <a:pt x="65112" y="74561"/>
                  </a:lnTo>
                  <a:lnTo>
                    <a:pt x="66509" y="75438"/>
                  </a:lnTo>
                  <a:lnTo>
                    <a:pt x="67614" y="75044"/>
                  </a:lnTo>
                  <a:lnTo>
                    <a:pt x="67665" y="74650"/>
                  </a:lnTo>
                  <a:lnTo>
                    <a:pt x="68084" y="74803"/>
                  </a:lnTo>
                  <a:lnTo>
                    <a:pt x="68719" y="74650"/>
                  </a:lnTo>
                  <a:lnTo>
                    <a:pt x="69075" y="74561"/>
                  </a:lnTo>
                  <a:lnTo>
                    <a:pt x="69138" y="74358"/>
                  </a:lnTo>
                  <a:lnTo>
                    <a:pt x="69430" y="73367"/>
                  </a:lnTo>
                  <a:lnTo>
                    <a:pt x="69672" y="72504"/>
                  </a:lnTo>
                  <a:close/>
                </a:path>
                <a:path w="163194" h="101600">
                  <a:moveTo>
                    <a:pt x="71716" y="91287"/>
                  </a:moveTo>
                  <a:lnTo>
                    <a:pt x="69659" y="88607"/>
                  </a:lnTo>
                  <a:lnTo>
                    <a:pt x="65773" y="90233"/>
                  </a:lnTo>
                  <a:lnTo>
                    <a:pt x="67246" y="93510"/>
                  </a:lnTo>
                  <a:lnTo>
                    <a:pt x="68961" y="93014"/>
                  </a:lnTo>
                  <a:lnTo>
                    <a:pt x="68287" y="91516"/>
                  </a:lnTo>
                  <a:lnTo>
                    <a:pt x="68821" y="90335"/>
                  </a:lnTo>
                  <a:lnTo>
                    <a:pt x="69608" y="91351"/>
                  </a:lnTo>
                  <a:lnTo>
                    <a:pt x="70065" y="91948"/>
                  </a:lnTo>
                  <a:lnTo>
                    <a:pt x="71716" y="91287"/>
                  </a:lnTo>
                  <a:close/>
                </a:path>
                <a:path w="163194" h="101600">
                  <a:moveTo>
                    <a:pt x="73710" y="16814"/>
                  </a:moveTo>
                  <a:lnTo>
                    <a:pt x="72415" y="14084"/>
                  </a:lnTo>
                  <a:lnTo>
                    <a:pt x="69469" y="14592"/>
                  </a:lnTo>
                  <a:lnTo>
                    <a:pt x="68948" y="16687"/>
                  </a:lnTo>
                  <a:lnTo>
                    <a:pt x="68757" y="17500"/>
                  </a:lnTo>
                  <a:lnTo>
                    <a:pt x="70510" y="17297"/>
                  </a:lnTo>
                  <a:lnTo>
                    <a:pt x="70700" y="16548"/>
                  </a:lnTo>
                  <a:lnTo>
                    <a:pt x="70853" y="15938"/>
                  </a:lnTo>
                  <a:lnTo>
                    <a:pt x="71424" y="16103"/>
                  </a:lnTo>
                  <a:lnTo>
                    <a:pt x="72009" y="17322"/>
                  </a:lnTo>
                  <a:lnTo>
                    <a:pt x="73710" y="16814"/>
                  </a:lnTo>
                  <a:close/>
                </a:path>
                <a:path w="163194" h="101600">
                  <a:moveTo>
                    <a:pt x="77927" y="59397"/>
                  </a:moveTo>
                  <a:lnTo>
                    <a:pt x="77266" y="58686"/>
                  </a:lnTo>
                  <a:lnTo>
                    <a:pt x="76949" y="58331"/>
                  </a:lnTo>
                  <a:lnTo>
                    <a:pt x="76288" y="57619"/>
                  </a:lnTo>
                  <a:lnTo>
                    <a:pt x="75234" y="57886"/>
                  </a:lnTo>
                  <a:lnTo>
                    <a:pt x="74447" y="59410"/>
                  </a:lnTo>
                  <a:lnTo>
                    <a:pt x="74574" y="60629"/>
                  </a:lnTo>
                  <a:lnTo>
                    <a:pt x="75488" y="61518"/>
                  </a:lnTo>
                  <a:lnTo>
                    <a:pt x="75920" y="61950"/>
                  </a:lnTo>
                  <a:lnTo>
                    <a:pt x="77558" y="61302"/>
                  </a:lnTo>
                  <a:lnTo>
                    <a:pt x="77089" y="60845"/>
                  </a:lnTo>
                  <a:lnTo>
                    <a:pt x="76796" y="60566"/>
                  </a:lnTo>
                  <a:lnTo>
                    <a:pt x="76606" y="60223"/>
                  </a:lnTo>
                  <a:lnTo>
                    <a:pt x="76504" y="59867"/>
                  </a:lnTo>
                  <a:lnTo>
                    <a:pt x="77114" y="59842"/>
                  </a:lnTo>
                  <a:lnTo>
                    <a:pt x="77927" y="59397"/>
                  </a:lnTo>
                  <a:close/>
                </a:path>
                <a:path w="163194" h="101600">
                  <a:moveTo>
                    <a:pt x="81534" y="77000"/>
                  </a:moveTo>
                  <a:lnTo>
                    <a:pt x="80124" y="73025"/>
                  </a:lnTo>
                  <a:lnTo>
                    <a:pt x="74066" y="76136"/>
                  </a:lnTo>
                  <a:lnTo>
                    <a:pt x="77127" y="79273"/>
                  </a:lnTo>
                  <a:lnTo>
                    <a:pt x="78752" y="78638"/>
                  </a:lnTo>
                  <a:lnTo>
                    <a:pt x="77889" y="77749"/>
                  </a:lnTo>
                  <a:lnTo>
                    <a:pt x="77635" y="76911"/>
                  </a:lnTo>
                  <a:lnTo>
                    <a:pt x="78536" y="75450"/>
                  </a:lnTo>
                  <a:lnTo>
                    <a:pt x="79387" y="76263"/>
                  </a:lnTo>
                  <a:lnTo>
                    <a:pt x="79629" y="76962"/>
                  </a:lnTo>
                  <a:lnTo>
                    <a:pt x="79819" y="77508"/>
                  </a:lnTo>
                  <a:lnTo>
                    <a:pt x="81534" y="77000"/>
                  </a:lnTo>
                  <a:close/>
                </a:path>
                <a:path w="163194" h="101600">
                  <a:moveTo>
                    <a:pt x="82486" y="26365"/>
                  </a:moveTo>
                  <a:lnTo>
                    <a:pt x="80683" y="24536"/>
                  </a:lnTo>
                  <a:lnTo>
                    <a:pt x="79006" y="23609"/>
                  </a:lnTo>
                  <a:lnTo>
                    <a:pt x="75742" y="24968"/>
                  </a:lnTo>
                  <a:lnTo>
                    <a:pt x="74955" y="26784"/>
                  </a:lnTo>
                  <a:lnTo>
                    <a:pt x="76390" y="27838"/>
                  </a:lnTo>
                  <a:lnTo>
                    <a:pt x="76898" y="28219"/>
                  </a:lnTo>
                  <a:lnTo>
                    <a:pt x="78473" y="27470"/>
                  </a:lnTo>
                  <a:lnTo>
                    <a:pt x="76962" y="26365"/>
                  </a:lnTo>
                  <a:lnTo>
                    <a:pt x="77381" y="25069"/>
                  </a:lnTo>
                  <a:lnTo>
                    <a:pt x="79171" y="25323"/>
                  </a:lnTo>
                  <a:lnTo>
                    <a:pt x="80835" y="27025"/>
                  </a:lnTo>
                  <a:lnTo>
                    <a:pt x="82486" y="26365"/>
                  </a:lnTo>
                  <a:close/>
                </a:path>
                <a:path w="163194" h="101600">
                  <a:moveTo>
                    <a:pt x="82804" y="34874"/>
                  </a:moveTo>
                  <a:lnTo>
                    <a:pt x="80454" y="35217"/>
                  </a:lnTo>
                  <a:lnTo>
                    <a:pt x="80454" y="37096"/>
                  </a:lnTo>
                  <a:lnTo>
                    <a:pt x="80441" y="37592"/>
                  </a:lnTo>
                  <a:lnTo>
                    <a:pt x="80314" y="38265"/>
                  </a:lnTo>
                  <a:lnTo>
                    <a:pt x="80035" y="37592"/>
                  </a:lnTo>
                  <a:lnTo>
                    <a:pt x="79921" y="36906"/>
                  </a:lnTo>
                  <a:lnTo>
                    <a:pt x="80454" y="37096"/>
                  </a:lnTo>
                  <a:lnTo>
                    <a:pt x="80454" y="35217"/>
                  </a:lnTo>
                  <a:lnTo>
                    <a:pt x="77279" y="35661"/>
                  </a:lnTo>
                  <a:lnTo>
                    <a:pt x="78676" y="38887"/>
                  </a:lnTo>
                  <a:lnTo>
                    <a:pt x="80276" y="38404"/>
                  </a:lnTo>
                  <a:lnTo>
                    <a:pt x="80238" y="38633"/>
                  </a:lnTo>
                  <a:lnTo>
                    <a:pt x="81978" y="38366"/>
                  </a:lnTo>
                  <a:lnTo>
                    <a:pt x="82321" y="36906"/>
                  </a:lnTo>
                  <a:lnTo>
                    <a:pt x="82804" y="34874"/>
                  </a:lnTo>
                  <a:close/>
                </a:path>
                <a:path w="163194" h="101600">
                  <a:moveTo>
                    <a:pt x="87261" y="89344"/>
                  </a:moveTo>
                  <a:lnTo>
                    <a:pt x="86055" y="87769"/>
                  </a:lnTo>
                  <a:lnTo>
                    <a:pt x="85039" y="87376"/>
                  </a:lnTo>
                  <a:lnTo>
                    <a:pt x="85039" y="89166"/>
                  </a:lnTo>
                  <a:lnTo>
                    <a:pt x="84721" y="89179"/>
                  </a:lnTo>
                  <a:lnTo>
                    <a:pt x="84518" y="89166"/>
                  </a:lnTo>
                  <a:lnTo>
                    <a:pt x="84467" y="89001"/>
                  </a:lnTo>
                  <a:lnTo>
                    <a:pt x="84366" y="88861"/>
                  </a:lnTo>
                  <a:lnTo>
                    <a:pt x="84315" y="88633"/>
                  </a:lnTo>
                  <a:lnTo>
                    <a:pt x="83972" y="88392"/>
                  </a:lnTo>
                  <a:lnTo>
                    <a:pt x="84264" y="88519"/>
                  </a:lnTo>
                  <a:lnTo>
                    <a:pt x="84734" y="88747"/>
                  </a:lnTo>
                  <a:lnTo>
                    <a:pt x="85039" y="89166"/>
                  </a:lnTo>
                  <a:lnTo>
                    <a:pt x="85039" y="87376"/>
                  </a:lnTo>
                  <a:lnTo>
                    <a:pt x="84899" y="87312"/>
                  </a:lnTo>
                  <a:lnTo>
                    <a:pt x="82435" y="88455"/>
                  </a:lnTo>
                  <a:lnTo>
                    <a:pt x="82245" y="89890"/>
                  </a:lnTo>
                  <a:lnTo>
                    <a:pt x="83604" y="89903"/>
                  </a:lnTo>
                  <a:lnTo>
                    <a:pt x="83959" y="89916"/>
                  </a:lnTo>
                  <a:lnTo>
                    <a:pt x="84569" y="89852"/>
                  </a:lnTo>
                  <a:lnTo>
                    <a:pt x="84823" y="89585"/>
                  </a:lnTo>
                  <a:lnTo>
                    <a:pt x="85001" y="89382"/>
                  </a:lnTo>
                  <a:lnTo>
                    <a:pt x="85090" y="89242"/>
                  </a:lnTo>
                  <a:lnTo>
                    <a:pt x="85356" y="89573"/>
                  </a:lnTo>
                  <a:lnTo>
                    <a:pt x="85623" y="89916"/>
                  </a:lnTo>
                  <a:lnTo>
                    <a:pt x="87261" y="89344"/>
                  </a:lnTo>
                  <a:close/>
                </a:path>
                <a:path w="163194" h="101600">
                  <a:moveTo>
                    <a:pt x="87376" y="15722"/>
                  </a:moveTo>
                  <a:lnTo>
                    <a:pt x="87122" y="15036"/>
                  </a:lnTo>
                  <a:lnTo>
                    <a:pt x="86906" y="14427"/>
                  </a:lnTo>
                  <a:lnTo>
                    <a:pt x="86499" y="14020"/>
                  </a:lnTo>
                  <a:lnTo>
                    <a:pt x="85991" y="13754"/>
                  </a:lnTo>
                  <a:lnTo>
                    <a:pt x="86271" y="13614"/>
                  </a:lnTo>
                  <a:lnTo>
                    <a:pt x="86385" y="13474"/>
                  </a:lnTo>
                  <a:lnTo>
                    <a:pt x="86029" y="13462"/>
                  </a:lnTo>
                  <a:lnTo>
                    <a:pt x="85801" y="13449"/>
                  </a:lnTo>
                  <a:lnTo>
                    <a:pt x="85547" y="13474"/>
                  </a:lnTo>
                  <a:lnTo>
                    <a:pt x="85293" y="13512"/>
                  </a:lnTo>
                  <a:lnTo>
                    <a:pt x="85077" y="13449"/>
                  </a:lnTo>
                  <a:lnTo>
                    <a:pt x="84543" y="13398"/>
                  </a:lnTo>
                  <a:lnTo>
                    <a:pt x="84074" y="13690"/>
                  </a:lnTo>
                  <a:lnTo>
                    <a:pt x="83896" y="13982"/>
                  </a:lnTo>
                  <a:lnTo>
                    <a:pt x="83185" y="14414"/>
                  </a:lnTo>
                  <a:lnTo>
                    <a:pt x="82677" y="15074"/>
                  </a:lnTo>
                  <a:lnTo>
                    <a:pt x="82892" y="16294"/>
                  </a:lnTo>
                  <a:lnTo>
                    <a:pt x="84632" y="15925"/>
                  </a:lnTo>
                  <a:lnTo>
                    <a:pt x="84556" y="15494"/>
                  </a:lnTo>
                  <a:lnTo>
                    <a:pt x="84569" y="15074"/>
                  </a:lnTo>
                  <a:lnTo>
                    <a:pt x="84632" y="14706"/>
                  </a:lnTo>
                  <a:lnTo>
                    <a:pt x="84988" y="14859"/>
                  </a:lnTo>
                  <a:lnTo>
                    <a:pt x="85255" y="15113"/>
                  </a:lnTo>
                  <a:lnTo>
                    <a:pt x="85648" y="16205"/>
                  </a:lnTo>
                  <a:lnTo>
                    <a:pt x="87376" y="15722"/>
                  </a:lnTo>
                  <a:close/>
                </a:path>
                <a:path w="163194" h="101600">
                  <a:moveTo>
                    <a:pt x="87388" y="66027"/>
                  </a:moveTo>
                  <a:lnTo>
                    <a:pt x="87020" y="64833"/>
                  </a:lnTo>
                  <a:lnTo>
                    <a:pt x="86766" y="64008"/>
                  </a:lnTo>
                  <a:lnTo>
                    <a:pt x="85559" y="63677"/>
                  </a:lnTo>
                  <a:lnTo>
                    <a:pt x="85559" y="66141"/>
                  </a:lnTo>
                  <a:lnTo>
                    <a:pt x="84963" y="65709"/>
                  </a:lnTo>
                  <a:lnTo>
                    <a:pt x="85153" y="64833"/>
                  </a:lnTo>
                  <a:lnTo>
                    <a:pt x="85559" y="66141"/>
                  </a:lnTo>
                  <a:lnTo>
                    <a:pt x="85559" y="63677"/>
                  </a:lnTo>
                  <a:lnTo>
                    <a:pt x="85280" y="63588"/>
                  </a:lnTo>
                  <a:lnTo>
                    <a:pt x="83235" y="64833"/>
                  </a:lnTo>
                  <a:lnTo>
                    <a:pt x="83172" y="66421"/>
                  </a:lnTo>
                  <a:lnTo>
                    <a:pt x="84759" y="67513"/>
                  </a:lnTo>
                  <a:lnTo>
                    <a:pt x="86245" y="66611"/>
                  </a:lnTo>
                  <a:lnTo>
                    <a:pt x="86055" y="66484"/>
                  </a:lnTo>
                  <a:lnTo>
                    <a:pt x="87388" y="66027"/>
                  </a:lnTo>
                  <a:close/>
                </a:path>
                <a:path w="163194" h="101600">
                  <a:moveTo>
                    <a:pt x="88849" y="44069"/>
                  </a:moveTo>
                  <a:lnTo>
                    <a:pt x="87045" y="43929"/>
                  </a:lnTo>
                  <a:lnTo>
                    <a:pt x="84366" y="44970"/>
                  </a:lnTo>
                  <a:lnTo>
                    <a:pt x="84340" y="46545"/>
                  </a:lnTo>
                  <a:lnTo>
                    <a:pt x="84797" y="48501"/>
                  </a:lnTo>
                  <a:lnTo>
                    <a:pt x="86537" y="48069"/>
                  </a:lnTo>
                  <a:lnTo>
                    <a:pt x="86271" y="46951"/>
                  </a:lnTo>
                  <a:lnTo>
                    <a:pt x="86080" y="46253"/>
                  </a:lnTo>
                  <a:lnTo>
                    <a:pt x="86296" y="45466"/>
                  </a:lnTo>
                  <a:lnTo>
                    <a:pt x="86347" y="45173"/>
                  </a:lnTo>
                  <a:lnTo>
                    <a:pt x="86499" y="45123"/>
                  </a:lnTo>
                  <a:lnTo>
                    <a:pt x="86791" y="45008"/>
                  </a:lnTo>
                  <a:lnTo>
                    <a:pt x="86906" y="45593"/>
                  </a:lnTo>
                  <a:lnTo>
                    <a:pt x="86766" y="46329"/>
                  </a:lnTo>
                  <a:lnTo>
                    <a:pt x="88480" y="46037"/>
                  </a:lnTo>
                  <a:lnTo>
                    <a:pt x="88569" y="45567"/>
                  </a:lnTo>
                  <a:lnTo>
                    <a:pt x="88849" y="44069"/>
                  </a:lnTo>
                  <a:close/>
                </a:path>
                <a:path w="163194" h="101600">
                  <a:moveTo>
                    <a:pt x="90093" y="28981"/>
                  </a:moveTo>
                  <a:lnTo>
                    <a:pt x="88366" y="28613"/>
                  </a:lnTo>
                  <a:lnTo>
                    <a:pt x="87299" y="29235"/>
                  </a:lnTo>
                  <a:lnTo>
                    <a:pt x="86182" y="29908"/>
                  </a:lnTo>
                  <a:lnTo>
                    <a:pt x="86385" y="31356"/>
                  </a:lnTo>
                  <a:lnTo>
                    <a:pt x="87591" y="31750"/>
                  </a:lnTo>
                  <a:lnTo>
                    <a:pt x="88049" y="31902"/>
                  </a:lnTo>
                  <a:lnTo>
                    <a:pt x="88988" y="31419"/>
                  </a:lnTo>
                  <a:lnTo>
                    <a:pt x="88963" y="31051"/>
                  </a:lnTo>
                  <a:lnTo>
                    <a:pt x="89446" y="31038"/>
                  </a:lnTo>
                  <a:lnTo>
                    <a:pt x="90030" y="30784"/>
                  </a:lnTo>
                  <a:lnTo>
                    <a:pt x="90093" y="28981"/>
                  </a:lnTo>
                  <a:close/>
                </a:path>
                <a:path w="163194" h="101600">
                  <a:moveTo>
                    <a:pt x="92290" y="57594"/>
                  </a:moveTo>
                  <a:lnTo>
                    <a:pt x="92100" y="55295"/>
                  </a:lnTo>
                  <a:lnTo>
                    <a:pt x="89979" y="55029"/>
                  </a:lnTo>
                  <a:lnTo>
                    <a:pt x="88646" y="55626"/>
                  </a:lnTo>
                  <a:lnTo>
                    <a:pt x="87287" y="56235"/>
                  </a:lnTo>
                  <a:lnTo>
                    <a:pt x="86779" y="58089"/>
                  </a:lnTo>
                  <a:lnTo>
                    <a:pt x="88557" y="59309"/>
                  </a:lnTo>
                  <a:lnTo>
                    <a:pt x="90068" y="58623"/>
                  </a:lnTo>
                  <a:lnTo>
                    <a:pt x="89192" y="58026"/>
                  </a:lnTo>
                  <a:lnTo>
                    <a:pt x="88785" y="57048"/>
                  </a:lnTo>
                  <a:lnTo>
                    <a:pt x="89204" y="56388"/>
                  </a:lnTo>
                  <a:lnTo>
                    <a:pt x="89700" y="55638"/>
                  </a:lnTo>
                  <a:lnTo>
                    <a:pt x="90474" y="56984"/>
                  </a:lnTo>
                  <a:lnTo>
                    <a:pt x="90525" y="57531"/>
                  </a:lnTo>
                  <a:lnTo>
                    <a:pt x="90551" y="57912"/>
                  </a:lnTo>
                  <a:lnTo>
                    <a:pt x="92290" y="57594"/>
                  </a:lnTo>
                  <a:close/>
                </a:path>
                <a:path w="163194" h="101600">
                  <a:moveTo>
                    <a:pt x="94132" y="84226"/>
                  </a:moveTo>
                  <a:lnTo>
                    <a:pt x="93446" y="83604"/>
                  </a:lnTo>
                  <a:lnTo>
                    <a:pt x="93091" y="83261"/>
                  </a:lnTo>
                  <a:lnTo>
                    <a:pt x="92379" y="82600"/>
                  </a:lnTo>
                  <a:lnTo>
                    <a:pt x="91998" y="82245"/>
                  </a:lnTo>
                  <a:lnTo>
                    <a:pt x="91287" y="82562"/>
                  </a:lnTo>
                  <a:lnTo>
                    <a:pt x="90068" y="83718"/>
                  </a:lnTo>
                  <a:lnTo>
                    <a:pt x="90157" y="85064"/>
                  </a:lnTo>
                  <a:lnTo>
                    <a:pt x="91097" y="85877"/>
                  </a:lnTo>
                  <a:lnTo>
                    <a:pt x="91668" y="86385"/>
                  </a:lnTo>
                  <a:lnTo>
                    <a:pt x="93179" y="85534"/>
                  </a:lnTo>
                  <a:lnTo>
                    <a:pt x="92417" y="84886"/>
                  </a:lnTo>
                  <a:lnTo>
                    <a:pt x="92278" y="84683"/>
                  </a:lnTo>
                  <a:lnTo>
                    <a:pt x="92913" y="84975"/>
                  </a:lnTo>
                  <a:lnTo>
                    <a:pt x="94132" y="84226"/>
                  </a:lnTo>
                  <a:close/>
                </a:path>
                <a:path w="163194" h="101600">
                  <a:moveTo>
                    <a:pt x="96888" y="73063"/>
                  </a:moveTo>
                  <a:lnTo>
                    <a:pt x="96456" y="69392"/>
                  </a:lnTo>
                  <a:lnTo>
                    <a:pt x="91287" y="71183"/>
                  </a:lnTo>
                  <a:lnTo>
                    <a:pt x="93052" y="73685"/>
                  </a:lnTo>
                  <a:lnTo>
                    <a:pt x="93446" y="74244"/>
                  </a:lnTo>
                  <a:lnTo>
                    <a:pt x="95110" y="73621"/>
                  </a:lnTo>
                  <a:lnTo>
                    <a:pt x="94538" y="72809"/>
                  </a:lnTo>
                  <a:lnTo>
                    <a:pt x="94272" y="72224"/>
                  </a:lnTo>
                  <a:lnTo>
                    <a:pt x="94881" y="71894"/>
                  </a:lnTo>
                  <a:lnTo>
                    <a:pt x="95034" y="72478"/>
                  </a:lnTo>
                  <a:lnTo>
                    <a:pt x="95148" y="73469"/>
                  </a:lnTo>
                  <a:lnTo>
                    <a:pt x="96888" y="73063"/>
                  </a:lnTo>
                  <a:close/>
                </a:path>
                <a:path w="163194" h="101600">
                  <a:moveTo>
                    <a:pt x="96913" y="21844"/>
                  </a:moveTo>
                  <a:lnTo>
                    <a:pt x="96227" y="18719"/>
                  </a:lnTo>
                  <a:lnTo>
                    <a:pt x="91249" y="20332"/>
                  </a:lnTo>
                  <a:lnTo>
                    <a:pt x="92583" y="22771"/>
                  </a:lnTo>
                  <a:lnTo>
                    <a:pt x="92837" y="23228"/>
                  </a:lnTo>
                  <a:lnTo>
                    <a:pt x="94475" y="22618"/>
                  </a:lnTo>
                  <a:lnTo>
                    <a:pt x="94157" y="22034"/>
                  </a:lnTo>
                  <a:lnTo>
                    <a:pt x="93891" y="21234"/>
                  </a:lnTo>
                  <a:lnTo>
                    <a:pt x="94665" y="20675"/>
                  </a:lnTo>
                  <a:lnTo>
                    <a:pt x="95021" y="21526"/>
                  </a:lnTo>
                  <a:lnTo>
                    <a:pt x="95173" y="22263"/>
                  </a:lnTo>
                  <a:lnTo>
                    <a:pt x="96913" y="21844"/>
                  </a:lnTo>
                  <a:close/>
                </a:path>
                <a:path w="163194" h="101600">
                  <a:moveTo>
                    <a:pt x="101257" y="48044"/>
                  </a:moveTo>
                  <a:lnTo>
                    <a:pt x="100711" y="46507"/>
                  </a:lnTo>
                  <a:lnTo>
                    <a:pt x="100228" y="45859"/>
                  </a:lnTo>
                  <a:lnTo>
                    <a:pt x="99504" y="45351"/>
                  </a:lnTo>
                  <a:lnTo>
                    <a:pt x="99504" y="48475"/>
                  </a:lnTo>
                  <a:lnTo>
                    <a:pt x="99364" y="48272"/>
                  </a:lnTo>
                  <a:lnTo>
                    <a:pt x="99148" y="47980"/>
                  </a:lnTo>
                  <a:lnTo>
                    <a:pt x="99060" y="47650"/>
                  </a:lnTo>
                  <a:lnTo>
                    <a:pt x="99034" y="47320"/>
                  </a:lnTo>
                  <a:lnTo>
                    <a:pt x="99123" y="47485"/>
                  </a:lnTo>
                  <a:lnTo>
                    <a:pt x="99225" y="47625"/>
                  </a:lnTo>
                  <a:lnTo>
                    <a:pt x="99504" y="48475"/>
                  </a:lnTo>
                  <a:lnTo>
                    <a:pt x="99504" y="45351"/>
                  </a:lnTo>
                  <a:lnTo>
                    <a:pt x="99098" y="45059"/>
                  </a:lnTo>
                  <a:lnTo>
                    <a:pt x="98425" y="45300"/>
                  </a:lnTo>
                  <a:lnTo>
                    <a:pt x="98107" y="45593"/>
                  </a:lnTo>
                  <a:lnTo>
                    <a:pt x="97142" y="46520"/>
                  </a:lnTo>
                  <a:lnTo>
                    <a:pt x="96977" y="47917"/>
                  </a:lnTo>
                  <a:lnTo>
                    <a:pt x="98196" y="49568"/>
                  </a:lnTo>
                  <a:lnTo>
                    <a:pt x="99847" y="48933"/>
                  </a:lnTo>
                  <a:lnTo>
                    <a:pt x="99542" y="48526"/>
                  </a:lnTo>
                  <a:lnTo>
                    <a:pt x="101257" y="48044"/>
                  </a:lnTo>
                  <a:close/>
                </a:path>
                <a:path w="163194" h="101600">
                  <a:moveTo>
                    <a:pt x="102171" y="32067"/>
                  </a:moveTo>
                  <a:lnTo>
                    <a:pt x="101917" y="31534"/>
                  </a:lnTo>
                  <a:lnTo>
                    <a:pt x="101104" y="29933"/>
                  </a:lnTo>
                  <a:lnTo>
                    <a:pt x="100444" y="30060"/>
                  </a:lnTo>
                  <a:lnTo>
                    <a:pt x="98907" y="30708"/>
                  </a:lnTo>
                  <a:lnTo>
                    <a:pt x="97942" y="31483"/>
                  </a:lnTo>
                  <a:lnTo>
                    <a:pt x="96812" y="33274"/>
                  </a:lnTo>
                  <a:lnTo>
                    <a:pt x="98539" y="33134"/>
                  </a:lnTo>
                  <a:lnTo>
                    <a:pt x="98856" y="32639"/>
                  </a:lnTo>
                  <a:lnTo>
                    <a:pt x="99161" y="32169"/>
                  </a:lnTo>
                  <a:lnTo>
                    <a:pt x="99517" y="31800"/>
                  </a:lnTo>
                  <a:lnTo>
                    <a:pt x="99923" y="31496"/>
                  </a:lnTo>
                  <a:lnTo>
                    <a:pt x="100190" y="32004"/>
                  </a:lnTo>
                  <a:lnTo>
                    <a:pt x="100495" y="32613"/>
                  </a:lnTo>
                  <a:lnTo>
                    <a:pt x="102171" y="32067"/>
                  </a:lnTo>
                  <a:close/>
                </a:path>
                <a:path w="163194" h="101600">
                  <a:moveTo>
                    <a:pt x="102209" y="17145"/>
                  </a:moveTo>
                  <a:lnTo>
                    <a:pt x="101828" y="15849"/>
                  </a:lnTo>
                  <a:lnTo>
                    <a:pt x="100609" y="15646"/>
                  </a:lnTo>
                  <a:lnTo>
                    <a:pt x="99390" y="15430"/>
                  </a:lnTo>
                  <a:lnTo>
                    <a:pt x="98171" y="16548"/>
                  </a:lnTo>
                  <a:lnTo>
                    <a:pt x="98463" y="17780"/>
                  </a:lnTo>
                  <a:lnTo>
                    <a:pt x="98615" y="18376"/>
                  </a:lnTo>
                  <a:lnTo>
                    <a:pt x="99542" y="18300"/>
                  </a:lnTo>
                  <a:lnTo>
                    <a:pt x="99974" y="17907"/>
                  </a:lnTo>
                  <a:lnTo>
                    <a:pt x="99961" y="18516"/>
                  </a:lnTo>
                  <a:lnTo>
                    <a:pt x="101155" y="18669"/>
                  </a:lnTo>
                  <a:lnTo>
                    <a:pt x="102209" y="17145"/>
                  </a:lnTo>
                  <a:close/>
                </a:path>
                <a:path w="163194" h="101600">
                  <a:moveTo>
                    <a:pt x="104343" y="61925"/>
                  </a:moveTo>
                  <a:lnTo>
                    <a:pt x="104190" y="61252"/>
                  </a:lnTo>
                  <a:lnTo>
                    <a:pt x="103352" y="60388"/>
                  </a:lnTo>
                  <a:lnTo>
                    <a:pt x="102590" y="60655"/>
                  </a:lnTo>
                  <a:lnTo>
                    <a:pt x="100977" y="61544"/>
                  </a:lnTo>
                  <a:lnTo>
                    <a:pt x="100164" y="62826"/>
                  </a:lnTo>
                  <a:lnTo>
                    <a:pt x="100317" y="64376"/>
                  </a:lnTo>
                  <a:lnTo>
                    <a:pt x="100368" y="64858"/>
                  </a:lnTo>
                  <a:lnTo>
                    <a:pt x="102108" y="64503"/>
                  </a:lnTo>
                  <a:lnTo>
                    <a:pt x="101981" y="63271"/>
                  </a:lnTo>
                  <a:lnTo>
                    <a:pt x="102133" y="62649"/>
                  </a:lnTo>
                  <a:lnTo>
                    <a:pt x="102450" y="62128"/>
                  </a:lnTo>
                  <a:lnTo>
                    <a:pt x="102501" y="62369"/>
                  </a:lnTo>
                  <a:lnTo>
                    <a:pt x="102476" y="62636"/>
                  </a:lnTo>
                  <a:lnTo>
                    <a:pt x="102209" y="63423"/>
                  </a:lnTo>
                  <a:lnTo>
                    <a:pt x="103924" y="63207"/>
                  </a:lnTo>
                  <a:lnTo>
                    <a:pt x="104343" y="61925"/>
                  </a:lnTo>
                  <a:close/>
                </a:path>
                <a:path w="163194" h="101600">
                  <a:moveTo>
                    <a:pt x="109016" y="2514"/>
                  </a:moveTo>
                  <a:lnTo>
                    <a:pt x="108597" y="1397"/>
                  </a:lnTo>
                  <a:lnTo>
                    <a:pt x="108153" y="800"/>
                  </a:lnTo>
                  <a:lnTo>
                    <a:pt x="107518" y="266"/>
                  </a:lnTo>
                  <a:lnTo>
                    <a:pt x="107188" y="0"/>
                  </a:lnTo>
                  <a:lnTo>
                    <a:pt x="106172" y="355"/>
                  </a:lnTo>
                  <a:lnTo>
                    <a:pt x="105244" y="1358"/>
                  </a:lnTo>
                  <a:lnTo>
                    <a:pt x="104952" y="2171"/>
                  </a:lnTo>
                  <a:lnTo>
                    <a:pt x="105105" y="3492"/>
                  </a:lnTo>
                  <a:lnTo>
                    <a:pt x="106845" y="3149"/>
                  </a:lnTo>
                  <a:lnTo>
                    <a:pt x="106794" y="2692"/>
                  </a:lnTo>
                  <a:lnTo>
                    <a:pt x="106768" y="2438"/>
                  </a:lnTo>
                  <a:lnTo>
                    <a:pt x="106768" y="2197"/>
                  </a:lnTo>
                  <a:lnTo>
                    <a:pt x="106807" y="1955"/>
                  </a:lnTo>
                  <a:lnTo>
                    <a:pt x="107061" y="2387"/>
                  </a:lnTo>
                  <a:lnTo>
                    <a:pt x="107162" y="2628"/>
                  </a:lnTo>
                  <a:lnTo>
                    <a:pt x="107315" y="3048"/>
                  </a:lnTo>
                  <a:lnTo>
                    <a:pt x="109016" y="2514"/>
                  </a:lnTo>
                  <a:close/>
                </a:path>
                <a:path w="163194" h="101600">
                  <a:moveTo>
                    <a:pt x="111683" y="38925"/>
                  </a:moveTo>
                  <a:lnTo>
                    <a:pt x="111633" y="35636"/>
                  </a:lnTo>
                  <a:lnTo>
                    <a:pt x="106718" y="36576"/>
                  </a:lnTo>
                  <a:lnTo>
                    <a:pt x="107175" y="39141"/>
                  </a:lnTo>
                  <a:lnTo>
                    <a:pt x="107238" y="39535"/>
                  </a:lnTo>
                  <a:lnTo>
                    <a:pt x="108978" y="39141"/>
                  </a:lnTo>
                  <a:lnTo>
                    <a:pt x="108826" y="38277"/>
                  </a:lnTo>
                  <a:lnTo>
                    <a:pt x="108851" y="37541"/>
                  </a:lnTo>
                  <a:lnTo>
                    <a:pt x="109359" y="37655"/>
                  </a:lnTo>
                  <a:lnTo>
                    <a:pt x="109804" y="37744"/>
                  </a:lnTo>
                  <a:lnTo>
                    <a:pt x="109943" y="38519"/>
                  </a:lnTo>
                  <a:lnTo>
                    <a:pt x="109956" y="38874"/>
                  </a:lnTo>
                  <a:lnTo>
                    <a:pt x="109956" y="39192"/>
                  </a:lnTo>
                  <a:lnTo>
                    <a:pt x="111683" y="38925"/>
                  </a:lnTo>
                  <a:close/>
                </a:path>
                <a:path w="163194" h="101600">
                  <a:moveTo>
                    <a:pt x="113106" y="70700"/>
                  </a:moveTo>
                  <a:lnTo>
                    <a:pt x="112801" y="68999"/>
                  </a:lnTo>
                  <a:lnTo>
                    <a:pt x="111252" y="68973"/>
                  </a:lnTo>
                  <a:lnTo>
                    <a:pt x="110324" y="69265"/>
                  </a:lnTo>
                  <a:lnTo>
                    <a:pt x="108813" y="69710"/>
                  </a:lnTo>
                  <a:lnTo>
                    <a:pt x="108318" y="70980"/>
                  </a:lnTo>
                  <a:lnTo>
                    <a:pt x="107988" y="72910"/>
                  </a:lnTo>
                  <a:lnTo>
                    <a:pt x="109702" y="72618"/>
                  </a:lnTo>
                  <a:lnTo>
                    <a:pt x="109791" y="72148"/>
                  </a:lnTo>
                  <a:lnTo>
                    <a:pt x="109994" y="70904"/>
                  </a:lnTo>
                  <a:lnTo>
                    <a:pt x="110286" y="70358"/>
                  </a:lnTo>
                  <a:lnTo>
                    <a:pt x="110490" y="70002"/>
                  </a:lnTo>
                  <a:lnTo>
                    <a:pt x="110515" y="69786"/>
                  </a:lnTo>
                  <a:lnTo>
                    <a:pt x="110921" y="70040"/>
                  </a:lnTo>
                  <a:lnTo>
                    <a:pt x="111150" y="70180"/>
                  </a:lnTo>
                  <a:lnTo>
                    <a:pt x="111239" y="70408"/>
                  </a:lnTo>
                  <a:lnTo>
                    <a:pt x="111366" y="71094"/>
                  </a:lnTo>
                  <a:lnTo>
                    <a:pt x="113106" y="70700"/>
                  </a:lnTo>
                  <a:close/>
                </a:path>
                <a:path w="163194" h="101600">
                  <a:moveTo>
                    <a:pt x="114693" y="6210"/>
                  </a:moveTo>
                  <a:lnTo>
                    <a:pt x="112890" y="5537"/>
                  </a:lnTo>
                  <a:lnTo>
                    <a:pt x="110959" y="6159"/>
                  </a:lnTo>
                  <a:lnTo>
                    <a:pt x="110667" y="7759"/>
                  </a:lnTo>
                  <a:lnTo>
                    <a:pt x="110528" y="8483"/>
                  </a:lnTo>
                  <a:lnTo>
                    <a:pt x="112280" y="8204"/>
                  </a:lnTo>
                  <a:lnTo>
                    <a:pt x="112395" y="7569"/>
                  </a:lnTo>
                  <a:lnTo>
                    <a:pt x="112433" y="7366"/>
                  </a:lnTo>
                  <a:lnTo>
                    <a:pt x="112572" y="6807"/>
                  </a:lnTo>
                  <a:lnTo>
                    <a:pt x="113309" y="7086"/>
                  </a:lnTo>
                  <a:lnTo>
                    <a:pt x="113804" y="7035"/>
                  </a:lnTo>
                  <a:lnTo>
                    <a:pt x="114147" y="6794"/>
                  </a:lnTo>
                  <a:lnTo>
                    <a:pt x="114338" y="6642"/>
                  </a:lnTo>
                  <a:lnTo>
                    <a:pt x="114693" y="6210"/>
                  </a:lnTo>
                  <a:close/>
                </a:path>
                <a:path w="163194" h="101600">
                  <a:moveTo>
                    <a:pt x="114731" y="53403"/>
                  </a:moveTo>
                  <a:lnTo>
                    <a:pt x="112610" y="51409"/>
                  </a:lnTo>
                  <a:lnTo>
                    <a:pt x="109321" y="52933"/>
                  </a:lnTo>
                  <a:lnTo>
                    <a:pt x="110553" y="55181"/>
                  </a:lnTo>
                  <a:lnTo>
                    <a:pt x="110858" y="55753"/>
                  </a:lnTo>
                  <a:lnTo>
                    <a:pt x="112522" y="55181"/>
                  </a:lnTo>
                  <a:lnTo>
                    <a:pt x="111975" y="54178"/>
                  </a:lnTo>
                  <a:lnTo>
                    <a:pt x="111887" y="52933"/>
                  </a:lnTo>
                  <a:lnTo>
                    <a:pt x="112610" y="53619"/>
                  </a:lnTo>
                  <a:lnTo>
                    <a:pt x="113106" y="54076"/>
                  </a:lnTo>
                  <a:lnTo>
                    <a:pt x="114731" y="53403"/>
                  </a:lnTo>
                  <a:close/>
                </a:path>
                <a:path w="163194" h="101600">
                  <a:moveTo>
                    <a:pt x="115849" y="64122"/>
                  </a:moveTo>
                  <a:lnTo>
                    <a:pt x="115798" y="63868"/>
                  </a:lnTo>
                  <a:lnTo>
                    <a:pt x="115735" y="63576"/>
                  </a:lnTo>
                  <a:lnTo>
                    <a:pt x="115709" y="63449"/>
                  </a:lnTo>
                  <a:lnTo>
                    <a:pt x="115252" y="61188"/>
                  </a:lnTo>
                  <a:lnTo>
                    <a:pt x="111506" y="62230"/>
                  </a:lnTo>
                  <a:lnTo>
                    <a:pt x="112534" y="65024"/>
                  </a:lnTo>
                  <a:lnTo>
                    <a:pt x="114185" y="64554"/>
                  </a:lnTo>
                  <a:lnTo>
                    <a:pt x="115849" y="64122"/>
                  </a:lnTo>
                  <a:close/>
                </a:path>
                <a:path w="163194" h="101600">
                  <a:moveTo>
                    <a:pt x="116687" y="29298"/>
                  </a:moveTo>
                  <a:lnTo>
                    <a:pt x="116078" y="27978"/>
                  </a:lnTo>
                  <a:lnTo>
                    <a:pt x="114808" y="27901"/>
                  </a:lnTo>
                  <a:lnTo>
                    <a:pt x="113576" y="27838"/>
                  </a:lnTo>
                  <a:lnTo>
                    <a:pt x="112217" y="28625"/>
                  </a:lnTo>
                  <a:lnTo>
                    <a:pt x="112229" y="30403"/>
                  </a:lnTo>
                  <a:lnTo>
                    <a:pt x="113957" y="30099"/>
                  </a:lnTo>
                  <a:lnTo>
                    <a:pt x="113957" y="29476"/>
                  </a:lnTo>
                  <a:lnTo>
                    <a:pt x="113944" y="28879"/>
                  </a:lnTo>
                  <a:lnTo>
                    <a:pt x="114274" y="28829"/>
                  </a:lnTo>
                  <a:lnTo>
                    <a:pt x="114630" y="29679"/>
                  </a:lnTo>
                  <a:lnTo>
                    <a:pt x="114604" y="30022"/>
                  </a:lnTo>
                  <a:lnTo>
                    <a:pt x="113982" y="30949"/>
                  </a:lnTo>
                  <a:lnTo>
                    <a:pt x="115697" y="30759"/>
                  </a:lnTo>
                  <a:lnTo>
                    <a:pt x="116687" y="29298"/>
                  </a:lnTo>
                  <a:close/>
                </a:path>
                <a:path w="163194" h="101600">
                  <a:moveTo>
                    <a:pt x="123024" y="13068"/>
                  </a:moveTo>
                  <a:lnTo>
                    <a:pt x="122821" y="12687"/>
                  </a:lnTo>
                  <a:lnTo>
                    <a:pt x="122478" y="12065"/>
                  </a:lnTo>
                  <a:lnTo>
                    <a:pt x="122301" y="11760"/>
                  </a:lnTo>
                  <a:lnTo>
                    <a:pt x="122135" y="11442"/>
                  </a:lnTo>
                  <a:lnTo>
                    <a:pt x="120446" y="11823"/>
                  </a:lnTo>
                  <a:lnTo>
                    <a:pt x="119634" y="12331"/>
                  </a:lnTo>
                  <a:lnTo>
                    <a:pt x="119507" y="13309"/>
                  </a:lnTo>
                  <a:lnTo>
                    <a:pt x="119430" y="13830"/>
                  </a:lnTo>
                  <a:lnTo>
                    <a:pt x="120827" y="13627"/>
                  </a:lnTo>
                  <a:lnTo>
                    <a:pt x="121145" y="13195"/>
                  </a:lnTo>
                  <a:lnTo>
                    <a:pt x="121526" y="13614"/>
                  </a:lnTo>
                  <a:lnTo>
                    <a:pt x="123024" y="13068"/>
                  </a:lnTo>
                  <a:close/>
                </a:path>
                <a:path w="163194" h="101600">
                  <a:moveTo>
                    <a:pt x="123875" y="38569"/>
                  </a:moveTo>
                  <a:lnTo>
                    <a:pt x="123736" y="37769"/>
                  </a:lnTo>
                  <a:lnTo>
                    <a:pt x="123609" y="37033"/>
                  </a:lnTo>
                  <a:lnTo>
                    <a:pt x="121018" y="36347"/>
                  </a:lnTo>
                  <a:lnTo>
                    <a:pt x="119507" y="37426"/>
                  </a:lnTo>
                  <a:lnTo>
                    <a:pt x="119735" y="39585"/>
                  </a:lnTo>
                  <a:lnTo>
                    <a:pt x="121373" y="39192"/>
                  </a:lnTo>
                  <a:lnTo>
                    <a:pt x="121323" y="37795"/>
                  </a:lnTo>
                  <a:lnTo>
                    <a:pt x="121526" y="37769"/>
                  </a:lnTo>
                  <a:lnTo>
                    <a:pt x="121856" y="38455"/>
                  </a:lnTo>
                  <a:lnTo>
                    <a:pt x="121716" y="38849"/>
                  </a:lnTo>
                  <a:lnTo>
                    <a:pt x="121373" y="39192"/>
                  </a:lnTo>
                  <a:lnTo>
                    <a:pt x="120840" y="39738"/>
                  </a:lnTo>
                  <a:lnTo>
                    <a:pt x="122504" y="39941"/>
                  </a:lnTo>
                  <a:lnTo>
                    <a:pt x="123875" y="38569"/>
                  </a:lnTo>
                  <a:close/>
                </a:path>
                <a:path w="163194" h="101600">
                  <a:moveTo>
                    <a:pt x="125577" y="48653"/>
                  </a:moveTo>
                  <a:lnTo>
                    <a:pt x="125120" y="48107"/>
                  </a:lnTo>
                  <a:lnTo>
                    <a:pt x="123329" y="46024"/>
                  </a:lnTo>
                  <a:lnTo>
                    <a:pt x="119151" y="47701"/>
                  </a:lnTo>
                  <a:lnTo>
                    <a:pt x="120103" y="50571"/>
                  </a:lnTo>
                  <a:lnTo>
                    <a:pt x="120319" y="51206"/>
                  </a:lnTo>
                  <a:lnTo>
                    <a:pt x="122034" y="50723"/>
                  </a:lnTo>
                  <a:lnTo>
                    <a:pt x="121678" y="49657"/>
                  </a:lnTo>
                  <a:lnTo>
                    <a:pt x="121615" y="49098"/>
                  </a:lnTo>
                  <a:lnTo>
                    <a:pt x="122377" y="47980"/>
                  </a:lnTo>
                  <a:lnTo>
                    <a:pt x="123050" y="48247"/>
                  </a:lnTo>
                  <a:lnTo>
                    <a:pt x="123926" y="49276"/>
                  </a:lnTo>
                  <a:lnTo>
                    <a:pt x="125577" y="48653"/>
                  </a:lnTo>
                  <a:close/>
                </a:path>
                <a:path w="163194" h="101600">
                  <a:moveTo>
                    <a:pt x="127330" y="61328"/>
                  </a:moveTo>
                  <a:lnTo>
                    <a:pt x="126834" y="60782"/>
                  </a:lnTo>
                  <a:lnTo>
                    <a:pt x="124866" y="58597"/>
                  </a:lnTo>
                  <a:lnTo>
                    <a:pt x="120459" y="61061"/>
                  </a:lnTo>
                  <a:lnTo>
                    <a:pt x="122809" y="64287"/>
                  </a:lnTo>
                  <a:lnTo>
                    <a:pt x="124472" y="63677"/>
                  </a:lnTo>
                  <a:lnTo>
                    <a:pt x="123291" y="62052"/>
                  </a:lnTo>
                  <a:lnTo>
                    <a:pt x="124079" y="60198"/>
                  </a:lnTo>
                  <a:lnTo>
                    <a:pt x="125679" y="61976"/>
                  </a:lnTo>
                  <a:lnTo>
                    <a:pt x="127330" y="61328"/>
                  </a:lnTo>
                  <a:close/>
                </a:path>
                <a:path w="163194" h="101600">
                  <a:moveTo>
                    <a:pt x="130149" y="7378"/>
                  </a:moveTo>
                  <a:lnTo>
                    <a:pt x="129362" y="4584"/>
                  </a:lnTo>
                  <a:lnTo>
                    <a:pt x="125399" y="5575"/>
                  </a:lnTo>
                  <a:lnTo>
                    <a:pt x="125704" y="8318"/>
                  </a:lnTo>
                  <a:lnTo>
                    <a:pt x="127444" y="7962"/>
                  </a:lnTo>
                  <a:lnTo>
                    <a:pt x="127381" y="7404"/>
                  </a:lnTo>
                  <a:lnTo>
                    <a:pt x="127266" y="6413"/>
                  </a:lnTo>
                  <a:lnTo>
                    <a:pt x="128028" y="6438"/>
                  </a:lnTo>
                  <a:lnTo>
                    <a:pt x="128422" y="7848"/>
                  </a:lnTo>
                  <a:lnTo>
                    <a:pt x="130149" y="7378"/>
                  </a:lnTo>
                  <a:close/>
                </a:path>
                <a:path w="163194" h="101600">
                  <a:moveTo>
                    <a:pt x="130276" y="15621"/>
                  </a:moveTo>
                  <a:lnTo>
                    <a:pt x="128866" y="12725"/>
                  </a:lnTo>
                  <a:lnTo>
                    <a:pt x="128384" y="12839"/>
                  </a:lnTo>
                  <a:lnTo>
                    <a:pt x="128092" y="12954"/>
                  </a:lnTo>
                  <a:lnTo>
                    <a:pt x="127076" y="13373"/>
                  </a:lnTo>
                  <a:lnTo>
                    <a:pt x="126377" y="14224"/>
                  </a:lnTo>
                  <a:lnTo>
                    <a:pt x="126238" y="16243"/>
                  </a:lnTo>
                  <a:lnTo>
                    <a:pt x="128003" y="16014"/>
                  </a:lnTo>
                  <a:lnTo>
                    <a:pt x="128054" y="15214"/>
                  </a:lnTo>
                  <a:lnTo>
                    <a:pt x="128066" y="14947"/>
                  </a:lnTo>
                  <a:lnTo>
                    <a:pt x="128130" y="14732"/>
                  </a:lnTo>
                  <a:lnTo>
                    <a:pt x="128231" y="14541"/>
                  </a:lnTo>
                  <a:lnTo>
                    <a:pt x="128333" y="14757"/>
                  </a:lnTo>
                  <a:lnTo>
                    <a:pt x="128397" y="14986"/>
                  </a:lnTo>
                  <a:lnTo>
                    <a:pt x="128536" y="16052"/>
                  </a:lnTo>
                  <a:lnTo>
                    <a:pt x="130276" y="15621"/>
                  </a:lnTo>
                  <a:close/>
                </a:path>
                <a:path w="163194" h="101600">
                  <a:moveTo>
                    <a:pt x="132600" y="71208"/>
                  </a:moveTo>
                  <a:lnTo>
                    <a:pt x="131127" y="69354"/>
                  </a:lnTo>
                  <a:lnTo>
                    <a:pt x="127571" y="70586"/>
                  </a:lnTo>
                  <a:lnTo>
                    <a:pt x="128498" y="73113"/>
                  </a:lnTo>
                  <a:lnTo>
                    <a:pt x="130200" y="72593"/>
                  </a:lnTo>
                  <a:lnTo>
                    <a:pt x="129959" y="71907"/>
                  </a:lnTo>
                  <a:lnTo>
                    <a:pt x="129844" y="71412"/>
                  </a:lnTo>
                  <a:lnTo>
                    <a:pt x="130098" y="71107"/>
                  </a:lnTo>
                  <a:lnTo>
                    <a:pt x="129921" y="70866"/>
                  </a:lnTo>
                  <a:lnTo>
                    <a:pt x="130505" y="71208"/>
                  </a:lnTo>
                  <a:lnTo>
                    <a:pt x="130708" y="71462"/>
                  </a:lnTo>
                  <a:lnTo>
                    <a:pt x="130975" y="71793"/>
                  </a:lnTo>
                  <a:lnTo>
                    <a:pt x="132600" y="71208"/>
                  </a:lnTo>
                  <a:close/>
                </a:path>
                <a:path w="163194" h="101600">
                  <a:moveTo>
                    <a:pt x="135636" y="24650"/>
                  </a:moveTo>
                  <a:lnTo>
                    <a:pt x="134124" y="24536"/>
                  </a:lnTo>
                  <a:lnTo>
                    <a:pt x="133248" y="24980"/>
                  </a:lnTo>
                  <a:lnTo>
                    <a:pt x="132219" y="25514"/>
                  </a:lnTo>
                  <a:lnTo>
                    <a:pt x="132308" y="26771"/>
                  </a:lnTo>
                  <a:lnTo>
                    <a:pt x="133832" y="27051"/>
                  </a:lnTo>
                  <a:lnTo>
                    <a:pt x="134658" y="26695"/>
                  </a:lnTo>
                  <a:lnTo>
                    <a:pt x="134823" y="26416"/>
                  </a:lnTo>
                  <a:lnTo>
                    <a:pt x="135204" y="26327"/>
                  </a:lnTo>
                  <a:lnTo>
                    <a:pt x="135559" y="26136"/>
                  </a:lnTo>
                  <a:lnTo>
                    <a:pt x="135636" y="24650"/>
                  </a:lnTo>
                  <a:close/>
                </a:path>
                <a:path w="163194" h="101600">
                  <a:moveTo>
                    <a:pt x="138430" y="19545"/>
                  </a:moveTo>
                  <a:lnTo>
                    <a:pt x="138163" y="19342"/>
                  </a:lnTo>
                  <a:lnTo>
                    <a:pt x="136690" y="19304"/>
                  </a:lnTo>
                  <a:lnTo>
                    <a:pt x="135128" y="20154"/>
                  </a:lnTo>
                  <a:lnTo>
                    <a:pt x="135928" y="22136"/>
                  </a:lnTo>
                  <a:lnTo>
                    <a:pt x="137642" y="21628"/>
                  </a:lnTo>
                  <a:lnTo>
                    <a:pt x="137274" y="20739"/>
                  </a:lnTo>
                  <a:lnTo>
                    <a:pt x="137477" y="20408"/>
                  </a:lnTo>
                  <a:lnTo>
                    <a:pt x="138137" y="20294"/>
                  </a:lnTo>
                  <a:lnTo>
                    <a:pt x="138430" y="19545"/>
                  </a:lnTo>
                  <a:close/>
                </a:path>
                <a:path w="163194" h="101600">
                  <a:moveTo>
                    <a:pt x="139001" y="56362"/>
                  </a:moveTo>
                  <a:lnTo>
                    <a:pt x="137172" y="56095"/>
                  </a:lnTo>
                  <a:lnTo>
                    <a:pt x="136385" y="56299"/>
                  </a:lnTo>
                  <a:lnTo>
                    <a:pt x="134924" y="56692"/>
                  </a:lnTo>
                  <a:lnTo>
                    <a:pt x="134505" y="57696"/>
                  </a:lnTo>
                  <a:lnTo>
                    <a:pt x="134493" y="59385"/>
                  </a:lnTo>
                  <a:lnTo>
                    <a:pt x="136220" y="59156"/>
                  </a:lnTo>
                  <a:lnTo>
                    <a:pt x="136220" y="58077"/>
                  </a:lnTo>
                  <a:lnTo>
                    <a:pt x="136245" y="57518"/>
                  </a:lnTo>
                  <a:lnTo>
                    <a:pt x="136791" y="56578"/>
                  </a:lnTo>
                  <a:lnTo>
                    <a:pt x="136563" y="57124"/>
                  </a:lnTo>
                  <a:lnTo>
                    <a:pt x="136563" y="57264"/>
                  </a:lnTo>
                  <a:lnTo>
                    <a:pt x="136537" y="57531"/>
                  </a:lnTo>
                  <a:lnTo>
                    <a:pt x="136664" y="57632"/>
                  </a:lnTo>
                  <a:lnTo>
                    <a:pt x="136309" y="58153"/>
                  </a:lnTo>
                  <a:lnTo>
                    <a:pt x="137109" y="58064"/>
                  </a:lnTo>
                  <a:lnTo>
                    <a:pt x="137490" y="58000"/>
                  </a:lnTo>
                  <a:lnTo>
                    <a:pt x="137998" y="57873"/>
                  </a:lnTo>
                  <a:lnTo>
                    <a:pt x="139001" y="56362"/>
                  </a:lnTo>
                  <a:close/>
                </a:path>
                <a:path w="163194" h="101600">
                  <a:moveTo>
                    <a:pt x="142151" y="23952"/>
                  </a:moveTo>
                  <a:lnTo>
                    <a:pt x="142036" y="23685"/>
                  </a:lnTo>
                  <a:lnTo>
                    <a:pt x="141947" y="23469"/>
                  </a:lnTo>
                  <a:lnTo>
                    <a:pt x="141846" y="23253"/>
                  </a:lnTo>
                  <a:lnTo>
                    <a:pt x="141579" y="22618"/>
                  </a:lnTo>
                  <a:lnTo>
                    <a:pt x="140639" y="22936"/>
                  </a:lnTo>
                  <a:lnTo>
                    <a:pt x="139573" y="23558"/>
                  </a:lnTo>
                  <a:lnTo>
                    <a:pt x="139065" y="24244"/>
                  </a:lnTo>
                  <a:lnTo>
                    <a:pt x="139306" y="25679"/>
                  </a:lnTo>
                  <a:lnTo>
                    <a:pt x="141046" y="25285"/>
                  </a:lnTo>
                  <a:lnTo>
                    <a:pt x="140931" y="24612"/>
                  </a:lnTo>
                  <a:lnTo>
                    <a:pt x="140931" y="24333"/>
                  </a:lnTo>
                  <a:lnTo>
                    <a:pt x="141478" y="24282"/>
                  </a:lnTo>
                  <a:lnTo>
                    <a:pt x="142151" y="23952"/>
                  </a:lnTo>
                  <a:close/>
                </a:path>
                <a:path w="163194" h="101600">
                  <a:moveTo>
                    <a:pt x="142709" y="11887"/>
                  </a:moveTo>
                  <a:lnTo>
                    <a:pt x="139230" y="11315"/>
                  </a:lnTo>
                  <a:lnTo>
                    <a:pt x="137858" y="14160"/>
                  </a:lnTo>
                  <a:lnTo>
                    <a:pt x="139611" y="14173"/>
                  </a:lnTo>
                  <a:lnTo>
                    <a:pt x="139941" y="13474"/>
                  </a:lnTo>
                  <a:lnTo>
                    <a:pt x="140131" y="13081"/>
                  </a:lnTo>
                  <a:lnTo>
                    <a:pt x="140233" y="14033"/>
                  </a:lnTo>
                  <a:lnTo>
                    <a:pt x="139877" y="15011"/>
                  </a:lnTo>
                  <a:lnTo>
                    <a:pt x="141605" y="14998"/>
                  </a:lnTo>
                  <a:lnTo>
                    <a:pt x="141871" y="14274"/>
                  </a:lnTo>
                  <a:lnTo>
                    <a:pt x="142709" y="11887"/>
                  </a:lnTo>
                  <a:close/>
                </a:path>
                <a:path w="163194" h="101600">
                  <a:moveTo>
                    <a:pt x="145910" y="17881"/>
                  </a:moveTo>
                  <a:lnTo>
                    <a:pt x="145618" y="15227"/>
                  </a:lnTo>
                  <a:lnTo>
                    <a:pt x="141338" y="16725"/>
                  </a:lnTo>
                  <a:lnTo>
                    <a:pt x="142862" y="18554"/>
                  </a:lnTo>
                  <a:lnTo>
                    <a:pt x="143167" y="18923"/>
                  </a:lnTo>
                  <a:lnTo>
                    <a:pt x="144360" y="18554"/>
                  </a:lnTo>
                  <a:lnTo>
                    <a:pt x="144500" y="18135"/>
                  </a:lnTo>
                  <a:lnTo>
                    <a:pt x="145034" y="18199"/>
                  </a:lnTo>
                  <a:lnTo>
                    <a:pt x="145910" y="17881"/>
                  </a:lnTo>
                  <a:close/>
                </a:path>
                <a:path w="163194" h="101600">
                  <a:moveTo>
                    <a:pt x="149821" y="39217"/>
                  </a:moveTo>
                  <a:lnTo>
                    <a:pt x="149631" y="38176"/>
                  </a:lnTo>
                  <a:lnTo>
                    <a:pt x="149301" y="36195"/>
                  </a:lnTo>
                  <a:lnTo>
                    <a:pt x="145503" y="37198"/>
                  </a:lnTo>
                  <a:lnTo>
                    <a:pt x="146494" y="40055"/>
                  </a:lnTo>
                  <a:lnTo>
                    <a:pt x="147993" y="38925"/>
                  </a:lnTo>
                  <a:lnTo>
                    <a:pt x="147929" y="38735"/>
                  </a:lnTo>
                  <a:lnTo>
                    <a:pt x="148043" y="38925"/>
                  </a:lnTo>
                  <a:lnTo>
                    <a:pt x="149821" y="39217"/>
                  </a:lnTo>
                  <a:close/>
                </a:path>
                <a:path w="163194" h="101600">
                  <a:moveTo>
                    <a:pt x="150469" y="29171"/>
                  </a:moveTo>
                  <a:lnTo>
                    <a:pt x="150329" y="28879"/>
                  </a:lnTo>
                  <a:lnTo>
                    <a:pt x="149085" y="26149"/>
                  </a:lnTo>
                  <a:lnTo>
                    <a:pt x="148361" y="26289"/>
                  </a:lnTo>
                  <a:lnTo>
                    <a:pt x="147205" y="27000"/>
                  </a:lnTo>
                  <a:lnTo>
                    <a:pt x="146837" y="27813"/>
                  </a:lnTo>
                  <a:lnTo>
                    <a:pt x="147345" y="29032"/>
                  </a:lnTo>
                  <a:lnTo>
                    <a:pt x="147955" y="29070"/>
                  </a:lnTo>
                  <a:lnTo>
                    <a:pt x="148399" y="28879"/>
                  </a:lnTo>
                  <a:lnTo>
                    <a:pt x="148755" y="29667"/>
                  </a:lnTo>
                  <a:lnTo>
                    <a:pt x="150469" y="29171"/>
                  </a:lnTo>
                  <a:close/>
                </a:path>
                <a:path w="163194" h="101600">
                  <a:moveTo>
                    <a:pt x="154393" y="57226"/>
                  </a:moveTo>
                  <a:lnTo>
                    <a:pt x="154368" y="56946"/>
                  </a:lnTo>
                  <a:lnTo>
                    <a:pt x="154076" y="56591"/>
                  </a:lnTo>
                  <a:lnTo>
                    <a:pt x="153797" y="56261"/>
                  </a:lnTo>
                  <a:lnTo>
                    <a:pt x="152692" y="56680"/>
                  </a:lnTo>
                  <a:lnTo>
                    <a:pt x="152438" y="56908"/>
                  </a:lnTo>
                  <a:lnTo>
                    <a:pt x="151866" y="57442"/>
                  </a:lnTo>
                  <a:lnTo>
                    <a:pt x="151638" y="58077"/>
                  </a:lnTo>
                  <a:lnTo>
                    <a:pt x="151993" y="59169"/>
                  </a:lnTo>
                  <a:lnTo>
                    <a:pt x="153708" y="58674"/>
                  </a:lnTo>
                  <a:lnTo>
                    <a:pt x="153568" y="58254"/>
                  </a:lnTo>
                  <a:lnTo>
                    <a:pt x="153543" y="58051"/>
                  </a:lnTo>
                  <a:lnTo>
                    <a:pt x="153911" y="57975"/>
                  </a:lnTo>
                  <a:lnTo>
                    <a:pt x="154254" y="57835"/>
                  </a:lnTo>
                  <a:lnTo>
                    <a:pt x="154393" y="57226"/>
                  </a:lnTo>
                  <a:close/>
                </a:path>
                <a:path w="163194" h="101600">
                  <a:moveTo>
                    <a:pt x="155930" y="45859"/>
                  </a:moveTo>
                  <a:lnTo>
                    <a:pt x="155905" y="45516"/>
                  </a:lnTo>
                  <a:lnTo>
                    <a:pt x="155841" y="44894"/>
                  </a:lnTo>
                  <a:lnTo>
                    <a:pt x="155575" y="44462"/>
                  </a:lnTo>
                  <a:lnTo>
                    <a:pt x="154698" y="43853"/>
                  </a:lnTo>
                  <a:lnTo>
                    <a:pt x="153746" y="44145"/>
                  </a:lnTo>
                  <a:lnTo>
                    <a:pt x="153466" y="44462"/>
                  </a:lnTo>
                  <a:lnTo>
                    <a:pt x="152946" y="45059"/>
                  </a:lnTo>
                  <a:lnTo>
                    <a:pt x="152742" y="45707"/>
                  </a:lnTo>
                  <a:lnTo>
                    <a:pt x="152920" y="46494"/>
                  </a:lnTo>
                  <a:lnTo>
                    <a:pt x="152996" y="46863"/>
                  </a:lnTo>
                  <a:lnTo>
                    <a:pt x="154482" y="46520"/>
                  </a:lnTo>
                  <a:lnTo>
                    <a:pt x="154622" y="46126"/>
                  </a:lnTo>
                  <a:lnTo>
                    <a:pt x="155143" y="46101"/>
                  </a:lnTo>
                  <a:lnTo>
                    <a:pt x="155930" y="45859"/>
                  </a:lnTo>
                  <a:close/>
                </a:path>
                <a:path w="163194" h="101600">
                  <a:moveTo>
                    <a:pt x="157492" y="32740"/>
                  </a:moveTo>
                  <a:lnTo>
                    <a:pt x="157226" y="30162"/>
                  </a:lnTo>
                  <a:lnTo>
                    <a:pt x="154419" y="30810"/>
                  </a:lnTo>
                  <a:lnTo>
                    <a:pt x="153847" y="32181"/>
                  </a:lnTo>
                  <a:lnTo>
                    <a:pt x="153644" y="32664"/>
                  </a:lnTo>
                  <a:lnTo>
                    <a:pt x="155143" y="32524"/>
                  </a:lnTo>
                  <a:lnTo>
                    <a:pt x="155498" y="32042"/>
                  </a:lnTo>
                  <a:lnTo>
                    <a:pt x="155676" y="32245"/>
                  </a:lnTo>
                  <a:lnTo>
                    <a:pt x="155714" y="32397"/>
                  </a:lnTo>
                  <a:lnTo>
                    <a:pt x="155702" y="32575"/>
                  </a:lnTo>
                  <a:lnTo>
                    <a:pt x="155752" y="33121"/>
                  </a:lnTo>
                  <a:lnTo>
                    <a:pt x="157492" y="32740"/>
                  </a:lnTo>
                  <a:close/>
                </a:path>
                <a:path w="163194" h="101600">
                  <a:moveTo>
                    <a:pt x="158038" y="27127"/>
                  </a:moveTo>
                  <a:lnTo>
                    <a:pt x="158013" y="26593"/>
                  </a:lnTo>
                  <a:lnTo>
                    <a:pt x="158000" y="26035"/>
                  </a:lnTo>
                  <a:lnTo>
                    <a:pt x="157797" y="25666"/>
                  </a:lnTo>
                  <a:lnTo>
                    <a:pt x="157378" y="25311"/>
                  </a:lnTo>
                  <a:lnTo>
                    <a:pt x="157035" y="25031"/>
                  </a:lnTo>
                  <a:lnTo>
                    <a:pt x="156197" y="25361"/>
                  </a:lnTo>
                  <a:lnTo>
                    <a:pt x="155460" y="25857"/>
                  </a:lnTo>
                  <a:lnTo>
                    <a:pt x="155028" y="26162"/>
                  </a:lnTo>
                  <a:lnTo>
                    <a:pt x="154266" y="26670"/>
                  </a:lnTo>
                  <a:lnTo>
                    <a:pt x="154444" y="26797"/>
                  </a:lnTo>
                  <a:lnTo>
                    <a:pt x="155041" y="26987"/>
                  </a:lnTo>
                  <a:lnTo>
                    <a:pt x="155651" y="26746"/>
                  </a:lnTo>
                  <a:lnTo>
                    <a:pt x="155930" y="26555"/>
                  </a:lnTo>
                  <a:lnTo>
                    <a:pt x="156146" y="26403"/>
                  </a:lnTo>
                  <a:lnTo>
                    <a:pt x="156235" y="26593"/>
                  </a:lnTo>
                  <a:lnTo>
                    <a:pt x="156286" y="26809"/>
                  </a:lnTo>
                  <a:lnTo>
                    <a:pt x="156298" y="27051"/>
                  </a:lnTo>
                  <a:lnTo>
                    <a:pt x="156298" y="27406"/>
                  </a:lnTo>
                  <a:lnTo>
                    <a:pt x="158038" y="27127"/>
                  </a:lnTo>
                  <a:close/>
                </a:path>
                <a:path w="163194" h="101600">
                  <a:moveTo>
                    <a:pt x="160362" y="52832"/>
                  </a:moveTo>
                  <a:lnTo>
                    <a:pt x="159651" y="51739"/>
                  </a:lnTo>
                  <a:lnTo>
                    <a:pt x="157467" y="52095"/>
                  </a:lnTo>
                  <a:lnTo>
                    <a:pt x="157226" y="52311"/>
                  </a:lnTo>
                  <a:lnTo>
                    <a:pt x="156502" y="52908"/>
                  </a:lnTo>
                  <a:lnTo>
                    <a:pt x="156222" y="53365"/>
                  </a:lnTo>
                  <a:lnTo>
                    <a:pt x="156070" y="54622"/>
                  </a:lnTo>
                  <a:lnTo>
                    <a:pt x="156387" y="54483"/>
                  </a:lnTo>
                  <a:lnTo>
                    <a:pt x="156514" y="54483"/>
                  </a:lnTo>
                  <a:lnTo>
                    <a:pt x="156895" y="54457"/>
                  </a:lnTo>
                  <a:lnTo>
                    <a:pt x="157378" y="54317"/>
                  </a:lnTo>
                  <a:lnTo>
                    <a:pt x="157772" y="53987"/>
                  </a:lnTo>
                  <a:lnTo>
                    <a:pt x="157975" y="53822"/>
                  </a:lnTo>
                  <a:lnTo>
                    <a:pt x="158203" y="53911"/>
                  </a:lnTo>
                  <a:lnTo>
                    <a:pt x="158953" y="53809"/>
                  </a:lnTo>
                  <a:lnTo>
                    <a:pt x="159207" y="53682"/>
                  </a:lnTo>
                  <a:lnTo>
                    <a:pt x="159816" y="53365"/>
                  </a:lnTo>
                  <a:lnTo>
                    <a:pt x="160362" y="52832"/>
                  </a:lnTo>
                  <a:close/>
                </a:path>
                <a:path w="163194" h="101600">
                  <a:moveTo>
                    <a:pt x="162864" y="39624"/>
                  </a:moveTo>
                  <a:lnTo>
                    <a:pt x="161886" y="36779"/>
                  </a:lnTo>
                  <a:lnTo>
                    <a:pt x="158470" y="37680"/>
                  </a:lnTo>
                  <a:lnTo>
                    <a:pt x="158775" y="40576"/>
                  </a:lnTo>
                  <a:lnTo>
                    <a:pt x="160502" y="40170"/>
                  </a:lnTo>
                  <a:lnTo>
                    <a:pt x="160426" y="39408"/>
                  </a:lnTo>
                  <a:lnTo>
                    <a:pt x="160350" y="38646"/>
                  </a:lnTo>
                  <a:lnTo>
                    <a:pt x="160782" y="39052"/>
                  </a:lnTo>
                  <a:lnTo>
                    <a:pt x="161150" y="40106"/>
                  </a:lnTo>
                  <a:lnTo>
                    <a:pt x="162864" y="39624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3102711" y="4221440"/>
              <a:ext cx="173355" cy="135255"/>
            </a:xfrm>
            <a:custGeom>
              <a:avLst/>
              <a:gdLst/>
              <a:ahLst/>
              <a:cxnLst/>
              <a:rect l="l" t="t" r="r" b="b"/>
              <a:pathLst>
                <a:path w="173355" h="135254">
                  <a:moveTo>
                    <a:pt x="3276" y="79298"/>
                  </a:moveTo>
                  <a:lnTo>
                    <a:pt x="3175" y="78968"/>
                  </a:lnTo>
                  <a:lnTo>
                    <a:pt x="2997" y="78346"/>
                  </a:lnTo>
                  <a:lnTo>
                    <a:pt x="2565" y="78054"/>
                  </a:lnTo>
                  <a:lnTo>
                    <a:pt x="1625" y="77914"/>
                  </a:lnTo>
                  <a:lnTo>
                    <a:pt x="939" y="78219"/>
                  </a:lnTo>
                  <a:lnTo>
                    <a:pt x="0" y="78968"/>
                  </a:lnTo>
                  <a:lnTo>
                    <a:pt x="50" y="79552"/>
                  </a:lnTo>
                  <a:lnTo>
                    <a:pt x="863" y="80619"/>
                  </a:lnTo>
                  <a:lnTo>
                    <a:pt x="1625" y="80695"/>
                  </a:lnTo>
                  <a:lnTo>
                    <a:pt x="1663" y="80149"/>
                  </a:lnTo>
                  <a:lnTo>
                    <a:pt x="1244" y="79794"/>
                  </a:lnTo>
                  <a:lnTo>
                    <a:pt x="1790" y="79171"/>
                  </a:lnTo>
                  <a:lnTo>
                    <a:pt x="2311" y="79108"/>
                  </a:lnTo>
                  <a:lnTo>
                    <a:pt x="3276" y="79298"/>
                  </a:lnTo>
                  <a:close/>
                </a:path>
                <a:path w="173355" h="135254">
                  <a:moveTo>
                    <a:pt x="3708" y="55575"/>
                  </a:moveTo>
                  <a:lnTo>
                    <a:pt x="3479" y="55422"/>
                  </a:lnTo>
                  <a:lnTo>
                    <a:pt x="3213" y="55270"/>
                  </a:lnTo>
                  <a:lnTo>
                    <a:pt x="2959" y="55118"/>
                  </a:lnTo>
                  <a:lnTo>
                    <a:pt x="2705" y="54952"/>
                  </a:lnTo>
                  <a:lnTo>
                    <a:pt x="2374" y="54749"/>
                  </a:lnTo>
                  <a:lnTo>
                    <a:pt x="1066" y="54851"/>
                  </a:lnTo>
                  <a:lnTo>
                    <a:pt x="1041" y="55397"/>
                  </a:lnTo>
                  <a:lnTo>
                    <a:pt x="1016" y="55753"/>
                  </a:lnTo>
                  <a:lnTo>
                    <a:pt x="990" y="56451"/>
                  </a:lnTo>
                  <a:lnTo>
                    <a:pt x="952" y="57073"/>
                  </a:lnTo>
                  <a:lnTo>
                    <a:pt x="2679" y="56718"/>
                  </a:lnTo>
                  <a:lnTo>
                    <a:pt x="2705" y="56210"/>
                  </a:lnTo>
                  <a:lnTo>
                    <a:pt x="2717" y="56057"/>
                  </a:lnTo>
                  <a:lnTo>
                    <a:pt x="3225" y="55892"/>
                  </a:lnTo>
                  <a:lnTo>
                    <a:pt x="3708" y="55575"/>
                  </a:lnTo>
                  <a:close/>
                </a:path>
                <a:path w="173355" h="135254">
                  <a:moveTo>
                    <a:pt x="3975" y="90055"/>
                  </a:moveTo>
                  <a:lnTo>
                    <a:pt x="3225" y="89763"/>
                  </a:lnTo>
                  <a:lnTo>
                    <a:pt x="2971" y="89458"/>
                  </a:lnTo>
                  <a:lnTo>
                    <a:pt x="2667" y="89103"/>
                  </a:lnTo>
                  <a:lnTo>
                    <a:pt x="1346" y="89395"/>
                  </a:lnTo>
                  <a:lnTo>
                    <a:pt x="1308" y="89903"/>
                  </a:lnTo>
                  <a:lnTo>
                    <a:pt x="1282" y="90220"/>
                  </a:lnTo>
                  <a:lnTo>
                    <a:pt x="1003" y="90652"/>
                  </a:lnTo>
                  <a:lnTo>
                    <a:pt x="1676" y="91224"/>
                  </a:lnTo>
                  <a:lnTo>
                    <a:pt x="1739" y="90411"/>
                  </a:lnTo>
                  <a:lnTo>
                    <a:pt x="2235" y="90258"/>
                  </a:lnTo>
                  <a:lnTo>
                    <a:pt x="2794" y="90462"/>
                  </a:lnTo>
                  <a:lnTo>
                    <a:pt x="3187" y="91135"/>
                  </a:lnTo>
                  <a:lnTo>
                    <a:pt x="3975" y="90055"/>
                  </a:lnTo>
                  <a:close/>
                </a:path>
                <a:path w="173355" h="135254">
                  <a:moveTo>
                    <a:pt x="5384" y="60032"/>
                  </a:moveTo>
                  <a:lnTo>
                    <a:pt x="3898" y="59766"/>
                  </a:lnTo>
                  <a:lnTo>
                    <a:pt x="2374" y="60769"/>
                  </a:lnTo>
                  <a:lnTo>
                    <a:pt x="2146" y="62128"/>
                  </a:lnTo>
                  <a:lnTo>
                    <a:pt x="3276" y="62738"/>
                  </a:lnTo>
                  <a:lnTo>
                    <a:pt x="3784" y="63004"/>
                  </a:lnTo>
                  <a:lnTo>
                    <a:pt x="5372" y="62280"/>
                  </a:lnTo>
                  <a:lnTo>
                    <a:pt x="4648" y="61887"/>
                  </a:lnTo>
                  <a:lnTo>
                    <a:pt x="4318" y="61722"/>
                  </a:lnTo>
                  <a:lnTo>
                    <a:pt x="3987" y="60960"/>
                  </a:lnTo>
                  <a:lnTo>
                    <a:pt x="4419" y="60667"/>
                  </a:lnTo>
                  <a:lnTo>
                    <a:pt x="5384" y="60032"/>
                  </a:lnTo>
                  <a:close/>
                </a:path>
                <a:path w="173355" h="135254">
                  <a:moveTo>
                    <a:pt x="6997" y="87096"/>
                  </a:moveTo>
                  <a:lnTo>
                    <a:pt x="6667" y="85839"/>
                  </a:lnTo>
                  <a:lnTo>
                    <a:pt x="5600" y="86144"/>
                  </a:lnTo>
                  <a:lnTo>
                    <a:pt x="5740" y="85788"/>
                  </a:lnTo>
                  <a:lnTo>
                    <a:pt x="6032" y="85483"/>
                  </a:lnTo>
                  <a:lnTo>
                    <a:pt x="5842" y="85051"/>
                  </a:lnTo>
                  <a:lnTo>
                    <a:pt x="5499" y="84899"/>
                  </a:lnTo>
                  <a:lnTo>
                    <a:pt x="5080" y="84709"/>
                  </a:lnTo>
                  <a:lnTo>
                    <a:pt x="4572" y="84924"/>
                  </a:lnTo>
                  <a:lnTo>
                    <a:pt x="3060" y="86499"/>
                  </a:lnTo>
                  <a:lnTo>
                    <a:pt x="4533" y="87795"/>
                  </a:lnTo>
                  <a:lnTo>
                    <a:pt x="6997" y="87096"/>
                  </a:lnTo>
                  <a:close/>
                </a:path>
                <a:path w="173355" h="135254">
                  <a:moveTo>
                    <a:pt x="7200" y="49631"/>
                  </a:moveTo>
                  <a:lnTo>
                    <a:pt x="6883" y="48704"/>
                  </a:lnTo>
                  <a:lnTo>
                    <a:pt x="5892" y="48933"/>
                  </a:lnTo>
                  <a:lnTo>
                    <a:pt x="4902" y="49174"/>
                  </a:lnTo>
                  <a:lnTo>
                    <a:pt x="4229" y="50253"/>
                  </a:lnTo>
                  <a:lnTo>
                    <a:pt x="5130" y="51015"/>
                  </a:lnTo>
                  <a:lnTo>
                    <a:pt x="5676" y="51498"/>
                  </a:lnTo>
                  <a:lnTo>
                    <a:pt x="7200" y="50685"/>
                  </a:lnTo>
                  <a:lnTo>
                    <a:pt x="6464" y="50050"/>
                  </a:lnTo>
                  <a:lnTo>
                    <a:pt x="7200" y="49631"/>
                  </a:lnTo>
                  <a:close/>
                </a:path>
                <a:path w="173355" h="135254">
                  <a:moveTo>
                    <a:pt x="10795" y="91249"/>
                  </a:moveTo>
                  <a:lnTo>
                    <a:pt x="10198" y="89230"/>
                  </a:lnTo>
                  <a:lnTo>
                    <a:pt x="7581" y="89954"/>
                  </a:lnTo>
                  <a:lnTo>
                    <a:pt x="7696" y="91846"/>
                  </a:lnTo>
                  <a:lnTo>
                    <a:pt x="8648" y="91757"/>
                  </a:lnTo>
                  <a:lnTo>
                    <a:pt x="9131" y="91427"/>
                  </a:lnTo>
                  <a:lnTo>
                    <a:pt x="9626" y="91643"/>
                  </a:lnTo>
                  <a:lnTo>
                    <a:pt x="10795" y="91249"/>
                  </a:lnTo>
                  <a:close/>
                </a:path>
                <a:path w="173355" h="135254">
                  <a:moveTo>
                    <a:pt x="22631" y="92633"/>
                  </a:moveTo>
                  <a:lnTo>
                    <a:pt x="15506" y="90157"/>
                  </a:lnTo>
                  <a:lnTo>
                    <a:pt x="10375" y="85471"/>
                  </a:lnTo>
                  <a:lnTo>
                    <a:pt x="7531" y="79235"/>
                  </a:lnTo>
                  <a:lnTo>
                    <a:pt x="7696" y="79133"/>
                  </a:lnTo>
                  <a:lnTo>
                    <a:pt x="8077" y="77482"/>
                  </a:lnTo>
                  <a:lnTo>
                    <a:pt x="8547" y="77825"/>
                  </a:lnTo>
                  <a:lnTo>
                    <a:pt x="9652" y="77406"/>
                  </a:lnTo>
                  <a:lnTo>
                    <a:pt x="9575" y="75476"/>
                  </a:lnTo>
                  <a:lnTo>
                    <a:pt x="11150" y="75272"/>
                  </a:lnTo>
                  <a:lnTo>
                    <a:pt x="12407" y="73698"/>
                  </a:lnTo>
                  <a:lnTo>
                    <a:pt x="10972" y="72529"/>
                  </a:lnTo>
                  <a:lnTo>
                    <a:pt x="12331" y="71259"/>
                  </a:lnTo>
                  <a:lnTo>
                    <a:pt x="12496" y="69278"/>
                  </a:lnTo>
                  <a:lnTo>
                    <a:pt x="10769" y="66497"/>
                  </a:lnTo>
                  <a:lnTo>
                    <a:pt x="9448" y="66471"/>
                  </a:lnTo>
                  <a:lnTo>
                    <a:pt x="8686" y="67360"/>
                  </a:lnTo>
                  <a:lnTo>
                    <a:pt x="8153" y="67487"/>
                  </a:lnTo>
                  <a:lnTo>
                    <a:pt x="7581" y="67805"/>
                  </a:lnTo>
                  <a:lnTo>
                    <a:pt x="9740" y="70243"/>
                  </a:lnTo>
                  <a:lnTo>
                    <a:pt x="8724" y="72415"/>
                  </a:lnTo>
                  <a:lnTo>
                    <a:pt x="5956" y="75361"/>
                  </a:lnTo>
                  <a:lnTo>
                    <a:pt x="5740" y="76415"/>
                  </a:lnTo>
                  <a:lnTo>
                    <a:pt x="5613" y="78308"/>
                  </a:lnTo>
                  <a:lnTo>
                    <a:pt x="5867" y="79070"/>
                  </a:lnTo>
                  <a:lnTo>
                    <a:pt x="6223" y="80632"/>
                  </a:lnTo>
                  <a:lnTo>
                    <a:pt x="12128" y="89077"/>
                  </a:lnTo>
                  <a:lnTo>
                    <a:pt x="17272" y="91719"/>
                  </a:lnTo>
                  <a:lnTo>
                    <a:pt x="15214" y="92989"/>
                  </a:lnTo>
                  <a:lnTo>
                    <a:pt x="13804" y="94208"/>
                  </a:lnTo>
                  <a:lnTo>
                    <a:pt x="9563" y="96062"/>
                  </a:lnTo>
                  <a:lnTo>
                    <a:pt x="9296" y="94551"/>
                  </a:lnTo>
                  <a:lnTo>
                    <a:pt x="6413" y="93764"/>
                  </a:lnTo>
                  <a:lnTo>
                    <a:pt x="5753" y="93738"/>
                  </a:lnTo>
                  <a:lnTo>
                    <a:pt x="4521" y="94119"/>
                  </a:lnTo>
                  <a:lnTo>
                    <a:pt x="2794" y="95389"/>
                  </a:lnTo>
                  <a:lnTo>
                    <a:pt x="2222" y="95008"/>
                  </a:lnTo>
                  <a:lnTo>
                    <a:pt x="2197" y="97002"/>
                  </a:lnTo>
                  <a:lnTo>
                    <a:pt x="4724" y="97345"/>
                  </a:lnTo>
                  <a:lnTo>
                    <a:pt x="4648" y="95377"/>
                  </a:lnTo>
                  <a:lnTo>
                    <a:pt x="6248" y="95834"/>
                  </a:lnTo>
                  <a:lnTo>
                    <a:pt x="7277" y="96774"/>
                  </a:lnTo>
                  <a:lnTo>
                    <a:pt x="8191" y="97218"/>
                  </a:lnTo>
                  <a:lnTo>
                    <a:pt x="10655" y="97510"/>
                  </a:lnTo>
                  <a:lnTo>
                    <a:pt x="11582" y="97370"/>
                  </a:lnTo>
                  <a:lnTo>
                    <a:pt x="15684" y="97078"/>
                  </a:lnTo>
                  <a:lnTo>
                    <a:pt x="15913" y="94691"/>
                  </a:lnTo>
                  <a:lnTo>
                    <a:pt x="16979" y="93103"/>
                  </a:lnTo>
                  <a:lnTo>
                    <a:pt x="18008" y="92290"/>
                  </a:lnTo>
                  <a:lnTo>
                    <a:pt x="18046" y="92125"/>
                  </a:lnTo>
                  <a:lnTo>
                    <a:pt x="19723" y="92875"/>
                  </a:lnTo>
                  <a:lnTo>
                    <a:pt x="21069" y="93332"/>
                  </a:lnTo>
                  <a:lnTo>
                    <a:pt x="22631" y="92633"/>
                  </a:lnTo>
                  <a:close/>
                </a:path>
                <a:path w="173355" h="135254">
                  <a:moveTo>
                    <a:pt x="30314" y="67906"/>
                  </a:moveTo>
                  <a:lnTo>
                    <a:pt x="29565" y="66370"/>
                  </a:lnTo>
                  <a:lnTo>
                    <a:pt x="28016" y="66332"/>
                  </a:lnTo>
                  <a:lnTo>
                    <a:pt x="26695" y="66890"/>
                  </a:lnTo>
                  <a:lnTo>
                    <a:pt x="26200" y="67081"/>
                  </a:lnTo>
                  <a:lnTo>
                    <a:pt x="27965" y="68859"/>
                  </a:lnTo>
                  <a:lnTo>
                    <a:pt x="28841" y="68554"/>
                  </a:lnTo>
                  <a:lnTo>
                    <a:pt x="29108" y="68300"/>
                  </a:lnTo>
                  <a:lnTo>
                    <a:pt x="29654" y="68224"/>
                  </a:lnTo>
                  <a:lnTo>
                    <a:pt x="30314" y="67906"/>
                  </a:lnTo>
                  <a:close/>
                </a:path>
                <a:path w="173355" h="135254">
                  <a:moveTo>
                    <a:pt x="32080" y="46786"/>
                  </a:moveTo>
                  <a:lnTo>
                    <a:pt x="30683" y="45427"/>
                  </a:lnTo>
                  <a:lnTo>
                    <a:pt x="29679" y="45123"/>
                  </a:lnTo>
                  <a:lnTo>
                    <a:pt x="28181" y="45250"/>
                  </a:lnTo>
                  <a:lnTo>
                    <a:pt x="27406" y="45542"/>
                  </a:lnTo>
                  <a:lnTo>
                    <a:pt x="27546" y="46012"/>
                  </a:lnTo>
                  <a:lnTo>
                    <a:pt x="28181" y="48107"/>
                  </a:lnTo>
                  <a:lnTo>
                    <a:pt x="29908" y="47637"/>
                  </a:lnTo>
                  <a:lnTo>
                    <a:pt x="29667" y="46824"/>
                  </a:lnTo>
                  <a:lnTo>
                    <a:pt x="29845" y="46888"/>
                  </a:lnTo>
                  <a:lnTo>
                    <a:pt x="30441" y="47472"/>
                  </a:lnTo>
                  <a:lnTo>
                    <a:pt x="32080" y="46786"/>
                  </a:lnTo>
                  <a:close/>
                </a:path>
                <a:path w="173355" h="135254">
                  <a:moveTo>
                    <a:pt x="43573" y="87884"/>
                  </a:moveTo>
                  <a:lnTo>
                    <a:pt x="43332" y="87566"/>
                  </a:lnTo>
                  <a:lnTo>
                    <a:pt x="42633" y="86690"/>
                  </a:lnTo>
                  <a:lnTo>
                    <a:pt x="41427" y="86931"/>
                  </a:lnTo>
                  <a:lnTo>
                    <a:pt x="40538" y="87350"/>
                  </a:lnTo>
                  <a:lnTo>
                    <a:pt x="40132" y="87604"/>
                  </a:lnTo>
                  <a:lnTo>
                    <a:pt x="40195" y="87782"/>
                  </a:lnTo>
                  <a:lnTo>
                    <a:pt x="40678" y="89039"/>
                  </a:lnTo>
                  <a:lnTo>
                    <a:pt x="40906" y="89662"/>
                  </a:lnTo>
                  <a:lnTo>
                    <a:pt x="41109" y="90182"/>
                  </a:lnTo>
                  <a:lnTo>
                    <a:pt x="42811" y="89674"/>
                  </a:lnTo>
                  <a:lnTo>
                    <a:pt x="42633" y="89204"/>
                  </a:lnTo>
                  <a:lnTo>
                    <a:pt x="42532" y="88912"/>
                  </a:lnTo>
                  <a:lnTo>
                    <a:pt x="42303" y="88315"/>
                  </a:lnTo>
                  <a:lnTo>
                    <a:pt x="42875" y="88252"/>
                  </a:lnTo>
                  <a:lnTo>
                    <a:pt x="43573" y="87884"/>
                  </a:lnTo>
                  <a:close/>
                </a:path>
                <a:path w="173355" h="135254">
                  <a:moveTo>
                    <a:pt x="71120" y="104254"/>
                  </a:moveTo>
                  <a:lnTo>
                    <a:pt x="70916" y="103670"/>
                  </a:lnTo>
                  <a:lnTo>
                    <a:pt x="70027" y="100965"/>
                  </a:lnTo>
                  <a:lnTo>
                    <a:pt x="65303" y="103352"/>
                  </a:lnTo>
                  <a:lnTo>
                    <a:pt x="67348" y="105397"/>
                  </a:lnTo>
                  <a:lnTo>
                    <a:pt x="67779" y="105829"/>
                  </a:lnTo>
                  <a:lnTo>
                    <a:pt x="69418" y="105181"/>
                  </a:lnTo>
                  <a:lnTo>
                    <a:pt x="68681" y="104457"/>
                  </a:lnTo>
                  <a:lnTo>
                    <a:pt x="68529" y="104101"/>
                  </a:lnTo>
                  <a:lnTo>
                    <a:pt x="68795" y="103174"/>
                  </a:lnTo>
                  <a:lnTo>
                    <a:pt x="69088" y="103797"/>
                  </a:lnTo>
                  <a:lnTo>
                    <a:pt x="69392" y="104736"/>
                  </a:lnTo>
                  <a:lnTo>
                    <a:pt x="71120" y="104254"/>
                  </a:lnTo>
                  <a:close/>
                </a:path>
                <a:path w="173355" h="135254">
                  <a:moveTo>
                    <a:pt x="82410" y="106514"/>
                  </a:moveTo>
                  <a:lnTo>
                    <a:pt x="82384" y="106133"/>
                  </a:lnTo>
                  <a:lnTo>
                    <a:pt x="81978" y="106045"/>
                  </a:lnTo>
                  <a:lnTo>
                    <a:pt x="81559" y="105943"/>
                  </a:lnTo>
                  <a:lnTo>
                    <a:pt x="81102" y="105867"/>
                  </a:lnTo>
                  <a:lnTo>
                    <a:pt x="80759" y="105575"/>
                  </a:lnTo>
                  <a:lnTo>
                    <a:pt x="80581" y="105473"/>
                  </a:lnTo>
                  <a:lnTo>
                    <a:pt x="80467" y="105321"/>
                  </a:lnTo>
                  <a:lnTo>
                    <a:pt x="80391" y="105117"/>
                  </a:lnTo>
                  <a:lnTo>
                    <a:pt x="81013" y="105168"/>
                  </a:lnTo>
                  <a:lnTo>
                    <a:pt x="82042" y="104660"/>
                  </a:lnTo>
                  <a:lnTo>
                    <a:pt x="80949" y="103200"/>
                  </a:lnTo>
                  <a:lnTo>
                    <a:pt x="79248" y="103543"/>
                  </a:lnTo>
                  <a:lnTo>
                    <a:pt x="77965" y="105994"/>
                  </a:lnTo>
                  <a:lnTo>
                    <a:pt x="79870" y="106857"/>
                  </a:lnTo>
                  <a:lnTo>
                    <a:pt x="80962" y="107124"/>
                  </a:lnTo>
                  <a:lnTo>
                    <a:pt x="81356" y="107213"/>
                  </a:lnTo>
                  <a:lnTo>
                    <a:pt x="81915" y="107137"/>
                  </a:lnTo>
                  <a:lnTo>
                    <a:pt x="82181" y="106794"/>
                  </a:lnTo>
                  <a:lnTo>
                    <a:pt x="82410" y="106514"/>
                  </a:lnTo>
                  <a:close/>
                </a:path>
                <a:path w="173355" h="135254">
                  <a:moveTo>
                    <a:pt x="94246" y="110540"/>
                  </a:moveTo>
                  <a:lnTo>
                    <a:pt x="92710" y="109778"/>
                  </a:lnTo>
                  <a:lnTo>
                    <a:pt x="92710" y="109131"/>
                  </a:lnTo>
                  <a:lnTo>
                    <a:pt x="92976" y="108686"/>
                  </a:lnTo>
                  <a:lnTo>
                    <a:pt x="93497" y="107848"/>
                  </a:lnTo>
                  <a:lnTo>
                    <a:pt x="91732" y="107759"/>
                  </a:lnTo>
                  <a:lnTo>
                    <a:pt x="91313" y="108445"/>
                  </a:lnTo>
                  <a:lnTo>
                    <a:pt x="90665" y="109537"/>
                  </a:lnTo>
                  <a:lnTo>
                    <a:pt x="91198" y="110731"/>
                  </a:lnTo>
                  <a:lnTo>
                    <a:pt x="92265" y="111264"/>
                  </a:lnTo>
                  <a:lnTo>
                    <a:pt x="93027" y="111645"/>
                  </a:lnTo>
                  <a:lnTo>
                    <a:pt x="94246" y="110540"/>
                  </a:lnTo>
                  <a:close/>
                </a:path>
                <a:path w="173355" h="135254">
                  <a:moveTo>
                    <a:pt x="98196" y="102400"/>
                  </a:moveTo>
                  <a:lnTo>
                    <a:pt x="97955" y="101765"/>
                  </a:lnTo>
                  <a:lnTo>
                    <a:pt x="97320" y="100139"/>
                  </a:lnTo>
                  <a:lnTo>
                    <a:pt x="95745" y="100317"/>
                  </a:lnTo>
                  <a:lnTo>
                    <a:pt x="95745" y="101765"/>
                  </a:lnTo>
                  <a:lnTo>
                    <a:pt x="95745" y="100317"/>
                  </a:lnTo>
                  <a:lnTo>
                    <a:pt x="94716" y="100431"/>
                  </a:lnTo>
                  <a:lnTo>
                    <a:pt x="93853" y="101739"/>
                  </a:lnTo>
                  <a:lnTo>
                    <a:pt x="93764" y="102019"/>
                  </a:lnTo>
                  <a:lnTo>
                    <a:pt x="94234" y="102730"/>
                  </a:lnTo>
                  <a:lnTo>
                    <a:pt x="94856" y="102844"/>
                  </a:lnTo>
                  <a:lnTo>
                    <a:pt x="95859" y="102755"/>
                  </a:lnTo>
                  <a:lnTo>
                    <a:pt x="96151" y="102577"/>
                  </a:lnTo>
                  <a:lnTo>
                    <a:pt x="96304" y="102374"/>
                  </a:lnTo>
                  <a:lnTo>
                    <a:pt x="96672" y="102870"/>
                  </a:lnTo>
                  <a:lnTo>
                    <a:pt x="98196" y="102400"/>
                  </a:lnTo>
                  <a:close/>
                </a:path>
                <a:path w="173355" h="135254">
                  <a:moveTo>
                    <a:pt x="107683" y="95986"/>
                  </a:moveTo>
                  <a:lnTo>
                    <a:pt x="106299" y="94576"/>
                  </a:lnTo>
                  <a:lnTo>
                    <a:pt x="105067" y="94742"/>
                  </a:lnTo>
                  <a:lnTo>
                    <a:pt x="103187" y="96532"/>
                  </a:lnTo>
                  <a:lnTo>
                    <a:pt x="103886" y="97891"/>
                  </a:lnTo>
                  <a:lnTo>
                    <a:pt x="105067" y="99555"/>
                  </a:lnTo>
                  <a:lnTo>
                    <a:pt x="106718" y="98894"/>
                  </a:lnTo>
                  <a:lnTo>
                    <a:pt x="105714" y="97510"/>
                  </a:lnTo>
                  <a:lnTo>
                    <a:pt x="105486" y="96901"/>
                  </a:lnTo>
                  <a:lnTo>
                    <a:pt x="105498" y="96126"/>
                  </a:lnTo>
                  <a:lnTo>
                    <a:pt x="106045" y="96685"/>
                  </a:lnTo>
                  <a:lnTo>
                    <a:pt x="107353" y="96126"/>
                  </a:lnTo>
                  <a:lnTo>
                    <a:pt x="107683" y="95986"/>
                  </a:lnTo>
                  <a:close/>
                </a:path>
                <a:path w="173355" h="135254">
                  <a:moveTo>
                    <a:pt x="114630" y="87033"/>
                  </a:moveTo>
                  <a:lnTo>
                    <a:pt x="114554" y="86817"/>
                  </a:lnTo>
                  <a:lnTo>
                    <a:pt x="114236" y="85826"/>
                  </a:lnTo>
                  <a:lnTo>
                    <a:pt x="112890" y="86055"/>
                  </a:lnTo>
                  <a:lnTo>
                    <a:pt x="111290" y="86829"/>
                  </a:lnTo>
                  <a:lnTo>
                    <a:pt x="111213" y="87922"/>
                  </a:lnTo>
                  <a:lnTo>
                    <a:pt x="112268" y="88163"/>
                  </a:lnTo>
                  <a:lnTo>
                    <a:pt x="112636" y="88239"/>
                  </a:lnTo>
                  <a:lnTo>
                    <a:pt x="113144" y="88112"/>
                  </a:lnTo>
                  <a:lnTo>
                    <a:pt x="113601" y="87871"/>
                  </a:lnTo>
                  <a:lnTo>
                    <a:pt x="114071" y="87591"/>
                  </a:lnTo>
                  <a:lnTo>
                    <a:pt x="113677" y="87503"/>
                  </a:lnTo>
                  <a:lnTo>
                    <a:pt x="113538" y="87439"/>
                  </a:lnTo>
                  <a:lnTo>
                    <a:pt x="114007" y="87312"/>
                  </a:lnTo>
                  <a:lnTo>
                    <a:pt x="114630" y="87033"/>
                  </a:lnTo>
                  <a:close/>
                </a:path>
                <a:path w="173355" h="135254">
                  <a:moveTo>
                    <a:pt x="117830" y="124396"/>
                  </a:moveTo>
                  <a:lnTo>
                    <a:pt x="116293" y="121691"/>
                  </a:lnTo>
                  <a:lnTo>
                    <a:pt x="115468" y="123888"/>
                  </a:lnTo>
                  <a:lnTo>
                    <a:pt x="113855" y="128219"/>
                  </a:lnTo>
                  <a:lnTo>
                    <a:pt x="110464" y="132257"/>
                  </a:lnTo>
                  <a:lnTo>
                    <a:pt x="105283" y="134785"/>
                  </a:lnTo>
                  <a:lnTo>
                    <a:pt x="106870" y="134823"/>
                  </a:lnTo>
                  <a:lnTo>
                    <a:pt x="111760" y="132448"/>
                  </a:lnTo>
                  <a:lnTo>
                    <a:pt x="115328" y="129057"/>
                  </a:lnTo>
                  <a:lnTo>
                    <a:pt x="117830" y="124396"/>
                  </a:lnTo>
                  <a:close/>
                </a:path>
                <a:path w="173355" h="135254">
                  <a:moveTo>
                    <a:pt x="131533" y="88887"/>
                  </a:moveTo>
                  <a:lnTo>
                    <a:pt x="130873" y="87528"/>
                  </a:lnTo>
                  <a:lnTo>
                    <a:pt x="129641" y="87680"/>
                  </a:lnTo>
                  <a:lnTo>
                    <a:pt x="128752" y="87782"/>
                  </a:lnTo>
                  <a:lnTo>
                    <a:pt x="126923" y="88900"/>
                  </a:lnTo>
                  <a:lnTo>
                    <a:pt x="128257" y="89814"/>
                  </a:lnTo>
                  <a:lnTo>
                    <a:pt x="128397" y="89903"/>
                  </a:lnTo>
                  <a:lnTo>
                    <a:pt x="128663" y="89877"/>
                  </a:lnTo>
                  <a:lnTo>
                    <a:pt x="128943" y="89801"/>
                  </a:lnTo>
                  <a:lnTo>
                    <a:pt x="129070" y="89865"/>
                  </a:lnTo>
                  <a:lnTo>
                    <a:pt x="129476" y="89992"/>
                  </a:lnTo>
                  <a:lnTo>
                    <a:pt x="130098" y="89725"/>
                  </a:lnTo>
                  <a:lnTo>
                    <a:pt x="131533" y="88887"/>
                  </a:lnTo>
                  <a:close/>
                </a:path>
                <a:path w="173355" h="135254">
                  <a:moveTo>
                    <a:pt x="134708" y="118033"/>
                  </a:moveTo>
                  <a:lnTo>
                    <a:pt x="133870" y="117195"/>
                  </a:lnTo>
                  <a:lnTo>
                    <a:pt x="129387" y="120091"/>
                  </a:lnTo>
                  <a:lnTo>
                    <a:pt x="127063" y="121691"/>
                  </a:lnTo>
                  <a:lnTo>
                    <a:pt x="121386" y="122986"/>
                  </a:lnTo>
                  <a:lnTo>
                    <a:pt x="122326" y="123977"/>
                  </a:lnTo>
                  <a:lnTo>
                    <a:pt x="123304" y="123786"/>
                  </a:lnTo>
                  <a:lnTo>
                    <a:pt x="127241" y="123037"/>
                  </a:lnTo>
                  <a:lnTo>
                    <a:pt x="130987" y="121132"/>
                  </a:lnTo>
                  <a:lnTo>
                    <a:pt x="134708" y="118033"/>
                  </a:lnTo>
                  <a:close/>
                </a:path>
                <a:path w="173355" h="135254">
                  <a:moveTo>
                    <a:pt x="135432" y="119418"/>
                  </a:moveTo>
                  <a:lnTo>
                    <a:pt x="133807" y="119608"/>
                  </a:lnTo>
                  <a:lnTo>
                    <a:pt x="133464" y="119964"/>
                  </a:lnTo>
                  <a:lnTo>
                    <a:pt x="130124" y="123444"/>
                  </a:lnTo>
                  <a:lnTo>
                    <a:pt x="125691" y="125298"/>
                  </a:lnTo>
                  <a:lnTo>
                    <a:pt x="120396" y="125031"/>
                  </a:lnTo>
                  <a:lnTo>
                    <a:pt x="118859" y="125844"/>
                  </a:lnTo>
                  <a:lnTo>
                    <a:pt x="125564" y="126187"/>
                  </a:lnTo>
                  <a:lnTo>
                    <a:pt x="130975" y="125425"/>
                  </a:lnTo>
                  <a:lnTo>
                    <a:pt x="135432" y="119418"/>
                  </a:lnTo>
                  <a:close/>
                </a:path>
                <a:path w="173355" h="135254">
                  <a:moveTo>
                    <a:pt x="140436" y="106692"/>
                  </a:moveTo>
                  <a:lnTo>
                    <a:pt x="129590" y="107086"/>
                  </a:lnTo>
                  <a:lnTo>
                    <a:pt x="118999" y="111086"/>
                  </a:lnTo>
                  <a:lnTo>
                    <a:pt x="113360" y="115112"/>
                  </a:lnTo>
                  <a:lnTo>
                    <a:pt x="106337" y="113919"/>
                  </a:lnTo>
                  <a:lnTo>
                    <a:pt x="107899" y="115747"/>
                  </a:lnTo>
                  <a:lnTo>
                    <a:pt x="111874" y="116433"/>
                  </a:lnTo>
                  <a:lnTo>
                    <a:pt x="113982" y="116116"/>
                  </a:lnTo>
                  <a:lnTo>
                    <a:pt x="116103" y="115112"/>
                  </a:lnTo>
                  <a:lnTo>
                    <a:pt x="118732" y="113868"/>
                  </a:lnTo>
                  <a:lnTo>
                    <a:pt x="120548" y="112306"/>
                  </a:lnTo>
                  <a:lnTo>
                    <a:pt x="125907" y="109601"/>
                  </a:lnTo>
                  <a:lnTo>
                    <a:pt x="129324" y="109537"/>
                  </a:lnTo>
                  <a:lnTo>
                    <a:pt x="137820" y="107746"/>
                  </a:lnTo>
                  <a:lnTo>
                    <a:pt x="140436" y="106692"/>
                  </a:lnTo>
                  <a:close/>
                </a:path>
                <a:path w="173355" h="135254">
                  <a:moveTo>
                    <a:pt x="141135" y="106413"/>
                  </a:moveTo>
                  <a:lnTo>
                    <a:pt x="140436" y="106692"/>
                  </a:lnTo>
                  <a:lnTo>
                    <a:pt x="141097" y="106667"/>
                  </a:lnTo>
                  <a:lnTo>
                    <a:pt x="141135" y="106413"/>
                  </a:lnTo>
                  <a:close/>
                </a:path>
                <a:path w="173355" h="135254">
                  <a:moveTo>
                    <a:pt x="143446" y="99504"/>
                  </a:moveTo>
                  <a:lnTo>
                    <a:pt x="142697" y="97383"/>
                  </a:lnTo>
                  <a:lnTo>
                    <a:pt x="141135" y="106413"/>
                  </a:lnTo>
                  <a:lnTo>
                    <a:pt x="142328" y="105930"/>
                  </a:lnTo>
                  <a:lnTo>
                    <a:pt x="143446" y="99504"/>
                  </a:lnTo>
                  <a:close/>
                </a:path>
                <a:path w="173355" h="135254">
                  <a:moveTo>
                    <a:pt x="148221" y="98450"/>
                  </a:moveTo>
                  <a:lnTo>
                    <a:pt x="146456" y="98628"/>
                  </a:lnTo>
                  <a:lnTo>
                    <a:pt x="146265" y="99428"/>
                  </a:lnTo>
                  <a:lnTo>
                    <a:pt x="144018" y="109004"/>
                  </a:lnTo>
                  <a:lnTo>
                    <a:pt x="134556" y="109486"/>
                  </a:lnTo>
                  <a:lnTo>
                    <a:pt x="127241" y="112560"/>
                  </a:lnTo>
                  <a:lnTo>
                    <a:pt x="121589" y="115252"/>
                  </a:lnTo>
                  <a:lnTo>
                    <a:pt x="115214" y="117995"/>
                  </a:lnTo>
                  <a:lnTo>
                    <a:pt x="108661" y="119291"/>
                  </a:lnTo>
                  <a:lnTo>
                    <a:pt x="102450" y="117614"/>
                  </a:lnTo>
                  <a:lnTo>
                    <a:pt x="101777" y="117195"/>
                  </a:lnTo>
                  <a:lnTo>
                    <a:pt x="103149" y="119341"/>
                  </a:lnTo>
                  <a:lnTo>
                    <a:pt x="103987" y="119875"/>
                  </a:lnTo>
                  <a:lnTo>
                    <a:pt x="110299" y="121678"/>
                  </a:lnTo>
                  <a:lnTo>
                    <a:pt x="116306" y="120091"/>
                  </a:lnTo>
                  <a:lnTo>
                    <a:pt x="122135" y="116878"/>
                  </a:lnTo>
                  <a:lnTo>
                    <a:pt x="127952" y="113766"/>
                  </a:lnTo>
                  <a:lnTo>
                    <a:pt x="136067" y="110350"/>
                  </a:lnTo>
                  <a:lnTo>
                    <a:pt x="145694" y="109220"/>
                  </a:lnTo>
                  <a:lnTo>
                    <a:pt x="148221" y="98450"/>
                  </a:lnTo>
                  <a:close/>
                </a:path>
                <a:path w="173355" h="135254">
                  <a:moveTo>
                    <a:pt x="161378" y="13906"/>
                  </a:moveTo>
                  <a:lnTo>
                    <a:pt x="161277" y="14046"/>
                  </a:lnTo>
                  <a:lnTo>
                    <a:pt x="161251" y="14211"/>
                  </a:lnTo>
                  <a:lnTo>
                    <a:pt x="161378" y="13906"/>
                  </a:lnTo>
                  <a:close/>
                </a:path>
                <a:path w="173355" h="135254">
                  <a:moveTo>
                    <a:pt x="161455" y="12509"/>
                  </a:moveTo>
                  <a:lnTo>
                    <a:pt x="160197" y="12623"/>
                  </a:lnTo>
                  <a:lnTo>
                    <a:pt x="159778" y="13081"/>
                  </a:lnTo>
                  <a:lnTo>
                    <a:pt x="159562" y="12928"/>
                  </a:lnTo>
                  <a:lnTo>
                    <a:pt x="159131" y="12865"/>
                  </a:lnTo>
                  <a:lnTo>
                    <a:pt x="157949" y="13284"/>
                  </a:lnTo>
                  <a:lnTo>
                    <a:pt x="156514" y="11480"/>
                  </a:lnTo>
                  <a:lnTo>
                    <a:pt x="155168" y="10782"/>
                  </a:lnTo>
                  <a:lnTo>
                    <a:pt x="154432" y="10680"/>
                  </a:lnTo>
                  <a:lnTo>
                    <a:pt x="152298" y="10680"/>
                  </a:lnTo>
                  <a:lnTo>
                    <a:pt x="151117" y="11061"/>
                  </a:lnTo>
                  <a:lnTo>
                    <a:pt x="147942" y="10668"/>
                  </a:lnTo>
                  <a:lnTo>
                    <a:pt x="146862" y="9906"/>
                  </a:lnTo>
                  <a:lnTo>
                    <a:pt x="145973" y="8496"/>
                  </a:lnTo>
                  <a:lnTo>
                    <a:pt x="146304" y="8293"/>
                  </a:lnTo>
                  <a:lnTo>
                    <a:pt x="146532" y="7975"/>
                  </a:lnTo>
                  <a:lnTo>
                    <a:pt x="146265" y="7543"/>
                  </a:lnTo>
                  <a:lnTo>
                    <a:pt x="146177" y="7416"/>
                  </a:lnTo>
                  <a:lnTo>
                    <a:pt x="146024" y="7200"/>
                  </a:lnTo>
                  <a:lnTo>
                    <a:pt x="146189" y="5842"/>
                  </a:lnTo>
                  <a:lnTo>
                    <a:pt x="147332" y="5397"/>
                  </a:lnTo>
                  <a:lnTo>
                    <a:pt x="146519" y="4787"/>
                  </a:lnTo>
                  <a:lnTo>
                    <a:pt x="145732" y="4965"/>
                  </a:lnTo>
                  <a:lnTo>
                    <a:pt x="145072" y="4000"/>
                  </a:lnTo>
                  <a:lnTo>
                    <a:pt x="143268" y="3797"/>
                  </a:lnTo>
                  <a:lnTo>
                    <a:pt x="142189" y="4724"/>
                  </a:lnTo>
                  <a:lnTo>
                    <a:pt x="141325" y="4292"/>
                  </a:lnTo>
                  <a:lnTo>
                    <a:pt x="140754" y="3187"/>
                  </a:lnTo>
                  <a:lnTo>
                    <a:pt x="137629" y="2552"/>
                  </a:lnTo>
                  <a:lnTo>
                    <a:pt x="136296" y="3060"/>
                  </a:lnTo>
                  <a:lnTo>
                    <a:pt x="134162" y="2997"/>
                  </a:lnTo>
                  <a:lnTo>
                    <a:pt x="133680" y="774"/>
                  </a:lnTo>
                  <a:lnTo>
                    <a:pt x="133807" y="0"/>
                  </a:lnTo>
                  <a:lnTo>
                    <a:pt x="132321" y="584"/>
                  </a:lnTo>
                  <a:lnTo>
                    <a:pt x="132130" y="1714"/>
                  </a:lnTo>
                  <a:lnTo>
                    <a:pt x="132257" y="2260"/>
                  </a:lnTo>
                  <a:lnTo>
                    <a:pt x="132562" y="2705"/>
                  </a:lnTo>
                  <a:lnTo>
                    <a:pt x="132359" y="3251"/>
                  </a:lnTo>
                  <a:lnTo>
                    <a:pt x="132397" y="3860"/>
                  </a:lnTo>
                  <a:lnTo>
                    <a:pt x="133540" y="5575"/>
                  </a:lnTo>
                  <a:lnTo>
                    <a:pt x="135039" y="5676"/>
                  </a:lnTo>
                  <a:lnTo>
                    <a:pt x="137210" y="5689"/>
                  </a:lnTo>
                  <a:lnTo>
                    <a:pt x="138633" y="4394"/>
                  </a:lnTo>
                  <a:lnTo>
                    <a:pt x="140144" y="5029"/>
                  </a:lnTo>
                  <a:lnTo>
                    <a:pt x="140398" y="5930"/>
                  </a:lnTo>
                  <a:lnTo>
                    <a:pt x="142824" y="7556"/>
                  </a:lnTo>
                  <a:lnTo>
                    <a:pt x="144551" y="8102"/>
                  </a:lnTo>
                  <a:lnTo>
                    <a:pt x="144259" y="8343"/>
                  </a:lnTo>
                  <a:lnTo>
                    <a:pt x="144335" y="9093"/>
                  </a:lnTo>
                  <a:lnTo>
                    <a:pt x="144741" y="9728"/>
                  </a:lnTo>
                  <a:lnTo>
                    <a:pt x="144945" y="9956"/>
                  </a:lnTo>
                  <a:lnTo>
                    <a:pt x="143662" y="10909"/>
                  </a:lnTo>
                  <a:lnTo>
                    <a:pt x="143497" y="12788"/>
                  </a:lnTo>
                  <a:lnTo>
                    <a:pt x="146113" y="12547"/>
                  </a:lnTo>
                  <a:lnTo>
                    <a:pt x="146570" y="12204"/>
                  </a:lnTo>
                  <a:lnTo>
                    <a:pt x="147637" y="12153"/>
                  </a:lnTo>
                  <a:lnTo>
                    <a:pt x="149186" y="13423"/>
                  </a:lnTo>
                  <a:lnTo>
                    <a:pt x="151015" y="12153"/>
                  </a:lnTo>
                  <a:lnTo>
                    <a:pt x="152577" y="11061"/>
                  </a:lnTo>
                  <a:lnTo>
                    <a:pt x="152996" y="10769"/>
                  </a:lnTo>
                  <a:lnTo>
                    <a:pt x="156235" y="12649"/>
                  </a:lnTo>
                  <a:lnTo>
                    <a:pt x="159778" y="15506"/>
                  </a:lnTo>
                  <a:lnTo>
                    <a:pt x="160439" y="15100"/>
                  </a:lnTo>
                  <a:lnTo>
                    <a:pt x="161277" y="14046"/>
                  </a:lnTo>
                  <a:lnTo>
                    <a:pt x="161366" y="13284"/>
                  </a:lnTo>
                  <a:lnTo>
                    <a:pt x="161391" y="13081"/>
                  </a:lnTo>
                  <a:lnTo>
                    <a:pt x="161455" y="12509"/>
                  </a:lnTo>
                  <a:close/>
                </a:path>
                <a:path w="173355" h="135254">
                  <a:moveTo>
                    <a:pt x="173342" y="39344"/>
                  </a:moveTo>
                  <a:lnTo>
                    <a:pt x="172910" y="30022"/>
                  </a:lnTo>
                  <a:lnTo>
                    <a:pt x="172567" y="26568"/>
                  </a:lnTo>
                  <a:lnTo>
                    <a:pt x="171488" y="26377"/>
                  </a:lnTo>
                  <a:lnTo>
                    <a:pt x="171196" y="26517"/>
                  </a:lnTo>
                  <a:lnTo>
                    <a:pt x="170586" y="26289"/>
                  </a:lnTo>
                  <a:lnTo>
                    <a:pt x="170230" y="26327"/>
                  </a:lnTo>
                  <a:lnTo>
                    <a:pt x="169595" y="25882"/>
                  </a:lnTo>
                  <a:lnTo>
                    <a:pt x="168935" y="24980"/>
                  </a:lnTo>
                  <a:lnTo>
                    <a:pt x="167741" y="24193"/>
                  </a:lnTo>
                  <a:lnTo>
                    <a:pt x="164287" y="24015"/>
                  </a:lnTo>
                  <a:lnTo>
                    <a:pt x="162661" y="24168"/>
                  </a:lnTo>
                  <a:lnTo>
                    <a:pt x="159969" y="21844"/>
                  </a:lnTo>
                  <a:lnTo>
                    <a:pt x="157708" y="20853"/>
                  </a:lnTo>
                  <a:lnTo>
                    <a:pt x="157988" y="21424"/>
                  </a:lnTo>
                  <a:lnTo>
                    <a:pt x="156210" y="23012"/>
                  </a:lnTo>
                  <a:lnTo>
                    <a:pt x="157060" y="25488"/>
                  </a:lnTo>
                  <a:lnTo>
                    <a:pt x="158140" y="24803"/>
                  </a:lnTo>
                  <a:lnTo>
                    <a:pt x="159943" y="25247"/>
                  </a:lnTo>
                  <a:lnTo>
                    <a:pt x="160540" y="26200"/>
                  </a:lnTo>
                  <a:lnTo>
                    <a:pt x="162179" y="27063"/>
                  </a:lnTo>
                  <a:lnTo>
                    <a:pt x="163360" y="27051"/>
                  </a:lnTo>
                  <a:lnTo>
                    <a:pt x="163944" y="26797"/>
                  </a:lnTo>
                  <a:lnTo>
                    <a:pt x="164376" y="26390"/>
                  </a:lnTo>
                  <a:lnTo>
                    <a:pt x="164719" y="26365"/>
                  </a:lnTo>
                  <a:lnTo>
                    <a:pt x="165646" y="25463"/>
                  </a:lnTo>
                  <a:lnTo>
                    <a:pt x="167678" y="25717"/>
                  </a:lnTo>
                  <a:lnTo>
                    <a:pt x="167297" y="28003"/>
                  </a:lnTo>
                  <a:lnTo>
                    <a:pt x="168173" y="28549"/>
                  </a:lnTo>
                  <a:lnTo>
                    <a:pt x="169113" y="28676"/>
                  </a:lnTo>
                  <a:lnTo>
                    <a:pt x="169672" y="29044"/>
                  </a:lnTo>
                  <a:lnTo>
                    <a:pt x="171107" y="29324"/>
                  </a:lnTo>
                  <a:lnTo>
                    <a:pt x="171678" y="38836"/>
                  </a:lnTo>
                  <a:lnTo>
                    <a:pt x="171437" y="48425"/>
                  </a:lnTo>
                  <a:lnTo>
                    <a:pt x="170637" y="58000"/>
                  </a:lnTo>
                  <a:lnTo>
                    <a:pt x="167754" y="84048"/>
                  </a:lnTo>
                  <a:lnTo>
                    <a:pt x="166103" y="92278"/>
                  </a:lnTo>
                  <a:lnTo>
                    <a:pt x="167500" y="90131"/>
                  </a:lnTo>
                  <a:lnTo>
                    <a:pt x="168097" y="89001"/>
                  </a:lnTo>
                  <a:lnTo>
                    <a:pt x="169151" y="82511"/>
                  </a:lnTo>
                  <a:lnTo>
                    <a:pt x="169887" y="75958"/>
                  </a:lnTo>
                  <a:lnTo>
                    <a:pt x="171005" y="69659"/>
                  </a:lnTo>
                  <a:lnTo>
                    <a:pt x="172999" y="53047"/>
                  </a:lnTo>
                  <a:lnTo>
                    <a:pt x="173342" y="39344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3115906" y="4312970"/>
              <a:ext cx="90453" cy="51904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3120745" y="4312931"/>
              <a:ext cx="76835" cy="50800"/>
            </a:xfrm>
            <a:custGeom>
              <a:avLst/>
              <a:gdLst/>
              <a:ahLst/>
              <a:cxnLst/>
              <a:rect l="l" t="t" r="r" b="b"/>
              <a:pathLst>
                <a:path w="76835" h="50800">
                  <a:moveTo>
                    <a:pt x="3517" y="14554"/>
                  </a:moveTo>
                  <a:lnTo>
                    <a:pt x="3302" y="14211"/>
                  </a:lnTo>
                  <a:lnTo>
                    <a:pt x="3060" y="13843"/>
                  </a:lnTo>
                  <a:lnTo>
                    <a:pt x="2451" y="13982"/>
                  </a:lnTo>
                  <a:lnTo>
                    <a:pt x="2133" y="14097"/>
                  </a:lnTo>
                  <a:lnTo>
                    <a:pt x="2006" y="14008"/>
                  </a:lnTo>
                  <a:lnTo>
                    <a:pt x="1955" y="13868"/>
                  </a:lnTo>
                  <a:lnTo>
                    <a:pt x="1955" y="13703"/>
                  </a:lnTo>
                  <a:lnTo>
                    <a:pt x="1841" y="13487"/>
                  </a:lnTo>
                  <a:lnTo>
                    <a:pt x="1892" y="13284"/>
                  </a:lnTo>
                  <a:lnTo>
                    <a:pt x="2082" y="13106"/>
                  </a:lnTo>
                  <a:lnTo>
                    <a:pt x="2590" y="12331"/>
                  </a:lnTo>
                  <a:lnTo>
                    <a:pt x="838" y="12331"/>
                  </a:lnTo>
                  <a:lnTo>
                    <a:pt x="444" y="12928"/>
                  </a:lnTo>
                  <a:lnTo>
                    <a:pt x="0" y="13589"/>
                  </a:lnTo>
                  <a:lnTo>
                    <a:pt x="38" y="14439"/>
                  </a:lnTo>
                  <a:lnTo>
                    <a:pt x="698" y="14947"/>
                  </a:lnTo>
                  <a:lnTo>
                    <a:pt x="1346" y="15455"/>
                  </a:lnTo>
                  <a:lnTo>
                    <a:pt x="2171" y="15341"/>
                  </a:lnTo>
                  <a:lnTo>
                    <a:pt x="2882" y="15062"/>
                  </a:lnTo>
                  <a:lnTo>
                    <a:pt x="3213" y="14947"/>
                  </a:lnTo>
                  <a:lnTo>
                    <a:pt x="3517" y="14554"/>
                  </a:lnTo>
                  <a:close/>
                </a:path>
                <a:path w="76835" h="50800">
                  <a:moveTo>
                    <a:pt x="4546" y="19913"/>
                  </a:moveTo>
                  <a:lnTo>
                    <a:pt x="4419" y="19494"/>
                  </a:lnTo>
                  <a:lnTo>
                    <a:pt x="4330" y="19227"/>
                  </a:lnTo>
                  <a:lnTo>
                    <a:pt x="4254" y="18948"/>
                  </a:lnTo>
                  <a:lnTo>
                    <a:pt x="4165" y="18681"/>
                  </a:lnTo>
                  <a:lnTo>
                    <a:pt x="4051" y="18313"/>
                  </a:lnTo>
                  <a:lnTo>
                    <a:pt x="3454" y="18351"/>
                  </a:lnTo>
                  <a:lnTo>
                    <a:pt x="3175" y="18427"/>
                  </a:lnTo>
                  <a:lnTo>
                    <a:pt x="2387" y="18656"/>
                  </a:lnTo>
                  <a:lnTo>
                    <a:pt x="1549" y="19278"/>
                  </a:lnTo>
                  <a:lnTo>
                    <a:pt x="1917" y="20193"/>
                  </a:lnTo>
                  <a:lnTo>
                    <a:pt x="2082" y="20637"/>
                  </a:lnTo>
                  <a:lnTo>
                    <a:pt x="2895" y="20548"/>
                  </a:lnTo>
                  <a:lnTo>
                    <a:pt x="3352" y="20269"/>
                  </a:lnTo>
                  <a:lnTo>
                    <a:pt x="3898" y="20256"/>
                  </a:lnTo>
                  <a:lnTo>
                    <a:pt x="4546" y="19913"/>
                  </a:lnTo>
                  <a:close/>
                </a:path>
                <a:path w="76835" h="50800">
                  <a:moveTo>
                    <a:pt x="8877" y="16256"/>
                  </a:moveTo>
                  <a:lnTo>
                    <a:pt x="8343" y="16230"/>
                  </a:lnTo>
                  <a:lnTo>
                    <a:pt x="7848" y="16332"/>
                  </a:lnTo>
                  <a:lnTo>
                    <a:pt x="7823" y="16078"/>
                  </a:lnTo>
                  <a:lnTo>
                    <a:pt x="7797" y="15570"/>
                  </a:lnTo>
                  <a:lnTo>
                    <a:pt x="7772" y="15240"/>
                  </a:lnTo>
                  <a:lnTo>
                    <a:pt x="6032" y="15544"/>
                  </a:lnTo>
                  <a:lnTo>
                    <a:pt x="6070" y="16040"/>
                  </a:lnTo>
                  <a:lnTo>
                    <a:pt x="6096" y="16497"/>
                  </a:lnTo>
                  <a:lnTo>
                    <a:pt x="6134" y="16967"/>
                  </a:lnTo>
                  <a:lnTo>
                    <a:pt x="6159" y="17424"/>
                  </a:lnTo>
                  <a:lnTo>
                    <a:pt x="6413" y="17551"/>
                  </a:lnTo>
                  <a:lnTo>
                    <a:pt x="7340" y="17564"/>
                  </a:lnTo>
                  <a:lnTo>
                    <a:pt x="8432" y="17322"/>
                  </a:lnTo>
                  <a:lnTo>
                    <a:pt x="8801" y="16433"/>
                  </a:lnTo>
                  <a:lnTo>
                    <a:pt x="8877" y="16256"/>
                  </a:lnTo>
                  <a:close/>
                </a:path>
                <a:path w="76835" h="50800">
                  <a:moveTo>
                    <a:pt x="15989" y="35839"/>
                  </a:moveTo>
                  <a:lnTo>
                    <a:pt x="15176" y="33248"/>
                  </a:lnTo>
                  <a:lnTo>
                    <a:pt x="12357" y="33718"/>
                  </a:lnTo>
                  <a:lnTo>
                    <a:pt x="12331" y="35572"/>
                  </a:lnTo>
                  <a:lnTo>
                    <a:pt x="12319" y="36461"/>
                  </a:lnTo>
                  <a:lnTo>
                    <a:pt x="13881" y="36296"/>
                  </a:lnTo>
                  <a:lnTo>
                    <a:pt x="14058" y="35572"/>
                  </a:lnTo>
                  <a:lnTo>
                    <a:pt x="14389" y="36283"/>
                  </a:lnTo>
                  <a:lnTo>
                    <a:pt x="15989" y="35839"/>
                  </a:lnTo>
                  <a:close/>
                </a:path>
                <a:path w="76835" h="50800">
                  <a:moveTo>
                    <a:pt x="16713" y="14744"/>
                  </a:moveTo>
                  <a:lnTo>
                    <a:pt x="16649" y="14262"/>
                  </a:lnTo>
                  <a:lnTo>
                    <a:pt x="16383" y="12446"/>
                  </a:lnTo>
                  <a:lnTo>
                    <a:pt x="13004" y="13271"/>
                  </a:lnTo>
                  <a:lnTo>
                    <a:pt x="13423" y="14986"/>
                  </a:lnTo>
                  <a:lnTo>
                    <a:pt x="13512" y="15367"/>
                  </a:lnTo>
                  <a:lnTo>
                    <a:pt x="14592" y="15176"/>
                  </a:lnTo>
                  <a:lnTo>
                    <a:pt x="14998" y="14833"/>
                  </a:lnTo>
                  <a:lnTo>
                    <a:pt x="15328" y="15100"/>
                  </a:lnTo>
                  <a:lnTo>
                    <a:pt x="16713" y="14744"/>
                  </a:lnTo>
                  <a:close/>
                </a:path>
                <a:path w="76835" h="50800">
                  <a:moveTo>
                    <a:pt x="17106" y="6070"/>
                  </a:moveTo>
                  <a:lnTo>
                    <a:pt x="16967" y="5981"/>
                  </a:lnTo>
                  <a:lnTo>
                    <a:pt x="16725" y="5803"/>
                  </a:lnTo>
                  <a:lnTo>
                    <a:pt x="16471" y="5626"/>
                  </a:lnTo>
                  <a:lnTo>
                    <a:pt x="16230" y="5448"/>
                  </a:lnTo>
                  <a:lnTo>
                    <a:pt x="15925" y="5232"/>
                  </a:lnTo>
                  <a:lnTo>
                    <a:pt x="14617" y="5448"/>
                  </a:lnTo>
                  <a:lnTo>
                    <a:pt x="14566" y="5892"/>
                  </a:lnTo>
                  <a:lnTo>
                    <a:pt x="14503" y="6438"/>
                  </a:lnTo>
                  <a:lnTo>
                    <a:pt x="14617" y="6794"/>
                  </a:lnTo>
                  <a:lnTo>
                    <a:pt x="15049" y="7150"/>
                  </a:lnTo>
                  <a:lnTo>
                    <a:pt x="15443" y="7467"/>
                  </a:lnTo>
                  <a:lnTo>
                    <a:pt x="16992" y="6807"/>
                  </a:lnTo>
                  <a:lnTo>
                    <a:pt x="16675" y="6540"/>
                  </a:lnTo>
                  <a:lnTo>
                    <a:pt x="16573" y="6413"/>
                  </a:lnTo>
                  <a:lnTo>
                    <a:pt x="16891" y="6261"/>
                  </a:lnTo>
                  <a:lnTo>
                    <a:pt x="17106" y="6070"/>
                  </a:lnTo>
                  <a:close/>
                </a:path>
                <a:path w="76835" h="50800">
                  <a:moveTo>
                    <a:pt x="19634" y="31470"/>
                  </a:moveTo>
                  <a:lnTo>
                    <a:pt x="19405" y="30721"/>
                  </a:lnTo>
                  <a:lnTo>
                    <a:pt x="18300" y="29908"/>
                  </a:lnTo>
                  <a:lnTo>
                    <a:pt x="16751" y="30581"/>
                  </a:lnTo>
                  <a:lnTo>
                    <a:pt x="17132" y="30873"/>
                  </a:lnTo>
                  <a:lnTo>
                    <a:pt x="17678" y="31280"/>
                  </a:lnTo>
                  <a:lnTo>
                    <a:pt x="17881" y="31838"/>
                  </a:lnTo>
                  <a:lnTo>
                    <a:pt x="17513" y="32981"/>
                  </a:lnTo>
                  <a:lnTo>
                    <a:pt x="19215" y="32766"/>
                  </a:lnTo>
                  <a:lnTo>
                    <a:pt x="19380" y="32245"/>
                  </a:lnTo>
                  <a:lnTo>
                    <a:pt x="19634" y="31470"/>
                  </a:lnTo>
                  <a:close/>
                </a:path>
                <a:path w="76835" h="50800">
                  <a:moveTo>
                    <a:pt x="20180" y="19443"/>
                  </a:moveTo>
                  <a:lnTo>
                    <a:pt x="20015" y="19126"/>
                  </a:lnTo>
                  <a:lnTo>
                    <a:pt x="19659" y="18478"/>
                  </a:lnTo>
                  <a:lnTo>
                    <a:pt x="19075" y="18199"/>
                  </a:lnTo>
                  <a:lnTo>
                    <a:pt x="17881" y="18135"/>
                  </a:lnTo>
                  <a:lnTo>
                    <a:pt x="16903" y="18491"/>
                  </a:lnTo>
                  <a:lnTo>
                    <a:pt x="17551" y="19646"/>
                  </a:lnTo>
                  <a:lnTo>
                    <a:pt x="17830" y="20167"/>
                  </a:lnTo>
                  <a:lnTo>
                    <a:pt x="18122" y="20688"/>
                  </a:lnTo>
                  <a:lnTo>
                    <a:pt x="18465" y="21310"/>
                  </a:lnTo>
                  <a:lnTo>
                    <a:pt x="20129" y="20701"/>
                  </a:lnTo>
                  <a:lnTo>
                    <a:pt x="19710" y="19951"/>
                  </a:lnTo>
                  <a:lnTo>
                    <a:pt x="19989" y="19723"/>
                  </a:lnTo>
                  <a:lnTo>
                    <a:pt x="20180" y="19443"/>
                  </a:lnTo>
                  <a:close/>
                </a:path>
                <a:path w="76835" h="50800">
                  <a:moveTo>
                    <a:pt x="22364" y="42430"/>
                  </a:moveTo>
                  <a:lnTo>
                    <a:pt x="21463" y="41503"/>
                  </a:lnTo>
                  <a:lnTo>
                    <a:pt x="19100" y="42125"/>
                  </a:lnTo>
                  <a:lnTo>
                    <a:pt x="19532" y="43548"/>
                  </a:lnTo>
                  <a:lnTo>
                    <a:pt x="19837" y="44564"/>
                  </a:lnTo>
                  <a:lnTo>
                    <a:pt x="21069" y="44742"/>
                  </a:lnTo>
                  <a:lnTo>
                    <a:pt x="21234" y="43662"/>
                  </a:lnTo>
                  <a:lnTo>
                    <a:pt x="21209" y="42976"/>
                  </a:lnTo>
                  <a:lnTo>
                    <a:pt x="21717" y="42760"/>
                  </a:lnTo>
                  <a:lnTo>
                    <a:pt x="22364" y="42430"/>
                  </a:lnTo>
                  <a:close/>
                </a:path>
                <a:path w="76835" h="50800">
                  <a:moveTo>
                    <a:pt x="22390" y="10972"/>
                  </a:moveTo>
                  <a:lnTo>
                    <a:pt x="22301" y="10579"/>
                  </a:lnTo>
                  <a:lnTo>
                    <a:pt x="22021" y="9448"/>
                  </a:lnTo>
                  <a:lnTo>
                    <a:pt x="20523" y="9296"/>
                  </a:lnTo>
                  <a:lnTo>
                    <a:pt x="18770" y="10579"/>
                  </a:lnTo>
                  <a:lnTo>
                    <a:pt x="19024" y="11849"/>
                  </a:lnTo>
                  <a:lnTo>
                    <a:pt x="20104" y="12153"/>
                  </a:lnTo>
                  <a:lnTo>
                    <a:pt x="20612" y="12293"/>
                  </a:lnTo>
                  <a:lnTo>
                    <a:pt x="21501" y="11772"/>
                  </a:lnTo>
                  <a:lnTo>
                    <a:pt x="21488" y="11379"/>
                  </a:lnTo>
                  <a:lnTo>
                    <a:pt x="21958" y="11277"/>
                  </a:lnTo>
                  <a:lnTo>
                    <a:pt x="22390" y="10972"/>
                  </a:lnTo>
                  <a:close/>
                </a:path>
                <a:path w="76835" h="50800">
                  <a:moveTo>
                    <a:pt x="22517" y="38569"/>
                  </a:moveTo>
                  <a:lnTo>
                    <a:pt x="21145" y="37782"/>
                  </a:lnTo>
                  <a:lnTo>
                    <a:pt x="19164" y="38328"/>
                  </a:lnTo>
                  <a:lnTo>
                    <a:pt x="19177" y="40093"/>
                  </a:lnTo>
                  <a:lnTo>
                    <a:pt x="20904" y="39801"/>
                  </a:lnTo>
                  <a:lnTo>
                    <a:pt x="20904" y="39217"/>
                  </a:lnTo>
                  <a:lnTo>
                    <a:pt x="21590" y="39001"/>
                  </a:lnTo>
                  <a:lnTo>
                    <a:pt x="22517" y="38569"/>
                  </a:lnTo>
                  <a:close/>
                </a:path>
                <a:path w="76835" h="50800">
                  <a:moveTo>
                    <a:pt x="24968" y="24561"/>
                  </a:moveTo>
                  <a:lnTo>
                    <a:pt x="24803" y="24460"/>
                  </a:lnTo>
                  <a:lnTo>
                    <a:pt x="23901" y="23926"/>
                  </a:lnTo>
                  <a:lnTo>
                    <a:pt x="21336" y="24561"/>
                  </a:lnTo>
                  <a:lnTo>
                    <a:pt x="22174" y="25946"/>
                  </a:lnTo>
                  <a:lnTo>
                    <a:pt x="22428" y="26377"/>
                  </a:lnTo>
                  <a:lnTo>
                    <a:pt x="24041" y="25730"/>
                  </a:lnTo>
                  <a:lnTo>
                    <a:pt x="23888" y="25488"/>
                  </a:lnTo>
                  <a:lnTo>
                    <a:pt x="23774" y="25361"/>
                  </a:lnTo>
                  <a:lnTo>
                    <a:pt x="23723" y="25222"/>
                  </a:lnTo>
                  <a:lnTo>
                    <a:pt x="23761" y="25057"/>
                  </a:lnTo>
                  <a:lnTo>
                    <a:pt x="24320" y="24930"/>
                  </a:lnTo>
                  <a:lnTo>
                    <a:pt x="24968" y="24561"/>
                  </a:lnTo>
                  <a:close/>
                </a:path>
                <a:path w="76835" h="50800">
                  <a:moveTo>
                    <a:pt x="26949" y="39154"/>
                  </a:moveTo>
                  <a:lnTo>
                    <a:pt x="26797" y="38608"/>
                  </a:lnTo>
                  <a:lnTo>
                    <a:pt x="25641" y="37744"/>
                  </a:lnTo>
                  <a:lnTo>
                    <a:pt x="24117" y="38582"/>
                  </a:lnTo>
                  <a:lnTo>
                    <a:pt x="24904" y="39166"/>
                  </a:lnTo>
                  <a:lnTo>
                    <a:pt x="25019" y="39624"/>
                  </a:lnTo>
                  <a:lnTo>
                    <a:pt x="24650" y="40513"/>
                  </a:lnTo>
                  <a:lnTo>
                    <a:pt x="26377" y="40487"/>
                  </a:lnTo>
                  <a:lnTo>
                    <a:pt x="26670" y="39801"/>
                  </a:lnTo>
                  <a:lnTo>
                    <a:pt x="26949" y="39154"/>
                  </a:lnTo>
                  <a:close/>
                </a:path>
                <a:path w="76835" h="50800">
                  <a:moveTo>
                    <a:pt x="27762" y="18656"/>
                  </a:moveTo>
                  <a:lnTo>
                    <a:pt x="27063" y="18186"/>
                  </a:lnTo>
                  <a:lnTo>
                    <a:pt x="25260" y="16967"/>
                  </a:lnTo>
                  <a:lnTo>
                    <a:pt x="22758" y="19608"/>
                  </a:lnTo>
                  <a:lnTo>
                    <a:pt x="25768" y="20904"/>
                  </a:lnTo>
                  <a:lnTo>
                    <a:pt x="27114" y="19951"/>
                  </a:lnTo>
                  <a:lnTo>
                    <a:pt x="25996" y="19481"/>
                  </a:lnTo>
                  <a:lnTo>
                    <a:pt x="25933" y="19215"/>
                  </a:lnTo>
                  <a:lnTo>
                    <a:pt x="26581" y="19354"/>
                  </a:lnTo>
                  <a:lnTo>
                    <a:pt x="27762" y="18656"/>
                  </a:lnTo>
                  <a:close/>
                </a:path>
                <a:path w="76835" h="50800">
                  <a:moveTo>
                    <a:pt x="28384" y="9855"/>
                  </a:moveTo>
                  <a:lnTo>
                    <a:pt x="28067" y="8991"/>
                  </a:lnTo>
                  <a:lnTo>
                    <a:pt x="27724" y="8686"/>
                  </a:lnTo>
                  <a:lnTo>
                    <a:pt x="27165" y="8470"/>
                  </a:lnTo>
                  <a:lnTo>
                    <a:pt x="26784" y="8318"/>
                  </a:lnTo>
                  <a:lnTo>
                    <a:pt x="25209" y="8585"/>
                  </a:lnTo>
                  <a:lnTo>
                    <a:pt x="26416" y="10274"/>
                  </a:lnTo>
                  <a:lnTo>
                    <a:pt x="26746" y="10274"/>
                  </a:lnTo>
                  <a:lnTo>
                    <a:pt x="27063" y="10210"/>
                  </a:lnTo>
                  <a:lnTo>
                    <a:pt x="27622" y="10185"/>
                  </a:lnTo>
                  <a:lnTo>
                    <a:pt x="28384" y="9855"/>
                  </a:lnTo>
                  <a:close/>
                </a:path>
                <a:path w="76835" h="50800">
                  <a:moveTo>
                    <a:pt x="31851" y="14681"/>
                  </a:moveTo>
                  <a:lnTo>
                    <a:pt x="31826" y="14185"/>
                  </a:lnTo>
                  <a:lnTo>
                    <a:pt x="31724" y="11899"/>
                  </a:lnTo>
                  <a:lnTo>
                    <a:pt x="27165" y="13309"/>
                  </a:lnTo>
                  <a:lnTo>
                    <a:pt x="28689" y="15659"/>
                  </a:lnTo>
                  <a:lnTo>
                    <a:pt x="30251" y="15011"/>
                  </a:lnTo>
                  <a:lnTo>
                    <a:pt x="31851" y="14719"/>
                  </a:lnTo>
                  <a:close/>
                </a:path>
                <a:path w="76835" h="50800">
                  <a:moveTo>
                    <a:pt x="32232" y="31661"/>
                  </a:moveTo>
                  <a:lnTo>
                    <a:pt x="32105" y="31356"/>
                  </a:lnTo>
                  <a:lnTo>
                    <a:pt x="31661" y="30327"/>
                  </a:lnTo>
                  <a:lnTo>
                    <a:pt x="30111" y="30289"/>
                  </a:lnTo>
                  <a:lnTo>
                    <a:pt x="28359" y="32042"/>
                  </a:lnTo>
                  <a:lnTo>
                    <a:pt x="29578" y="33070"/>
                  </a:lnTo>
                  <a:lnTo>
                    <a:pt x="31292" y="32905"/>
                  </a:lnTo>
                  <a:lnTo>
                    <a:pt x="31699" y="32359"/>
                  </a:lnTo>
                  <a:lnTo>
                    <a:pt x="31508" y="32054"/>
                  </a:lnTo>
                  <a:lnTo>
                    <a:pt x="31915" y="31927"/>
                  </a:lnTo>
                  <a:lnTo>
                    <a:pt x="32232" y="31661"/>
                  </a:lnTo>
                  <a:close/>
                </a:path>
                <a:path w="76835" h="50800">
                  <a:moveTo>
                    <a:pt x="35153" y="26060"/>
                  </a:moveTo>
                  <a:lnTo>
                    <a:pt x="34391" y="24879"/>
                  </a:lnTo>
                  <a:lnTo>
                    <a:pt x="33172" y="24892"/>
                  </a:lnTo>
                  <a:lnTo>
                    <a:pt x="32067" y="25387"/>
                  </a:lnTo>
                  <a:lnTo>
                    <a:pt x="31521" y="25615"/>
                  </a:lnTo>
                  <a:lnTo>
                    <a:pt x="31635" y="25831"/>
                  </a:lnTo>
                  <a:lnTo>
                    <a:pt x="31838" y="26250"/>
                  </a:lnTo>
                  <a:lnTo>
                    <a:pt x="32054" y="26670"/>
                  </a:lnTo>
                  <a:lnTo>
                    <a:pt x="32258" y="27101"/>
                  </a:lnTo>
                  <a:lnTo>
                    <a:pt x="32512" y="27597"/>
                  </a:lnTo>
                  <a:lnTo>
                    <a:pt x="34175" y="27012"/>
                  </a:lnTo>
                  <a:lnTo>
                    <a:pt x="33909" y="26479"/>
                  </a:lnTo>
                  <a:lnTo>
                    <a:pt x="34467" y="26416"/>
                  </a:lnTo>
                  <a:lnTo>
                    <a:pt x="35153" y="26060"/>
                  </a:lnTo>
                  <a:close/>
                </a:path>
                <a:path w="76835" h="50800">
                  <a:moveTo>
                    <a:pt x="37287" y="20624"/>
                  </a:moveTo>
                  <a:lnTo>
                    <a:pt x="36880" y="20548"/>
                  </a:lnTo>
                  <a:lnTo>
                    <a:pt x="36068" y="20396"/>
                  </a:lnTo>
                  <a:lnTo>
                    <a:pt x="35687" y="20332"/>
                  </a:lnTo>
                  <a:lnTo>
                    <a:pt x="34582" y="20523"/>
                  </a:lnTo>
                  <a:lnTo>
                    <a:pt x="34950" y="22923"/>
                  </a:lnTo>
                  <a:lnTo>
                    <a:pt x="36690" y="22529"/>
                  </a:lnTo>
                  <a:lnTo>
                    <a:pt x="36588" y="21894"/>
                  </a:lnTo>
                  <a:lnTo>
                    <a:pt x="36576" y="21742"/>
                  </a:lnTo>
                  <a:lnTo>
                    <a:pt x="36525" y="21437"/>
                  </a:lnTo>
                  <a:lnTo>
                    <a:pt x="36728" y="21386"/>
                  </a:lnTo>
                  <a:lnTo>
                    <a:pt x="36918" y="21297"/>
                  </a:lnTo>
                  <a:lnTo>
                    <a:pt x="37045" y="21158"/>
                  </a:lnTo>
                  <a:lnTo>
                    <a:pt x="37261" y="20904"/>
                  </a:lnTo>
                  <a:lnTo>
                    <a:pt x="37287" y="20624"/>
                  </a:lnTo>
                  <a:close/>
                </a:path>
                <a:path w="76835" h="50800">
                  <a:moveTo>
                    <a:pt x="40081" y="15786"/>
                  </a:moveTo>
                  <a:lnTo>
                    <a:pt x="39687" y="15621"/>
                  </a:lnTo>
                  <a:lnTo>
                    <a:pt x="39408" y="15506"/>
                  </a:lnTo>
                  <a:lnTo>
                    <a:pt x="39128" y="15379"/>
                  </a:lnTo>
                  <a:lnTo>
                    <a:pt x="38493" y="15113"/>
                  </a:lnTo>
                  <a:lnTo>
                    <a:pt x="37223" y="15328"/>
                  </a:lnTo>
                  <a:lnTo>
                    <a:pt x="37401" y="16700"/>
                  </a:lnTo>
                  <a:lnTo>
                    <a:pt x="37465" y="17106"/>
                  </a:lnTo>
                  <a:lnTo>
                    <a:pt x="37528" y="17602"/>
                  </a:lnTo>
                  <a:lnTo>
                    <a:pt x="39268" y="17221"/>
                  </a:lnTo>
                  <a:lnTo>
                    <a:pt x="39179" y="16637"/>
                  </a:lnTo>
                  <a:lnTo>
                    <a:pt x="39141" y="16306"/>
                  </a:lnTo>
                  <a:lnTo>
                    <a:pt x="39649" y="16116"/>
                  </a:lnTo>
                  <a:lnTo>
                    <a:pt x="40081" y="15786"/>
                  </a:lnTo>
                  <a:close/>
                </a:path>
                <a:path w="76835" h="50800">
                  <a:moveTo>
                    <a:pt x="40500" y="32766"/>
                  </a:moveTo>
                  <a:lnTo>
                    <a:pt x="40017" y="31978"/>
                  </a:lnTo>
                  <a:lnTo>
                    <a:pt x="39903" y="31775"/>
                  </a:lnTo>
                  <a:lnTo>
                    <a:pt x="39979" y="31508"/>
                  </a:lnTo>
                  <a:lnTo>
                    <a:pt x="40005" y="31318"/>
                  </a:lnTo>
                  <a:lnTo>
                    <a:pt x="39535" y="30810"/>
                  </a:lnTo>
                  <a:lnTo>
                    <a:pt x="39243" y="30505"/>
                  </a:lnTo>
                  <a:lnTo>
                    <a:pt x="38950" y="30187"/>
                  </a:lnTo>
                  <a:lnTo>
                    <a:pt x="38430" y="29641"/>
                  </a:lnTo>
                  <a:lnTo>
                    <a:pt x="36880" y="30137"/>
                  </a:lnTo>
                  <a:lnTo>
                    <a:pt x="37376" y="30962"/>
                  </a:lnTo>
                  <a:lnTo>
                    <a:pt x="38087" y="32156"/>
                  </a:lnTo>
                  <a:lnTo>
                    <a:pt x="38862" y="33439"/>
                  </a:lnTo>
                  <a:lnTo>
                    <a:pt x="40500" y="32766"/>
                  </a:lnTo>
                  <a:close/>
                </a:path>
                <a:path w="76835" h="50800">
                  <a:moveTo>
                    <a:pt x="44945" y="38633"/>
                  </a:moveTo>
                  <a:lnTo>
                    <a:pt x="44729" y="38290"/>
                  </a:lnTo>
                  <a:lnTo>
                    <a:pt x="44335" y="37680"/>
                  </a:lnTo>
                  <a:lnTo>
                    <a:pt x="43700" y="37477"/>
                  </a:lnTo>
                  <a:lnTo>
                    <a:pt x="42481" y="37541"/>
                  </a:lnTo>
                  <a:lnTo>
                    <a:pt x="41859" y="37973"/>
                  </a:lnTo>
                  <a:lnTo>
                    <a:pt x="42392" y="39065"/>
                  </a:lnTo>
                  <a:lnTo>
                    <a:pt x="42913" y="40093"/>
                  </a:lnTo>
                  <a:lnTo>
                    <a:pt x="43256" y="40805"/>
                  </a:lnTo>
                  <a:lnTo>
                    <a:pt x="44894" y="40157"/>
                  </a:lnTo>
                  <a:lnTo>
                    <a:pt x="44488" y="39331"/>
                  </a:lnTo>
                  <a:lnTo>
                    <a:pt x="44399" y="39154"/>
                  </a:lnTo>
                  <a:lnTo>
                    <a:pt x="44729" y="38950"/>
                  </a:lnTo>
                  <a:lnTo>
                    <a:pt x="44945" y="38633"/>
                  </a:lnTo>
                  <a:close/>
                </a:path>
                <a:path w="76835" h="50800">
                  <a:moveTo>
                    <a:pt x="46431" y="25146"/>
                  </a:moveTo>
                  <a:lnTo>
                    <a:pt x="45808" y="24688"/>
                  </a:lnTo>
                  <a:lnTo>
                    <a:pt x="44335" y="23583"/>
                  </a:lnTo>
                  <a:lnTo>
                    <a:pt x="41719" y="25692"/>
                  </a:lnTo>
                  <a:lnTo>
                    <a:pt x="43624" y="26835"/>
                  </a:lnTo>
                  <a:lnTo>
                    <a:pt x="44183" y="27178"/>
                  </a:lnTo>
                  <a:lnTo>
                    <a:pt x="45745" y="26390"/>
                  </a:lnTo>
                  <a:lnTo>
                    <a:pt x="44970" y="25920"/>
                  </a:lnTo>
                  <a:lnTo>
                    <a:pt x="44856" y="25755"/>
                  </a:lnTo>
                  <a:lnTo>
                    <a:pt x="45427" y="25755"/>
                  </a:lnTo>
                  <a:lnTo>
                    <a:pt x="46431" y="25146"/>
                  </a:lnTo>
                  <a:close/>
                </a:path>
                <a:path w="76835" h="50800">
                  <a:moveTo>
                    <a:pt x="51727" y="32994"/>
                  </a:moveTo>
                  <a:lnTo>
                    <a:pt x="49669" y="32232"/>
                  </a:lnTo>
                  <a:lnTo>
                    <a:pt x="47409" y="33845"/>
                  </a:lnTo>
                  <a:lnTo>
                    <a:pt x="47701" y="35610"/>
                  </a:lnTo>
                  <a:lnTo>
                    <a:pt x="49009" y="35941"/>
                  </a:lnTo>
                  <a:lnTo>
                    <a:pt x="49415" y="36042"/>
                  </a:lnTo>
                  <a:lnTo>
                    <a:pt x="49961" y="35991"/>
                  </a:lnTo>
                  <a:lnTo>
                    <a:pt x="50304" y="35509"/>
                  </a:lnTo>
                  <a:lnTo>
                    <a:pt x="50342" y="35280"/>
                  </a:lnTo>
                  <a:lnTo>
                    <a:pt x="50825" y="35280"/>
                  </a:lnTo>
                  <a:lnTo>
                    <a:pt x="51384" y="35039"/>
                  </a:lnTo>
                  <a:lnTo>
                    <a:pt x="51727" y="32994"/>
                  </a:lnTo>
                  <a:close/>
                </a:path>
                <a:path w="76835" h="50800">
                  <a:moveTo>
                    <a:pt x="54152" y="28295"/>
                  </a:moveTo>
                  <a:lnTo>
                    <a:pt x="53174" y="28079"/>
                  </a:lnTo>
                  <a:lnTo>
                    <a:pt x="52908" y="28016"/>
                  </a:lnTo>
                  <a:lnTo>
                    <a:pt x="52793" y="27559"/>
                  </a:lnTo>
                  <a:lnTo>
                    <a:pt x="52984" y="27381"/>
                  </a:lnTo>
                  <a:lnTo>
                    <a:pt x="53289" y="27114"/>
                  </a:lnTo>
                  <a:lnTo>
                    <a:pt x="53136" y="26860"/>
                  </a:lnTo>
                  <a:lnTo>
                    <a:pt x="52451" y="26606"/>
                  </a:lnTo>
                  <a:lnTo>
                    <a:pt x="51879" y="26822"/>
                  </a:lnTo>
                  <a:lnTo>
                    <a:pt x="51600" y="27076"/>
                  </a:lnTo>
                  <a:lnTo>
                    <a:pt x="50838" y="27749"/>
                  </a:lnTo>
                  <a:lnTo>
                    <a:pt x="51130" y="28829"/>
                  </a:lnTo>
                  <a:lnTo>
                    <a:pt x="52120" y="29044"/>
                  </a:lnTo>
                  <a:lnTo>
                    <a:pt x="52692" y="29171"/>
                  </a:lnTo>
                  <a:lnTo>
                    <a:pt x="54152" y="28295"/>
                  </a:lnTo>
                  <a:close/>
                </a:path>
                <a:path w="76835" h="50800">
                  <a:moveTo>
                    <a:pt x="55448" y="40106"/>
                  </a:moveTo>
                  <a:lnTo>
                    <a:pt x="52552" y="39179"/>
                  </a:lnTo>
                  <a:lnTo>
                    <a:pt x="51346" y="39458"/>
                  </a:lnTo>
                  <a:lnTo>
                    <a:pt x="51904" y="40906"/>
                  </a:lnTo>
                  <a:lnTo>
                    <a:pt x="52527" y="41325"/>
                  </a:lnTo>
                  <a:lnTo>
                    <a:pt x="53378" y="41376"/>
                  </a:lnTo>
                  <a:lnTo>
                    <a:pt x="53733" y="41389"/>
                  </a:lnTo>
                  <a:lnTo>
                    <a:pt x="54254" y="41275"/>
                  </a:lnTo>
                  <a:lnTo>
                    <a:pt x="54457" y="40932"/>
                  </a:lnTo>
                  <a:lnTo>
                    <a:pt x="55016" y="40678"/>
                  </a:lnTo>
                  <a:lnTo>
                    <a:pt x="55448" y="40106"/>
                  </a:lnTo>
                  <a:close/>
                </a:path>
                <a:path w="76835" h="50800">
                  <a:moveTo>
                    <a:pt x="59004" y="35623"/>
                  </a:moveTo>
                  <a:lnTo>
                    <a:pt x="58953" y="35280"/>
                  </a:lnTo>
                  <a:lnTo>
                    <a:pt x="58788" y="34023"/>
                  </a:lnTo>
                  <a:lnTo>
                    <a:pt x="57099" y="34137"/>
                  </a:lnTo>
                  <a:lnTo>
                    <a:pt x="56159" y="34772"/>
                  </a:lnTo>
                  <a:lnTo>
                    <a:pt x="55918" y="34963"/>
                  </a:lnTo>
                  <a:lnTo>
                    <a:pt x="55981" y="35179"/>
                  </a:lnTo>
                  <a:lnTo>
                    <a:pt x="56337" y="36258"/>
                  </a:lnTo>
                  <a:lnTo>
                    <a:pt x="56705" y="37426"/>
                  </a:lnTo>
                  <a:lnTo>
                    <a:pt x="58432" y="36944"/>
                  </a:lnTo>
                  <a:lnTo>
                    <a:pt x="58153" y="36106"/>
                  </a:lnTo>
                  <a:lnTo>
                    <a:pt x="58572" y="35902"/>
                  </a:lnTo>
                  <a:lnTo>
                    <a:pt x="59004" y="35623"/>
                  </a:lnTo>
                  <a:close/>
                </a:path>
                <a:path w="76835" h="50800">
                  <a:moveTo>
                    <a:pt x="59436" y="49720"/>
                  </a:moveTo>
                  <a:lnTo>
                    <a:pt x="33108" y="42976"/>
                  </a:lnTo>
                  <a:lnTo>
                    <a:pt x="31508" y="43688"/>
                  </a:lnTo>
                  <a:lnTo>
                    <a:pt x="35814" y="46101"/>
                  </a:lnTo>
                  <a:lnTo>
                    <a:pt x="39497" y="47612"/>
                  </a:lnTo>
                  <a:lnTo>
                    <a:pt x="43268" y="48679"/>
                  </a:lnTo>
                  <a:lnTo>
                    <a:pt x="39547" y="48158"/>
                  </a:lnTo>
                  <a:lnTo>
                    <a:pt x="35839" y="47548"/>
                  </a:lnTo>
                  <a:lnTo>
                    <a:pt x="31407" y="46545"/>
                  </a:lnTo>
                  <a:lnTo>
                    <a:pt x="30289" y="47510"/>
                  </a:lnTo>
                  <a:lnTo>
                    <a:pt x="38735" y="49403"/>
                  </a:lnTo>
                  <a:lnTo>
                    <a:pt x="43891" y="50241"/>
                  </a:lnTo>
                  <a:lnTo>
                    <a:pt x="51320" y="50660"/>
                  </a:lnTo>
                  <a:lnTo>
                    <a:pt x="54521" y="50241"/>
                  </a:lnTo>
                  <a:lnTo>
                    <a:pt x="57975" y="50038"/>
                  </a:lnTo>
                  <a:lnTo>
                    <a:pt x="59436" y="49720"/>
                  </a:lnTo>
                  <a:close/>
                </a:path>
                <a:path w="76835" h="50800">
                  <a:moveTo>
                    <a:pt x="76428" y="43916"/>
                  </a:moveTo>
                  <a:lnTo>
                    <a:pt x="75488" y="36741"/>
                  </a:lnTo>
                  <a:lnTo>
                    <a:pt x="74396" y="35991"/>
                  </a:lnTo>
                  <a:lnTo>
                    <a:pt x="75133" y="43256"/>
                  </a:lnTo>
                  <a:lnTo>
                    <a:pt x="69164" y="48056"/>
                  </a:lnTo>
                  <a:lnTo>
                    <a:pt x="63055" y="45554"/>
                  </a:lnTo>
                  <a:lnTo>
                    <a:pt x="63246" y="45389"/>
                  </a:lnTo>
                  <a:lnTo>
                    <a:pt x="67843" y="42049"/>
                  </a:lnTo>
                  <a:lnTo>
                    <a:pt x="68834" y="35560"/>
                  </a:lnTo>
                  <a:lnTo>
                    <a:pt x="64389" y="30365"/>
                  </a:lnTo>
                  <a:lnTo>
                    <a:pt x="62738" y="31000"/>
                  </a:lnTo>
                  <a:lnTo>
                    <a:pt x="66979" y="35966"/>
                  </a:lnTo>
                  <a:lnTo>
                    <a:pt x="66230" y="42265"/>
                  </a:lnTo>
                  <a:lnTo>
                    <a:pt x="61277" y="45389"/>
                  </a:lnTo>
                  <a:lnTo>
                    <a:pt x="52082" y="44297"/>
                  </a:lnTo>
                  <a:lnTo>
                    <a:pt x="43078" y="42367"/>
                  </a:lnTo>
                  <a:lnTo>
                    <a:pt x="12509" y="15367"/>
                  </a:lnTo>
                  <a:lnTo>
                    <a:pt x="8293" y="8763"/>
                  </a:lnTo>
                  <a:lnTo>
                    <a:pt x="8597" y="8712"/>
                  </a:lnTo>
                  <a:lnTo>
                    <a:pt x="9512" y="8318"/>
                  </a:lnTo>
                  <a:lnTo>
                    <a:pt x="9867" y="7632"/>
                  </a:lnTo>
                  <a:lnTo>
                    <a:pt x="9829" y="6972"/>
                  </a:lnTo>
                  <a:lnTo>
                    <a:pt x="10109" y="6807"/>
                  </a:lnTo>
                  <a:lnTo>
                    <a:pt x="10274" y="6680"/>
                  </a:lnTo>
                  <a:lnTo>
                    <a:pt x="11353" y="5181"/>
                  </a:lnTo>
                  <a:lnTo>
                    <a:pt x="11239" y="2324"/>
                  </a:lnTo>
                  <a:lnTo>
                    <a:pt x="9563" y="1600"/>
                  </a:lnTo>
                  <a:lnTo>
                    <a:pt x="9575" y="1384"/>
                  </a:lnTo>
                  <a:lnTo>
                    <a:pt x="9817" y="0"/>
                  </a:lnTo>
                  <a:lnTo>
                    <a:pt x="8064" y="254"/>
                  </a:lnTo>
                  <a:lnTo>
                    <a:pt x="7861" y="1384"/>
                  </a:lnTo>
                  <a:lnTo>
                    <a:pt x="7302" y="1600"/>
                  </a:lnTo>
                  <a:lnTo>
                    <a:pt x="6845" y="2019"/>
                  </a:lnTo>
                  <a:lnTo>
                    <a:pt x="7023" y="3352"/>
                  </a:lnTo>
                  <a:lnTo>
                    <a:pt x="8216" y="3581"/>
                  </a:lnTo>
                  <a:lnTo>
                    <a:pt x="8166" y="5181"/>
                  </a:lnTo>
                  <a:lnTo>
                    <a:pt x="7861" y="5499"/>
                  </a:lnTo>
                  <a:lnTo>
                    <a:pt x="7404" y="5854"/>
                  </a:lnTo>
                  <a:lnTo>
                    <a:pt x="4991" y="6807"/>
                  </a:lnTo>
                  <a:lnTo>
                    <a:pt x="8140" y="11531"/>
                  </a:lnTo>
                  <a:lnTo>
                    <a:pt x="11010" y="16319"/>
                  </a:lnTo>
                  <a:lnTo>
                    <a:pt x="14122" y="20929"/>
                  </a:lnTo>
                  <a:lnTo>
                    <a:pt x="13970" y="20993"/>
                  </a:lnTo>
                  <a:lnTo>
                    <a:pt x="12446" y="23202"/>
                  </a:lnTo>
                  <a:lnTo>
                    <a:pt x="10401" y="25107"/>
                  </a:lnTo>
                  <a:lnTo>
                    <a:pt x="9156" y="25184"/>
                  </a:lnTo>
                  <a:lnTo>
                    <a:pt x="7302" y="25666"/>
                  </a:lnTo>
                  <a:lnTo>
                    <a:pt x="4457" y="25946"/>
                  </a:lnTo>
                  <a:lnTo>
                    <a:pt x="3759" y="27000"/>
                  </a:lnTo>
                  <a:lnTo>
                    <a:pt x="4038" y="28067"/>
                  </a:lnTo>
                  <a:lnTo>
                    <a:pt x="4673" y="28371"/>
                  </a:lnTo>
                  <a:lnTo>
                    <a:pt x="5270" y="28346"/>
                  </a:lnTo>
                  <a:lnTo>
                    <a:pt x="5854" y="28143"/>
                  </a:lnTo>
                  <a:lnTo>
                    <a:pt x="6845" y="28016"/>
                  </a:lnTo>
                  <a:lnTo>
                    <a:pt x="7861" y="27444"/>
                  </a:lnTo>
                  <a:lnTo>
                    <a:pt x="11163" y="26085"/>
                  </a:lnTo>
                  <a:lnTo>
                    <a:pt x="14147" y="25019"/>
                  </a:lnTo>
                  <a:lnTo>
                    <a:pt x="14935" y="22161"/>
                  </a:lnTo>
                  <a:lnTo>
                    <a:pt x="18618" y="27444"/>
                  </a:lnTo>
                  <a:lnTo>
                    <a:pt x="22542" y="32321"/>
                  </a:lnTo>
                  <a:lnTo>
                    <a:pt x="58521" y="46367"/>
                  </a:lnTo>
                  <a:lnTo>
                    <a:pt x="62064" y="46710"/>
                  </a:lnTo>
                  <a:lnTo>
                    <a:pt x="69253" y="49657"/>
                  </a:lnTo>
                  <a:lnTo>
                    <a:pt x="71259" y="48056"/>
                  </a:lnTo>
                  <a:lnTo>
                    <a:pt x="76428" y="43916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3112109" y="4245532"/>
              <a:ext cx="145415" cy="116839"/>
            </a:xfrm>
            <a:custGeom>
              <a:avLst/>
              <a:gdLst/>
              <a:ahLst/>
              <a:cxnLst/>
              <a:rect l="l" t="t" r="r" b="b"/>
              <a:pathLst>
                <a:path w="145415" h="116839">
                  <a:moveTo>
                    <a:pt x="6883" y="43357"/>
                  </a:moveTo>
                  <a:lnTo>
                    <a:pt x="5511" y="41313"/>
                  </a:lnTo>
                  <a:lnTo>
                    <a:pt x="4064" y="40728"/>
                  </a:lnTo>
                  <a:lnTo>
                    <a:pt x="1549" y="40894"/>
                  </a:lnTo>
                  <a:lnTo>
                    <a:pt x="1168" y="42125"/>
                  </a:lnTo>
                  <a:lnTo>
                    <a:pt x="1333" y="42125"/>
                  </a:lnTo>
                  <a:lnTo>
                    <a:pt x="0" y="42710"/>
                  </a:lnTo>
                  <a:lnTo>
                    <a:pt x="635" y="43357"/>
                  </a:lnTo>
                  <a:lnTo>
                    <a:pt x="3048" y="45796"/>
                  </a:lnTo>
                  <a:lnTo>
                    <a:pt x="4673" y="45072"/>
                  </a:lnTo>
                  <a:lnTo>
                    <a:pt x="3429" y="43802"/>
                  </a:lnTo>
                  <a:lnTo>
                    <a:pt x="1727" y="42100"/>
                  </a:lnTo>
                  <a:lnTo>
                    <a:pt x="2349" y="42049"/>
                  </a:lnTo>
                  <a:lnTo>
                    <a:pt x="3403" y="41986"/>
                  </a:lnTo>
                  <a:lnTo>
                    <a:pt x="4241" y="42519"/>
                  </a:lnTo>
                  <a:lnTo>
                    <a:pt x="5232" y="44005"/>
                  </a:lnTo>
                  <a:lnTo>
                    <a:pt x="6883" y="43357"/>
                  </a:lnTo>
                  <a:close/>
                </a:path>
                <a:path w="145415" h="116839">
                  <a:moveTo>
                    <a:pt x="8267" y="23304"/>
                  </a:moveTo>
                  <a:lnTo>
                    <a:pt x="7188" y="21183"/>
                  </a:lnTo>
                  <a:lnTo>
                    <a:pt x="6134" y="19748"/>
                  </a:lnTo>
                  <a:lnTo>
                    <a:pt x="4356" y="18084"/>
                  </a:lnTo>
                  <a:lnTo>
                    <a:pt x="2730" y="18745"/>
                  </a:lnTo>
                  <a:lnTo>
                    <a:pt x="3200" y="19177"/>
                  </a:lnTo>
                  <a:lnTo>
                    <a:pt x="4470" y="20370"/>
                  </a:lnTo>
                  <a:lnTo>
                    <a:pt x="5499" y="21717"/>
                  </a:lnTo>
                  <a:lnTo>
                    <a:pt x="6286" y="23279"/>
                  </a:lnTo>
                  <a:lnTo>
                    <a:pt x="6591" y="23863"/>
                  </a:lnTo>
                  <a:lnTo>
                    <a:pt x="8267" y="23304"/>
                  </a:lnTo>
                  <a:close/>
                </a:path>
                <a:path w="145415" h="116839">
                  <a:moveTo>
                    <a:pt x="10134" y="19532"/>
                  </a:moveTo>
                  <a:lnTo>
                    <a:pt x="8394" y="19862"/>
                  </a:lnTo>
                  <a:lnTo>
                    <a:pt x="8394" y="20510"/>
                  </a:lnTo>
                  <a:lnTo>
                    <a:pt x="8394" y="23660"/>
                  </a:lnTo>
                  <a:lnTo>
                    <a:pt x="10134" y="23329"/>
                  </a:lnTo>
                  <a:lnTo>
                    <a:pt x="10134" y="19532"/>
                  </a:lnTo>
                  <a:close/>
                </a:path>
                <a:path w="145415" h="116839">
                  <a:moveTo>
                    <a:pt x="11493" y="47777"/>
                  </a:moveTo>
                  <a:lnTo>
                    <a:pt x="11176" y="46977"/>
                  </a:lnTo>
                  <a:lnTo>
                    <a:pt x="10464" y="45237"/>
                  </a:lnTo>
                  <a:lnTo>
                    <a:pt x="10121" y="44361"/>
                  </a:lnTo>
                  <a:lnTo>
                    <a:pt x="9791" y="43548"/>
                  </a:lnTo>
                  <a:lnTo>
                    <a:pt x="8077" y="44030"/>
                  </a:lnTo>
                  <a:lnTo>
                    <a:pt x="8394" y="44818"/>
                  </a:lnTo>
                  <a:lnTo>
                    <a:pt x="8750" y="45694"/>
                  </a:lnTo>
                  <a:lnTo>
                    <a:pt x="9093" y="46570"/>
                  </a:lnTo>
                  <a:lnTo>
                    <a:pt x="9448" y="47447"/>
                  </a:lnTo>
                  <a:lnTo>
                    <a:pt x="9766" y="48260"/>
                  </a:lnTo>
                  <a:lnTo>
                    <a:pt x="11493" y="47777"/>
                  </a:lnTo>
                  <a:close/>
                </a:path>
                <a:path w="145415" h="116839">
                  <a:moveTo>
                    <a:pt x="13309" y="24853"/>
                  </a:moveTo>
                  <a:lnTo>
                    <a:pt x="13271" y="24384"/>
                  </a:lnTo>
                  <a:lnTo>
                    <a:pt x="13004" y="21767"/>
                  </a:lnTo>
                  <a:lnTo>
                    <a:pt x="12966" y="21437"/>
                  </a:lnTo>
                  <a:lnTo>
                    <a:pt x="11226" y="21755"/>
                  </a:lnTo>
                  <a:lnTo>
                    <a:pt x="11277" y="22225"/>
                  </a:lnTo>
                  <a:lnTo>
                    <a:pt x="11544" y="24853"/>
                  </a:lnTo>
                  <a:lnTo>
                    <a:pt x="11569" y="25184"/>
                  </a:lnTo>
                  <a:lnTo>
                    <a:pt x="13309" y="24853"/>
                  </a:lnTo>
                  <a:close/>
                </a:path>
                <a:path w="145415" h="116839">
                  <a:moveTo>
                    <a:pt x="14960" y="9791"/>
                  </a:moveTo>
                  <a:lnTo>
                    <a:pt x="13258" y="5600"/>
                  </a:lnTo>
                  <a:lnTo>
                    <a:pt x="11569" y="6146"/>
                  </a:lnTo>
                  <a:lnTo>
                    <a:pt x="11709" y="6502"/>
                  </a:lnTo>
                  <a:lnTo>
                    <a:pt x="13081" y="9893"/>
                  </a:lnTo>
                  <a:lnTo>
                    <a:pt x="13271" y="10337"/>
                  </a:lnTo>
                  <a:lnTo>
                    <a:pt x="14960" y="9791"/>
                  </a:lnTo>
                  <a:close/>
                </a:path>
                <a:path w="145415" h="116839">
                  <a:moveTo>
                    <a:pt x="15963" y="46151"/>
                  </a:moveTo>
                  <a:lnTo>
                    <a:pt x="14452" y="43662"/>
                  </a:lnTo>
                  <a:lnTo>
                    <a:pt x="12890" y="42164"/>
                  </a:lnTo>
                  <a:lnTo>
                    <a:pt x="10515" y="40754"/>
                  </a:lnTo>
                  <a:lnTo>
                    <a:pt x="8928" y="41452"/>
                  </a:lnTo>
                  <a:lnTo>
                    <a:pt x="9613" y="41859"/>
                  </a:lnTo>
                  <a:lnTo>
                    <a:pt x="11430" y="42938"/>
                  </a:lnTo>
                  <a:lnTo>
                    <a:pt x="12903" y="44424"/>
                  </a:lnTo>
                  <a:lnTo>
                    <a:pt x="14274" y="46697"/>
                  </a:lnTo>
                  <a:lnTo>
                    <a:pt x="15963" y="46151"/>
                  </a:lnTo>
                  <a:close/>
                </a:path>
                <a:path w="145415" h="116839">
                  <a:moveTo>
                    <a:pt x="17526" y="29337"/>
                  </a:moveTo>
                  <a:lnTo>
                    <a:pt x="17157" y="24003"/>
                  </a:lnTo>
                  <a:lnTo>
                    <a:pt x="15430" y="24384"/>
                  </a:lnTo>
                  <a:lnTo>
                    <a:pt x="15481" y="25120"/>
                  </a:lnTo>
                  <a:lnTo>
                    <a:pt x="15786" y="29718"/>
                  </a:lnTo>
                  <a:lnTo>
                    <a:pt x="17526" y="29337"/>
                  </a:lnTo>
                  <a:close/>
                </a:path>
                <a:path w="145415" h="116839">
                  <a:moveTo>
                    <a:pt x="17589" y="9436"/>
                  </a:moveTo>
                  <a:lnTo>
                    <a:pt x="17475" y="8890"/>
                  </a:lnTo>
                  <a:lnTo>
                    <a:pt x="17310" y="8026"/>
                  </a:lnTo>
                  <a:lnTo>
                    <a:pt x="16852" y="5778"/>
                  </a:lnTo>
                  <a:lnTo>
                    <a:pt x="15125" y="6197"/>
                  </a:lnTo>
                  <a:lnTo>
                    <a:pt x="15227" y="6731"/>
                  </a:lnTo>
                  <a:lnTo>
                    <a:pt x="15582" y="8483"/>
                  </a:lnTo>
                  <a:lnTo>
                    <a:pt x="15748" y="9359"/>
                  </a:lnTo>
                  <a:lnTo>
                    <a:pt x="15849" y="9842"/>
                  </a:lnTo>
                  <a:lnTo>
                    <a:pt x="17589" y="9436"/>
                  </a:lnTo>
                  <a:close/>
                </a:path>
                <a:path w="145415" h="116839">
                  <a:moveTo>
                    <a:pt x="20320" y="13208"/>
                  </a:moveTo>
                  <a:lnTo>
                    <a:pt x="19837" y="11785"/>
                  </a:lnTo>
                  <a:lnTo>
                    <a:pt x="19583" y="10998"/>
                  </a:lnTo>
                  <a:lnTo>
                    <a:pt x="19088" y="9537"/>
                  </a:lnTo>
                  <a:lnTo>
                    <a:pt x="17373" y="10020"/>
                  </a:lnTo>
                  <a:lnTo>
                    <a:pt x="17589" y="10668"/>
                  </a:lnTo>
                  <a:lnTo>
                    <a:pt x="17856" y="11455"/>
                  </a:lnTo>
                  <a:lnTo>
                    <a:pt x="18110" y="12242"/>
                  </a:lnTo>
                  <a:lnTo>
                    <a:pt x="18592" y="13690"/>
                  </a:lnTo>
                  <a:lnTo>
                    <a:pt x="20320" y="13208"/>
                  </a:lnTo>
                  <a:close/>
                </a:path>
                <a:path w="145415" h="116839">
                  <a:moveTo>
                    <a:pt x="21043" y="49784"/>
                  </a:moveTo>
                  <a:lnTo>
                    <a:pt x="20891" y="49352"/>
                  </a:lnTo>
                  <a:lnTo>
                    <a:pt x="20459" y="48031"/>
                  </a:lnTo>
                  <a:lnTo>
                    <a:pt x="20015" y="46723"/>
                  </a:lnTo>
                  <a:lnTo>
                    <a:pt x="19431" y="44945"/>
                  </a:lnTo>
                  <a:lnTo>
                    <a:pt x="17716" y="45440"/>
                  </a:lnTo>
                  <a:lnTo>
                    <a:pt x="17856" y="45872"/>
                  </a:lnTo>
                  <a:lnTo>
                    <a:pt x="19164" y="49809"/>
                  </a:lnTo>
                  <a:lnTo>
                    <a:pt x="19329" y="50279"/>
                  </a:lnTo>
                  <a:lnTo>
                    <a:pt x="21043" y="49784"/>
                  </a:lnTo>
                  <a:close/>
                </a:path>
                <a:path w="145415" h="116839">
                  <a:moveTo>
                    <a:pt x="21856" y="30327"/>
                  </a:moveTo>
                  <a:lnTo>
                    <a:pt x="21742" y="28536"/>
                  </a:lnTo>
                  <a:lnTo>
                    <a:pt x="20447" y="26314"/>
                  </a:lnTo>
                  <a:lnTo>
                    <a:pt x="18783" y="26911"/>
                  </a:lnTo>
                  <a:lnTo>
                    <a:pt x="19202" y="27635"/>
                  </a:lnTo>
                  <a:lnTo>
                    <a:pt x="19977" y="28956"/>
                  </a:lnTo>
                  <a:lnTo>
                    <a:pt x="20091" y="30518"/>
                  </a:lnTo>
                  <a:lnTo>
                    <a:pt x="19164" y="32804"/>
                  </a:lnTo>
                  <a:lnTo>
                    <a:pt x="20891" y="32702"/>
                  </a:lnTo>
                  <a:lnTo>
                    <a:pt x="21856" y="30327"/>
                  </a:lnTo>
                  <a:close/>
                </a:path>
                <a:path w="145415" h="116839">
                  <a:moveTo>
                    <a:pt x="23799" y="31026"/>
                  </a:moveTo>
                  <a:lnTo>
                    <a:pt x="22047" y="31305"/>
                  </a:lnTo>
                  <a:lnTo>
                    <a:pt x="22047" y="32054"/>
                  </a:lnTo>
                  <a:lnTo>
                    <a:pt x="22047" y="37147"/>
                  </a:lnTo>
                  <a:lnTo>
                    <a:pt x="23799" y="36868"/>
                  </a:lnTo>
                  <a:lnTo>
                    <a:pt x="23799" y="31026"/>
                  </a:lnTo>
                  <a:close/>
                </a:path>
                <a:path w="145415" h="116839">
                  <a:moveTo>
                    <a:pt x="24828" y="12179"/>
                  </a:moveTo>
                  <a:lnTo>
                    <a:pt x="23317" y="12433"/>
                  </a:lnTo>
                  <a:lnTo>
                    <a:pt x="23406" y="11747"/>
                  </a:lnTo>
                  <a:lnTo>
                    <a:pt x="23558" y="10350"/>
                  </a:lnTo>
                  <a:lnTo>
                    <a:pt x="23647" y="9601"/>
                  </a:lnTo>
                  <a:lnTo>
                    <a:pt x="21907" y="9893"/>
                  </a:lnTo>
                  <a:lnTo>
                    <a:pt x="21831" y="10541"/>
                  </a:lnTo>
                  <a:lnTo>
                    <a:pt x="21755" y="11239"/>
                  </a:lnTo>
                  <a:lnTo>
                    <a:pt x="21666" y="11938"/>
                  </a:lnTo>
                  <a:lnTo>
                    <a:pt x="21590" y="12649"/>
                  </a:lnTo>
                  <a:lnTo>
                    <a:pt x="21501" y="13398"/>
                  </a:lnTo>
                  <a:lnTo>
                    <a:pt x="23101" y="13119"/>
                  </a:lnTo>
                  <a:lnTo>
                    <a:pt x="23101" y="15519"/>
                  </a:lnTo>
                  <a:lnTo>
                    <a:pt x="24828" y="15240"/>
                  </a:lnTo>
                  <a:lnTo>
                    <a:pt x="24828" y="12179"/>
                  </a:lnTo>
                  <a:close/>
                </a:path>
                <a:path w="145415" h="116839">
                  <a:moveTo>
                    <a:pt x="25031" y="69735"/>
                  </a:moveTo>
                  <a:lnTo>
                    <a:pt x="23723" y="67792"/>
                  </a:lnTo>
                  <a:lnTo>
                    <a:pt x="22237" y="66814"/>
                  </a:lnTo>
                  <a:lnTo>
                    <a:pt x="20091" y="66357"/>
                  </a:lnTo>
                  <a:lnTo>
                    <a:pt x="19621" y="66433"/>
                  </a:lnTo>
                  <a:lnTo>
                    <a:pt x="19138" y="66725"/>
                  </a:lnTo>
                  <a:lnTo>
                    <a:pt x="18669" y="67094"/>
                  </a:lnTo>
                  <a:lnTo>
                    <a:pt x="19088" y="67183"/>
                  </a:lnTo>
                  <a:lnTo>
                    <a:pt x="20777" y="67538"/>
                  </a:lnTo>
                  <a:lnTo>
                    <a:pt x="22136" y="68465"/>
                  </a:lnTo>
                  <a:lnTo>
                    <a:pt x="23101" y="69900"/>
                  </a:lnTo>
                  <a:lnTo>
                    <a:pt x="23368" y="70281"/>
                  </a:lnTo>
                  <a:lnTo>
                    <a:pt x="25031" y="69735"/>
                  </a:lnTo>
                  <a:close/>
                </a:path>
                <a:path w="145415" h="116839">
                  <a:moveTo>
                    <a:pt x="26873" y="19621"/>
                  </a:moveTo>
                  <a:lnTo>
                    <a:pt x="26530" y="18592"/>
                  </a:lnTo>
                  <a:lnTo>
                    <a:pt x="26365" y="18072"/>
                  </a:lnTo>
                  <a:lnTo>
                    <a:pt x="26009" y="17018"/>
                  </a:lnTo>
                  <a:lnTo>
                    <a:pt x="24295" y="17513"/>
                  </a:lnTo>
                  <a:lnTo>
                    <a:pt x="24460" y="18008"/>
                  </a:lnTo>
                  <a:lnTo>
                    <a:pt x="24638" y="18529"/>
                  </a:lnTo>
                  <a:lnTo>
                    <a:pt x="24803" y="19062"/>
                  </a:lnTo>
                  <a:lnTo>
                    <a:pt x="25158" y="20104"/>
                  </a:lnTo>
                  <a:lnTo>
                    <a:pt x="26873" y="19621"/>
                  </a:lnTo>
                  <a:close/>
                </a:path>
                <a:path w="145415" h="116839">
                  <a:moveTo>
                    <a:pt x="27152" y="53987"/>
                  </a:moveTo>
                  <a:lnTo>
                    <a:pt x="26212" y="52133"/>
                  </a:lnTo>
                  <a:lnTo>
                    <a:pt x="25781" y="50660"/>
                  </a:lnTo>
                  <a:lnTo>
                    <a:pt x="25565" y="48564"/>
                  </a:lnTo>
                  <a:lnTo>
                    <a:pt x="23825" y="48933"/>
                  </a:lnTo>
                  <a:lnTo>
                    <a:pt x="23888" y="49542"/>
                  </a:lnTo>
                  <a:lnTo>
                    <a:pt x="24053" y="51117"/>
                  </a:lnTo>
                  <a:lnTo>
                    <a:pt x="24485" y="52590"/>
                  </a:lnTo>
                  <a:lnTo>
                    <a:pt x="25476" y="54559"/>
                  </a:lnTo>
                  <a:lnTo>
                    <a:pt x="27152" y="53987"/>
                  </a:lnTo>
                  <a:close/>
                </a:path>
                <a:path w="145415" h="116839">
                  <a:moveTo>
                    <a:pt x="27190" y="14668"/>
                  </a:moveTo>
                  <a:lnTo>
                    <a:pt x="25463" y="14897"/>
                  </a:lnTo>
                  <a:lnTo>
                    <a:pt x="25463" y="15392"/>
                  </a:lnTo>
                  <a:lnTo>
                    <a:pt x="25463" y="16979"/>
                  </a:lnTo>
                  <a:lnTo>
                    <a:pt x="27190" y="16738"/>
                  </a:lnTo>
                  <a:lnTo>
                    <a:pt x="27190" y="14668"/>
                  </a:lnTo>
                  <a:close/>
                </a:path>
                <a:path w="145415" h="116839">
                  <a:moveTo>
                    <a:pt x="29260" y="40881"/>
                  </a:moveTo>
                  <a:lnTo>
                    <a:pt x="28956" y="40640"/>
                  </a:lnTo>
                  <a:lnTo>
                    <a:pt x="25120" y="37731"/>
                  </a:lnTo>
                  <a:lnTo>
                    <a:pt x="23596" y="38404"/>
                  </a:lnTo>
                  <a:lnTo>
                    <a:pt x="23901" y="38646"/>
                  </a:lnTo>
                  <a:lnTo>
                    <a:pt x="27736" y="41554"/>
                  </a:lnTo>
                  <a:lnTo>
                    <a:pt x="29260" y="40881"/>
                  </a:lnTo>
                  <a:close/>
                </a:path>
                <a:path w="145415" h="116839">
                  <a:moveTo>
                    <a:pt x="29514" y="71412"/>
                  </a:moveTo>
                  <a:lnTo>
                    <a:pt x="29184" y="69646"/>
                  </a:lnTo>
                  <a:lnTo>
                    <a:pt x="28994" y="68681"/>
                  </a:lnTo>
                  <a:lnTo>
                    <a:pt x="28663" y="66941"/>
                  </a:lnTo>
                  <a:lnTo>
                    <a:pt x="26936" y="67386"/>
                  </a:lnTo>
                  <a:lnTo>
                    <a:pt x="27089" y="68186"/>
                  </a:lnTo>
                  <a:lnTo>
                    <a:pt x="27266" y="69151"/>
                  </a:lnTo>
                  <a:lnTo>
                    <a:pt x="27457" y="70104"/>
                  </a:lnTo>
                  <a:lnTo>
                    <a:pt x="27787" y="71856"/>
                  </a:lnTo>
                  <a:lnTo>
                    <a:pt x="29514" y="71412"/>
                  </a:lnTo>
                  <a:close/>
                </a:path>
                <a:path w="145415" h="116839">
                  <a:moveTo>
                    <a:pt x="30213" y="35433"/>
                  </a:moveTo>
                  <a:lnTo>
                    <a:pt x="27698" y="34836"/>
                  </a:lnTo>
                  <a:lnTo>
                    <a:pt x="26695" y="33413"/>
                  </a:lnTo>
                  <a:lnTo>
                    <a:pt x="26860" y="31089"/>
                  </a:lnTo>
                  <a:lnTo>
                    <a:pt x="25120" y="31394"/>
                  </a:lnTo>
                  <a:lnTo>
                    <a:pt x="25069" y="32054"/>
                  </a:lnTo>
                  <a:lnTo>
                    <a:pt x="24930" y="34048"/>
                  </a:lnTo>
                  <a:lnTo>
                    <a:pt x="26238" y="35763"/>
                  </a:lnTo>
                  <a:lnTo>
                    <a:pt x="28803" y="36372"/>
                  </a:lnTo>
                  <a:lnTo>
                    <a:pt x="30213" y="35433"/>
                  </a:lnTo>
                  <a:close/>
                </a:path>
                <a:path w="145415" h="116839">
                  <a:moveTo>
                    <a:pt x="30746" y="31686"/>
                  </a:moveTo>
                  <a:lnTo>
                    <a:pt x="28879" y="30607"/>
                  </a:lnTo>
                  <a:lnTo>
                    <a:pt x="28232" y="29756"/>
                  </a:lnTo>
                  <a:lnTo>
                    <a:pt x="27749" y="27774"/>
                  </a:lnTo>
                  <a:lnTo>
                    <a:pt x="26022" y="28219"/>
                  </a:lnTo>
                  <a:lnTo>
                    <a:pt x="26225" y="29070"/>
                  </a:lnTo>
                  <a:lnTo>
                    <a:pt x="26555" y="30416"/>
                  </a:lnTo>
                  <a:lnTo>
                    <a:pt x="27368" y="31521"/>
                  </a:lnTo>
                  <a:lnTo>
                    <a:pt x="28575" y="32219"/>
                  </a:lnTo>
                  <a:lnTo>
                    <a:pt x="29260" y="32626"/>
                  </a:lnTo>
                  <a:lnTo>
                    <a:pt x="30746" y="31686"/>
                  </a:lnTo>
                  <a:close/>
                </a:path>
                <a:path w="145415" h="116839">
                  <a:moveTo>
                    <a:pt x="30822" y="17297"/>
                  </a:moveTo>
                  <a:lnTo>
                    <a:pt x="29083" y="17500"/>
                  </a:lnTo>
                  <a:lnTo>
                    <a:pt x="28841" y="18135"/>
                  </a:lnTo>
                  <a:lnTo>
                    <a:pt x="28575" y="18834"/>
                  </a:lnTo>
                  <a:lnTo>
                    <a:pt x="28321" y="19532"/>
                  </a:lnTo>
                  <a:lnTo>
                    <a:pt x="27813" y="20891"/>
                  </a:lnTo>
                  <a:lnTo>
                    <a:pt x="29552" y="20688"/>
                  </a:lnTo>
                  <a:lnTo>
                    <a:pt x="29794" y="20053"/>
                  </a:lnTo>
                  <a:lnTo>
                    <a:pt x="30048" y="19354"/>
                  </a:lnTo>
                  <a:lnTo>
                    <a:pt x="30581" y="17957"/>
                  </a:lnTo>
                  <a:lnTo>
                    <a:pt x="30822" y="17297"/>
                  </a:lnTo>
                  <a:close/>
                </a:path>
                <a:path w="145415" h="116839">
                  <a:moveTo>
                    <a:pt x="31051" y="27520"/>
                  </a:moveTo>
                  <a:lnTo>
                    <a:pt x="27965" y="22898"/>
                  </a:lnTo>
                  <a:lnTo>
                    <a:pt x="26365" y="23558"/>
                  </a:lnTo>
                  <a:lnTo>
                    <a:pt x="26530" y="23799"/>
                  </a:lnTo>
                  <a:lnTo>
                    <a:pt x="29451" y="28181"/>
                  </a:lnTo>
                  <a:lnTo>
                    <a:pt x="31051" y="27520"/>
                  </a:lnTo>
                  <a:close/>
                </a:path>
                <a:path w="145415" h="116839">
                  <a:moveTo>
                    <a:pt x="32232" y="24701"/>
                  </a:moveTo>
                  <a:lnTo>
                    <a:pt x="32194" y="24117"/>
                  </a:lnTo>
                  <a:lnTo>
                    <a:pt x="31889" y="20256"/>
                  </a:lnTo>
                  <a:lnTo>
                    <a:pt x="30149" y="20586"/>
                  </a:lnTo>
                  <a:lnTo>
                    <a:pt x="30200" y="21170"/>
                  </a:lnTo>
                  <a:lnTo>
                    <a:pt x="30467" y="24587"/>
                  </a:lnTo>
                  <a:lnTo>
                    <a:pt x="30492" y="25044"/>
                  </a:lnTo>
                  <a:lnTo>
                    <a:pt x="32232" y="24701"/>
                  </a:lnTo>
                  <a:close/>
                </a:path>
                <a:path w="145415" h="116839">
                  <a:moveTo>
                    <a:pt x="32588" y="47409"/>
                  </a:moveTo>
                  <a:lnTo>
                    <a:pt x="27736" y="44145"/>
                  </a:lnTo>
                  <a:lnTo>
                    <a:pt x="26187" y="44843"/>
                  </a:lnTo>
                  <a:lnTo>
                    <a:pt x="26619" y="45135"/>
                  </a:lnTo>
                  <a:lnTo>
                    <a:pt x="31038" y="48107"/>
                  </a:lnTo>
                  <a:lnTo>
                    <a:pt x="32588" y="47409"/>
                  </a:lnTo>
                  <a:close/>
                </a:path>
                <a:path w="145415" h="116839">
                  <a:moveTo>
                    <a:pt x="33375" y="39281"/>
                  </a:moveTo>
                  <a:lnTo>
                    <a:pt x="31369" y="39319"/>
                  </a:lnTo>
                  <a:lnTo>
                    <a:pt x="30848" y="38379"/>
                  </a:lnTo>
                  <a:lnTo>
                    <a:pt x="30962" y="37071"/>
                  </a:lnTo>
                  <a:lnTo>
                    <a:pt x="29248" y="37401"/>
                  </a:lnTo>
                  <a:lnTo>
                    <a:pt x="29197" y="37896"/>
                  </a:lnTo>
                  <a:lnTo>
                    <a:pt x="29057" y="39319"/>
                  </a:lnTo>
                  <a:lnTo>
                    <a:pt x="30175" y="40170"/>
                  </a:lnTo>
                  <a:lnTo>
                    <a:pt x="32067" y="40132"/>
                  </a:lnTo>
                  <a:lnTo>
                    <a:pt x="33375" y="39281"/>
                  </a:lnTo>
                  <a:close/>
                </a:path>
                <a:path w="145415" h="116839">
                  <a:moveTo>
                    <a:pt x="34112" y="98983"/>
                  </a:moveTo>
                  <a:lnTo>
                    <a:pt x="33172" y="98818"/>
                  </a:lnTo>
                  <a:lnTo>
                    <a:pt x="31775" y="98577"/>
                  </a:lnTo>
                  <a:lnTo>
                    <a:pt x="30099" y="99237"/>
                  </a:lnTo>
                  <a:lnTo>
                    <a:pt x="29667" y="100660"/>
                  </a:lnTo>
                  <a:lnTo>
                    <a:pt x="29502" y="101180"/>
                  </a:lnTo>
                  <a:lnTo>
                    <a:pt x="31216" y="100952"/>
                  </a:lnTo>
                  <a:lnTo>
                    <a:pt x="31483" y="100101"/>
                  </a:lnTo>
                  <a:lnTo>
                    <a:pt x="31673" y="99606"/>
                  </a:lnTo>
                  <a:lnTo>
                    <a:pt x="32092" y="99669"/>
                  </a:lnTo>
                  <a:lnTo>
                    <a:pt x="32575" y="99758"/>
                  </a:lnTo>
                  <a:lnTo>
                    <a:pt x="34112" y="98983"/>
                  </a:lnTo>
                  <a:close/>
                </a:path>
                <a:path w="145415" h="116839">
                  <a:moveTo>
                    <a:pt x="34493" y="45326"/>
                  </a:moveTo>
                  <a:lnTo>
                    <a:pt x="33909" y="44792"/>
                  </a:lnTo>
                  <a:lnTo>
                    <a:pt x="32867" y="43815"/>
                  </a:lnTo>
                  <a:lnTo>
                    <a:pt x="30238" y="41402"/>
                  </a:lnTo>
                  <a:lnTo>
                    <a:pt x="28613" y="42087"/>
                  </a:lnTo>
                  <a:lnTo>
                    <a:pt x="29184" y="42621"/>
                  </a:lnTo>
                  <a:lnTo>
                    <a:pt x="32321" y="45529"/>
                  </a:lnTo>
                  <a:lnTo>
                    <a:pt x="32854" y="46012"/>
                  </a:lnTo>
                  <a:lnTo>
                    <a:pt x="34493" y="45326"/>
                  </a:lnTo>
                  <a:close/>
                </a:path>
                <a:path w="145415" h="116839">
                  <a:moveTo>
                    <a:pt x="36550" y="74091"/>
                  </a:moveTo>
                  <a:lnTo>
                    <a:pt x="34531" y="72047"/>
                  </a:lnTo>
                  <a:lnTo>
                    <a:pt x="33324" y="70840"/>
                  </a:lnTo>
                  <a:lnTo>
                    <a:pt x="31686" y="71475"/>
                  </a:lnTo>
                  <a:lnTo>
                    <a:pt x="32143" y="71932"/>
                  </a:lnTo>
                  <a:lnTo>
                    <a:pt x="32931" y="72720"/>
                  </a:lnTo>
                  <a:lnTo>
                    <a:pt x="33705" y="73520"/>
                  </a:lnTo>
                  <a:lnTo>
                    <a:pt x="34493" y="74307"/>
                  </a:lnTo>
                  <a:lnTo>
                    <a:pt x="34912" y="74739"/>
                  </a:lnTo>
                  <a:lnTo>
                    <a:pt x="36550" y="74091"/>
                  </a:lnTo>
                  <a:close/>
                </a:path>
                <a:path w="145415" h="116839">
                  <a:moveTo>
                    <a:pt x="37134" y="52006"/>
                  </a:moveTo>
                  <a:lnTo>
                    <a:pt x="36868" y="51892"/>
                  </a:lnTo>
                  <a:lnTo>
                    <a:pt x="35369" y="51295"/>
                  </a:lnTo>
                  <a:lnTo>
                    <a:pt x="34201" y="50279"/>
                  </a:lnTo>
                  <a:lnTo>
                    <a:pt x="33197" y="48450"/>
                  </a:lnTo>
                  <a:lnTo>
                    <a:pt x="31559" y="49072"/>
                  </a:lnTo>
                  <a:lnTo>
                    <a:pt x="31699" y="49326"/>
                  </a:lnTo>
                  <a:lnTo>
                    <a:pt x="32499" y="50787"/>
                  </a:lnTo>
                  <a:lnTo>
                    <a:pt x="33693" y="51866"/>
                  </a:lnTo>
                  <a:lnTo>
                    <a:pt x="35585" y="52616"/>
                  </a:lnTo>
                  <a:lnTo>
                    <a:pt x="36029" y="52501"/>
                  </a:lnTo>
                  <a:lnTo>
                    <a:pt x="36410" y="52349"/>
                  </a:lnTo>
                  <a:lnTo>
                    <a:pt x="37134" y="52006"/>
                  </a:lnTo>
                  <a:close/>
                </a:path>
                <a:path w="145415" h="116839">
                  <a:moveTo>
                    <a:pt x="37236" y="102527"/>
                  </a:moveTo>
                  <a:lnTo>
                    <a:pt x="36830" y="102450"/>
                  </a:lnTo>
                  <a:lnTo>
                    <a:pt x="35026" y="102108"/>
                  </a:lnTo>
                  <a:lnTo>
                    <a:pt x="33210" y="102743"/>
                  </a:lnTo>
                  <a:lnTo>
                    <a:pt x="31800" y="104521"/>
                  </a:lnTo>
                  <a:lnTo>
                    <a:pt x="32296" y="104686"/>
                  </a:lnTo>
                  <a:lnTo>
                    <a:pt x="32943" y="104749"/>
                  </a:lnTo>
                  <a:lnTo>
                    <a:pt x="33426" y="104559"/>
                  </a:lnTo>
                  <a:lnTo>
                    <a:pt x="34213" y="103555"/>
                  </a:lnTo>
                  <a:lnTo>
                    <a:pt x="34912" y="103251"/>
                  </a:lnTo>
                  <a:lnTo>
                    <a:pt x="35775" y="103416"/>
                  </a:lnTo>
                  <a:lnTo>
                    <a:pt x="36156" y="103479"/>
                  </a:lnTo>
                  <a:lnTo>
                    <a:pt x="36741" y="103390"/>
                  </a:lnTo>
                  <a:lnTo>
                    <a:pt x="37211" y="102831"/>
                  </a:lnTo>
                  <a:lnTo>
                    <a:pt x="37236" y="102527"/>
                  </a:lnTo>
                  <a:close/>
                </a:path>
                <a:path w="145415" h="116839">
                  <a:moveTo>
                    <a:pt x="37655" y="57175"/>
                  </a:moveTo>
                  <a:lnTo>
                    <a:pt x="32664" y="54673"/>
                  </a:lnTo>
                  <a:lnTo>
                    <a:pt x="32156" y="54686"/>
                  </a:lnTo>
                  <a:lnTo>
                    <a:pt x="31813" y="54978"/>
                  </a:lnTo>
                  <a:lnTo>
                    <a:pt x="31572" y="55168"/>
                  </a:lnTo>
                  <a:lnTo>
                    <a:pt x="31419" y="55435"/>
                  </a:lnTo>
                  <a:lnTo>
                    <a:pt x="30873" y="52349"/>
                  </a:lnTo>
                  <a:lnTo>
                    <a:pt x="31381" y="52590"/>
                  </a:lnTo>
                  <a:lnTo>
                    <a:pt x="32969" y="51879"/>
                  </a:lnTo>
                  <a:lnTo>
                    <a:pt x="28638" y="49720"/>
                  </a:lnTo>
                  <a:lnTo>
                    <a:pt x="27051" y="50431"/>
                  </a:lnTo>
                  <a:lnTo>
                    <a:pt x="27749" y="50774"/>
                  </a:lnTo>
                  <a:lnTo>
                    <a:pt x="28803" y="51295"/>
                  </a:lnTo>
                  <a:lnTo>
                    <a:pt x="29845" y="51828"/>
                  </a:lnTo>
                  <a:lnTo>
                    <a:pt x="29044" y="52108"/>
                  </a:lnTo>
                  <a:lnTo>
                    <a:pt x="29146" y="52705"/>
                  </a:lnTo>
                  <a:lnTo>
                    <a:pt x="29413" y="54190"/>
                  </a:lnTo>
                  <a:lnTo>
                    <a:pt x="30035" y="57721"/>
                  </a:lnTo>
                  <a:lnTo>
                    <a:pt x="31762" y="57302"/>
                  </a:lnTo>
                  <a:lnTo>
                    <a:pt x="31483" y="55753"/>
                  </a:lnTo>
                  <a:lnTo>
                    <a:pt x="31711" y="55854"/>
                  </a:lnTo>
                  <a:lnTo>
                    <a:pt x="34518" y="57251"/>
                  </a:lnTo>
                  <a:lnTo>
                    <a:pt x="36296" y="58153"/>
                  </a:lnTo>
                  <a:lnTo>
                    <a:pt x="36804" y="58127"/>
                  </a:lnTo>
                  <a:lnTo>
                    <a:pt x="37388" y="57658"/>
                  </a:lnTo>
                  <a:lnTo>
                    <a:pt x="37655" y="57175"/>
                  </a:lnTo>
                  <a:close/>
                </a:path>
                <a:path w="145415" h="116839">
                  <a:moveTo>
                    <a:pt x="39966" y="75933"/>
                  </a:moveTo>
                  <a:lnTo>
                    <a:pt x="39878" y="74053"/>
                  </a:lnTo>
                  <a:lnTo>
                    <a:pt x="39090" y="71653"/>
                  </a:lnTo>
                  <a:lnTo>
                    <a:pt x="37363" y="72136"/>
                  </a:lnTo>
                  <a:lnTo>
                    <a:pt x="37541" y="72669"/>
                  </a:lnTo>
                  <a:lnTo>
                    <a:pt x="38125" y="74447"/>
                  </a:lnTo>
                  <a:lnTo>
                    <a:pt x="38227" y="76238"/>
                  </a:lnTo>
                  <a:lnTo>
                    <a:pt x="37706" y="78663"/>
                  </a:lnTo>
                  <a:lnTo>
                    <a:pt x="39433" y="78384"/>
                  </a:lnTo>
                  <a:lnTo>
                    <a:pt x="39560" y="77838"/>
                  </a:lnTo>
                  <a:lnTo>
                    <a:pt x="39966" y="75933"/>
                  </a:lnTo>
                  <a:close/>
                </a:path>
                <a:path w="145415" h="116839">
                  <a:moveTo>
                    <a:pt x="40462" y="62534"/>
                  </a:moveTo>
                  <a:lnTo>
                    <a:pt x="37973" y="61455"/>
                  </a:lnTo>
                  <a:lnTo>
                    <a:pt x="36449" y="61341"/>
                  </a:lnTo>
                  <a:lnTo>
                    <a:pt x="33756" y="61836"/>
                  </a:lnTo>
                  <a:lnTo>
                    <a:pt x="34099" y="62992"/>
                  </a:lnTo>
                  <a:lnTo>
                    <a:pt x="35166" y="62801"/>
                  </a:lnTo>
                  <a:lnTo>
                    <a:pt x="36309" y="62598"/>
                  </a:lnTo>
                  <a:lnTo>
                    <a:pt x="37401" y="62788"/>
                  </a:lnTo>
                  <a:lnTo>
                    <a:pt x="39179" y="63563"/>
                  </a:lnTo>
                  <a:lnTo>
                    <a:pt x="40462" y="62534"/>
                  </a:lnTo>
                  <a:close/>
                </a:path>
                <a:path w="145415" h="116839">
                  <a:moveTo>
                    <a:pt x="41617" y="59817"/>
                  </a:moveTo>
                  <a:lnTo>
                    <a:pt x="40195" y="59474"/>
                  </a:lnTo>
                  <a:lnTo>
                    <a:pt x="39370" y="58889"/>
                  </a:lnTo>
                  <a:lnTo>
                    <a:pt x="38481" y="57607"/>
                  </a:lnTo>
                  <a:lnTo>
                    <a:pt x="36918" y="58318"/>
                  </a:lnTo>
                  <a:lnTo>
                    <a:pt x="37033" y="58470"/>
                  </a:lnTo>
                  <a:lnTo>
                    <a:pt x="37719" y="59461"/>
                  </a:lnTo>
                  <a:lnTo>
                    <a:pt x="38646" y="60083"/>
                  </a:lnTo>
                  <a:lnTo>
                    <a:pt x="40170" y="60452"/>
                  </a:lnTo>
                  <a:lnTo>
                    <a:pt x="40690" y="60299"/>
                  </a:lnTo>
                  <a:lnTo>
                    <a:pt x="41617" y="59817"/>
                  </a:lnTo>
                  <a:close/>
                </a:path>
                <a:path w="145415" h="116839">
                  <a:moveTo>
                    <a:pt x="42672" y="105562"/>
                  </a:moveTo>
                  <a:lnTo>
                    <a:pt x="41922" y="105232"/>
                  </a:lnTo>
                  <a:lnTo>
                    <a:pt x="39966" y="104355"/>
                  </a:lnTo>
                  <a:lnTo>
                    <a:pt x="37414" y="105079"/>
                  </a:lnTo>
                  <a:lnTo>
                    <a:pt x="36322" y="106959"/>
                  </a:lnTo>
                  <a:lnTo>
                    <a:pt x="35890" y="107683"/>
                  </a:lnTo>
                  <a:lnTo>
                    <a:pt x="37630" y="107543"/>
                  </a:lnTo>
                  <a:lnTo>
                    <a:pt x="38506" y="106045"/>
                  </a:lnTo>
                  <a:lnTo>
                    <a:pt x="39497" y="105625"/>
                  </a:lnTo>
                  <a:lnTo>
                    <a:pt x="41097" y="106337"/>
                  </a:lnTo>
                  <a:lnTo>
                    <a:pt x="42672" y="105562"/>
                  </a:lnTo>
                  <a:close/>
                </a:path>
                <a:path w="145415" h="116839">
                  <a:moveTo>
                    <a:pt x="43929" y="80098"/>
                  </a:moveTo>
                  <a:lnTo>
                    <a:pt x="43395" y="78511"/>
                  </a:lnTo>
                  <a:lnTo>
                    <a:pt x="43053" y="77457"/>
                  </a:lnTo>
                  <a:lnTo>
                    <a:pt x="42506" y="75844"/>
                  </a:lnTo>
                  <a:lnTo>
                    <a:pt x="40792" y="76339"/>
                  </a:lnTo>
                  <a:lnTo>
                    <a:pt x="40970" y="76873"/>
                  </a:lnTo>
                  <a:lnTo>
                    <a:pt x="42214" y="80594"/>
                  </a:lnTo>
                  <a:lnTo>
                    <a:pt x="43929" y="80098"/>
                  </a:lnTo>
                  <a:close/>
                </a:path>
                <a:path w="145415" h="116839">
                  <a:moveTo>
                    <a:pt x="45173" y="66548"/>
                  </a:moveTo>
                  <a:lnTo>
                    <a:pt x="44729" y="65735"/>
                  </a:lnTo>
                  <a:lnTo>
                    <a:pt x="44284" y="64947"/>
                  </a:lnTo>
                  <a:lnTo>
                    <a:pt x="43853" y="64160"/>
                  </a:lnTo>
                  <a:lnTo>
                    <a:pt x="43408" y="63373"/>
                  </a:lnTo>
                  <a:lnTo>
                    <a:pt x="43027" y="62674"/>
                  </a:lnTo>
                  <a:lnTo>
                    <a:pt x="41389" y="63334"/>
                  </a:lnTo>
                  <a:lnTo>
                    <a:pt x="41833" y="64147"/>
                  </a:lnTo>
                  <a:lnTo>
                    <a:pt x="42265" y="64935"/>
                  </a:lnTo>
                  <a:lnTo>
                    <a:pt x="42710" y="65722"/>
                  </a:lnTo>
                  <a:lnTo>
                    <a:pt x="43141" y="66509"/>
                  </a:lnTo>
                  <a:lnTo>
                    <a:pt x="43535" y="67208"/>
                  </a:lnTo>
                  <a:lnTo>
                    <a:pt x="45173" y="66548"/>
                  </a:lnTo>
                  <a:close/>
                </a:path>
                <a:path w="145415" h="116839">
                  <a:moveTo>
                    <a:pt x="45542" y="74472"/>
                  </a:moveTo>
                  <a:lnTo>
                    <a:pt x="44996" y="73914"/>
                  </a:lnTo>
                  <a:lnTo>
                    <a:pt x="42379" y="71310"/>
                  </a:lnTo>
                  <a:lnTo>
                    <a:pt x="40741" y="71983"/>
                  </a:lnTo>
                  <a:lnTo>
                    <a:pt x="41300" y="72542"/>
                  </a:lnTo>
                  <a:lnTo>
                    <a:pt x="43903" y="75145"/>
                  </a:lnTo>
                  <a:lnTo>
                    <a:pt x="45542" y="74472"/>
                  </a:lnTo>
                  <a:close/>
                </a:path>
                <a:path w="145415" h="116839">
                  <a:moveTo>
                    <a:pt x="45567" y="69278"/>
                  </a:moveTo>
                  <a:lnTo>
                    <a:pt x="38836" y="65798"/>
                  </a:lnTo>
                  <a:lnTo>
                    <a:pt x="37261" y="66509"/>
                  </a:lnTo>
                  <a:lnTo>
                    <a:pt x="37960" y="66878"/>
                  </a:lnTo>
                  <a:lnTo>
                    <a:pt x="43980" y="69989"/>
                  </a:lnTo>
                  <a:lnTo>
                    <a:pt x="45567" y="69278"/>
                  </a:lnTo>
                  <a:close/>
                </a:path>
                <a:path w="145415" h="116839">
                  <a:moveTo>
                    <a:pt x="46723" y="107264"/>
                  </a:moveTo>
                  <a:lnTo>
                    <a:pt x="45758" y="106972"/>
                  </a:lnTo>
                  <a:lnTo>
                    <a:pt x="43916" y="106413"/>
                  </a:lnTo>
                  <a:lnTo>
                    <a:pt x="41846" y="107099"/>
                  </a:lnTo>
                  <a:lnTo>
                    <a:pt x="40373" y="108902"/>
                  </a:lnTo>
                  <a:lnTo>
                    <a:pt x="40868" y="109054"/>
                  </a:lnTo>
                  <a:lnTo>
                    <a:pt x="41109" y="109067"/>
                  </a:lnTo>
                  <a:lnTo>
                    <a:pt x="41503" y="109105"/>
                  </a:lnTo>
                  <a:lnTo>
                    <a:pt x="41998" y="108915"/>
                  </a:lnTo>
                  <a:lnTo>
                    <a:pt x="42240" y="108597"/>
                  </a:lnTo>
                  <a:lnTo>
                    <a:pt x="42900" y="107797"/>
                  </a:lnTo>
                  <a:lnTo>
                    <a:pt x="43726" y="107607"/>
                  </a:lnTo>
                  <a:lnTo>
                    <a:pt x="45237" y="108064"/>
                  </a:lnTo>
                  <a:lnTo>
                    <a:pt x="46723" y="107264"/>
                  </a:lnTo>
                  <a:close/>
                </a:path>
                <a:path w="145415" h="116839">
                  <a:moveTo>
                    <a:pt x="50838" y="76796"/>
                  </a:moveTo>
                  <a:lnTo>
                    <a:pt x="49415" y="74091"/>
                  </a:lnTo>
                  <a:lnTo>
                    <a:pt x="48806" y="72961"/>
                  </a:lnTo>
                  <a:lnTo>
                    <a:pt x="48526" y="72428"/>
                  </a:lnTo>
                  <a:lnTo>
                    <a:pt x="46863" y="73012"/>
                  </a:lnTo>
                  <a:lnTo>
                    <a:pt x="47078" y="73418"/>
                  </a:lnTo>
                  <a:lnTo>
                    <a:pt x="47688" y="74561"/>
                  </a:lnTo>
                  <a:lnTo>
                    <a:pt x="48285" y="75704"/>
                  </a:lnTo>
                  <a:lnTo>
                    <a:pt x="49174" y="77368"/>
                  </a:lnTo>
                  <a:lnTo>
                    <a:pt x="50838" y="76796"/>
                  </a:lnTo>
                  <a:close/>
                </a:path>
                <a:path w="145415" h="116839">
                  <a:moveTo>
                    <a:pt x="53327" y="108483"/>
                  </a:moveTo>
                  <a:lnTo>
                    <a:pt x="52184" y="108521"/>
                  </a:lnTo>
                  <a:lnTo>
                    <a:pt x="45123" y="108737"/>
                  </a:lnTo>
                  <a:lnTo>
                    <a:pt x="43738" y="109512"/>
                  </a:lnTo>
                  <a:lnTo>
                    <a:pt x="51943" y="109258"/>
                  </a:lnTo>
                  <a:lnTo>
                    <a:pt x="53327" y="108483"/>
                  </a:lnTo>
                  <a:close/>
                </a:path>
                <a:path w="145415" h="116839">
                  <a:moveTo>
                    <a:pt x="54864" y="109969"/>
                  </a:moveTo>
                  <a:lnTo>
                    <a:pt x="54470" y="109931"/>
                  </a:lnTo>
                  <a:lnTo>
                    <a:pt x="52247" y="109753"/>
                  </a:lnTo>
                  <a:lnTo>
                    <a:pt x="49885" y="110744"/>
                  </a:lnTo>
                  <a:lnTo>
                    <a:pt x="48628" y="112966"/>
                  </a:lnTo>
                  <a:lnTo>
                    <a:pt x="50228" y="112877"/>
                  </a:lnTo>
                  <a:lnTo>
                    <a:pt x="51079" y="111340"/>
                  </a:lnTo>
                  <a:lnTo>
                    <a:pt x="52057" y="110553"/>
                  </a:lnTo>
                  <a:lnTo>
                    <a:pt x="53695" y="110680"/>
                  </a:lnTo>
                  <a:lnTo>
                    <a:pt x="54330" y="110591"/>
                  </a:lnTo>
                  <a:lnTo>
                    <a:pt x="54571" y="110324"/>
                  </a:lnTo>
                  <a:lnTo>
                    <a:pt x="54775" y="110121"/>
                  </a:lnTo>
                  <a:lnTo>
                    <a:pt x="54864" y="109969"/>
                  </a:lnTo>
                  <a:close/>
                </a:path>
                <a:path w="145415" h="116839">
                  <a:moveTo>
                    <a:pt x="54902" y="81749"/>
                  </a:moveTo>
                  <a:lnTo>
                    <a:pt x="52984" y="80492"/>
                  </a:lnTo>
                  <a:lnTo>
                    <a:pt x="51028" y="79946"/>
                  </a:lnTo>
                  <a:lnTo>
                    <a:pt x="48628" y="79959"/>
                  </a:lnTo>
                  <a:lnTo>
                    <a:pt x="47980" y="80022"/>
                  </a:lnTo>
                  <a:lnTo>
                    <a:pt x="47574" y="80467"/>
                  </a:lnTo>
                  <a:lnTo>
                    <a:pt x="47409" y="80619"/>
                  </a:lnTo>
                  <a:lnTo>
                    <a:pt x="47828" y="80619"/>
                  </a:lnTo>
                  <a:lnTo>
                    <a:pt x="49733" y="80606"/>
                  </a:lnTo>
                  <a:lnTo>
                    <a:pt x="51498" y="81153"/>
                  </a:lnTo>
                  <a:lnTo>
                    <a:pt x="53479" y="82448"/>
                  </a:lnTo>
                  <a:lnTo>
                    <a:pt x="54902" y="81749"/>
                  </a:lnTo>
                  <a:close/>
                </a:path>
                <a:path w="145415" h="116839">
                  <a:moveTo>
                    <a:pt x="61950" y="110947"/>
                  </a:moveTo>
                  <a:lnTo>
                    <a:pt x="60794" y="110756"/>
                  </a:lnTo>
                  <a:lnTo>
                    <a:pt x="58585" y="110388"/>
                  </a:lnTo>
                  <a:lnTo>
                    <a:pt x="56337" y="111417"/>
                  </a:lnTo>
                  <a:lnTo>
                    <a:pt x="54711" y="114109"/>
                  </a:lnTo>
                  <a:lnTo>
                    <a:pt x="56451" y="114071"/>
                  </a:lnTo>
                  <a:lnTo>
                    <a:pt x="57543" y="112268"/>
                  </a:lnTo>
                  <a:lnTo>
                    <a:pt x="58775" y="111683"/>
                  </a:lnTo>
                  <a:lnTo>
                    <a:pt x="60960" y="112039"/>
                  </a:lnTo>
                  <a:lnTo>
                    <a:pt x="61950" y="110947"/>
                  </a:lnTo>
                  <a:close/>
                </a:path>
                <a:path w="145415" h="116839">
                  <a:moveTo>
                    <a:pt x="67437" y="112864"/>
                  </a:moveTo>
                  <a:lnTo>
                    <a:pt x="66560" y="112776"/>
                  </a:lnTo>
                  <a:lnTo>
                    <a:pt x="64554" y="112572"/>
                  </a:lnTo>
                  <a:lnTo>
                    <a:pt x="62547" y="113207"/>
                  </a:lnTo>
                  <a:lnTo>
                    <a:pt x="60706" y="114782"/>
                  </a:lnTo>
                  <a:lnTo>
                    <a:pt x="61290" y="114833"/>
                  </a:lnTo>
                  <a:lnTo>
                    <a:pt x="61823" y="114833"/>
                  </a:lnTo>
                  <a:lnTo>
                    <a:pt x="62293" y="114668"/>
                  </a:lnTo>
                  <a:lnTo>
                    <a:pt x="63449" y="113677"/>
                  </a:lnTo>
                  <a:lnTo>
                    <a:pt x="64338" y="113411"/>
                  </a:lnTo>
                  <a:lnTo>
                    <a:pt x="65849" y="113563"/>
                  </a:lnTo>
                  <a:lnTo>
                    <a:pt x="67437" y="112864"/>
                  </a:lnTo>
                  <a:close/>
                </a:path>
                <a:path w="145415" h="116839">
                  <a:moveTo>
                    <a:pt x="70993" y="112763"/>
                  </a:moveTo>
                  <a:lnTo>
                    <a:pt x="69799" y="112941"/>
                  </a:lnTo>
                  <a:lnTo>
                    <a:pt x="68313" y="113157"/>
                  </a:lnTo>
                  <a:lnTo>
                    <a:pt x="66979" y="113880"/>
                  </a:lnTo>
                  <a:lnTo>
                    <a:pt x="65849" y="115951"/>
                  </a:lnTo>
                  <a:lnTo>
                    <a:pt x="67576" y="115773"/>
                  </a:lnTo>
                  <a:lnTo>
                    <a:pt x="68224" y="114579"/>
                  </a:lnTo>
                  <a:lnTo>
                    <a:pt x="68745" y="114020"/>
                  </a:lnTo>
                  <a:lnTo>
                    <a:pt x="69557" y="113893"/>
                  </a:lnTo>
                  <a:lnTo>
                    <a:pt x="70396" y="113779"/>
                  </a:lnTo>
                  <a:lnTo>
                    <a:pt x="70993" y="112763"/>
                  </a:lnTo>
                  <a:close/>
                </a:path>
                <a:path w="145415" h="116839">
                  <a:moveTo>
                    <a:pt x="73926" y="115023"/>
                  </a:moveTo>
                  <a:lnTo>
                    <a:pt x="73533" y="114947"/>
                  </a:lnTo>
                  <a:lnTo>
                    <a:pt x="72034" y="114681"/>
                  </a:lnTo>
                  <a:lnTo>
                    <a:pt x="70586" y="115011"/>
                  </a:lnTo>
                  <a:lnTo>
                    <a:pt x="68910" y="115925"/>
                  </a:lnTo>
                  <a:lnTo>
                    <a:pt x="69126" y="116027"/>
                  </a:lnTo>
                  <a:lnTo>
                    <a:pt x="69697" y="116217"/>
                  </a:lnTo>
                  <a:lnTo>
                    <a:pt x="70294" y="115938"/>
                  </a:lnTo>
                  <a:lnTo>
                    <a:pt x="70573" y="115773"/>
                  </a:lnTo>
                  <a:lnTo>
                    <a:pt x="71081" y="115531"/>
                  </a:lnTo>
                  <a:lnTo>
                    <a:pt x="71589" y="115468"/>
                  </a:lnTo>
                  <a:lnTo>
                    <a:pt x="72110" y="115608"/>
                  </a:lnTo>
                  <a:lnTo>
                    <a:pt x="72491" y="115684"/>
                  </a:lnTo>
                  <a:lnTo>
                    <a:pt x="72974" y="115570"/>
                  </a:lnTo>
                  <a:lnTo>
                    <a:pt x="73317" y="115392"/>
                  </a:lnTo>
                  <a:lnTo>
                    <a:pt x="73926" y="115023"/>
                  </a:lnTo>
                  <a:close/>
                </a:path>
                <a:path w="145415" h="116839">
                  <a:moveTo>
                    <a:pt x="89001" y="112191"/>
                  </a:moveTo>
                  <a:lnTo>
                    <a:pt x="87337" y="112382"/>
                  </a:lnTo>
                  <a:lnTo>
                    <a:pt x="87223" y="112788"/>
                  </a:lnTo>
                  <a:lnTo>
                    <a:pt x="86868" y="114020"/>
                  </a:lnTo>
                  <a:lnTo>
                    <a:pt x="86626" y="114896"/>
                  </a:lnTo>
                  <a:lnTo>
                    <a:pt x="88277" y="114706"/>
                  </a:lnTo>
                  <a:lnTo>
                    <a:pt x="89001" y="112191"/>
                  </a:lnTo>
                  <a:close/>
                </a:path>
                <a:path w="145415" h="116839">
                  <a:moveTo>
                    <a:pt x="94869" y="113830"/>
                  </a:moveTo>
                  <a:lnTo>
                    <a:pt x="94094" y="112229"/>
                  </a:lnTo>
                  <a:lnTo>
                    <a:pt x="93992" y="111125"/>
                  </a:lnTo>
                  <a:lnTo>
                    <a:pt x="94437" y="110070"/>
                  </a:lnTo>
                  <a:lnTo>
                    <a:pt x="94780" y="109232"/>
                  </a:lnTo>
                  <a:lnTo>
                    <a:pt x="93052" y="109372"/>
                  </a:lnTo>
                  <a:lnTo>
                    <a:pt x="92811" y="109969"/>
                  </a:lnTo>
                  <a:lnTo>
                    <a:pt x="92303" y="111226"/>
                  </a:lnTo>
                  <a:lnTo>
                    <a:pt x="92265" y="112483"/>
                  </a:lnTo>
                  <a:lnTo>
                    <a:pt x="93179" y="114363"/>
                  </a:lnTo>
                  <a:lnTo>
                    <a:pt x="94869" y="113830"/>
                  </a:lnTo>
                  <a:close/>
                </a:path>
                <a:path w="145415" h="116839">
                  <a:moveTo>
                    <a:pt x="98031" y="114414"/>
                  </a:moveTo>
                  <a:lnTo>
                    <a:pt x="97713" y="113982"/>
                  </a:lnTo>
                  <a:lnTo>
                    <a:pt x="96926" y="112941"/>
                  </a:lnTo>
                  <a:lnTo>
                    <a:pt x="96735" y="111658"/>
                  </a:lnTo>
                  <a:lnTo>
                    <a:pt x="97282" y="109994"/>
                  </a:lnTo>
                  <a:lnTo>
                    <a:pt x="95580" y="110210"/>
                  </a:lnTo>
                  <a:lnTo>
                    <a:pt x="95427" y="110693"/>
                  </a:lnTo>
                  <a:lnTo>
                    <a:pt x="94983" y="112077"/>
                  </a:lnTo>
                  <a:lnTo>
                    <a:pt x="95224" y="113436"/>
                  </a:lnTo>
                  <a:lnTo>
                    <a:pt x="96100" y="114604"/>
                  </a:lnTo>
                  <a:lnTo>
                    <a:pt x="96367" y="114973"/>
                  </a:lnTo>
                  <a:lnTo>
                    <a:pt x="98031" y="114414"/>
                  </a:lnTo>
                  <a:close/>
                </a:path>
                <a:path w="145415" h="116839">
                  <a:moveTo>
                    <a:pt x="101485" y="112395"/>
                  </a:moveTo>
                  <a:lnTo>
                    <a:pt x="100177" y="110744"/>
                  </a:lnTo>
                  <a:lnTo>
                    <a:pt x="99771" y="109677"/>
                  </a:lnTo>
                  <a:lnTo>
                    <a:pt x="99606" y="107683"/>
                  </a:lnTo>
                  <a:lnTo>
                    <a:pt x="97878" y="108089"/>
                  </a:lnTo>
                  <a:lnTo>
                    <a:pt x="97942" y="108915"/>
                  </a:lnTo>
                  <a:lnTo>
                    <a:pt x="98044" y="110248"/>
                  </a:lnTo>
                  <a:lnTo>
                    <a:pt x="98539" y="111429"/>
                  </a:lnTo>
                  <a:lnTo>
                    <a:pt x="99847" y="113080"/>
                  </a:lnTo>
                  <a:lnTo>
                    <a:pt x="101485" y="112395"/>
                  </a:lnTo>
                  <a:close/>
                </a:path>
                <a:path w="145415" h="116839">
                  <a:moveTo>
                    <a:pt x="107035" y="109867"/>
                  </a:moveTo>
                  <a:lnTo>
                    <a:pt x="106362" y="109588"/>
                  </a:lnTo>
                  <a:lnTo>
                    <a:pt x="105625" y="109296"/>
                  </a:lnTo>
                  <a:lnTo>
                    <a:pt x="105257" y="108712"/>
                  </a:lnTo>
                  <a:lnTo>
                    <a:pt x="105168" y="107429"/>
                  </a:lnTo>
                  <a:lnTo>
                    <a:pt x="103441" y="107772"/>
                  </a:lnTo>
                  <a:lnTo>
                    <a:pt x="103479" y="108394"/>
                  </a:lnTo>
                  <a:lnTo>
                    <a:pt x="103543" y="109347"/>
                  </a:lnTo>
                  <a:lnTo>
                    <a:pt x="104101" y="110032"/>
                  </a:lnTo>
                  <a:lnTo>
                    <a:pt x="104978" y="110388"/>
                  </a:lnTo>
                  <a:lnTo>
                    <a:pt x="105460" y="110591"/>
                  </a:lnTo>
                  <a:lnTo>
                    <a:pt x="107035" y="109867"/>
                  </a:lnTo>
                  <a:close/>
                </a:path>
                <a:path w="145415" h="116839">
                  <a:moveTo>
                    <a:pt x="111086" y="107264"/>
                  </a:moveTo>
                  <a:lnTo>
                    <a:pt x="110109" y="106768"/>
                  </a:lnTo>
                  <a:lnTo>
                    <a:pt x="109804" y="106591"/>
                  </a:lnTo>
                  <a:lnTo>
                    <a:pt x="109664" y="106337"/>
                  </a:lnTo>
                  <a:lnTo>
                    <a:pt x="109702" y="106006"/>
                  </a:lnTo>
                  <a:lnTo>
                    <a:pt x="109715" y="105067"/>
                  </a:lnTo>
                  <a:lnTo>
                    <a:pt x="107962" y="105295"/>
                  </a:lnTo>
                  <a:lnTo>
                    <a:pt x="107950" y="106121"/>
                  </a:lnTo>
                  <a:lnTo>
                    <a:pt x="107937" y="107010"/>
                  </a:lnTo>
                  <a:lnTo>
                    <a:pt x="108343" y="107581"/>
                  </a:lnTo>
                  <a:lnTo>
                    <a:pt x="109867" y="108356"/>
                  </a:lnTo>
                  <a:lnTo>
                    <a:pt x="111086" y="107264"/>
                  </a:lnTo>
                  <a:close/>
                </a:path>
                <a:path w="145415" h="116839">
                  <a:moveTo>
                    <a:pt x="118351" y="105727"/>
                  </a:moveTo>
                  <a:lnTo>
                    <a:pt x="115150" y="102997"/>
                  </a:lnTo>
                  <a:lnTo>
                    <a:pt x="113652" y="103860"/>
                  </a:lnTo>
                  <a:lnTo>
                    <a:pt x="114414" y="104508"/>
                  </a:lnTo>
                  <a:lnTo>
                    <a:pt x="116852" y="106591"/>
                  </a:lnTo>
                  <a:lnTo>
                    <a:pt x="118351" y="105727"/>
                  </a:lnTo>
                  <a:close/>
                </a:path>
                <a:path w="145415" h="116839">
                  <a:moveTo>
                    <a:pt x="122758" y="105016"/>
                  </a:moveTo>
                  <a:lnTo>
                    <a:pt x="119126" y="100152"/>
                  </a:lnTo>
                  <a:lnTo>
                    <a:pt x="117475" y="100799"/>
                  </a:lnTo>
                  <a:lnTo>
                    <a:pt x="117970" y="101460"/>
                  </a:lnTo>
                  <a:lnTo>
                    <a:pt x="121107" y="105651"/>
                  </a:lnTo>
                  <a:lnTo>
                    <a:pt x="122758" y="105016"/>
                  </a:lnTo>
                  <a:close/>
                </a:path>
                <a:path w="145415" h="116839">
                  <a:moveTo>
                    <a:pt x="125984" y="103009"/>
                  </a:moveTo>
                  <a:lnTo>
                    <a:pt x="125247" y="101714"/>
                  </a:lnTo>
                  <a:lnTo>
                    <a:pt x="124891" y="101104"/>
                  </a:lnTo>
                  <a:lnTo>
                    <a:pt x="124548" y="100482"/>
                  </a:lnTo>
                  <a:lnTo>
                    <a:pt x="124231" y="99936"/>
                  </a:lnTo>
                  <a:lnTo>
                    <a:pt x="122555" y="100507"/>
                  </a:lnTo>
                  <a:lnTo>
                    <a:pt x="122948" y="101193"/>
                  </a:lnTo>
                  <a:lnTo>
                    <a:pt x="123304" y="101803"/>
                  </a:lnTo>
                  <a:lnTo>
                    <a:pt x="124002" y="103035"/>
                  </a:lnTo>
                  <a:lnTo>
                    <a:pt x="124320" y="103581"/>
                  </a:lnTo>
                  <a:lnTo>
                    <a:pt x="125984" y="103009"/>
                  </a:lnTo>
                  <a:close/>
                </a:path>
                <a:path w="145415" h="116839">
                  <a:moveTo>
                    <a:pt x="129819" y="100584"/>
                  </a:moveTo>
                  <a:lnTo>
                    <a:pt x="128739" y="99326"/>
                  </a:lnTo>
                  <a:lnTo>
                    <a:pt x="128206" y="98717"/>
                  </a:lnTo>
                  <a:lnTo>
                    <a:pt x="127685" y="98107"/>
                  </a:lnTo>
                  <a:lnTo>
                    <a:pt x="127190" y="97548"/>
                  </a:lnTo>
                  <a:lnTo>
                    <a:pt x="125552" y="98221"/>
                  </a:lnTo>
                  <a:lnTo>
                    <a:pt x="126098" y="98856"/>
                  </a:lnTo>
                  <a:lnTo>
                    <a:pt x="126631" y="99466"/>
                  </a:lnTo>
                  <a:lnTo>
                    <a:pt x="127152" y="100076"/>
                  </a:lnTo>
                  <a:lnTo>
                    <a:pt x="127685" y="100685"/>
                  </a:lnTo>
                  <a:lnTo>
                    <a:pt x="128168" y="101257"/>
                  </a:lnTo>
                  <a:lnTo>
                    <a:pt x="129819" y="100584"/>
                  </a:lnTo>
                  <a:close/>
                </a:path>
                <a:path w="145415" h="116839">
                  <a:moveTo>
                    <a:pt x="135623" y="28765"/>
                  </a:moveTo>
                  <a:lnTo>
                    <a:pt x="133959" y="26720"/>
                  </a:lnTo>
                  <a:lnTo>
                    <a:pt x="133146" y="24866"/>
                  </a:lnTo>
                  <a:lnTo>
                    <a:pt x="132753" y="22339"/>
                  </a:lnTo>
                  <a:lnTo>
                    <a:pt x="131013" y="22733"/>
                  </a:lnTo>
                  <a:lnTo>
                    <a:pt x="131102" y="23279"/>
                  </a:lnTo>
                  <a:lnTo>
                    <a:pt x="131432" y="25400"/>
                  </a:lnTo>
                  <a:lnTo>
                    <a:pt x="132295" y="27305"/>
                  </a:lnTo>
                  <a:lnTo>
                    <a:pt x="133972" y="29362"/>
                  </a:lnTo>
                  <a:lnTo>
                    <a:pt x="135623" y="28765"/>
                  </a:lnTo>
                  <a:close/>
                </a:path>
                <a:path w="145415" h="116839">
                  <a:moveTo>
                    <a:pt x="135991" y="23139"/>
                  </a:moveTo>
                  <a:lnTo>
                    <a:pt x="134810" y="21069"/>
                  </a:lnTo>
                  <a:lnTo>
                    <a:pt x="134404" y="19545"/>
                  </a:lnTo>
                  <a:lnTo>
                    <a:pt x="134404" y="17170"/>
                  </a:lnTo>
                  <a:lnTo>
                    <a:pt x="132664" y="17500"/>
                  </a:lnTo>
                  <a:lnTo>
                    <a:pt x="132664" y="18148"/>
                  </a:lnTo>
                  <a:lnTo>
                    <a:pt x="132664" y="19951"/>
                  </a:lnTo>
                  <a:lnTo>
                    <a:pt x="133096" y="21590"/>
                  </a:lnTo>
                  <a:lnTo>
                    <a:pt x="134327" y="23710"/>
                  </a:lnTo>
                  <a:lnTo>
                    <a:pt x="135991" y="23139"/>
                  </a:lnTo>
                  <a:close/>
                </a:path>
                <a:path w="145415" h="116839">
                  <a:moveTo>
                    <a:pt x="139509" y="10998"/>
                  </a:moveTo>
                  <a:lnTo>
                    <a:pt x="139026" y="9182"/>
                  </a:lnTo>
                  <a:lnTo>
                    <a:pt x="139014" y="7924"/>
                  </a:lnTo>
                  <a:lnTo>
                    <a:pt x="139496" y="6108"/>
                  </a:lnTo>
                  <a:lnTo>
                    <a:pt x="137782" y="6350"/>
                  </a:lnTo>
                  <a:lnTo>
                    <a:pt x="137642" y="6883"/>
                  </a:lnTo>
                  <a:lnTo>
                    <a:pt x="137287" y="8242"/>
                  </a:lnTo>
                  <a:lnTo>
                    <a:pt x="137274" y="9575"/>
                  </a:lnTo>
                  <a:lnTo>
                    <a:pt x="137782" y="11455"/>
                  </a:lnTo>
                  <a:lnTo>
                    <a:pt x="139509" y="10998"/>
                  </a:lnTo>
                  <a:close/>
                </a:path>
                <a:path w="145415" h="116839">
                  <a:moveTo>
                    <a:pt x="139712" y="12776"/>
                  </a:moveTo>
                  <a:lnTo>
                    <a:pt x="138036" y="12979"/>
                  </a:lnTo>
                  <a:lnTo>
                    <a:pt x="137871" y="13449"/>
                  </a:lnTo>
                  <a:lnTo>
                    <a:pt x="137312" y="15024"/>
                  </a:lnTo>
                  <a:lnTo>
                    <a:pt x="137160" y="16624"/>
                  </a:lnTo>
                  <a:lnTo>
                    <a:pt x="137452" y="18681"/>
                  </a:lnTo>
                  <a:lnTo>
                    <a:pt x="139192" y="18313"/>
                  </a:lnTo>
                  <a:lnTo>
                    <a:pt x="138899" y="16230"/>
                  </a:lnTo>
                  <a:lnTo>
                    <a:pt x="139039" y="14681"/>
                  </a:lnTo>
                  <a:lnTo>
                    <a:pt x="139585" y="13169"/>
                  </a:lnTo>
                  <a:lnTo>
                    <a:pt x="139712" y="12776"/>
                  </a:lnTo>
                  <a:close/>
                </a:path>
                <a:path w="145415" h="116839">
                  <a:moveTo>
                    <a:pt x="144360" y="6311"/>
                  </a:moveTo>
                  <a:lnTo>
                    <a:pt x="143129" y="4152"/>
                  </a:lnTo>
                  <a:lnTo>
                    <a:pt x="143052" y="2324"/>
                  </a:lnTo>
                  <a:lnTo>
                    <a:pt x="144183" y="0"/>
                  </a:lnTo>
                  <a:lnTo>
                    <a:pt x="142455" y="177"/>
                  </a:lnTo>
                  <a:lnTo>
                    <a:pt x="142201" y="711"/>
                  </a:lnTo>
                  <a:lnTo>
                    <a:pt x="141300" y="2565"/>
                  </a:lnTo>
                  <a:lnTo>
                    <a:pt x="141363" y="4559"/>
                  </a:lnTo>
                  <a:lnTo>
                    <a:pt x="142684" y="6858"/>
                  </a:lnTo>
                  <a:lnTo>
                    <a:pt x="144360" y="6311"/>
                  </a:lnTo>
                  <a:close/>
                </a:path>
                <a:path w="145415" h="116839">
                  <a:moveTo>
                    <a:pt x="145135" y="7353"/>
                  </a:moveTo>
                  <a:lnTo>
                    <a:pt x="143395" y="7543"/>
                  </a:lnTo>
                  <a:lnTo>
                    <a:pt x="143154" y="8166"/>
                  </a:lnTo>
                  <a:lnTo>
                    <a:pt x="141325" y="12725"/>
                  </a:lnTo>
                  <a:lnTo>
                    <a:pt x="143065" y="12534"/>
                  </a:lnTo>
                  <a:lnTo>
                    <a:pt x="144894" y="7975"/>
                  </a:lnTo>
                  <a:lnTo>
                    <a:pt x="145135" y="7353"/>
                  </a:lnTo>
                  <a:close/>
                </a:path>
                <a:path w="145415" h="116839">
                  <a:moveTo>
                    <a:pt x="145288" y="22174"/>
                  </a:moveTo>
                  <a:lnTo>
                    <a:pt x="140081" y="27266"/>
                  </a:lnTo>
                  <a:lnTo>
                    <a:pt x="141833" y="27012"/>
                  </a:lnTo>
                  <a:lnTo>
                    <a:pt x="142290" y="24904"/>
                  </a:lnTo>
                  <a:lnTo>
                    <a:pt x="143078" y="23672"/>
                  </a:lnTo>
                  <a:lnTo>
                    <a:pt x="145288" y="22174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199879" y="4221199"/>
              <a:ext cx="63500" cy="121285"/>
            </a:xfrm>
            <a:custGeom>
              <a:avLst/>
              <a:gdLst/>
              <a:ahLst/>
              <a:cxnLst/>
              <a:rect l="l" t="t" r="r" b="b"/>
              <a:pathLst>
                <a:path w="63500" h="121285">
                  <a:moveTo>
                    <a:pt x="2032" y="113614"/>
                  </a:moveTo>
                  <a:lnTo>
                    <a:pt x="304" y="113957"/>
                  </a:lnTo>
                  <a:lnTo>
                    <a:pt x="266" y="114490"/>
                  </a:lnTo>
                  <a:lnTo>
                    <a:pt x="114" y="116420"/>
                  </a:lnTo>
                  <a:lnTo>
                    <a:pt x="50" y="117386"/>
                  </a:lnTo>
                  <a:lnTo>
                    <a:pt x="0" y="118021"/>
                  </a:lnTo>
                  <a:lnTo>
                    <a:pt x="1727" y="117665"/>
                  </a:lnTo>
                  <a:lnTo>
                    <a:pt x="1917" y="115214"/>
                  </a:lnTo>
                  <a:lnTo>
                    <a:pt x="1981" y="114249"/>
                  </a:lnTo>
                  <a:lnTo>
                    <a:pt x="2032" y="113614"/>
                  </a:lnTo>
                  <a:close/>
                </a:path>
                <a:path w="63500" h="121285">
                  <a:moveTo>
                    <a:pt x="5359" y="115023"/>
                  </a:moveTo>
                  <a:lnTo>
                    <a:pt x="3632" y="115316"/>
                  </a:lnTo>
                  <a:lnTo>
                    <a:pt x="3632" y="115912"/>
                  </a:lnTo>
                  <a:lnTo>
                    <a:pt x="3632" y="119761"/>
                  </a:lnTo>
                  <a:lnTo>
                    <a:pt x="5359" y="119468"/>
                  </a:lnTo>
                  <a:lnTo>
                    <a:pt x="5359" y="115023"/>
                  </a:lnTo>
                  <a:close/>
                </a:path>
                <a:path w="63500" h="121285">
                  <a:moveTo>
                    <a:pt x="7962" y="12433"/>
                  </a:moveTo>
                  <a:lnTo>
                    <a:pt x="6654" y="10985"/>
                  </a:lnTo>
                  <a:lnTo>
                    <a:pt x="6324" y="10045"/>
                  </a:lnTo>
                  <a:lnTo>
                    <a:pt x="6502" y="8077"/>
                  </a:lnTo>
                  <a:lnTo>
                    <a:pt x="4737" y="8331"/>
                  </a:lnTo>
                  <a:lnTo>
                    <a:pt x="4673" y="9093"/>
                  </a:lnTo>
                  <a:lnTo>
                    <a:pt x="4559" y="10388"/>
                  </a:lnTo>
                  <a:lnTo>
                    <a:pt x="4927" y="11582"/>
                  </a:lnTo>
                  <a:lnTo>
                    <a:pt x="6324" y="13119"/>
                  </a:lnTo>
                  <a:lnTo>
                    <a:pt x="7962" y="12433"/>
                  </a:lnTo>
                  <a:close/>
                </a:path>
                <a:path w="63500" h="121285">
                  <a:moveTo>
                    <a:pt x="8839" y="8775"/>
                  </a:moveTo>
                  <a:lnTo>
                    <a:pt x="8483" y="5270"/>
                  </a:lnTo>
                  <a:lnTo>
                    <a:pt x="6743" y="5600"/>
                  </a:lnTo>
                  <a:lnTo>
                    <a:pt x="6794" y="6108"/>
                  </a:lnTo>
                  <a:lnTo>
                    <a:pt x="7099" y="9105"/>
                  </a:lnTo>
                  <a:lnTo>
                    <a:pt x="8839" y="8775"/>
                  </a:lnTo>
                  <a:close/>
                </a:path>
                <a:path w="63500" h="121285">
                  <a:moveTo>
                    <a:pt x="11658" y="120345"/>
                  </a:moveTo>
                  <a:lnTo>
                    <a:pt x="10566" y="117843"/>
                  </a:lnTo>
                  <a:lnTo>
                    <a:pt x="10261" y="117132"/>
                  </a:lnTo>
                  <a:lnTo>
                    <a:pt x="8547" y="117627"/>
                  </a:lnTo>
                  <a:lnTo>
                    <a:pt x="8839" y="118300"/>
                  </a:lnTo>
                  <a:lnTo>
                    <a:pt x="9639" y="120129"/>
                  </a:lnTo>
                  <a:lnTo>
                    <a:pt x="9944" y="120840"/>
                  </a:lnTo>
                  <a:lnTo>
                    <a:pt x="11658" y="120345"/>
                  </a:lnTo>
                  <a:close/>
                </a:path>
                <a:path w="63500" h="121285">
                  <a:moveTo>
                    <a:pt x="12801" y="0"/>
                  </a:moveTo>
                  <a:lnTo>
                    <a:pt x="11049" y="292"/>
                  </a:lnTo>
                  <a:lnTo>
                    <a:pt x="10985" y="965"/>
                  </a:lnTo>
                  <a:lnTo>
                    <a:pt x="10642" y="4381"/>
                  </a:lnTo>
                  <a:lnTo>
                    <a:pt x="12395" y="4089"/>
                  </a:lnTo>
                  <a:lnTo>
                    <a:pt x="12801" y="0"/>
                  </a:lnTo>
                  <a:close/>
                </a:path>
                <a:path w="63500" h="121285">
                  <a:moveTo>
                    <a:pt x="14363" y="8940"/>
                  </a:moveTo>
                  <a:lnTo>
                    <a:pt x="13004" y="8293"/>
                  </a:lnTo>
                  <a:lnTo>
                    <a:pt x="12331" y="8877"/>
                  </a:lnTo>
                  <a:lnTo>
                    <a:pt x="10236" y="10718"/>
                  </a:lnTo>
                  <a:lnTo>
                    <a:pt x="9347" y="11480"/>
                  </a:lnTo>
                  <a:lnTo>
                    <a:pt x="10718" y="12141"/>
                  </a:lnTo>
                  <a:lnTo>
                    <a:pt x="12788" y="10325"/>
                  </a:lnTo>
                  <a:lnTo>
                    <a:pt x="13487" y="9702"/>
                  </a:lnTo>
                  <a:lnTo>
                    <a:pt x="14363" y="8940"/>
                  </a:lnTo>
                  <a:close/>
                </a:path>
                <a:path w="63500" h="121285">
                  <a:moveTo>
                    <a:pt x="19621" y="119037"/>
                  </a:moveTo>
                  <a:lnTo>
                    <a:pt x="17043" y="118872"/>
                  </a:lnTo>
                  <a:lnTo>
                    <a:pt x="15925" y="118135"/>
                  </a:lnTo>
                  <a:lnTo>
                    <a:pt x="14808" y="116243"/>
                  </a:lnTo>
                  <a:lnTo>
                    <a:pt x="13169" y="116890"/>
                  </a:lnTo>
                  <a:lnTo>
                    <a:pt x="18707" y="120269"/>
                  </a:lnTo>
                  <a:lnTo>
                    <a:pt x="19621" y="119037"/>
                  </a:lnTo>
                  <a:close/>
                </a:path>
                <a:path w="63500" h="121285">
                  <a:moveTo>
                    <a:pt x="21234" y="118491"/>
                  </a:moveTo>
                  <a:lnTo>
                    <a:pt x="20853" y="117106"/>
                  </a:lnTo>
                  <a:lnTo>
                    <a:pt x="20599" y="116141"/>
                  </a:lnTo>
                  <a:lnTo>
                    <a:pt x="20218" y="114769"/>
                  </a:lnTo>
                  <a:lnTo>
                    <a:pt x="18491" y="115227"/>
                  </a:lnTo>
                  <a:lnTo>
                    <a:pt x="18605" y="115646"/>
                  </a:lnTo>
                  <a:lnTo>
                    <a:pt x="18872" y="116611"/>
                  </a:lnTo>
                  <a:lnTo>
                    <a:pt x="19126" y="117576"/>
                  </a:lnTo>
                  <a:lnTo>
                    <a:pt x="19507" y="118960"/>
                  </a:lnTo>
                  <a:lnTo>
                    <a:pt x="21234" y="118491"/>
                  </a:lnTo>
                  <a:close/>
                </a:path>
                <a:path w="63500" h="121285">
                  <a:moveTo>
                    <a:pt x="25361" y="16687"/>
                  </a:moveTo>
                  <a:lnTo>
                    <a:pt x="25336" y="16154"/>
                  </a:lnTo>
                  <a:lnTo>
                    <a:pt x="25044" y="11811"/>
                  </a:lnTo>
                  <a:lnTo>
                    <a:pt x="23304" y="12141"/>
                  </a:lnTo>
                  <a:lnTo>
                    <a:pt x="23342" y="12674"/>
                  </a:lnTo>
                  <a:lnTo>
                    <a:pt x="23634" y="17005"/>
                  </a:lnTo>
                  <a:lnTo>
                    <a:pt x="25361" y="16687"/>
                  </a:lnTo>
                  <a:close/>
                </a:path>
                <a:path w="63500" h="121285">
                  <a:moveTo>
                    <a:pt x="26504" y="114249"/>
                  </a:moveTo>
                  <a:lnTo>
                    <a:pt x="25323" y="114249"/>
                  </a:lnTo>
                  <a:lnTo>
                    <a:pt x="24841" y="114236"/>
                  </a:lnTo>
                  <a:lnTo>
                    <a:pt x="24599" y="113753"/>
                  </a:lnTo>
                  <a:lnTo>
                    <a:pt x="24307" y="112585"/>
                  </a:lnTo>
                  <a:lnTo>
                    <a:pt x="22580" y="113030"/>
                  </a:lnTo>
                  <a:lnTo>
                    <a:pt x="22771" y="113817"/>
                  </a:lnTo>
                  <a:lnTo>
                    <a:pt x="23063" y="114985"/>
                  </a:lnTo>
                  <a:lnTo>
                    <a:pt x="24041" y="115468"/>
                  </a:lnTo>
                  <a:lnTo>
                    <a:pt x="25171" y="115468"/>
                  </a:lnTo>
                  <a:lnTo>
                    <a:pt x="26136" y="115481"/>
                  </a:lnTo>
                  <a:lnTo>
                    <a:pt x="26504" y="114249"/>
                  </a:lnTo>
                  <a:close/>
                </a:path>
                <a:path w="63500" h="121285">
                  <a:moveTo>
                    <a:pt x="29362" y="13690"/>
                  </a:moveTo>
                  <a:lnTo>
                    <a:pt x="27660" y="13944"/>
                  </a:lnTo>
                  <a:lnTo>
                    <a:pt x="27546" y="14414"/>
                  </a:lnTo>
                  <a:lnTo>
                    <a:pt x="26644" y="18008"/>
                  </a:lnTo>
                  <a:lnTo>
                    <a:pt x="28346" y="17754"/>
                  </a:lnTo>
                  <a:lnTo>
                    <a:pt x="28473" y="17284"/>
                  </a:lnTo>
                  <a:lnTo>
                    <a:pt x="28727" y="16230"/>
                  </a:lnTo>
                  <a:lnTo>
                    <a:pt x="29260" y="14135"/>
                  </a:lnTo>
                  <a:lnTo>
                    <a:pt x="29362" y="13690"/>
                  </a:lnTo>
                  <a:close/>
                </a:path>
                <a:path w="63500" h="121285">
                  <a:moveTo>
                    <a:pt x="30454" y="11010"/>
                  </a:moveTo>
                  <a:lnTo>
                    <a:pt x="29006" y="8915"/>
                  </a:lnTo>
                  <a:lnTo>
                    <a:pt x="28714" y="7404"/>
                  </a:lnTo>
                  <a:lnTo>
                    <a:pt x="29222" y="4927"/>
                  </a:lnTo>
                  <a:lnTo>
                    <a:pt x="27457" y="5130"/>
                  </a:lnTo>
                  <a:lnTo>
                    <a:pt x="27292" y="5930"/>
                  </a:lnTo>
                  <a:lnTo>
                    <a:pt x="26924" y="7734"/>
                  </a:lnTo>
                  <a:lnTo>
                    <a:pt x="27305" y="9525"/>
                  </a:lnTo>
                  <a:lnTo>
                    <a:pt x="28816" y="11696"/>
                  </a:lnTo>
                  <a:lnTo>
                    <a:pt x="30454" y="11010"/>
                  </a:lnTo>
                  <a:close/>
                </a:path>
                <a:path w="63500" h="121285">
                  <a:moveTo>
                    <a:pt x="33604" y="112331"/>
                  </a:moveTo>
                  <a:lnTo>
                    <a:pt x="32004" y="111760"/>
                  </a:lnTo>
                  <a:lnTo>
                    <a:pt x="31724" y="111315"/>
                  </a:lnTo>
                  <a:lnTo>
                    <a:pt x="31496" y="109982"/>
                  </a:lnTo>
                  <a:lnTo>
                    <a:pt x="29756" y="110413"/>
                  </a:lnTo>
                  <a:lnTo>
                    <a:pt x="29895" y="111188"/>
                  </a:lnTo>
                  <a:lnTo>
                    <a:pt x="30060" y="112141"/>
                  </a:lnTo>
                  <a:lnTo>
                    <a:pt x="30695" y="112763"/>
                  </a:lnTo>
                  <a:lnTo>
                    <a:pt x="32270" y="113322"/>
                  </a:lnTo>
                  <a:lnTo>
                    <a:pt x="33604" y="112331"/>
                  </a:lnTo>
                  <a:close/>
                </a:path>
                <a:path w="63500" h="121285">
                  <a:moveTo>
                    <a:pt x="34594" y="1257"/>
                  </a:moveTo>
                  <a:lnTo>
                    <a:pt x="32867" y="1422"/>
                  </a:lnTo>
                  <a:lnTo>
                    <a:pt x="32575" y="1905"/>
                  </a:lnTo>
                  <a:lnTo>
                    <a:pt x="31369" y="3873"/>
                  </a:lnTo>
                  <a:lnTo>
                    <a:pt x="30734" y="6032"/>
                  </a:lnTo>
                  <a:lnTo>
                    <a:pt x="30695" y="9042"/>
                  </a:lnTo>
                  <a:lnTo>
                    <a:pt x="32423" y="8686"/>
                  </a:lnTo>
                  <a:lnTo>
                    <a:pt x="32461" y="5905"/>
                  </a:lnTo>
                  <a:lnTo>
                    <a:pt x="33020" y="3835"/>
                  </a:lnTo>
                  <a:lnTo>
                    <a:pt x="34594" y="1257"/>
                  </a:lnTo>
                  <a:close/>
                </a:path>
                <a:path w="63500" h="121285">
                  <a:moveTo>
                    <a:pt x="35229" y="16840"/>
                  </a:moveTo>
                  <a:lnTo>
                    <a:pt x="35026" y="16522"/>
                  </a:lnTo>
                  <a:lnTo>
                    <a:pt x="34315" y="16217"/>
                  </a:lnTo>
                  <a:lnTo>
                    <a:pt x="33782" y="16459"/>
                  </a:lnTo>
                  <a:lnTo>
                    <a:pt x="33489" y="16713"/>
                  </a:lnTo>
                  <a:lnTo>
                    <a:pt x="28968" y="20662"/>
                  </a:lnTo>
                  <a:lnTo>
                    <a:pt x="29171" y="20993"/>
                  </a:lnTo>
                  <a:lnTo>
                    <a:pt x="29883" y="21285"/>
                  </a:lnTo>
                  <a:lnTo>
                    <a:pt x="30403" y="21056"/>
                  </a:lnTo>
                  <a:lnTo>
                    <a:pt x="35229" y="16840"/>
                  </a:lnTo>
                  <a:close/>
                </a:path>
                <a:path w="63500" h="121285">
                  <a:moveTo>
                    <a:pt x="35623" y="7518"/>
                  </a:moveTo>
                  <a:lnTo>
                    <a:pt x="33883" y="7658"/>
                  </a:lnTo>
                  <a:lnTo>
                    <a:pt x="33591" y="8178"/>
                  </a:lnTo>
                  <a:lnTo>
                    <a:pt x="30797" y="13093"/>
                  </a:lnTo>
                  <a:lnTo>
                    <a:pt x="32524" y="12954"/>
                  </a:lnTo>
                  <a:lnTo>
                    <a:pt x="35623" y="7518"/>
                  </a:lnTo>
                  <a:close/>
                </a:path>
                <a:path w="63500" h="121285">
                  <a:moveTo>
                    <a:pt x="39903" y="24015"/>
                  </a:moveTo>
                  <a:lnTo>
                    <a:pt x="38239" y="24193"/>
                  </a:lnTo>
                  <a:lnTo>
                    <a:pt x="38061" y="24663"/>
                  </a:lnTo>
                  <a:lnTo>
                    <a:pt x="37503" y="26149"/>
                  </a:lnTo>
                  <a:lnTo>
                    <a:pt x="37401" y="27673"/>
                  </a:lnTo>
                  <a:lnTo>
                    <a:pt x="37896" y="29641"/>
                  </a:lnTo>
                  <a:lnTo>
                    <a:pt x="39624" y="29197"/>
                  </a:lnTo>
                  <a:lnTo>
                    <a:pt x="39522" y="28752"/>
                  </a:lnTo>
                  <a:lnTo>
                    <a:pt x="39141" y="27266"/>
                  </a:lnTo>
                  <a:lnTo>
                    <a:pt x="39230" y="25806"/>
                  </a:lnTo>
                  <a:lnTo>
                    <a:pt x="39763" y="24371"/>
                  </a:lnTo>
                  <a:lnTo>
                    <a:pt x="39903" y="24015"/>
                  </a:lnTo>
                  <a:close/>
                </a:path>
                <a:path w="63500" h="121285">
                  <a:moveTo>
                    <a:pt x="43053" y="26466"/>
                  </a:moveTo>
                  <a:lnTo>
                    <a:pt x="41338" y="26682"/>
                  </a:lnTo>
                  <a:lnTo>
                    <a:pt x="41148" y="27241"/>
                  </a:lnTo>
                  <a:lnTo>
                    <a:pt x="39916" y="30937"/>
                  </a:lnTo>
                  <a:lnTo>
                    <a:pt x="41630" y="30708"/>
                  </a:lnTo>
                  <a:lnTo>
                    <a:pt x="41821" y="30162"/>
                  </a:lnTo>
                  <a:lnTo>
                    <a:pt x="42164" y="29108"/>
                  </a:lnTo>
                  <a:lnTo>
                    <a:pt x="42875" y="27012"/>
                  </a:lnTo>
                  <a:lnTo>
                    <a:pt x="43053" y="26466"/>
                  </a:lnTo>
                  <a:close/>
                </a:path>
                <a:path w="63500" h="121285">
                  <a:moveTo>
                    <a:pt x="43662" y="33159"/>
                  </a:moveTo>
                  <a:lnTo>
                    <a:pt x="43192" y="32931"/>
                  </a:lnTo>
                  <a:lnTo>
                    <a:pt x="42913" y="32905"/>
                  </a:lnTo>
                  <a:lnTo>
                    <a:pt x="42494" y="32854"/>
                  </a:lnTo>
                  <a:lnTo>
                    <a:pt x="42024" y="33058"/>
                  </a:lnTo>
                  <a:lnTo>
                    <a:pt x="41783" y="33401"/>
                  </a:lnTo>
                  <a:lnTo>
                    <a:pt x="39687" y="36296"/>
                  </a:lnTo>
                  <a:lnTo>
                    <a:pt x="39420" y="36639"/>
                  </a:lnTo>
                  <a:lnTo>
                    <a:pt x="39903" y="36868"/>
                  </a:lnTo>
                  <a:lnTo>
                    <a:pt x="40601" y="36957"/>
                  </a:lnTo>
                  <a:lnTo>
                    <a:pt x="41059" y="36741"/>
                  </a:lnTo>
                  <a:lnTo>
                    <a:pt x="41313" y="36410"/>
                  </a:lnTo>
                  <a:lnTo>
                    <a:pt x="43662" y="33159"/>
                  </a:lnTo>
                  <a:close/>
                </a:path>
                <a:path w="63500" h="121285">
                  <a:moveTo>
                    <a:pt x="43738" y="21831"/>
                  </a:moveTo>
                  <a:lnTo>
                    <a:pt x="43408" y="21310"/>
                  </a:lnTo>
                  <a:lnTo>
                    <a:pt x="42418" y="19812"/>
                  </a:lnTo>
                  <a:lnTo>
                    <a:pt x="41973" y="18046"/>
                  </a:lnTo>
                  <a:lnTo>
                    <a:pt x="42189" y="15659"/>
                  </a:lnTo>
                  <a:lnTo>
                    <a:pt x="40474" y="16002"/>
                  </a:lnTo>
                  <a:lnTo>
                    <a:pt x="40424" y="16510"/>
                  </a:lnTo>
                  <a:lnTo>
                    <a:pt x="40246" y="18478"/>
                  </a:lnTo>
                  <a:lnTo>
                    <a:pt x="40703" y="20294"/>
                  </a:lnTo>
                  <a:lnTo>
                    <a:pt x="42062" y="22364"/>
                  </a:lnTo>
                  <a:lnTo>
                    <a:pt x="43738" y="21831"/>
                  </a:lnTo>
                  <a:close/>
                </a:path>
                <a:path w="63500" h="121285">
                  <a:moveTo>
                    <a:pt x="48336" y="19177"/>
                  </a:moveTo>
                  <a:lnTo>
                    <a:pt x="46774" y="19265"/>
                  </a:lnTo>
                  <a:lnTo>
                    <a:pt x="43713" y="24117"/>
                  </a:lnTo>
                  <a:lnTo>
                    <a:pt x="45288" y="24041"/>
                  </a:lnTo>
                  <a:lnTo>
                    <a:pt x="48336" y="19177"/>
                  </a:lnTo>
                  <a:close/>
                </a:path>
                <a:path w="63500" h="121285">
                  <a:moveTo>
                    <a:pt x="49276" y="9080"/>
                  </a:moveTo>
                  <a:lnTo>
                    <a:pt x="47840" y="8737"/>
                  </a:lnTo>
                  <a:lnTo>
                    <a:pt x="47256" y="9194"/>
                  </a:lnTo>
                  <a:lnTo>
                    <a:pt x="45389" y="10655"/>
                  </a:lnTo>
                  <a:lnTo>
                    <a:pt x="44107" y="12585"/>
                  </a:lnTo>
                  <a:lnTo>
                    <a:pt x="43421" y="15621"/>
                  </a:lnTo>
                  <a:lnTo>
                    <a:pt x="45173" y="15367"/>
                  </a:lnTo>
                  <a:lnTo>
                    <a:pt x="45745" y="12776"/>
                  </a:lnTo>
                  <a:lnTo>
                    <a:pt x="46786" y="11036"/>
                  </a:lnTo>
                  <a:lnTo>
                    <a:pt x="49276" y="9080"/>
                  </a:lnTo>
                  <a:close/>
                </a:path>
                <a:path w="63500" h="121285">
                  <a:moveTo>
                    <a:pt x="50088" y="26606"/>
                  </a:moveTo>
                  <a:lnTo>
                    <a:pt x="48425" y="26365"/>
                  </a:lnTo>
                  <a:lnTo>
                    <a:pt x="47917" y="26911"/>
                  </a:lnTo>
                  <a:lnTo>
                    <a:pt x="46685" y="28219"/>
                  </a:lnTo>
                  <a:lnTo>
                    <a:pt x="45466" y="29540"/>
                  </a:lnTo>
                  <a:lnTo>
                    <a:pt x="44234" y="30848"/>
                  </a:lnTo>
                  <a:lnTo>
                    <a:pt x="43510" y="31635"/>
                  </a:lnTo>
                  <a:lnTo>
                    <a:pt x="45161" y="31877"/>
                  </a:lnTo>
                  <a:lnTo>
                    <a:pt x="50088" y="26606"/>
                  </a:lnTo>
                  <a:close/>
                </a:path>
                <a:path w="63500" h="121285">
                  <a:moveTo>
                    <a:pt x="50660" y="12534"/>
                  </a:moveTo>
                  <a:lnTo>
                    <a:pt x="50114" y="12103"/>
                  </a:lnTo>
                  <a:lnTo>
                    <a:pt x="49403" y="12357"/>
                  </a:lnTo>
                  <a:lnTo>
                    <a:pt x="49161" y="12496"/>
                  </a:lnTo>
                  <a:lnTo>
                    <a:pt x="47485" y="13423"/>
                  </a:lnTo>
                  <a:lnTo>
                    <a:pt x="46202" y="14770"/>
                  </a:lnTo>
                  <a:lnTo>
                    <a:pt x="45415" y="16510"/>
                  </a:lnTo>
                  <a:lnTo>
                    <a:pt x="45212" y="16941"/>
                  </a:lnTo>
                  <a:lnTo>
                    <a:pt x="46888" y="16776"/>
                  </a:lnTo>
                  <a:lnTo>
                    <a:pt x="47790" y="14820"/>
                  </a:lnTo>
                  <a:lnTo>
                    <a:pt x="48818" y="13677"/>
                  </a:lnTo>
                  <a:lnTo>
                    <a:pt x="50495" y="12750"/>
                  </a:lnTo>
                  <a:lnTo>
                    <a:pt x="50660" y="12534"/>
                  </a:lnTo>
                  <a:close/>
                </a:path>
                <a:path w="63500" h="121285">
                  <a:moveTo>
                    <a:pt x="56591" y="30645"/>
                  </a:moveTo>
                  <a:lnTo>
                    <a:pt x="55359" y="28486"/>
                  </a:lnTo>
                  <a:lnTo>
                    <a:pt x="55283" y="26657"/>
                  </a:lnTo>
                  <a:lnTo>
                    <a:pt x="56413" y="24333"/>
                  </a:lnTo>
                  <a:lnTo>
                    <a:pt x="54686" y="24511"/>
                  </a:lnTo>
                  <a:lnTo>
                    <a:pt x="54432" y="25044"/>
                  </a:lnTo>
                  <a:lnTo>
                    <a:pt x="53530" y="26898"/>
                  </a:lnTo>
                  <a:lnTo>
                    <a:pt x="53594" y="28892"/>
                  </a:lnTo>
                  <a:lnTo>
                    <a:pt x="54914" y="31191"/>
                  </a:lnTo>
                  <a:lnTo>
                    <a:pt x="56591" y="30645"/>
                  </a:lnTo>
                  <a:close/>
                </a:path>
                <a:path w="63500" h="121285">
                  <a:moveTo>
                    <a:pt x="62014" y="19697"/>
                  </a:moveTo>
                  <a:lnTo>
                    <a:pt x="61518" y="19723"/>
                  </a:lnTo>
                  <a:lnTo>
                    <a:pt x="61023" y="19735"/>
                  </a:lnTo>
                  <a:lnTo>
                    <a:pt x="60439" y="19875"/>
                  </a:lnTo>
                  <a:lnTo>
                    <a:pt x="60198" y="20129"/>
                  </a:lnTo>
                  <a:lnTo>
                    <a:pt x="59169" y="21209"/>
                  </a:lnTo>
                  <a:lnTo>
                    <a:pt x="58432" y="22440"/>
                  </a:lnTo>
                  <a:lnTo>
                    <a:pt x="57937" y="24193"/>
                  </a:lnTo>
                  <a:lnTo>
                    <a:pt x="59601" y="23990"/>
                  </a:lnTo>
                  <a:lnTo>
                    <a:pt x="59728" y="23571"/>
                  </a:lnTo>
                  <a:lnTo>
                    <a:pt x="60109" y="22212"/>
                  </a:lnTo>
                  <a:lnTo>
                    <a:pt x="60782" y="21005"/>
                  </a:lnTo>
                  <a:lnTo>
                    <a:pt x="61760" y="19977"/>
                  </a:lnTo>
                  <a:lnTo>
                    <a:pt x="62014" y="19697"/>
                  </a:lnTo>
                  <a:close/>
                </a:path>
                <a:path w="63500" h="121285">
                  <a:moveTo>
                    <a:pt x="63182" y="24396"/>
                  </a:moveTo>
                  <a:lnTo>
                    <a:pt x="61823" y="23736"/>
                  </a:lnTo>
                  <a:lnTo>
                    <a:pt x="61150" y="24333"/>
                  </a:lnTo>
                  <a:lnTo>
                    <a:pt x="60274" y="25120"/>
                  </a:lnTo>
                  <a:lnTo>
                    <a:pt x="59385" y="25895"/>
                  </a:lnTo>
                  <a:lnTo>
                    <a:pt x="57632" y="27457"/>
                  </a:lnTo>
                  <a:lnTo>
                    <a:pt x="58991" y="28117"/>
                  </a:lnTo>
                  <a:lnTo>
                    <a:pt x="63182" y="24396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3307859" y="426897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5" h="3175">
                  <a:moveTo>
                    <a:pt x="2501" y="0"/>
                  </a:moveTo>
                  <a:lnTo>
                    <a:pt x="2146" y="38"/>
                  </a:lnTo>
                  <a:lnTo>
                    <a:pt x="1092" y="190"/>
                  </a:lnTo>
                  <a:lnTo>
                    <a:pt x="254" y="723"/>
                  </a:lnTo>
                  <a:lnTo>
                    <a:pt x="0" y="2603"/>
                  </a:lnTo>
                  <a:lnTo>
                    <a:pt x="1930" y="2768"/>
                  </a:lnTo>
                  <a:lnTo>
                    <a:pt x="2032" y="1981"/>
                  </a:lnTo>
                  <a:lnTo>
                    <a:pt x="2628" y="2285"/>
                  </a:lnTo>
                  <a:lnTo>
                    <a:pt x="3860" y="2133"/>
                  </a:lnTo>
                  <a:lnTo>
                    <a:pt x="3632" y="1473"/>
                  </a:lnTo>
                  <a:lnTo>
                    <a:pt x="3530" y="1155"/>
                  </a:lnTo>
                  <a:lnTo>
                    <a:pt x="3416" y="838"/>
                  </a:lnTo>
                  <a:lnTo>
                    <a:pt x="3314" y="520"/>
                  </a:lnTo>
                  <a:lnTo>
                    <a:pt x="3175" y="11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282358" y="4262258"/>
              <a:ext cx="67139" cy="88951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156209" y="4263123"/>
              <a:ext cx="84479" cy="110285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198914" y="4254829"/>
              <a:ext cx="160198" cy="145769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3219602" y="4256226"/>
              <a:ext cx="60325" cy="16510"/>
            </a:xfrm>
            <a:custGeom>
              <a:avLst/>
              <a:gdLst/>
              <a:ahLst/>
              <a:cxnLst/>
              <a:rect l="l" t="t" r="r" b="b"/>
              <a:pathLst>
                <a:path w="60325" h="16510">
                  <a:moveTo>
                    <a:pt x="11010" y="12217"/>
                  </a:moveTo>
                  <a:lnTo>
                    <a:pt x="8280" y="10109"/>
                  </a:lnTo>
                  <a:lnTo>
                    <a:pt x="5461" y="7188"/>
                  </a:lnTo>
                  <a:lnTo>
                    <a:pt x="3937" y="6832"/>
                  </a:lnTo>
                  <a:lnTo>
                    <a:pt x="1371" y="6934"/>
                  </a:lnTo>
                  <a:lnTo>
                    <a:pt x="38" y="7391"/>
                  </a:lnTo>
                  <a:lnTo>
                    <a:pt x="0" y="10464"/>
                  </a:lnTo>
                  <a:lnTo>
                    <a:pt x="1219" y="12623"/>
                  </a:lnTo>
                  <a:lnTo>
                    <a:pt x="2273" y="13677"/>
                  </a:lnTo>
                  <a:lnTo>
                    <a:pt x="3835" y="15240"/>
                  </a:lnTo>
                  <a:lnTo>
                    <a:pt x="7937" y="15913"/>
                  </a:lnTo>
                  <a:lnTo>
                    <a:pt x="11010" y="12217"/>
                  </a:lnTo>
                  <a:close/>
                </a:path>
                <a:path w="60325" h="16510">
                  <a:moveTo>
                    <a:pt x="60185" y="4800"/>
                  </a:moveTo>
                  <a:lnTo>
                    <a:pt x="59423" y="2705"/>
                  </a:lnTo>
                  <a:lnTo>
                    <a:pt x="58356" y="0"/>
                  </a:lnTo>
                  <a:lnTo>
                    <a:pt x="56121" y="76"/>
                  </a:lnTo>
                  <a:lnTo>
                    <a:pt x="53136" y="2159"/>
                  </a:lnTo>
                  <a:lnTo>
                    <a:pt x="51765" y="3937"/>
                  </a:lnTo>
                  <a:lnTo>
                    <a:pt x="51701" y="6985"/>
                  </a:lnTo>
                  <a:lnTo>
                    <a:pt x="53111" y="7924"/>
                  </a:lnTo>
                  <a:lnTo>
                    <a:pt x="54521" y="8153"/>
                  </a:lnTo>
                  <a:lnTo>
                    <a:pt x="56184" y="8432"/>
                  </a:lnTo>
                  <a:lnTo>
                    <a:pt x="58178" y="7950"/>
                  </a:lnTo>
                  <a:lnTo>
                    <a:pt x="59131" y="6438"/>
                  </a:lnTo>
                  <a:lnTo>
                    <a:pt x="60185" y="4800"/>
                  </a:lnTo>
                  <a:close/>
                </a:path>
              </a:pathLst>
            </a:custGeom>
            <a:solidFill>
              <a:srgbClr val="8C1F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3172688" y="4267185"/>
              <a:ext cx="171450" cy="88900"/>
            </a:xfrm>
            <a:custGeom>
              <a:avLst/>
              <a:gdLst/>
              <a:ahLst/>
              <a:cxnLst/>
              <a:rect l="l" t="t" r="r" b="b"/>
              <a:pathLst>
                <a:path w="171450" h="88900">
                  <a:moveTo>
                    <a:pt x="5092" y="49733"/>
                  </a:moveTo>
                  <a:lnTo>
                    <a:pt x="4902" y="49441"/>
                  </a:lnTo>
                  <a:lnTo>
                    <a:pt x="4483" y="48768"/>
                  </a:lnTo>
                  <a:lnTo>
                    <a:pt x="3835" y="48602"/>
                  </a:lnTo>
                  <a:lnTo>
                    <a:pt x="2844" y="48501"/>
                  </a:lnTo>
                  <a:lnTo>
                    <a:pt x="2311" y="48501"/>
                  </a:lnTo>
                  <a:lnTo>
                    <a:pt x="2146" y="48755"/>
                  </a:lnTo>
                  <a:lnTo>
                    <a:pt x="1816" y="49225"/>
                  </a:lnTo>
                  <a:lnTo>
                    <a:pt x="1714" y="49644"/>
                  </a:lnTo>
                  <a:lnTo>
                    <a:pt x="1955" y="50838"/>
                  </a:lnTo>
                  <a:lnTo>
                    <a:pt x="3848" y="50787"/>
                  </a:lnTo>
                  <a:lnTo>
                    <a:pt x="3721" y="50152"/>
                  </a:lnTo>
                  <a:lnTo>
                    <a:pt x="3721" y="49987"/>
                  </a:lnTo>
                  <a:lnTo>
                    <a:pt x="3733" y="49822"/>
                  </a:lnTo>
                  <a:lnTo>
                    <a:pt x="4356" y="49885"/>
                  </a:lnTo>
                  <a:lnTo>
                    <a:pt x="5092" y="49733"/>
                  </a:lnTo>
                  <a:close/>
                </a:path>
                <a:path w="171450" h="88900">
                  <a:moveTo>
                    <a:pt x="8699" y="40297"/>
                  </a:moveTo>
                  <a:lnTo>
                    <a:pt x="8597" y="39700"/>
                  </a:lnTo>
                  <a:lnTo>
                    <a:pt x="8102" y="36652"/>
                  </a:lnTo>
                  <a:lnTo>
                    <a:pt x="2641" y="37884"/>
                  </a:lnTo>
                  <a:lnTo>
                    <a:pt x="4584" y="41173"/>
                  </a:lnTo>
                  <a:lnTo>
                    <a:pt x="6477" y="41046"/>
                  </a:lnTo>
                  <a:lnTo>
                    <a:pt x="6121" y="40462"/>
                  </a:lnTo>
                  <a:lnTo>
                    <a:pt x="5651" y="39649"/>
                  </a:lnTo>
                  <a:lnTo>
                    <a:pt x="6464" y="38315"/>
                  </a:lnTo>
                  <a:lnTo>
                    <a:pt x="6781" y="40284"/>
                  </a:lnTo>
                  <a:lnTo>
                    <a:pt x="8699" y="40297"/>
                  </a:lnTo>
                  <a:close/>
                </a:path>
                <a:path w="171450" h="88900">
                  <a:moveTo>
                    <a:pt x="9017" y="18478"/>
                  </a:moveTo>
                  <a:lnTo>
                    <a:pt x="4025" y="18503"/>
                  </a:lnTo>
                  <a:lnTo>
                    <a:pt x="4876" y="20878"/>
                  </a:lnTo>
                  <a:lnTo>
                    <a:pt x="5041" y="21348"/>
                  </a:lnTo>
                  <a:lnTo>
                    <a:pt x="6146" y="21437"/>
                  </a:lnTo>
                  <a:lnTo>
                    <a:pt x="6591" y="21158"/>
                  </a:lnTo>
                  <a:lnTo>
                    <a:pt x="7086" y="21437"/>
                  </a:lnTo>
                  <a:lnTo>
                    <a:pt x="8026" y="21437"/>
                  </a:lnTo>
                  <a:lnTo>
                    <a:pt x="9017" y="18478"/>
                  </a:lnTo>
                  <a:close/>
                </a:path>
                <a:path w="171450" h="88900">
                  <a:moveTo>
                    <a:pt x="11607" y="46431"/>
                  </a:moveTo>
                  <a:lnTo>
                    <a:pt x="11074" y="45834"/>
                  </a:lnTo>
                  <a:lnTo>
                    <a:pt x="9867" y="45351"/>
                  </a:lnTo>
                  <a:lnTo>
                    <a:pt x="9067" y="45288"/>
                  </a:lnTo>
                  <a:lnTo>
                    <a:pt x="8813" y="45732"/>
                  </a:lnTo>
                  <a:lnTo>
                    <a:pt x="8343" y="46520"/>
                  </a:lnTo>
                  <a:lnTo>
                    <a:pt x="8280" y="47332"/>
                  </a:lnTo>
                  <a:lnTo>
                    <a:pt x="8839" y="48844"/>
                  </a:lnTo>
                  <a:lnTo>
                    <a:pt x="10756" y="48780"/>
                  </a:lnTo>
                  <a:lnTo>
                    <a:pt x="10452" y="47955"/>
                  </a:lnTo>
                  <a:lnTo>
                    <a:pt x="10439" y="47815"/>
                  </a:lnTo>
                  <a:lnTo>
                    <a:pt x="10972" y="47891"/>
                  </a:lnTo>
                  <a:lnTo>
                    <a:pt x="11557" y="47752"/>
                  </a:lnTo>
                  <a:lnTo>
                    <a:pt x="11569" y="47345"/>
                  </a:lnTo>
                  <a:lnTo>
                    <a:pt x="11607" y="46431"/>
                  </a:lnTo>
                  <a:close/>
                </a:path>
                <a:path w="171450" h="88900">
                  <a:moveTo>
                    <a:pt x="15189" y="9220"/>
                  </a:moveTo>
                  <a:lnTo>
                    <a:pt x="14135" y="7670"/>
                  </a:lnTo>
                  <a:lnTo>
                    <a:pt x="12903" y="6870"/>
                  </a:lnTo>
                  <a:lnTo>
                    <a:pt x="11137" y="6019"/>
                  </a:lnTo>
                  <a:lnTo>
                    <a:pt x="10464" y="8420"/>
                  </a:lnTo>
                  <a:lnTo>
                    <a:pt x="9728" y="9156"/>
                  </a:lnTo>
                  <a:lnTo>
                    <a:pt x="6667" y="11252"/>
                  </a:lnTo>
                  <a:lnTo>
                    <a:pt x="5194" y="10998"/>
                  </a:lnTo>
                  <a:lnTo>
                    <a:pt x="2908" y="11480"/>
                  </a:lnTo>
                  <a:lnTo>
                    <a:pt x="2260" y="11684"/>
                  </a:lnTo>
                  <a:lnTo>
                    <a:pt x="1193" y="13271"/>
                  </a:lnTo>
                  <a:lnTo>
                    <a:pt x="1333" y="15722"/>
                  </a:lnTo>
                  <a:lnTo>
                    <a:pt x="838" y="15659"/>
                  </a:lnTo>
                  <a:lnTo>
                    <a:pt x="342" y="15760"/>
                  </a:lnTo>
                  <a:lnTo>
                    <a:pt x="152" y="16078"/>
                  </a:lnTo>
                  <a:lnTo>
                    <a:pt x="0" y="16116"/>
                  </a:lnTo>
                  <a:lnTo>
                    <a:pt x="482" y="23622"/>
                  </a:lnTo>
                  <a:lnTo>
                    <a:pt x="2286" y="26873"/>
                  </a:lnTo>
                  <a:lnTo>
                    <a:pt x="2679" y="27584"/>
                  </a:lnTo>
                  <a:lnTo>
                    <a:pt x="5041" y="28206"/>
                  </a:lnTo>
                  <a:lnTo>
                    <a:pt x="2946" y="24422"/>
                  </a:lnTo>
                  <a:lnTo>
                    <a:pt x="1778" y="20332"/>
                  </a:lnTo>
                  <a:lnTo>
                    <a:pt x="1981" y="17119"/>
                  </a:lnTo>
                  <a:lnTo>
                    <a:pt x="2451" y="17106"/>
                  </a:lnTo>
                  <a:lnTo>
                    <a:pt x="3848" y="16954"/>
                  </a:lnTo>
                  <a:lnTo>
                    <a:pt x="4343" y="16052"/>
                  </a:lnTo>
                  <a:lnTo>
                    <a:pt x="4546" y="14871"/>
                  </a:lnTo>
                  <a:lnTo>
                    <a:pt x="4991" y="14808"/>
                  </a:lnTo>
                  <a:lnTo>
                    <a:pt x="5410" y="14566"/>
                  </a:lnTo>
                  <a:lnTo>
                    <a:pt x="5613" y="14338"/>
                  </a:lnTo>
                  <a:lnTo>
                    <a:pt x="5753" y="14097"/>
                  </a:lnTo>
                  <a:lnTo>
                    <a:pt x="6654" y="14109"/>
                  </a:lnTo>
                  <a:lnTo>
                    <a:pt x="7581" y="13741"/>
                  </a:lnTo>
                  <a:lnTo>
                    <a:pt x="8331" y="12598"/>
                  </a:lnTo>
                  <a:lnTo>
                    <a:pt x="8229" y="12217"/>
                  </a:lnTo>
                  <a:lnTo>
                    <a:pt x="9004" y="11595"/>
                  </a:lnTo>
                  <a:lnTo>
                    <a:pt x="10248" y="11493"/>
                  </a:lnTo>
                  <a:lnTo>
                    <a:pt x="11607" y="11150"/>
                  </a:lnTo>
                  <a:lnTo>
                    <a:pt x="12560" y="10985"/>
                  </a:lnTo>
                  <a:lnTo>
                    <a:pt x="14808" y="9550"/>
                  </a:lnTo>
                  <a:lnTo>
                    <a:pt x="15189" y="9220"/>
                  </a:lnTo>
                  <a:close/>
                </a:path>
                <a:path w="171450" h="88900">
                  <a:moveTo>
                    <a:pt x="18173" y="15532"/>
                  </a:moveTo>
                  <a:lnTo>
                    <a:pt x="14363" y="14490"/>
                  </a:lnTo>
                  <a:lnTo>
                    <a:pt x="12827" y="15786"/>
                  </a:lnTo>
                  <a:lnTo>
                    <a:pt x="14452" y="16256"/>
                  </a:lnTo>
                  <a:lnTo>
                    <a:pt x="14693" y="16065"/>
                  </a:lnTo>
                  <a:lnTo>
                    <a:pt x="14884" y="15900"/>
                  </a:lnTo>
                  <a:lnTo>
                    <a:pt x="14693" y="16065"/>
                  </a:lnTo>
                  <a:lnTo>
                    <a:pt x="14909" y="16256"/>
                  </a:lnTo>
                  <a:lnTo>
                    <a:pt x="14897" y="16776"/>
                  </a:lnTo>
                  <a:lnTo>
                    <a:pt x="14770" y="16992"/>
                  </a:lnTo>
                  <a:lnTo>
                    <a:pt x="14363" y="17475"/>
                  </a:lnTo>
                  <a:lnTo>
                    <a:pt x="16090" y="17894"/>
                  </a:lnTo>
                  <a:lnTo>
                    <a:pt x="17843" y="15900"/>
                  </a:lnTo>
                  <a:lnTo>
                    <a:pt x="18173" y="15532"/>
                  </a:lnTo>
                  <a:close/>
                </a:path>
                <a:path w="171450" h="88900">
                  <a:moveTo>
                    <a:pt x="19113" y="24930"/>
                  </a:moveTo>
                  <a:lnTo>
                    <a:pt x="17957" y="23888"/>
                  </a:lnTo>
                  <a:lnTo>
                    <a:pt x="15532" y="24269"/>
                  </a:lnTo>
                  <a:lnTo>
                    <a:pt x="14859" y="25552"/>
                  </a:lnTo>
                  <a:lnTo>
                    <a:pt x="16040" y="26924"/>
                  </a:lnTo>
                  <a:lnTo>
                    <a:pt x="17056" y="26860"/>
                  </a:lnTo>
                  <a:lnTo>
                    <a:pt x="17399" y="26517"/>
                  </a:lnTo>
                  <a:lnTo>
                    <a:pt x="17907" y="26720"/>
                  </a:lnTo>
                  <a:lnTo>
                    <a:pt x="18605" y="26657"/>
                  </a:lnTo>
                  <a:lnTo>
                    <a:pt x="18745" y="26200"/>
                  </a:lnTo>
                  <a:lnTo>
                    <a:pt x="19113" y="24930"/>
                  </a:lnTo>
                  <a:close/>
                </a:path>
                <a:path w="171450" h="88900">
                  <a:moveTo>
                    <a:pt x="19761" y="4318"/>
                  </a:moveTo>
                  <a:lnTo>
                    <a:pt x="19138" y="3073"/>
                  </a:lnTo>
                  <a:lnTo>
                    <a:pt x="18923" y="2616"/>
                  </a:lnTo>
                  <a:lnTo>
                    <a:pt x="18707" y="2197"/>
                  </a:lnTo>
                  <a:lnTo>
                    <a:pt x="17208" y="2133"/>
                  </a:lnTo>
                  <a:lnTo>
                    <a:pt x="16637" y="3429"/>
                  </a:lnTo>
                  <a:lnTo>
                    <a:pt x="16370" y="4051"/>
                  </a:lnTo>
                  <a:lnTo>
                    <a:pt x="17399" y="4330"/>
                  </a:lnTo>
                  <a:lnTo>
                    <a:pt x="17995" y="4216"/>
                  </a:lnTo>
                  <a:lnTo>
                    <a:pt x="18567" y="4432"/>
                  </a:lnTo>
                  <a:lnTo>
                    <a:pt x="19761" y="4318"/>
                  </a:lnTo>
                  <a:close/>
                </a:path>
                <a:path w="171450" h="88900">
                  <a:moveTo>
                    <a:pt x="20459" y="54533"/>
                  </a:moveTo>
                  <a:lnTo>
                    <a:pt x="18986" y="54089"/>
                  </a:lnTo>
                  <a:lnTo>
                    <a:pt x="16560" y="54216"/>
                  </a:lnTo>
                  <a:lnTo>
                    <a:pt x="16090" y="55486"/>
                  </a:lnTo>
                  <a:lnTo>
                    <a:pt x="15887" y="56807"/>
                  </a:lnTo>
                  <a:lnTo>
                    <a:pt x="15786" y="57480"/>
                  </a:lnTo>
                  <a:lnTo>
                    <a:pt x="17703" y="57658"/>
                  </a:lnTo>
                  <a:lnTo>
                    <a:pt x="17818" y="56934"/>
                  </a:lnTo>
                  <a:lnTo>
                    <a:pt x="17919" y="56121"/>
                  </a:lnTo>
                  <a:lnTo>
                    <a:pt x="18453" y="54927"/>
                  </a:lnTo>
                  <a:lnTo>
                    <a:pt x="18262" y="56235"/>
                  </a:lnTo>
                  <a:lnTo>
                    <a:pt x="20180" y="56413"/>
                  </a:lnTo>
                  <a:lnTo>
                    <a:pt x="20294" y="55689"/>
                  </a:lnTo>
                  <a:lnTo>
                    <a:pt x="20459" y="54533"/>
                  </a:lnTo>
                  <a:close/>
                </a:path>
                <a:path w="171450" h="88900">
                  <a:moveTo>
                    <a:pt x="21526" y="44500"/>
                  </a:moveTo>
                  <a:lnTo>
                    <a:pt x="18643" y="43357"/>
                  </a:lnTo>
                  <a:lnTo>
                    <a:pt x="16725" y="44081"/>
                  </a:lnTo>
                  <a:lnTo>
                    <a:pt x="16319" y="44234"/>
                  </a:lnTo>
                  <a:lnTo>
                    <a:pt x="16421" y="44488"/>
                  </a:lnTo>
                  <a:lnTo>
                    <a:pt x="16992" y="44970"/>
                  </a:lnTo>
                  <a:lnTo>
                    <a:pt x="17703" y="44932"/>
                  </a:lnTo>
                  <a:lnTo>
                    <a:pt x="18884" y="44488"/>
                  </a:lnTo>
                  <a:lnTo>
                    <a:pt x="18846" y="46177"/>
                  </a:lnTo>
                  <a:lnTo>
                    <a:pt x="18427" y="47218"/>
                  </a:lnTo>
                  <a:lnTo>
                    <a:pt x="20320" y="47459"/>
                  </a:lnTo>
                  <a:lnTo>
                    <a:pt x="20548" y="46913"/>
                  </a:lnTo>
                  <a:lnTo>
                    <a:pt x="21526" y="44500"/>
                  </a:lnTo>
                  <a:close/>
                </a:path>
                <a:path w="171450" h="88900">
                  <a:moveTo>
                    <a:pt x="30568" y="5321"/>
                  </a:moveTo>
                  <a:lnTo>
                    <a:pt x="29044" y="4724"/>
                  </a:lnTo>
                  <a:lnTo>
                    <a:pt x="28651" y="4800"/>
                  </a:lnTo>
                  <a:lnTo>
                    <a:pt x="28651" y="7213"/>
                  </a:lnTo>
                  <a:lnTo>
                    <a:pt x="28219" y="6718"/>
                  </a:lnTo>
                  <a:lnTo>
                    <a:pt x="28448" y="6515"/>
                  </a:lnTo>
                  <a:lnTo>
                    <a:pt x="28549" y="6108"/>
                  </a:lnTo>
                  <a:lnTo>
                    <a:pt x="28651" y="7213"/>
                  </a:lnTo>
                  <a:lnTo>
                    <a:pt x="28651" y="4800"/>
                  </a:lnTo>
                  <a:lnTo>
                    <a:pt x="26555" y="5130"/>
                  </a:lnTo>
                  <a:lnTo>
                    <a:pt x="26009" y="6515"/>
                  </a:lnTo>
                  <a:lnTo>
                    <a:pt x="27305" y="7937"/>
                  </a:lnTo>
                  <a:lnTo>
                    <a:pt x="29184" y="7785"/>
                  </a:lnTo>
                  <a:lnTo>
                    <a:pt x="28663" y="7226"/>
                  </a:lnTo>
                  <a:lnTo>
                    <a:pt x="30556" y="7315"/>
                  </a:lnTo>
                  <a:lnTo>
                    <a:pt x="30568" y="6108"/>
                  </a:lnTo>
                  <a:lnTo>
                    <a:pt x="30568" y="5321"/>
                  </a:lnTo>
                  <a:close/>
                </a:path>
                <a:path w="171450" h="88900">
                  <a:moveTo>
                    <a:pt x="42646" y="40005"/>
                  </a:moveTo>
                  <a:lnTo>
                    <a:pt x="40551" y="39382"/>
                  </a:lnTo>
                  <a:lnTo>
                    <a:pt x="38023" y="39979"/>
                  </a:lnTo>
                  <a:lnTo>
                    <a:pt x="38061" y="41630"/>
                  </a:lnTo>
                  <a:lnTo>
                    <a:pt x="39585" y="42443"/>
                  </a:lnTo>
                  <a:lnTo>
                    <a:pt x="41440" y="42265"/>
                  </a:lnTo>
                  <a:lnTo>
                    <a:pt x="40500" y="41770"/>
                  </a:lnTo>
                  <a:lnTo>
                    <a:pt x="40424" y="41630"/>
                  </a:lnTo>
                  <a:lnTo>
                    <a:pt x="40868" y="41884"/>
                  </a:lnTo>
                  <a:lnTo>
                    <a:pt x="42049" y="41986"/>
                  </a:lnTo>
                  <a:lnTo>
                    <a:pt x="42151" y="41630"/>
                  </a:lnTo>
                  <a:lnTo>
                    <a:pt x="42240" y="41325"/>
                  </a:lnTo>
                  <a:lnTo>
                    <a:pt x="42392" y="40843"/>
                  </a:lnTo>
                  <a:lnTo>
                    <a:pt x="42646" y="40005"/>
                  </a:lnTo>
                  <a:close/>
                </a:path>
                <a:path w="171450" h="88900">
                  <a:moveTo>
                    <a:pt x="42900" y="29756"/>
                  </a:moveTo>
                  <a:lnTo>
                    <a:pt x="42506" y="29057"/>
                  </a:lnTo>
                  <a:lnTo>
                    <a:pt x="41440" y="28206"/>
                  </a:lnTo>
                  <a:lnTo>
                    <a:pt x="40589" y="28143"/>
                  </a:lnTo>
                  <a:lnTo>
                    <a:pt x="39344" y="29451"/>
                  </a:lnTo>
                  <a:lnTo>
                    <a:pt x="38773" y="30518"/>
                  </a:lnTo>
                  <a:lnTo>
                    <a:pt x="38315" y="32524"/>
                  </a:lnTo>
                  <a:lnTo>
                    <a:pt x="40220" y="32727"/>
                  </a:lnTo>
                  <a:lnTo>
                    <a:pt x="40500" y="31470"/>
                  </a:lnTo>
                  <a:lnTo>
                    <a:pt x="40690" y="31000"/>
                  </a:lnTo>
                  <a:lnTo>
                    <a:pt x="40919" y="30568"/>
                  </a:lnTo>
                  <a:lnTo>
                    <a:pt x="40868" y="31343"/>
                  </a:lnTo>
                  <a:lnTo>
                    <a:pt x="42799" y="31470"/>
                  </a:lnTo>
                  <a:lnTo>
                    <a:pt x="42849" y="30568"/>
                  </a:lnTo>
                  <a:lnTo>
                    <a:pt x="42900" y="29756"/>
                  </a:lnTo>
                  <a:close/>
                </a:path>
                <a:path w="171450" h="88900">
                  <a:moveTo>
                    <a:pt x="44767" y="66205"/>
                  </a:moveTo>
                  <a:lnTo>
                    <a:pt x="44399" y="65493"/>
                  </a:lnTo>
                  <a:lnTo>
                    <a:pt x="43649" y="64008"/>
                  </a:lnTo>
                  <a:lnTo>
                    <a:pt x="42341" y="62674"/>
                  </a:lnTo>
                  <a:lnTo>
                    <a:pt x="39141" y="63665"/>
                  </a:lnTo>
                  <a:lnTo>
                    <a:pt x="38976" y="65341"/>
                  </a:lnTo>
                  <a:lnTo>
                    <a:pt x="40716" y="66027"/>
                  </a:lnTo>
                  <a:lnTo>
                    <a:pt x="41414" y="66116"/>
                  </a:lnTo>
                  <a:lnTo>
                    <a:pt x="41694" y="65773"/>
                  </a:lnTo>
                  <a:lnTo>
                    <a:pt x="41973" y="65455"/>
                  </a:lnTo>
                  <a:lnTo>
                    <a:pt x="41770" y="65138"/>
                  </a:lnTo>
                  <a:lnTo>
                    <a:pt x="41402" y="64985"/>
                  </a:lnTo>
                  <a:lnTo>
                    <a:pt x="41097" y="64871"/>
                  </a:lnTo>
                  <a:lnTo>
                    <a:pt x="41338" y="64389"/>
                  </a:lnTo>
                  <a:lnTo>
                    <a:pt x="42125" y="64604"/>
                  </a:lnTo>
                  <a:lnTo>
                    <a:pt x="42379" y="65405"/>
                  </a:lnTo>
                  <a:lnTo>
                    <a:pt x="42519" y="65659"/>
                  </a:lnTo>
                  <a:lnTo>
                    <a:pt x="42849" y="66319"/>
                  </a:lnTo>
                  <a:lnTo>
                    <a:pt x="44767" y="66205"/>
                  </a:lnTo>
                  <a:close/>
                </a:path>
                <a:path w="171450" h="88900">
                  <a:moveTo>
                    <a:pt x="49441" y="51866"/>
                  </a:moveTo>
                  <a:lnTo>
                    <a:pt x="47510" y="51219"/>
                  </a:lnTo>
                  <a:lnTo>
                    <a:pt x="46443" y="51473"/>
                  </a:lnTo>
                  <a:lnTo>
                    <a:pt x="44754" y="51879"/>
                  </a:lnTo>
                  <a:lnTo>
                    <a:pt x="44983" y="53543"/>
                  </a:lnTo>
                  <a:lnTo>
                    <a:pt x="45885" y="54622"/>
                  </a:lnTo>
                  <a:lnTo>
                    <a:pt x="46240" y="55029"/>
                  </a:lnTo>
                  <a:lnTo>
                    <a:pt x="48107" y="54927"/>
                  </a:lnTo>
                  <a:lnTo>
                    <a:pt x="47434" y="54114"/>
                  </a:lnTo>
                  <a:lnTo>
                    <a:pt x="47218" y="53721"/>
                  </a:lnTo>
                  <a:lnTo>
                    <a:pt x="47117" y="53327"/>
                  </a:lnTo>
                  <a:lnTo>
                    <a:pt x="47599" y="53568"/>
                  </a:lnTo>
                  <a:lnTo>
                    <a:pt x="48539" y="53594"/>
                  </a:lnTo>
                  <a:lnTo>
                    <a:pt x="48717" y="53238"/>
                  </a:lnTo>
                  <a:lnTo>
                    <a:pt x="49441" y="51866"/>
                  </a:lnTo>
                  <a:close/>
                </a:path>
                <a:path w="171450" h="88900">
                  <a:moveTo>
                    <a:pt x="51409" y="84315"/>
                  </a:moveTo>
                  <a:lnTo>
                    <a:pt x="45732" y="85115"/>
                  </a:lnTo>
                  <a:lnTo>
                    <a:pt x="47104" y="87922"/>
                  </a:lnTo>
                  <a:lnTo>
                    <a:pt x="47396" y="88519"/>
                  </a:lnTo>
                  <a:lnTo>
                    <a:pt x="49301" y="88430"/>
                  </a:lnTo>
                  <a:lnTo>
                    <a:pt x="48806" y="87426"/>
                  </a:lnTo>
                  <a:lnTo>
                    <a:pt x="48768" y="87020"/>
                  </a:lnTo>
                  <a:lnTo>
                    <a:pt x="49009" y="86652"/>
                  </a:lnTo>
                  <a:lnTo>
                    <a:pt x="49364" y="86144"/>
                  </a:lnTo>
                  <a:lnTo>
                    <a:pt x="49441" y="86893"/>
                  </a:lnTo>
                  <a:lnTo>
                    <a:pt x="49428" y="87960"/>
                  </a:lnTo>
                  <a:lnTo>
                    <a:pt x="51358" y="88074"/>
                  </a:lnTo>
                  <a:lnTo>
                    <a:pt x="51409" y="84315"/>
                  </a:lnTo>
                  <a:close/>
                </a:path>
                <a:path w="171450" h="88900">
                  <a:moveTo>
                    <a:pt x="54432" y="70485"/>
                  </a:moveTo>
                  <a:lnTo>
                    <a:pt x="52654" y="68072"/>
                  </a:lnTo>
                  <a:lnTo>
                    <a:pt x="48501" y="68300"/>
                  </a:lnTo>
                  <a:lnTo>
                    <a:pt x="48488" y="71869"/>
                  </a:lnTo>
                  <a:lnTo>
                    <a:pt x="50419" y="71970"/>
                  </a:lnTo>
                  <a:lnTo>
                    <a:pt x="50419" y="70523"/>
                  </a:lnTo>
                  <a:lnTo>
                    <a:pt x="51295" y="68872"/>
                  </a:lnTo>
                  <a:lnTo>
                    <a:pt x="52247" y="70167"/>
                  </a:lnTo>
                  <a:lnTo>
                    <a:pt x="52603" y="70650"/>
                  </a:lnTo>
                  <a:lnTo>
                    <a:pt x="54432" y="70485"/>
                  </a:lnTo>
                  <a:close/>
                </a:path>
                <a:path w="171450" h="88900">
                  <a:moveTo>
                    <a:pt x="56794" y="35763"/>
                  </a:moveTo>
                  <a:lnTo>
                    <a:pt x="55448" y="33502"/>
                  </a:lnTo>
                  <a:lnTo>
                    <a:pt x="54279" y="32118"/>
                  </a:lnTo>
                  <a:lnTo>
                    <a:pt x="51371" y="32486"/>
                  </a:lnTo>
                  <a:lnTo>
                    <a:pt x="50063" y="33540"/>
                  </a:lnTo>
                  <a:lnTo>
                    <a:pt x="50609" y="34810"/>
                  </a:lnTo>
                  <a:lnTo>
                    <a:pt x="50939" y="35572"/>
                  </a:lnTo>
                  <a:lnTo>
                    <a:pt x="52857" y="35445"/>
                  </a:lnTo>
                  <a:lnTo>
                    <a:pt x="52209" y="33934"/>
                  </a:lnTo>
                  <a:lnTo>
                    <a:pt x="52844" y="33439"/>
                  </a:lnTo>
                  <a:lnTo>
                    <a:pt x="53911" y="34239"/>
                  </a:lnTo>
                  <a:lnTo>
                    <a:pt x="54229" y="34874"/>
                  </a:lnTo>
                  <a:lnTo>
                    <a:pt x="54952" y="36080"/>
                  </a:lnTo>
                  <a:lnTo>
                    <a:pt x="56794" y="35763"/>
                  </a:lnTo>
                  <a:close/>
                </a:path>
                <a:path w="171450" h="88900">
                  <a:moveTo>
                    <a:pt x="57556" y="17830"/>
                  </a:moveTo>
                  <a:lnTo>
                    <a:pt x="52311" y="17665"/>
                  </a:lnTo>
                  <a:lnTo>
                    <a:pt x="52959" y="20955"/>
                  </a:lnTo>
                  <a:lnTo>
                    <a:pt x="54864" y="20942"/>
                  </a:lnTo>
                  <a:lnTo>
                    <a:pt x="54762" y="20421"/>
                  </a:lnTo>
                  <a:lnTo>
                    <a:pt x="54698" y="20116"/>
                  </a:lnTo>
                  <a:lnTo>
                    <a:pt x="54762" y="19824"/>
                  </a:lnTo>
                  <a:lnTo>
                    <a:pt x="54927" y="19570"/>
                  </a:lnTo>
                  <a:lnTo>
                    <a:pt x="55092" y="19900"/>
                  </a:lnTo>
                  <a:lnTo>
                    <a:pt x="55092" y="20129"/>
                  </a:lnTo>
                  <a:lnTo>
                    <a:pt x="55016" y="20345"/>
                  </a:lnTo>
                  <a:lnTo>
                    <a:pt x="54876" y="20891"/>
                  </a:lnTo>
                  <a:lnTo>
                    <a:pt x="56781" y="21132"/>
                  </a:lnTo>
                  <a:lnTo>
                    <a:pt x="57556" y="17830"/>
                  </a:lnTo>
                  <a:close/>
                </a:path>
                <a:path w="171450" h="88900">
                  <a:moveTo>
                    <a:pt x="59740" y="45732"/>
                  </a:moveTo>
                  <a:lnTo>
                    <a:pt x="53136" y="45389"/>
                  </a:lnTo>
                  <a:lnTo>
                    <a:pt x="53873" y="48691"/>
                  </a:lnTo>
                  <a:lnTo>
                    <a:pt x="54013" y="49301"/>
                  </a:lnTo>
                  <a:lnTo>
                    <a:pt x="55892" y="49237"/>
                  </a:lnTo>
                  <a:lnTo>
                    <a:pt x="55714" y="48412"/>
                  </a:lnTo>
                  <a:lnTo>
                    <a:pt x="55803" y="47193"/>
                  </a:lnTo>
                  <a:lnTo>
                    <a:pt x="56184" y="47180"/>
                  </a:lnTo>
                  <a:lnTo>
                    <a:pt x="56705" y="47650"/>
                  </a:lnTo>
                  <a:lnTo>
                    <a:pt x="56896" y="48171"/>
                  </a:lnTo>
                  <a:lnTo>
                    <a:pt x="56845" y="48501"/>
                  </a:lnTo>
                  <a:lnTo>
                    <a:pt x="56591" y="49263"/>
                  </a:lnTo>
                  <a:lnTo>
                    <a:pt x="58458" y="49580"/>
                  </a:lnTo>
                  <a:lnTo>
                    <a:pt x="59740" y="45732"/>
                  </a:lnTo>
                  <a:close/>
                </a:path>
                <a:path w="171450" h="88900">
                  <a:moveTo>
                    <a:pt x="59804" y="81026"/>
                  </a:moveTo>
                  <a:lnTo>
                    <a:pt x="58623" y="77558"/>
                  </a:lnTo>
                  <a:lnTo>
                    <a:pt x="54089" y="77863"/>
                  </a:lnTo>
                  <a:lnTo>
                    <a:pt x="54444" y="81737"/>
                  </a:lnTo>
                  <a:lnTo>
                    <a:pt x="56375" y="81826"/>
                  </a:lnTo>
                  <a:lnTo>
                    <a:pt x="56210" y="80060"/>
                  </a:lnTo>
                  <a:lnTo>
                    <a:pt x="57175" y="79044"/>
                  </a:lnTo>
                  <a:lnTo>
                    <a:pt x="57619" y="80352"/>
                  </a:lnTo>
                  <a:lnTo>
                    <a:pt x="57886" y="81127"/>
                  </a:lnTo>
                  <a:lnTo>
                    <a:pt x="59804" y="81026"/>
                  </a:lnTo>
                  <a:close/>
                </a:path>
                <a:path w="171450" h="88900">
                  <a:moveTo>
                    <a:pt x="64287" y="61074"/>
                  </a:moveTo>
                  <a:lnTo>
                    <a:pt x="62471" y="59791"/>
                  </a:lnTo>
                  <a:lnTo>
                    <a:pt x="61671" y="59867"/>
                  </a:lnTo>
                  <a:lnTo>
                    <a:pt x="61671" y="61798"/>
                  </a:lnTo>
                  <a:lnTo>
                    <a:pt x="61391" y="62204"/>
                  </a:lnTo>
                  <a:lnTo>
                    <a:pt x="61099" y="61785"/>
                  </a:lnTo>
                  <a:lnTo>
                    <a:pt x="61328" y="61455"/>
                  </a:lnTo>
                  <a:lnTo>
                    <a:pt x="61468" y="61099"/>
                  </a:lnTo>
                  <a:lnTo>
                    <a:pt x="61595" y="61455"/>
                  </a:lnTo>
                  <a:lnTo>
                    <a:pt x="61671" y="61798"/>
                  </a:lnTo>
                  <a:lnTo>
                    <a:pt x="61671" y="59867"/>
                  </a:lnTo>
                  <a:lnTo>
                    <a:pt x="59677" y="60032"/>
                  </a:lnTo>
                  <a:lnTo>
                    <a:pt x="58801" y="61455"/>
                  </a:lnTo>
                  <a:lnTo>
                    <a:pt x="60020" y="62979"/>
                  </a:lnTo>
                  <a:lnTo>
                    <a:pt x="61290" y="62953"/>
                  </a:lnTo>
                  <a:lnTo>
                    <a:pt x="61480" y="62572"/>
                  </a:lnTo>
                  <a:lnTo>
                    <a:pt x="61861" y="62865"/>
                  </a:lnTo>
                  <a:lnTo>
                    <a:pt x="62953" y="62966"/>
                  </a:lnTo>
                  <a:lnTo>
                    <a:pt x="63233" y="62572"/>
                  </a:lnTo>
                  <a:lnTo>
                    <a:pt x="63500" y="62204"/>
                  </a:lnTo>
                  <a:lnTo>
                    <a:pt x="64274" y="61099"/>
                  </a:lnTo>
                  <a:close/>
                </a:path>
                <a:path w="171450" h="88900">
                  <a:moveTo>
                    <a:pt x="71158" y="5257"/>
                  </a:moveTo>
                  <a:lnTo>
                    <a:pt x="69977" y="3594"/>
                  </a:lnTo>
                  <a:lnTo>
                    <a:pt x="66281" y="3581"/>
                  </a:lnTo>
                  <a:lnTo>
                    <a:pt x="66789" y="6426"/>
                  </a:lnTo>
                  <a:lnTo>
                    <a:pt x="68681" y="6350"/>
                  </a:lnTo>
                  <a:lnTo>
                    <a:pt x="68630" y="6057"/>
                  </a:lnTo>
                  <a:lnTo>
                    <a:pt x="68580" y="5765"/>
                  </a:lnTo>
                  <a:lnTo>
                    <a:pt x="68567" y="5549"/>
                  </a:lnTo>
                  <a:lnTo>
                    <a:pt x="68795" y="4864"/>
                  </a:lnTo>
                  <a:lnTo>
                    <a:pt x="68872" y="4699"/>
                  </a:lnTo>
                  <a:lnTo>
                    <a:pt x="69113" y="5029"/>
                  </a:lnTo>
                  <a:lnTo>
                    <a:pt x="69405" y="5448"/>
                  </a:lnTo>
                  <a:lnTo>
                    <a:pt x="71158" y="5257"/>
                  </a:lnTo>
                  <a:close/>
                </a:path>
                <a:path w="171450" h="88900">
                  <a:moveTo>
                    <a:pt x="72910" y="35407"/>
                  </a:moveTo>
                  <a:lnTo>
                    <a:pt x="72123" y="34150"/>
                  </a:lnTo>
                  <a:lnTo>
                    <a:pt x="71920" y="33807"/>
                  </a:lnTo>
                  <a:lnTo>
                    <a:pt x="71589" y="33274"/>
                  </a:lnTo>
                  <a:lnTo>
                    <a:pt x="70472" y="33337"/>
                  </a:lnTo>
                  <a:lnTo>
                    <a:pt x="69621" y="34607"/>
                  </a:lnTo>
                  <a:lnTo>
                    <a:pt x="69532" y="35445"/>
                  </a:lnTo>
                  <a:lnTo>
                    <a:pt x="69837" y="36322"/>
                  </a:lnTo>
                  <a:lnTo>
                    <a:pt x="70091" y="37045"/>
                  </a:lnTo>
                  <a:lnTo>
                    <a:pt x="72009" y="36969"/>
                  </a:lnTo>
                  <a:lnTo>
                    <a:pt x="71716" y="36131"/>
                  </a:lnTo>
                  <a:lnTo>
                    <a:pt x="71666" y="35966"/>
                  </a:lnTo>
                  <a:lnTo>
                    <a:pt x="71628" y="35814"/>
                  </a:lnTo>
                  <a:lnTo>
                    <a:pt x="71615" y="35661"/>
                  </a:lnTo>
                  <a:lnTo>
                    <a:pt x="72237" y="35699"/>
                  </a:lnTo>
                  <a:lnTo>
                    <a:pt x="72910" y="35407"/>
                  </a:lnTo>
                  <a:close/>
                </a:path>
                <a:path w="171450" h="88900">
                  <a:moveTo>
                    <a:pt x="74853" y="69850"/>
                  </a:moveTo>
                  <a:lnTo>
                    <a:pt x="74803" y="65290"/>
                  </a:lnTo>
                  <a:lnTo>
                    <a:pt x="67525" y="66344"/>
                  </a:lnTo>
                  <a:lnTo>
                    <a:pt x="69291" y="70091"/>
                  </a:lnTo>
                  <a:lnTo>
                    <a:pt x="69557" y="70624"/>
                  </a:lnTo>
                  <a:lnTo>
                    <a:pt x="71437" y="70548"/>
                  </a:lnTo>
                  <a:lnTo>
                    <a:pt x="70866" y="69342"/>
                  </a:lnTo>
                  <a:lnTo>
                    <a:pt x="70904" y="68389"/>
                  </a:lnTo>
                  <a:lnTo>
                    <a:pt x="72326" y="67208"/>
                  </a:lnTo>
                  <a:lnTo>
                    <a:pt x="72910" y="68338"/>
                  </a:lnTo>
                  <a:lnTo>
                    <a:pt x="72923" y="69138"/>
                  </a:lnTo>
                  <a:lnTo>
                    <a:pt x="72936" y="69761"/>
                  </a:lnTo>
                  <a:lnTo>
                    <a:pt x="74853" y="69850"/>
                  </a:lnTo>
                  <a:close/>
                </a:path>
                <a:path w="171450" h="88900">
                  <a:moveTo>
                    <a:pt x="75031" y="21158"/>
                  </a:moveTo>
                  <a:lnTo>
                    <a:pt x="73787" y="17081"/>
                  </a:lnTo>
                  <a:lnTo>
                    <a:pt x="67919" y="18300"/>
                  </a:lnTo>
                  <a:lnTo>
                    <a:pt x="69583" y="22453"/>
                  </a:lnTo>
                  <a:lnTo>
                    <a:pt x="71501" y="22377"/>
                  </a:lnTo>
                  <a:lnTo>
                    <a:pt x="71196" y="21615"/>
                  </a:lnTo>
                  <a:lnTo>
                    <a:pt x="70967" y="21031"/>
                  </a:lnTo>
                  <a:lnTo>
                    <a:pt x="70993" y="20269"/>
                  </a:lnTo>
                  <a:lnTo>
                    <a:pt x="72136" y="19164"/>
                  </a:lnTo>
                  <a:lnTo>
                    <a:pt x="72707" y="19875"/>
                  </a:lnTo>
                  <a:lnTo>
                    <a:pt x="73113" y="21209"/>
                  </a:lnTo>
                  <a:lnTo>
                    <a:pt x="75031" y="21158"/>
                  </a:lnTo>
                  <a:close/>
                </a:path>
                <a:path w="171450" h="88900">
                  <a:moveTo>
                    <a:pt x="76403" y="84493"/>
                  </a:moveTo>
                  <a:lnTo>
                    <a:pt x="76238" y="84023"/>
                  </a:lnTo>
                  <a:lnTo>
                    <a:pt x="75717" y="82461"/>
                  </a:lnTo>
                  <a:lnTo>
                    <a:pt x="74688" y="81584"/>
                  </a:lnTo>
                  <a:lnTo>
                    <a:pt x="74193" y="81648"/>
                  </a:lnTo>
                  <a:lnTo>
                    <a:pt x="74193" y="83553"/>
                  </a:lnTo>
                  <a:lnTo>
                    <a:pt x="73647" y="83350"/>
                  </a:lnTo>
                  <a:lnTo>
                    <a:pt x="73660" y="83159"/>
                  </a:lnTo>
                  <a:lnTo>
                    <a:pt x="73596" y="82981"/>
                  </a:lnTo>
                  <a:lnTo>
                    <a:pt x="73621" y="82816"/>
                  </a:lnTo>
                  <a:lnTo>
                    <a:pt x="73367" y="82359"/>
                  </a:lnTo>
                  <a:lnTo>
                    <a:pt x="73621" y="82600"/>
                  </a:lnTo>
                  <a:lnTo>
                    <a:pt x="74015" y="83007"/>
                  </a:lnTo>
                  <a:lnTo>
                    <a:pt x="74193" y="83553"/>
                  </a:lnTo>
                  <a:lnTo>
                    <a:pt x="74193" y="81648"/>
                  </a:lnTo>
                  <a:lnTo>
                    <a:pt x="71780" y="81889"/>
                  </a:lnTo>
                  <a:lnTo>
                    <a:pt x="71081" y="83286"/>
                  </a:lnTo>
                  <a:lnTo>
                    <a:pt x="72453" y="83794"/>
                  </a:lnTo>
                  <a:lnTo>
                    <a:pt x="72821" y="83921"/>
                  </a:lnTo>
                  <a:lnTo>
                    <a:pt x="73469" y="84074"/>
                  </a:lnTo>
                  <a:lnTo>
                    <a:pt x="74079" y="83743"/>
                  </a:lnTo>
                  <a:lnTo>
                    <a:pt x="74218" y="83629"/>
                  </a:lnTo>
                  <a:lnTo>
                    <a:pt x="74371" y="84061"/>
                  </a:lnTo>
                  <a:lnTo>
                    <a:pt x="74523" y="84493"/>
                  </a:lnTo>
                  <a:lnTo>
                    <a:pt x="76403" y="84493"/>
                  </a:lnTo>
                  <a:close/>
                </a:path>
                <a:path w="171450" h="88900">
                  <a:moveTo>
                    <a:pt x="77343" y="50558"/>
                  </a:moveTo>
                  <a:lnTo>
                    <a:pt x="77127" y="50063"/>
                  </a:lnTo>
                  <a:lnTo>
                    <a:pt x="76911" y="49593"/>
                  </a:lnTo>
                  <a:lnTo>
                    <a:pt x="76504" y="48641"/>
                  </a:lnTo>
                  <a:lnTo>
                    <a:pt x="76276" y="48145"/>
                  </a:lnTo>
                  <a:lnTo>
                    <a:pt x="75107" y="48056"/>
                  </a:lnTo>
                  <a:lnTo>
                    <a:pt x="73761" y="49352"/>
                  </a:lnTo>
                  <a:lnTo>
                    <a:pt x="73469" y="50634"/>
                  </a:lnTo>
                  <a:lnTo>
                    <a:pt x="74396" y="52463"/>
                  </a:lnTo>
                  <a:lnTo>
                    <a:pt x="76288" y="52362"/>
                  </a:lnTo>
                  <a:lnTo>
                    <a:pt x="75971" y="51739"/>
                  </a:lnTo>
                  <a:lnTo>
                    <a:pt x="75768" y="51346"/>
                  </a:lnTo>
                  <a:lnTo>
                    <a:pt x="75704" y="50939"/>
                  </a:lnTo>
                  <a:lnTo>
                    <a:pt x="75717" y="50533"/>
                  </a:lnTo>
                  <a:lnTo>
                    <a:pt x="76352" y="50723"/>
                  </a:lnTo>
                  <a:lnTo>
                    <a:pt x="77343" y="50558"/>
                  </a:lnTo>
                  <a:close/>
                </a:path>
                <a:path w="171450" h="88900">
                  <a:moveTo>
                    <a:pt x="84759" y="58381"/>
                  </a:moveTo>
                  <a:lnTo>
                    <a:pt x="83388" y="57429"/>
                  </a:lnTo>
                  <a:lnTo>
                    <a:pt x="80772" y="58000"/>
                  </a:lnTo>
                  <a:lnTo>
                    <a:pt x="80162" y="59461"/>
                  </a:lnTo>
                  <a:lnTo>
                    <a:pt x="81470" y="61264"/>
                  </a:lnTo>
                  <a:lnTo>
                    <a:pt x="83312" y="60858"/>
                  </a:lnTo>
                  <a:lnTo>
                    <a:pt x="83096" y="60566"/>
                  </a:lnTo>
                  <a:lnTo>
                    <a:pt x="82778" y="60121"/>
                  </a:lnTo>
                  <a:lnTo>
                    <a:pt x="82321" y="59499"/>
                  </a:lnTo>
                  <a:lnTo>
                    <a:pt x="82829" y="58648"/>
                  </a:lnTo>
                  <a:lnTo>
                    <a:pt x="82778" y="60121"/>
                  </a:lnTo>
                  <a:lnTo>
                    <a:pt x="83083" y="60540"/>
                  </a:lnTo>
                  <a:lnTo>
                    <a:pt x="84696" y="60667"/>
                  </a:lnTo>
                  <a:lnTo>
                    <a:pt x="84759" y="58648"/>
                  </a:lnTo>
                  <a:lnTo>
                    <a:pt x="84759" y="58381"/>
                  </a:lnTo>
                  <a:close/>
                </a:path>
                <a:path w="171450" h="88900">
                  <a:moveTo>
                    <a:pt x="85229" y="81661"/>
                  </a:moveTo>
                  <a:lnTo>
                    <a:pt x="84010" y="79375"/>
                  </a:lnTo>
                  <a:lnTo>
                    <a:pt x="83743" y="78879"/>
                  </a:lnTo>
                  <a:lnTo>
                    <a:pt x="82918" y="78955"/>
                  </a:lnTo>
                  <a:lnTo>
                    <a:pt x="82499" y="79133"/>
                  </a:lnTo>
                  <a:lnTo>
                    <a:pt x="81254" y="79705"/>
                  </a:lnTo>
                  <a:lnTo>
                    <a:pt x="80873" y="81127"/>
                  </a:lnTo>
                  <a:lnTo>
                    <a:pt x="81965" y="83007"/>
                  </a:lnTo>
                  <a:lnTo>
                    <a:pt x="83794" y="82664"/>
                  </a:lnTo>
                  <a:lnTo>
                    <a:pt x="83248" y="81724"/>
                  </a:lnTo>
                  <a:lnTo>
                    <a:pt x="83197" y="81559"/>
                  </a:lnTo>
                  <a:lnTo>
                    <a:pt x="83718" y="81991"/>
                  </a:lnTo>
                  <a:lnTo>
                    <a:pt x="85229" y="81661"/>
                  </a:lnTo>
                  <a:close/>
                </a:path>
                <a:path w="171450" h="88900">
                  <a:moveTo>
                    <a:pt x="87947" y="5473"/>
                  </a:moveTo>
                  <a:lnTo>
                    <a:pt x="87579" y="2235"/>
                  </a:lnTo>
                  <a:lnTo>
                    <a:pt x="84391" y="1714"/>
                  </a:lnTo>
                  <a:lnTo>
                    <a:pt x="82626" y="4445"/>
                  </a:lnTo>
                  <a:lnTo>
                    <a:pt x="84505" y="4851"/>
                  </a:lnTo>
                  <a:lnTo>
                    <a:pt x="84963" y="4152"/>
                  </a:lnTo>
                  <a:lnTo>
                    <a:pt x="85331" y="3581"/>
                  </a:lnTo>
                  <a:lnTo>
                    <a:pt x="85864" y="3949"/>
                  </a:lnTo>
                  <a:lnTo>
                    <a:pt x="86029" y="5397"/>
                  </a:lnTo>
                  <a:lnTo>
                    <a:pt x="87947" y="5473"/>
                  </a:lnTo>
                  <a:close/>
                </a:path>
                <a:path w="171450" h="88900">
                  <a:moveTo>
                    <a:pt x="90932" y="27165"/>
                  </a:moveTo>
                  <a:lnTo>
                    <a:pt x="84988" y="26035"/>
                  </a:lnTo>
                  <a:lnTo>
                    <a:pt x="85280" y="29819"/>
                  </a:lnTo>
                  <a:lnTo>
                    <a:pt x="87122" y="29857"/>
                  </a:lnTo>
                  <a:lnTo>
                    <a:pt x="87198" y="28613"/>
                  </a:lnTo>
                  <a:lnTo>
                    <a:pt x="87261" y="28232"/>
                  </a:lnTo>
                  <a:lnTo>
                    <a:pt x="87731" y="28613"/>
                  </a:lnTo>
                  <a:lnTo>
                    <a:pt x="87490" y="29286"/>
                  </a:lnTo>
                  <a:lnTo>
                    <a:pt x="87198" y="29743"/>
                  </a:lnTo>
                  <a:lnTo>
                    <a:pt x="87210" y="29870"/>
                  </a:lnTo>
                  <a:lnTo>
                    <a:pt x="86982" y="30099"/>
                  </a:lnTo>
                  <a:lnTo>
                    <a:pt x="88849" y="30441"/>
                  </a:lnTo>
                  <a:lnTo>
                    <a:pt x="90246" y="28232"/>
                  </a:lnTo>
                  <a:lnTo>
                    <a:pt x="90932" y="27165"/>
                  </a:lnTo>
                  <a:close/>
                </a:path>
                <a:path w="171450" h="88900">
                  <a:moveTo>
                    <a:pt x="92811" y="67284"/>
                  </a:moveTo>
                  <a:lnTo>
                    <a:pt x="86893" y="67297"/>
                  </a:lnTo>
                  <a:lnTo>
                    <a:pt x="87820" y="70485"/>
                  </a:lnTo>
                  <a:lnTo>
                    <a:pt x="88036" y="71196"/>
                  </a:lnTo>
                  <a:lnTo>
                    <a:pt x="89954" y="71145"/>
                  </a:lnTo>
                  <a:lnTo>
                    <a:pt x="89700" y="70307"/>
                  </a:lnTo>
                  <a:lnTo>
                    <a:pt x="89649" y="70104"/>
                  </a:lnTo>
                  <a:lnTo>
                    <a:pt x="89585" y="69418"/>
                  </a:lnTo>
                  <a:lnTo>
                    <a:pt x="90309" y="69291"/>
                  </a:lnTo>
                  <a:lnTo>
                    <a:pt x="90271" y="69951"/>
                  </a:lnTo>
                  <a:lnTo>
                    <a:pt x="90043" y="70993"/>
                  </a:lnTo>
                  <a:lnTo>
                    <a:pt x="91960" y="71183"/>
                  </a:lnTo>
                  <a:lnTo>
                    <a:pt x="92811" y="67284"/>
                  </a:lnTo>
                  <a:close/>
                </a:path>
                <a:path w="171450" h="88900">
                  <a:moveTo>
                    <a:pt x="93281" y="51333"/>
                  </a:moveTo>
                  <a:lnTo>
                    <a:pt x="91198" y="50317"/>
                  </a:lnTo>
                  <a:lnTo>
                    <a:pt x="89623" y="50457"/>
                  </a:lnTo>
                  <a:lnTo>
                    <a:pt x="88023" y="50596"/>
                  </a:lnTo>
                  <a:lnTo>
                    <a:pt x="86855" y="52336"/>
                  </a:lnTo>
                  <a:lnTo>
                    <a:pt x="88239" y="54203"/>
                  </a:lnTo>
                  <a:lnTo>
                    <a:pt x="90030" y="54025"/>
                  </a:lnTo>
                  <a:lnTo>
                    <a:pt x="89344" y="53098"/>
                  </a:lnTo>
                  <a:lnTo>
                    <a:pt x="89268" y="51968"/>
                  </a:lnTo>
                  <a:lnTo>
                    <a:pt x="89928" y="51435"/>
                  </a:lnTo>
                  <a:lnTo>
                    <a:pt x="90690" y="50838"/>
                  </a:lnTo>
                  <a:lnTo>
                    <a:pt x="91020" y="52489"/>
                  </a:lnTo>
                  <a:lnTo>
                    <a:pt x="90779" y="53467"/>
                  </a:lnTo>
                  <a:lnTo>
                    <a:pt x="92671" y="53746"/>
                  </a:lnTo>
                  <a:lnTo>
                    <a:pt x="93281" y="51333"/>
                  </a:lnTo>
                  <a:close/>
                </a:path>
                <a:path w="171450" h="88900">
                  <a:moveTo>
                    <a:pt x="93586" y="18338"/>
                  </a:moveTo>
                  <a:lnTo>
                    <a:pt x="92392" y="15836"/>
                  </a:lnTo>
                  <a:lnTo>
                    <a:pt x="90995" y="14312"/>
                  </a:lnTo>
                  <a:lnTo>
                    <a:pt x="88849" y="14439"/>
                  </a:lnTo>
                  <a:lnTo>
                    <a:pt x="87172" y="14554"/>
                  </a:lnTo>
                  <a:lnTo>
                    <a:pt x="85725" y="16129"/>
                  </a:lnTo>
                  <a:lnTo>
                    <a:pt x="86829" y="17716"/>
                  </a:lnTo>
                  <a:lnTo>
                    <a:pt x="87223" y="18288"/>
                  </a:lnTo>
                  <a:lnTo>
                    <a:pt x="89090" y="18072"/>
                  </a:lnTo>
                  <a:lnTo>
                    <a:pt x="87934" y="16408"/>
                  </a:lnTo>
                  <a:lnTo>
                    <a:pt x="88811" y="15227"/>
                  </a:lnTo>
                  <a:lnTo>
                    <a:pt x="90551" y="16116"/>
                  </a:lnTo>
                  <a:lnTo>
                    <a:pt x="91668" y="18440"/>
                  </a:lnTo>
                  <a:lnTo>
                    <a:pt x="93586" y="18338"/>
                  </a:lnTo>
                  <a:close/>
                </a:path>
                <a:path w="171450" h="88900">
                  <a:moveTo>
                    <a:pt x="93891" y="38684"/>
                  </a:moveTo>
                  <a:lnTo>
                    <a:pt x="92087" y="37909"/>
                  </a:lnTo>
                  <a:lnTo>
                    <a:pt x="88988" y="38036"/>
                  </a:lnTo>
                  <a:lnTo>
                    <a:pt x="88404" y="39636"/>
                  </a:lnTo>
                  <a:lnTo>
                    <a:pt x="88188" y="41795"/>
                  </a:lnTo>
                  <a:lnTo>
                    <a:pt x="90119" y="41960"/>
                  </a:lnTo>
                  <a:lnTo>
                    <a:pt x="90246" y="40728"/>
                  </a:lnTo>
                  <a:lnTo>
                    <a:pt x="90297" y="39954"/>
                  </a:lnTo>
                  <a:lnTo>
                    <a:pt x="90703" y="39344"/>
                  </a:lnTo>
                  <a:lnTo>
                    <a:pt x="90932" y="38938"/>
                  </a:lnTo>
                  <a:lnTo>
                    <a:pt x="91452" y="38925"/>
                  </a:lnTo>
                  <a:lnTo>
                    <a:pt x="91363" y="39560"/>
                  </a:lnTo>
                  <a:lnTo>
                    <a:pt x="91236" y="39801"/>
                  </a:lnTo>
                  <a:lnTo>
                    <a:pt x="90970" y="40259"/>
                  </a:lnTo>
                  <a:lnTo>
                    <a:pt x="92824" y="40563"/>
                  </a:lnTo>
                  <a:lnTo>
                    <a:pt x="93078" y="40119"/>
                  </a:lnTo>
                  <a:lnTo>
                    <a:pt x="93891" y="38684"/>
                  </a:lnTo>
                  <a:close/>
                </a:path>
                <a:path w="171450" h="88900">
                  <a:moveTo>
                    <a:pt x="100457" y="23685"/>
                  </a:moveTo>
                  <a:lnTo>
                    <a:pt x="98818" y="22694"/>
                  </a:lnTo>
                  <a:lnTo>
                    <a:pt x="97510" y="22974"/>
                  </a:lnTo>
                  <a:lnTo>
                    <a:pt x="96126" y="23253"/>
                  </a:lnTo>
                  <a:lnTo>
                    <a:pt x="95834" y="24815"/>
                  </a:lnTo>
                  <a:lnTo>
                    <a:pt x="96926" y="25641"/>
                  </a:lnTo>
                  <a:lnTo>
                    <a:pt x="97345" y="25946"/>
                  </a:lnTo>
                  <a:lnTo>
                    <a:pt x="98463" y="25793"/>
                  </a:lnTo>
                  <a:lnTo>
                    <a:pt x="98564" y="25400"/>
                  </a:lnTo>
                  <a:lnTo>
                    <a:pt x="99072" y="25565"/>
                  </a:lnTo>
                  <a:lnTo>
                    <a:pt x="99758" y="25514"/>
                  </a:lnTo>
                  <a:lnTo>
                    <a:pt x="100457" y="23685"/>
                  </a:lnTo>
                  <a:close/>
                </a:path>
                <a:path w="171450" h="88900">
                  <a:moveTo>
                    <a:pt x="102311" y="9144"/>
                  </a:moveTo>
                  <a:lnTo>
                    <a:pt x="102285" y="7658"/>
                  </a:lnTo>
                  <a:lnTo>
                    <a:pt x="102019" y="7099"/>
                  </a:lnTo>
                  <a:lnTo>
                    <a:pt x="101587" y="6654"/>
                  </a:lnTo>
                  <a:lnTo>
                    <a:pt x="101917" y="6604"/>
                  </a:lnTo>
                  <a:lnTo>
                    <a:pt x="100965" y="6159"/>
                  </a:lnTo>
                  <a:lnTo>
                    <a:pt x="100761" y="6019"/>
                  </a:lnTo>
                  <a:lnTo>
                    <a:pt x="100634" y="5956"/>
                  </a:lnTo>
                  <a:lnTo>
                    <a:pt x="100228" y="5778"/>
                  </a:lnTo>
                  <a:lnTo>
                    <a:pt x="99656" y="5905"/>
                  </a:lnTo>
                  <a:lnTo>
                    <a:pt x="99352" y="6146"/>
                  </a:lnTo>
                  <a:lnTo>
                    <a:pt x="98475" y="6337"/>
                  </a:lnTo>
                  <a:lnTo>
                    <a:pt x="97726" y="6845"/>
                  </a:lnTo>
                  <a:lnTo>
                    <a:pt x="97574" y="7848"/>
                  </a:lnTo>
                  <a:lnTo>
                    <a:pt x="97510" y="8166"/>
                  </a:lnTo>
                  <a:lnTo>
                    <a:pt x="99428" y="8394"/>
                  </a:lnTo>
                  <a:lnTo>
                    <a:pt x="99504" y="7924"/>
                  </a:lnTo>
                  <a:lnTo>
                    <a:pt x="99669" y="7505"/>
                  </a:lnTo>
                  <a:lnTo>
                    <a:pt x="99860" y="7150"/>
                  </a:lnTo>
                  <a:lnTo>
                    <a:pt x="100177" y="7416"/>
                  </a:lnTo>
                  <a:lnTo>
                    <a:pt x="100355" y="7785"/>
                  </a:lnTo>
                  <a:lnTo>
                    <a:pt x="100380" y="9042"/>
                  </a:lnTo>
                  <a:lnTo>
                    <a:pt x="102311" y="9144"/>
                  </a:lnTo>
                  <a:close/>
                </a:path>
                <a:path w="171450" h="88900">
                  <a:moveTo>
                    <a:pt x="103568" y="61645"/>
                  </a:moveTo>
                  <a:lnTo>
                    <a:pt x="103009" y="60464"/>
                  </a:lnTo>
                  <a:lnTo>
                    <a:pt x="102146" y="60477"/>
                  </a:lnTo>
                  <a:lnTo>
                    <a:pt x="101803" y="60528"/>
                  </a:lnTo>
                  <a:lnTo>
                    <a:pt x="100177" y="60807"/>
                  </a:lnTo>
                  <a:lnTo>
                    <a:pt x="98894" y="61849"/>
                  </a:lnTo>
                  <a:lnTo>
                    <a:pt x="98513" y="63487"/>
                  </a:lnTo>
                  <a:lnTo>
                    <a:pt x="98399" y="63995"/>
                  </a:lnTo>
                  <a:lnTo>
                    <a:pt x="100291" y="64249"/>
                  </a:lnTo>
                  <a:lnTo>
                    <a:pt x="100596" y="62941"/>
                  </a:lnTo>
                  <a:lnTo>
                    <a:pt x="100977" y="62357"/>
                  </a:lnTo>
                  <a:lnTo>
                    <a:pt x="101485" y="61925"/>
                  </a:lnTo>
                  <a:lnTo>
                    <a:pt x="101447" y="62204"/>
                  </a:lnTo>
                  <a:lnTo>
                    <a:pt x="101333" y="62471"/>
                  </a:lnTo>
                  <a:lnTo>
                    <a:pt x="101130" y="62725"/>
                  </a:lnTo>
                  <a:lnTo>
                    <a:pt x="100787" y="63182"/>
                  </a:lnTo>
                  <a:lnTo>
                    <a:pt x="102616" y="63550"/>
                  </a:lnTo>
                  <a:lnTo>
                    <a:pt x="103505" y="62395"/>
                  </a:lnTo>
                  <a:lnTo>
                    <a:pt x="103568" y="61645"/>
                  </a:lnTo>
                  <a:close/>
                </a:path>
                <a:path w="171450" h="88900">
                  <a:moveTo>
                    <a:pt x="105181" y="45351"/>
                  </a:moveTo>
                  <a:lnTo>
                    <a:pt x="104902" y="44526"/>
                  </a:lnTo>
                  <a:lnTo>
                    <a:pt x="104025" y="43294"/>
                  </a:lnTo>
                  <a:lnTo>
                    <a:pt x="103251" y="43319"/>
                  </a:lnTo>
                  <a:lnTo>
                    <a:pt x="103251" y="45974"/>
                  </a:lnTo>
                  <a:lnTo>
                    <a:pt x="103251" y="46939"/>
                  </a:lnTo>
                  <a:lnTo>
                    <a:pt x="103174" y="46685"/>
                  </a:lnTo>
                  <a:lnTo>
                    <a:pt x="103060" y="46304"/>
                  </a:lnTo>
                  <a:lnTo>
                    <a:pt x="103073" y="45935"/>
                  </a:lnTo>
                  <a:lnTo>
                    <a:pt x="103162" y="45593"/>
                  </a:lnTo>
                  <a:lnTo>
                    <a:pt x="103200" y="45796"/>
                  </a:lnTo>
                  <a:lnTo>
                    <a:pt x="103251" y="45974"/>
                  </a:lnTo>
                  <a:lnTo>
                    <a:pt x="103251" y="43319"/>
                  </a:lnTo>
                  <a:lnTo>
                    <a:pt x="101511" y="44107"/>
                  </a:lnTo>
                  <a:lnTo>
                    <a:pt x="100850" y="45491"/>
                  </a:lnTo>
                  <a:lnTo>
                    <a:pt x="101523" y="47599"/>
                  </a:lnTo>
                  <a:lnTo>
                    <a:pt x="103441" y="47536"/>
                  </a:lnTo>
                  <a:lnTo>
                    <a:pt x="103276" y="47028"/>
                  </a:lnTo>
                  <a:lnTo>
                    <a:pt x="105181" y="47117"/>
                  </a:lnTo>
                  <a:lnTo>
                    <a:pt x="105181" y="45351"/>
                  </a:lnTo>
                  <a:close/>
                </a:path>
                <a:path w="171450" h="88900">
                  <a:moveTo>
                    <a:pt x="109664" y="72593"/>
                  </a:moveTo>
                  <a:lnTo>
                    <a:pt x="108089" y="72047"/>
                  </a:lnTo>
                  <a:lnTo>
                    <a:pt x="107035" y="71996"/>
                  </a:lnTo>
                  <a:lnTo>
                    <a:pt x="105333" y="71932"/>
                  </a:lnTo>
                  <a:lnTo>
                    <a:pt x="104394" y="73063"/>
                  </a:lnTo>
                  <a:lnTo>
                    <a:pt x="103632" y="74447"/>
                  </a:lnTo>
                  <a:lnTo>
                    <a:pt x="103378" y="74930"/>
                  </a:lnTo>
                  <a:lnTo>
                    <a:pt x="105232" y="75222"/>
                  </a:lnTo>
                  <a:lnTo>
                    <a:pt x="106121" y="73571"/>
                  </a:lnTo>
                  <a:lnTo>
                    <a:pt x="106946" y="72821"/>
                  </a:lnTo>
                  <a:lnTo>
                    <a:pt x="107048" y="72605"/>
                  </a:lnTo>
                  <a:lnTo>
                    <a:pt x="107378" y="73012"/>
                  </a:lnTo>
                  <a:lnTo>
                    <a:pt x="107556" y="73240"/>
                  </a:lnTo>
                  <a:lnTo>
                    <a:pt x="107581" y="73507"/>
                  </a:lnTo>
                  <a:lnTo>
                    <a:pt x="107530" y="73787"/>
                  </a:lnTo>
                  <a:lnTo>
                    <a:pt x="107467" y="74256"/>
                  </a:lnTo>
                  <a:lnTo>
                    <a:pt x="109385" y="74460"/>
                  </a:lnTo>
                  <a:lnTo>
                    <a:pt x="109664" y="72593"/>
                  </a:lnTo>
                  <a:close/>
                </a:path>
                <a:path w="171450" h="88900">
                  <a:moveTo>
                    <a:pt x="110324" y="15328"/>
                  </a:moveTo>
                  <a:lnTo>
                    <a:pt x="104660" y="15240"/>
                  </a:lnTo>
                  <a:lnTo>
                    <a:pt x="105168" y="18199"/>
                  </a:lnTo>
                  <a:lnTo>
                    <a:pt x="105270" y="18757"/>
                  </a:lnTo>
                  <a:lnTo>
                    <a:pt x="107162" y="18707"/>
                  </a:lnTo>
                  <a:lnTo>
                    <a:pt x="107035" y="17995"/>
                  </a:lnTo>
                  <a:lnTo>
                    <a:pt x="107048" y="17081"/>
                  </a:lnTo>
                  <a:lnTo>
                    <a:pt x="107505" y="16954"/>
                  </a:lnTo>
                  <a:lnTo>
                    <a:pt x="108038" y="16789"/>
                  </a:lnTo>
                  <a:lnTo>
                    <a:pt x="108102" y="17780"/>
                  </a:lnTo>
                  <a:lnTo>
                    <a:pt x="108000" y="18580"/>
                  </a:lnTo>
                  <a:lnTo>
                    <a:pt x="109931" y="18757"/>
                  </a:lnTo>
                  <a:lnTo>
                    <a:pt x="109982" y="18249"/>
                  </a:lnTo>
                  <a:lnTo>
                    <a:pt x="110324" y="15328"/>
                  </a:lnTo>
                  <a:close/>
                </a:path>
                <a:path w="171450" h="88900">
                  <a:moveTo>
                    <a:pt x="111734" y="31064"/>
                  </a:moveTo>
                  <a:lnTo>
                    <a:pt x="111594" y="29959"/>
                  </a:lnTo>
                  <a:lnTo>
                    <a:pt x="111518" y="29489"/>
                  </a:lnTo>
                  <a:lnTo>
                    <a:pt x="111391" y="28511"/>
                  </a:lnTo>
                  <a:lnTo>
                    <a:pt x="110667" y="28409"/>
                  </a:lnTo>
                  <a:lnTo>
                    <a:pt x="108877" y="28536"/>
                  </a:lnTo>
                  <a:lnTo>
                    <a:pt x="107607" y="28994"/>
                  </a:lnTo>
                  <a:lnTo>
                    <a:pt x="105816" y="30429"/>
                  </a:lnTo>
                  <a:lnTo>
                    <a:pt x="107645" y="30886"/>
                  </a:lnTo>
                  <a:lnTo>
                    <a:pt x="108140" y="30492"/>
                  </a:lnTo>
                  <a:lnTo>
                    <a:pt x="108610" y="30111"/>
                  </a:lnTo>
                  <a:lnTo>
                    <a:pt x="109105" y="29870"/>
                  </a:lnTo>
                  <a:lnTo>
                    <a:pt x="109639" y="29692"/>
                  </a:lnTo>
                  <a:lnTo>
                    <a:pt x="109664" y="29895"/>
                  </a:lnTo>
                  <a:lnTo>
                    <a:pt x="109702" y="30099"/>
                  </a:lnTo>
                  <a:lnTo>
                    <a:pt x="109816" y="31038"/>
                  </a:lnTo>
                  <a:lnTo>
                    <a:pt x="111734" y="31064"/>
                  </a:lnTo>
                  <a:close/>
                </a:path>
                <a:path w="171450" h="88900">
                  <a:moveTo>
                    <a:pt x="114922" y="65481"/>
                  </a:moveTo>
                  <a:lnTo>
                    <a:pt x="110731" y="65227"/>
                  </a:lnTo>
                  <a:lnTo>
                    <a:pt x="110794" y="68440"/>
                  </a:lnTo>
                  <a:lnTo>
                    <a:pt x="112649" y="68554"/>
                  </a:lnTo>
                  <a:lnTo>
                    <a:pt x="112699" y="67779"/>
                  </a:lnTo>
                  <a:lnTo>
                    <a:pt x="112674" y="68554"/>
                  </a:lnTo>
                  <a:lnTo>
                    <a:pt x="114515" y="68681"/>
                  </a:lnTo>
                  <a:lnTo>
                    <a:pt x="114617" y="67779"/>
                  </a:lnTo>
                  <a:lnTo>
                    <a:pt x="114668" y="67449"/>
                  </a:lnTo>
                  <a:lnTo>
                    <a:pt x="114681" y="67297"/>
                  </a:lnTo>
                  <a:lnTo>
                    <a:pt x="114922" y="65481"/>
                  </a:lnTo>
                  <a:close/>
                </a:path>
                <a:path w="171450" h="88900">
                  <a:moveTo>
                    <a:pt x="117081" y="14338"/>
                  </a:moveTo>
                  <a:lnTo>
                    <a:pt x="114719" y="13068"/>
                  </a:lnTo>
                  <a:lnTo>
                    <a:pt x="113080" y="13766"/>
                  </a:lnTo>
                  <a:lnTo>
                    <a:pt x="112890" y="15798"/>
                  </a:lnTo>
                  <a:lnTo>
                    <a:pt x="113868" y="16052"/>
                  </a:lnTo>
                  <a:lnTo>
                    <a:pt x="114452" y="15798"/>
                  </a:lnTo>
                  <a:lnTo>
                    <a:pt x="114223" y="16421"/>
                  </a:lnTo>
                  <a:lnTo>
                    <a:pt x="115392" y="16992"/>
                  </a:lnTo>
                  <a:lnTo>
                    <a:pt x="117005" y="15798"/>
                  </a:lnTo>
                  <a:lnTo>
                    <a:pt x="117081" y="14338"/>
                  </a:lnTo>
                  <a:close/>
                </a:path>
                <a:path w="171450" h="88900">
                  <a:moveTo>
                    <a:pt x="117119" y="57327"/>
                  </a:moveTo>
                  <a:lnTo>
                    <a:pt x="115646" y="54521"/>
                  </a:lnTo>
                  <a:lnTo>
                    <a:pt x="111747" y="54952"/>
                  </a:lnTo>
                  <a:lnTo>
                    <a:pt x="112204" y="57670"/>
                  </a:lnTo>
                  <a:lnTo>
                    <a:pt x="112331" y="58356"/>
                  </a:lnTo>
                  <a:lnTo>
                    <a:pt x="114236" y="58369"/>
                  </a:lnTo>
                  <a:lnTo>
                    <a:pt x="114033" y="57150"/>
                  </a:lnTo>
                  <a:lnTo>
                    <a:pt x="114363" y="55841"/>
                  </a:lnTo>
                  <a:lnTo>
                    <a:pt x="114871" y="56794"/>
                  </a:lnTo>
                  <a:lnTo>
                    <a:pt x="115214" y="57442"/>
                  </a:lnTo>
                  <a:lnTo>
                    <a:pt x="117119" y="57327"/>
                  </a:lnTo>
                  <a:close/>
                </a:path>
                <a:path w="171450" h="88900">
                  <a:moveTo>
                    <a:pt x="120167" y="38049"/>
                  </a:moveTo>
                  <a:lnTo>
                    <a:pt x="114808" y="37274"/>
                  </a:lnTo>
                  <a:lnTo>
                    <a:pt x="114376" y="40068"/>
                  </a:lnTo>
                  <a:lnTo>
                    <a:pt x="114312" y="40487"/>
                  </a:lnTo>
                  <a:lnTo>
                    <a:pt x="116230" y="40703"/>
                  </a:lnTo>
                  <a:lnTo>
                    <a:pt x="116370" y="39763"/>
                  </a:lnTo>
                  <a:lnTo>
                    <a:pt x="116649" y="39014"/>
                  </a:lnTo>
                  <a:lnTo>
                    <a:pt x="117551" y="39560"/>
                  </a:lnTo>
                  <a:lnTo>
                    <a:pt x="117424" y="40398"/>
                  </a:lnTo>
                  <a:lnTo>
                    <a:pt x="117208" y="41097"/>
                  </a:lnTo>
                  <a:lnTo>
                    <a:pt x="119062" y="41427"/>
                  </a:lnTo>
                  <a:lnTo>
                    <a:pt x="120167" y="38049"/>
                  </a:lnTo>
                  <a:close/>
                </a:path>
                <a:path w="171450" h="88900">
                  <a:moveTo>
                    <a:pt x="127241" y="69837"/>
                  </a:moveTo>
                  <a:lnTo>
                    <a:pt x="126923" y="69113"/>
                  </a:lnTo>
                  <a:lnTo>
                    <a:pt x="125666" y="66179"/>
                  </a:lnTo>
                  <a:lnTo>
                    <a:pt x="120307" y="67157"/>
                  </a:lnTo>
                  <a:lnTo>
                    <a:pt x="121577" y="71285"/>
                  </a:lnTo>
                  <a:lnTo>
                    <a:pt x="123494" y="71247"/>
                  </a:lnTo>
                  <a:lnTo>
                    <a:pt x="122859" y="69176"/>
                  </a:lnTo>
                  <a:lnTo>
                    <a:pt x="124307" y="67551"/>
                  </a:lnTo>
                  <a:lnTo>
                    <a:pt x="125323" y="69926"/>
                  </a:lnTo>
                  <a:lnTo>
                    <a:pt x="127241" y="69837"/>
                  </a:lnTo>
                  <a:close/>
                </a:path>
                <a:path w="171450" h="88900">
                  <a:moveTo>
                    <a:pt x="127558" y="33337"/>
                  </a:moveTo>
                  <a:lnTo>
                    <a:pt x="127406" y="31762"/>
                  </a:lnTo>
                  <a:lnTo>
                    <a:pt x="126123" y="31242"/>
                  </a:lnTo>
                  <a:lnTo>
                    <a:pt x="124891" y="30746"/>
                  </a:lnTo>
                  <a:lnTo>
                    <a:pt x="123215" y="31076"/>
                  </a:lnTo>
                  <a:lnTo>
                    <a:pt x="122605" y="32905"/>
                  </a:lnTo>
                  <a:lnTo>
                    <a:pt x="124485" y="33197"/>
                  </a:lnTo>
                  <a:lnTo>
                    <a:pt x="124904" y="31940"/>
                  </a:lnTo>
                  <a:lnTo>
                    <a:pt x="125260" y="32004"/>
                  </a:lnTo>
                  <a:lnTo>
                    <a:pt x="125310" y="33007"/>
                  </a:lnTo>
                  <a:lnTo>
                    <a:pt x="125171" y="33350"/>
                  </a:lnTo>
                  <a:lnTo>
                    <a:pt x="124206" y="34061"/>
                  </a:lnTo>
                  <a:lnTo>
                    <a:pt x="126022" y="34480"/>
                  </a:lnTo>
                  <a:lnTo>
                    <a:pt x="127558" y="33337"/>
                  </a:lnTo>
                  <a:close/>
                </a:path>
                <a:path w="171450" h="88900">
                  <a:moveTo>
                    <a:pt x="129095" y="3213"/>
                  </a:moveTo>
                  <a:lnTo>
                    <a:pt x="129057" y="1917"/>
                  </a:lnTo>
                  <a:lnTo>
                    <a:pt x="128816" y="1155"/>
                  </a:lnTo>
                  <a:lnTo>
                    <a:pt x="128104" y="0"/>
                  </a:lnTo>
                  <a:lnTo>
                    <a:pt x="126949" y="0"/>
                  </a:lnTo>
                  <a:lnTo>
                    <a:pt x="125641" y="711"/>
                  </a:lnTo>
                  <a:lnTo>
                    <a:pt x="125056" y="1435"/>
                  </a:lnTo>
                  <a:lnTo>
                    <a:pt x="124752" y="2844"/>
                  </a:lnTo>
                  <a:lnTo>
                    <a:pt x="126657" y="3111"/>
                  </a:lnTo>
                  <a:lnTo>
                    <a:pt x="126758" y="2616"/>
                  </a:lnTo>
                  <a:lnTo>
                    <a:pt x="126822" y="2349"/>
                  </a:lnTo>
                  <a:lnTo>
                    <a:pt x="126911" y="2095"/>
                  </a:lnTo>
                  <a:lnTo>
                    <a:pt x="127025" y="1866"/>
                  </a:lnTo>
                  <a:lnTo>
                    <a:pt x="127076" y="2133"/>
                  </a:lnTo>
                  <a:lnTo>
                    <a:pt x="127139" y="2387"/>
                  </a:lnTo>
                  <a:lnTo>
                    <a:pt x="127165" y="3162"/>
                  </a:lnTo>
                  <a:lnTo>
                    <a:pt x="129095" y="3213"/>
                  </a:lnTo>
                  <a:close/>
                </a:path>
                <a:path w="171450" h="88900">
                  <a:moveTo>
                    <a:pt x="129171" y="81800"/>
                  </a:moveTo>
                  <a:lnTo>
                    <a:pt x="129006" y="81356"/>
                  </a:lnTo>
                  <a:lnTo>
                    <a:pt x="128308" y="79387"/>
                  </a:lnTo>
                  <a:lnTo>
                    <a:pt x="124231" y="79400"/>
                  </a:lnTo>
                  <a:lnTo>
                    <a:pt x="124307" y="82308"/>
                  </a:lnTo>
                  <a:lnTo>
                    <a:pt x="126225" y="82372"/>
                  </a:lnTo>
                  <a:lnTo>
                    <a:pt x="126225" y="81965"/>
                  </a:lnTo>
                  <a:lnTo>
                    <a:pt x="126212" y="81584"/>
                  </a:lnTo>
                  <a:lnTo>
                    <a:pt x="126263" y="81038"/>
                  </a:lnTo>
                  <a:lnTo>
                    <a:pt x="126631" y="80822"/>
                  </a:lnTo>
                  <a:lnTo>
                    <a:pt x="126542" y="80505"/>
                  </a:lnTo>
                  <a:lnTo>
                    <a:pt x="127012" y="81051"/>
                  </a:lnTo>
                  <a:lnTo>
                    <a:pt x="127101" y="81216"/>
                  </a:lnTo>
                  <a:lnTo>
                    <a:pt x="127139" y="81394"/>
                  </a:lnTo>
                  <a:lnTo>
                    <a:pt x="127292" y="81826"/>
                  </a:lnTo>
                  <a:lnTo>
                    <a:pt x="129171" y="81800"/>
                  </a:lnTo>
                  <a:close/>
                </a:path>
                <a:path w="171450" h="88900">
                  <a:moveTo>
                    <a:pt x="129895" y="56248"/>
                  </a:moveTo>
                  <a:lnTo>
                    <a:pt x="128511" y="52768"/>
                  </a:lnTo>
                  <a:lnTo>
                    <a:pt x="123647" y="53022"/>
                  </a:lnTo>
                  <a:lnTo>
                    <a:pt x="123609" y="56299"/>
                  </a:lnTo>
                  <a:lnTo>
                    <a:pt x="123596" y="57023"/>
                  </a:lnTo>
                  <a:lnTo>
                    <a:pt x="125526" y="57137"/>
                  </a:lnTo>
                  <a:lnTo>
                    <a:pt x="125539" y="55918"/>
                  </a:lnTo>
                  <a:lnTo>
                    <a:pt x="125666" y="55321"/>
                  </a:lnTo>
                  <a:lnTo>
                    <a:pt x="126847" y="54444"/>
                  </a:lnTo>
                  <a:lnTo>
                    <a:pt x="127444" y="54952"/>
                  </a:lnTo>
                  <a:lnTo>
                    <a:pt x="127977" y="56311"/>
                  </a:lnTo>
                  <a:lnTo>
                    <a:pt x="129895" y="56248"/>
                  </a:lnTo>
                  <a:close/>
                </a:path>
                <a:path w="171450" h="88900">
                  <a:moveTo>
                    <a:pt x="131902" y="43649"/>
                  </a:moveTo>
                  <a:lnTo>
                    <a:pt x="129514" y="42062"/>
                  </a:lnTo>
                  <a:lnTo>
                    <a:pt x="127584" y="42633"/>
                  </a:lnTo>
                  <a:lnTo>
                    <a:pt x="127076" y="44919"/>
                  </a:lnTo>
                  <a:lnTo>
                    <a:pt x="128892" y="45097"/>
                  </a:lnTo>
                  <a:lnTo>
                    <a:pt x="129324" y="43649"/>
                  </a:lnTo>
                  <a:lnTo>
                    <a:pt x="129540" y="43700"/>
                  </a:lnTo>
                  <a:lnTo>
                    <a:pt x="129641" y="44500"/>
                  </a:lnTo>
                  <a:lnTo>
                    <a:pt x="129489" y="44805"/>
                  </a:lnTo>
                  <a:lnTo>
                    <a:pt x="129006" y="45034"/>
                  </a:lnTo>
                  <a:lnTo>
                    <a:pt x="128866" y="45110"/>
                  </a:lnTo>
                  <a:lnTo>
                    <a:pt x="128143" y="45466"/>
                  </a:lnTo>
                  <a:lnTo>
                    <a:pt x="129781" y="46266"/>
                  </a:lnTo>
                  <a:lnTo>
                    <a:pt x="131673" y="45339"/>
                  </a:lnTo>
                  <a:lnTo>
                    <a:pt x="131864" y="44145"/>
                  </a:lnTo>
                  <a:lnTo>
                    <a:pt x="131902" y="43649"/>
                  </a:lnTo>
                  <a:close/>
                </a:path>
                <a:path w="171450" h="88900">
                  <a:moveTo>
                    <a:pt x="133616" y="8991"/>
                  </a:moveTo>
                  <a:lnTo>
                    <a:pt x="132003" y="7670"/>
                  </a:lnTo>
                  <a:lnTo>
                    <a:pt x="129806" y="7620"/>
                  </a:lnTo>
                  <a:lnTo>
                    <a:pt x="128562" y="9855"/>
                  </a:lnTo>
                  <a:lnTo>
                    <a:pt x="130441" y="10185"/>
                  </a:lnTo>
                  <a:lnTo>
                    <a:pt x="130784" y="9575"/>
                  </a:lnTo>
                  <a:lnTo>
                    <a:pt x="130898" y="9372"/>
                  </a:lnTo>
                  <a:lnTo>
                    <a:pt x="131241" y="8864"/>
                  </a:lnTo>
                  <a:lnTo>
                    <a:pt x="131546" y="9105"/>
                  </a:lnTo>
                  <a:lnTo>
                    <a:pt x="131889" y="9398"/>
                  </a:lnTo>
                  <a:lnTo>
                    <a:pt x="132410" y="9525"/>
                  </a:lnTo>
                  <a:lnTo>
                    <a:pt x="133096" y="9309"/>
                  </a:lnTo>
                  <a:lnTo>
                    <a:pt x="133616" y="8991"/>
                  </a:lnTo>
                  <a:close/>
                </a:path>
                <a:path w="171450" h="88900">
                  <a:moveTo>
                    <a:pt x="139738" y="18910"/>
                  </a:moveTo>
                  <a:lnTo>
                    <a:pt x="139534" y="17703"/>
                  </a:lnTo>
                  <a:lnTo>
                    <a:pt x="139458" y="17322"/>
                  </a:lnTo>
                  <a:lnTo>
                    <a:pt x="139395" y="16941"/>
                  </a:lnTo>
                  <a:lnTo>
                    <a:pt x="138531" y="16840"/>
                  </a:lnTo>
                  <a:lnTo>
                    <a:pt x="137541" y="16751"/>
                  </a:lnTo>
                  <a:lnTo>
                    <a:pt x="136525" y="16967"/>
                  </a:lnTo>
                  <a:lnTo>
                    <a:pt x="136055" y="17919"/>
                  </a:lnTo>
                  <a:lnTo>
                    <a:pt x="135788" y="18440"/>
                  </a:lnTo>
                  <a:lnTo>
                    <a:pt x="137287" y="18719"/>
                  </a:lnTo>
                  <a:lnTo>
                    <a:pt x="137769" y="18389"/>
                  </a:lnTo>
                  <a:lnTo>
                    <a:pt x="138010" y="18948"/>
                  </a:lnTo>
                  <a:lnTo>
                    <a:pt x="139738" y="18910"/>
                  </a:lnTo>
                  <a:close/>
                </a:path>
                <a:path w="171450" h="88900">
                  <a:moveTo>
                    <a:pt x="140931" y="68846"/>
                  </a:moveTo>
                  <a:lnTo>
                    <a:pt x="139166" y="67932"/>
                  </a:lnTo>
                  <a:lnTo>
                    <a:pt x="136639" y="67754"/>
                  </a:lnTo>
                  <a:lnTo>
                    <a:pt x="135851" y="68643"/>
                  </a:lnTo>
                  <a:lnTo>
                    <a:pt x="135356" y="70104"/>
                  </a:lnTo>
                  <a:lnTo>
                    <a:pt x="135255" y="70370"/>
                  </a:lnTo>
                  <a:lnTo>
                    <a:pt x="137109" y="70726"/>
                  </a:lnTo>
                  <a:lnTo>
                    <a:pt x="137490" y="69621"/>
                  </a:lnTo>
                  <a:lnTo>
                    <a:pt x="137706" y="69062"/>
                  </a:lnTo>
                  <a:lnTo>
                    <a:pt x="138595" y="68300"/>
                  </a:lnTo>
                  <a:lnTo>
                    <a:pt x="138176" y="68783"/>
                  </a:lnTo>
                  <a:lnTo>
                    <a:pt x="138112" y="68922"/>
                  </a:lnTo>
                  <a:lnTo>
                    <a:pt x="138010" y="69189"/>
                  </a:lnTo>
                  <a:lnTo>
                    <a:pt x="138099" y="69329"/>
                  </a:lnTo>
                  <a:lnTo>
                    <a:pt x="137820" y="69532"/>
                  </a:lnTo>
                  <a:lnTo>
                    <a:pt x="137553" y="69748"/>
                  </a:lnTo>
                  <a:lnTo>
                    <a:pt x="138468" y="69938"/>
                  </a:lnTo>
                  <a:lnTo>
                    <a:pt x="138811" y="70002"/>
                  </a:lnTo>
                  <a:lnTo>
                    <a:pt x="139369" y="70053"/>
                  </a:lnTo>
                  <a:lnTo>
                    <a:pt x="140931" y="68846"/>
                  </a:lnTo>
                  <a:close/>
                </a:path>
                <a:path w="171450" h="88900">
                  <a:moveTo>
                    <a:pt x="146608" y="22364"/>
                  </a:moveTo>
                  <a:lnTo>
                    <a:pt x="146443" y="21691"/>
                  </a:lnTo>
                  <a:lnTo>
                    <a:pt x="146050" y="20967"/>
                  </a:lnTo>
                  <a:lnTo>
                    <a:pt x="145846" y="20624"/>
                  </a:lnTo>
                  <a:lnTo>
                    <a:pt x="145313" y="20574"/>
                  </a:lnTo>
                  <a:lnTo>
                    <a:pt x="143789" y="20650"/>
                  </a:lnTo>
                  <a:lnTo>
                    <a:pt x="142773" y="21285"/>
                  </a:lnTo>
                  <a:lnTo>
                    <a:pt x="142303" y="22402"/>
                  </a:lnTo>
                  <a:lnTo>
                    <a:pt x="141935" y="23304"/>
                  </a:lnTo>
                  <a:lnTo>
                    <a:pt x="143814" y="23685"/>
                  </a:lnTo>
                  <a:lnTo>
                    <a:pt x="144145" y="22885"/>
                  </a:lnTo>
                  <a:lnTo>
                    <a:pt x="144259" y="22618"/>
                  </a:lnTo>
                  <a:lnTo>
                    <a:pt x="144386" y="22415"/>
                  </a:lnTo>
                  <a:lnTo>
                    <a:pt x="144564" y="22263"/>
                  </a:lnTo>
                  <a:lnTo>
                    <a:pt x="144589" y="22517"/>
                  </a:lnTo>
                  <a:lnTo>
                    <a:pt x="144576" y="22771"/>
                  </a:lnTo>
                  <a:lnTo>
                    <a:pt x="144513" y="23050"/>
                  </a:lnTo>
                  <a:lnTo>
                    <a:pt x="144348" y="23914"/>
                  </a:lnTo>
                  <a:lnTo>
                    <a:pt x="146278" y="24079"/>
                  </a:lnTo>
                  <a:lnTo>
                    <a:pt x="146443" y="23177"/>
                  </a:lnTo>
                  <a:lnTo>
                    <a:pt x="146608" y="22364"/>
                  </a:lnTo>
                  <a:close/>
                </a:path>
                <a:path w="171450" h="88900">
                  <a:moveTo>
                    <a:pt x="148602" y="35204"/>
                  </a:moveTo>
                  <a:lnTo>
                    <a:pt x="147091" y="34556"/>
                  </a:lnTo>
                  <a:lnTo>
                    <a:pt x="146037" y="34709"/>
                  </a:lnTo>
                  <a:lnTo>
                    <a:pt x="144805" y="34886"/>
                  </a:lnTo>
                  <a:lnTo>
                    <a:pt x="144449" y="36220"/>
                  </a:lnTo>
                  <a:lnTo>
                    <a:pt x="145580" y="36855"/>
                  </a:lnTo>
                  <a:lnTo>
                    <a:pt x="145910" y="37033"/>
                  </a:lnTo>
                  <a:lnTo>
                    <a:pt x="146875" y="36957"/>
                  </a:lnTo>
                  <a:lnTo>
                    <a:pt x="147142" y="36728"/>
                  </a:lnTo>
                  <a:lnTo>
                    <a:pt x="147574" y="36766"/>
                  </a:lnTo>
                  <a:lnTo>
                    <a:pt x="148005" y="36690"/>
                  </a:lnTo>
                  <a:lnTo>
                    <a:pt x="148602" y="35204"/>
                  </a:lnTo>
                  <a:close/>
                </a:path>
                <a:path w="171450" h="88900">
                  <a:moveTo>
                    <a:pt x="149186" y="12458"/>
                  </a:moveTo>
                  <a:lnTo>
                    <a:pt x="144780" y="12090"/>
                  </a:lnTo>
                  <a:lnTo>
                    <a:pt x="144145" y="15011"/>
                  </a:lnTo>
                  <a:lnTo>
                    <a:pt x="146050" y="15252"/>
                  </a:lnTo>
                  <a:lnTo>
                    <a:pt x="146177" y="14655"/>
                  </a:lnTo>
                  <a:lnTo>
                    <a:pt x="146405" y="13601"/>
                  </a:lnTo>
                  <a:lnTo>
                    <a:pt x="147180" y="13893"/>
                  </a:lnTo>
                  <a:lnTo>
                    <a:pt x="147116" y="14909"/>
                  </a:lnTo>
                  <a:lnTo>
                    <a:pt x="147091" y="15468"/>
                  </a:lnTo>
                  <a:lnTo>
                    <a:pt x="149021" y="15595"/>
                  </a:lnTo>
                  <a:lnTo>
                    <a:pt x="149186" y="12458"/>
                  </a:lnTo>
                  <a:close/>
                </a:path>
                <a:path w="171450" h="88900">
                  <a:moveTo>
                    <a:pt x="153238" y="30962"/>
                  </a:moveTo>
                  <a:lnTo>
                    <a:pt x="153047" y="30645"/>
                  </a:lnTo>
                  <a:lnTo>
                    <a:pt x="151549" y="30086"/>
                  </a:lnTo>
                  <a:lnTo>
                    <a:pt x="149644" y="30416"/>
                  </a:lnTo>
                  <a:lnTo>
                    <a:pt x="149771" y="32727"/>
                  </a:lnTo>
                  <a:lnTo>
                    <a:pt x="151701" y="32804"/>
                  </a:lnTo>
                  <a:lnTo>
                    <a:pt x="151638" y="31775"/>
                  </a:lnTo>
                  <a:lnTo>
                    <a:pt x="151955" y="31508"/>
                  </a:lnTo>
                  <a:lnTo>
                    <a:pt x="152692" y="31610"/>
                  </a:lnTo>
                  <a:lnTo>
                    <a:pt x="152882" y="31381"/>
                  </a:lnTo>
                  <a:lnTo>
                    <a:pt x="153238" y="30962"/>
                  </a:lnTo>
                  <a:close/>
                </a:path>
                <a:path w="171450" h="88900">
                  <a:moveTo>
                    <a:pt x="155511" y="36779"/>
                  </a:moveTo>
                  <a:lnTo>
                    <a:pt x="155486" y="36461"/>
                  </a:lnTo>
                  <a:lnTo>
                    <a:pt x="155460" y="36207"/>
                  </a:lnTo>
                  <a:lnTo>
                    <a:pt x="155448" y="35953"/>
                  </a:lnTo>
                  <a:lnTo>
                    <a:pt x="155422" y="35699"/>
                  </a:lnTo>
                  <a:lnTo>
                    <a:pt x="155384" y="35204"/>
                  </a:lnTo>
                  <a:lnTo>
                    <a:pt x="154317" y="35204"/>
                  </a:lnTo>
                  <a:lnTo>
                    <a:pt x="153009" y="35458"/>
                  </a:lnTo>
                  <a:lnTo>
                    <a:pt x="152247" y="35991"/>
                  </a:lnTo>
                  <a:lnTo>
                    <a:pt x="152069" y="37045"/>
                  </a:lnTo>
                  <a:lnTo>
                    <a:pt x="151993" y="37553"/>
                  </a:lnTo>
                  <a:lnTo>
                    <a:pt x="153911" y="37744"/>
                  </a:lnTo>
                  <a:lnTo>
                    <a:pt x="154025" y="37033"/>
                  </a:lnTo>
                  <a:lnTo>
                    <a:pt x="154127" y="36741"/>
                  </a:lnTo>
                  <a:lnTo>
                    <a:pt x="154711" y="36880"/>
                  </a:lnTo>
                  <a:lnTo>
                    <a:pt x="155511" y="36779"/>
                  </a:lnTo>
                  <a:close/>
                </a:path>
                <a:path w="171450" h="88900">
                  <a:moveTo>
                    <a:pt x="156464" y="74841"/>
                  </a:moveTo>
                  <a:lnTo>
                    <a:pt x="156121" y="73926"/>
                  </a:lnTo>
                  <a:lnTo>
                    <a:pt x="154838" y="73964"/>
                  </a:lnTo>
                  <a:lnTo>
                    <a:pt x="154495" y="74117"/>
                  </a:lnTo>
                  <a:lnTo>
                    <a:pt x="153720" y="74460"/>
                  </a:lnTo>
                  <a:lnTo>
                    <a:pt x="153276" y="75031"/>
                  </a:lnTo>
                  <a:lnTo>
                    <a:pt x="153238" y="76276"/>
                  </a:lnTo>
                  <a:lnTo>
                    <a:pt x="155168" y="76377"/>
                  </a:lnTo>
                  <a:lnTo>
                    <a:pt x="155181" y="76022"/>
                  </a:lnTo>
                  <a:lnTo>
                    <a:pt x="155181" y="75895"/>
                  </a:lnTo>
                  <a:lnTo>
                    <a:pt x="155232" y="75666"/>
                  </a:lnTo>
                  <a:lnTo>
                    <a:pt x="155625" y="75717"/>
                  </a:lnTo>
                  <a:lnTo>
                    <a:pt x="156032" y="75704"/>
                  </a:lnTo>
                  <a:lnTo>
                    <a:pt x="156387" y="75133"/>
                  </a:lnTo>
                  <a:lnTo>
                    <a:pt x="156464" y="74841"/>
                  </a:lnTo>
                  <a:close/>
                </a:path>
                <a:path w="171450" h="88900">
                  <a:moveTo>
                    <a:pt x="158521" y="51803"/>
                  </a:moveTo>
                  <a:lnTo>
                    <a:pt x="154292" y="51498"/>
                  </a:lnTo>
                  <a:lnTo>
                    <a:pt x="154305" y="54775"/>
                  </a:lnTo>
                  <a:lnTo>
                    <a:pt x="156222" y="54152"/>
                  </a:lnTo>
                  <a:lnTo>
                    <a:pt x="156235" y="53924"/>
                  </a:lnTo>
                  <a:lnTo>
                    <a:pt x="156286" y="54152"/>
                  </a:lnTo>
                  <a:lnTo>
                    <a:pt x="158013" y="55079"/>
                  </a:lnTo>
                  <a:lnTo>
                    <a:pt x="158292" y="53340"/>
                  </a:lnTo>
                  <a:lnTo>
                    <a:pt x="158521" y="51803"/>
                  </a:lnTo>
                  <a:close/>
                </a:path>
                <a:path w="171450" h="88900">
                  <a:moveTo>
                    <a:pt x="160299" y="24612"/>
                  </a:moveTo>
                  <a:lnTo>
                    <a:pt x="156933" y="22809"/>
                  </a:lnTo>
                  <a:lnTo>
                    <a:pt x="155282" y="24485"/>
                  </a:lnTo>
                  <a:lnTo>
                    <a:pt x="154546" y="25247"/>
                  </a:lnTo>
                  <a:lnTo>
                    <a:pt x="156324" y="25869"/>
                  </a:lnTo>
                  <a:lnTo>
                    <a:pt x="156908" y="25273"/>
                  </a:lnTo>
                  <a:lnTo>
                    <a:pt x="157238" y="24930"/>
                  </a:lnTo>
                  <a:lnTo>
                    <a:pt x="157010" y="25946"/>
                  </a:lnTo>
                  <a:lnTo>
                    <a:pt x="156311" y="26822"/>
                  </a:lnTo>
                  <a:lnTo>
                    <a:pt x="158076" y="27419"/>
                  </a:lnTo>
                  <a:lnTo>
                    <a:pt x="158597" y="26771"/>
                  </a:lnTo>
                  <a:lnTo>
                    <a:pt x="160299" y="24612"/>
                  </a:lnTo>
                  <a:close/>
                </a:path>
                <a:path w="171450" h="88900">
                  <a:moveTo>
                    <a:pt x="162128" y="29057"/>
                  </a:moveTo>
                  <a:lnTo>
                    <a:pt x="157226" y="29095"/>
                  </a:lnTo>
                  <a:lnTo>
                    <a:pt x="158140" y="31496"/>
                  </a:lnTo>
                  <a:lnTo>
                    <a:pt x="158330" y="31978"/>
                  </a:lnTo>
                  <a:lnTo>
                    <a:pt x="159677" y="32029"/>
                  </a:lnTo>
                  <a:lnTo>
                    <a:pt x="159969" y="31648"/>
                  </a:lnTo>
                  <a:lnTo>
                    <a:pt x="160489" y="31889"/>
                  </a:lnTo>
                  <a:lnTo>
                    <a:pt x="161493" y="31877"/>
                  </a:lnTo>
                  <a:lnTo>
                    <a:pt x="162128" y="29057"/>
                  </a:lnTo>
                  <a:close/>
                </a:path>
                <a:path w="171450" h="88900">
                  <a:moveTo>
                    <a:pt x="162191" y="63004"/>
                  </a:moveTo>
                  <a:lnTo>
                    <a:pt x="162064" y="62471"/>
                  </a:lnTo>
                  <a:lnTo>
                    <a:pt x="161658" y="61937"/>
                  </a:lnTo>
                  <a:lnTo>
                    <a:pt x="161378" y="61544"/>
                  </a:lnTo>
                  <a:lnTo>
                    <a:pt x="160299" y="61506"/>
                  </a:lnTo>
                  <a:lnTo>
                    <a:pt x="159905" y="61734"/>
                  </a:lnTo>
                  <a:lnTo>
                    <a:pt x="159156" y="62166"/>
                  </a:lnTo>
                  <a:lnTo>
                    <a:pt x="158724" y="62763"/>
                  </a:lnTo>
                  <a:lnTo>
                    <a:pt x="158623" y="63627"/>
                  </a:lnTo>
                  <a:lnTo>
                    <a:pt x="158584" y="64033"/>
                  </a:lnTo>
                  <a:lnTo>
                    <a:pt x="160223" y="64198"/>
                  </a:lnTo>
                  <a:lnTo>
                    <a:pt x="160502" y="63842"/>
                  </a:lnTo>
                  <a:lnTo>
                    <a:pt x="161048" y="64008"/>
                  </a:lnTo>
                  <a:lnTo>
                    <a:pt x="161937" y="64020"/>
                  </a:lnTo>
                  <a:lnTo>
                    <a:pt x="162191" y="63004"/>
                  </a:lnTo>
                  <a:close/>
                </a:path>
                <a:path w="171450" h="88900">
                  <a:moveTo>
                    <a:pt x="162204" y="45021"/>
                  </a:moveTo>
                  <a:lnTo>
                    <a:pt x="162102" y="44005"/>
                  </a:lnTo>
                  <a:lnTo>
                    <a:pt x="161848" y="41440"/>
                  </a:lnTo>
                  <a:lnTo>
                    <a:pt x="161048" y="41325"/>
                  </a:lnTo>
                  <a:lnTo>
                    <a:pt x="159626" y="41656"/>
                  </a:lnTo>
                  <a:lnTo>
                    <a:pt x="158953" y="42367"/>
                  </a:lnTo>
                  <a:lnTo>
                    <a:pt x="159042" y="43789"/>
                  </a:lnTo>
                  <a:lnTo>
                    <a:pt x="159651" y="44030"/>
                  </a:lnTo>
                  <a:lnTo>
                    <a:pt x="160185" y="44005"/>
                  </a:lnTo>
                  <a:lnTo>
                    <a:pt x="160274" y="44932"/>
                  </a:lnTo>
                  <a:lnTo>
                    <a:pt x="162204" y="45021"/>
                  </a:lnTo>
                  <a:close/>
                </a:path>
                <a:path w="171450" h="88900">
                  <a:moveTo>
                    <a:pt x="164020" y="72720"/>
                  </a:moveTo>
                  <a:lnTo>
                    <a:pt x="163804" y="71843"/>
                  </a:lnTo>
                  <a:lnTo>
                    <a:pt x="163677" y="71361"/>
                  </a:lnTo>
                  <a:lnTo>
                    <a:pt x="161328" y="70954"/>
                  </a:lnTo>
                  <a:lnTo>
                    <a:pt x="160058" y="71450"/>
                  </a:lnTo>
                  <a:lnTo>
                    <a:pt x="159613" y="71818"/>
                  </a:lnTo>
                  <a:lnTo>
                    <a:pt x="159004" y="73050"/>
                  </a:lnTo>
                  <a:lnTo>
                    <a:pt x="159385" y="73025"/>
                  </a:lnTo>
                  <a:lnTo>
                    <a:pt x="159905" y="73177"/>
                  </a:lnTo>
                  <a:lnTo>
                    <a:pt x="160451" y="73202"/>
                  </a:lnTo>
                  <a:lnTo>
                    <a:pt x="161239" y="72898"/>
                  </a:lnTo>
                  <a:lnTo>
                    <a:pt x="161442" y="73075"/>
                  </a:lnTo>
                  <a:lnTo>
                    <a:pt x="162242" y="73240"/>
                  </a:lnTo>
                  <a:lnTo>
                    <a:pt x="162547" y="73190"/>
                  </a:lnTo>
                  <a:lnTo>
                    <a:pt x="163271" y="73075"/>
                  </a:lnTo>
                  <a:lnTo>
                    <a:pt x="164020" y="72720"/>
                  </a:lnTo>
                  <a:close/>
                </a:path>
                <a:path w="171450" h="88900">
                  <a:moveTo>
                    <a:pt x="168770" y="48412"/>
                  </a:moveTo>
                  <a:lnTo>
                    <a:pt x="165671" y="48107"/>
                  </a:lnTo>
                  <a:lnTo>
                    <a:pt x="164604" y="49301"/>
                  </a:lnTo>
                  <a:lnTo>
                    <a:pt x="164223" y="49720"/>
                  </a:lnTo>
                  <a:lnTo>
                    <a:pt x="165811" y="50101"/>
                  </a:lnTo>
                  <a:lnTo>
                    <a:pt x="166344" y="49733"/>
                  </a:lnTo>
                  <a:lnTo>
                    <a:pt x="166446" y="50012"/>
                  </a:lnTo>
                  <a:lnTo>
                    <a:pt x="166446" y="50177"/>
                  </a:lnTo>
                  <a:lnTo>
                    <a:pt x="166357" y="50355"/>
                  </a:lnTo>
                  <a:lnTo>
                    <a:pt x="166230" y="50927"/>
                  </a:lnTo>
                  <a:lnTo>
                    <a:pt x="168135" y="51155"/>
                  </a:lnTo>
                  <a:lnTo>
                    <a:pt x="168770" y="48412"/>
                  </a:lnTo>
                  <a:close/>
                </a:path>
                <a:path w="171450" h="88900">
                  <a:moveTo>
                    <a:pt x="171005" y="44462"/>
                  </a:moveTo>
                  <a:lnTo>
                    <a:pt x="170929" y="44018"/>
                  </a:lnTo>
                  <a:lnTo>
                    <a:pt x="170370" y="43091"/>
                  </a:lnTo>
                  <a:lnTo>
                    <a:pt x="169405" y="43141"/>
                  </a:lnTo>
                  <a:lnTo>
                    <a:pt x="169011" y="43243"/>
                  </a:lnTo>
                  <a:lnTo>
                    <a:pt x="166966" y="43815"/>
                  </a:lnTo>
                  <a:lnTo>
                    <a:pt x="167093" y="43992"/>
                  </a:lnTo>
                  <a:lnTo>
                    <a:pt x="167652" y="44411"/>
                  </a:lnTo>
                  <a:lnTo>
                    <a:pt x="168363" y="44373"/>
                  </a:lnTo>
                  <a:lnTo>
                    <a:pt x="168706" y="44272"/>
                  </a:lnTo>
                  <a:lnTo>
                    <a:pt x="168973" y="44196"/>
                  </a:lnTo>
                  <a:lnTo>
                    <a:pt x="169011" y="44424"/>
                  </a:lnTo>
                  <a:lnTo>
                    <a:pt x="168986" y="44653"/>
                  </a:lnTo>
                  <a:lnTo>
                    <a:pt x="168897" y="44907"/>
                  </a:lnTo>
                  <a:lnTo>
                    <a:pt x="168795" y="45275"/>
                  </a:lnTo>
                  <a:lnTo>
                    <a:pt x="170662" y="45593"/>
                  </a:lnTo>
                  <a:lnTo>
                    <a:pt x="171005" y="44462"/>
                  </a:lnTo>
                  <a:close/>
                </a:path>
                <a:path w="171450" h="88900">
                  <a:moveTo>
                    <a:pt x="171234" y="56819"/>
                  </a:moveTo>
                  <a:lnTo>
                    <a:pt x="167411" y="56540"/>
                  </a:lnTo>
                  <a:lnTo>
                    <a:pt x="166700" y="59613"/>
                  </a:lnTo>
                  <a:lnTo>
                    <a:pt x="168617" y="59804"/>
                  </a:lnTo>
                  <a:lnTo>
                    <a:pt x="168808" y="58991"/>
                  </a:lnTo>
                  <a:lnTo>
                    <a:pt x="168998" y="58191"/>
                  </a:lnTo>
                  <a:lnTo>
                    <a:pt x="169303" y="58750"/>
                  </a:lnTo>
                  <a:lnTo>
                    <a:pt x="169303" y="59956"/>
                  </a:lnTo>
                  <a:lnTo>
                    <a:pt x="171234" y="60071"/>
                  </a:lnTo>
                  <a:lnTo>
                    <a:pt x="171234" y="56819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3156026" y="4270488"/>
              <a:ext cx="199390" cy="128905"/>
            </a:xfrm>
            <a:custGeom>
              <a:avLst/>
              <a:gdLst/>
              <a:ahLst/>
              <a:cxnLst/>
              <a:rect l="l" t="t" r="r" b="b"/>
              <a:pathLst>
                <a:path w="199390" h="128904">
                  <a:moveTo>
                    <a:pt x="4254" y="46710"/>
                  </a:moveTo>
                  <a:lnTo>
                    <a:pt x="3594" y="46151"/>
                  </a:lnTo>
                  <a:lnTo>
                    <a:pt x="3429" y="45745"/>
                  </a:lnTo>
                  <a:lnTo>
                    <a:pt x="3251" y="45275"/>
                  </a:lnTo>
                  <a:lnTo>
                    <a:pt x="1778" y="45110"/>
                  </a:lnTo>
                  <a:lnTo>
                    <a:pt x="1574" y="45618"/>
                  </a:lnTo>
                  <a:lnTo>
                    <a:pt x="1447" y="45935"/>
                  </a:lnTo>
                  <a:lnTo>
                    <a:pt x="1003" y="46278"/>
                  </a:lnTo>
                  <a:lnTo>
                    <a:pt x="1181" y="46570"/>
                  </a:lnTo>
                  <a:lnTo>
                    <a:pt x="1485" y="47104"/>
                  </a:lnTo>
                  <a:lnTo>
                    <a:pt x="1841" y="46291"/>
                  </a:lnTo>
                  <a:lnTo>
                    <a:pt x="2400" y="46316"/>
                  </a:lnTo>
                  <a:lnTo>
                    <a:pt x="2895" y="46710"/>
                  </a:lnTo>
                  <a:lnTo>
                    <a:pt x="3073" y="47548"/>
                  </a:lnTo>
                  <a:lnTo>
                    <a:pt x="3898" y="46951"/>
                  </a:lnTo>
                  <a:lnTo>
                    <a:pt x="4254" y="46710"/>
                  </a:lnTo>
                  <a:close/>
                </a:path>
                <a:path w="199390" h="128904">
                  <a:moveTo>
                    <a:pt x="7353" y="34391"/>
                  </a:moveTo>
                  <a:lnTo>
                    <a:pt x="7023" y="33934"/>
                  </a:lnTo>
                  <a:lnTo>
                    <a:pt x="6426" y="33629"/>
                  </a:lnTo>
                  <a:lnTo>
                    <a:pt x="6096" y="33451"/>
                  </a:lnTo>
                  <a:lnTo>
                    <a:pt x="5295" y="33540"/>
                  </a:lnTo>
                  <a:lnTo>
                    <a:pt x="4076" y="33972"/>
                  </a:lnTo>
                  <a:lnTo>
                    <a:pt x="3911" y="34594"/>
                  </a:lnTo>
                  <a:lnTo>
                    <a:pt x="4368" y="35953"/>
                  </a:lnTo>
                  <a:lnTo>
                    <a:pt x="5130" y="36309"/>
                  </a:lnTo>
                  <a:lnTo>
                    <a:pt x="5359" y="35763"/>
                  </a:lnTo>
                  <a:lnTo>
                    <a:pt x="5054" y="35255"/>
                  </a:lnTo>
                  <a:lnTo>
                    <a:pt x="5842" y="34810"/>
                  </a:lnTo>
                  <a:lnTo>
                    <a:pt x="6388" y="34925"/>
                  </a:lnTo>
                  <a:lnTo>
                    <a:pt x="7302" y="35458"/>
                  </a:lnTo>
                  <a:lnTo>
                    <a:pt x="7327" y="35077"/>
                  </a:lnTo>
                  <a:lnTo>
                    <a:pt x="7353" y="34391"/>
                  </a:lnTo>
                  <a:close/>
                </a:path>
                <a:path w="199390" h="128904">
                  <a:moveTo>
                    <a:pt x="8496" y="43332"/>
                  </a:moveTo>
                  <a:lnTo>
                    <a:pt x="7289" y="43268"/>
                  </a:lnTo>
                  <a:lnTo>
                    <a:pt x="7467" y="43053"/>
                  </a:lnTo>
                  <a:lnTo>
                    <a:pt x="7962" y="42735"/>
                  </a:lnTo>
                  <a:lnTo>
                    <a:pt x="7924" y="42240"/>
                  </a:lnTo>
                  <a:lnTo>
                    <a:pt x="7620" y="41960"/>
                  </a:lnTo>
                  <a:lnTo>
                    <a:pt x="7251" y="41617"/>
                  </a:lnTo>
                  <a:lnTo>
                    <a:pt x="6667" y="41656"/>
                  </a:lnTo>
                  <a:lnTo>
                    <a:pt x="6261" y="41871"/>
                  </a:lnTo>
                  <a:lnTo>
                    <a:pt x="4559" y="42735"/>
                  </a:lnTo>
                  <a:lnTo>
                    <a:pt x="5613" y="44589"/>
                  </a:lnTo>
                  <a:lnTo>
                    <a:pt x="8382" y="44742"/>
                  </a:lnTo>
                  <a:lnTo>
                    <a:pt x="8496" y="43332"/>
                  </a:lnTo>
                  <a:close/>
                </a:path>
                <a:path w="199390" h="128904">
                  <a:moveTo>
                    <a:pt x="10909" y="48044"/>
                  </a:moveTo>
                  <a:lnTo>
                    <a:pt x="7975" y="47866"/>
                  </a:lnTo>
                  <a:lnTo>
                    <a:pt x="7442" y="49860"/>
                  </a:lnTo>
                  <a:lnTo>
                    <a:pt x="8445" y="50101"/>
                  </a:lnTo>
                  <a:lnTo>
                    <a:pt x="9055" y="49923"/>
                  </a:lnTo>
                  <a:lnTo>
                    <a:pt x="9486" y="50317"/>
                  </a:lnTo>
                  <a:lnTo>
                    <a:pt x="10820" y="50330"/>
                  </a:lnTo>
                  <a:lnTo>
                    <a:pt x="10845" y="49784"/>
                  </a:lnTo>
                  <a:lnTo>
                    <a:pt x="10909" y="48044"/>
                  </a:lnTo>
                  <a:close/>
                </a:path>
                <a:path w="199390" h="128904">
                  <a:moveTo>
                    <a:pt x="16078" y="11315"/>
                  </a:moveTo>
                  <a:lnTo>
                    <a:pt x="15887" y="11074"/>
                  </a:lnTo>
                  <a:lnTo>
                    <a:pt x="15252" y="10325"/>
                  </a:lnTo>
                  <a:lnTo>
                    <a:pt x="14986" y="9994"/>
                  </a:lnTo>
                  <a:lnTo>
                    <a:pt x="13614" y="9639"/>
                  </a:lnTo>
                  <a:lnTo>
                    <a:pt x="13119" y="10909"/>
                  </a:lnTo>
                  <a:lnTo>
                    <a:pt x="12725" y="11887"/>
                  </a:lnTo>
                  <a:lnTo>
                    <a:pt x="14617" y="12115"/>
                  </a:lnTo>
                  <a:lnTo>
                    <a:pt x="14820" y="11607"/>
                  </a:lnTo>
                  <a:lnTo>
                    <a:pt x="14884" y="11455"/>
                  </a:lnTo>
                  <a:lnTo>
                    <a:pt x="15468" y="11468"/>
                  </a:lnTo>
                  <a:lnTo>
                    <a:pt x="16078" y="11315"/>
                  </a:lnTo>
                  <a:close/>
                </a:path>
                <a:path w="199390" h="128904">
                  <a:moveTo>
                    <a:pt x="16230" y="16471"/>
                  </a:moveTo>
                  <a:lnTo>
                    <a:pt x="14808" y="15684"/>
                  </a:lnTo>
                  <a:lnTo>
                    <a:pt x="14097" y="15862"/>
                  </a:lnTo>
                  <a:lnTo>
                    <a:pt x="12877" y="16179"/>
                  </a:lnTo>
                  <a:lnTo>
                    <a:pt x="12179" y="17487"/>
                  </a:lnTo>
                  <a:lnTo>
                    <a:pt x="13119" y="18503"/>
                  </a:lnTo>
                  <a:lnTo>
                    <a:pt x="13538" y="18961"/>
                  </a:lnTo>
                  <a:lnTo>
                    <a:pt x="15417" y="18770"/>
                  </a:lnTo>
                  <a:lnTo>
                    <a:pt x="14554" y="17830"/>
                  </a:lnTo>
                  <a:lnTo>
                    <a:pt x="14465" y="16929"/>
                  </a:lnTo>
                  <a:lnTo>
                    <a:pt x="16230" y="16471"/>
                  </a:lnTo>
                  <a:close/>
                </a:path>
                <a:path w="199390" h="128904">
                  <a:moveTo>
                    <a:pt x="21729" y="5384"/>
                  </a:moveTo>
                  <a:lnTo>
                    <a:pt x="20637" y="5270"/>
                  </a:lnTo>
                  <a:lnTo>
                    <a:pt x="19532" y="5168"/>
                  </a:lnTo>
                  <a:lnTo>
                    <a:pt x="18465" y="6032"/>
                  </a:lnTo>
                  <a:lnTo>
                    <a:pt x="19519" y="7823"/>
                  </a:lnTo>
                  <a:lnTo>
                    <a:pt x="21361" y="7518"/>
                  </a:lnTo>
                  <a:lnTo>
                    <a:pt x="20828" y="6616"/>
                  </a:lnTo>
                  <a:lnTo>
                    <a:pt x="21729" y="6451"/>
                  </a:lnTo>
                  <a:lnTo>
                    <a:pt x="21729" y="5384"/>
                  </a:lnTo>
                  <a:close/>
                </a:path>
                <a:path w="199390" h="128904">
                  <a:moveTo>
                    <a:pt x="22440" y="55880"/>
                  </a:moveTo>
                  <a:lnTo>
                    <a:pt x="16027" y="50850"/>
                  </a:lnTo>
                  <a:lnTo>
                    <a:pt x="12420" y="44259"/>
                  </a:lnTo>
                  <a:lnTo>
                    <a:pt x="11684" y="36868"/>
                  </a:lnTo>
                  <a:lnTo>
                    <a:pt x="11887" y="36830"/>
                  </a:lnTo>
                  <a:lnTo>
                    <a:pt x="12852" y="35267"/>
                  </a:lnTo>
                  <a:lnTo>
                    <a:pt x="13220" y="35788"/>
                  </a:lnTo>
                  <a:lnTo>
                    <a:pt x="14503" y="35750"/>
                  </a:lnTo>
                  <a:lnTo>
                    <a:pt x="15100" y="33743"/>
                  </a:lnTo>
                  <a:lnTo>
                    <a:pt x="16776" y="34086"/>
                  </a:lnTo>
                  <a:lnTo>
                    <a:pt x="18618" y="32905"/>
                  </a:lnTo>
                  <a:lnTo>
                    <a:pt x="17564" y="31216"/>
                  </a:lnTo>
                  <a:lnTo>
                    <a:pt x="19392" y="30391"/>
                  </a:lnTo>
                  <a:lnTo>
                    <a:pt x="20243" y="28422"/>
                  </a:lnTo>
                  <a:lnTo>
                    <a:pt x="19469" y="24980"/>
                  </a:lnTo>
                  <a:lnTo>
                    <a:pt x="18122" y="24485"/>
                  </a:lnTo>
                  <a:lnTo>
                    <a:pt x="17018" y="25133"/>
                  </a:lnTo>
                  <a:lnTo>
                    <a:pt x="16433" y="25069"/>
                  </a:lnTo>
                  <a:lnTo>
                    <a:pt x="15735" y="25196"/>
                  </a:lnTo>
                  <a:lnTo>
                    <a:pt x="17106" y="28448"/>
                  </a:lnTo>
                  <a:lnTo>
                    <a:pt x="15303" y="30314"/>
                  </a:lnTo>
                  <a:lnTo>
                    <a:pt x="11430" y="32359"/>
                  </a:lnTo>
                  <a:lnTo>
                    <a:pt x="10833" y="33362"/>
                  </a:lnTo>
                  <a:lnTo>
                    <a:pt x="10045" y="35255"/>
                  </a:lnTo>
                  <a:lnTo>
                    <a:pt x="10045" y="36131"/>
                  </a:lnTo>
                  <a:lnTo>
                    <a:pt x="9855" y="37846"/>
                  </a:lnTo>
                  <a:lnTo>
                    <a:pt x="12954" y="48564"/>
                  </a:lnTo>
                  <a:lnTo>
                    <a:pt x="17284" y="53073"/>
                  </a:lnTo>
                  <a:lnTo>
                    <a:pt x="16446" y="53225"/>
                  </a:lnTo>
                  <a:lnTo>
                    <a:pt x="14732" y="53657"/>
                  </a:lnTo>
                  <a:lnTo>
                    <a:pt x="12865" y="54406"/>
                  </a:lnTo>
                  <a:lnTo>
                    <a:pt x="7861" y="54825"/>
                  </a:lnTo>
                  <a:lnTo>
                    <a:pt x="8128" y="53174"/>
                  </a:lnTo>
                  <a:lnTo>
                    <a:pt x="5448" y="51358"/>
                  </a:lnTo>
                  <a:lnTo>
                    <a:pt x="4787" y="51104"/>
                  </a:lnTo>
                  <a:lnTo>
                    <a:pt x="3378" y="51066"/>
                  </a:lnTo>
                  <a:lnTo>
                    <a:pt x="1181" y="51765"/>
                  </a:lnTo>
                  <a:lnTo>
                    <a:pt x="723" y="51168"/>
                  </a:lnTo>
                  <a:lnTo>
                    <a:pt x="0" y="53200"/>
                  </a:lnTo>
                  <a:lnTo>
                    <a:pt x="2463" y="54432"/>
                  </a:lnTo>
                  <a:lnTo>
                    <a:pt x="3073" y="52400"/>
                  </a:lnTo>
                  <a:lnTo>
                    <a:pt x="4559" y="53428"/>
                  </a:lnTo>
                  <a:lnTo>
                    <a:pt x="5270" y="54749"/>
                  </a:lnTo>
                  <a:lnTo>
                    <a:pt x="6057" y="55511"/>
                  </a:lnTo>
                  <a:lnTo>
                    <a:pt x="8483" y="56680"/>
                  </a:lnTo>
                  <a:lnTo>
                    <a:pt x="9474" y="56870"/>
                  </a:lnTo>
                  <a:lnTo>
                    <a:pt x="13779" y="58013"/>
                  </a:lnTo>
                  <a:lnTo>
                    <a:pt x="14846" y="55638"/>
                  </a:lnTo>
                  <a:lnTo>
                    <a:pt x="16497" y="54381"/>
                  </a:lnTo>
                  <a:lnTo>
                    <a:pt x="17830" y="53924"/>
                  </a:lnTo>
                  <a:lnTo>
                    <a:pt x="17818" y="53784"/>
                  </a:lnTo>
                  <a:lnTo>
                    <a:pt x="19392" y="55105"/>
                  </a:lnTo>
                  <a:lnTo>
                    <a:pt x="20599" y="56057"/>
                  </a:lnTo>
                  <a:lnTo>
                    <a:pt x="22440" y="55880"/>
                  </a:lnTo>
                  <a:close/>
                </a:path>
                <a:path w="199390" h="128904">
                  <a:moveTo>
                    <a:pt x="38989" y="33274"/>
                  </a:moveTo>
                  <a:lnTo>
                    <a:pt x="38950" y="33007"/>
                  </a:lnTo>
                  <a:lnTo>
                    <a:pt x="38760" y="31432"/>
                  </a:lnTo>
                  <a:lnTo>
                    <a:pt x="37198" y="30861"/>
                  </a:lnTo>
                  <a:lnTo>
                    <a:pt x="35636" y="30962"/>
                  </a:lnTo>
                  <a:lnTo>
                    <a:pt x="35064" y="30975"/>
                  </a:lnTo>
                  <a:lnTo>
                    <a:pt x="35026" y="32054"/>
                  </a:lnTo>
                  <a:lnTo>
                    <a:pt x="35356" y="32689"/>
                  </a:lnTo>
                  <a:lnTo>
                    <a:pt x="36245" y="33426"/>
                  </a:lnTo>
                  <a:lnTo>
                    <a:pt x="37249" y="33426"/>
                  </a:lnTo>
                  <a:lnTo>
                    <a:pt x="37617" y="33248"/>
                  </a:lnTo>
                  <a:lnTo>
                    <a:pt x="38201" y="33362"/>
                  </a:lnTo>
                  <a:lnTo>
                    <a:pt x="38989" y="33274"/>
                  </a:lnTo>
                  <a:close/>
                </a:path>
                <a:path w="199390" h="128904">
                  <a:moveTo>
                    <a:pt x="45567" y="58356"/>
                  </a:moveTo>
                  <a:lnTo>
                    <a:pt x="45008" y="56807"/>
                  </a:lnTo>
                  <a:lnTo>
                    <a:pt x="43688" y="56629"/>
                  </a:lnTo>
                  <a:lnTo>
                    <a:pt x="42633" y="56743"/>
                  </a:lnTo>
                  <a:lnTo>
                    <a:pt x="42494" y="56756"/>
                  </a:lnTo>
                  <a:lnTo>
                    <a:pt x="42125" y="56857"/>
                  </a:lnTo>
                  <a:lnTo>
                    <a:pt x="42125" y="57061"/>
                  </a:lnTo>
                  <a:lnTo>
                    <a:pt x="42202" y="59245"/>
                  </a:lnTo>
                  <a:lnTo>
                    <a:pt x="42227" y="59842"/>
                  </a:lnTo>
                  <a:lnTo>
                    <a:pt x="44157" y="59918"/>
                  </a:lnTo>
                  <a:lnTo>
                    <a:pt x="44094" y="58356"/>
                  </a:lnTo>
                  <a:lnTo>
                    <a:pt x="44704" y="58483"/>
                  </a:lnTo>
                  <a:lnTo>
                    <a:pt x="45567" y="58356"/>
                  </a:lnTo>
                  <a:close/>
                </a:path>
                <a:path w="199390" h="128904">
                  <a:moveTo>
                    <a:pt x="48196" y="12255"/>
                  </a:moveTo>
                  <a:lnTo>
                    <a:pt x="47815" y="11518"/>
                  </a:lnTo>
                  <a:lnTo>
                    <a:pt x="47244" y="10363"/>
                  </a:lnTo>
                  <a:lnTo>
                    <a:pt x="46316" y="9702"/>
                  </a:lnTo>
                  <a:lnTo>
                    <a:pt x="45085" y="9385"/>
                  </a:lnTo>
                  <a:lnTo>
                    <a:pt x="44754" y="9309"/>
                  </a:lnTo>
                  <a:lnTo>
                    <a:pt x="43840" y="9334"/>
                  </a:lnTo>
                  <a:lnTo>
                    <a:pt x="43827" y="9867"/>
                  </a:lnTo>
                  <a:lnTo>
                    <a:pt x="43815" y="10388"/>
                  </a:lnTo>
                  <a:lnTo>
                    <a:pt x="43789" y="10909"/>
                  </a:lnTo>
                  <a:lnTo>
                    <a:pt x="43751" y="12230"/>
                  </a:lnTo>
                  <a:lnTo>
                    <a:pt x="45681" y="12357"/>
                  </a:lnTo>
                  <a:lnTo>
                    <a:pt x="45707" y="11391"/>
                  </a:lnTo>
                  <a:lnTo>
                    <a:pt x="45872" y="11569"/>
                  </a:lnTo>
                  <a:lnTo>
                    <a:pt x="46278" y="12369"/>
                  </a:lnTo>
                  <a:lnTo>
                    <a:pt x="48196" y="12255"/>
                  </a:lnTo>
                  <a:close/>
                </a:path>
                <a:path w="199390" h="128904">
                  <a:moveTo>
                    <a:pt x="68072" y="81013"/>
                  </a:moveTo>
                  <a:lnTo>
                    <a:pt x="62395" y="81813"/>
                  </a:lnTo>
                  <a:lnTo>
                    <a:pt x="63766" y="84620"/>
                  </a:lnTo>
                  <a:lnTo>
                    <a:pt x="64058" y="85217"/>
                  </a:lnTo>
                  <a:lnTo>
                    <a:pt x="65963" y="85128"/>
                  </a:lnTo>
                  <a:lnTo>
                    <a:pt x="65468" y="84124"/>
                  </a:lnTo>
                  <a:lnTo>
                    <a:pt x="65430" y="83718"/>
                  </a:lnTo>
                  <a:lnTo>
                    <a:pt x="65671" y="83350"/>
                  </a:lnTo>
                  <a:lnTo>
                    <a:pt x="66027" y="82842"/>
                  </a:lnTo>
                  <a:lnTo>
                    <a:pt x="66103" y="83591"/>
                  </a:lnTo>
                  <a:lnTo>
                    <a:pt x="66090" y="84658"/>
                  </a:lnTo>
                  <a:lnTo>
                    <a:pt x="68021" y="84772"/>
                  </a:lnTo>
                  <a:lnTo>
                    <a:pt x="68072" y="81013"/>
                  </a:lnTo>
                  <a:close/>
                </a:path>
                <a:path w="199390" h="128904">
                  <a:moveTo>
                    <a:pt x="79057" y="89001"/>
                  </a:moveTo>
                  <a:lnTo>
                    <a:pt x="78447" y="87134"/>
                  </a:lnTo>
                  <a:lnTo>
                    <a:pt x="76593" y="86880"/>
                  </a:lnTo>
                  <a:lnTo>
                    <a:pt x="74409" y="88938"/>
                  </a:lnTo>
                  <a:lnTo>
                    <a:pt x="76060" y="90500"/>
                  </a:lnTo>
                  <a:lnTo>
                    <a:pt x="77089" y="91147"/>
                  </a:lnTo>
                  <a:lnTo>
                    <a:pt x="77457" y="91376"/>
                  </a:lnTo>
                  <a:lnTo>
                    <a:pt x="78054" y="91490"/>
                  </a:lnTo>
                  <a:lnTo>
                    <a:pt x="78778" y="91033"/>
                  </a:lnTo>
                  <a:lnTo>
                    <a:pt x="78892" y="90639"/>
                  </a:lnTo>
                  <a:lnTo>
                    <a:pt x="78117" y="90144"/>
                  </a:lnTo>
                  <a:lnTo>
                    <a:pt x="77673" y="89903"/>
                  </a:lnTo>
                  <a:lnTo>
                    <a:pt x="77431" y="89496"/>
                  </a:lnTo>
                  <a:lnTo>
                    <a:pt x="77279" y="89319"/>
                  </a:lnTo>
                  <a:lnTo>
                    <a:pt x="77216" y="89115"/>
                  </a:lnTo>
                  <a:lnTo>
                    <a:pt x="77216" y="88887"/>
                  </a:lnTo>
                  <a:lnTo>
                    <a:pt x="77825" y="89166"/>
                  </a:lnTo>
                  <a:lnTo>
                    <a:pt x="79057" y="89001"/>
                  </a:lnTo>
                  <a:close/>
                </a:path>
                <a:path w="199390" h="128904">
                  <a:moveTo>
                    <a:pt x="89674" y="96278"/>
                  </a:moveTo>
                  <a:lnTo>
                    <a:pt x="87909" y="95580"/>
                  </a:lnTo>
                  <a:lnTo>
                    <a:pt x="86182" y="97015"/>
                  </a:lnTo>
                  <a:lnTo>
                    <a:pt x="86321" y="98437"/>
                  </a:lnTo>
                  <a:lnTo>
                    <a:pt x="87223" y="99352"/>
                  </a:lnTo>
                  <a:lnTo>
                    <a:pt x="87871" y="99999"/>
                  </a:lnTo>
                  <a:lnTo>
                    <a:pt x="89496" y="99301"/>
                  </a:lnTo>
                  <a:lnTo>
                    <a:pt x="88201" y="97980"/>
                  </a:lnTo>
                  <a:lnTo>
                    <a:pt x="88430" y="97320"/>
                  </a:lnTo>
                  <a:lnTo>
                    <a:pt x="89674" y="96278"/>
                  </a:lnTo>
                  <a:close/>
                </a:path>
                <a:path w="199390" h="128904">
                  <a:moveTo>
                    <a:pt x="96393" y="92367"/>
                  </a:moveTo>
                  <a:lnTo>
                    <a:pt x="96354" y="91668"/>
                  </a:lnTo>
                  <a:lnTo>
                    <a:pt x="96329" y="90868"/>
                  </a:lnTo>
                  <a:lnTo>
                    <a:pt x="96291" y="89738"/>
                  </a:lnTo>
                  <a:lnTo>
                    <a:pt x="93522" y="89128"/>
                  </a:lnTo>
                  <a:lnTo>
                    <a:pt x="92163" y="90182"/>
                  </a:lnTo>
                  <a:lnTo>
                    <a:pt x="92087" y="90817"/>
                  </a:lnTo>
                  <a:lnTo>
                    <a:pt x="92214" y="91325"/>
                  </a:lnTo>
                  <a:lnTo>
                    <a:pt x="92824" y="91643"/>
                  </a:lnTo>
                  <a:lnTo>
                    <a:pt x="93878" y="91922"/>
                  </a:lnTo>
                  <a:lnTo>
                    <a:pt x="94246" y="91833"/>
                  </a:lnTo>
                  <a:lnTo>
                    <a:pt x="94475" y="91668"/>
                  </a:lnTo>
                  <a:lnTo>
                    <a:pt x="94665" y="92316"/>
                  </a:lnTo>
                  <a:lnTo>
                    <a:pt x="96393" y="92367"/>
                  </a:lnTo>
                  <a:close/>
                </a:path>
                <a:path w="199390" h="128904">
                  <a:moveTo>
                    <a:pt x="108356" y="89103"/>
                  </a:moveTo>
                  <a:lnTo>
                    <a:pt x="107429" y="87185"/>
                  </a:lnTo>
                  <a:lnTo>
                    <a:pt x="106108" y="86918"/>
                  </a:lnTo>
                  <a:lnTo>
                    <a:pt x="103555" y="88099"/>
                  </a:lnTo>
                  <a:lnTo>
                    <a:pt x="103797" y="89738"/>
                  </a:lnTo>
                  <a:lnTo>
                    <a:pt x="104432" y="91859"/>
                  </a:lnTo>
                  <a:lnTo>
                    <a:pt x="106349" y="91744"/>
                  </a:lnTo>
                  <a:lnTo>
                    <a:pt x="106070" y="90817"/>
                  </a:lnTo>
                  <a:lnTo>
                    <a:pt x="105956" y="90424"/>
                  </a:lnTo>
                  <a:lnTo>
                    <a:pt x="105803" y="89979"/>
                  </a:lnTo>
                  <a:lnTo>
                    <a:pt x="105791" y="89560"/>
                  </a:lnTo>
                  <a:lnTo>
                    <a:pt x="105791" y="89281"/>
                  </a:lnTo>
                  <a:lnTo>
                    <a:pt x="106121" y="88620"/>
                  </a:lnTo>
                  <a:lnTo>
                    <a:pt x="106438" y="89255"/>
                  </a:lnTo>
                  <a:lnTo>
                    <a:pt x="108356" y="89103"/>
                  </a:lnTo>
                  <a:close/>
                </a:path>
                <a:path w="199390" h="128904">
                  <a:moveTo>
                    <a:pt x="108800" y="121754"/>
                  </a:moveTo>
                  <a:lnTo>
                    <a:pt x="108165" y="118440"/>
                  </a:lnTo>
                  <a:lnTo>
                    <a:pt x="106553" y="120408"/>
                  </a:lnTo>
                  <a:lnTo>
                    <a:pt x="103378" y="124269"/>
                  </a:lnTo>
                  <a:lnTo>
                    <a:pt x="98501" y="127228"/>
                  </a:lnTo>
                  <a:lnTo>
                    <a:pt x="92303" y="127990"/>
                  </a:lnTo>
                  <a:lnTo>
                    <a:pt x="93916" y="128587"/>
                  </a:lnTo>
                  <a:lnTo>
                    <a:pt x="99758" y="127876"/>
                  </a:lnTo>
                  <a:lnTo>
                    <a:pt x="104597" y="125653"/>
                  </a:lnTo>
                  <a:lnTo>
                    <a:pt x="108800" y="121754"/>
                  </a:lnTo>
                  <a:close/>
                </a:path>
                <a:path w="199390" h="128904">
                  <a:moveTo>
                    <a:pt x="118630" y="81026"/>
                  </a:moveTo>
                  <a:lnTo>
                    <a:pt x="117170" y="80772"/>
                  </a:lnTo>
                  <a:lnTo>
                    <a:pt x="115265" y="81013"/>
                  </a:lnTo>
                  <a:lnTo>
                    <a:pt x="114795" y="82105"/>
                  </a:lnTo>
                  <a:lnTo>
                    <a:pt x="116141" y="82931"/>
                  </a:lnTo>
                  <a:lnTo>
                    <a:pt x="116700" y="82981"/>
                  </a:lnTo>
                  <a:lnTo>
                    <a:pt x="117106" y="82918"/>
                  </a:lnTo>
                  <a:lnTo>
                    <a:pt x="117271" y="82880"/>
                  </a:lnTo>
                  <a:lnTo>
                    <a:pt x="117843" y="82765"/>
                  </a:lnTo>
                  <a:lnTo>
                    <a:pt x="117386" y="82486"/>
                  </a:lnTo>
                  <a:lnTo>
                    <a:pt x="117309" y="82359"/>
                  </a:lnTo>
                  <a:lnTo>
                    <a:pt x="117868" y="82448"/>
                  </a:lnTo>
                  <a:lnTo>
                    <a:pt x="118605" y="82397"/>
                  </a:lnTo>
                  <a:lnTo>
                    <a:pt x="118605" y="82143"/>
                  </a:lnTo>
                  <a:lnTo>
                    <a:pt x="118630" y="81026"/>
                  </a:lnTo>
                  <a:close/>
                </a:path>
                <a:path w="199390" h="128904">
                  <a:moveTo>
                    <a:pt x="128295" y="121158"/>
                  </a:moveTo>
                  <a:lnTo>
                    <a:pt x="127723" y="120002"/>
                  </a:lnTo>
                  <a:lnTo>
                    <a:pt x="122123" y="121386"/>
                  </a:lnTo>
                  <a:lnTo>
                    <a:pt x="119189" y="122224"/>
                  </a:lnTo>
                  <a:lnTo>
                    <a:pt x="112915" y="121564"/>
                  </a:lnTo>
                  <a:lnTo>
                    <a:pt x="113538" y="122897"/>
                  </a:lnTo>
                  <a:lnTo>
                    <a:pt x="114604" y="123050"/>
                  </a:lnTo>
                  <a:lnTo>
                    <a:pt x="118897" y="123659"/>
                  </a:lnTo>
                  <a:lnTo>
                    <a:pt x="123393" y="123024"/>
                  </a:lnTo>
                  <a:lnTo>
                    <a:pt x="128295" y="121158"/>
                  </a:lnTo>
                  <a:close/>
                </a:path>
                <a:path w="199390" h="128904">
                  <a:moveTo>
                    <a:pt x="128562" y="122834"/>
                  </a:moveTo>
                  <a:lnTo>
                    <a:pt x="126822" y="122466"/>
                  </a:lnTo>
                  <a:lnTo>
                    <a:pt x="126352" y="122707"/>
                  </a:lnTo>
                  <a:lnTo>
                    <a:pt x="121716" y="125095"/>
                  </a:lnTo>
                  <a:lnTo>
                    <a:pt x="116535" y="125450"/>
                  </a:lnTo>
                  <a:lnTo>
                    <a:pt x="111201" y="123317"/>
                  </a:lnTo>
                  <a:lnTo>
                    <a:pt x="109347" y="123609"/>
                  </a:lnTo>
                  <a:lnTo>
                    <a:pt x="116090" y="126314"/>
                  </a:lnTo>
                  <a:lnTo>
                    <a:pt x="121894" y="127431"/>
                  </a:lnTo>
                  <a:lnTo>
                    <a:pt x="128562" y="122834"/>
                  </a:lnTo>
                  <a:close/>
                </a:path>
                <a:path w="199390" h="128904">
                  <a:moveTo>
                    <a:pt x="135267" y="90208"/>
                  </a:moveTo>
                  <a:lnTo>
                    <a:pt x="135064" y="88582"/>
                  </a:lnTo>
                  <a:lnTo>
                    <a:pt x="132803" y="88099"/>
                  </a:lnTo>
                  <a:lnTo>
                    <a:pt x="130543" y="88595"/>
                  </a:lnTo>
                  <a:lnTo>
                    <a:pt x="131584" y="90004"/>
                  </a:lnTo>
                  <a:lnTo>
                    <a:pt x="131686" y="90144"/>
                  </a:lnTo>
                  <a:lnTo>
                    <a:pt x="131978" y="90208"/>
                  </a:lnTo>
                  <a:lnTo>
                    <a:pt x="132295" y="90233"/>
                  </a:lnTo>
                  <a:lnTo>
                    <a:pt x="132473" y="90398"/>
                  </a:lnTo>
                  <a:lnTo>
                    <a:pt x="132778" y="90614"/>
                  </a:lnTo>
                  <a:lnTo>
                    <a:pt x="133502" y="90551"/>
                  </a:lnTo>
                  <a:lnTo>
                    <a:pt x="135267" y="90208"/>
                  </a:lnTo>
                  <a:close/>
                </a:path>
                <a:path w="199390" h="128904">
                  <a:moveTo>
                    <a:pt x="148996" y="105854"/>
                  </a:moveTo>
                  <a:lnTo>
                    <a:pt x="147116" y="105422"/>
                  </a:lnTo>
                  <a:lnTo>
                    <a:pt x="146646" y="106172"/>
                  </a:lnTo>
                  <a:lnTo>
                    <a:pt x="141706" y="110947"/>
                  </a:lnTo>
                  <a:lnTo>
                    <a:pt x="140398" y="111340"/>
                  </a:lnTo>
                  <a:lnTo>
                    <a:pt x="143725" y="105257"/>
                  </a:lnTo>
                  <a:lnTo>
                    <a:pt x="143713" y="102831"/>
                  </a:lnTo>
                  <a:lnTo>
                    <a:pt x="143281" y="103593"/>
                  </a:lnTo>
                  <a:lnTo>
                    <a:pt x="138734" y="107759"/>
                  </a:lnTo>
                  <a:lnTo>
                    <a:pt x="132588" y="108966"/>
                  </a:lnTo>
                  <a:lnTo>
                    <a:pt x="120370" y="108369"/>
                  </a:lnTo>
                  <a:lnTo>
                    <a:pt x="114642" y="108546"/>
                  </a:lnTo>
                  <a:lnTo>
                    <a:pt x="107454" y="110693"/>
                  </a:lnTo>
                  <a:lnTo>
                    <a:pt x="100685" y="107010"/>
                  </a:lnTo>
                  <a:lnTo>
                    <a:pt x="101638" y="109435"/>
                  </a:lnTo>
                  <a:lnTo>
                    <a:pt x="102755" y="110045"/>
                  </a:lnTo>
                  <a:lnTo>
                    <a:pt x="105486" y="111531"/>
                  </a:lnTo>
                  <a:lnTo>
                    <a:pt x="107746" y="111937"/>
                  </a:lnTo>
                  <a:lnTo>
                    <a:pt x="113398" y="111315"/>
                  </a:lnTo>
                  <a:lnTo>
                    <a:pt x="115798" y="110337"/>
                  </a:lnTo>
                  <a:lnTo>
                    <a:pt x="122237" y="109461"/>
                  </a:lnTo>
                  <a:lnTo>
                    <a:pt x="125755" y="110591"/>
                  </a:lnTo>
                  <a:lnTo>
                    <a:pt x="135089" y="111721"/>
                  </a:lnTo>
                  <a:lnTo>
                    <a:pt x="139915" y="111480"/>
                  </a:lnTo>
                  <a:lnTo>
                    <a:pt x="135699" y="112725"/>
                  </a:lnTo>
                  <a:lnTo>
                    <a:pt x="129159" y="112903"/>
                  </a:lnTo>
                  <a:lnTo>
                    <a:pt x="122567" y="112941"/>
                  </a:lnTo>
                  <a:lnTo>
                    <a:pt x="115836" y="113715"/>
                  </a:lnTo>
                  <a:lnTo>
                    <a:pt x="108356" y="114300"/>
                  </a:lnTo>
                  <a:lnTo>
                    <a:pt x="101193" y="113334"/>
                  </a:lnTo>
                  <a:lnTo>
                    <a:pt x="95415" y="109435"/>
                  </a:lnTo>
                  <a:lnTo>
                    <a:pt x="94881" y="108775"/>
                  </a:lnTo>
                  <a:lnTo>
                    <a:pt x="95516" y="111455"/>
                  </a:lnTo>
                  <a:lnTo>
                    <a:pt x="96202" y="112293"/>
                  </a:lnTo>
                  <a:lnTo>
                    <a:pt x="102044" y="116344"/>
                  </a:lnTo>
                  <a:lnTo>
                    <a:pt x="108737" y="116827"/>
                  </a:lnTo>
                  <a:lnTo>
                    <a:pt x="122872" y="114439"/>
                  </a:lnTo>
                  <a:lnTo>
                    <a:pt x="130060" y="114261"/>
                  </a:lnTo>
                  <a:lnTo>
                    <a:pt x="137045" y="113804"/>
                  </a:lnTo>
                  <a:lnTo>
                    <a:pt x="143344" y="111721"/>
                  </a:lnTo>
                  <a:lnTo>
                    <a:pt x="148488" y="106667"/>
                  </a:lnTo>
                  <a:lnTo>
                    <a:pt x="148996" y="105854"/>
                  </a:lnTo>
                  <a:close/>
                </a:path>
                <a:path w="199390" h="128904">
                  <a:moveTo>
                    <a:pt x="192100" y="23901"/>
                  </a:moveTo>
                  <a:lnTo>
                    <a:pt x="191947" y="24003"/>
                  </a:lnTo>
                  <a:lnTo>
                    <a:pt x="191871" y="24168"/>
                  </a:lnTo>
                  <a:lnTo>
                    <a:pt x="192100" y="23901"/>
                  </a:lnTo>
                  <a:close/>
                </a:path>
                <a:path w="199390" h="128904">
                  <a:moveTo>
                    <a:pt x="192659" y="22491"/>
                  </a:moveTo>
                  <a:lnTo>
                    <a:pt x="191338" y="22174"/>
                  </a:lnTo>
                  <a:lnTo>
                    <a:pt x="190754" y="22491"/>
                  </a:lnTo>
                  <a:lnTo>
                    <a:pt x="190576" y="22263"/>
                  </a:lnTo>
                  <a:lnTo>
                    <a:pt x="190195" y="22059"/>
                  </a:lnTo>
                  <a:lnTo>
                    <a:pt x="188810" y="22059"/>
                  </a:lnTo>
                  <a:lnTo>
                    <a:pt x="187960" y="19710"/>
                  </a:lnTo>
                  <a:lnTo>
                    <a:pt x="186842" y="18516"/>
                  </a:lnTo>
                  <a:lnTo>
                    <a:pt x="186118" y="18161"/>
                  </a:lnTo>
                  <a:lnTo>
                    <a:pt x="184886" y="17741"/>
                  </a:lnTo>
                  <a:lnTo>
                    <a:pt x="183934" y="17411"/>
                  </a:lnTo>
                  <a:lnTo>
                    <a:pt x="178219" y="12954"/>
                  </a:lnTo>
                  <a:lnTo>
                    <a:pt x="178638" y="12877"/>
                  </a:lnTo>
                  <a:lnTo>
                    <a:pt x="178968" y="12623"/>
                  </a:lnTo>
                  <a:lnTo>
                    <a:pt x="178803" y="11925"/>
                  </a:lnTo>
                  <a:lnTo>
                    <a:pt x="177965" y="12255"/>
                  </a:lnTo>
                  <a:lnTo>
                    <a:pt x="178790" y="11925"/>
                  </a:lnTo>
                  <a:lnTo>
                    <a:pt x="178714" y="11645"/>
                  </a:lnTo>
                  <a:lnTo>
                    <a:pt x="179349" y="10325"/>
                  </a:lnTo>
                  <a:lnTo>
                    <a:pt x="180682" y="10261"/>
                  </a:lnTo>
                  <a:lnTo>
                    <a:pt x="180060" y="9347"/>
                  </a:lnTo>
                  <a:lnTo>
                    <a:pt x="179197" y="9271"/>
                  </a:lnTo>
                  <a:lnTo>
                    <a:pt x="178854" y="8039"/>
                  </a:lnTo>
                  <a:lnTo>
                    <a:pt x="177088" y="7200"/>
                  </a:lnTo>
                  <a:lnTo>
                    <a:pt x="175641" y="7772"/>
                  </a:lnTo>
                  <a:lnTo>
                    <a:pt x="174917" y="7023"/>
                  </a:lnTo>
                  <a:lnTo>
                    <a:pt x="174713" y="5689"/>
                  </a:lnTo>
                  <a:lnTo>
                    <a:pt x="171742" y="3949"/>
                  </a:lnTo>
                  <a:lnTo>
                    <a:pt x="170192" y="4000"/>
                  </a:lnTo>
                  <a:lnTo>
                    <a:pt x="168033" y="3187"/>
                  </a:lnTo>
                  <a:lnTo>
                    <a:pt x="168325" y="749"/>
                  </a:lnTo>
                  <a:lnTo>
                    <a:pt x="168732" y="0"/>
                  </a:lnTo>
                  <a:lnTo>
                    <a:pt x="166992" y="76"/>
                  </a:lnTo>
                  <a:lnTo>
                    <a:pt x="166420" y="1168"/>
                  </a:lnTo>
                  <a:lnTo>
                    <a:pt x="166344" y="1765"/>
                  </a:lnTo>
                  <a:lnTo>
                    <a:pt x="166497" y="2336"/>
                  </a:lnTo>
                  <a:lnTo>
                    <a:pt x="166103" y="2819"/>
                  </a:lnTo>
                  <a:lnTo>
                    <a:pt x="165925" y="3454"/>
                  </a:lnTo>
                  <a:lnTo>
                    <a:pt x="166497" y="5613"/>
                  </a:lnTo>
                  <a:lnTo>
                    <a:pt x="167995" y="6248"/>
                  </a:lnTo>
                  <a:lnTo>
                    <a:pt x="170205" y="7010"/>
                  </a:lnTo>
                  <a:lnTo>
                    <a:pt x="172123" y="6184"/>
                  </a:lnTo>
                  <a:lnTo>
                    <a:pt x="173456" y="7378"/>
                  </a:lnTo>
                  <a:lnTo>
                    <a:pt x="173405" y="8382"/>
                  </a:lnTo>
                  <a:lnTo>
                    <a:pt x="175310" y="10896"/>
                  </a:lnTo>
                  <a:lnTo>
                    <a:pt x="176885" y="12052"/>
                  </a:lnTo>
                  <a:lnTo>
                    <a:pt x="176504" y="12204"/>
                  </a:lnTo>
                  <a:lnTo>
                    <a:pt x="176314" y="12992"/>
                  </a:lnTo>
                  <a:lnTo>
                    <a:pt x="176352" y="13119"/>
                  </a:lnTo>
                  <a:lnTo>
                    <a:pt x="176530" y="13792"/>
                  </a:lnTo>
                  <a:lnTo>
                    <a:pt x="176657" y="14097"/>
                  </a:lnTo>
                  <a:lnTo>
                    <a:pt x="175018" y="14630"/>
                  </a:lnTo>
                  <a:lnTo>
                    <a:pt x="174193" y="16484"/>
                  </a:lnTo>
                  <a:lnTo>
                    <a:pt x="176949" y="17170"/>
                  </a:lnTo>
                  <a:lnTo>
                    <a:pt x="177533" y="16967"/>
                  </a:lnTo>
                  <a:lnTo>
                    <a:pt x="178638" y="17297"/>
                  </a:lnTo>
                  <a:lnTo>
                    <a:pt x="179781" y="19126"/>
                  </a:lnTo>
                  <a:lnTo>
                    <a:pt x="184619" y="17741"/>
                  </a:lnTo>
                  <a:lnTo>
                    <a:pt x="187274" y="20802"/>
                  </a:lnTo>
                  <a:lnTo>
                    <a:pt x="189903" y="24980"/>
                  </a:lnTo>
                  <a:lnTo>
                    <a:pt x="190715" y="24803"/>
                  </a:lnTo>
                  <a:lnTo>
                    <a:pt x="191947" y="24003"/>
                  </a:lnTo>
                  <a:lnTo>
                    <a:pt x="192659" y="22491"/>
                  </a:lnTo>
                  <a:close/>
                </a:path>
                <a:path w="199390" h="128904">
                  <a:moveTo>
                    <a:pt x="199097" y="40792"/>
                  </a:moveTo>
                  <a:lnTo>
                    <a:pt x="198056" y="40220"/>
                  </a:lnTo>
                  <a:lnTo>
                    <a:pt x="197713" y="40259"/>
                  </a:lnTo>
                  <a:lnTo>
                    <a:pt x="197167" y="39814"/>
                  </a:lnTo>
                  <a:lnTo>
                    <a:pt x="196786" y="39725"/>
                  </a:lnTo>
                  <a:lnTo>
                    <a:pt x="196291" y="39039"/>
                  </a:lnTo>
                  <a:lnTo>
                    <a:pt x="195935" y="37896"/>
                  </a:lnTo>
                  <a:lnTo>
                    <a:pt x="194983" y="36677"/>
                  </a:lnTo>
                  <a:lnTo>
                    <a:pt x="191516" y="35280"/>
                  </a:lnTo>
                  <a:lnTo>
                    <a:pt x="189801" y="34861"/>
                  </a:lnTo>
                  <a:lnTo>
                    <a:pt x="187858" y="31546"/>
                  </a:lnTo>
                  <a:lnTo>
                    <a:pt x="185889" y="29743"/>
                  </a:lnTo>
                  <a:lnTo>
                    <a:pt x="185978" y="30429"/>
                  </a:lnTo>
                  <a:lnTo>
                    <a:pt x="183603" y="31419"/>
                  </a:lnTo>
                  <a:lnTo>
                    <a:pt x="183603" y="34251"/>
                  </a:lnTo>
                  <a:lnTo>
                    <a:pt x="184937" y="33934"/>
                  </a:lnTo>
                  <a:lnTo>
                    <a:pt x="186639" y="35013"/>
                  </a:lnTo>
                  <a:lnTo>
                    <a:pt x="186918" y="36195"/>
                  </a:lnTo>
                  <a:lnTo>
                    <a:pt x="187858" y="37312"/>
                  </a:lnTo>
                  <a:lnTo>
                    <a:pt x="188290" y="37655"/>
                  </a:lnTo>
                  <a:lnTo>
                    <a:pt x="189509" y="38061"/>
                  </a:lnTo>
                  <a:lnTo>
                    <a:pt x="190195" y="38011"/>
                  </a:lnTo>
                  <a:lnTo>
                    <a:pt x="190779" y="37744"/>
                  </a:lnTo>
                  <a:lnTo>
                    <a:pt x="191135" y="37820"/>
                  </a:lnTo>
                  <a:lnTo>
                    <a:pt x="192316" y="37185"/>
                  </a:lnTo>
                  <a:lnTo>
                    <a:pt x="194386" y="38214"/>
                  </a:lnTo>
                  <a:lnTo>
                    <a:pt x="193205" y="40411"/>
                  </a:lnTo>
                  <a:lnTo>
                    <a:pt x="193916" y="41287"/>
                  </a:lnTo>
                  <a:lnTo>
                    <a:pt x="194818" y="41732"/>
                  </a:lnTo>
                  <a:lnTo>
                    <a:pt x="195262" y="42316"/>
                  </a:lnTo>
                  <a:lnTo>
                    <a:pt x="196634" y="43103"/>
                  </a:lnTo>
                  <a:lnTo>
                    <a:pt x="175882" y="93751"/>
                  </a:lnTo>
                  <a:lnTo>
                    <a:pt x="169456" y="105803"/>
                  </a:lnTo>
                  <a:lnTo>
                    <a:pt x="171627" y="104089"/>
                  </a:lnTo>
                  <a:lnTo>
                    <a:pt x="172643" y="103136"/>
                  </a:lnTo>
                  <a:lnTo>
                    <a:pt x="175983" y="96875"/>
                  </a:lnTo>
                  <a:lnTo>
                    <a:pt x="179044" y="90411"/>
                  </a:lnTo>
                  <a:lnTo>
                    <a:pt x="182397" y="84366"/>
                  </a:lnTo>
                  <a:lnTo>
                    <a:pt x="190271" y="68046"/>
                  </a:lnTo>
                  <a:lnTo>
                    <a:pt x="195427" y="54140"/>
                  </a:lnTo>
                  <a:lnTo>
                    <a:pt x="198247" y="44450"/>
                  </a:lnTo>
                  <a:lnTo>
                    <a:pt x="199097" y="4079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3167379" y="4325695"/>
              <a:ext cx="81243" cy="74663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3168472" y="4326672"/>
              <a:ext cx="70485" cy="72390"/>
            </a:xfrm>
            <a:custGeom>
              <a:avLst/>
              <a:gdLst/>
              <a:ahLst/>
              <a:cxnLst/>
              <a:rect l="l" t="t" r="r" b="b"/>
              <a:pathLst>
                <a:path w="70485" h="72389">
                  <a:moveTo>
                    <a:pt x="3429" y="17081"/>
                  </a:moveTo>
                  <a:lnTo>
                    <a:pt x="2794" y="16916"/>
                  </a:lnTo>
                  <a:lnTo>
                    <a:pt x="2489" y="16903"/>
                  </a:lnTo>
                  <a:lnTo>
                    <a:pt x="1600" y="16852"/>
                  </a:lnTo>
                  <a:lnTo>
                    <a:pt x="533" y="17208"/>
                  </a:lnTo>
                  <a:lnTo>
                    <a:pt x="571" y="18275"/>
                  </a:lnTo>
                  <a:lnTo>
                    <a:pt x="596" y="18783"/>
                  </a:lnTo>
                  <a:lnTo>
                    <a:pt x="1460" y="18973"/>
                  </a:lnTo>
                  <a:lnTo>
                    <a:pt x="2019" y="18846"/>
                  </a:lnTo>
                  <a:lnTo>
                    <a:pt x="2590" y="19011"/>
                  </a:lnTo>
                  <a:lnTo>
                    <a:pt x="3378" y="18897"/>
                  </a:lnTo>
                  <a:lnTo>
                    <a:pt x="3390" y="18427"/>
                  </a:lnTo>
                  <a:lnTo>
                    <a:pt x="3403" y="18122"/>
                  </a:lnTo>
                  <a:lnTo>
                    <a:pt x="3403" y="17818"/>
                  </a:lnTo>
                  <a:lnTo>
                    <a:pt x="3429" y="17081"/>
                  </a:lnTo>
                  <a:close/>
                </a:path>
                <a:path w="70485" h="72389">
                  <a:moveTo>
                    <a:pt x="4203" y="13055"/>
                  </a:moveTo>
                  <a:lnTo>
                    <a:pt x="4102" y="12636"/>
                  </a:lnTo>
                  <a:lnTo>
                    <a:pt x="3987" y="12179"/>
                  </a:lnTo>
                  <a:lnTo>
                    <a:pt x="3314" y="12103"/>
                  </a:lnTo>
                  <a:lnTo>
                    <a:pt x="2946" y="12115"/>
                  </a:lnTo>
                  <a:lnTo>
                    <a:pt x="2857" y="11976"/>
                  </a:lnTo>
                  <a:lnTo>
                    <a:pt x="2832" y="11811"/>
                  </a:lnTo>
                  <a:lnTo>
                    <a:pt x="2895" y="11645"/>
                  </a:lnTo>
                  <a:lnTo>
                    <a:pt x="2870" y="11379"/>
                  </a:lnTo>
                  <a:lnTo>
                    <a:pt x="2984" y="11188"/>
                  </a:lnTo>
                  <a:lnTo>
                    <a:pt x="3238" y="11074"/>
                  </a:lnTo>
                  <a:lnTo>
                    <a:pt x="4025" y="10464"/>
                  </a:lnTo>
                  <a:lnTo>
                    <a:pt x="2235" y="9855"/>
                  </a:lnTo>
                  <a:lnTo>
                    <a:pt x="939" y="10845"/>
                  </a:lnTo>
                  <a:lnTo>
                    <a:pt x="685" y="11734"/>
                  </a:lnTo>
                  <a:lnTo>
                    <a:pt x="1181" y="12484"/>
                  </a:lnTo>
                  <a:lnTo>
                    <a:pt x="1663" y="13233"/>
                  </a:lnTo>
                  <a:lnTo>
                    <a:pt x="2552" y="13385"/>
                  </a:lnTo>
                  <a:lnTo>
                    <a:pt x="3378" y="13360"/>
                  </a:lnTo>
                  <a:lnTo>
                    <a:pt x="3759" y="13360"/>
                  </a:lnTo>
                  <a:lnTo>
                    <a:pt x="4203" y="13055"/>
                  </a:lnTo>
                  <a:close/>
                </a:path>
                <a:path w="70485" h="72389">
                  <a:moveTo>
                    <a:pt x="9093" y="16662"/>
                  </a:moveTo>
                  <a:lnTo>
                    <a:pt x="8547" y="16459"/>
                  </a:lnTo>
                  <a:lnTo>
                    <a:pt x="8013" y="16395"/>
                  </a:lnTo>
                  <a:lnTo>
                    <a:pt x="8077" y="16129"/>
                  </a:lnTo>
                  <a:lnTo>
                    <a:pt x="8229" y="15595"/>
                  </a:lnTo>
                  <a:lnTo>
                    <a:pt x="8318" y="15240"/>
                  </a:lnTo>
                  <a:lnTo>
                    <a:pt x="6426" y="14947"/>
                  </a:lnTo>
                  <a:lnTo>
                    <a:pt x="6299" y="15455"/>
                  </a:lnTo>
                  <a:lnTo>
                    <a:pt x="6159" y="15951"/>
                  </a:lnTo>
                  <a:lnTo>
                    <a:pt x="5905" y="16916"/>
                  </a:lnTo>
                  <a:lnTo>
                    <a:pt x="6121" y="17145"/>
                  </a:lnTo>
                  <a:lnTo>
                    <a:pt x="7061" y="17475"/>
                  </a:lnTo>
                  <a:lnTo>
                    <a:pt x="8267" y="17614"/>
                  </a:lnTo>
                  <a:lnTo>
                    <a:pt x="8953" y="16827"/>
                  </a:lnTo>
                  <a:lnTo>
                    <a:pt x="9093" y="16662"/>
                  </a:lnTo>
                  <a:close/>
                </a:path>
                <a:path w="70485" h="72389">
                  <a:moveTo>
                    <a:pt x="9588" y="36271"/>
                  </a:moveTo>
                  <a:lnTo>
                    <a:pt x="6553" y="35763"/>
                  </a:lnTo>
                  <a:lnTo>
                    <a:pt x="5867" y="37655"/>
                  </a:lnTo>
                  <a:lnTo>
                    <a:pt x="5537" y="38557"/>
                  </a:lnTo>
                  <a:lnTo>
                    <a:pt x="7200" y="38938"/>
                  </a:lnTo>
                  <a:lnTo>
                    <a:pt x="7632" y="38252"/>
                  </a:lnTo>
                  <a:lnTo>
                    <a:pt x="7721" y="39116"/>
                  </a:lnTo>
                  <a:lnTo>
                    <a:pt x="9512" y="39204"/>
                  </a:lnTo>
                  <a:lnTo>
                    <a:pt x="9588" y="36271"/>
                  </a:lnTo>
                  <a:close/>
                </a:path>
                <a:path w="70485" h="72389">
                  <a:moveTo>
                    <a:pt x="13728" y="48196"/>
                  </a:moveTo>
                  <a:lnTo>
                    <a:pt x="13131" y="46926"/>
                  </a:lnTo>
                  <a:lnTo>
                    <a:pt x="10502" y="46736"/>
                  </a:lnTo>
                  <a:lnTo>
                    <a:pt x="10439" y="48348"/>
                  </a:lnTo>
                  <a:lnTo>
                    <a:pt x="10401" y="49491"/>
                  </a:lnTo>
                  <a:lnTo>
                    <a:pt x="11595" y="50101"/>
                  </a:lnTo>
                  <a:lnTo>
                    <a:pt x="12141" y="49072"/>
                  </a:lnTo>
                  <a:lnTo>
                    <a:pt x="12357" y="48348"/>
                  </a:lnTo>
                  <a:lnTo>
                    <a:pt x="12954" y="48310"/>
                  </a:lnTo>
                  <a:lnTo>
                    <a:pt x="13728" y="48196"/>
                  </a:lnTo>
                  <a:close/>
                </a:path>
                <a:path w="70485" h="72389">
                  <a:moveTo>
                    <a:pt x="14808" y="35166"/>
                  </a:moveTo>
                  <a:lnTo>
                    <a:pt x="13970" y="33947"/>
                  </a:lnTo>
                  <a:lnTo>
                    <a:pt x="12141" y="34099"/>
                  </a:lnTo>
                  <a:lnTo>
                    <a:pt x="12852" y="35128"/>
                  </a:lnTo>
                  <a:lnTo>
                    <a:pt x="12852" y="35775"/>
                  </a:lnTo>
                  <a:lnTo>
                    <a:pt x="12077" y="36817"/>
                  </a:lnTo>
                  <a:lnTo>
                    <a:pt x="13893" y="37185"/>
                  </a:lnTo>
                  <a:lnTo>
                    <a:pt x="14249" y="36715"/>
                  </a:lnTo>
                  <a:lnTo>
                    <a:pt x="14782" y="36004"/>
                  </a:lnTo>
                  <a:lnTo>
                    <a:pt x="14808" y="35166"/>
                  </a:lnTo>
                  <a:close/>
                </a:path>
                <a:path w="70485" h="72389">
                  <a:moveTo>
                    <a:pt x="15240" y="44297"/>
                  </a:moveTo>
                  <a:lnTo>
                    <a:pt x="14109" y="43014"/>
                  </a:lnTo>
                  <a:lnTo>
                    <a:pt x="11899" y="42875"/>
                  </a:lnTo>
                  <a:lnTo>
                    <a:pt x="11290" y="44691"/>
                  </a:lnTo>
                  <a:lnTo>
                    <a:pt x="13157" y="44996"/>
                  </a:lnTo>
                  <a:lnTo>
                    <a:pt x="13360" y="44399"/>
                  </a:lnTo>
                  <a:lnTo>
                    <a:pt x="15240" y="44297"/>
                  </a:lnTo>
                  <a:close/>
                </a:path>
                <a:path w="70485" h="72389">
                  <a:moveTo>
                    <a:pt x="18122" y="15405"/>
                  </a:moveTo>
                  <a:lnTo>
                    <a:pt x="14363" y="15074"/>
                  </a:lnTo>
                  <a:lnTo>
                    <a:pt x="14198" y="16967"/>
                  </a:lnTo>
                  <a:lnTo>
                    <a:pt x="14160" y="17386"/>
                  </a:lnTo>
                  <a:lnTo>
                    <a:pt x="15328" y="17576"/>
                  </a:lnTo>
                  <a:lnTo>
                    <a:pt x="15862" y="17360"/>
                  </a:lnTo>
                  <a:lnTo>
                    <a:pt x="16103" y="17754"/>
                  </a:lnTo>
                  <a:lnTo>
                    <a:pt x="17653" y="17881"/>
                  </a:lnTo>
                  <a:lnTo>
                    <a:pt x="18122" y="15405"/>
                  </a:lnTo>
                  <a:close/>
                </a:path>
                <a:path w="70485" h="72389">
                  <a:moveTo>
                    <a:pt x="19558" y="23888"/>
                  </a:moveTo>
                  <a:lnTo>
                    <a:pt x="19367" y="22720"/>
                  </a:lnTo>
                  <a:lnTo>
                    <a:pt x="18872" y="22237"/>
                  </a:lnTo>
                  <a:lnTo>
                    <a:pt x="18148" y="21945"/>
                  </a:lnTo>
                  <a:lnTo>
                    <a:pt x="17653" y="21755"/>
                  </a:lnTo>
                  <a:lnTo>
                    <a:pt x="16548" y="21767"/>
                  </a:lnTo>
                  <a:lnTo>
                    <a:pt x="16675" y="22542"/>
                  </a:lnTo>
                  <a:lnTo>
                    <a:pt x="17018" y="24447"/>
                  </a:lnTo>
                  <a:lnTo>
                    <a:pt x="17157" y="25209"/>
                  </a:lnTo>
                  <a:lnTo>
                    <a:pt x="19062" y="25171"/>
                  </a:lnTo>
                  <a:lnTo>
                    <a:pt x="18897" y="24218"/>
                  </a:lnTo>
                  <a:lnTo>
                    <a:pt x="19265" y="24117"/>
                  </a:lnTo>
                  <a:lnTo>
                    <a:pt x="19558" y="23888"/>
                  </a:lnTo>
                  <a:close/>
                </a:path>
                <a:path w="70485" h="72389">
                  <a:moveTo>
                    <a:pt x="19608" y="45834"/>
                  </a:moveTo>
                  <a:lnTo>
                    <a:pt x="19177" y="45212"/>
                  </a:lnTo>
                  <a:lnTo>
                    <a:pt x="18732" y="44551"/>
                  </a:lnTo>
                  <a:lnTo>
                    <a:pt x="16878" y="44869"/>
                  </a:lnTo>
                  <a:lnTo>
                    <a:pt x="17475" y="45745"/>
                  </a:lnTo>
                  <a:lnTo>
                    <a:pt x="17437" y="46253"/>
                  </a:lnTo>
                  <a:lnTo>
                    <a:pt x="16738" y="47040"/>
                  </a:lnTo>
                  <a:lnTo>
                    <a:pt x="18529" y="47612"/>
                  </a:lnTo>
                  <a:lnTo>
                    <a:pt x="19062" y="47015"/>
                  </a:lnTo>
                  <a:lnTo>
                    <a:pt x="19570" y="46443"/>
                  </a:lnTo>
                  <a:lnTo>
                    <a:pt x="19608" y="45834"/>
                  </a:lnTo>
                  <a:close/>
                </a:path>
                <a:path w="70485" h="72389">
                  <a:moveTo>
                    <a:pt x="21094" y="9144"/>
                  </a:moveTo>
                  <a:lnTo>
                    <a:pt x="20408" y="8191"/>
                  </a:lnTo>
                  <a:lnTo>
                    <a:pt x="20180" y="7861"/>
                  </a:lnTo>
                  <a:lnTo>
                    <a:pt x="18770" y="7632"/>
                  </a:lnTo>
                  <a:lnTo>
                    <a:pt x="18554" y="8064"/>
                  </a:lnTo>
                  <a:lnTo>
                    <a:pt x="18300" y="8597"/>
                  </a:lnTo>
                  <a:lnTo>
                    <a:pt x="18288" y="9017"/>
                  </a:lnTo>
                  <a:lnTo>
                    <a:pt x="18605" y="9525"/>
                  </a:lnTo>
                  <a:lnTo>
                    <a:pt x="18897" y="9982"/>
                  </a:lnTo>
                  <a:lnTo>
                    <a:pt x="20713" y="9855"/>
                  </a:lnTo>
                  <a:lnTo>
                    <a:pt x="20447" y="9410"/>
                  </a:lnTo>
                  <a:lnTo>
                    <a:pt x="20802" y="9258"/>
                  </a:lnTo>
                  <a:lnTo>
                    <a:pt x="21094" y="9144"/>
                  </a:lnTo>
                  <a:close/>
                </a:path>
                <a:path w="70485" h="72389">
                  <a:moveTo>
                    <a:pt x="22644" y="30797"/>
                  </a:moveTo>
                  <a:lnTo>
                    <a:pt x="22517" y="30645"/>
                  </a:lnTo>
                  <a:lnTo>
                    <a:pt x="21780" y="29781"/>
                  </a:lnTo>
                  <a:lnTo>
                    <a:pt x="18935" y="29527"/>
                  </a:lnTo>
                  <a:lnTo>
                    <a:pt x="19304" y="31242"/>
                  </a:lnTo>
                  <a:lnTo>
                    <a:pt x="19405" y="31775"/>
                  </a:lnTo>
                  <a:lnTo>
                    <a:pt x="21297" y="31673"/>
                  </a:lnTo>
                  <a:lnTo>
                    <a:pt x="21221" y="31381"/>
                  </a:lnTo>
                  <a:lnTo>
                    <a:pt x="21145" y="31203"/>
                  </a:lnTo>
                  <a:lnTo>
                    <a:pt x="21145" y="31051"/>
                  </a:lnTo>
                  <a:lnTo>
                    <a:pt x="21247" y="30886"/>
                  </a:lnTo>
                  <a:lnTo>
                    <a:pt x="21856" y="30949"/>
                  </a:lnTo>
                  <a:lnTo>
                    <a:pt x="22644" y="30797"/>
                  </a:lnTo>
                  <a:close/>
                </a:path>
                <a:path w="70485" h="72389">
                  <a:moveTo>
                    <a:pt x="24930" y="14312"/>
                  </a:moveTo>
                  <a:lnTo>
                    <a:pt x="23444" y="13627"/>
                  </a:lnTo>
                  <a:lnTo>
                    <a:pt x="22377" y="13970"/>
                  </a:lnTo>
                  <a:lnTo>
                    <a:pt x="21209" y="14325"/>
                  </a:lnTo>
                  <a:lnTo>
                    <a:pt x="21018" y="15722"/>
                  </a:lnTo>
                  <a:lnTo>
                    <a:pt x="22021" y="16408"/>
                  </a:lnTo>
                  <a:lnTo>
                    <a:pt x="22491" y="16738"/>
                  </a:lnTo>
                  <a:lnTo>
                    <a:pt x="23583" y="16510"/>
                  </a:lnTo>
                  <a:lnTo>
                    <a:pt x="23710" y="16103"/>
                  </a:lnTo>
                  <a:lnTo>
                    <a:pt x="24218" y="16167"/>
                  </a:lnTo>
                  <a:lnTo>
                    <a:pt x="24777" y="16002"/>
                  </a:lnTo>
                  <a:lnTo>
                    <a:pt x="24930" y="14312"/>
                  </a:lnTo>
                  <a:close/>
                </a:path>
                <a:path w="70485" h="72389">
                  <a:moveTo>
                    <a:pt x="27584" y="25755"/>
                  </a:moveTo>
                  <a:lnTo>
                    <a:pt x="27038" y="25031"/>
                  </a:lnTo>
                  <a:lnTo>
                    <a:pt x="25615" y="23152"/>
                  </a:lnTo>
                  <a:lnTo>
                    <a:pt x="22136" y="24980"/>
                  </a:lnTo>
                  <a:lnTo>
                    <a:pt x="24180" y="26847"/>
                  </a:lnTo>
                  <a:lnTo>
                    <a:pt x="24765" y="27368"/>
                  </a:lnTo>
                  <a:lnTo>
                    <a:pt x="26466" y="26860"/>
                  </a:lnTo>
                  <a:lnTo>
                    <a:pt x="25488" y="25984"/>
                  </a:lnTo>
                  <a:lnTo>
                    <a:pt x="25450" y="25857"/>
                  </a:lnTo>
                  <a:lnTo>
                    <a:pt x="25514" y="25692"/>
                  </a:lnTo>
                  <a:lnTo>
                    <a:pt x="26136" y="26060"/>
                  </a:lnTo>
                  <a:lnTo>
                    <a:pt x="27584" y="25755"/>
                  </a:lnTo>
                  <a:close/>
                </a:path>
                <a:path w="70485" h="72389">
                  <a:moveTo>
                    <a:pt x="27609" y="40627"/>
                  </a:moveTo>
                  <a:lnTo>
                    <a:pt x="27584" y="40271"/>
                  </a:lnTo>
                  <a:lnTo>
                    <a:pt x="27495" y="39065"/>
                  </a:lnTo>
                  <a:lnTo>
                    <a:pt x="25920" y="38481"/>
                  </a:lnTo>
                  <a:lnTo>
                    <a:pt x="23507" y="39662"/>
                  </a:lnTo>
                  <a:lnTo>
                    <a:pt x="24396" y="41148"/>
                  </a:lnTo>
                  <a:lnTo>
                    <a:pt x="26200" y="41567"/>
                  </a:lnTo>
                  <a:lnTo>
                    <a:pt x="26809" y="41148"/>
                  </a:lnTo>
                  <a:lnTo>
                    <a:pt x="26733" y="40779"/>
                  </a:lnTo>
                  <a:lnTo>
                    <a:pt x="27190" y="40792"/>
                  </a:lnTo>
                  <a:lnTo>
                    <a:pt x="27609" y="40627"/>
                  </a:lnTo>
                  <a:close/>
                </a:path>
                <a:path w="70485" h="72389">
                  <a:moveTo>
                    <a:pt x="31318" y="16954"/>
                  </a:moveTo>
                  <a:lnTo>
                    <a:pt x="31280" y="15963"/>
                  </a:lnTo>
                  <a:lnTo>
                    <a:pt x="31038" y="15519"/>
                  </a:lnTo>
                  <a:lnTo>
                    <a:pt x="30543" y="15100"/>
                  </a:lnTo>
                  <a:lnTo>
                    <a:pt x="30213" y="14820"/>
                  </a:lnTo>
                  <a:lnTo>
                    <a:pt x="28498" y="14528"/>
                  </a:lnTo>
                  <a:lnTo>
                    <a:pt x="29159" y="16687"/>
                  </a:lnTo>
                  <a:lnTo>
                    <a:pt x="29476" y="16802"/>
                  </a:lnTo>
                  <a:lnTo>
                    <a:pt x="29845" y="16852"/>
                  </a:lnTo>
                  <a:lnTo>
                    <a:pt x="30416" y="17030"/>
                  </a:lnTo>
                  <a:lnTo>
                    <a:pt x="31318" y="16954"/>
                  </a:lnTo>
                  <a:close/>
                </a:path>
                <a:path w="70485" h="72389">
                  <a:moveTo>
                    <a:pt x="32575" y="35928"/>
                  </a:moveTo>
                  <a:lnTo>
                    <a:pt x="32499" y="35661"/>
                  </a:lnTo>
                  <a:lnTo>
                    <a:pt x="32194" y="34442"/>
                  </a:lnTo>
                  <a:lnTo>
                    <a:pt x="30937" y="34023"/>
                  </a:lnTo>
                  <a:lnTo>
                    <a:pt x="29641" y="34150"/>
                  </a:lnTo>
                  <a:lnTo>
                    <a:pt x="29006" y="34188"/>
                  </a:lnTo>
                  <a:lnTo>
                    <a:pt x="29044" y="34455"/>
                  </a:lnTo>
                  <a:lnTo>
                    <a:pt x="29311" y="36563"/>
                  </a:lnTo>
                  <a:lnTo>
                    <a:pt x="31229" y="36563"/>
                  </a:lnTo>
                  <a:lnTo>
                    <a:pt x="31165" y="36106"/>
                  </a:lnTo>
                  <a:lnTo>
                    <a:pt x="31140" y="35915"/>
                  </a:lnTo>
                  <a:lnTo>
                    <a:pt x="31737" y="36042"/>
                  </a:lnTo>
                  <a:lnTo>
                    <a:pt x="32575" y="35928"/>
                  </a:lnTo>
                  <a:close/>
                </a:path>
                <a:path w="70485" h="72389">
                  <a:moveTo>
                    <a:pt x="33997" y="20218"/>
                  </a:moveTo>
                  <a:lnTo>
                    <a:pt x="28841" y="20066"/>
                  </a:lnTo>
                  <a:lnTo>
                    <a:pt x="29591" y="22999"/>
                  </a:lnTo>
                  <a:lnTo>
                    <a:pt x="31457" y="22885"/>
                  </a:lnTo>
                  <a:lnTo>
                    <a:pt x="33147" y="23152"/>
                  </a:lnTo>
                  <a:lnTo>
                    <a:pt x="33324" y="22542"/>
                  </a:lnTo>
                  <a:lnTo>
                    <a:pt x="33489" y="21945"/>
                  </a:lnTo>
                  <a:lnTo>
                    <a:pt x="33997" y="20218"/>
                  </a:lnTo>
                  <a:close/>
                </a:path>
                <a:path w="70485" h="72389">
                  <a:moveTo>
                    <a:pt x="35687" y="42989"/>
                  </a:moveTo>
                  <a:lnTo>
                    <a:pt x="35001" y="41465"/>
                  </a:lnTo>
                  <a:lnTo>
                    <a:pt x="34671" y="40716"/>
                  </a:lnTo>
                  <a:lnTo>
                    <a:pt x="32905" y="40678"/>
                  </a:lnTo>
                  <a:lnTo>
                    <a:pt x="33121" y="41706"/>
                  </a:lnTo>
                  <a:lnTo>
                    <a:pt x="33274" y="42443"/>
                  </a:lnTo>
                  <a:lnTo>
                    <a:pt x="33439" y="43167"/>
                  </a:lnTo>
                  <a:lnTo>
                    <a:pt x="33769" y="44754"/>
                  </a:lnTo>
                  <a:lnTo>
                    <a:pt x="35687" y="44653"/>
                  </a:lnTo>
                  <a:lnTo>
                    <a:pt x="35483" y="43662"/>
                  </a:lnTo>
                  <a:lnTo>
                    <a:pt x="35394" y="43307"/>
                  </a:lnTo>
                  <a:lnTo>
                    <a:pt x="35585" y="43180"/>
                  </a:lnTo>
                  <a:lnTo>
                    <a:pt x="35687" y="42989"/>
                  </a:lnTo>
                  <a:close/>
                </a:path>
                <a:path w="70485" h="72389">
                  <a:moveTo>
                    <a:pt x="36639" y="31102"/>
                  </a:moveTo>
                  <a:lnTo>
                    <a:pt x="36258" y="30886"/>
                  </a:lnTo>
                  <a:lnTo>
                    <a:pt x="36004" y="30734"/>
                  </a:lnTo>
                  <a:lnTo>
                    <a:pt x="35737" y="30594"/>
                  </a:lnTo>
                  <a:lnTo>
                    <a:pt x="35483" y="30441"/>
                  </a:lnTo>
                  <a:lnTo>
                    <a:pt x="35115" y="30238"/>
                  </a:lnTo>
                  <a:lnTo>
                    <a:pt x="33921" y="30048"/>
                  </a:lnTo>
                  <a:lnTo>
                    <a:pt x="33807" y="30670"/>
                  </a:lnTo>
                  <a:lnTo>
                    <a:pt x="33731" y="31127"/>
                  </a:lnTo>
                  <a:lnTo>
                    <a:pt x="33642" y="31572"/>
                  </a:lnTo>
                  <a:lnTo>
                    <a:pt x="33566" y="32029"/>
                  </a:lnTo>
                  <a:lnTo>
                    <a:pt x="33451" y="32651"/>
                  </a:lnTo>
                  <a:lnTo>
                    <a:pt x="35369" y="32842"/>
                  </a:lnTo>
                  <a:lnTo>
                    <a:pt x="35496" y="32156"/>
                  </a:lnTo>
                  <a:lnTo>
                    <a:pt x="35547" y="31838"/>
                  </a:lnTo>
                  <a:lnTo>
                    <a:pt x="35585" y="31673"/>
                  </a:lnTo>
                  <a:lnTo>
                    <a:pt x="35814" y="31686"/>
                  </a:lnTo>
                  <a:lnTo>
                    <a:pt x="36042" y="31661"/>
                  </a:lnTo>
                  <a:lnTo>
                    <a:pt x="36207" y="31559"/>
                  </a:lnTo>
                  <a:lnTo>
                    <a:pt x="36525" y="31381"/>
                  </a:lnTo>
                  <a:lnTo>
                    <a:pt x="36639" y="31102"/>
                  </a:lnTo>
                  <a:close/>
                </a:path>
                <a:path w="70485" h="72389">
                  <a:moveTo>
                    <a:pt x="38188" y="52222"/>
                  </a:moveTo>
                  <a:lnTo>
                    <a:pt x="36042" y="50228"/>
                  </a:lnTo>
                  <a:lnTo>
                    <a:pt x="35267" y="50469"/>
                  </a:lnTo>
                  <a:lnTo>
                    <a:pt x="35356" y="51142"/>
                  </a:lnTo>
                  <a:lnTo>
                    <a:pt x="35585" y="53009"/>
                  </a:lnTo>
                  <a:lnTo>
                    <a:pt x="35699" y="53848"/>
                  </a:lnTo>
                  <a:lnTo>
                    <a:pt x="37604" y="53759"/>
                  </a:lnTo>
                  <a:lnTo>
                    <a:pt x="37465" y="52692"/>
                  </a:lnTo>
                  <a:lnTo>
                    <a:pt x="37452" y="52552"/>
                  </a:lnTo>
                  <a:lnTo>
                    <a:pt x="37858" y="52476"/>
                  </a:lnTo>
                  <a:lnTo>
                    <a:pt x="38188" y="52222"/>
                  </a:lnTo>
                  <a:close/>
                </a:path>
                <a:path w="70485" h="72389">
                  <a:moveTo>
                    <a:pt x="41211" y="27139"/>
                  </a:moveTo>
                  <a:lnTo>
                    <a:pt x="40868" y="26822"/>
                  </a:lnTo>
                  <a:lnTo>
                    <a:pt x="40144" y="26162"/>
                  </a:lnTo>
                  <a:lnTo>
                    <a:pt x="39827" y="25882"/>
                  </a:lnTo>
                  <a:lnTo>
                    <a:pt x="38442" y="25654"/>
                  </a:lnTo>
                  <a:lnTo>
                    <a:pt x="38061" y="27559"/>
                  </a:lnTo>
                  <a:lnTo>
                    <a:pt x="37960" y="28092"/>
                  </a:lnTo>
                  <a:lnTo>
                    <a:pt x="39878" y="28308"/>
                  </a:lnTo>
                  <a:lnTo>
                    <a:pt x="39992" y="27686"/>
                  </a:lnTo>
                  <a:lnTo>
                    <a:pt x="40068" y="27330"/>
                  </a:lnTo>
                  <a:lnTo>
                    <a:pt x="40652" y="27317"/>
                  </a:lnTo>
                  <a:lnTo>
                    <a:pt x="41211" y="27139"/>
                  </a:lnTo>
                  <a:close/>
                </a:path>
                <a:path w="70485" h="72389">
                  <a:moveTo>
                    <a:pt x="44424" y="38938"/>
                  </a:moveTo>
                  <a:lnTo>
                    <a:pt x="43954" y="38252"/>
                  </a:lnTo>
                  <a:lnTo>
                    <a:pt x="42837" y="36601"/>
                  </a:lnTo>
                  <a:lnTo>
                    <a:pt x="39420" y="37858"/>
                  </a:lnTo>
                  <a:lnTo>
                    <a:pt x="40957" y="39687"/>
                  </a:lnTo>
                  <a:lnTo>
                    <a:pt x="41427" y="40233"/>
                  </a:lnTo>
                  <a:lnTo>
                    <a:pt x="43294" y="39966"/>
                  </a:lnTo>
                  <a:lnTo>
                    <a:pt x="42672" y="39230"/>
                  </a:lnTo>
                  <a:lnTo>
                    <a:pt x="42646" y="39103"/>
                  </a:lnTo>
                  <a:lnTo>
                    <a:pt x="42545" y="38938"/>
                  </a:lnTo>
                  <a:lnTo>
                    <a:pt x="43192" y="39204"/>
                  </a:lnTo>
                  <a:lnTo>
                    <a:pt x="44424" y="38938"/>
                  </a:lnTo>
                  <a:close/>
                </a:path>
                <a:path w="70485" h="72389">
                  <a:moveTo>
                    <a:pt x="47104" y="48818"/>
                  </a:moveTo>
                  <a:lnTo>
                    <a:pt x="45262" y="47320"/>
                  </a:lnTo>
                  <a:lnTo>
                    <a:pt x="42379" y="48183"/>
                  </a:lnTo>
                  <a:lnTo>
                    <a:pt x="42049" y="50088"/>
                  </a:lnTo>
                  <a:lnTo>
                    <a:pt x="43281" y="50888"/>
                  </a:lnTo>
                  <a:lnTo>
                    <a:pt x="43662" y="51142"/>
                  </a:lnTo>
                  <a:lnTo>
                    <a:pt x="44234" y="51269"/>
                  </a:lnTo>
                  <a:lnTo>
                    <a:pt x="44754" y="50901"/>
                  </a:lnTo>
                  <a:lnTo>
                    <a:pt x="44881" y="50685"/>
                  </a:lnTo>
                  <a:lnTo>
                    <a:pt x="45364" y="50850"/>
                  </a:lnTo>
                  <a:lnTo>
                    <a:pt x="46037" y="50800"/>
                  </a:lnTo>
                  <a:lnTo>
                    <a:pt x="47104" y="48818"/>
                  </a:lnTo>
                  <a:close/>
                </a:path>
                <a:path w="70485" h="72389">
                  <a:moveTo>
                    <a:pt x="48425" y="57404"/>
                  </a:moveTo>
                  <a:lnTo>
                    <a:pt x="47764" y="56921"/>
                  </a:lnTo>
                  <a:lnTo>
                    <a:pt x="46697" y="56108"/>
                  </a:lnTo>
                  <a:lnTo>
                    <a:pt x="45783" y="55435"/>
                  </a:lnTo>
                  <a:lnTo>
                    <a:pt x="44450" y="55295"/>
                  </a:lnTo>
                  <a:lnTo>
                    <a:pt x="44513" y="56972"/>
                  </a:lnTo>
                  <a:lnTo>
                    <a:pt x="45008" y="57632"/>
                  </a:lnTo>
                  <a:lnTo>
                    <a:pt x="45859" y="57975"/>
                  </a:lnTo>
                  <a:lnTo>
                    <a:pt x="46215" y="58115"/>
                  </a:lnTo>
                  <a:lnTo>
                    <a:pt x="46799" y="58178"/>
                  </a:lnTo>
                  <a:lnTo>
                    <a:pt x="47117" y="57886"/>
                  </a:lnTo>
                  <a:lnTo>
                    <a:pt x="47777" y="57835"/>
                  </a:lnTo>
                  <a:lnTo>
                    <a:pt x="48425" y="57404"/>
                  </a:lnTo>
                  <a:close/>
                </a:path>
                <a:path w="70485" h="72389">
                  <a:moveTo>
                    <a:pt x="49136" y="68643"/>
                  </a:moveTo>
                  <a:lnTo>
                    <a:pt x="24549" y="52527"/>
                  </a:lnTo>
                  <a:lnTo>
                    <a:pt x="22656" y="52692"/>
                  </a:lnTo>
                  <a:lnTo>
                    <a:pt x="26212" y="56680"/>
                  </a:lnTo>
                  <a:lnTo>
                    <a:pt x="29451" y="59499"/>
                  </a:lnTo>
                  <a:lnTo>
                    <a:pt x="32956" y="61925"/>
                  </a:lnTo>
                  <a:lnTo>
                    <a:pt x="29324" y="60083"/>
                  </a:lnTo>
                  <a:lnTo>
                    <a:pt x="25742" y="58153"/>
                  </a:lnTo>
                  <a:lnTo>
                    <a:pt x="21551" y="55587"/>
                  </a:lnTo>
                  <a:lnTo>
                    <a:pt x="20066" y="56172"/>
                  </a:lnTo>
                  <a:lnTo>
                    <a:pt x="28054" y="61074"/>
                  </a:lnTo>
                  <a:lnTo>
                    <a:pt x="33045" y="63741"/>
                  </a:lnTo>
                  <a:lnTo>
                    <a:pt x="40487" y="66776"/>
                  </a:lnTo>
                  <a:lnTo>
                    <a:pt x="43916" y="67462"/>
                  </a:lnTo>
                  <a:lnTo>
                    <a:pt x="47523" y="68465"/>
                  </a:lnTo>
                  <a:lnTo>
                    <a:pt x="49136" y="68643"/>
                  </a:lnTo>
                  <a:close/>
                </a:path>
                <a:path w="70485" h="72389">
                  <a:moveTo>
                    <a:pt x="51231" y="44869"/>
                  </a:moveTo>
                  <a:lnTo>
                    <a:pt x="50292" y="44297"/>
                  </a:lnTo>
                  <a:lnTo>
                    <a:pt x="50050" y="44145"/>
                  </a:lnTo>
                  <a:lnTo>
                    <a:pt x="50088" y="43637"/>
                  </a:lnTo>
                  <a:lnTo>
                    <a:pt x="50749" y="43357"/>
                  </a:lnTo>
                  <a:lnTo>
                    <a:pt x="50685" y="43040"/>
                  </a:lnTo>
                  <a:lnTo>
                    <a:pt x="50076" y="42545"/>
                  </a:lnTo>
                  <a:lnTo>
                    <a:pt x="49415" y="42557"/>
                  </a:lnTo>
                  <a:lnTo>
                    <a:pt x="49034" y="42710"/>
                  </a:lnTo>
                  <a:lnTo>
                    <a:pt x="48031" y="43141"/>
                  </a:lnTo>
                  <a:lnTo>
                    <a:pt x="47942" y="44348"/>
                  </a:lnTo>
                  <a:lnTo>
                    <a:pt x="48882" y="44919"/>
                  </a:lnTo>
                  <a:lnTo>
                    <a:pt x="49428" y="45250"/>
                  </a:lnTo>
                  <a:lnTo>
                    <a:pt x="51231" y="44869"/>
                  </a:lnTo>
                  <a:close/>
                </a:path>
                <a:path w="70485" h="72389">
                  <a:moveTo>
                    <a:pt x="53962" y="52349"/>
                  </a:moveTo>
                  <a:lnTo>
                    <a:pt x="52197" y="51879"/>
                  </a:lnTo>
                  <a:lnTo>
                    <a:pt x="51015" y="52197"/>
                  </a:lnTo>
                  <a:lnTo>
                    <a:pt x="50698" y="52311"/>
                  </a:lnTo>
                  <a:lnTo>
                    <a:pt x="50698" y="52552"/>
                  </a:lnTo>
                  <a:lnTo>
                    <a:pt x="50647" y="55105"/>
                  </a:lnTo>
                  <a:lnTo>
                    <a:pt x="52578" y="55219"/>
                  </a:lnTo>
                  <a:lnTo>
                    <a:pt x="52590" y="54140"/>
                  </a:lnTo>
                  <a:lnTo>
                    <a:pt x="53086" y="54190"/>
                  </a:lnTo>
                  <a:lnTo>
                    <a:pt x="53619" y="54063"/>
                  </a:lnTo>
                  <a:lnTo>
                    <a:pt x="53695" y="53695"/>
                  </a:lnTo>
                  <a:lnTo>
                    <a:pt x="53962" y="52349"/>
                  </a:lnTo>
                  <a:close/>
                </a:path>
                <a:path w="70485" h="72389">
                  <a:moveTo>
                    <a:pt x="70116" y="60972"/>
                  </a:moveTo>
                  <a:lnTo>
                    <a:pt x="69265" y="59842"/>
                  </a:lnTo>
                  <a:lnTo>
                    <a:pt x="67475" y="67525"/>
                  </a:lnTo>
                  <a:lnTo>
                    <a:pt x="59677" y="70358"/>
                  </a:lnTo>
                  <a:lnTo>
                    <a:pt x="54267" y="65633"/>
                  </a:lnTo>
                  <a:lnTo>
                    <a:pt x="56794" y="64858"/>
                  </a:lnTo>
                  <a:lnTo>
                    <a:pt x="60426" y="63741"/>
                  </a:lnTo>
                  <a:lnTo>
                    <a:pt x="63715" y="57442"/>
                  </a:lnTo>
                  <a:lnTo>
                    <a:pt x="60985" y="50571"/>
                  </a:lnTo>
                  <a:lnTo>
                    <a:pt x="59067" y="50634"/>
                  </a:lnTo>
                  <a:lnTo>
                    <a:pt x="61683" y="57200"/>
                  </a:lnTo>
                  <a:lnTo>
                    <a:pt x="58699" y="63398"/>
                  </a:lnTo>
                  <a:lnTo>
                    <a:pt x="21475" y="40970"/>
                  </a:lnTo>
                  <a:lnTo>
                    <a:pt x="11125" y="8788"/>
                  </a:lnTo>
                  <a:lnTo>
                    <a:pt x="11455" y="8839"/>
                  </a:lnTo>
                  <a:lnTo>
                    <a:pt x="12179" y="8788"/>
                  </a:lnTo>
                  <a:lnTo>
                    <a:pt x="12534" y="8763"/>
                  </a:lnTo>
                  <a:lnTo>
                    <a:pt x="13131" y="8191"/>
                  </a:lnTo>
                  <a:lnTo>
                    <a:pt x="13322" y="7493"/>
                  </a:lnTo>
                  <a:lnTo>
                    <a:pt x="13614" y="7442"/>
                  </a:lnTo>
                  <a:lnTo>
                    <a:pt x="13881" y="7353"/>
                  </a:lnTo>
                  <a:lnTo>
                    <a:pt x="15633" y="6096"/>
                  </a:lnTo>
                  <a:lnTo>
                    <a:pt x="16395" y="3225"/>
                  </a:lnTo>
                  <a:lnTo>
                    <a:pt x="14909" y="1879"/>
                  </a:lnTo>
                  <a:lnTo>
                    <a:pt x="15748" y="342"/>
                  </a:lnTo>
                  <a:lnTo>
                    <a:pt x="13868" y="0"/>
                  </a:lnTo>
                  <a:lnTo>
                    <a:pt x="13271" y="1079"/>
                  </a:lnTo>
                  <a:lnTo>
                    <a:pt x="12623" y="1117"/>
                  </a:lnTo>
                  <a:lnTo>
                    <a:pt x="12001" y="1371"/>
                  </a:lnTo>
                  <a:lnTo>
                    <a:pt x="11722" y="2806"/>
                  </a:lnTo>
                  <a:lnTo>
                    <a:pt x="12865" y="3454"/>
                  </a:lnTo>
                  <a:lnTo>
                    <a:pt x="12242" y="5080"/>
                  </a:lnTo>
                  <a:lnTo>
                    <a:pt x="11823" y="5308"/>
                  </a:lnTo>
                  <a:lnTo>
                    <a:pt x="11239" y="5499"/>
                  </a:lnTo>
                  <a:lnTo>
                    <a:pt x="8420" y="5638"/>
                  </a:lnTo>
                  <a:lnTo>
                    <a:pt x="9994" y="11569"/>
                  </a:lnTo>
                  <a:lnTo>
                    <a:pt x="11264" y="17475"/>
                  </a:lnTo>
                  <a:lnTo>
                    <a:pt x="12839" y="23291"/>
                  </a:lnTo>
                  <a:lnTo>
                    <a:pt x="12649" y="23291"/>
                  </a:lnTo>
                  <a:lnTo>
                    <a:pt x="10287" y="25044"/>
                  </a:lnTo>
                  <a:lnTo>
                    <a:pt x="7556" y="26263"/>
                  </a:lnTo>
                  <a:lnTo>
                    <a:pt x="6261" y="25908"/>
                  </a:lnTo>
                  <a:lnTo>
                    <a:pt x="4191" y="25755"/>
                  </a:lnTo>
                  <a:lnTo>
                    <a:pt x="1181" y="25044"/>
                  </a:lnTo>
                  <a:lnTo>
                    <a:pt x="685" y="25412"/>
                  </a:lnTo>
                  <a:lnTo>
                    <a:pt x="101" y="25882"/>
                  </a:lnTo>
                  <a:lnTo>
                    <a:pt x="0" y="27063"/>
                  </a:lnTo>
                  <a:lnTo>
                    <a:pt x="546" y="27597"/>
                  </a:lnTo>
                  <a:lnTo>
                    <a:pt x="1168" y="27787"/>
                  </a:lnTo>
                  <a:lnTo>
                    <a:pt x="1828" y="27762"/>
                  </a:lnTo>
                  <a:lnTo>
                    <a:pt x="2895" y="27990"/>
                  </a:lnTo>
                  <a:lnTo>
                    <a:pt x="4127" y="27762"/>
                  </a:lnTo>
                  <a:lnTo>
                    <a:pt x="8001" y="27533"/>
                  </a:lnTo>
                  <a:lnTo>
                    <a:pt x="11430" y="27482"/>
                  </a:lnTo>
                  <a:lnTo>
                    <a:pt x="12255" y="26263"/>
                  </a:lnTo>
                  <a:lnTo>
                    <a:pt x="13093" y="25031"/>
                  </a:lnTo>
                  <a:lnTo>
                    <a:pt x="13233" y="24777"/>
                  </a:lnTo>
                  <a:lnTo>
                    <a:pt x="15113" y="31432"/>
                  </a:lnTo>
                  <a:lnTo>
                    <a:pt x="41351" y="60896"/>
                  </a:lnTo>
                  <a:lnTo>
                    <a:pt x="52882" y="66484"/>
                  </a:lnTo>
                  <a:lnTo>
                    <a:pt x="59207" y="72021"/>
                  </a:lnTo>
                  <a:lnTo>
                    <a:pt x="63830" y="70358"/>
                  </a:lnTo>
                  <a:lnTo>
                    <a:pt x="68567" y="68656"/>
                  </a:lnTo>
                  <a:lnTo>
                    <a:pt x="70116" y="60972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173971" y="4261902"/>
              <a:ext cx="163195" cy="141605"/>
            </a:xfrm>
            <a:custGeom>
              <a:avLst/>
              <a:gdLst/>
              <a:ahLst/>
              <a:cxnLst/>
              <a:rect l="l" t="t" r="r" b="b"/>
              <a:pathLst>
                <a:path w="163194" h="141604">
                  <a:moveTo>
                    <a:pt x="6819" y="36449"/>
                  </a:moveTo>
                  <a:lnTo>
                    <a:pt x="6134" y="33883"/>
                  </a:lnTo>
                  <a:lnTo>
                    <a:pt x="4864" y="32766"/>
                  </a:lnTo>
                  <a:lnTo>
                    <a:pt x="3238" y="32334"/>
                  </a:lnTo>
                  <a:lnTo>
                    <a:pt x="2235" y="32054"/>
                  </a:lnTo>
                  <a:lnTo>
                    <a:pt x="1409" y="33197"/>
                  </a:lnTo>
                  <a:lnTo>
                    <a:pt x="1612" y="33261"/>
                  </a:lnTo>
                  <a:lnTo>
                    <a:pt x="0" y="33401"/>
                  </a:lnTo>
                  <a:lnTo>
                    <a:pt x="431" y="34277"/>
                  </a:lnTo>
                  <a:lnTo>
                    <a:pt x="1651" y="36817"/>
                  </a:lnTo>
                  <a:lnTo>
                    <a:pt x="2044" y="37617"/>
                  </a:lnTo>
                  <a:lnTo>
                    <a:pt x="3962" y="37439"/>
                  </a:lnTo>
                  <a:lnTo>
                    <a:pt x="2324" y="34023"/>
                  </a:lnTo>
                  <a:lnTo>
                    <a:pt x="1993" y="33362"/>
                  </a:lnTo>
                  <a:lnTo>
                    <a:pt x="2641" y="33528"/>
                  </a:lnTo>
                  <a:lnTo>
                    <a:pt x="3746" y="33832"/>
                  </a:lnTo>
                  <a:lnTo>
                    <a:pt x="4406" y="34671"/>
                  </a:lnTo>
                  <a:lnTo>
                    <a:pt x="4699" y="35750"/>
                  </a:lnTo>
                  <a:lnTo>
                    <a:pt x="4902" y="36537"/>
                  </a:lnTo>
                  <a:lnTo>
                    <a:pt x="6819" y="36449"/>
                  </a:lnTo>
                  <a:close/>
                </a:path>
                <a:path w="163194" h="141604">
                  <a:moveTo>
                    <a:pt x="10007" y="42583"/>
                  </a:moveTo>
                  <a:lnTo>
                    <a:pt x="9753" y="37668"/>
                  </a:lnTo>
                  <a:lnTo>
                    <a:pt x="7823" y="37566"/>
                  </a:lnTo>
                  <a:lnTo>
                    <a:pt x="7874" y="38481"/>
                  </a:lnTo>
                  <a:lnTo>
                    <a:pt x="8077" y="42481"/>
                  </a:lnTo>
                  <a:lnTo>
                    <a:pt x="10007" y="42583"/>
                  </a:lnTo>
                  <a:close/>
                </a:path>
                <a:path w="163194" h="141604">
                  <a:moveTo>
                    <a:pt x="15151" y="42494"/>
                  </a:moveTo>
                  <a:lnTo>
                    <a:pt x="14478" y="39420"/>
                  </a:lnTo>
                  <a:lnTo>
                    <a:pt x="13411" y="37338"/>
                  </a:lnTo>
                  <a:lnTo>
                    <a:pt x="11468" y="35064"/>
                  </a:lnTo>
                  <a:lnTo>
                    <a:pt x="9601" y="35217"/>
                  </a:lnTo>
                  <a:lnTo>
                    <a:pt x="10160" y="35877"/>
                  </a:lnTo>
                  <a:lnTo>
                    <a:pt x="11645" y="37617"/>
                  </a:lnTo>
                  <a:lnTo>
                    <a:pt x="12623" y="39649"/>
                  </a:lnTo>
                  <a:lnTo>
                    <a:pt x="13246" y="42468"/>
                  </a:lnTo>
                  <a:lnTo>
                    <a:pt x="15151" y="42494"/>
                  </a:lnTo>
                  <a:close/>
                </a:path>
                <a:path w="163194" h="141604">
                  <a:moveTo>
                    <a:pt x="15214" y="102946"/>
                  </a:moveTo>
                  <a:lnTo>
                    <a:pt x="14312" y="102450"/>
                  </a:lnTo>
                  <a:lnTo>
                    <a:pt x="12966" y="101714"/>
                  </a:lnTo>
                  <a:lnTo>
                    <a:pt x="11023" y="101803"/>
                  </a:lnTo>
                  <a:lnTo>
                    <a:pt x="9728" y="103581"/>
                  </a:lnTo>
                  <a:lnTo>
                    <a:pt x="11569" y="103949"/>
                  </a:lnTo>
                  <a:lnTo>
                    <a:pt x="12128" y="103174"/>
                  </a:lnTo>
                  <a:lnTo>
                    <a:pt x="12496" y="102730"/>
                  </a:lnTo>
                  <a:lnTo>
                    <a:pt x="13373" y="103200"/>
                  </a:lnTo>
                  <a:lnTo>
                    <a:pt x="15214" y="102946"/>
                  </a:lnTo>
                  <a:close/>
                </a:path>
                <a:path w="163194" h="141604">
                  <a:moveTo>
                    <a:pt x="15278" y="16421"/>
                  </a:moveTo>
                  <a:lnTo>
                    <a:pt x="14909" y="13868"/>
                  </a:lnTo>
                  <a:lnTo>
                    <a:pt x="14338" y="12026"/>
                  </a:lnTo>
                  <a:lnTo>
                    <a:pt x="13106" y="9702"/>
                  </a:lnTo>
                  <a:lnTo>
                    <a:pt x="11214" y="9804"/>
                  </a:lnTo>
                  <a:lnTo>
                    <a:pt x="11531" y="10414"/>
                  </a:lnTo>
                  <a:lnTo>
                    <a:pt x="12407" y="12077"/>
                  </a:lnTo>
                  <a:lnTo>
                    <a:pt x="12992" y="13830"/>
                  </a:lnTo>
                  <a:lnTo>
                    <a:pt x="13360" y="16395"/>
                  </a:lnTo>
                  <a:lnTo>
                    <a:pt x="15278" y="16421"/>
                  </a:lnTo>
                  <a:close/>
                </a:path>
                <a:path w="163194" h="141604">
                  <a:moveTo>
                    <a:pt x="16167" y="69824"/>
                  </a:moveTo>
                  <a:lnTo>
                    <a:pt x="15494" y="67373"/>
                  </a:lnTo>
                  <a:lnTo>
                    <a:pt x="14325" y="65849"/>
                  </a:lnTo>
                  <a:lnTo>
                    <a:pt x="12293" y="64643"/>
                  </a:lnTo>
                  <a:lnTo>
                    <a:pt x="11785" y="64541"/>
                  </a:lnTo>
                  <a:lnTo>
                    <a:pt x="11188" y="64668"/>
                  </a:lnTo>
                  <a:lnTo>
                    <a:pt x="10579" y="64884"/>
                  </a:lnTo>
                  <a:lnTo>
                    <a:pt x="10972" y="65125"/>
                  </a:lnTo>
                  <a:lnTo>
                    <a:pt x="12573" y="66078"/>
                  </a:lnTo>
                  <a:lnTo>
                    <a:pt x="13639" y="67513"/>
                  </a:lnTo>
                  <a:lnTo>
                    <a:pt x="14135" y="69303"/>
                  </a:lnTo>
                  <a:lnTo>
                    <a:pt x="14262" y="69799"/>
                  </a:lnTo>
                  <a:lnTo>
                    <a:pt x="16167" y="69824"/>
                  </a:lnTo>
                  <a:close/>
                </a:path>
                <a:path w="163194" h="141604">
                  <a:moveTo>
                    <a:pt x="17183" y="107670"/>
                  </a:moveTo>
                  <a:lnTo>
                    <a:pt x="16789" y="107454"/>
                  </a:lnTo>
                  <a:lnTo>
                    <a:pt x="15062" y="106476"/>
                  </a:lnTo>
                  <a:lnTo>
                    <a:pt x="12979" y="106489"/>
                  </a:lnTo>
                  <a:lnTo>
                    <a:pt x="10922" y="107810"/>
                  </a:lnTo>
                  <a:lnTo>
                    <a:pt x="11366" y="108165"/>
                  </a:lnTo>
                  <a:lnTo>
                    <a:pt x="12014" y="108445"/>
                  </a:lnTo>
                  <a:lnTo>
                    <a:pt x="12573" y="108419"/>
                  </a:lnTo>
                  <a:lnTo>
                    <a:pt x="13728" y="107670"/>
                  </a:lnTo>
                  <a:lnTo>
                    <a:pt x="14554" y="107607"/>
                  </a:lnTo>
                  <a:lnTo>
                    <a:pt x="15379" y="108064"/>
                  </a:lnTo>
                  <a:lnTo>
                    <a:pt x="15735" y="108280"/>
                  </a:lnTo>
                  <a:lnTo>
                    <a:pt x="16370" y="108394"/>
                  </a:lnTo>
                  <a:lnTo>
                    <a:pt x="17056" y="107975"/>
                  </a:lnTo>
                  <a:lnTo>
                    <a:pt x="17183" y="107670"/>
                  </a:lnTo>
                  <a:close/>
                </a:path>
                <a:path w="163194" h="141604">
                  <a:moveTo>
                    <a:pt x="18503" y="13208"/>
                  </a:moveTo>
                  <a:lnTo>
                    <a:pt x="16611" y="12941"/>
                  </a:lnTo>
                  <a:lnTo>
                    <a:pt x="16383" y="13601"/>
                  </a:lnTo>
                  <a:lnTo>
                    <a:pt x="15824" y="15214"/>
                  </a:lnTo>
                  <a:lnTo>
                    <a:pt x="15557" y="16027"/>
                  </a:lnTo>
                  <a:lnTo>
                    <a:pt x="15278" y="16827"/>
                  </a:lnTo>
                  <a:lnTo>
                    <a:pt x="17170" y="17094"/>
                  </a:lnTo>
                  <a:lnTo>
                    <a:pt x="17399" y="16446"/>
                  </a:lnTo>
                  <a:lnTo>
                    <a:pt x="17665" y="15633"/>
                  </a:lnTo>
                  <a:lnTo>
                    <a:pt x="18503" y="13208"/>
                  </a:lnTo>
                  <a:close/>
                </a:path>
                <a:path w="163194" h="141604">
                  <a:moveTo>
                    <a:pt x="19113" y="42481"/>
                  </a:moveTo>
                  <a:lnTo>
                    <a:pt x="17183" y="42392"/>
                  </a:lnTo>
                  <a:lnTo>
                    <a:pt x="17183" y="42875"/>
                  </a:lnTo>
                  <a:lnTo>
                    <a:pt x="17145" y="47891"/>
                  </a:lnTo>
                  <a:lnTo>
                    <a:pt x="19075" y="47993"/>
                  </a:lnTo>
                  <a:lnTo>
                    <a:pt x="19113" y="42481"/>
                  </a:lnTo>
                  <a:close/>
                </a:path>
                <a:path w="163194" h="141604">
                  <a:moveTo>
                    <a:pt x="20751" y="16154"/>
                  </a:moveTo>
                  <a:lnTo>
                    <a:pt x="18859" y="15875"/>
                  </a:lnTo>
                  <a:lnTo>
                    <a:pt x="18745" y="16370"/>
                  </a:lnTo>
                  <a:lnTo>
                    <a:pt x="18097" y="19151"/>
                  </a:lnTo>
                  <a:lnTo>
                    <a:pt x="18008" y="19494"/>
                  </a:lnTo>
                  <a:lnTo>
                    <a:pt x="19913" y="19773"/>
                  </a:lnTo>
                  <a:lnTo>
                    <a:pt x="20751" y="16154"/>
                  </a:lnTo>
                  <a:close/>
                </a:path>
                <a:path w="163194" h="141604">
                  <a:moveTo>
                    <a:pt x="20866" y="68237"/>
                  </a:moveTo>
                  <a:lnTo>
                    <a:pt x="18948" y="68084"/>
                  </a:lnTo>
                  <a:lnTo>
                    <a:pt x="18821" y="68961"/>
                  </a:lnTo>
                  <a:lnTo>
                    <a:pt x="18516" y="71056"/>
                  </a:lnTo>
                  <a:lnTo>
                    <a:pt x="18376" y="72110"/>
                  </a:lnTo>
                  <a:lnTo>
                    <a:pt x="18249" y="72961"/>
                  </a:lnTo>
                  <a:lnTo>
                    <a:pt x="20180" y="73113"/>
                  </a:lnTo>
                  <a:lnTo>
                    <a:pt x="20307" y="72237"/>
                  </a:lnTo>
                  <a:lnTo>
                    <a:pt x="20447" y="71196"/>
                  </a:lnTo>
                  <a:lnTo>
                    <a:pt x="20751" y="69088"/>
                  </a:lnTo>
                  <a:lnTo>
                    <a:pt x="20866" y="68237"/>
                  </a:lnTo>
                  <a:close/>
                </a:path>
                <a:path w="163194" h="141604">
                  <a:moveTo>
                    <a:pt x="21678" y="112674"/>
                  </a:moveTo>
                  <a:lnTo>
                    <a:pt x="21031" y="112077"/>
                  </a:lnTo>
                  <a:lnTo>
                    <a:pt x="19329" y="110502"/>
                  </a:lnTo>
                  <a:lnTo>
                    <a:pt x="16471" y="110337"/>
                  </a:lnTo>
                  <a:lnTo>
                    <a:pt x="13995" y="112471"/>
                  </a:lnTo>
                  <a:lnTo>
                    <a:pt x="15824" y="112941"/>
                  </a:lnTo>
                  <a:lnTo>
                    <a:pt x="17246" y="111721"/>
                  </a:lnTo>
                  <a:lnTo>
                    <a:pt x="18402" y="111633"/>
                  </a:lnTo>
                  <a:lnTo>
                    <a:pt x="19799" y="112928"/>
                  </a:lnTo>
                  <a:lnTo>
                    <a:pt x="21678" y="112674"/>
                  </a:lnTo>
                  <a:close/>
                </a:path>
                <a:path w="163194" h="141604">
                  <a:moveTo>
                    <a:pt x="24142" y="48348"/>
                  </a:moveTo>
                  <a:lnTo>
                    <a:pt x="22237" y="48107"/>
                  </a:lnTo>
                  <a:lnTo>
                    <a:pt x="22085" y="48755"/>
                  </a:lnTo>
                  <a:lnTo>
                    <a:pt x="21704" y="50419"/>
                  </a:lnTo>
                  <a:lnTo>
                    <a:pt x="21628" y="52095"/>
                  </a:lnTo>
                  <a:lnTo>
                    <a:pt x="21958" y="54444"/>
                  </a:lnTo>
                  <a:lnTo>
                    <a:pt x="23876" y="54457"/>
                  </a:lnTo>
                  <a:lnTo>
                    <a:pt x="23558" y="52222"/>
                  </a:lnTo>
                  <a:lnTo>
                    <a:pt x="23634" y="50558"/>
                  </a:lnTo>
                  <a:lnTo>
                    <a:pt x="24142" y="48348"/>
                  </a:lnTo>
                  <a:close/>
                </a:path>
                <a:path w="163194" h="141604">
                  <a:moveTo>
                    <a:pt x="24155" y="20243"/>
                  </a:moveTo>
                  <a:lnTo>
                    <a:pt x="22237" y="20027"/>
                  </a:lnTo>
                  <a:lnTo>
                    <a:pt x="22034" y="20802"/>
                  </a:lnTo>
                  <a:lnTo>
                    <a:pt x="21297" y="23558"/>
                  </a:lnTo>
                  <a:lnTo>
                    <a:pt x="20916" y="24930"/>
                  </a:lnTo>
                  <a:lnTo>
                    <a:pt x="20739" y="25615"/>
                  </a:lnTo>
                  <a:lnTo>
                    <a:pt x="22644" y="25831"/>
                  </a:lnTo>
                  <a:lnTo>
                    <a:pt x="22847" y="25057"/>
                  </a:lnTo>
                  <a:lnTo>
                    <a:pt x="23228" y="23685"/>
                  </a:lnTo>
                  <a:lnTo>
                    <a:pt x="24155" y="20243"/>
                  </a:lnTo>
                  <a:close/>
                </a:path>
                <a:path w="163194" h="141604">
                  <a:moveTo>
                    <a:pt x="25209" y="115849"/>
                  </a:moveTo>
                  <a:lnTo>
                    <a:pt x="24333" y="115214"/>
                  </a:lnTo>
                  <a:lnTo>
                    <a:pt x="22644" y="113995"/>
                  </a:lnTo>
                  <a:lnTo>
                    <a:pt x="20281" y="113969"/>
                  </a:lnTo>
                  <a:lnTo>
                    <a:pt x="18148" y="115303"/>
                  </a:lnTo>
                  <a:lnTo>
                    <a:pt x="18605" y="115633"/>
                  </a:lnTo>
                  <a:lnTo>
                    <a:pt x="19227" y="115900"/>
                  </a:lnTo>
                  <a:lnTo>
                    <a:pt x="19799" y="115887"/>
                  </a:lnTo>
                  <a:lnTo>
                    <a:pt x="20167" y="115646"/>
                  </a:lnTo>
                  <a:lnTo>
                    <a:pt x="21120" y="115062"/>
                  </a:lnTo>
                  <a:lnTo>
                    <a:pt x="22034" y="115150"/>
                  </a:lnTo>
                  <a:lnTo>
                    <a:pt x="23418" y="116154"/>
                  </a:lnTo>
                  <a:lnTo>
                    <a:pt x="25209" y="115849"/>
                  </a:lnTo>
                  <a:close/>
                </a:path>
                <a:path w="163194" h="141604">
                  <a:moveTo>
                    <a:pt x="26428" y="78333"/>
                  </a:moveTo>
                  <a:lnTo>
                    <a:pt x="26136" y="77711"/>
                  </a:lnTo>
                  <a:lnTo>
                    <a:pt x="25082" y="75539"/>
                  </a:lnTo>
                  <a:lnTo>
                    <a:pt x="24282" y="73863"/>
                  </a:lnTo>
                  <a:lnTo>
                    <a:pt x="22377" y="73952"/>
                  </a:lnTo>
                  <a:lnTo>
                    <a:pt x="22682" y="74574"/>
                  </a:lnTo>
                  <a:lnTo>
                    <a:pt x="23723" y="76746"/>
                  </a:lnTo>
                  <a:lnTo>
                    <a:pt x="24536" y="78409"/>
                  </a:lnTo>
                  <a:lnTo>
                    <a:pt x="26428" y="78333"/>
                  </a:lnTo>
                  <a:close/>
                </a:path>
                <a:path w="163194" h="141604">
                  <a:moveTo>
                    <a:pt x="26860" y="4927"/>
                  </a:moveTo>
                  <a:lnTo>
                    <a:pt x="26771" y="3187"/>
                  </a:lnTo>
                  <a:lnTo>
                    <a:pt x="26593" y="38"/>
                  </a:lnTo>
                  <a:lnTo>
                    <a:pt x="24663" y="0"/>
                  </a:lnTo>
                  <a:lnTo>
                    <a:pt x="24688" y="419"/>
                  </a:lnTo>
                  <a:lnTo>
                    <a:pt x="24942" y="4889"/>
                  </a:lnTo>
                  <a:lnTo>
                    <a:pt x="26860" y="4927"/>
                  </a:lnTo>
                  <a:close/>
                </a:path>
                <a:path w="163194" h="141604">
                  <a:moveTo>
                    <a:pt x="27254" y="26492"/>
                  </a:moveTo>
                  <a:lnTo>
                    <a:pt x="26708" y="23761"/>
                  </a:lnTo>
                  <a:lnTo>
                    <a:pt x="24790" y="23799"/>
                  </a:lnTo>
                  <a:lnTo>
                    <a:pt x="24968" y="24676"/>
                  </a:lnTo>
                  <a:lnTo>
                    <a:pt x="25298" y="26301"/>
                  </a:lnTo>
                  <a:lnTo>
                    <a:pt x="24866" y="27940"/>
                  </a:lnTo>
                  <a:lnTo>
                    <a:pt x="23114" y="29946"/>
                  </a:lnTo>
                  <a:lnTo>
                    <a:pt x="24917" y="30454"/>
                  </a:lnTo>
                  <a:lnTo>
                    <a:pt x="26746" y="28359"/>
                  </a:lnTo>
                  <a:lnTo>
                    <a:pt x="27254" y="26492"/>
                  </a:lnTo>
                  <a:close/>
                </a:path>
                <a:path w="163194" h="141604">
                  <a:moveTo>
                    <a:pt x="28460" y="29768"/>
                  </a:moveTo>
                  <a:lnTo>
                    <a:pt x="26581" y="29425"/>
                  </a:lnTo>
                  <a:lnTo>
                    <a:pt x="26314" y="30200"/>
                  </a:lnTo>
                  <a:lnTo>
                    <a:pt x="24536" y="35407"/>
                  </a:lnTo>
                  <a:lnTo>
                    <a:pt x="26416" y="35750"/>
                  </a:lnTo>
                  <a:lnTo>
                    <a:pt x="28460" y="29768"/>
                  </a:lnTo>
                  <a:close/>
                </a:path>
                <a:path w="163194" h="141604">
                  <a:moveTo>
                    <a:pt x="29895" y="76720"/>
                  </a:moveTo>
                  <a:lnTo>
                    <a:pt x="27965" y="76619"/>
                  </a:lnTo>
                  <a:lnTo>
                    <a:pt x="27952" y="77216"/>
                  </a:lnTo>
                  <a:lnTo>
                    <a:pt x="27927" y="79235"/>
                  </a:lnTo>
                  <a:lnTo>
                    <a:pt x="27406" y="81114"/>
                  </a:lnTo>
                  <a:lnTo>
                    <a:pt x="26022" y="83413"/>
                  </a:lnTo>
                  <a:lnTo>
                    <a:pt x="27889" y="83731"/>
                  </a:lnTo>
                  <a:lnTo>
                    <a:pt x="29286" y="81407"/>
                  </a:lnTo>
                  <a:lnTo>
                    <a:pt x="29857" y="79451"/>
                  </a:lnTo>
                  <a:lnTo>
                    <a:pt x="29895" y="76720"/>
                  </a:lnTo>
                  <a:close/>
                </a:path>
                <a:path w="163194" h="141604">
                  <a:moveTo>
                    <a:pt x="30213" y="1473"/>
                  </a:moveTo>
                  <a:lnTo>
                    <a:pt x="28282" y="1295"/>
                  </a:lnTo>
                  <a:lnTo>
                    <a:pt x="28206" y="1879"/>
                  </a:lnTo>
                  <a:lnTo>
                    <a:pt x="27825" y="4749"/>
                  </a:lnTo>
                  <a:lnTo>
                    <a:pt x="27749" y="5283"/>
                  </a:lnTo>
                  <a:lnTo>
                    <a:pt x="29679" y="5473"/>
                  </a:lnTo>
                  <a:lnTo>
                    <a:pt x="30137" y="2006"/>
                  </a:lnTo>
                  <a:lnTo>
                    <a:pt x="30213" y="1473"/>
                  </a:lnTo>
                  <a:close/>
                </a:path>
                <a:path w="163194" h="141604">
                  <a:moveTo>
                    <a:pt x="30619" y="41770"/>
                  </a:moveTo>
                  <a:lnTo>
                    <a:pt x="28651" y="38836"/>
                  </a:lnTo>
                  <a:lnTo>
                    <a:pt x="27774" y="37553"/>
                  </a:lnTo>
                  <a:lnTo>
                    <a:pt x="27482" y="37096"/>
                  </a:lnTo>
                  <a:lnTo>
                    <a:pt x="25666" y="37249"/>
                  </a:lnTo>
                  <a:lnTo>
                    <a:pt x="25908" y="37604"/>
                  </a:lnTo>
                  <a:lnTo>
                    <a:pt x="28816" y="41922"/>
                  </a:lnTo>
                  <a:lnTo>
                    <a:pt x="30619" y="41770"/>
                  </a:lnTo>
                  <a:close/>
                </a:path>
                <a:path w="163194" h="141604">
                  <a:moveTo>
                    <a:pt x="31178" y="6121"/>
                  </a:moveTo>
                  <a:lnTo>
                    <a:pt x="29248" y="6007"/>
                  </a:lnTo>
                  <a:lnTo>
                    <a:pt x="29248" y="6743"/>
                  </a:lnTo>
                  <a:lnTo>
                    <a:pt x="29235" y="7645"/>
                  </a:lnTo>
                  <a:lnTo>
                    <a:pt x="29235" y="8547"/>
                  </a:lnTo>
                  <a:lnTo>
                    <a:pt x="29222" y="9436"/>
                  </a:lnTo>
                  <a:lnTo>
                    <a:pt x="29222" y="10198"/>
                  </a:lnTo>
                  <a:lnTo>
                    <a:pt x="31153" y="10312"/>
                  </a:lnTo>
                  <a:lnTo>
                    <a:pt x="31153" y="9575"/>
                  </a:lnTo>
                  <a:lnTo>
                    <a:pt x="31165" y="8674"/>
                  </a:lnTo>
                  <a:lnTo>
                    <a:pt x="31165" y="7772"/>
                  </a:lnTo>
                  <a:lnTo>
                    <a:pt x="31178" y="6870"/>
                  </a:lnTo>
                  <a:lnTo>
                    <a:pt x="31178" y="6121"/>
                  </a:lnTo>
                  <a:close/>
                </a:path>
                <a:path w="163194" h="141604">
                  <a:moveTo>
                    <a:pt x="31546" y="119418"/>
                  </a:moveTo>
                  <a:lnTo>
                    <a:pt x="30365" y="119049"/>
                  </a:lnTo>
                  <a:lnTo>
                    <a:pt x="23050" y="116801"/>
                  </a:lnTo>
                  <a:lnTo>
                    <a:pt x="21374" y="117094"/>
                  </a:lnTo>
                  <a:lnTo>
                    <a:pt x="29870" y="119710"/>
                  </a:lnTo>
                  <a:lnTo>
                    <a:pt x="31546" y="119418"/>
                  </a:lnTo>
                  <a:close/>
                </a:path>
                <a:path w="163194" h="141604">
                  <a:moveTo>
                    <a:pt x="31737" y="49606"/>
                  </a:moveTo>
                  <a:lnTo>
                    <a:pt x="27914" y="44564"/>
                  </a:lnTo>
                  <a:lnTo>
                    <a:pt x="26073" y="44729"/>
                  </a:lnTo>
                  <a:lnTo>
                    <a:pt x="26416" y="45186"/>
                  </a:lnTo>
                  <a:lnTo>
                    <a:pt x="28486" y="47904"/>
                  </a:lnTo>
                  <a:lnTo>
                    <a:pt x="29895" y="49771"/>
                  </a:lnTo>
                  <a:lnTo>
                    <a:pt x="31737" y="49606"/>
                  </a:lnTo>
                  <a:close/>
                </a:path>
                <a:path w="163194" h="141604">
                  <a:moveTo>
                    <a:pt x="31915" y="82194"/>
                  </a:moveTo>
                  <a:lnTo>
                    <a:pt x="29984" y="82105"/>
                  </a:lnTo>
                  <a:lnTo>
                    <a:pt x="29984" y="82715"/>
                  </a:lnTo>
                  <a:lnTo>
                    <a:pt x="29972" y="83908"/>
                  </a:lnTo>
                  <a:lnTo>
                    <a:pt x="29972" y="85115"/>
                  </a:lnTo>
                  <a:lnTo>
                    <a:pt x="29946" y="86956"/>
                  </a:lnTo>
                  <a:lnTo>
                    <a:pt x="31877" y="87058"/>
                  </a:lnTo>
                  <a:lnTo>
                    <a:pt x="31889" y="86448"/>
                  </a:lnTo>
                  <a:lnTo>
                    <a:pt x="31889" y="85242"/>
                  </a:lnTo>
                  <a:lnTo>
                    <a:pt x="31915" y="82842"/>
                  </a:lnTo>
                  <a:lnTo>
                    <a:pt x="31915" y="82194"/>
                  </a:lnTo>
                  <a:close/>
                </a:path>
                <a:path w="163194" h="141604">
                  <a:moveTo>
                    <a:pt x="32613" y="121475"/>
                  </a:moveTo>
                  <a:lnTo>
                    <a:pt x="32219" y="121297"/>
                  </a:lnTo>
                  <a:lnTo>
                    <a:pt x="30010" y="120332"/>
                  </a:lnTo>
                  <a:lnTo>
                    <a:pt x="27241" y="120510"/>
                  </a:lnTo>
                  <a:lnTo>
                    <a:pt x="25171" y="122364"/>
                  </a:lnTo>
                  <a:lnTo>
                    <a:pt x="26835" y="122821"/>
                  </a:lnTo>
                  <a:lnTo>
                    <a:pt x="28257" y="121551"/>
                  </a:lnTo>
                  <a:lnTo>
                    <a:pt x="29527" y="121081"/>
                  </a:lnTo>
                  <a:lnTo>
                    <a:pt x="30822" y="121653"/>
                  </a:lnTo>
                  <a:lnTo>
                    <a:pt x="31165" y="121793"/>
                  </a:lnTo>
                  <a:lnTo>
                    <a:pt x="31851" y="121920"/>
                  </a:lnTo>
                  <a:lnTo>
                    <a:pt x="32461" y="121589"/>
                  </a:lnTo>
                  <a:lnTo>
                    <a:pt x="32613" y="121475"/>
                  </a:lnTo>
                  <a:close/>
                </a:path>
                <a:path w="163194" h="141604">
                  <a:moveTo>
                    <a:pt x="33502" y="61379"/>
                  </a:moveTo>
                  <a:lnTo>
                    <a:pt x="29260" y="57073"/>
                  </a:lnTo>
                  <a:lnTo>
                    <a:pt x="28740" y="56908"/>
                  </a:lnTo>
                  <a:lnTo>
                    <a:pt x="27978" y="57200"/>
                  </a:lnTo>
                  <a:lnTo>
                    <a:pt x="27736" y="57416"/>
                  </a:lnTo>
                  <a:lnTo>
                    <a:pt x="28257" y="54089"/>
                  </a:lnTo>
                  <a:lnTo>
                    <a:pt x="28676" y="54508"/>
                  </a:lnTo>
                  <a:lnTo>
                    <a:pt x="30556" y="54330"/>
                  </a:lnTo>
                  <a:lnTo>
                    <a:pt x="28181" y="51930"/>
                  </a:lnTo>
                  <a:lnTo>
                    <a:pt x="27292" y="51015"/>
                  </a:lnTo>
                  <a:lnTo>
                    <a:pt x="26873" y="50596"/>
                  </a:lnTo>
                  <a:lnTo>
                    <a:pt x="25006" y="50774"/>
                  </a:lnTo>
                  <a:lnTo>
                    <a:pt x="25590" y="51371"/>
                  </a:lnTo>
                  <a:lnTo>
                    <a:pt x="27368" y="53187"/>
                  </a:lnTo>
                  <a:lnTo>
                    <a:pt x="26454" y="53174"/>
                  </a:lnTo>
                  <a:lnTo>
                    <a:pt x="26352" y="53822"/>
                  </a:lnTo>
                  <a:lnTo>
                    <a:pt x="25501" y="59270"/>
                  </a:lnTo>
                  <a:lnTo>
                    <a:pt x="27419" y="59448"/>
                  </a:lnTo>
                  <a:lnTo>
                    <a:pt x="27673" y="57759"/>
                  </a:lnTo>
                  <a:lnTo>
                    <a:pt x="27876" y="57950"/>
                  </a:lnTo>
                  <a:lnTo>
                    <a:pt x="31775" y="61912"/>
                  </a:lnTo>
                  <a:lnTo>
                    <a:pt x="32296" y="62064"/>
                  </a:lnTo>
                  <a:lnTo>
                    <a:pt x="33058" y="61785"/>
                  </a:lnTo>
                  <a:lnTo>
                    <a:pt x="33502" y="61379"/>
                  </a:lnTo>
                  <a:close/>
                </a:path>
                <a:path w="163194" h="141604">
                  <a:moveTo>
                    <a:pt x="33502" y="36512"/>
                  </a:moveTo>
                  <a:lnTo>
                    <a:pt x="31127" y="35026"/>
                  </a:lnTo>
                  <a:lnTo>
                    <a:pt x="30607" y="33210"/>
                  </a:lnTo>
                  <a:lnTo>
                    <a:pt x="31584" y="30899"/>
                  </a:lnTo>
                  <a:lnTo>
                    <a:pt x="29692" y="30594"/>
                  </a:lnTo>
                  <a:lnTo>
                    <a:pt x="29413" y="31254"/>
                  </a:lnTo>
                  <a:lnTo>
                    <a:pt x="28575" y="33248"/>
                  </a:lnTo>
                  <a:lnTo>
                    <a:pt x="29311" y="35458"/>
                  </a:lnTo>
                  <a:lnTo>
                    <a:pt x="31127" y="36614"/>
                  </a:lnTo>
                  <a:lnTo>
                    <a:pt x="31724" y="36982"/>
                  </a:lnTo>
                  <a:lnTo>
                    <a:pt x="33502" y="36512"/>
                  </a:lnTo>
                  <a:close/>
                </a:path>
                <a:path w="163194" h="141604">
                  <a:moveTo>
                    <a:pt x="34404" y="48145"/>
                  </a:moveTo>
                  <a:lnTo>
                    <a:pt x="31432" y="42633"/>
                  </a:lnTo>
                  <a:lnTo>
                    <a:pt x="29514" y="42773"/>
                  </a:lnTo>
                  <a:lnTo>
                    <a:pt x="29921" y="43522"/>
                  </a:lnTo>
                  <a:lnTo>
                    <a:pt x="32486" y="48285"/>
                  </a:lnTo>
                  <a:lnTo>
                    <a:pt x="34404" y="48145"/>
                  </a:lnTo>
                  <a:close/>
                </a:path>
                <a:path w="163194" h="141604">
                  <a:moveTo>
                    <a:pt x="34480" y="67856"/>
                  </a:moveTo>
                  <a:lnTo>
                    <a:pt x="32308" y="65862"/>
                  </a:lnTo>
                  <a:lnTo>
                    <a:pt x="30784" y="65227"/>
                  </a:lnTo>
                  <a:lnTo>
                    <a:pt x="27863" y="64782"/>
                  </a:lnTo>
                  <a:lnTo>
                    <a:pt x="27800" y="66090"/>
                  </a:lnTo>
                  <a:lnTo>
                    <a:pt x="28968" y="66268"/>
                  </a:lnTo>
                  <a:lnTo>
                    <a:pt x="30213" y="66459"/>
                  </a:lnTo>
                  <a:lnTo>
                    <a:pt x="31267" y="67043"/>
                  </a:lnTo>
                  <a:lnTo>
                    <a:pt x="32181" y="67894"/>
                  </a:lnTo>
                  <a:lnTo>
                    <a:pt x="32804" y="68453"/>
                  </a:lnTo>
                  <a:lnTo>
                    <a:pt x="34480" y="67856"/>
                  </a:lnTo>
                  <a:close/>
                </a:path>
                <a:path w="163194" h="141604">
                  <a:moveTo>
                    <a:pt x="34798" y="55905"/>
                  </a:moveTo>
                  <a:lnTo>
                    <a:pt x="33235" y="54559"/>
                  </a:lnTo>
                  <a:lnTo>
                    <a:pt x="32385" y="53111"/>
                  </a:lnTo>
                  <a:lnTo>
                    <a:pt x="32004" y="50876"/>
                  </a:lnTo>
                  <a:lnTo>
                    <a:pt x="30111" y="50952"/>
                  </a:lnTo>
                  <a:lnTo>
                    <a:pt x="33477" y="56019"/>
                  </a:lnTo>
                  <a:lnTo>
                    <a:pt x="33921" y="56007"/>
                  </a:lnTo>
                  <a:lnTo>
                    <a:pt x="34798" y="55905"/>
                  </a:lnTo>
                  <a:close/>
                </a:path>
                <a:path w="163194" h="141604">
                  <a:moveTo>
                    <a:pt x="35356" y="32867"/>
                  </a:moveTo>
                  <a:lnTo>
                    <a:pt x="34658" y="32054"/>
                  </a:lnTo>
                  <a:lnTo>
                    <a:pt x="33820" y="31102"/>
                  </a:lnTo>
                  <a:lnTo>
                    <a:pt x="33464" y="29997"/>
                  </a:lnTo>
                  <a:lnTo>
                    <a:pt x="33667" y="27800"/>
                  </a:lnTo>
                  <a:lnTo>
                    <a:pt x="31737" y="27660"/>
                  </a:lnTo>
                  <a:lnTo>
                    <a:pt x="31648" y="28600"/>
                  </a:lnTo>
                  <a:lnTo>
                    <a:pt x="31508" y="30099"/>
                  </a:lnTo>
                  <a:lnTo>
                    <a:pt x="31953" y="31508"/>
                  </a:lnTo>
                  <a:lnTo>
                    <a:pt x="33515" y="33299"/>
                  </a:lnTo>
                  <a:lnTo>
                    <a:pt x="35356" y="32867"/>
                  </a:lnTo>
                  <a:close/>
                </a:path>
                <a:path w="163194" h="141604">
                  <a:moveTo>
                    <a:pt x="35369" y="41567"/>
                  </a:moveTo>
                  <a:lnTo>
                    <a:pt x="33312" y="40906"/>
                  </a:lnTo>
                  <a:lnTo>
                    <a:pt x="33096" y="39751"/>
                  </a:lnTo>
                  <a:lnTo>
                    <a:pt x="33680" y="38455"/>
                  </a:lnTo>
                  <a:lnTo>
                    <a:pt x="31800" y="38201"/>
                  </a:lnTo>
                  <a:lnTo>
                    <a:pt x="31584" y="38684"/>
                  </a:lnTo>
                  <a:lnTo>
                    <a:pt x="30949" y="40093"/>
                  </a:lnTo>
                  <a:lnTo>
                    <a:pt x="31788" y="41351"/>
                  </a:lnTo>
                  <a:lnTo>
                    <a:pt x="33172" y="41795"/>
                  </a:lnTo>
                  <a:lnTo>
                    <a:pt x="33743" y="41986"/>
                  </a:lnTo>
                  <a:lnTo>
                    <a:pt x="35369" y="41567"/>
                  </a:lnTo>
                  <a:close/>
                </a:path>
                <a:path w="163194" h="141604">
                  <a:moveTo>
                    <a:pt x="35509" y="81851"/>
                  </a:moveTo>
                  <a:lnTo>
                    <a:pt x="35140" y="81089"/>
                  </a:lnTo>
                  <a:lnTo>
                    <a:pt x="34658" y="80137"/>
                  </a:lnTo>
                  <a:lnTo>
                    <a:pt x="33375" y="77508"/>
                  </a:lnTo>
                  <a:lnTo>
                    <a:pt x="31470" y="77635"/>
                  </a:lnTo>
                  <a:lnTo>
                    <a:pt x="31838" y="78397"/>
                  </a:lnTo>
                  <a:lnTo>
                    <a:pt x="33591" y="81978"/>
                  </a:lnTo>
                  <a:lnTo>
                    <a:pt x="35509" y="81851"/>
                  </a:lnTo>
                  <a:close/>
                </a:path>
                <a:path w="163194" h="141604">
                  <a:moveTo>
                    <a:pt x="35648" y="16205"/>
                  </a:moveTo>
                  <a:lnTo>
                    <a:pt x="33718" y="16116"/>
                  </a:lnTo>
                  <a:lnTo>
                    <a:pt x="33718" y="16675"/>
                  </a:lnTo>
                  <a:lnTo>
                    <a:pt x="33718" y="17272"/>
                  </a:lnTo>
                  <a:lnTo>
                    <a:pt x="33705" y="17868"/>
                  </a:lnTo>
                  <a:lnTo>
                    <a:pt x="33705" y="18478"/>
                  </a:lnTo>
                  <a:lnTo>
                    <a:pt x="33693" y="19062"/>
                  </a:lnTo>
                  <a:lnTo>
                    <a:pt x="35623" y="19164"/>
                  </a:lnTo>
                  <a:lnTo>
                    <a:pt x="35623" y="18605"/>
                  </a:lnTo>
                  <a:lnTo>
                    <a:pt x="35636" y="18008"/>
                  </a:lnTo>
                  <a:lnTo>
                    <a:pt x="35636" y="17399"/>
                  </a:lnTo>
                  <a:lnTo>
                    <a:pt x="35648" y="16802"/>
                  </a:lnTo>
                  <a:lnTo>
                    <a:pt x="35648" y="16205"/>
                  </a:lnTo>
                  <a:close/>
                </a:path>
                <a:path w="163194" h="141604">
                  <a:moveTo>
                    <a:pt x="36144" y="10833"/>
                  </a:moveTo>
                  <a:lnTo>
                    <a:pt x="34493" y="10566"/>
                  </a:lnTo>
                  <a:lnTo>
                    <a:pt x="35839" y="7772"/>
                  </a:lnTo>
                  <a:lnTo>
                    <a:pt x="33947" y="7467"/>
                  </a:lnTo>
                  <a:lnTo>
                    <a:pt x="33642" y="8102"/>
                  </a:lnTo>
                  <a:lnTo>
                    <a:pt x="32651" y="10172"/>
                  </a:lnTo>
                  <a:lnTo>
                    <a:pt x="32308" y="10909"/>
                  </a:lnTo>
                  <a:lnTo>
                    <a:pt x="34036" y="11201"/>
                  </a:lnTo>
                  <a:lnTo>
                    <a:pt x="33832" y="11811"/>
                  </a:lnTo>
                  <a:lnTo>
                    <a:pt x="33578" y="12534"/>
                  </a:lnTo>
                  <a:lnTo>
                    <a:pt x="33337" y="13246"/>
                  </a:lnTo>
                  <a:lnTo>
                    <a:pt x="33197" y="13639"/>
                  </a:lnTo>
                  <a:lnTo>
                    <a:pt x="35064" y="13970"/>
                  </a:lnTo>
                  <a:lnTo>
                    <a:pt x="36004" y="11226"/>
                  </a:lnTo>
                  <a:lnTo>
                    <a:pt x="36144" y="10833"/>
                  </a:lnTo>
                  <a:close/>
                </a:path>
                <a:path w="163194" h="141604">
                  <a:moveTo>
                    <a:pt x="36614" y="65493"/>
                  </a:moveTo>
                  <a:lnTo>
                    <a:pt x="35293" y="64643"/>
                  </a:lnTo>
                  <a:lnTo>
                    <a:pt x="34645" y="63754"/>
                  </a:lnTo>
                  <a:lnTo>
                    <a:pt x="34188" y="62141"/>
                  </a:lnTo>
                  <a:lnTo>
                    <a:pt x="32346" y="62306"/>
                  </a:lnTo>
                  <a:lnTo>
                    <a:pt x="35509" y="65659"/>
                  </a:lnTo>
                  <a:lnTo>
                    <a:pt x="36055" y="65582"/>
                  </a:lnTo>
                  <a:lnTo>
                    <a:pt x="36614" y="65493"/>
                  </a:lnTo>
                  <a:close/>
                </a:path>
                <a:path w="163194" h="141604">
                  <a:moveTo>
                    <a:pt x="37122" y="28702"/>
                  </a:moveTo>
                  <a:lnTo>
                    <a:pt x="37033" y="28397"/>
                  </a:lnTo>
                  <a:lnTo>
                    <a:pt x="36601" y="26746"/>
                  </a:lnTo>
                  <a:lnTo>
                    <a:pt x="36156" y="25095"/>
                  </a:lnTo>
                  <a:lnTo>
                    <a:pt x="35572" y="22885"/>
                  </a:lnTo>
                  <a:lnTo>
                    <a:pt x="33718" y="23012"/>
                  </a:lnTo>
                  <a:lnTo>
                    <a:pt x="33794" y="23317"/>
                  </a:lnTo>
                  <a:lnTo>
                    <a:pt x="34226" y="24968"/>
                  </a:lnTo>
                  <a:lnTo>
                    <a:pt x="34671" y="26619"/>
                  </a:lnTo>
                  <a:lnTo>
                    <a:pt x="35255" y="28829"/>
                  </a:lnTo>
                  <a:lnTo>
                    <a:pt x="37122" y="28702"/>
                  </a:lnTo>
                  <a:close/>
                </a:path>
                <a:path w="163194" h="141604">
                  <a:moveTo>
                    <a:pt x="37350" y="76542"/>
                  </a:moveTo>
                  <a:lnTo>
                    <a:pt x="36766" y="75920"/>
                  </a:lnTo>
                  <a:lnTo>
                    <a:pt x="35204" y="74307"/>
                  </a:lnTo>
                  <a:lnTo>
                    <a:pt x="31686" y="70624"/>
                  </a:lnTo>
                  <a:lnTo>
                    <a:pt x="29806" y="70802"/>
                  </a:lnTo>
                  <a:lnTo>
                    <a:pt x="30403" y="71424"/>
                  </a:lnTo>
                  <a:lnTo>
                    <a:pt x="31953" y="73050"/>
                  </a:lnTo>
                  <a:lnTo>
                    <a:pt x="33515" y="74663"/>
                  </a:lnTo>
                  <a:lnTo>
                    <a:pt x="35483" y="76720"/>
                  </a:lnTo>
                  <a:lnTo>
                    <a:pt x="37350" y="76542"/>
                  </a:lnTo>
                  <a:close/>
                </a:path>
                <a:path w="163194" h="141604">
                  <a:moveTo>
                    <a:pt x="37680" y="14211"/>
                  </a:moveTo>
                  <a:lnTo>
                    <a:pt x="35839" y="13843"/>
                  </a:lnTo>
                  <a:lnTo>
                    <a:pt x="35661" y="14351"/>
                  </a:lnTo>
                  <a:lnTo>
                    <a:pt x="35204" y="15697"/>
                  </a:lnTo>
                  <a:lnTo>
                    <a:pt x="35102" y="15976"/>
                  </a:lnTo>
                  <a:lnTo>
                    <a:pt x="36957" y="16332"/>
                  </a:lnTo>
                  <a:lnTo>
                    <a:pt x="37439" y="14935"/>
                  </a:lnTo>
                  <a:lnTo>
                    <a:pt x="37680" y="14211"/>
                  </a:lnTo>
                  <a:close/>
                </a:path>
                <a:path w="163194" h="141604">
                  <a:moveTo>
                    <a:pt x="37909" y="73621"/>
                  </a:moveTo>
                  <a:lnTo>
                    <a:pt x="37566" y="71678"/>
                  </a:lnTo>
                  <a:lnTo>
                    <a:pt x="37058" y="68910"/>
                  </a:lnTo>
                  <a:lnTo>
                    <a:pt x="35153" y="68999"/>
                  </a:lnTo>
                  <a:lnTo>
                    <a:pt x="35331" y="69989"/>
                  </a:lnTo>
                  <a:lnTo>
                    <a:pt x="35509" y="70954"/>
                  </a:lnTo>
                  <a:lnTo>
                    <a:pt x="35674" y="71907"/>
                  </a:lnTo>
                  <a:lnTo>
                    <a:pt x="36004" y="73723"/>
                  </a:lnTo>
                  <a:lnTo>
                    <a:pt x="37909" y="73621"/>
                  </a:lnTo>
                  <a:close/>
                </a:path>
                <a:path w="163194" h="141604">
                  <a:moveTo>
                    <a:pt x="39522" y="124942"/>
                  </a:moveTo>
                  <a:lnTo>
                    <a:pt x="38404" y="124345"/>
                  </a:lnTo>
                  <a:lnTo>
                    <a:pt x="36271" y="123202"/>
                  </a:lnTo>
                  <a:lnTo>
                    <a:pt x="33604" y="123469"/>
                  </a:lnTo>
                  <a:lnTo>
                    <a:pt x="31000" y="125653"/>
                  </a:lnTo>
                  <a:lnTo>
                    <a:pt x="32804" y="126212"/>
                  </a:lnTo>
                  <a:lnTo>
                    <a:pt x="34556" y="124752"/>
                  </a:lnTo>
                  <a:lnTo>
                    <a:pt x="36017" y="124587"/>
                  </a:lnTo>
                  <a:lnTo>
                    <a:pt x="38125" y="125717"/>
                  </a:lnTo>
                  <a:lnTo>
                    <a:pt x="39522" y="124942"/>
                  </a:lnTo>
                  <a:close/>
                </a:path>
                <a:path w="163194" h="141604">
                  <a:moveTo>
                    <a:pt x="40119" y="86093"/>
                  </a:moveTo>
                  <a:lnTo>
                    <a:pt x="39827" y="84213"/>
                  </a:lnTo>
                  <a:lnTo>
                    <a:pt x="39598" y="82829"/>
                  </a:lnTo>
                  <a:lnTo>
                    <a:pt x="39281" y="80810"/>
                  </a:lnTo>
                  <a:lnTo>
                    <a:pt x="37376" y="80822"/>
                  </a:lnTo>
                  <a:lnTo>
                    <a:pt x="37452" y="81318"/>
                  </a:lnTo>
                  <a:lnTo>
                    <a:pt x="37668" y="82702"/>
                  </a:lnTo>
                  <a:lnTo>
                    <a:pt x="38214" y="86106"/>
                  </a:lnTo>
                  <a:lnTo>
                    <a:pt x="40119" y="86093"/>
                  </a:lnTo>
                  <a:close/>
                </a:path>
                <a:path w="163194" h="141604">
                  <a:moveTo>
                    <a:pt x="40462" y="18161"/>
                  </a:moveTo>
                  <a:lnTo>
                    <a:pt x="38620" y="17767"/>
                  </a:lnTo>
                  <a:lnTo>
                    <a:pt x="38150" y="18326"/>
                  </a:lnTo>
                  <a:lnTo>
                    <a:pt x="36614" y="20205"/>
                  </a:lnTo>
                  <a:lnTo>
                    <a:pt x="36131" y="20777"/>
                  </a:lnTo>
                  <a:lnTo>
                    <a:pt x="37985" y="21183"/>
                  </a:lnTo>
                  <a:lnTo>
                    <a:pt x="38455" y="20624"/>
                  </a:lnTo>
                  <a:lnTo>
                    <a:pt x="39471" y="19367"/>
                  </a:lnTo>
                  <a:lnTo>
                    <a:pt x="39992" y="18745"/>
                  </a:lnTo>
                  <a:lnTo>
                    <a:pt x="40462" y="18161"/>
                  </a:lnTo>
                  <a:close/>
                </a:path>
                <a:path w="163194" h="141604">
                  <a:moveTo>
                    <a:pt x="40538" y="21577"/>
                  </a:moveTo>
                  <a:lnTo>
                    <a:pt x="38633" y="21310"/>
                  </a:lnTo>
                  <a:lnTo>
                    <a:pt x="38481" y="21920"/>
                  </a:lnTo>
                  <a:lnTo>
                    <a:pt x="38176" y="23114"/>
                  </a:lnTo>
                  <a:lnTo>
                    <a:pt x="37858" y="24307"/>
                  </a:lnTo>
                  <a:lnTo>
                    <a:pt x="37553" y="25514"/>
                  </a:lnTo>
                  <a:lnTo>
                    <a:pt x="37426" y="25984"/>
                  </a:lnTo>
                  <a:lnTo>
                    <a:pt x="39319" y="26250"/>
                  </a:lnTo>
                  <a:lnTo>
                    <a:pt x="39484" y="25641"/>
                  </a:lnTo>
                  <a:lnTo>
                    <a:pt x="40411" y="22047"/>
                  </a:lnTo>
                  <a:lnTo>
                    <a:pt x="40538" y="21577"/>
                  </a:lnTo>
                  <a:close/>
                </a:path>
                <a:path w="163194" h="141604">
                  <a:moveTo>
                    <a:pt x="42545" y="92583"/>
                  </a:moveTo>
                  <a:lnTo>
                    <a:pt x="41021" y="90627"/>
                  </a:lnTo>
                  <a:lnTo>
                    <a:pt x="39217" y="89382"/>
                  </a:lnTo>
                  <a:lnTo>
                    <a:pt x="36753" y="88557"/>
                  </a:lnTo>
                  <a:lnTo>
                    <a:pt x="36055" y="88392"/>
                  </a:lnTo>
                  <a:lnTo>
                    <a:pt x="35483" y="88709"/>
                  </a:lnTo>
                  <a:lnTo>
                    <a:pt x="35267" y="88811"/>
                  </a:lnTo>
                  <a:lnTo>
                    <a:pt x="35699" y="88950"/>
                  </a:lnTo>
                  <a:lnTo>
                    <a:pt x="37655" y="89611"/>
                  </a:lnTo>
                  <a:lnTo>
                    <a:pt x="39268" y="90779"/>
                  </a:lnTo>
                  <a:lnTo>
                    <a:pt x="40525" y="92405"/>
                  </a:lnTo>
                  <a:lnTo>
                    <a:pt x="40843" y="92798"/>
                  </a:lnTo>
                  <a:lnTo>
                    <a:pt x="42545" y="92583"/>
                  </a:lnTo>
                  <a:close/>
                </a:path>
                <a:path w="163194" h="141604">
                  <a:moveTo>
                    <a:pt x="44462" y="128841"/>
                  </a:moveTo>
                  <a:lnTo>
                    <a:pt x="43599" y="128447"/>
                  </a:lnTo>
                  <a:lnTo>
                    <a:pt x="41617" y="127533"/>
                  </a:lnTo>
                  <a:lnTo>
                    <a:pt x="39344" y="127482"/>
                  </a:lnTo>
                  <a:lnTo>
                    <a:pt x="37312" y="128295"/>
                  </a:lnTo>
                  <a:lnTo>
                    <a:pt x="36906" y="128447"/>
                  </a:lnTo>
                  <a:lnTo>
                    <a:pt x="37477" y="128714"/>
                  </a:lnTo>
                  <a:lnTo>
                    <a:pt x="38036" y="128892"/>
                  </a:lnTo>
                  <a:lnTo>
                    <a:pt x="38557" y="128892"/>
                  </a:lnTo>
                  <a:lnTo>
                    <a:pt x="38963" y="128739"/>
                  </a:lnTo>
                  <a:lnTo>
                    <a:pt x="40093" y="128282"/>
                  </a:lnTo>
                  <a:lnTo>
                    <a:pt x="41097" y="128308"/>
                  </a:lnTo>
                  <a:lnTo>
                    <a:pt x="42595" y="129006"/>
                  </a:lnTo>
                  <a:lnTo>
                    <a:pt x="44462" y="128841"/>
                  </a:lnTo>
                  <a:close/>
                </a:path>
                <a:path w="163194" h="141604">
                  <a:moveTo>
                    <a:pt x="48145" y="129984"/>
                  </a:moveTo>
                  <a:lnTo>
                    <a:pt x="46863" y="129743"/>
                  </a:lnTo>
                  <a:lnTo>
                    <a:pt x="45262" y="129451"/>
                  </a:lnTo>
                  <a:lnTo>
                    <a:pt x="43649" y="129730"/>
                  </a:lnTo>
                  <a:lnTo>
                    <a:pt x="41770" y="131432"/>
                  </a:lnTo>
                  <a:lnTo>
                    <a:pt x="43599" y="131864"/>
                  </a:lnTo>
                  <a:lnTo>
                    <a:pt x="44678" y="130873"/>
                  </a:lnTo>
                  <a:lnTo>
                    <a:pt x="45415" y="130479"/>
                  </a:lnTo>
                  <a:lnTo>
                    <a:pt x="47180" y="130810"/>
                  </a:lnTo>
                  <a:lnTo>
                    <a:pt x="48145" y="129984"/>
                  </a:lnTo>
                  <a:close/>
                </a:path>
                <a:path w="163194" h="141604">
                  <a:moveTo>
                    <a:pt x="50368" y="133324"/>
                  </a:moveTo>
                  <a:lnTo>
                    <a:pt x="49987" y="133108"/>
                  </a:lnTo>
                  <a:lnTo>
                    <a:pt x="48552" y="132308"/>
                  </a:lnTo>
                  <a:lnTo>
                    <a:pt x="46951" y="132130"/>
                  </a:lnTo>
                  <a:lnTo>
                    <a:pt x="44907" y="132499"/>
                  </a:lnTo>
                  <a:lnTo>
                    <a:pt x="45097" y="132664"/>
                  </a:lnTo>
                  <a:lnTo>
                    <a:pt x="45618" y="133057"/>
                  </a:lnTo>
                  <a:lnTo>
                    <a:pt x="46316" y="132981"/>
                  </a:lnTo>
                  <a:lnTo>
                    <a:pt x="46672" y="132918"/>
                  </a:lnTo>
                  <a:lnTo>
                    <a:pt x="47269" y="132842"/>
                  </a:lnTo>
                  <a:lnTo>
                    <a:pt x="47815" y="132969"/>
                  </a:lnTo>
                  <a:lnTo>
                    <a:pt x="48298" y="133286"/>
                  </a:lnTo>
                  <a:lnTo>
                    <a:pt x="48666" y="133489"/>
                  </a:lnTo>
                  <a:lnTo>
                    <a:pt x="49199" y="133553"/>
                  </a:lnTo>
                  <a:lnTo>
                    <a:pt x="49758" y="133464"/>
                  </a:lnTo>
                  <a:lnTo>
                    <a:pt x="50368" y="133324"/>
                  </a:lnTo>
                  <a:close/>
                </a:path>
                <a:path w="163194" h="141604">
                  <a:moveTo>
                    <a:pt x="66763" y="135712"/>
                  </a:moveTo>
                  <a:lnTo>
                    <a:pt x="65011" y="135318"/>
                  </a:lnTo>
                  <a:lnTo>
                    <a:pt x="64744" y="135699"/>
                  </a:lnTo>
                  <a:lnTo>
                    <a:pt x="64350" y="136271"/>
                  </a:lnTo>
                  <a:lnTo>
                    <a:pt x="63957" y="136829"/>
                  </a:lnTo>
                  <a:lnTo>
                    <a:pt x="63563" y="137401"/>
                  </a:lnTo>
                  <a:lnTo>
                    <a:pt x="63385" y="137642"/>
                  </a:lnTo>
                  <a:lnTo>
                    <a:pt x="65151" y="138036"/>
                  </a:lnTo>
                  <a:lnTo>
                    <a:pt x="65811" y="137096"/>
                  </a:lnTo>
                  <a:lnTo>
                    <a:pt x="66205" y="136525"/>
                  </a:lnTo>
                  <a:lnTo>
                    <a:pt x="66598" y="135966"/>
                  </a:lnTo>
                  <a:lnTo>
                    <a:pt x="66763" y="135712"/>
                  </a:lnTo>
                  <a:close/>
                </a:path>
                <a:path w="163194" h="141604">
                  <a:moveTo>
                    <a:pt x="73736" y="134696"/>
                  </a:moveTo>
                  <a:lnTo>
                    <a:pt x="71920" y="134239"/>
                  </a:lnTo>
                  <a:lnTo>
                    <a:pt x="71462" y="134759"/>
                  </a:lnTo>
                  <a:lnTo>
                    <a:pt x="70497" y="135864"/>
                  </a:lnTo>
                  <a:lnTo>
                    <a:pt x="70027" y="137134"/>
                  </a:lnTo>
                  <a:lnTo>
                    <a:pt x="70294" y="139395"/>
                  </a:lnTo>
                  <a:lnTo>
                    <a:pt x="72224" y="139446"/>
                  </a:lnTo>
                  <a:lnTo>
                    <a:pt x="71983" y="137528"/>
                  </a:lnTo>
                  <a:lnTo>
                    <a:pt x="72275" y="136359"/>
                  </a:lnTo>
                  <a:lnTo>
                    <a:pt x="73736" y="134696"/>
                  </a:lnTo>
                  <a:close/>
                </a:path>
                <a:path w="163194" h="141604">
                  <a:moveTo>
                    <a:pt x="76034" y="136334"/>
                  </a:moveTo>
                  <a:lnTo>
                    <a:pt x="74218" y="135966"/>
                  </a:lnTo>
                  <a:lnTo>
                    <a:pt x="73888" y="136410"/>
                  </a:lnTo>
                  <a:lnTo>
                    <a:pt x="72936" y="137680"/>
                  </a:lnTo>
                  <a:lnTo>
                    <a:pt x="72720" y="139141"/>
                  </a:lnTo>
                  <a:lnTo>
                    <a:pt x="73355" y="141122"/>
                  </a:lnTo>
                  <a:lnTo>
                    <a:pt x="75247" y="141122"/>
                  </a:lnTo>
                  <a:lnTo>
                    <a:pt x="74637" y="139230"/>
                  </a:lnTo>
                  <a:lnTo>
                    <a:pt x="74891" y="137858"/>
                  </a:lnTo>
                  <a:lnTo>
                    <a:pt x="75730" y="136728"/>
                  </a:lnTo>
                  <a:lnTo>
                    <a:pt x="76034" y="136334"/>
                  </a:lnTo>
                  <a:close/>
                </a:path>
                <a:path w="163194" h="141604">
                  <a:moveTo>
                    <a:pt x="79502" y="140309"/>
                  </a:moveTo>
                  <a:lnTo>
                    <a:pt x="78727" y="138150"/>
                  </a:lnTo>
                  <a:lnTo>
                    <a:pt x="78689" y="136918"/>
                  </a:lnTo>
                  <a:lnTo>
                    <a:pt x="79222" y="134810"/>
                  </a:lnTo>
                  <a:lnTo>
                    <a:pt x="77304" y="134632"/>
                  </a:lnTo>
                  <a:lnTo>
                    <a:pt x="77089" y="135496"/>
                  </a:lnTo>
                  <a:lnTo>
                    <a:pt x="76733" y="136893"/>
                  </a:lnTo>
                  <a:lnTo>
                    <a:pt x="76809" y="138277"/>
                  </a:lnTo>
                  <a:lnTo>
                    <a:pt x="77584" y="140423"/>
                  </a:lnTo>
                  <a:lnTo>
                    <a:pt x="79502" y="140309"/>
                  </a:lnTo>
                  <a:close/>
                </a:path>
                <a:path w="163194" h="141604">
                  <a:moveTo>
                    <a:pt x="86067" y="139649"/>
                  </a:moveTo>
                  <a:lnTo>
                    <a:pt x="84823" y="138569"/>
                  </a:lnTo>
                  <a:lnTo>
                    <a:pt x="84658" y="137845"/>
                  </a:lnTo>
                  <a:lnTo>
                    <a:pt x="85013" y="136499"/>
                  </a:lnTo>
                  <a:lnTo>
                    <a:pt x="83121" y="136245"/>
                  </a:lnTo>
                  <a:lnTo>
                    <a:pt x="82943" y="136893"/>
                  </a:lnTo>
                  <a:lnTo>
                    <a:pt x="82677" y="137896"/>
                  </a:lnTo>
                  <a:lnTo>
                    <a:pt x="83007" y="138798"/>
                  </a:lnTo>
                  <a:lnTo>
                    <a:pt x="83781" y="139458"/>
                  </a:lnTo>
                  <a:lnTo>
                    <a:pt x="84201" y="139827"/>
                  </a:lnTo>
                  <a:lnTo>
                    <a:pt x="86067" y="139649"/>
                  </a:lnTo>
                  <a:close/>
                </a:path>
                <a:path w="163194" h="141604">
                  <a:moveTo>
                    <a:pt x="91135" y="138404"/>
                  </a:moveTo>
                  <a:lnTo>
                    <a:pt x="90297" y="137553"/>
                  </a:lnTo>
                  <a:lnTo>
                    <a:pt x="90043" y="137261"/>
                  </a:lnTo>
                  <a:lnTo>
                    <a:pt x="89992" y="136956"/>
                  </a:lnTo>
                  <a:lnTo>
                    <a:pt x="90157" y="136626"/>
                  </a:lnTo>
                  <a:lnTo>
                    <a:pt x="90500" y="135674"/>
                  </a:lnTo>
                  <a:lnTo>
                    <a:pt x="88620" y="135293"/>
                  </a:lnTo>
                  <a:lnTo>
                    <a:pt x="88315" y="136131"/>
                  </a:lnTo>
                  <a:lnTo>
                    <a:pt x="87985" y="137033"/>
                  </a:lnTo>
                  <a:lnTo>
                    <a:pt x="88201" y="137756"/>
                  </a:lnTo>
                  <a:lnTo>
                    <a:pt x="88861" y="138442"/>
                  </a:lnTo>
                  <a:lnTo>
                    <a:pt x="89496" y="139090"/>
                  </a:lnTo>
                  <a:lnTo>
                    <a:pt x="91135" y="138404"/>
                  </a:lnTo>
                  <a:close/>
                </a:path>
                <a:path w="163194" h="141604">
                  <a:moveTo>
                    <a:pt x="99110" y="139382"/>
                  </a:moveTo>
                  <a:lnTo>
                    <a:pt x="96786" y="135458"/>
                  </a:lnTo>
                  <a:lnTo>
                    <a:pt x="94945" y="135813"/>
                  </a:lnTo>
                  <a:lnTo>
                    <a:pt x="95504" y="136753"/>
                  </a:lnTo>
                  <a:lnTo>
                    <a:pt x="96393" y="138252"/>
                  </a:lnTo>
                  <a:lnTo>
                    <a:pt x="97269" y="139738"/>
                  </a:lnTo>
                  <a:lnTo>
                    <a:pt x="99110" y="139382"/>
                  </a:lnTo>
                  <a:close/>
                </a:path>
                <a:path w="163194" h="141604">
                  <a:moveTo>
                    <a:pt x="103860" y="140182"/>
                  </a:moveTo>
                  <a:lnTo>
                    <a:pt x="102590" y="136232"/>
                  </a:lnTo>
                  <a:lnTo>
                    <a:pt x="102082" y="134683"/>
                  </a:lnTo>
                  <a:lnTo>
                    <a:pt x="101854" y="133946"/>
                  </a:lnTo>
                  <a:lnTo>
                    <a:pt x="99923" y="134023"/>
                  </a:lnTo>
                  <a:lnTo>
                    <a:pt x="100203" y="134874"/>
                  </a:lnTo>
                  <a:lnTo>
                    <a:pt x="101942" y="140258"/>
                  </a:lnTo>
                  <a:lnTo>
                    <a:pt x="103860" y="140182"/>
                  </a:lnTo>
                  <a:close/>
                </a:path>
                <a:path w="163194" h="141604">
                  <a:moveTo>
                    <a:pt x="107873" y="139268"/>
                  </a:moveTo>
                  <a:lnTo>
                    <a:pt x="107569" y="137668"/>
                  </a:lnTo>
                  <a:lnTo>
                    <a:pt x="107416" y="136918"/>
                  </a:lnTo>
                  <a:lnTo>
                    <a:pt x="107149" y="135496"/>
                  </a:lnTo>
                  <a:lnTo>
                    <a:pt x="105232" y="135496"/>
                  </a:lnTo>
                  <a:lnTo>
                    <a:pt x="105397" y="136334"/>
                  </a:lnTo>
                  <a:lnTo>
                    <a:pt x="105537" y="137083"/>
                  </a:lnTo>
                  <a:lnTo>
                    <a:pt x="105689" y="137833"/>
                  </a:lnTo>
                  <a:lnTo>
                    <a:pt x="105956" y="139255"/>
                  </a:lnTo>
                  <a:lnTo>
                    <a:pt x="107873" y="139268"/>
                  </a:lnTo>
                  <a:close/>
                </a:path>
                <a:path w="163194" h="141604">
                  <a:moveTo>
                    <a:pt x="112636" y="138112"/>
                  </a:moveTo>
                  <a:lnTo>
                    <a:pt x="112306" y="137274"/>
                  </a:lnTo>
                  <a:lnTo>
                    <a:pt x="111315" y="134848"/>
                  </a:lnTo>
                  <a:lnTo>
                    <a:pt x="111010" y="134086"/>
                  </a:lnTo>
                  <a:lnTo>
                    <a:pt x="109093" y="134213"/>
                  </a:lnTo>
                  <a:lnTo>
                    <a:pt x="109435" y="135051"/>
                  </a:lnTo>
                  <a:lnTo>
                    <a:pt x="110096" y="136677"/>
                  </a:lnTo>
                  <a:lnTo>
                    <a:pt x="110718" y="138239"/>
                  </a:lnTo>
                  <a:lnTo>
                    <a:pt x="112636" y="138112"/>
                  </a:lnTo>
                  <a:close/>
                </a:path>
                <a:path w="163194" h="141604">
                  <a:moveTo>
                    <a:pt x="143751" y="66636"/>
                  </a:moveTo>
                  <a:lnTo>
                    <a:pt x="142760" y="63957"/>
                  </a:lnTo>
                  <a:lnTo>
                    <a:pt x="142582" y="61760"/>
                  </a:lnTo>
                  <a:lnTo>
                    <a:pt x="143065" y="59042"/>
                  </a:lnTo>
                  <a:lnTo>
                    <a:pt x="141147" y="58826"/>
                  </a:lnTo>
                  <a:lnTo>
                    <a:pt x="141046" y="59423"/>
                  </a:lnTo>
                  <a:lnTo>
                    <a:pt x="140639" y="61709"/>
                  </a:lnTo>
                  <a:lnTo>
                    <a:pt x="140855" y="63969"/>
                  </a:lnTo>
                  <a:lnTo>
                    <a:pt x="141859" y="66649"/>
                  </a:lnTo>
                  <a:lnTo>
                    <a:pt x="143751" y="66636"/>
                  </a:lnTo>
                  <a:close/>
                </a:path>
                <a:path w="163194" h="141604">
                  <a:moveTo>
                    <a:pt x="146570" y="54330"/>
                  </a:moveTo>
                  <a:lnTo>
                    <a:pt x="144678" y="54063"/>
                  </a:lnTo>
                  <a:lnTo>
                    <a:pt x="144449" y="54724"/>
                  </a:lnTo>
                  <a:lnTo>
                    <a:pt x="143814" y="56565"/>
                  </a:lnTo>
                  <a:lnTo>
                    <a:pt x="143687" y="58407"/>
                  </a:lnTo>
                  <a:lnTo>
                    <a:pt x="144195" y="61010"/>
                  </a:lnTo>
                  <a:lnTo>
                    <a:pt x="146113" y="60998"/>
                  </a:lnTo>
                  <a:lnTo>
                    <a:pt x="145618" y="58470"/>
                  </a:lnTo>
                  <a:lnTo>
                    <a:pt x="145732" y="56769"/>
                  </a:lnTo>
                  <a:lnTo>
                    <a:pt x="146570" y="54330"/>
                  </a:lnTo>
                  <a:close/>
                </a:path>
                <a:path w="163194" h="141604">
                  <a:moveTo>
                    <a:pt x="153530" y="51701"/>
                  </a:moveTo>
                  <a:lnTo>
                    <a:pt x="149237" y="56527"/>
                  </a:lnTo>
                  <a:lnTo>
                    <a:pt x="149148" y="56946"/>
                  </a:lnTo>
                  <a:lnTo>
                    <a:pt x="151066" y="57188"/>
                  </a:lnTo>
                  <a:lnTo>
                    <a:pt x="151155" y="56654"/>
                  </a:lnTo>
                  <a:lnTo>
                    <a:pt x="151485" y="54940"/>
                  </a:lnTo>
                  <a:lnTo>
                    <a:pt x="152184" y="53416"/>
                  </a:lnTo>
                  <a:lnTo>
                    <a:pt x="153530" y="51701"/>
                  </a:lnTo>
                  <a:close/>
                </a:path>
                <a:path w="163194" h="141604">
                  <a:moveTo>
                    <a:pt x="155663" y="44792"/>
                  </a:moveTo>
                  <a:lnTo>
                    <a:pt x="153822" y="44450"/>
                  </a:lnTo>
                  <a:lnTo>
                    <a:pt x="153492" y="44945"/>
                  </a:lnTo>
                  <a:lnTo>
                    <a:pt x="152654" y="46202"/>
                  </a:lnTo>
                  <a:lnTo>
                    <a:pt x="152171" y="47574"/>
                  </a:lnTo>
                  <a:lnTo>
                    <a:pt x="152031" y="49669"/>
                  </a:lnTo>
                  <a:lnTo>
                    <a:pt x="153962" y="49809"/>
                  </a:lnTo>
                  <a:lnTo>
                    <a:pt x="154101" y="47777"/>
                  </a:lnTo>
                  <a:lnTo>
                    <a:pt x="154533" y="46494"/>
                  </a:lnTo>
                  <a:lnTo>
                    <a:pt x="155663" y="44792"/>
                  </a:lnTo>
                  <a:close/>
                </a:path>
                <a:path w="163194" h="141604">
                  <a:moveTo>
                    <a:pt x="155956" y="63271"/>
                  </a:moveTo>
                  <a:lnTo>
                    <a:pt x="154584" y="62395"/>
                  </a:lnTo>
                  <a:lnTo>
                    <a:pt x="153822" y="62598"/>
                  </a:lnTo>
                  <a:lnTo>
                    <a:pt x="151892" y="63119"/>
                  </a:lnTo>
                  <a:lnTo>
                    <a:pt x="150291" y="64262"/>
                  </a:lnTo>
                  <a:lnTo>
                    <a:pt x="148844" y="66662"/>
                  </a:lnTo>
                  <a:lnTo>
                    <a:pt x="150723" y="67005"/>
                  </a:lnTo>
                  <a:lnTo>
                    <a:pt x="151930" y="65011"/>
                  </a:lnTo>
                  <a:lnTo>
                    <a:pt x="153174" y="64033"/>
                  </a:lnTo>
                  <a:lnTo>
                    <a:pt x="155956" y="63271"/>
                  </a:lnTo>
                  <a:close/>
                </a:path>
                <a:path w="163194" h="141604">
                  <a:moveTo>
                    <a:pt x="160985" y="48044"/>
                  </a:moveTo>
                  <a:lnTo>
                    <a:pt x="159143" y="47637"/>
                  </a:lnTo>
                  <a:lnTo>
                    <a:pt x="158673" y="48183"/>
                  </a:lnTo>
                  <a:lnTo>
                    <a:pt x="157670" y="49339"/>
                  </a:lnTo>
                  <a:lnTo>
                    <a:pt x="156679" y="50507"/>
                  </a:lnTo>
                  <a:lnTo>
                    <a:pt x="155676" y="51663"/>
                  </a:lnTo>
                  <a:lnTo>
                    <a:pt x="155206" y="52222"/>
                  </a:lnTo>
                  <a:lnTo>
                    <a:pt x="157048" y="52628"/>
                  </a:lnTo>
                  <a:lnTo>
                    <a:pt x="158521" y="50927"/>
                  </a:lnTo>
                  <a:lnTo>
                    <a:pt x="159512" y="49758"/>
                  </a:lnTo>
                  <a:lnTo>
                    <a:pt x="160515" y="48602"/>
                  </a:lnTo>
                  <a:lnTo>
                    <a:pt x="160985" y="48044"/>
                  </a:lnTo>
                  <a:close/>
                </a:path>
                <a:path w="163194" h="141604">
                  <a:moveTo>
                    <a:pt x="162585" y="40182"/>
                  </a:moveTo>
                  <a:lnTo>
                    <a:pt x="160756" y="39751"/>
                  </a:lnTo>
                  <a:lnTo>
                    <a:pt x="160312" y="40208"/>
                  </a:lnTo>
                  <a:lnTo>
                    <a:pt x="158737" y="41795"/>
                  </a:lnTo>
                  <a:lnTo>
                    <a:pt x="158115" y="43853"/>
                  </a:lnTo>
                  <a:lnTo>
                    <a:pt x="158648" y="46659"/>
                  </a:lnTo>
                  <a:lnTo>
                    <a:pt x="160566" y="46697"/>
                  </a:lnTo>
                  <a:lnTo>
                    <a:pt x="160058" y="44056"/>
                  </a:lnTo>
                  <a:lnTo>
                    <a:pt x="160616" y="42164"/>
                  </a:lnTo>
                  <a:lnTo>
                    <a:pt x="162585" y="40182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245980" y="4261585"/>
              <a:ext cx="98425" cy="125730"/>
            </a:xfrm>
            <a:custGeom>
              <a:avLst/>
              <a:gdLst/>
              <a:ahLst/>
              <a:cxnLst/>
              <a:rect l="l" t="t" r="r" b="b"/>
              <a:pathLst>
                <a:path w="98425" h="125729">
                  <a:moveTo>
                    <a:pt x="3632" y="112852"/>
                  </a:moveTo>
                  <a:lnTo>
                    <a:pt x="1739" y="112598"/>
                  </a:lnTo>
                  <a:lnTo>
                    <a:pt x="1511" y="113131"/>
                  </a:lnTo>
                  <a:lnTo>
                    <a:pt x="266" y="116014"/>
                  </a:lnTo>
                  <a:lnTo>
                    <a:pt x="0" y="116649"/>
                  </a:lnTo>
                  <a:lnTo>
                    <a:pt x="1892" y="116903"/>
                  </a:lnTo>
                  <a:lnTo>
                    <a:pt x="2946" y="114452"/>
                  </a:lnTo>
                  <a:lnTo>
                    <a:pt x="3352" y="113487"/>
                  </a:lnTo>
                  <a:lnTo>
                    <a:pt x="3632" y="112852"/>
                  </a:lnTo>
                  <a:close/>
                </a:path>
                <a:path w="98425" h="125729">
                  <a:moveTo>
                    <a:pt x="6540" y="115455"/>
                  </a:moveTo>
                  <a:lnTo>
                    <a:pt x="4673" y="115138"/>
                  </a:lnTo>
                  <a:lnTo>
                    <a:pt x="4457" y="115760"/>
                  </a:lnTo>
                  <a:lnTo>
                    <a:pt x="4064" y="116928"/>
                  </a:lnTo>
                  <a:lnTo>
                    <a:pt x="3111" y="119697"/>
                  </a:lnTo>
                  <a:lnTo>
                    <a:pt x="4978" y="120002"/>
                  </a:lnTo>
                  <a:lnTo>
                    <a:pt x="5194" y="119392"/>
                  </a:lnTo>
                  <a:lnTo>
                    <a:pt x="5588" y="118224"/>
                  </a:lnTo>
                  <a:lnTo>
                    <a:pt x="5994" y="117055"/>
                  </a:lnTo>
                  <a:lnTo>
                    <a:pt x="6540" y="115455"/>
                  </a:lnTo>
                  <a:close/>
                </a:path>
                <a:path w="98425" h="125729">
                  <a:moveTo>
                    <a:pt x="11125" y="123101"/>
                  </a:moveTo>
                  <a:lnTo>
                    <a:pt x="10934" y="120878"/>
                  </a:lnTo>
                  <a:lnTo>
                    <a:pt x="10820" y="119316"/>
                  </a:lnTo>
                  <a:lnTo>
                    <a:pt x="8890" y="119240"/>
                  </a:lnTo>
                  <a:lnTo>
                    <a:pt x="8953" y="120027"/>
                  </a:lnTo>
                  <a:lnTo>
                    <a:pt x="9017" y="120751"/>
                  </a:lnTo>
                  <a:lnTo>
                    <a:pt x="9067" y="121462"/>
                  </a:lnTo>
                  <a:lnTo>
                    <a:pt x="9131" y="122186"/>
                  </a:lnTo>
                  <a:lnTo>
                    <a:pt x="9194" y="123024"/>
                  </a:lnTo>
                  <a:lnTo>
                    <a:pt x="11125" y="123101"/>
                  </a:lnTo>
                  <a:close/>
                </a:path>
                <a:path w="98425" h="125729">
                  <a:moveTo>
                    <a:pt x="19735" y="124561"/>
                  </a:moveTo>
                  <a:lnTo>
                    <a:pt x="17145" y="123494"/>
                  </a:lnTo>
                  <a:lnTo>
                    <a:pt x="16256" y="122339"/>
                  </a:lnTo>
                  <a:lnTo>
                    <a:pt x="15786" y="120015"/>
                  </a:lnTo>
                  <a:lnTo>
                    <a:pt x="13868" y="120103"/>
                  </a:lnTo>
                  <a:lnTo>
                    <a:pt x="14071" y="121069"/>
                  </a:lnTo>
                  <a:lnTo>
                    <a:pt x="14452" y="122948"/>
                  </a:lnTo>
                  <a:lnTo>
                    <a:pt x="15760" y="124434"/>
                  </a:lnTo>
                  <a:lnTo>
                    <a:pt x="17526" y="125158"/>
                  </a:lnTo>
                  <a:lnTo>
                    <a:pt x="18364" y="125514"/>
                  </a:lnTo>
                  <a:lnTo>
                    <a:pt x="19735" y="124561"/>
                  </a:lnTo>
                  <a:close/>
                </a:path>
                <a:path w="98425" h="125729">
                  <a:moveTo>
                    <a:pt x="21844" y="120396"/>
                  </a:moveTo>
                  <a:lnTo>
                    <a:pt x="19913" y="120269"/>
                  </a:lnTo>
                  <a:lnTo>
                    <a:pt x="19888" y="120738"/>
                  </a:lnTo>
                  <a:lnTo>
                    <a:pt x="19824" y="121818"/>
                  </a:lnTo>
                  <a:lnTo>
                    <a:pt x="19748" y="122897"/>
                  </a:lnTo>
                  <a:lnTo>
                    <a:pt x="19685" y="123977"/>
                  </a:lnTo>
                  <a:lnTo>
                    <a:pt x="19646" y="124447"/>
                  </a:lnTo>
                  <a:lnTo>
                    <a:pt x="21577" y="124574"/>
                  </a:lnTo>
                  <a:lnTo>
                    <a:pt x="21615" y="124104"/>
                  </a:lnTo>
                  <a:lnTo>
                    <a:pt x="21678" y="123024"/>
                  </a:lnTo>
                  <a:lnTo>
                    <a:pt x="21755" y="121945"/>
                  </a:lnTo>
                  <a:lnTo>
                    <a:pt x="21844" y="120396"/>
                  </a:lnTo>
                  <a:close/>
                </a:path>
                <a:path w="98425" h="125729">
                  <a:moveTo>
                    <a:pt x="28460" y="122072"/>
                  </a:moveTo>
                  <a:lnTo>
                    <a:pt x="27254" y="121653"/>
                  </a:lnTo>
                  <a:lnTo>
                    <a:pt x="26758" y="121475"/>
                  </a:lnTo>
                  <a:lnTo>
                    <a:pt x="26682" y="120891"/>
                  </a:lnTo>
                  <a:lnTo>
                    <a:pt x="26797" y="119595"/>
                  </a:lnTo>
                  <a:lnTo>
                    <a:pt x="24866" y="119456"/>
                  </a:lnTo>
                  <a:lnTo>
                    <a:pt x="24790" y="120319"/>
                  </a:lnTo>
                  <a:lnTo>
                    <a:pt x="24676" y="121615"/>
                  </a:lnTo>
                  <a:lnTo>
                    <a:pt x="25514" y="122453"/>
                  </a:lnTo>
                  <a:lnTo>
                    <a:pt x="26657" y="122859"/>
                  </a:lnTo>
                  <a:lnTo>
                    <a:pt x="27660" y="123202"/>
                  </a:lnTo>
                  <a:lnTo>
                    <a:pt x="28460" y="122072"/>
                  </a:lnTo>
                  <a:close/>
                </a:path>
                <a:path w="98425" h="125729">
                  <a:moveTo>
                    <a:pt x="36398" y="122605"/>
                  </a:moveTo>
                  <a:lnTo>
                    <a:pt x="34950" y="121462"/>
                  </a:lnTo>
                  <a:lnTo>
                    <a:pt x="34823" y="120904"/>
                  </a:lnTo>
                  <a:lnTo>
                    <a:pt x="35052" y="119456"/>
                  </a:lnTo>
                  <a:lnTo>
                    <a:pt x="33121" y="119291"/>
                  </a:lnTo>
                  <a:lnTo>
                    <a:pt x="32994" y="120129"/>
                  </a:lnTo>
                  <a:lnTo>
                    <a:pt x="32829" y="121158"/>
                  </a:lnTo>
                  <a:lnTo>
                    <a:pt x="33261" y="122021"/>
                  </a:lnTo>
                  <a:lnTo>
                    <a:pt x="34671" y="123139"/>
                  </a:lnTo>
                  <a:lnTo>
                    <a:pt x="36398" y="122605"/>
                  </a:lnTo>
                  <a:close/>
                </a:path>
                <a:path w="98425" h="125729">
                  <a:moveTo>
                    <a:pt x="44538" y="122897"/>
                  </a:moveTo>
                  <a:lnTo>
                    <a:pt x="44157" y="122618"/>
                  </a:lnTo>
                  <a:lnTo>
                    <a:pt x="41744" y="120904"/>
                  </a:lnTo>
                  <a:lnTo>
                    <a:pt x="41389" y="120637"/>
                  </a:lnTo>
                  <a:lnTo>
                    <a:pt x="40855" y="120535"/>
                  </a:lnTo>
                  <a:lnTo>
                    <a:pt x="40436" y="120650"/>
                  </a:lnTo>
                  <a:lnTo>
                    <a:pt x="40220" y="120700"/>
                  </a:lnTo>
                  <a:lnTo>
                    <a:pt x="39662" y="120954"/>
                  </a:lnTo>
                  <a:lnTo>
                    <a:pt x="40043" y="121234"/>
                  </a:lnTo>
                  <a:lnTo>
                    <a:pt x="42811" y="123215"/>
                  </a:lnTo>
                  <a:lnTo>
                    <a:pt x="43332" y="123317"/>
                  </a:lnTo>
                  <a:lnTo>
                    <a:pt x="43764" y="123215"/>
                  </a:lnTo>
                  <a:lnTo>
                    <a:pt x="43980" y="123151"/>
                  </a:lnTo>
                  <a:lnTo>
                    <a:pt x="44538" y="122897"/>
                  </a:lnTo>
                  <a:close/>
                </a:path>
                <a:path w="98425" h="125729">
                  <a:moveTo>
                    <a:pt x="45173" y="6375"/>
                  </a:moveTo>
                  <a:lnTo>
                    <a:pt x="43294" y="6007"/>
                  </a:lnTo>
                  <a:lnTo>
                    <a:pt x="42951" y="6769"/>
                  </a:lnTo>
                  <a:lnTo>
                    <a:pt x="42379" y="8051"/>
                  </a:lnTo>
                  <a:lnTo>
                    <a:pt x="42341" y="9410"/>
                  </a:lnTo>
                  <a:lnTo>
                    <a:pt x="43230" y="11468"/>
                  </a:lnTo>
                  <a:lnTo>
                    <a:pt x="45148" y="11341"/>
                  </a:lnTo>
                  <a:lnTo>
                    <a:pt x="44323" y="9410"/>
                  </a:lnTo>
                  <a:lnTo>
                    <a:pt x="44310" y="8318"/>
                  </a:lnTo>
                  <a:lnTo>
                    <a:pt x="45173" y="6375"/>
                  </a:lnTo>
                  <a:close/>
                </a:path>
                <a:path w="98425" h="125729">
                  <a:moveTo>
                    <a:pt x="48183" y="4178"/>
                  </a:moveTo>
                  <a:lnTo>
                    <a:pt x="46291" y="3911"/>
                  </a:lnTo>
                  <a:lnTo>
                    <a:pt x="46164" y="4445"/>
                  </a:lnTo>
                  <a:lnTo>
                    <a:pt x="45516" y="7226"/>
                  </a:lnTo>
                  <a:lnTo>
                    <a:pt x="45415" y="7620"/>
                  </a:lnTo>
                  <a:lnTo>
                    <a:pt x="47320" y="7886"/>
                  </a:lnTo>
                  <a:lnTo>
                    <a:pt x="48183" y="4178"/>
                  </a:lnTo>
                  <a:close/>
                </a:path>
                <a:path w="98425" h="125729">
                  <a:moveTo>
                    <a:pt x="52920" y="9994"/>
                  </a:moveTo>
                  <a:lnTo>
                    <a:pt x="51765" y="8851"/>
                  </a:lnTo>
                  <a:lnTo>
                    <a:pt x="50863" y="9220"/>
                  </a:lnTo>
                  <a:lnTo>
                    <a:pt x="46901" y="10845"/>
                  </a:lnTo>
                  <a:lnTo>
                    <a:pt x="48069" y="11988"/>
                  </a:lnTo>
                  <a:lnTo>
                    <a:pt x="52920" y="9994"/>
                  </a:lnTo>
                  <a:close/>
                </a:path>
                <a:path w="98425" h="125729">
                  <a:moveTo>
                    <a:pt x="54457" y="317"/>
                  </a:moveTo>
                  <a:lnTo>
                    <a:pt x="52565" y="0"/>
                  </a:lnTo>
                  <a:lnTo>
                    <a:pt x="52260" y="660"/>
                  </a:lnTo>
                  <a:lnTo>
                    <a:pt x="51473" y="2387"/>
                  </a:lnTo>
                  <a:lnTo>
                    <a:pt x="51066" y="3251"/>
                  </a:lnTo>
                  <a:lnTo>
                    <a:pt x="50711" y="4038"/>
                  </a:lnTo>
                  <a:lnTo>
                    <a:pt x="52603" y="4356"/>
                  </a:lnTo>
                  <a:lnTo>
                    <a:pt x="53301" y="2819"/>
                  </a:lnTo>
                  <a:lnTo>
                    <a:pt x="53708" y="1955"/>
                  </a:lnTo>
                  <a:lnTo>
                    <a:pt x="54457" y="317"/>
                  </a:lnTo>
                  <a:close/>
                </a:path>
                <a:path w="98425" h="125729">
                  <a:moveTo>
                    <a:pt x="62852" y="16687"/>
                  </a:moveTo>
                  <a:lnTo>
                    <a:pt x="60960" y="16408"/>
                  </a:lnTo>
                  <a:lnTo>
                    <a:pt x="60807" y="16967"/>
                  </a:lnTo>
                  <a:lnTo>
                    <a:pt x="60071" y="19723"/>
                  </a:lnTo>
                  <a:lnTo>
                    <a:pt x="59690" y="21094"/>
                  </a:lnTo>
                  <a:lnTo>
                    <a:pt x="59588" y="21501"/>
                  </a:lnTo>
                  <a:lnTo>
                    <a:pt x="61468" y="21793"/>
                  </a:lnTo>
                  <a:lnTo>
                    <a:pt x="62369" y="18478"/>
                  </a:lnTo>
                  <a:lnTo>
                    <a:pt x="62852" y="16687"/>
                  </a:lnTo>
                  <a:close/>
                </a:path>
                <a:path w="98425" h="125729">
                  <a:moveTo>
                    <a:pt x="66624" y="20142"/>
                  </a:moveTo>
                  <a:lnTo>
                    <a:pt x="64795" y="19799"/>
                  </a:lnTo>
                  <a:lnTo>
                    <a:pt x="64503" y="20243"/>
                  </a:lnTo>
                  <a:lnTo>
                    <a:pt x="62585" y="23190"/>
                  </a:lnTo>
                  <a:lnTo>
                    <a:pt x="62318" y="23609"/>
                  </a:lnTo>
                  <a:lnTo>
                    <a:pt x="64147" y="23952"/>
                  </a:lnTo>
                  <a:lnTo>
                    <a:pt x="65709" y="21539"/>
                  </a:lnTo>
                  <a:lnTo>
                    <a:pt x="66357" y="20561"/>
                  </a:lnTo>
                  <a:lnTo>
                    <a:pt x="66624" y="20142"/>
                  </a:lnTo>
                  <a:close/>
                </a:path>
                <a:path w="98425" h="125729">
                  <a:moveTo>
                    <a:pt x="69557" y="11125"/>
                  </a:moveTo>
                  <a:lnTo>
                    <a:pt x="67678" y="10706"/>
                  </a:lnTo>
                  <a:lnTo>
                    <a:pt x="67221" y="11468"/>
                  </a:lnTo>
                  <a:lnTo>
                    <a:pt x="66217" y="13182"/>
                  </a:lnTo>
                  <a:lnTo>
                    <a:pt x="65976" y="15151"/>
                  </a:lnTo>
                  <a:lnTo>
                    <a:pt x="66522" y="17056"/>
                  </a:lnTo>
                  <a:lnTo>
                    <a:pt x="66751" y="17907"/>
                  </a:lnTo>
                  <a:lnTo>
                    <a:pt x="68668" y="17780"/>
                  </a:lnTo>
                  <a:lnTo>
                    <a:pt x="67932" y="15125"/>
                  </a:lnTo>
                  <a:lnTo>
                    <a:pt x="68173" y="13474"/>
                  </a:lnTo>
                  <a:lnTo>
                    <a:pt x="69557" y="11125"/>
                  </a:lnTo>
                  <a:close/>
                </a:path>
                <a:path w="98425" h="125729">
                  <a:moveTo>
                    <a:pt x="71513" y="25425"/>
                  </a:moveTo>
                  <a:lnTo>
                    <a:pt x="71424" y="25006"/>
                  </a:lnTo>
                  <a:lnTo>
                    <a:pt x="70802" y="24460"/>
                  </a:lnTo>
                  <a:lnTo>
                    <a:pt x="70180" y="24511"/>
                  </a:lnTo>
                  <a:lnTo>
                    <a:pt x="69786" y="24676"/>
                  </a:lnTo>
                  <a:lnTo>
                    <a:pt x="63766" y="27139"/>
                  </a:lnTo>
                  <a:lnTo>
                    <a:pt x="63855" y="27546"/>
                  </a:lnTo>
                  <a:lnTo>
                    <a:pt x="64490" y="28092"/>
                  </a:lnTo>
                  <a:lnTo>
                    <a:pt x="65112" y="28041"/>
                  </a:lnTo>
                  <a:lnTo>
                    <a:pt x="71513" y="25425"/>
                  </a:lnTo>
                  <a:close/>
                </a:path>
                <a:path w="98425" h="125729">
                  <a:moveTo>
                    <a:pt x="73799" y="34404"/>
                  </a:moveTo>
                  <a:lnTo>
                    <a:pt x="72021" y="33997"/>
                  </a:lnTo>
                  <a:lnTo>
                    <a:pt x="71678" y="34417"/>
                  </a:lnTo>
                  <a:lnTo>
                    <a:pt x="70586" y="35737"/>
                  </a:lnTo>
                  <a:lnTo>
                    <a:pt x="69951" y="37274"/>
                  </a:lnTo>
                  <a:lnTo>
                    <a:pt x="69761" y="39458"/>
                  </a:lnTo>
                  <a:lnTo>
                    <a:pt x="71691" y="39611"/>
                  </a:lnTo>
                  <a:lnTo>
                    <a:pt x="71729" y="39116"/>
                  </a:lnTo>
                  <a:lnTo>
                    <a:pt x="71882" y="37465"/>
                  </a:lnTo>
                  <a:lnTo>
                    <a:pt x="72466" y="36004"/>
                  </a:lnTo>
                  <a:lnTo>
                    <a:pt x="73799" y="34404"/>
                  </a:lnTo>
                  <a:close/>
                </a:path>
                <a:path w="98425" h="125729">
                  <a:moveTo>
                    <a:pt x="74434" y="45072"/>
                  </a:moveTo>
                  <a:lnTo>
                    <a:pt x="74028" y="44665"/>
                  </a:lnTo>
                  <a:lnTo>
                    <a:pt x="73342" y="44335"/>
                  </a:lnTo>
                  <a:lnTo>
                    <a:pt x="72796" y="44386"/>
                  </a:lnTo>
                  <a:lnTo>
                    <a:pt x="72428" y="44653"/>
                  </a:lnTo>
                  <a:lnTo>
                    <a:pt x="69265" y="46875"/>
                  </a:lnTo>
                  <a:lnTo>
                    <a:pt x="68872" y="47142"/>
                  </a:lnTo>
                  <a:lnTo>
                    <a:pt x="69291" y="47548"/>
                  </a:lnTo>
                  <a:lnTo>
                    <a:pt x="69977" y="47879"/>
                  </a:lnTo>
                  <a:lnTo>
                    <a:pt x="70523" y="47828"/>
                  </a:lnTo>
                  <a:lnTo>
                    <a:pt x="70891" y="47561"/>
                  </a:lnTo>
                  <a:lnTo>
                    <a:pt x="72999" y="46088"/>
                  </a:lnTo>
                  <a:lnTo>
                    <a:pt x="74434" y="45072"/>
                  </a:lnTo>
                  <a:close/>
                </a:path>
                <a:path w="98425" h="125729">
                  <a:moveTo>
                    <a:pt x="75184" y="15989"/>
                  </a:moveTo>
                  <a:lnTo>
                    <a:pt x="73355" y="15532"/>
                  </a:lnTo>
                  <a:lnTo>
                    <a:pt x="72872" y="15963"/>
                  </a:lnTo>
                  <a:lnTo>
                    <a:pt x="68287" y="20015"/>
                  </a:lnTo>
                  <a:lnTo>
                    <a:pt x="70104" y="20472"/>
                  </a:lnTo>
                  <a:lnTo>
                    <a:pt x="75184" y="15989"/>
                  </a:lnTo>
                  <a:close/>
                </a:path>
                <a:path w="98425" h="125729">
                  <a:moveTo>
                    <a:pt x="76149" y="38011"/>
                  </a:moveTo>
                  <a:lnTo>
                    <a:pt x="74307" y="37642"/>
                  </a:lnTo>
                  <a:lnTo>
                    <a:pt x="73926" y="38138"/>
                  </a:lnTo>
                  <a:lnTo>
                    <a:pt x="73202" y="39090"/>
                  </a:lnTo>
                  <a:lnTo>
                    <a:pt x="72466" y="40043"/>
                  </a:lnTo>
                  <a:lnTo>
                    <a:pt x="71361" y="41490"/>
                  </a:lnTo>
                  <a:lnTo>
                    <a:pt x="73202" y="41859"/>
                  </a:lnTo>
                  <a:lnTo>
                    <a:pt x="74320" y="40411"/>
                  </a:lnTo>
                  <a:lnTo>
                    <a:pt x="76149" y="38011"/>
                  </a:lnTo>
                  <a:close/>
                </a:path>
                <a:path w="98425" h="125729">
                  <a:moveTo>
                    <a:pt x="76327" y="9232"/>
                  </a:moveTo>
                  <a:lnTo>
                    <a:pt x="74510" y="8801"/>
                  </a:lnTo>
                  <a:lnTo>
                    <a:pt x="74041" y="9194"/>
                  </a:lnTo>
                  <a:lnTo>
                    <a:pt x="72123" y="10795"/>
                  </a:lnTo>
                  <a:lnTo>
                    <a:pt x="70713" y="12776"/>
                  </a:lnTo>
                  <a:lnTo>
                    <a:pt x="69608" y="15849"/>
                  </a:lnTo>
                  <a:lnTo>
                    <a:pt x="71513" y="16078"/>
                  </a:lnTo>
                  <a:lnTo>
                    <a:pt x="71704" y="15506"/>
                  </a:lnTo>
                  <a:lnTo>
                    <a:pt x="72517" y="13246"/>
                  </a:lnTo>
                  <a:lnTo>
                    <a:pt x="73825" y="11328"/>
                  </a:lnTo>
                  <a:lnTo>
                    <a:pt x="75679" y="9791"/>
                  </a:lnTo>
                  <a:lnTo>
                    <a:pt x="76327" y="9232"/>
                  </a:lnTo>
                  <a:close/>
                </a:path>
                <a:path w="98425" h="125729">
                  <a:moveTo>
                    <a:pt x="79057" y="26644"/>
                  </a:moveTo>
                  <a:lnTo>
                    <a:pt x="77177" y="26390"/>
                  </a:lnTo>
                  <a:lnTo>
                    <a:pt x="76949" y="26885"/>
                  </a:lnTo>
                  <a:lnTo>
                    <a:pt x="76073" y="28841"/>
                  </a:lnTo>
                  <a:lnTo>
                    <a:pt x="75907" y="30861"/>
                  </a:lnTo>
                  <a:lnTo>
                    <a:pt x="76441" y="32943"/>
                  </a:lnTo>
                  <a:lnTo>
                    <a:pt x="76581" y="33451"/>
                  </a:lnTo>
                  <a:lnTo>
                    <a:pt x="78486" y="33489"/>
                  </a:lnTo>
                  <a:lnTo>
                    <a:pt x="77838" y="30962"/>
                  </a:lnTo>
                  <a:lnTo>
                    <a:pt x="78003" y="29006"/>
                  </a:lnTo>
                  <a:lnTo>
                    <a:pt x="79057" y="26644"/>
                  </a:lnTo>
                  <a:close/>
                </a:path>
                <a:path w="98425" h="125729">
                  <a:moveTo>
                    <a:pt x="83299" y="40601"/>
                  </a:moveTo>
                  <a:lnTo>
                    <a:pt x="81686" y="39776"/>
                  </a:lnTo>
                  <a:lnTo>
                    <a:pt x="80975" y="40157"/>
                  </a:lnTo>
                  <a:lnTo>
                    <a:pt x="74803" y="43446"/>
                  </a:lnTo>
                  <a:lnTo>
                    <a:pt x="76415" y="44284"/>
                  </a:lnTo>
                  <a:lnTo>
                    <a:pt x="77127" y="43891"/>
                  </a:lnTo>
                  <a:lnTo>
                    <a:pt x="83299" y="40601"/>
                  </a:lnTo>
                  <a:close/>
                </a:path>
                <a:path w="98425" h="125729">
                  <a:moveTo>
                    <a:pt x="84124" y="32397"/>
                  </a:moveTo>
                  <a:lnTo>
                    <a:pt x="82486" y="31927"/>
                  </a:lnTo>
                  <a:lnTo>
                    <a:pt x="82054" y="32283"/>
                  </a:lnTo>
                  <a:lnTo>
                    <a:pt x="80670" y="33413"/>
                  </a:lnTo>
                  <a:lnTo>
                    <a:pt x="79273" y="34531"/>
                  </a:lnTo>
                  <a:lnTo>
                    <a:pt x="77660" y="35839"/>
                  </a:lnTo>
                  <a:lnTo>
                    <a:pt x="79298" y="36309"/>
                  </a:lnTo>
                  <a:lnTo>
                    <a:pt x="84124" y="32397"/>
                  </a:lnTo>
                  <a:close/>
                </a:path>
                <a:path w="98425" h="125729">
                  <a:moveTo>
                    <a:pt x="88620" y="22390"/>
                  </a:moveTo>
                  <a:lnTo>
                    <a:pt x="87274" y="21526"/>
                  </a:lnTo>
                  <a:lnTo>
                    <a:pt x="86512" y="21793"/>
                  </a:lnTo>
                  <a:lnTo>
                    <a:pt x="84086" y="22631"/>
                  </a:lnTo>
                  <a:lnTo>
                    <a:pt x="82092" y="24155"/>
                  </a:lnTo>
                  <a:lnTo>
                    <a:pt x="80746" y="26352"/>
                  </a:lnTo>
                  <a:lnTo>
                    <a:pt x="80340" y="27038"/>
                  </a:lnTo>
                  <a:lnTo>
                    <a:pt x="82207" y="27381"/>
                  </a:lnTo>
                  <a:lnTo>
                    <a:pt x="83718" y="24942"/>
                  </a:lnTo>
                  <a:lnTo>
                    <a:pt x="85382" y="23507"/>
                  </a:lnTo>
                  <a:lnTo>
                    <a:pt x="88620" y="22390"/>
                  </a:lnTo>
                  <a:close/>
                </a:path>
                <a:path w="98425" h="125729">
                  <a:moveTo>
                    <a:pt x="88823" y="26416"/>
                  </a:moveTo>
                  <a:lnTo>
                    <a:pt x="88430" y="25768"/>
                  </a:lnTo>
                  <a:lnTo>
                    <a:pt x="87604" y="25793"/>
                  </a:lnTo>
                  <a:lnTo>
                    <a:pt x="87312" y="25844"/>
                  </a:lnTo>
                  <a:lnTo>
                    <a:pt x="85280" y="26200"/>
                  </a:lnTo>
                  <a:lnTo>
                    <a:pt x="83489" y="27127"/>
                  </a:lnTo>
                  <a:lnTo>
                    <a:pt x="81711" y="29006"/>
                  </a:lnTo>
                  <a:lnTo>
                    <a:pt x="83489" y="29425"/>
                  </a:lnTo>
                  <a:lnTo>
                    <a:pt x="85090" y="27749"/>
                  </a:lnTo>
                  <a:lnTo>
                    <a:pt x="86550" y="26936"/>
                  </a:lnTo>
                  <a:lnTo>
                    <a:pt x="88595" y="26568"/>
                  </a:lnTo>
                  <a:lnTo>
                    <a:pt x="88823" y="26416"/>
                  </a:lnTo>
                  <a:close/>
                </a:path>
                <a:path w="98425" h="125729">
                  <a:moveTo>
                    <a:pt x="90576" y="40500"/>
                  </a:moveTo>
                  <a:lnTo>
                    <a:pt x="88747" y="40068"/>
                  </a:lnTo>
                  <a:lnTo>
                    <a:pt x="88303" y="40525"/>
                  </a:lnTo>
                  <a:lnTo>
                    <a:pt x="86728" y="42113"/>
                  </a:lnTo>
                  <a:lnTo>
                    <a:pt x="86106" y="44170"/>
                  </a:lnTo>
                  <a:lnTo>
                    <a:pt x="86639" y="46977"/>
                  </a:lnTo>
                  <a:lnTo>
                    <a:pt x="88557" y="47015"/>
                  </a:lnTo>
                  <a:lnTo>
                    <a:pt x="88049" y="44373"/>
                  </a:lnTo>
                  <a:lnTo>
                    <a:pt x="88607" y="42481"/>
                  </a:lnTo>
                  <a:lnTo>
                    <a:pt x="90576" y="40500"/>
                  </a:lnTo>
                  <a:close/>
                </a:path>
                <a:path w="98425" h="125729">
                  <a:moveTo>
                    <a:pt x="97497" y="42938"/>
                  </a:moveTo>
                  <a:lnTo>
                    <a:pt x="96342" y="41783"/>
                  </a:lnTo>
                  <a:lnTo>
                    <a:pt x="95440" y="42164"/>
                  </a:lnTo>
                  <a:lnTo>
                    <a:pt x="93091" y="43154"/>
                  </a:lnTo>
                  <a:lnTo>
                    <a:pt x="91909" y="43637"/>
                  </a:lnTo>
                  <a:lnTo>
                    <a:pt x="90741" y="44132"/>
                  </a:lnTo>
                  <a:lnTo>
                    <a:pt x="91909" y="45275"/>
                  </a:lnTo>
                  <a:lnTo>
                    <a:pt x="92811" y="44907"/>
                  </a:lnTo>
                  <a:lnTo>
                    <a:pt x="96329" y="43421"/>
                  </a:lnTo>
                  <a:lnTo>
                    <a:pt x="97497" y="42938"/>
                  </a:lnTo>
                  <a:close/>
                </a:path>
                <a:path w="98425" h="125729">
                  <a:moveTo>
                    <a:pt x="97942" y="37731"/>
                  </a:moveTo>
                  <a:lnTo>
                    <a:pt x="96913" y="37414"/>
                  </a:lnTo>
                  <a:lnTo>
                    <a:pt x="96278" y="37350"/>
                  </a:lnTo>
                  <a:lnTo>
                    <a:pt x="95935" y="37528"/>
                  </a:lnTo>
                  <a:lnTo>
                    <a:pt x="94500" y="38277"/>
                  </a:lnTo>
                  <a:lnTo>
                    <a:pt x="93319" y="39281"/>
                  </a:lnTo>
                  <a:lnTo>
                    <a:pt x="92202" y="40894"/>
                  </a:lnTo>
                  <a:lnTo>
                    <a:pt x="93980" y="41275"/>
                  </a:lnTo>
                  <a:lnTo>
                    <a:pt x="95123" y="39624"/>
                  </a:lnTo>
                  <a:lnTo>
                    <a:pt x="96215" y="38633"/>
                  </a:lnTo>
                  <a:lnTo>
                    <a:pt x="97942" y="37731"/>
                  </a:lnTo>
                  <a:close/>
                </a:path>
              </a:pathLst>
            </a:custGeom>
            <a:solidFill>
              <a:srgbClr val="D2B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3312109" y="4362499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39">
                  <a:moveTo>
                    <a:pt x="11950" y="8229"/>
                  </a:moveTo>
                  <a:lnTo>
                    <a:pt x="6045" y="4724"/>
                  </a:lnTo>
                  <a:lnTo>
                    <a:pt x="406" y="5791"/>
                  </a:lnTo>
                  <a:lnTo>
                    <a:pt x="0" y="6388"/>
                  </a:lnTo>
                  <a:lnTo>
                    <a:pt x="838" y="7721"/>
                  </a:lnTo>
                  <a:lnTo>
                    <a:pt x="2120" y="7683"/>
                  </a:lnTo>
                  <a:lnTo>
                    <a:pt x="2794" y="7556"/>
                  </a:lnTo>
                  <a:lnTo>
                    <a:pt x="5905" y="6972"/>
                  </a:lnTo>
                  <a:lnTo>
                    <a:pt x="8026" y="10972"/>
                  </a:lnTo>
                  <a:lnTo>
                    <a:pt x="7531" y="14935"/>
                  </a:lnTo>
                  <a:lnTo>
                    <a:pt x="11061" y="15227"/>
                  </a:lnTo>
                  <a:lnTo>
                    <a:pt x="11950" y="8229"/>
                  </a:lnTo>
                  <a:close/>
                </a:path>
                <a:path w="17779" h="15239">
                  <a:moveTo>
                    <a:pt x="17589" y="5257"/>
                  </a:moveTo>
                  <a:lnTo>
                    <a:pt x="14655" y="1879"/>
                  </a:lnTo>
                  <a:lnTo>
                    <a:pt x="11061" y="444"/>
                  </a:lnTo>
                  <a:lnTo>
                    <a:pt x="6845" y="76"/>
                  </a:lnTo>
                  <a:lnTo>
                    <a:pt x="5295" y="0"/>
                  </a:lnTo>
                  <a:lnTo>
                    <a:pt x="5334" y="1028"/>
                  </a:lnTo>
                  <a:lnTo>
                    <a:pt x="7048" y="1143"/>
                  </a:lnTo>
                  <a:lnTo>
                    <a:pt x="9753" y="1371"/>
                  </a:lnTo>
                  <a:lnTo>
                    <a:pt x="12115" y="2946"/>
                  </a:lnTo>
                  <a:lnTo>
                    <a:pt x="14490" y="5676"/>
                  </a:lnTo>
                  <a:lnTo>
                    <a:pt x="17589" y="5257"/>
                  </a:lnTo>
                  <a:close/>
                </a:path>
              </a:pathLst>
            </a:custGeom>
            <a:solidFill>
              <a:srgbClr val="D93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755219" y="5044163"/>
              <a:ext cx="236220" cy="174625"/>
            </a:xfrm>
            <a:custGeom>
              <a:avLst/>
              <a:gdLst/>
              <a:ahLst/>
              <a:cxnLst/>
              <a:rect l="l" t="t" r="r" b="b"/>
              <a:pathLst>
                <a:path w="236219" h="174625">
                  <a:moveTo>
                    <a:pt x="81546" y="0"/>
                  </a:moveTo>
                  <a:lnTo>
                    <a:pt x="78943" y="1435"/>
                  </a:lnTo>
                  <a:lnTo>
                    <a:pt x="61925" y="20042"/>
                  </a:lnTo>
                  <a:lnTo>
                    <a:pt x="42795" y="36325"/>
                  </a:lnTo>
                  <a:lnTo>
                    <a:pt x="21861" y="50316"/>
                  </a:lnTo>
                  <a:lnTo>
                    <a:pt x="0" y="61341"/>
                  </a:lnTo>
                  <a:lnTo>
                    <a:pt x="45776" y="96948"/>
                  </a:lnTo>
                  <a:lnTo>
                    <a:pt x="96510" y="132062"/>
                  </a:lnTo>
                  <a:lnTo>
                    <a:pt x="144639" y="160101"/>
                  </a:lnTo>
                  <a:lnTo>
                    <a:pt x="182600" y="174485"/>
                  </a:lnTo>
                  <a:lnTo>
                    <a:pt x="223048" y="111402"/>
                  </a:lnTo>
                  <a:lnTo>
                    <a:pt x="235788" y="91147"/>
                  </a:lnTo>
                  <a:lnTo>
                    <a:pt x="188927" y="64905"/>
                  </a:lnTo>
                  <a:lnTo>
                    <a:pt x="140646" y="35131"/>
                  </a:lnTo>
                  <a:lnTo>
                    <a:pt x="102032" y="10762"/>
                  </a:lnTo>
                  <a:lnTo>
                    <a:pt x="84175" y="736"/>
                  </a:lnTo>
                  <a:lnTo>
                    <a:pt x="81546" y="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753187" y="5105504"/>
              <a:ext cx="242570" cy="122555"/>
            </a:xfrm>
            <a:custGeom>
              <a:avLst/>
              <a:gdLst/>
              <a:ahLst/>
              <a:cxnLst/>
              <a:rect l="l" t="t" r="r" b="b"/>
              <a:pathLst>
                <a:path w="242569" h="122554">
                  <a:moveTo>
                    <a:pt x="2032" y="0"/>
                  </a:moveTo>
                  <a:lnTo>
                    <a:pt x="914" y="482"/>
                  </a:lnTo>
                  <a:lnTo>
                    <a:pt x="0" y="5321"/>
                  </a:lnTo>
                  <a:lnTo>
                    <a:pt x="44783" y="40558"/>
                  </a:lnTo>
                  <a:lnTo>
                    <a:pt x="89204" y="72413"/>
                  </a:lnTo>
                  <a:lnTo>
                    <a:pt x="135921" y="100132"/>
                  </a:lnTo>
                  <a:lnTo>
                    <a:pt x="187642" y="122554"/>
                  </a:lnTo>
                  <a:lnTo>
                    <a:pt x="189306" y="122110"/>
                  </a:lnTo>
                  <a:lnTo>
                    <a:pt x="200065" y="100651"/>
                  </a:lnTo>
                  <a:lnTo>
                    <a:pt x="212680" y="79235"/>
                  </a:lnTo>
                  <a:lnTo>
                    <a:pt x="226419" y="57952"/>
                  </a:lnTo>
                  <a:lnTo>
                    <a:pt x="242214" y="34886"/>
                  </a:lnTo>
                  <a:lnTo>
                    <a:pt x="240017" y="30924"/>
                  </a:lnTo>
                  <a:lnTo>
                    <a:pt x="237820" y="29806"/>
                  </a:lnTo>
                  <a:lnTo>
                    <a:pt x="184632" y="113144"/>
                  </a:lnTo>
                  <a:lnTo>
                    <a:pt x="146671" y="98760"/>
                  </a:lnTo>
                  <a:lnTo>
                    <a:pt x="98542" y="70721"/>
                  </a:lnTo>
                  <a:lnTo>
                    <a:pt x="47808" y="35607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767210" y="5054633"/>
              <a:ext cx="189230" cy="128905"/>
            </a:xfrm>
            <a:custGeom>
              <a:avLst/>
              <a:gdLst/>
              <a:ahLst/>
              <a:cxnLst/>
              <a:rect l="l" t="t" r="r" b="b"/>
              <a:pathLst>
                <a:path w="189230" h="128904">
                  <a:moveTo>
                    <a:pt x="3365" y="0"/>
                  </a:moveTo>
                  <a:lnTo>
                    <a:pt x="39457" y="51057"/>
                  </a:lnTo>
                  <a:lnTo>
                    <a:pt x="84620" y="93853"/>
                  </a:lnTo>
                  <a:lnTo>
                    <a:pt x="132961" y="121781"/>
                  </a:lnTo>
                  <a:lnTo>
                    <a:pt x="159609" y="128869"/>
                  </a:lnTo>
                  <a:lnTo>
                    <a:pt x="187312" y="128612"/>
                  </a:lnTo>
                  <a:lnTo>
                    <a:pt x="189191" y="128308"/>
                  </a:lnTo>
                  <a:lnTo>
                    <a:pt x="186880" y="123736"/>
                  </a:lnTo>
                  <a:lnTo>
                    <a:pt x="158105" y="91471"/>
                  </a:lnTo>
                  <a:lnTo>
                    <a:pt x="126863" y="62098"/>
                  </a:lnTo>
                  <a:lnTo>
                    <a:pt x="81792" y="28567"/>
                  </a:lnTo>
                  <a:lnTo>
                    <a:pt x="30875" y="7850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767660" y="5039752"/>
              <a:ext cx="191770" cy="146685"/>
            </a:xfrm>
            <a:custGeom>
              <a:avLst/>
              <a:gdLst/>
              <a:ahLst/>
              <a:cxnLst/>
              <a:rect l="l" t="t" r="r" b="b"/>
              <a:pathLst>
                <a:path w="191769" h="146685">
                  <a:moveTo>
                    <a:pt x="191363" y="146189"/>
                  </a:moveTo>
                  <a:lnTo>
                    <a:pt x="188442" y="140550"/>
                  </a:lnTo>
                  <a:lnTo>
                    <a:pt x="187134" y="133261"/>
                  </a:lnTo>
                  <a:lnTo>
                    <a:pt x="180314" y="113055"/>
                  </a:lnTo>
                  <a:lnTo>
                    <a:pt x="156845" y="75222"/>
                  </a:lnTo>
                  <a:lnTo>
                    <a:pt x="125323" y="43078"/>
                  </a:lnTo>
                  <a:lnTo>
                    <a:pt x="87807" y="14173"/>
                  </a:lnTo>
                  <a:lnTo>
                    <a:pt x="67487" y="0"/>
                  </a:lnTo>
                  <a:lnTo>
                    <a:pt x="63982" y="762"/>
                  </a:lnTo>
                  <a:lnTo>
                    <a:pt x="77558" y="28397"/>
                  </a:lnTo>
                  <a:lnTo>
                    <a:pt x="91071" y="54165"/>
                  </a:lnTo>
                  <a:lnTo>
                    <a:pt x="101688" y="72085"/>
                  </a:lnTo>
                  <a:lnTo>
                    <a:pt x="100190" y="70993"/>
                  </a:lnTo>
                  <a:lnTo>
                    <a:pt x="52095" y="41795"/>
                  </a:lnTo>
                  <a:lnTo>
                    <a:pt x="2527" y="15151"/>
                  </a:lnTo>
                  <a:lnTo>
                    <a:pt x="1384" y="15367"/>
                  </a:lnTo>
                  <a:lnTo>
                    <a:pt x="0" y="15963"/>
                  </a:lnTo>
                  <a:lnTo>
                    <a:pt x="406" y="16776"/>
                  </a:lnTo>
                  <a:lnTo>
                    <a:pt x="50088" y="43522"/>
                  </a:lnTo>
                  <a:lnTo>
                    <a:pt x="98285" y="72834"/>
                  </a:lnTo>
                  <a:lnTo>
                    <a:pt x="105041" y="77736"/>
                  </a:lnTo>
                  <a:lnTo>
                    <a:pt x="105892" y="79159"/>
                  </a:lnTo>
                  <a:lnTo>
                    <a:pt x="122631" y="102920"/>
                  </a:lnTo>
                  <a:lnTo>
                    <a:pt x="158229" y="136499"/>
                  </a:lnTo>
                  <a:lnTo>
                    <a:pt x="185839" y="145376"/>
                  </a:lnTo>
                  <a:lnTo>
                    <a:pt x="191363" y="146189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832395" y="5040057"/>
              <a:ext cx="124460" cy="145415"/>
            </a:xfrm>
            <a:custGeom>
              <a:avLst/>
              <a:gdLst/>
              <a:ahLst/>
              <a:cxnLst/>
              <a:rect l="l" t="t" r="r" b="b"/>
              <a:pathLst>
                <a:path w="124460" h="145414">
                  <a:moveTo>
                    <a:pt x="2044" y="0"/>
                  </a:moveTo>
                  <a:lnTo>
                    <a:pt x="355" y="431"/>
                  </a:lnTo>
                  <a:lnTo>
                    <a:pt x="0" y="1270"/>
                  </a:lnTo>
                  <a:lnTo>
                    <a:pt x="32477" y="35437"/>
                  </a:lnTo>
                  <a:lnTo>
                    <a:pt x="63674" y="70756"/>
                  </a:lnTo>
                  <a:lnTo>
                    <a:pt x="93418" y="107292"/>
                  </a:lnTo>
                  <a:lnTo>
                    <a:pt x="121538" y="145110"/>
                  </a:lnTo>
                  <a:lnTo>
                    <a:pt x="123240" y="145262"/>
                  </a:lnTo>
                  <a:lnTo>
                    <a:pt x="124040" y="144703"/>
                  </a:lnTo>
                  <a:lnTo>
                    <a:pt x="124269" y="143598"/>
                  </a:lnTo>
                  <a:lnTo>
                    <a:pt x="96222" y="105883"/>
                  </a:lnTo>
                  <a:lnTo>
                    <a:pt x="66562" y="69445"/>
                  </a:lnTo>
                  <a:lnTo>
                    <a:pt x="35456" y="34219"/>
                  </a:lnTo>
                  <a:lnTo>
                    <a:pt x="3073" y="139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895373" y="5100081"/>
              <a:ext cx="92710" cy="8255"/>
            </a:xfrm>
            <a:custGeom>
              <a:avLst/>
              <a:gdLst/>
              <a:ahLst/>
              <a:cxnLst/>
              <a:rect l="l" t="t" r="r" b="b"/>
              <a:pathLst>
                <a:path w="92710" h="8254">
                  <a:moveTo>
                    <a:pt x="47074" y="0"/>
                  </a:moveTo>
                  <a:lnTo>
                    <a:pt x="17896" y="746"/>
                  </a:lnTo>
                  <a:lnTo>
                    <a:pt x="4610" y="1311"/>
                  </a:lnTo>
                  <a:lnTo>
                    <a:pt x="0" y="3330"/>
                  </a:lnTo>
                  <a:lnTo>
                    <a:pt x="2578" y="6429"/>
                  </a:lnTo>
                  <a:lnTo>
                    <a:pt x="6070" y="7712"/>
                  </a:lnTo>
                  <a:lnTo>
                    <a:pt x="90843" y="8169"/>
                  </a:lnTo>
                  <a:lnTo>
                    <a:pt x="92176" y="6975"/>
                  </a:lnTo>
                  <a:lnTo>
                    <a:pt x="92202" y="4092"/>
                  </a:lnTo>
                  <a:lnTo>
                    <a:pt x="91414" y="2632"/>
                  </a:lnTo>
                  <a:lnTo>
                    <a:pt x="76720" y="239"/>
                  </a:lnTo>
                  <a:lnTo>
                    <a:pt x="47074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897642" y="5104768"/>
              <a:ext cx="90170" cy="3810"/>
            </a:xfrm>
            <a:custGeom>
              <a:avLst/>
              <a:gdLst/>
              <a:ahLst/>
              <a:cxnLst/>
              <a:rect l="l" t="t" r="r" b="b"/>
              <a:pathLst>
                <a:path w="90169" h="3810">
                  <a:moveTo>
                    <a:pt x="0" y="0"/>
                  </a:moveTo>
                  <a:lnTo>
                    <a:pt x="457" y="1231"/>
                  </a:lnTo>
                  <a:lnTo>
                    <a:pt x="2006" y="2362"/>
                  </a:lnTo>
                  <a:lnTo>
                    <a:pt x="3810" y="3022"/>
                  </a:lnTo>
                  <a:lnTo>
                    <a:pt x="88582" y="3479"/>
                  </a:lnTo>
                  <a:lnTo>
                    <a:pt x="89179" y="2933"/>
                  </a:lnTo>
                  <a:lnTo>
                    <a:pt x="89509" y="2044"/>
                  </a:lnTo>
                  <a:lnTo>
                    <a:pt x="89611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818282" y="5080164"/>
              <a:ext cx="97917" cy="41490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2837472" y="5088888"/>
              <a:ext cx="68580" cy="24765"/>
            </a:xfrm>
            <a:custGeom>
              <a:avLst/>
              <a:gdLst/>
              <a:ahLst/>
              <a:cxnLst/>
              <a:rect l="l" t="t" r="r" b="b"/>
              <a:pathLst>
                <a:path w="68580" h="24764">
                  <a:moveTo>
                    <a:pt x="14516" y="17233"/>
                  </a:moveTo>
                  <a:lnTo>
                    <a:pt x="14097" y="16090"/>
                  </a:lnTo>
                  <a:lnTo>
                    <a:pt x="11214" y="13677"/>
                  </a:lnTo>
                  <a:lnTo>
                    <a:pt x="9588" y="11493"/>
                  </a:lnTo>
                  <a:lnTo>
                    <a:pt x="7696" y="7048"/>
                  </a:lnTo>
                  <a:lnTo>
                    <a:pt x="4140" y="6781"/>
                  </a:lnTo>
                  <a:lnTo>
                    <a:pt x="3848" y="4152"/>
                  </a:lnTo>
                  <a:lnTo>
                    <a:pt x="0" y="2667"/>
                  </a:lnTo>
                  <a:lnTo>
                    <a:pt x="241" y="4787"/>
                  </a:lnTo>
                  <a:lnTo>
                    <a:pt x="723" y="9055"/>
                  </a:lnTo>
                  <a:lnTo>
                    <a:pt x="2527" y="12928"/>
                  </a:lnTo>
                  <a:lnTo>
                    <a:pt x="5918" y="16802"/>
                  </a:lnTo>
                  <a:lnTo>
                    <a:pt x="7162" y="17602"/>
                  </a:lnTo>
                  <a:lnTo>
                    <a:pt x="8966" y="16954"/>
                  </a:lnTo>
                  <a:lnTo>
                    <a:pt x="8788" y="16103"/>
                  </a:lnTo>
                  <a:lnTo>
                    <a:pt x="5791" y="12661"/>
                  </a:lnTo>
                  <a:lnTo>
                    <a:pt x="4432" y="9334"/>
                  </a:lnTo>
                  <a:lnTo>
                    <a:pt x="4279" y="8001"/>
                  </a:lnTo>
                  <a:lnTo>
                    <a:pt x="4775" y="9156"/>
                  </a:lnTo>
                  <a:lnTo>
                    <a:pt x="6159" y="12407"/>
                  </a:lnTo>
                  <a:lnTo>
                    <a:pt x="8242" y="15214"/>
                  </a:lnTo>
                  <a:lnTo>
                    <a:pt x="11645" y="18046"/>
                  </a:lnTo>
                  <a:lnTo>
                    <a:pt x="12928" y="18580"/>
                  </a:lnTo>
                  <a:lnTo>
                    <a:pt x="14516" y="17233"/>
                  </a:lnTo>
                  <a:close/>
                </a:path>
                <a:path w="68580" h="24764">
                  <a:moveTo>
                    <a:pt x="21755" y="21132"/>
                  </a:moveTo>
                  <a:lnTo>
                    <a:pt x="19621" y="19037"/>
                  </a:lnTo>
                  <a:lnTo>
                    <a:pt x="18402" y="17335"/>
                  </a:lnTo>
                  <a:lnTo>
                    <a:pt x="17043" y="14630"/>
                  </a:lnTo>
                  <a:lnTo>
                    <a:pt x="15824" y="14033"/>
                  </a:lnTo>
                  <a:lnTo>
                    <a:pt x="14643" y="13589"/>
                  </a:lnTo>
                  <a:lnTo>
                    <a:pt x="13563" y="13271"/>
                  </a:lnTo>
                  <a:lnTo>
                    <a:pt x="13970" y="14058"/>
                  </a:lnTo>
                  <a:lnTo>
                    <a:pt x="15036" y="16179"/>
                  </a:lnTo>
                  <a:lnTo>
                    <a:pt x="21399" y="21412"/>
                  </a:lnTo>
                  <a:lnTo>
                    <a:pt x="21755" y="21132"/>
                  </a:lnTo>
                  <a:close/>
                </a:path>
                <a:path w="68580" h="24764">
                  <a:moveTo>
                    <a:pt x="30670" y="23177"/>
                  </a:moveTo>
                  <a:lnTo>
                    <a:pt x="29425" y="22237"/>
                  </a:lnTo>
                  <a:lnTo>
                    <a:pt x="26822" y="20650"/>
                  </a:lnTo>
                  <a:lnTo>
                    <a:pt x="25641" y="18529"/>
                  </a:lnTo>
                  <a:lnTo>
                    <a:pt x="24777" y="14884"/>
                  </a:lnTo>
                  <a:lnTo>
                    <a:pt x="20942" y="13322"/>
                  </a:lnTo>
                  <a:lnTo>
                    <a:pt x="21386" y="15189"/>
                  </a:lnTo>
                  <a:lnTo>
                    <a:pt x="22250" y="18872"/>
                  </a:lnTo>
                  <a:lnTo>
                    <a:pt x="24688" y="21780"/>
                  </a:lnTo>
                  <a:lnTo>
                    <a:pt x="28384" y="24053"/>
                  </a:lnTo>
                  <a:lnTo>
                    <a:pt x="29781" y="24676"/>
                  </a:lnTo>
                  <a:lnTo>
                    <a:pt x="30670" y="23177"/>
                  </a:lnTo>
                  <a:close/>
                </a:path>
                <a:path w="68580" h="24764">
                  <a:moveTo>
                    <a:pt x="46799" y="12204"/>
                  </a:moveTo>
                  <a:lnTo>
                    <a:pt x="46177" y="11137"/>
                  </a:lnTo>
                  <a:lnTo>
                    <a:pt x="43294" y="8763"/>
                  </a:lnTo>
                  <a:lnTo>
                    <a:pt x="41440" y="6565"/>
                  </a:lnTo>
                  <a:lnTo>
                    <a:pt x="39509" y="3111"/>
                  </a:lnTo>
                  <a:lnTo>
                    <a:pt x="38430" y="2362"/>
                  </a:lnTo>
                  <a:lnTo>
                    <a:pt x="36525" y="2501"/>
                  </a:lnTo>
                  <a:lnTo>
                    <a:pt x="35979" y="3200"/>
                  </a:lnTo>
                  <a:lnTo>
                    <a:pt x="36449" y="4051"/>
                  </a:lnTo>
                  <a:lnTo>
                    <a:pt x="38214" y="7213"/>
                  </a:lnTo>
                  <a:lnTo>
                    <a:pt x="40500" y="9969"/>
                  </a:lnTo>
                  <a:lnTo>
                    <a:pt x="43942" y="12801"/>
                  </a:lnTo>
                  <a:lnTo>
                    <a:pt x="45250" y="13436"/>
                  </a:lnTo>
                  <a:lnTo>
                    <a:pt x="46799" y="12204"/>
                  </a:lnTo>
                  <a:close/>
                </a:path>
                <a:path w="68580" h="24764">
                  <a:moveTo>
                    <a:pt x="51816" y="12153"/>
                  </a:moveTo>
                  <a:lnTo>
                    <a:pt x="42418" y="0"/>
                  </a:lnTo>
                  <a:lnTo>
                    <a:pt x="38862" y="139"/>
                  </a:lnTo>
                  <a:lnTo>
                    <a:pt x="40563" y="2349"/>
                  </a:lnTo>
                  <a:lnTo>
                    <a:pt x="48260" y="12293"/>
                  </a:lnTo>
                  <a:lnTo>
                    <a:pt x="51816" y="12153"/>
                  </a:lnTo>
                  <a:close/>
                </a:path>
                <a:path w="68580" h="24764">
                  <a:moveTo>
                    <a:pt x="56426" y="11353"/>
                  </a:moveTo>
                  <a:lnTo>
                    <a:pt x="55968" y="10553"/>
                  </a:lnTo>
                  <a:lnTo>
                    <a:pt x="53962" y="8547"/>
                  </a:lnTo>
                  <a:lnTo>
                    <a:pt x="52819" y="6781"/>
                  </a:lnTo>
                  <a:lnTo>
                    <a:pt x="51612" y="3886"/>
                  </a:lnTo>
                  <a:lnTo>
                    <a:pt x="50507" y="3238"/>
                  </a:lnTo>
                  <a:lnTo>
                    <a:pt x="49110" y="2844"/>
                  </a:lnTo>
                  <a:lnTo>
                    <a:pt x="47980" y="2768"/>
                  </a:lnTo>
                  <a:lnTo>
                    <a:pt x="48348" y="3670"/>
                  </a:lnTo>
                  <a:lnTo>
                    <a:pt x="49403" y="6197"/>
                  </a:lnTo>
                  <a:lnTo>
                    <a:pt x="50927" y="8420"/>
                  </a:lnTo>
                  <a:lnTo>
                    <a:pt x="53441" y="10934"/>
                  </a:lnTo>
                  <a:lnTo>
                    <a:pt x="54648" y="11760"/>
                  </a:lnTo>
                  <a:lnTo>
                    <a:pt x="56426" y="11353"/>
                  </a:lnTo>
                  <a:close/>
                </a:path>
                <a:path w="68580" h="24764">
                  <a:moveTo>
                    <a:pt x="68440" y="17119"/>
                  </a:moveTo>
                  <a:lnTo>
                    <a:pt x="68351" y="16116"/>
                  </a:lnTo>
                  <a:lnTo>
                    <a:pt x="66611" y="14274"/>
                  </a:lnTo>
                  <a:lnTo>
                    <a:pt x="65747" y="12890"/>
                  </a:lnTo>
                  <a:lnTo>
                    <a:pt x="64935" y="10287"/>
                  </a:lnTo>
                  <a:lnTo>
                    <a:pt x="63957" y="9563"/>
                  </a:lnTo>
                  <a:lnTo>
                    <a:pt x="62268" y="9245"/>
                  </a:lnTo>
                  <a:lnTo>
                    <a:pt x="61112" y="9525"/>
                  </a:lnTo>
                  <a:lnTo>
                    <a:pt x="61417" y="10502"/>
                  </a:lnTo>
                  <a:lnTo>
                    <a:pt x="62103" y="12687"/>
                  </a:lnTo>
                  <a:lnTo>
                    <a:pt x="62242" y="12954"/>
                  </a:lnTo>
                  <a:lnTo>
                    <a:pt x="60198" y="11252"/>
                  </a:lnTo>
                  <a:lnTo>
                    <a:pt x="59448" y="9677"/>
                  </a:lnTo>
                  <a:lnTo>
                    <a:pt x="58991" y="6108"/>
                  </a:lnTo>
                  <a:lnTo>
                    <a:pt x="55054" y="4851"/>
                  </a:lnTo>
                  <a:lnTo>
                    <a:pt x="55346" y="7124"/>
                  </a:lnTo>
                  <a:lnTo>
                    <a:pt x="55702" y="9906"/>
                  </a:lnTo>
                  <a:lnTo>
                    <a:pt x="57175" y="12382"/>
                  </a:lnTo>
                  <a:lnTo>
                    <a:pt x="59994" y="14719"/>
                  </a:lnTo>
                  <a:lnTo>
                    <a:pt x="61264" y="15303"/>
                  </a:lnTo>
                  <a:lnTo>
                    <a:pt x="62865" y="14071"/>
                  </a:lnTo>
                  <a:lnTo>
                    <a:pt x="63220" y="14668"/>
                  </a:lnTo>
                  <a:lnTo>
                    <a:pt x="65443" y="17005"/>
                  </a:lnTo>
                  <a:lnTo>
                    <a:pt x="66548" y="17741"/>
                  </a:lnTo>
                  <a:lnTo>
                    <a:pt x="68440" y="17119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899585" y="5087781"/>
              <a:ext cx="86995" cy="37465"/>
            </a:xfrm>
            <a:custGeom>
              <a:avLst/>
              <a:gdLst/>
              <a:ahLst/>
              <a:cxnLst/>
              <a:rect l="l" t="t" r="r" b="b"/>
              <a:pathLst>
                <a:path w="86994" h="37464">
                  <a:moveTo>
                    <a:pt x="84264" y="0"/>
                  </a:moveTo>
                  <a:lnTo>
                    <a:pt x="42268" y="14452"/>
                  </a:lnTo>
                  <a:lnTo>
                    <a:pt x="3492" y="31838"/>
                  </a:lnTo>
                  <a:lnTo>
                    <a:pt x="0" y="35458"/>
                  </a:lnTo>
                  <a:lnTo>
                    <a:pt x="3568" y="37350"/>
                  </a:lnTo>
                  <a:lnTo>
                    <a:pt x="7289" y="37198"/>
                  </a:lnTo>
                  <a:lnTo>
                    <a:pt x="85851" y="5334"/>
                  </a:lnTo>
                  <a:lnTo>
                    <a:pt x="86613" y="3721"/>
                  </a:lnTo>
                  <a:lnTo>
                    <a:pt x="85547" y="1054"/>
                  </a:lnTo>
                  <a:lnTo>
                    <a:pt x="84264" y="0"/>
                  </a:lnTo>
                  <a:close/>
                </a:path>
              </a:pathLst>
            </a:custGeom>
            <a:solidFill>
              <a:srgbClr val="899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902202" y="5090511"/>
              <a:ext cx="83820" cy="34925"/>
            </a:xfrm>
            <a:custGeom>
              <a:avLst/>
              <a:gdLst/>
              <a:ahLst/>
              <a:cxnLst/>
              <a:rect l="l" t="t" r="r" b="b"/>
              <a:pathLst>
                <a:path w="83819" h="34925">
                  <a:moveTo>
                    <a:pt x="83273" y="0"/>
                  </a:moveTo>
                  <a:lnTo>
                    <a:pt x="0" y="33121"/>
                  </a:lnTo>
                  <a:lnTo>
                    <a:pt x="889" y="34086"/>
                  </a:lnTo>
                  <a:lnTo>
                    <a:pt x="2755" y="34543"/>
                  </a:lnTo>
                  <a:lnTo>
                    <a:pt x="4673" y="34467"/>
                  </a:lnTo>
                  <a:lnTo>
                    <a:pt x="83223" y="2603"/>
                  </a:lnTo>
                  <a:lnTo>
                    <a:pt x="83578" y="1879"/>
                  </a:lnTo>
                  <a:lnTo>
                    <a:pt x="83540" y="927"/>
                  </a:lnTo>
                  <a:lnTo>
                    <a:pt x="83273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2826473" y="5106910"/>
              <a:ext cx="95796" cy="49720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2841536" y="5115038"/>
              <a:ext cx="69215" cy="30480"/>
            </a:xfrm>
            <a:custGeom>
              <a:avLst/>
              <a:gdLst/>
              <a:ahLst/>
              <a:cxnLst/>
              <a:rect l="l" t="t" r="r" b="b"/>
              <a:pathLst>
                <a:path w="69214" h="30479">
                  <a:moveTo>
                    <a:pt x="18973" y="27228"/>
                  </a:moveTo>
                  <a:lnTo>
                    <a:pt x="18148" y="26327"/>
                  </a:lnTo>
                  <a:lnTo>
                    <a:pt x="14554" y="25196"/>
                  </a:lnTo>
                  <a:lnTo>
                    <a:pt x="12230" y="23799"/>
                  </a:lnTo>
                  <a:lnTo>
                    <a:pt x="8775" y="20408"/>
                  </a:lnTo>
                  <a:lnTo>
                    <a:pt x="5372" y="21513"/>
                  </a:lnTo>
                  <a:lnTo>
                    <a:pt x="4114" y="19202"/>
                  </a:lnTo>
                  <a:lnTo>
                    <a:pt x="0" y="19291"/>
                  </a:lnTo>
                  <a:lnTo>
                    <a:pt x="1028" y="21158"/>
                  </a:lnTo>
                  <a:lnTo>
                    <a:pt x="3098" y="24930"/>
                  </a:lnTo>
                  <a:lnTo>
                    <a:pt x="6248" y="27813"/>
                  </a:lnTo>
                  <a:lnTo>
                    <a:pt x="10845" y="30111"/>
                  </a:lnTo>
                  <a:lnTo>
                    <a:pt x="12306" y="30365"/>
                  </a:lnTo>
                  <a:lnTo>
                    <a:pt x="13728" y="29083"/>
                  </a:lnTo>
                  <a:lnTo>
                    <a:pt x="13233" y="28359"/>
                  </a:lnTo>
                  <a:lnTo>
                    <a:pt x="9156" y="26327"/>
                  </a:lnTo>
                  <a:lnTo>
                    <a:pt x="6629" y="23774"/>
                  </a:lnTo>
                  <a:lnTo>
                    <a:pt x="5956" y="22567"/>
                  </a:lnTo>
                  <a:lnTo>
                    <a:pt x="6883" y="23469"/>
                  </a:lnTo>
                  <a:lnTo>
                    <a:pt x="9398" y="25946"/>
                  </a:lnTo>
                  <a:lnTo>
                    <a:pt x="12395" y="27749"/>
                  </a:lnTo>
                  <a:lnTo>
                    <a:pt x="16624" y="29083"/>
                  </a:lnTo>
                  <a:lnTo>
                    <a:pt x="18008" y="29070"/>
                  </a:lnTo>
                  <a:lnTo>
                    <a:pt x="18973" y="27228"/>
                  </a:lnTo>
                  <a:close/>
                </a:path>
                <a:path w="69214" h="30479">
                  <a:moveTo>
                    <a:pt x="27139" y="28092"/>
                  </a:moveTo>
                  <a:lnTo>
                    <a:pt x="24358" y="26962"/>
                  </a:lnTo>
                  <a:lnTo>
                    <a:pt x="22593" y="25844"/>
                  </a:lnTo>
                  <a:lnTo>
                    <a:pt x="20307" y="23876"/>
                  </a:lnTo>
                  <a:lnTo>
                    <a:pt x="18961" y="23787"/>
                  </a:lnTo>
                  <a:lnTo>
                    <a:pt x="17691" y="23825"/>
                  </a:lnTo>
                  <a:lnTo>
                    <a:pt x="16573" y="23926"/>
                  </a:lnTo>
                  <a:lnTo>
                    <a:pt x="17246" y="24511"/>
                  </a:lnTo>
                  <a:lnTo>
                    <a:pt x="19050" y="26060"/>
                  </a:lnTo>
                  <a:lnTo>
                    <a:pt x="21056" y="27279"/>
                  </a:lnTo>
                  <a:lnTo>
                    <a:pt x="24142" y="28536"/>
                  </a:lnTo>
                  <a:lnTo>
                    <a:pt x="25260" y="28778"/>
                  </a:lnTo>
                  <a:lnTo>
                    <a:pt x="26924" y="28486"/>
                  </a:lnTo>
                  <a:lnTo>
                    <a:pt x="27139" y="28092"/>
                  </a:lnTo>
                  <a:close/>
                </a:path>
                <a:path w="69214" h="30479">
                  <a:moveTo>
                    <a:pt x="36169" y="26568"/>
                  </a:moveTo>
                  <a:lnTo>
                    <a:pt x="34645" y="26187"/>
                  </a:lnTo>
                  <a:lnTo>
                    <a:pt x="31648" y="25692"/>
                  </a:lnTo>
                  <a:lnTo>
                    <a:pt x="29743" y="24193"/>
                  </a:lnTo>
                  <a:lnTo>
                    <a:pt x="27559" y="21145"/>
                  </a:lnTo>
                  <a:lnTo>
                    <a:pt x="23418" y="21158"/>
                  </a:lnTo>
                  <a:lnTo>
                    <a:pt x="24536" y="22720"/>
                  </a:lnTo>
                  <a:lnTo>
                    <a:pt x="26746" y="25793"/>
                  </a:lnTo>
                  <a:lnTo>
                    <a:pt x="30099" y="27559"/>
                  </a:lnTo>
                  <a:lnTo>
                    <a:pt x="34391" y="28257"/>
                  </a:lnTo>
                  <a:lnTo>
                    <a:pt x="35915" y="28295"/>
                  </a:lnTo>
                  <a:lnTo>
                    <a:pt x="36169" y="26568"/>
                  </a:lnTo>
                  <a:close/>
                </a:path>
                <a:path w="69214" h="30479">
                  <a:moveTo>
                    <a:pt x="46913" y="10287"/>
                  </a:moveTo>
                  <a:lnTo>
                    <a:pt x="45935" y="9537"/>
                  </a:lnTo>
                  <a:lnTo>
                    <a:pt x="42367" y="8445"/>
                  </a:lnTo>
                  <a:lnTo>
                    <a:pt x="39814" y="7124"/>
                  </a:lnTo>
                  <a:lnTo>
                    <a:pt x="36715" y="4660"/>
                  </a:lnTo>
                  <a:lnTo>
                    <a:pt x="35433" y="4381"/>
                  </a:lnTo>
                  <a:lnTo>
                    <a:pt x="33718" y="5232"/>
                  </a:lnTo>
                  <a:lnTo>
                    <a:pt x="33477" y="6083"/>
                  </a:lnTo>
                  <a:lnTo>
                    <a:pt x="34239" y="6692"/>
                  </a:lnTo>
                  <a:lnTo>
                    <a:pt x="37084" y="8953"/>
                  </a:lnTo>
                  <a:lnTo>
                    <a:pt x="40246" y="10617"/>
                  </a:lnTo>
                  <a:lnTo>
                    <a:pt x="44500" y="11938"/>
                  </a:lnTo>
                  <a:lnTo>
                    <a:pt x="45948" y="12026"/>
                  </a:lnTo>
                  <a:lnTo>
                    <a:pt x="46913" y="10287"/>
                  </a:lnTo>
                  <a:close/>
                </a:path>
                <a:path w="69214" h="30479">
                  <a:moveTo>
                    <a:pt x="51523" y="8318"/>
                  </a:moveTo>
                  <a:lnTo>
                    <a:pt x="38214" y="660"/>
                  </a:lnTo>
                  <a:lnTo>
                    <a:pt x="34975" y="2159"/>
                  </a:lnTo>
                  <a:lnTo>
                    <a:pt x="37388" y="3543"/>
                  </a:lnTo>
                  <a:lnTo>
                    <a:pt x="48285" y="9817"/>
                  </a:lnTo>
                  <a:lnTo>
                    <a:pt x="51523" y="8318"/>
                  </a:lnTo>
                  <a:close/>
                </a:path>
                <a:path w="69214" h="30479">
                  <a:moveTo>
                    <a:pt x="55473" y="5829"/>
                  </a:moveTo>
                  <a:lnTo>
                    <a:pt x="54749" y="5270"/>
                  </a:lnTo>
                  <a:lnTo>
                    <a:pt x="52133" y="4178"/>
                  </a:lnTo>
                  <a:lnTo>
                    <a:pt x="50393" y="2971"/>
                  </a:lnTo>
                  <a:lnTo>
                    <a:pt x="48183" y="762"/>
                  </a:lnTo>
                  <a:lnTo>
                    <a:pt x="46913" y="571"/>
                  </a:lnTo>
                  <a:lnTo>
                    <a:pt x="45478" y="749"/>
                  </a:lnTo>
                  <a:lnTo>
                    <a:pt x="44399" y="1117"/>
                  </a:lnTo>
                  <a:lnTo>
                    <a:pt x="45085" y="1803"/>
                  </a:lnTo>
                  <a:lnTo>
                    <a:pt x="47028" y="3733"/>
                  </a:lnTo>
                  <a:lnTo>
                    <a:pt x="49276" y="5207"/>
                  </a:lnTo>
                  <a:lnTo>
                    <a:pt x="52565" y="6578"/>
                  </a:lnTo>
                  <a:lnTo>
                    <a:pt x="53987" y="6883"/>
                  </a:lnTo>
                  <a:lnTo>
                    <a:pt x="55473" y="5829"/>
                  </a:lnTo>
                  <a:close/>
                </a:path>
                <a:path w="69214" h="30479">
                  <a:moveTo>
                    <a:pt x="68783" y="6604"/>
                  </a:moveTo>
                  <a:lnTo>
                    <a:pt x="68313" y="5702"/>
                  </a:lnTo>
                  <a:lnTo>
                    <a:pt x="66001" y="4660"/>
                  </a:lnTo>
                  <a:lnTo>
                    <a:pt x="64681" y="3708"/>
                  </a:lnTo>
                  <a:lnTo>
                    <a:pt x="62928" y="1612"/>
                  </a:lnTo>
                  <a:lnTo>
                    <a:pt x="61760" y="1320"/>
                  </a:lnTo>
                  <a:lnTo>
                    <a:pt x="60083" y="1663"/>
                  </a:lnTo>
                  <a:lnTo>
                    <a:pt x="59105" y="2362"/>
                  </a:lnTo>
                  <a:lnTo>
                    <a:pt x="59766" y="3149"/>
                  </a:lnTo>
                  <a:lnTo>
                    <a:pt x="61226" y="4914"/>
                  </a:lnTo>
                  <a:lnTo>
                    <a:pt x="61455" y="5105"/>
                  </a:lnTo>
                  <a:lnTo>
                    <a:pt x="58928" y="4305"/>
                  </a:lnTo>
                  <a:lnTo>
                    <a:pt x="57632" y="3136"/>
                  </a:lnTo>
                  <a:lnTo>
                    <a:pt x="55854" y="0"/>
                  </a:lnTo>
                  <a:lnTo>
                    <a:pt x="51739" y="342"/>
                  </a:lnTo>
                  <a:lnTo>
                    <a:pt x="61455" y="7645"/>
                  </a:lnTo>
                  <a:lnTo>
                    <a:pt x="62458" y="5892"/>
                  </a:lnTo>
                  <a:lnTo>
                    <a:pt x="63017" y="6311"/>
                  </a:lnTo>
                  <a:lnTo>
                    <a:pt x="65963" y="7620"/>
                  </a:lnTo>
                  <a:lnTo>
                    <a:pt x="67271" y="7886"/>
                  </a:lnTo>
                  <a:lnTo>
                    <a:pt x="68783" y="6604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910051" y="5087442"/>
              <a:ext cx="77470" cy="54610"/>
            </a:xfrm>
            <a:custGeom>
              <a:avLst/>
              <a:gdLst/>
              <a:ahLst/>
              <a:cxnLst/>
              <a:rect l="l" t="t" r="r" b="b"/>
              <a:pathLst>
                <a:path w="77469" h="54610">
                  <a:moveTo>
                    <a:pt x="74079" y="0"/>
                  </a:moveTo>
                  <a:lnTo>
                    <a:pt x="36423" y="23563"/>
                  </a:lnTo>
                  <a:lnTo>
                    <a:pt x="2578" y="49250"/>
                  </a:lnTo>
                  <a:lnTo>
                    <a:pt x="0" y="53568"/>
                  </a:lnTo>
                  <a:lnTo>
                    <a:pt x="3898" y="54597"/>
                  </a:lnTo>
                  <a:lnTo>
                    <a:pt x="7480" y="53606"/>
                  </a:lnTo>
                  <a:lnTo>
                    <a:pt x="76822" y="4838"/>
                  </a:lnTo>
                  <a:lnTo>
                    <a:pt x="77215" y="3098"/>
                  </a:lnTo>
                  <a:lnTo>
                    <a:pt x="75564" y="736"/>
                  </a:lnTo>
                  <a:lnTo>
                    <a:pt x="74079" y="0"/>
                  </a:lnTo>
                  <a:close/>
                </a:path>
              </a:pathLst>
            </a:custGeom>
            <a:solidFill>
              <a:srgbClr val="A0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912684" y="5089732"/>
              <a:ext cx="74930" cy="52069"/>
            </a:xfrm>
            <a:custGeom>
              <a:avLst/>
              <a:gdLst/>
              <a:ahLst/>
              <a:cxnLst/>
              <a:rect l="l" t="t" r="r" b="b"/>
              <a:pathLst>
                <a:path w="74930" h="52070">
                  <a:moveTo>
                    <a:pt x="73647" y="0"/>
                  </a:moveTo>
                  <a:lnTo>
                    <a:pt x="0" y="51066"/>
                  </a:lnTo>
                  <a:lnTo>
                    <a:pt x="1079" y="51803"/>
                  </a:lnTo>
                  <a:lnTo>
                    <a:pt x="3009" y="51828"/>
                  </a:lnTo>
                  <a:lnTo>
                    <a:pt x="4851" y="51320"/>
                  </a:lnTo>
                  <a:lnTo>
                    <a:pt x="74193" y="2552"/>
                  </a:lnTo>
                  <a:lnTo>
                    <a:pt x="74371" y="1765"/>
                  </a:lnTo>
                  <a:lnTo>
                    <a:pt x="74117" y="838"/>
                  </a:lnTo>
                  <a:lnTo>
                    <a:pt x="73647" y="0"/>
                  </a:lnTo>
                  <a:close/>
                </a:path>
              </a:pathLst>
            </a:custGeom>
            <a:solidFill>
              <a:srgbClr val="CABD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843504" y="5125325"/>
              <a:ext cx="89306" cy="62001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2856001" y="5133453"/>
              <a:ext cx="64135" cy="40005"/>
            </a:xfrm>
            <a:custGeom>
              <a:avLst/>
              <a:gdLst/>
              <a:ahLst/>
              <a:cxnLst/>
              <a:rect l="l" t="t" r="r" b="b"/>
              <a:pathLst>
                <a:path w="64135" h="40004">
                  <a:moveTo>
                    <a:pt x="20269" y="34899"/>
                  </a:moveTo>
                  <a:lnTo>
                    <a:pt x="19253" y="34213"/>
                  </a:lnTo>
                  <a:lnTo>
                    <a:pt x="15519" y="33921"/>
                  </a:lnTo>
                  <a:lnTo>
                    <a:pt x="12928" y="33083"/>
                  </a:lnTo>
                  <a:lnTo>
                    <a:pt x="8801" y="30556"/>
                  </a:lnTo>
                  <a:lnTo>
                    <a:pt x="5740" y="32410"/>
                  </a:lnTo>
                  <a:lnTo>
                    <a:pt x="3987" y="30441"/>
                  </a:lnTo>
                  <a:lnTo>
                    <a:pt x="0" y="31457"/>
                  </a:lnTo>
                  <a:lnTo>
                    <a:pt x="1422" y="33045"/>
                  </a:lnTo>
                  <a:lnTo>
                    <a:pt x="4292" y="36245"/>
                  </a:lnTo>
                  <a:lnTo>
                    <a:pt x="8001" y="38354"/>
                  </a:lnTo>
                  <a:lnTo>
                    <a:pt x="13004" y="39547"/>
                  </a:lnTo>
                  <a:lnTo>
                    <a:pt x="14490" y="39471"/>
                  </a:lnTo>
                  <a:lnTo>
                    <a:pt x="15582" y="37896"/>
                  </a:lnTo>
                  <a:lnTo>
                    <a:pt x="14947" y="37312"/>
                  </a:lnTo>
                  <a:lnTo>
                    <a:pt x="10502" y="36245"/>
                  </a:lnTo>
                  <a:lnTo>
                    <a:pt x="7467" y="34328"/>
                  </a:lnTo>
                  <a:lnTo>
                    <a:pt x="6540" y="33299"/>
                  </a:lnTo>
                  <a:lnTo>
                    <a:pt x="7645" y="33972"/>
                  </a:lnTo>
                  <a:lnTo>
                    <a:pt x="10655" y="35814"/>
                  </a:lnTo>
                  <a:lnTo>
                    <a:pt x="13982" y="36893"/>
                  </a:lnTo>
                  <a:lnTo>
                    <a:pt x="18402" y="37236"/>
                  </a:lnTo>
                  <a:lnTo>
                    <a:pt x="19748" y="36918"/>
                  </a:lnTo>
                  <a:lnTo>
                    <a:pt x="20269" y="34899"/>
                  </a:lnTo>
                  <a:close/>
                </a:path>
                <a:path w="64135" h="40004">
                  <a:moveTo>
                    <a:pt x="28422" y="33909"/>
                  </a:moveTo>
                  <a:lnTo>
                    <a:pt x="25463" y="33426"/>
                  </a:lnTo>
                  <a:lnTo>
                    <a:pt x="23495" y="32753"/>
                  </a:lnTo>
                  <a:lnTo>
                    <a:pt x="20815" y="31343"/>
                  </a:lnTo>
                  <a:lnTo>
                    <a:pt x="19481" y="31559"/>
                  </a:lnTo>
                  <a:lnTo>
                    <a:pt x="18262" y="31889"/>
                  </a:lnTo>
                  <a:lnTo>
                    <a:pt x="17195" y="32232"/>
                  </a:lnTo>
                  <a:lnTo>
                    <a:pt x="17983" y="32651"/>
                  </a:lnTo>
                  <a:lnTo>
                    <a:pt x="20078" y="33756"/>
                  </a:lnTo>
                  <a:lnTo>
                    <a:pt x="22313" y="34480"/>
                  </a:lnTo>
                  <a:lnTo>
                    <a:pt x="25603" y="35013"/>
                  </a:lnTo>
                  <a:lnTo>
                    <a:pt x="26758" y="35001"/>
                  </a:lnTo>
                  <a:lnTo>
                    <a:pt x="28295" y="34340"/>
                  </a:lnTo>
                  <a:lnTo>
                    <a:pt x="28422" y="33909"/>
                  </a:lnTo>
                  <a:close/>
                </a:path>
                <a:path w="64135" h="40004">
                  <a:moveTo>
                    <a:pt x="37020" y="32118"/>
                  </a:moveTo>
                  <a:lnTo>
                    <a:pt x="36880" y="30391"/>
                  </a:lnTo>
                  <a:lnTo>
                    <a:pt x="35306" y="30353"/>
                  </a:lnTo>
                  <a:lnTo>
                    <a:pt x="32270" y="30556"/>
                  </a:lnTo>
                  <a:lnTo>
                    <a:pt x="30073" y="29514"/>
                  </a:lnTo>
                  <a:lnTo>
                    <a:pt x="27266" y="27038"/>
                  </a:lnTo>
                  <a:lnTo>
                    <a:pt x="23228" y="27990"/>
                  </a:lnTo>
                  <a:lnTo>
                    <a:pt x="24676" y="29260"/>
                  </a:lnTo>
                  <a:lnTo>
                    <a:pt x="27520" y="31762"/>
                  </a:lnTo>
                  <a:lnTo>
                    <a:pt x="31178" y="32715"/>
                  </a:lnTo>
                  <a:lnTo>
                    <a:pt x="35521" y="32435"/>
                  </a:lnTo>
                  <a:lnTo>
                    <a:pt x="37020" y="32118"/>
                  </a:lnTo>
                  <a:close/>
                </a:path>
                <a:path w="64135" h="40004">
                  <a:moveTo>
                    <a:pt x="43662" y="12090"/>
                  </a:moveTo>
                  <a:lnTo>
                    <a:pt x="42545" y="11595"/>
                  </a:lnTo>
                  <a:lnTo>
                    <a:pt x="38811" y="11328"/>
                  </a:lnTo>
                  <a:lnTo>
                    <a:pt x="36029" y="10604"/>
                  </a:lnTo>
                  <a:lnTo>
                    <a:pt x="32461" y="8915"/>
                  </a:lnTo>
                  <a:lnTo>
                    <a:pt x="31140" y="8928"/>
                  </a:lnTo>
                  <a:lnTo>
                    <a:pt x="29667" y="10147"/>
                  </a:lnTo>
                  <a:lnTo>
                    <a:pt x="29629" y="11036"/>
                  </a:lnTo>
                  <a:lnTo>
                    <a:pt x="30505" y="11455"/>
                  </a:lnTo>
                  <a:lnTo>
                    <a:pt x="33782" y="13004"/>
                  </a:lnTo>
                  <a:lnTo>
                    <a:pt x="37236" y="13931"/>
                  </a:lnTo>
                  <a:lnTo>
                    <a:pt x="41694" y="14236"/>
                  </a:lnTo>
                  <a:lnTo>
                    <a:pt x="43116" y="14008"/>
                  </a:lnTo>
                  <a:lnTo>
                    <a:pt x="43662" y="12090"/>
                  </a:lnTo>
                  <a:close/>
                </a:path>
                <a:path w="64135" h="40004">
                  <a:moveTo>
                    <a:pt x="47701" y="9144"/>
                  </a:moveTo>
                  <a:lnTo>
                    <a:pt x="33007" y="4686"/>
                  </a:lnTo>
                  <a:lnTo>
                    <a:pt x="30187" y="6870"/>
                  </a:lnTo>
                  <a:lnTo>
                    <a:pt x="32854" y="7683"/>
                  </a:lnTo>
                  <a:lnTo>
                    <a:pt x="44894" y="11328"/>
                  </a:lnTo>
                  <a:lnTo>
                    <a:pt x="47701" y="9144"/>
                  </a:lnTo>
                  <a:close/>
                </a:path>
                <a:path w="64135" h="40004">
                  <a:moveTo>
                    <a:pt x="51003" y="5816"/>
                  </a:moveTo>
                  <a:lnTo>
                    <a:pt x="50165" y="5435"/>
                  </a:lnTo>
                  <a:lnTo>
                    <a:pt x="47371" y="4965"/>
                  </a:lnTo>
                  <a:lnTo>
                    <a:pt x="45402" y="4178"/>
                  </a:lnTo>
                  <a:lnTo>
                    <a:pt x="42748" y="2527"/>
                  </a:lnTo>
                  <a:lnTo>
                    <a:pt x="41478" y="2628"/>
                  </a:lnTo>
                  <a:lnTo>
                    <a:pt x="40106" y="3124"/>
                  </a:lnTo>
                  <a:lnTo>
                    <a:pt x="39141" y="3733"/>
                  </a:lnTo>
                  <a:lnTo>
                    <a:pt x="39966" y="4241"/>
                  </a:lnTo>
                  <a:lnTo>
                    <a:pt x="42291" y="5689"/>
                  </a:lnTo>
                  <a:lnTo>
                    <a:pt x="44818" y="6616"/>
                  </a:lnTo>
                  <a:lnTo>
                    <a:pt x="48336" y="7200"/>
                  </a:lnTo>
                  <a:lnTo>
                    <a:pt x="49784" y="7188"/>
                  </a:lnTo>
                  <a:lnTo>
                    <a:pt x="51003" y="5816"/>
                  </a:lnTo>
                  <a:close/>
                </a:path>
                <a:path w="64135" h="40004">
                  <a:moveTo>
                    <a:pt x="64135" y="3556"/>
                  </a:moveTo>
                  <a:lnTo>
                    <a:pt x="63474" y="2781"/>
                  </a:lnTo>
                  <a:lnTo>
                    <a:pt x="60998" y="2298"/>
                  </a:lnTo>
                  <a:lnTo>
                    <a:pt x="59486" y="1676"/>
                  </a:lnTo>
                  <a:lnTo>
                    <a:pt x="57315" y="25"/>
                  </a:lnTo>
                  <a:lnTo>
                    <a:pt x="56095" y="0"/>
                  </a:lnTo>
                  <a:lnTo>
                    <a:pt x="54533" y="711"/>
                  </a:lnTo>
                  <a:lnTo>
                    <a:pt x="53759" y="1612"/>
                  </a:lnTo>
                  <a:lnTo>
                    <a:pt x="54571" y="2235"/>
                  </a:lnTo>
                  <a:lnTo>
                    <a:pt x="56400" y="3619"/>
                  </a:lnTo>
                  <a:lnTo>
                    <a:pt x="56667" y="3746"/>
                  </a:lnTo>
                  <a:lnTo>
                    <a:pt x="54025" y="3556"/>
                  </a:lnTo>
                  <a:lnTo>
                    <a:pt x="52501" y="2692"/>
                  </a:lnTo>
                  <a:lnTo>
                    <a:pt x="50063" y="50"/>
                  </a:lnTo>
                  <a:lnTo>
                    <a:pt x="46126" y="1308"/>
                  </a:lnTo>
                  <a:lnTo>
                    <a:pt x="47675" y="2997"/>
                  </a:lnTo>
                  <a:lnTo>
                    <a:pt x="49580" y="5067"/>
                  </a:lnTo>
                  <a:lnTo>
                    <a:pt x="52222" y="6223"/>
                  </a:lnTo>
                  <a:lnTo>
                    <a:pt x="55867" y="6489"/>
                  </a:lnTo>
                  <a:lnTo>
                    <a:pt x="57238" y="6235"/>
                  </a:lnTo>
                  <a:lnTo>
                    <a:pt x="57823" y="4305"/>
                  </a:lnTo>
                  <a:lnTo>
                    <a:pt x="58458" y="4584"/>
                  </a:lnTo>
                  <a:lnTo>
                    <a:pt x="61620" y="5194"/>
                  </a:lnTo>
                  <a:lnTo>
                    <a:pt x="62953" y="5156"/>
                  </a:lnTo>
                  <a:lnTo>
                    <a:pt x="64135" y="3556"/>
                  </a:lnTo>
                  <a:close/>
                </a:path>
              </a:pathLst>
            </a:custGeom>
            <a:solidFill>
              <a:srgbClr val="E0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818682" y="4939703"/>
              <a:ext cx="203200" cy="99695"/>
            </a:xfrm>
            <a:custGeom>
              <a:avLst/>
              <a:gdLst/>
              <a:ahLst/>
              <a:cxnLst/>
              <a:rect l="l" t="t" r="r" b="b"/>
              <a:pathLst>
                <a:path w="203200" h="99695">
                  <a:moveTo>
                    <a:pt x="156" y="0"/>
                  </a:moveTo>
                  <a:lnTo>
                    <a:pt x="7634" y="41961"/>
                  </a:lnTo>
                  <a:lnTo>
                    <a:pt x="37990" y="81762"/>
                  </a:lnTo>
                  <a:lnTo>
                    <a:pt x="80778" y="97383"/>
                  </a:lnTo>
                  <a:lnTo>
                    <a:pt x="104021" y="99143"/>
                  </a:lnTo>
                  <a:lnTo>
                    <a:pt x="126280" y="96964"/>
                  </a:lnTo>
                  <a:lnTo>
                    <a:pt x="165834" y="81451"/>
                  </a:lnTo>
                  <a:lnTo>
                    <a:pt x="192358" y="49783"/>
                  </a:lnTo>
                  <a:lnTo>
                    <a:pt x="202908" y="12632"/>
                  </a:lnTo>
                  <a:lnTo>
                    <a:pt x="202887" y="10883"/>
                  </a:lnTo>
                  <a:lnTo>
                    <a:pt x="170433" y="8354"/>
                  </a:lnTo>
                  <a:lnTo>
                    <a:pt x="100840" y="4498"/>
                  </a:lnTo>
                  <a:lnTo>
                    <a:pt x="31588" y="111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2818688" y="4885701"/>
              <a:ext cx="202374" cy="125585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2875718" y="4983185"/>
              <a:ext cx="25400" cy="7620"/>
            </a:xfrm>
            <a:custGeom>
              <a:avLst/>
              <a:gdLst/>
              <a:ahLst/>
              <a:cxnLst/>
              <a:rect l="l" t="t" r="r" b="b"/>
              <a:pathLst>
                <a:path w="25400" h="7620">
                  <a:moveTo>
                    <a:pt x="2870" y="0"/>
                  </a:moveTo>
                  <a:lnTo>
                    <a:pt x="0" y="1244"/>
                  </a:lnTo>
                  <a:lnTo>
                    <a:pt x="901" y="1917"/>
                  </a:lnTo>
                  <a:lnTo>
                    <a:pt x="7492" y="6845"/>
                  </a:lnTo>
                  <a:lnTo>
                    <a:pt x="15862" y="7607"/>
                  </a:lnTo>
                  <a:lnTo>
                    <a:pt x="25349" y="3479"/>
                  </a:lnTo>
                  <a:lnTo>
                    <a:pt x="23545" y="2362"/>
                  </a:lnTo>
                  <a:lnTo>
                    <a:pt x="15951" y="5676"/>
                  </a:lnTo>
                  <a:lnTo>
                    <a:pt x="9131" y="4686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928047" y="4897265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6061" y="0"/>
                  </a:moveTo>
                  <a:lnTo>
                    <a:pt x="2492" y="5092"/>
                  </a:lnTo>
                  <a:lnTo>
                    <a:pt x="47" y="10712"/>
                  </a:lnTo>
                  <a:lnTo>
                    <a:pt x="0" y="16835"/>
                  </a:lnTo>
                  <a:lnTo>
                    <a:pt x="2310" y="22961"/>
                  </a:lnTo>
                  <a:lnTo>
                    <a:pt x="6937" y="28587"/>
                  </a:lnTo>
                  <a:lnTo>
                    <a:pt x="11128" y="31495"/>
                  </a:lnTo>
                  <a:lnTo>
                    <a:pt x="17110" y="30860"/>
                  </a:lnTo>
                  <a:lnTo>
                    <a:pt x="20856" y="27266"/>
                  </a:lnTo>
                  <a:lnTo>
                    <a:pt x="24205" y="21554"/>
                  </a:lnTo>
                  <a:lnTo>
                    <a:pt x="24263" y="15101"/>
                  </a:lnTo>
                  <a:lnTo>
                    <a:pt x="21763" y="8880"/>
                  </a:lnTo>
                  <a:lnTo>
                    <a:pt x="17440" y="3860"/>
                  </a:lnTo>
                  <a:lnTo>
                    <a:pt x="12919" y="152"/>
                  </a:lnTo>
                  <a:lnTo>
                    <a:pt x="6061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927752" y="4899534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5" h="27304">
                  <a:moveTo>
                    <a:pt x="7226" y="0"/>
                  </a:moveTo>
                  <a:lnTo>
                    <a:pt x="0" y="10299"/>
                  </a:lnTo>
                  <a:lnTo>
                    <a:pt x="1384" y="18529"/>
                  </a:lnTo>
                  <a:lnTo>
                    <a:pt x="7988" y="24485"/>
                  </a:lnTo>
                  <a:lnTo>
                    <a:pt x="11569" y="26974"/>
                  </a:lnTo>
                  <a:lnTo>
                    <a:pt x="16687" y="26428"/>
                  </a:lnTo>
                  <a:lnTo>
                    <a:pt x="25895" y="17614"/>
                  </a:lnTo>
                  <a:lnTo>
                    <a:pt x="22682" y="7988"/>
                  </a:lnTo>
                  <a:lnTo>
                    <a:pt x="16979" y="3301"/>
                  </a:lnTo>
                  <a:lnTo>
                    <a:pt x="13106" y="126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870672" y="4900692"/>
              <a:ext cx="43180" cy="33655"/>
            </a:xfrm>
            <a:custGeom>
              <a:avLst/>
              <a:gdLst/>
              <a:ahLst/>
              <a:cxnLst/>
              <a:rect l="l" t="t" r="r" b="b"/>
              <a:pathLst>
                <a:path w="43180" h="33654">
                  <a:moveTo>
                    <a:pt x="41734" y="27965"/>
                  </a:moveTo>
                  <a:lnTo>
                    <a:pt x="11023" y="27965"/>
                  </a:lnTo>
                  <a:lnTo>
                    <a:pt x="12446" y="30708"/>
                  </a:lnTo>
                  <a:lnTo>
                    <a:pt x="15151" y="33401"/>
                  </a:lnTo>
                  <a:lnTo>
                    <a:pt x="19202" y="31953"/>
                  </a:lnTo>
                  <a:lnTo>
                    <a:pt x="26593" y="30327"/>
                  </a:lnTo>
                  <a:lnTo>
                    <a:pt x="39934" y="30327"/>
                  </a:lnTo>
                  <a:lnTo>
                    <a:pt x="42049" y="29121"/>
                  </a:lnTo>
                  <a:lnTo>
                    <a:pt x="41734" y="27965"/>
                  </a:lnTo>
                  <a:close/>
                </a:path>
                <a:path w="43180" h="33654">
                  <a:moveTo>
                    <a:pt x="39934" y="30327"/>
                  </a:moveTo>
                  <a:lnTo>
                    <a:pt x="26593" y="30327"/>
                  </a:lnTo>
                  <a:lnTo>
                    <a:pt x="29032" y="31381"/>
                  </a:lnTo>
                  <a:lnTo>
                    <a:pt x="34632" y="32321"/>
                  </a:lnTo>
                  <a:lnTo>
                    <a:pt x="36283" y="32410"/>
                  </a:lnTo>
                  <a:lnTo>
                    <a:pt x="39934" y="30327"/>
                  </a:lnTo>
                  <a:close/>
                </a:path>
                <a:path w="43180" h="33654">
                  <a:moveTo>
                    <a:pt x="11024" y="27966"/>
                  </a:moveTo>
                  <a:close/>
                </a:path>
                <a:path w="43180" h="33654">
                  <a:moveTo>
                    <a:pt x="41373" y="26644"/>
                  </a:moveTo>
                  <a:lnTo>
                    <a:pt x="9626" y="26644"/>
                  </a:lnTo>
                  <a:lnTo>
                    <a:pt x="11024" y="27966"/>
                  </a:lnTo>
                  <a:lnTo>
                    <a:pt x="41734" y="27965"/>
                  </a:lnTo>
                  <a:lnTo>
                    <a:pt x="41373" y="26644"/>
                  </a:lnTo>
                  <a:close/>
                </a:path>
                <a:path w="43180" h="33654">
                  <a:moveTo>
                    <a:pt x="13347" y="2882"/>
                  </a:moveTo>
                  <a:lnTo>
                    <a:pt x="5740" y="6032"/>
                  </a:lnTo>
                  <a:lnTo>
                    <a:pt x="5626" y="13474"/>
                  </a:lnTo>
                  <a:lnTo>
                    <a:pt x="2819" y="16522"/>
                  </a:lnTo>
                  <a:lnTo>
                    <a:pt x="0" y="20713"/>
                  </a:lnTo>
                  <a:lnTo>
                    <a:pt x="4000" y="26085"/>
                  </a:lnTo>
                  <a:lnTo>
                    <a:pt x="4572" y="26085"/>
                  </a:lnTo>
                  <a:lnTo>
                    <a:pt x="7785" y="27266"/>
                  </a:lnTo>
                  <a:lnTo>
                    <a:pt x="9626" y="26644"/>
                  </a:lnTo>
                  <a:lnTo>
                    <a:pt x="41373" y="26644"/>
                  </a:lnTo>
                  <a:lnTo>
                    <a:pt x="40474" y="23355"/>
                  </a:lnTo>
                  <a:lnTo>
                    <a:pt x="41567" y="17094"/>
                  </a:lnTo>
                  <a:lnTo>
                    <a:pt x="42938" y="14503"/>
                  </a:lnTo>
                  <a:lnTo>
                    <a:pt x="39942" y="9563"/>
                  </a:lnTo>
                  <a:lnTo>
                    <a:pt x="35928" y="9563"/>
                  </a:lnTo>
                  <a:lnTo>
                    <a:pt x="33959" y="6375"/>
                  </a:lnTo>
                  <a:lnTo>
                    <a:pt x="18973" y="6375"/>
                  </a:lnTo>
                  <a:lnTo>
                    <a:pt x="13347" y="2882"/>
                  </a:lnTo>
                  <a:close/>
                </a:path>
                <a:path w="43180" h="33654">
                  <a:moveTo>
                    <a:pt x="39903" y="9499"/>
                  </a:moveTo>
                  <a:lnTo>
                    <a:pt x="35928" y="9563"/>
                  </a:lnTo>
                  <a:lnTo>
                    <a:pt x="39942" y="9563"/>
                  </a:lnTo>
                  <a:close/>
                </a:path>
                <a:path w="43180" h="33654">
                  <a:moveTo>
                    <a:pt x="32359" y="0"/>
                  </a:moveTo>
                  <a:lnTo>
                    <a:pt x="23406" y="444"/>
                  </a:lnTo>
                  <a:lnTo>
                    <a:pt x="20891" y="3263"/>
                  </a:lnTo>
                  <a:lnTo>
                    <a:pt x="18973" y="6375"/>
                  </a:lnTo>
                  <a:lnTo>
                    <a:pt x="33959" y="6375"/>
                  </a:lnTo>
                  <a:lnTo>
                    <a:pt x="32037" y="3263"/>
                  </a:lnTo>
                  <a:lnTo>
                    <a:pt x="31956" y="2882"/>
                  </a:lnTo>
                  <a:lnTo>
                    <a:pt x="32359" y="0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818673" y="4885717"/>
              <a:ext cx="202565" cy="125730"/>
            </a:xfrm>
            <a:custGeom>
              <a:avLst/>
              <a:gdLst/>
              <a:ahLst/>
              <a:cxnLst/>
              <a:rect l="l" t="t" r="r" b="b"/>
              <a:pathLst>
                <a:path w="202564" h="125729">
                  <a:moveTo>
                    <a:pt x="98666" y="0"/>
                  </a:moveTo>
                  <a:lnTo>
                    <a:pt x="54871" y="5354"/>
                  </a:lnTo>
                  <a:lnTo>
                    <a:pt x="15773" y="25272"/>
                  </a:lnTo>
                  <a:lnTo>
                    <a:pt x="0" y="65443"/>
                  </a:lnTo>
                  <a:lnTo>
                    <a:pt x="3390" y="78530"/>
                  </a:lnTo>
                  <a:lnTo>
                    <a:pt x="29641" y="108432"/>
                  </a:lnTo>
                  <a:lnTo>
                    <a:pt x="85466" y="125571"/>
                  </a:lnTo>
                  <a:lnTo>
                    <a:pt x="115172" y="125048"/>
                  </a:lnTo>
                  <a:lnTo>
                    <a:pt x="134299" y="121680"/>
                  </a:lnTo>
                  <a:lnTo>
                    <a:pt x="89747" y="121680"/>
                  </a:lnTo>
                  <a:lnTo>
                    <a:pt x="61514" y="117267"/>
                  </a:lnTo>
                  <a:lnTo>
                    <a:pt x="35229" y="106324"/>
                  </a:lnTo>
                  <a:lnTo>
                    <a:pt x="17684" y="91061"/>
                  </a:lnTo>
                  <a:lnTo>
                    <a:pt x="7269" y="71051"/>
                  </a:lnTo>
                  <a:lnTo>
                    <a:pt x="6681" y="49415"/>
                  </a:lnTo>
                  <a:lnTo>
                    <a:pt x="18618" y="29273"/>
                  </a:lnTo>
                  <a:lnTo>
                    <a:pt x="35939" y="17003"/>
                  </a:lnTo>
                  <a:lnTo>
                    <a:pt x="55997" y="9317"/>
                  </a:lnTo>
                  <a:lnTo>
                    <a:pt x="77307" y="5318"/>
                  </a:lnTo>
                  <a:lnTo>
                    <a:pt x="98386" y="4114"/>
                  </a:lnTo>
                  <a:lnTo>
                    <a:pt x="134607" y="4114"/>
                  </a:lnTo>
                  <a:lnTo>
                    <a:pt x="132010" y="3413"/>
                  </a:lnTo>
                  <a:lnTo>
                    <a:pt x="115284" y="737"/>
                  </a:lnTo>
                  <a:lnTo>
                    <a:pt x="98666" y="0"/>
                  </a:lnTo>
                  <a:close/>
                </a:path>
                <a:path w="202564" h="125729">
                  <a:moveTo>
                    <a:pt x="134607" y="4114"/>
                  </a:moveTo>
                  <a:lnTo>
                    <a:pt x="98386" y="4114"/>
                  </a:lnTo>
                  <a:lnTo>
                    <a:pt x="113691" y="4780"/>
                  </a:lnTo>
                  <a:lnTo>
                    <a:pt x="129060" y="7173"/>
                  </a:lnTo>
                  <a:lnTo>
                    <a:pt x="170572" y="22340"/>
                  </a:lnTo>
                  <a:lnTo>
                    <a:pt x="196240" y="53035"/>
                  </a:lnTo>
                  <a:lnTo>
                    <a:pt x="195722" y="75849"/>
                  </a:lnTo>
                  <a:lnTo>
                    <a:pt x="167360" y="106934"/>
                  </a:lnTo>
                  <a:lnTo>
                    <a:pt x="118518" y="120627"/>
                  </a:lnTo>
                  <a:lnTo>
                    <a:pt x="89747" y="121680"/>
                  </a:lnTo>
                  <a:lnTo>
                    <a:pt x="134299" y="121680"/>
                  </a:lnTo>
                  <a:lnTo>
                    <a:pt x="186769" y="98880"/>
                  </a:lnTo>
                  <a:lnTo>
                    <a:pt x="202387" y="55956"/>
                  </a:lnTo>
                  <a:lnTo>
                    <a:pt x="197673" y="41985"/>
                  </a:lnTo>
                  <a:lnTo>
                    <a:pt x="188680" y="30267"/>
                  </a:lnTo>
                  <a:lnTo>
                    <a:pt x="176930" y="20858"/>
                  </a:lnTo>
                  <a:lnTo>
                    <a:pt x="163944" y="13817"/>
                  </a:lnTo>
                  <a:lnTo>
                    <a:pt x="148383" y="7836"/>
                  </a:lnTo>
                  <a:lnTo>
                    <a:pt x="134607" y="411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939978" y="4902350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6061" y="0"/>
                  </a:moveTo>
                  <a:lnTo>
                    <a:pt x="2492" y="5092"/>
                  </a:lnTo>
                  <a:lnTo>
                    <a:pt x="47" y="10712"/>
                  </a:lnTo>
                  <a:lnTo>
                    <a:pt x="0" y="16835"/>
                  </a:lnTo>
                  <a:lnTo>
                    <a:pt x="2310" y="22961"/>
                  </a:lnTo>
                  <a:lnTo>
                    <a:pt x="6937" y="28587"/>
                  </a:lnTo>
                  <a:lnTo>
                    <a:pt x="11128" y="31495"/>
                  </a:lnTo>
                  <a:lnTo>
                    <a:pt x="17110" y="30860"/>
                  </a:lnTo>
                  <a:lnTo>
                    <a:pt x="20856" y="27266"/>
                  </a:lnTo>
                  <a:lnTo>
                    <a:pt x="24205" y="21554"/>
                  </a:lnTo>
                  <a:lnTo>
                    <a:pt x="24263" y="15101"/>
                  </a:lnTo>
                  <a:lnTo>
                    <a:pt x="21763" y="8880"/>
                  </a:lnTo>
                  <a:lnTo>
                    <a:pt x="17440" y="3860"/>
                  </a:lnTo>
                  <a:lnTo>
                    <a:pt x="12919" y="152"/>
                  </a:lnTo>
                  <a:lnTo>
                    <a:pt x="6061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939737" y="4904679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5" h="27304">
                  <a:moveTo>
                    <a:pt x="7200" y="0"/>
                  </a:moveTo>
                  <a:lnTo>
                    <a:pt x="0" y="10261"/>
                  </a:lnTo>
                  <a:lnTo>
                    <a:pt x="1384" y="18440"/>
                  </a:lnTo>
                  <a:lnTo>
                    <a:pt x="7950" y="24371"/>
                  </a:lnTo>
                  <a:lnTo>
                    <a:pt x="11518" y="26847"/>
                  </a:lnTo>
                  <a:lnTo>
                    <a:pt x="16624" y="26314"/>
                  </a:lnTo>
                  <a:lnTo>
                    <a:pt x="25780" y="17538"/>
                  </a:lnTo>
                  <a:lnTo>
                    <a:pt x="22580" y="7950"/>
                  </a:lnTo>
                  <a:lnTo>
                    <a:pt x="16903" y="3289"/>
                  </a:lnTo>
                  <a:lnTo>
                    <a:pt x="13055" y="127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949814" y="4906759"/>
              <a:ext cx="24765" cy="31750"/>
            </a:xfrm>
            <a:custGeom>
              <a:avLst/>
              <a:gdLst/>
              <a:ahLst/>
              <a:cxnLst/>
              <a:rect l="l" t="t" r="r" b="b"/>
              <a:pathLst>
                <a:path w="24764" h="31750">
                  <a:moveTo>
                    <a:pt x="6061" y="0"/>
                  </a:moveTo>
                  <a:lnTo>
                    <a:pt x="2492" y="5092"/>
                  </a:lnTo>
                  <a:lnTo>
                    <a:pt x="47" y="10710"/>
                  </a:lnTo>
                  <a:lnTo>
                    <a:pt x="0" y="16830"/>
                  </a:lnTo>
                  <a:lnTo>
                    <a:pt x="2310" y="22955"/>
                  </a:lnTo>
                  <a:lnTo>
                    <a:pt x="6937" y="28587"/>
                  </a:lnTo>
                  <a:lnTo>
                    <a:pt x="11128" y="31495"/>
                  </a:lnTo>
                  <a:lnTo>
                    <a:pt x="17110" y="30860"/>
                  </a:lnTo>
                  <a:lnTo>
                    <a:pt x="20856" y="27266"/>
                  </a:lnTo>
                  <a:lnTo>
                    <a:pt x="24205" y="21554"/>
                  </a:lnTo>
                  <a:lnTo>
                    <a:pt x="24263" y="15101"/>
                  </a:lnTo>
                  <a:lnTo>
                    <a:pt x="21763" y="8880"/>
                  </a:lnTo>
                  <a:lnTo>
                    <a:pt x="17440" y="3860"/>
                  </a:lnTo>
                  <a:lnTo>
                    <a:pt x="12919" y="152"/>
                  </a:lnTo>
                  <a:lnTo>
                    <a:pt x="6061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949547" y="4909052"/>
              <a:ext cx="26034" cy="27305"/>
            </a:xfrm>
            <a:custGeom>
              <a:avLst/>
              <a:gdLst/>
              <a:ahLst/>
              <a:cxnLst/>
              <a:rect l="l" t="t" r="r" b="b"/>
              <a:pathLst>
                <a:path w="26035" h="27304">
                  <a:moveTo>
                    <a:pt x="7213" y="0"/>
                  </a:moveTo>
                  <a:lnTo>
                    <a:pt x="0" y="10286"/>
                  </a:lnTo>
                  <a:lnTo>
                    <a:pt x="1384" y="18491"/>
                  </a:lnTo>
                  <a:lnTo>
                    <a:pt x="7962" y="24434"/>
                  </a:lnTo>
                  <a:lnTo>
                    <a:pt x="11544" y="26923"/>
                  </a:lnTo>
                  <a:lnTo>
                    <a:pt x="16649" y="26377"/>
                  </a:lnTo>
                  <a:lnTo>
                    <a:pt x="25831" y="17589"/>
                  </a:lnTo>
                  <a:lnTo>
                    <a:pt x="22631" y="7975"/>
                  </a:lnTo>
                  <a:lnTo>
                    <a:pt x="16941" y="3301"/>
                  </a:lnTo>
                  <a:lnTo>
                    <a:pt x="13081" y="126"/>
                  </a:lnTo>
                  <a:lnTo>
                    <a:pt x="7213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960985" y="4911679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4" h="32385">
                  <a:moveTo>
                    <a:pt x="8099" y="0"/>
                  </a:moveTo>
                  <a:lnTo>
                    <a:pt x="3933" y="4597"/>
                  </a:lnTo>
                  <a:lnTo>
                    <a:pt x="808" y="9874"/>
                  </a:lnTo>
                  <a:lnTo>
                    <a:pt x="0" y="15944"/>
                  </a:lnTo>
                  <a:lnTo>
                    <a:pt x="1529" y="22310"/>
                  </a:lnTo>
                  <a:lnTo>
                    <a:pt x="5419" y="28473"/>
                  </a:lnTo>
                  <a:lnTo>
                    <a:pt x="9217" y="31877"/>
                  </a:lnTo>
                  <a:lnTo>
                    <a:pt x="15224" y="31991"/>
                  </a:lnTo>
                  <a:lnTo>
                    <a:pt x="19389" y="28892"/>
                  </a:lnTo>
                  <a:lnTo>
                    <a:pt x="23427" y="23638"/>
                  </a:lnTo>
                  <a:lnTo>
                    <a:pt x="24288" y="17245"/>
                  </a:lnTo>
                  <a:lnTo>
                    <a:pt x="22582" y="10763"/>
                  </a:lnTo>
                  <a:lnTo>
                    <a:pt x="18919" y="5245"/>
                  </a:lnTo>
                  <a:lnTo>
                    <a:pt x="14893" y="1003"/>
                  </a:lnTo>
                  <a:lnTo>
                    <a:pt x="8099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961342" y="4914175"/>
              <a:ext cx="24765" cy="27305"/>
            </a:xfrm>
            <a:custGeom>
              <a:avLst/>
              <a:gdLst/>
              <a:ahLst/>
              <a:cxnLst/>
              <a:rect l="l" t="t" r="r" b="b"/>
              <a:pathLst>
                <a:path w="24764" h="27304">
                  <a:moveTo>
                    <a:pt x="8369" y="0"/>
                  </a:moveTo>
                  <a:lnTo>
                    <a:pt x="0" y="9232"/>
                  </a:lnTo>
                  <a:lnTo>
                    <a:pt x="342" y="17475"/>
                  </a:lnTo>
                  <a:lnTo>
                    <a:pt x="6096" y="24142"/>
                  </a:lnTo>
                  <a:lnTo>
                    <a:pt x="9309" y="27025"/>
                  </a:lnTo>
                  <a:lnTo>
                    <a:pt x="14401" y="27127"/>
                  </a:lnTo>
                  <a:lnTo>
                    <a:pt x="24523" y="19608"/>
                  </a:lnTo>
                  <a:lnTo>
                    <a:pt x="22567" y="9740"/>
                  </a:lnTo>
                  <a:lnTo>
                    <a:pt x="17538" y="4445"/>
                  </a:lnTo>
                  <a:lnTo>
                    <a:pt x="14122" y="850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971647" y="4920513"/>
              <a:ext cx="24130" cy="33020"/>
            </a:xfrm>
            <a:custGeom>
              <a:avLst/>
              <a:gdLst/>
              <a:ahLst/>
              <a:cxnLst/>
              <a:rect l="l" t="t" r="r" b="b"/>
              <a:pathLst>
                <a:path w="24130" h="33020">
                  <a:moveTo>
                    <a:pt x="10426" y="0"/>
                  </a:moveTo>
                  <a:lnTo>
                    <a:pt x="5600" y="3924"/>
                  </a:lnTo>
                  <a:lnTo>
                    <a:pt x="1716" y="8664"/>
                  </a:lnTo>
                  <a:lnTo>
                    <a:pt x="0" y="14539"/>
                  </a:lnTo>
                  <a:lnTo>
                    <a:pt x="550" y="21060"/>
                  </a:lnTo>
                  <a:lnTo>
                    <a:pt x="3467" y="27736"/>
                  </a:lnTo>
                  <a:lnTo>
                    <a:pt x="6705" y="31673"/>
                  </a:lnTo>
                  <a:lnTo>
                    <a:pt x="12623" y="32702"/>
                  </a:lnTo>
                  <a:lnTo>
                    <a:pt x="17208" y="30276"/>
                  </a:lnTo>
                  <a:lnTo>
                    <a:pt x="21996" y="25688"/>
                  </a:lnTo>
                  <a:lnTo>
                    <a:pt x="23817" y="19496"/>
                  </a:lnTo>
                  <a:lnTo>
                    <a:pt x="23111" y="12829"/>
                  </a:lnTo>
                  <a:lnTo>
                    <a:pt x="20319" y="6819"/>
                  </a:lnTo>
                  <a:lnTo>
                    <a:pt x="16979" y="2019"/>
                  </a:lnTo>
                  <a:lnTo>
                    <a:pt x="10426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971615" y="4922925"/>
              <a:ext cx="24130" cy="28575"/>
            </a:xfrm>
            <a:custGeom>
              <a:avLst/>
              <a:gdLst/>
              <a:ahLst/>
              <a:cxnLst/>
              <a:rect l="l" t="t" r="r" b="b"/>
              <a:pathLst>
                <a:path w="24130" h="28575">
                  <a:moveTo>
                    <a:pt x="10680" y="0"/>
                  </a:moveTo>
                  <a:lnTo>
                    <a:pt x="914" y="7937"/>
                  </a:lnTo>
                  <a:lnTo>
                    <a:pt x="0" y="16230"/>
                  </a:lnTo>
                  <a:lnTo>
                    <a:pt x="4724" y="23761"/>
                  </a:lnTo>
                  <a:lnTo>
                    <a:pt x="7493" y="27127"/>
                  </a:lnTo>
                  <a:lnTo>
                    <a:pt x="12560" y="28003"/>
                  </a:lnTo>
                  <a:lnTo>
                    <a:pt x="23812" y="22034"/>
                  </a:lnTo>
                  <a:lnTo>
                    <a:pt x="23355" y="11899"/>
                  </a:lnTo>
                  <a:lnTo>
                    <a:pt x="19151" y="5842"/>
                  </a:lnTo>
                  <a:lnTo>
                    <a:pt x="16294" y="1727"/>
                  </a:lnTo>
                  <a:lnTo>
                    <a:pt x="10680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874314" y="4903367"/>
              <a:ext cx="36195" cy="27305"/>
            </a:xfrm>
            <a:custGeom>
              <a:avLst/>
              <a:gdLst/>
              <a:ahLst/>
              <a:cxnLst/>
              <a:rect l="l" t="t" r="r" b="b"/>
              <a:pathLst>
                <a:path w="36194" h="27304">
                  <a:moveTo>
                    <a:pt x="14820" y="23545"/>
                  </a:moveTo>
                  <a:lnTo>
                    <a:pt x="9626" y="23825"/>
                  </a:lnTo>
                  <a:lnTo>
                    <a:pt x="5461" y="22974"/>
                  </a:lnTo>
                  <a:lnTo>
                    <a:pt x="1117" y="20891"/>
                  </a:lnTo>
                  <a:lnTo>
                    <a:pt x="0" y="21475"/>
                  </a:lnTo>
                  <a:lnTo>
                    <a:pt x="571" y="21755"/>
                  </a:lnTo>
                  <a:lnTo>
                    <a:pt x="4762" y="23774"/>
                  </a:lnTo>
                  <a:lnTo>
                    <a:pt x="9194" y="24638"/>
                  </a:lnTo>
                  <a:lnTo>
                    <a:pt x="14503" y="24358"/>
                  </a:lnTo>
                  <a:lnTo>
                    <a:pt x="14820" y="23545"/>
                  </a:lnTo>
                  <a:close/>
                </a:path>
                <a:path w="36194" h="27304">
                  <a:moveTo>
                    <a:pt x="14820" y="20320"/>
                  </a:moveTo>
                  <a:lnTo>
                    <a:pt x="9626" y="20599"/>
                  </a:lnTo>
                  <a:lnTo>
                    <a:pt x="5461" y="19748"/>
                  </a:lnTo>
                  <a:lnTo>
                    <a:pt x="1117" y="17653"/>
                  </a:lnTo>
                  <a:lnTo>
                    <a:pt x="0" y="18249"/>
                  </a:lnTo>
                  <a:lnTo>
                    <a:pt x="571" y="18529"/>
                  </a:lnTo>
                  <a:lnTo>
                    <a:pt x="4762" y="20548"/>
                  </a:lnTo>
                  <a:lnTo>
                    <a:pt x="9194" y="21412"/>
                  </a:lnTo>
                  <a:lnTo>
                    <a:pt x="14503" y="21132"/>
                  </a:lnTo>
                  <a:lnTo>
                    <a:pt x="14820" y="20320"/>
                  </a:lnTo>
                  <a:close/>
                </a:path>
                <a:path w="36194" h="27304">
                  <a:moveTo>
                    <a:pt x="14833" y="17551"/>
                  </a:moveTo>
                  <a:lnTo>
                    <a:pt x="9728" y="17932"/>
                  </a:lnTo>
                  <a:lnTo>
                    <a:pt x="5740" y="16827"/>
                  </a:lnTo>
                  <a:lnTo>
                    <a:pt x="1854" y="14224"/>
                  </a:lnTo>
                  <a:lnTo>
                    <a:pt x="723" y="14744"/>
                  </a:lnTo>
                  <a:lnTo>
                    <a:pt x="1244" y="15100"/>
                  </a:lnTo>
                  <a:lnTo>
                    <a:pt x="5016" y="17627"/>
                  </a:lnTo>
                  <a:lnTo>
                    <a:pt x="9296" y="18707"/>
                  </a:lnTo>
                  <a:lnTo>
                    <a:pt x="14452" y="18313"/>
                  </a:lnTo>
                  <a:lnTo>
                    <a:pt x="14833" y="17551"/>
                  </a:lnTo>
                  <a:close/>
                </a:path>
                <a:path w="36194" h="27304">
                  <a:moveTo>
                    <a:pt x="16967" y="14808"/>
                  </a:moveTo>
                  <a:lnTo>
                    <a:pt x="11811" y="14020"/>
                  </a:lnTo>
                  <a:lnTo>
                    <a:pt x="7861" y="10426"/>
                  </a:lnTo>
                  <a:lnTo>
                    <a:pt x="6553" y="7835"/>
                  </a:lnTo>
                  <a:lnTo>
                    <a:pt x="5359" y="8267"/>
                  </a:lnTo>
                  <a:lnTo>
                    <a:pt x="6883" y="11290"/>
                  </a:lnTo>
                  <a:lnTo>
                    <a:pt x="11226" y="15011"/>
                  </a:lnTo>
                  <a:lnTo>
                    <a:pt x="16078" y="15201"/>
                  </a:lnTo>
                  <a:lnTo>
                    <a:pt x="16967" y="14808"/>
                  </a:lnTo>
                  <a:close/>
                </a:path>
                <a:path w="36194" h="27304">
                  <a:moveTo>
                    <a:pt x="17526" y="6324"/>
                  </a:moveTo>
                  <a:lnTo>
                    <a:pt x="16687" y="6235"/>
                  </a:lnTo>
                  <a:lnTo>
                    <a:pt x="15036" y="6083"/>
                  </a:lnTo>
                  <a:lnTo>
                    <a:pt x="13601" y="5397"/>
                  </a:lnTo>
                  <a:lnTo>
                    <a:pt x="11976" y="3848"/>
                  </a:lnTo>
                  <a:lnTo>
                    <a:pt x="10922" y="4495"/>
                  </a:lnTo>
                  <a:lnTo>
                    <a:pt x="11455" y="5003"/>
                  </a:lnTo>
                  <a:lnTo>
                    <a:pt x="12776" y="6273"/>
                  </a:lnTo>
                  <a:lnTo>
                    <a:pt x="14452" y="7023"/>
                  </a:lnTo>
                  <a:lnTo>
                    <a:pt x="16268" y="7200"/>
                  </a:lnTo>
                  <a:lnTo>
                    <a:pt x="16916" y="7251"/>
                  </a:lnTo>
                  <a:lnTo>
                    <a:pt x="17526" y="6324"/>
                  </a:lnTo>
                  <a:close/>
                </a:path>
                <a:path w="36194" h="27304">
                  <a:moveTo>
                    <a:pt x="19113" y="13716"/>
                  </a:moveTo>
                  <a:lnTo>
                    <a:pt x="17805" y="14439"/>
                  </a:lnTo>
                  <a:lnTo>
                    <a:pt x="16967" y="14808"/>
                  </a:lnTo>
                  <a:lnTo>
                    <a:pt x="18465" y="15036"/>
                  </a:lnTo>
                  <a:lnTo>
                    <a:pt x="19113" y="13716"/>
                  </a:lnTo>
                  <a:close/>
                </a:path>
                <a:path w="36194" h="27304">
                  <a:moveTo>
                    <a:pt x="25577" y="927"/>
                  </a:moveTo>
                  <a:lnTo>
                    <a:pt x="25349" y="0"/>
                  </a:lnTo>
                  <a:lnTo>
                    <a:pt x="24587" y="266"/>
                  </a:lnTo>
                  <a:lnTo>
                    <a:pt x="20993" y="1511"/>
                  </a:lnTo>
                  <a:lnTo>
                    <a:pt x="18186" y="4292"/>
                  </a:lnTo>
                  <a:lnTo>
                    <a:pt x="16878" y="8674"/>
                  </a:lnTo>
                  <a:lnTo>
                    <a:pt x="18122" y="8712"/>
                  </a:lnTo>
                  <a:lnTo>
                    <a:pt x="19253" y="4902"/>
                  </a:lnTo>
                  <a:lnTo>
                    <a:pt x="21615" y="2298"/>
                  </a:lnTo>
                  <a:lnTo>
                    <a:pt x="25577" y="927"/>
                  </a:lnTo>
                  <a:close/>
                </a:path>
                <a:path w="36194" h="27304">
                  <a:moveTo>
                    <a:pt x="25603" y="8432"/>
                  </a:moveTo>
                  <a:lnTo>
                    <a:pt x="20434" y="11074"/>
                  </a:lnTo>
                  <a:lnTo>
                    <a:pt x="19113" y="13716"/>
                  </a:lnTo>
                  <a:lnTo>
                    <a:pt x="19634" y="13436"/>
                  </a:lnTo>
                  <a:lnTo>
                    <a:pt x="20256" y="13157"/>
                  </a:lnTo>
                  <a:lnTo>
                    <a:pt x="25603" y="8432"/>
                  </a:lnTo>
                  <a:close/>
                </a:path>
                <a:path w="36194" h="27304">
                  <a:moveTo>
                    <a:pt x="27000" y="3390"/>
                  </a:moveTo>
                  <a:lnTo>
                    <a:pt x="26695" y="3340"/>
                  </a:lnTo>
                  <a:lnTo>
                    <a:pt x="24688" y="2997"/>
                  </a:lnTo>
                  <a:lnTo>
                    <a:pt x="22542" y="3886"/>
                  </a:lnTo>
                  <a:lnTo>
                    <a:pt x="21259" y="6261"/>
                  </a:lnTo>
                  <a:lnTo>
                    <a:pt x="22517" y="6159"/>
                  </a:lnTo>
                  <a:lnTo>
                    <a:pt x="23355" y="4572"/>
                  </a:lnTo>
                  <a:lnTo>
                    <a:pt x="24561" y="3822"/>
                  </a:lnTo>
                  <a:lnTo>
                    <a:pt x="26212" y="4102"/>
                  </a:lnTo>
                  <a:lnTo>
                    <a:pt x="26644" y="4051"/>
                  </a:lnTo>
                  <a:lnTo>
                    <a:pt x="26962" y="3632"/>
                  </a:lnTo>
                  <a:lnTo>
                    <a:pt x="27000" y="3390"/>
                  </a:lnTo>
                  <a:close/>
                </a:path>
                <a:path w="36194" h="27304">
                  <a:moveTo>
                    <a:pt x="27317" y="7556"/>
                  </a:moveTo>
                  <a:lnTo>
                    <a:pt x="26924" y="7264"/>
                  </a:lnTo>
                  <a:lnTo>
                    <a:pt x="25603" y="8432"/>
                  </a:lnTo>
                  <a:lnTo>
                    <a:pt x="27317" y="7556"/>
                  </a:lnTo>
                  <a:close/>
                </a:path>
                <a:path w="36194" h="27304">
                  <a:moveTo>
                    <a:pt x="31851" y="26263"/>
                  </a:moveTo>
                  <a:lnTo>
                    <a:pt x="25603" y="26200"/>
                  </a:lnTo>
                  <a:lnTo>
                    <a:pt x="20789" y="23101"/>
                  </a:lnTo>
                  <a:lnTo>
                    <a:pt x="18275" y="17665"/>
                  </a:lnTo>
                  <a:lnTo>
                    <a:pt x="17043" y="18034"/>
                  </a:lnTo>
                  <a:lnTo>
                    <a:pt x="17272" y="18529"/>
                  </a:lnTo>
                  <a:lnTo>
                    <a:pt x="19685" y="23761"/>
                  </a:lnTo>
                  <a:lnTo>
                    <a:pt x="24803" y="27076"/>
                  </a:lnTo>
                  <a:lnTo>
                    <a:pt x="31153" y="27127"/>
                  </a:lnTo>
                  <a:lnTo>
                    <a:pt x="31851" y="26263"/>
                  </a:lnTo>
                  <a:close/>
                </a:path>
                <a:path w="36194" h="27304">
                  <a:moveTo>
                    <a:pt x="33667" y="7594"/>
                  </a:moveTo>
                  <a:lnTo>
                    <a:pt x="30530" y="5791"/>
                  </a:lnTo>
                  <a:lnTo>
                    <a:pt x="26466" y="5156"/>
                  </a:lnTo>
                  <a:lnTo>
                    <a:pt x="21196" y="7188"/>
                  </a:lnTo>
                  <a:lnTo>
                    <a:pt x="19608" y="10363"/>
                  </a:lnTo>
                  <a:lnTo>
                    <a:pt x="14439" y="10655"/>
                  </a:lnTo>
                  <a:lnTo>
                    <a:pt x="10477" y="7607"/>
                  </a:lnTo>
                  <a:lnTo>
                    <a:pt x="8978" y="5308"/>
                  </a:lnTo>
                  <a:lnTo>
                    <a:pt x="7797" y="5791"/>
                  </a:lnTo>
                  <a:lnTo>
                    <a:pt x="8153" y="6337"/>
                  </a:lnTo>
                  <a:lnTo>
                    <a:pt x="9740" y="8775"/>
                  </a:lnTo>
                  <a:lnTo>
                    <a:pt x="13970" y="11722"/>
                  </a:lnTo>
                  <a:lnTo>
                    <a:pt x="18389" y="11366"/>
                  </a:lnTo>
                  <a:lnTo>
                    <a:pt x="19443" y="10502"/>
                  </a:lnTo>
                  <a:lnTo>
                    <a:pt x="24066" y="7137"/>
                  </a:lnTo>
                  <a:lnTo>
                    <a:pt x="27876" y="5537"/>
                  </a:lnTo>
                  <a:lnTo>
                    <a:pt x="32588" y="8255"/>
                  </a:lnTo>
                  <a:lnTo>
                    <a:pt x="33667" y="7594"/>
                  </a:lnTo>
                  <a:close/>
                </a:path>
                <a:path w="36194" h="27304">
                  <a:moveTo>
                    <a:pt x="33870" y="13881"/>
                  </a:moveTo>
                  <a:lnTo>
                    <a:pt x="32829" y="13550"/>
                  </a:lnTo>
                  <a:lnTo>
                    <a:pt x="32372" y="13868"/>
                  </a:lnTo>
                  <a:lnTo>
                    <a:pt x="30734" y="14998"/>
                  </a:lnTo>
                  <a:lnTo>
                    <a:pt x="28740" y="15049"/>
                  </a:lnTo>
                  <a:lnTo>
                    <a:pt x="26581" y="13855"/>
                  </a:lnTo>
                  <a:lnTo>
                    <a:pt x="25463" y="14452"/>
                  </a:lnTo>
                  <a:lnTo>
                    <a:pt x="28321" y="16027"/>
                  </a:lnTo>
                  <a:lnTo>
                    <a:pt x="31051" y="15836"/>
                  </a:lnTo>
                  <a:lnTo>
                    <a:pt x="33870" y="13881"/>
                  </a:lnTo>
                  <a:close/>
                </a:path>
                <a:path w="36194" h="27304">
                  <a:moveTo>
                    <a:pt x="35166" y="23558"/>
                  </a:moveTo>
                  <a:lnTo>
                    <a:pt x="28917" y="23495"/>
                  </a:lnTo>
                  <a:lnTo>
                    <a:pt x="24104" y="20396"/>
                  </a:lnTo>
                  <a:lnTo>
                    <a:pt x="21590" y="14960"/>
                  </a:lnTo>
                  <a:lnTo>
                    <a:pt x="20358" y="15328"/>
                  </a:lnTo>
                  <a:lnTo>
                    <a:pt x="20586" y="15824"/>
                  </a:lnTo>
                  <a:lnTo>
                    <a:pt x="22999" y="21056"/>
                  </a:lnTo>
                  <a:lnTo>
                    <a:pt x="28117" y="24371"/>
                  </a:lnTo>
                  <a:lnTo>
                    <a:pt x="34467" y="24422"/>
                  </a:lnTo>
                  <a:lnTo>
                    <a:pt x="35166" y="23558"/>
                  </a:lnTo>
                  <a:close/>
                </a:path>
                <a:path w="36194" h="27304">
                  <a:moveTo>
                    <a:pt x="35585" y="11531"/>
                  </a:moveTo>
                  <a:lnTo>
                    <a:pt x="31864" y="9321"/>
                  </a:lnTo>
                  <a:lnTo>
                    <a:pt x="27508" y="7454"/>
                  </a:lnTo>
                  <a:lnTo>
                    <a:pt x="27317" y="7556"/>
                  </a:lnTo>
                  <a:lnTo>
                    <a:pt x="28892" y="8686"/>
                  </a:lnTo>
                  <a:lnTo>
                    <a:pt x="34544" y="12039"/>
                  </a:lnTo>
                  <a:lnTo>
                    <a:pt x="35585" y="11531"/>
                  </a:lnTo>
                  <a:close/>
                </a:path>
                <a:path w="36194" h="27304">
                  <a:moveTo>
                    <a:pt x="35725" y="17970"/>
                  </a:moveTo>
                  <a:lnTo>
                    <a:pt x="34925" y="18059"/>
                  </a:lnTo>
                  <a:lnTo>
                    <a:pt x="33147" y="18262"/>
                  </a:lnTo>
                  <a:lnTo>
                    <a:pt x="31470" y="17665"/>
                  </a:lnTo>
                  <a:lnTo>
                    <a:pt x="30137" y="16497"/>
                  </a:lnTo>
                  <a:lnTo>
                    <a:pt x="29908" y="16281"/>
                  </a:lnTo>
                  <a:lnTo>
                    <a:pt x="28803" y="16764"/>
                  </a:lnTo>
                  <a:lnTo>
                    <a:pt x="30480" y="18237"/>
                  </a:lnTo>
                  <a:lnTo>
                    <a:pt x="32397" y="18757"/>
                  </a:lnTo>
                  <a:lnTo>
                    <a:pt x="34683" y="18491"/>
                  </a:lnTo>
                  <a:lnTo>
                    <a:pt x="35725" y="17970"/>
                  </a:lnTo>
                  <a:close/>
                </a:path>
                <a:path w="36194" h="27304">
                  <a:moveTo>
                    <a:pt x="35737" y="21259"/>
                  </a:moveTo>
                  <a:lnTo>
                    <a:pt x="30810" y="20218"/>
                  </a:lnTo>
                  <a:lnTo>
                    <a:pt x="25438" y="17246"/>
                  </a:lnTo>
                  <a:lnTo>
                    <a:pt x="22783" y="12839"/>
                  </a:lnTo>
                  <a:lnTo>
                    <a:pt x="21615" y="13296"/>
                  </a:lnTo>
                  <a:lnTo>
                    <a:pt x="21755" y="13525"/>
                  </a:lnTo>
                  <a:lnTo>
                    <a:pt x="24244" y="17653"/>
                  </a:lnTo>
                  <a:lnTo>
                    <a:pt x="29679" y="20726"/>
                  </a:lnTo>
                  <a:lnTo>
                    <a:pt x="34632" y="21767"/>
                  </a:lnTo>
                  <a:lnTo>
                    <a:pt x="35737" y="21259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831193" y="4883835"/>
              <a:ext cx="16510" cy="80645"/>
            </a:xfrm>
            <a:custGeom>
              <a:avLst/>
              <a:gdLst/>
              <a:ahLst/>
              <a:cxnLst/>
              <a:rect l="l" t="t" r="r" b="b"/>
              <a:pathLst>
                <a:path w="16510" h="80645">
                  <a:moveTo>
                    <a:pt x="5257" y="0"/>
                  </a:moveTo>
                  <a:lnTo>
                    <a:pt x="0" y="2705"/>
                  </a:lnTo>
                  <a:lnTo>
                    <a:pt x="1209" y="39047"/>
                  </a:lnTo>
                  <a:lnTo>
                    <a:pt x="1589" y="56563"/>
                  </a:lnTo>
                  <a:lnTo>
                    <a:pt x="1600" y="74637"/>
                  </a:lnTo>
                  <a:lnTo>
                    <a:pt x="12585" y="78587"/>
                  </a:lnTo>
                  <a:lnTo>
                    <a:pt x="16002" y="80136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836448" y="4883827"/>
              <a:ext cx="57150" cy="80645"/>
            </a:xfrm>
            <a:custGeom>
              <a:avLst/>
              <a:gdLst/>
              <a:ahLst/>
              <a:cxnLst/>
              <a:rect l="l" t="t" r="r" b="b"/>
              <a:pathLst>
                <a:path w="57150" h="80645">
                  <a:moveTo>
                    <a:pt x="0" y="0"/>
                  </a:moveTo>
                  <a:lnTo>
                    <a:pt x="10744" y="80137"/>
                  </a:lnTo>
                  <a:lnTo>
                    <a:pt x="13704" y="79306"/>
                  </a:lnTo>
                  <a:lnTo>
                    <a:pt x="20823" y="76673"/>
                  </a:lnTo>
                  <a:lnTo>
                    <a:pt x="54241" y="55638"/>
                  </a:lnTo>
                  <a:lnTo>
                    <a:pt x="56553" y="48539"/>
                  </a:lnTo>
                  <a:lnTo>
                    <a:pt x="56387" y="48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846565" y="4929313"/>
              <a:ext cx="46990" cy="34925"/>
            </a:xfrm>
            <a:custGeom>
              <a:avLst/>
              <a:gdLst/>
              <a:ahLst/>
              <a:cxnLst/>
              <a:rect l="l" t="t" r="r" b="b"/>
              <a:pathLst>
                <a:path w="46989" h="34925">
                  <a:moveTo>
                    <a:pt x="43014" y="0"/>
                  </a:moveTo>
                  <a:lnTo>
                    <a:pt x="13596" y="29795"/>
                  </a:lnTo>
                  <a:lnTo>
                    <a:pt x="6833" y="30396"/>
                  </a:lnTo>
                  <a:lnTo>
                    <a:pt x="0" y="29997"/>
                  </a:lnTo>
                  <a:lnTo>
                    <a:pt x="635" y="34658"/>
                  </a:lnTo>
                  <a:lnTo>
                    <a:pt x="39674" y="16689"/>
                  </a:lnTo>
                  <a:lnTo>
                    <a:pt x="46431" y="3048"/>
                  </a:lnTo>
                  <a:lnTo>
                    <a:pt x="43014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845875" y="4926768"/>
              <a:ext cx="43815" cy="33020"/>
            </a:xfrm>
            <a:custGeom>
              <a:avLst/>
              <a:gdLst/>
              <a:ahLst/>
              <a:cxnLst/>
              <a:rect l="l" t="t" r="r" b="b"/>
              <a:pathLst>
                <a:path w="43814" h="33020">
                  <a:moveTo>
                    <a:pt x="40779" y="0"/>
                  </a:moveTo>
                  <a:lnTo>
                    <a:pt x="15379" y="28181"/>
                  </a:lnTo>
                  <a:lnTo>
                    <a:pt x="11201" y="27863"/>
                  </a:lnTo>
                  <a:lnTo>
                    <a:pt x="0" y="27406"/>
                  </a:lnTo>
                  <a:lnTo>
                    <a:pt x="698" y="32537"/>
                  </a:lnTo>
                  <a:lnTo>
                    <a:pt x="7524" y="32936"/>
                  </a:lnTo>
                  <a:lnTo>
                    <a:pt x="14284" y="32335"/>
                  </a:lnTo>
                  <a:lnTo>
                    <a:pt x="43700" y="2540"/>
                  </a:lnTo>
                  <a:lnTo>
                    <a:pt x="40779" y="0"/>
                  </a:lnTo>
                  <a:close/>
                </a:path>
              </a:pathLst>
            </a:custGeom>
            <a:solidFill>
              <a:srgbClr val="F2F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864455" y="4914368"/>
              <a:ext cx="111125" cy="81280"/>
            </a:xfrm>
            <a:custGeom>
              <a:avLst/>
              <a:gdLst/>
              <a:ahLst/>
              <a:cxnLst/>
              <a:rect l="l" t="t" r="r" b="b"/>
              <a:pathLst>
                <a:path w="111125" h="81279">
                  <a:moveTo>
                    <a:pt x="62952" y="0"/>
                  </a:moveTo>
                  <a:lnTo>
                    <a:pt x="20381" y="10200"/>
                  </a:lnTo>
                  <a:lnTo>
                    <a:pt x="0" y="44594"/>
                  </a:lnTo>
                  <a:lnTo>
                    <a:pt x="296" y="58547"/>
                  </a:lnTo>
                  <a:lnTo>
                    <a:pt x="6486" y="70275"/>
                  </a:lnTo>
                  <a:lnTo>
                    <a:pt x="19557" y="78079"/>
                  </a:lnTo>
                  <a:lnTo>
                    <a:pt x="34791" y="80805"/>
                  </a:lnTo>
                  <a:lnTo>
                    <a:pt x="50336" y="80047"/>
                  </a:lnTo>
                  <a:lnTo>
                    <a:pt x="92270" y="62643"/>
                  </a:lnTo>
                  <a:lnTo>
                    <a:pt x="110689" y="38176"/>
                  </a:lnTo>
                  <a:lnTo>
                    <a:pt x="109029" y="23583"/>
                  </a:lnTo>
                  <a:lnTo>
                    <a:pt x="97942" y="10461"/>
                  </a:lnTo>
                  <a:lnTo>
                    <a:pt x="81854" y="2912"/>
                  </a:lnTo>
                  <a:lnTo>
                    <a:pt x="62952" y="0"/>
                  </a:lnTo>
                  <a:close/>
                </a:path>
              </a:pathLst>
            </a:custGeom>
            <a:solidFill>
              <a:srgbClr val="FFED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2867215" y="4918442"/>
              <a:ext cx="104139" cy="73660"/>
            </a:xfrm>
            <a:custGeom>
              <a:avLst/>
              <a:gdLst/>
              <a:ahLst/>
              <a:cxnLst/>
              <a:rect l="l" t="t" r="r" b="b"/>
              <a:pathLst>
                <a:path w="104139" h="73660">
                  <a:moveTo>
                    <a:pt x="27838" y="4330"/>
                  </a:moveTo>
                  <a:lnTo>
                    <a:pt x="24295" y="4267"/>
                  </a:lnTo>
                  <a:lnTo>
                    <a:pt x="25006" y="6413"/>
                  </a:lnTo>
                  <a:lnTo>
                    <a:pt x="25260" y="5473"/>
                  </a:lnTo>
                  <a:lnTo>
                    <a:pt x="27838" y="4330"/>
                  </a:lnTo>
                  <a:close/>
                </a:path>
                <a:path w="104139" h="73660">
                  <a:moveTo>
                    <a:pt x="32245" y="3086"/>
                  </a:moveTo>
                  <a:lnTo>
                    <a:pt x="30734" y="3048"/>
                  </a:lnTo>
                  <a:lnTo>
                    <a:pt x="27838" y="4330"/>
                  </a:lnTo>
                  <a:lnTo>
                    <a:pt x="28714" y="4343"/>
                  </a:lnTo>
                  <a:lnTo>
                    <a:pt x="29387" y="4343"/>
                  </a:lnTo>
                  <a:lnTo>
                    <a:pt x="32245" y="3086"/>
                  </a:lnTo>
                  <a:close/>
                </a:path>
                <a:path w="104139" h="73660">
                  <a:moveTo>
                    <a:pt x="49415" y="55460"/>
                  </a:moveTo>
                  <a:lnTo>
                    <a:pt x="49225" y="54584"/>
                  </a:lnTo>
                  <a:lnTo>
                    <a:pt x="47409" y="55105"/>
                  </a:lnTo>
                  <a:lnTo>
                    <a:pt x="36195" y="57162"/>
                  </a:lnTo>
                  <a:lnTo>
                    <a:pt x="24904" y="56819"/>
                  </a:lnTo>
                  <a:lnTo>
                    <a:pt x="14236" y="53657"/>
                  </a:lnTo>
                  <a:lnTo>
                    <a:pt x="4876" y="47218"/>
                  </a:lnTo>
                  <a:lnTo>
                    <a:pt x="4318" y="46672"/>
                  </a:lnTo>
                  <a:lnTo>
                    <a:pt x="1524" y="47840"/>
                  </a:lnTo>
                  <a:lnTo>
                    <a:pt x="1930" y="48247"/>
                  </a:lnTo>
                  <a:lnTo>
                    <a:pt x="12026" y="55054"/>
                  </a:lnTo>
                  <a:lnTo>
                    <a:pt x="23545" y="58178"/>
                  </a:lnTo>
                  <a:lnTo>
                    <a:pt x="35674" y="58267"/>
                  </a:lnTo>
                  <a:lnTo>
                    <a:pt x="47637" y="55968"/>
                  </a:lnTo>
                  <a:lnTo>
                    <a:pt x="49415" y="55460"/>
                  </a:lnTo>
                  <a:close/>
                </a:path>
                <a:path w="104139" h="73660">
                  <a:moveTo>
                    <a:pt x="61836" y="23698"/>
                  </a:moveTo>
                  <a:lnTo>
                    <a:pt x="59093" y="23977"/>
                  </a:lnTo>
                  <a:lnTo>
                    <a:pt x="58496" y="24384"/>
                  </a:lnTo>
                  <a:lnTo>
                    <a:pt x="51358" y="27901"/>
                  </a:lnTo>
                  <a:lnTo>
                    <a:pt x="43649" y="29387"/>
                  </a:lnTo>
                  <a:lnTo>
                    <a:pt x="35864" y="28702"/>
                  </a:lnTo>
                  <a:lnTo>
                    <a:pt x="28511" y="25742"/>
                  </a:lnTo>
                  <a:lnTo>
                    <a:pt x="22250" y="22034"/>
                  </a:lnTo>
                  <a:lnTo>
                    <a:pt x="18846" y="15976"/>
                  </a:lnTo>
                  <a:lnTo>
                    <a:pt x="21539" y="8407"/>
                  </a:lnTo>
                  <a:lnTo>
                    <a:pt x="18592" y="8674"/>
                  </a:lnTo>
                  <a:lnTo>
                    <a:pt x="18326" y="9423"/>
                  </a:lnTo>
                  <a:lnTo>
                    <a:pt x="17983" y="17856"/>
                  </a:lnTo>
                  <a:lnTo>
                    <a:pt x="22352" y="24295"/>
                  </a:lnTo>
                  <a:lnTo>
                    <a:pt x="29552" y="28587"/>
                  </a:lnTo>
                  <a:lnTo>
                    <a:pt x="37744" y="30530"/>
                  </a:lnTo>
                  <a:lnTo>
                    <a:pt x="46151" y="31280"/>
                  </a:lnTo>
                  <a:lnTo>
                    <a:pt x="54356" y="28765"/>
                  </a:lnTo>
                  <a:lnTo>
                    <a:pt x="61836" y="23698"/>
                  </a:lnTo>
                  <a:close/>
                </a:path>
                <a:path w="104139" h="73660">
                  <a:moveTo>
                    <a:pt x="62890" y="17653"/>
                  </a:moveTo>
                  <a:lnTo>
                    <a:pt x="60032" y="17919"/>
                  </a:lnTo>
                  <a:lnTo>
                    <a:pt x="59423" y="18389"/>
                  </a:lnTo>
                  <a:lnTo>
                    <a:pt x="53390" y="21031"/>
                  </a:lnTo>
                  <a:lnTo>
                    <a:pt x="44805" y="22326"/>
                  </a:lnTo>
                  <a:lnTo>
                    <a:pt x="36118" y="21678"/>
                  </a:lnTo>
                  <a:lnTo>
                    <a:pt x="29768" y="18516"/>
                  </a:lnTo>
                  <a:lnTo>
                    <a:pt x="28575" y="17259"/>
                  </a:lnTo>
                  <a:lnTo>
                    <a:pt x="25006" y="6413"/>
                  </a:lnTo>
                  <a:lnTo>
                    <a:pt x="23698" y="11188"/>
                  </a:lnTo>
                  <a:lnTo>
                    <a:pt x="25463" y="17538"/>
                  </a:lnTo>
                  <a:lnTo>
                    <a:pt x="29984" y="21818"/>
                  </a:lnTo>
                  <a:lnTo>
                    <a:pt x="37922" y="23837"/>
                  </a:lnTo>
                  <a:lnTo>
                    <a:pt x="46621" y="23926"/>
                  </a:lnTo>
                  <a:lnTo>
                    <a:pt x="53822" y="22326"/>
                  </a:lnTo>
                  <a:lnTo>
                    <a:pt x="55079" y="22047"/>
                  </a:lnTo>
                  <a:lnTo>
                    <a:pt x="62242" y="18173"/>
                  </a:lnTo>
                  <a:lnTo>
                    <a:pt x="62890" y="17653"/>
                  </a:lnTo>
                  <a:close/>
                </a:path>
                <a:path w="104139" h="73660">
                  <a:moveTo>
                    <a:pt x="63169" y="32004"/>
                  </a:moveTo>
                  <a:lnTo>
                    <a:pt x="62839" y="30594"/>
                  </a:lnTo>
                  <a:lnTo>
                    <a:pt x="53644" y="33324"/>
                  </a:lnTo>
                  <a:lnTo>
                    <a:pt x="46189" y="34798"/>
                  </a:lnTo>
                  <a:lnTo>
                    <a:pt x="12306" y="14833"/>
                  </a:lnTo>
                  <a:lnTo>
                    <a:pt x="9334" y="15913"/>
                  </a:lnTo>
                  <a:lnTo>
                    <a:pt x="40309" y="36906"/>
                  </a:lnTo>
                  <a:lnTo>
                    <a:pt x="47472" y="36258"/>
                  </a:lnTo>
                  <a:lnTo>
                    <a:pt x="54559" y="34632"/>
                  </a:lnTo>
                  <a:lnTo>
                    <a:pt x="63169" y="32004"/>
                  </a:lnTo>
                  <a:close/>
                </a:path>
                <a:path w="104139" h="73660">
                  <a:moveTo>
                    <a:pt x="68999" y="19138"/>
                  </a:moveTo>
                  <a:lnTo>
                    <a:pt x="64376" y="10617"/>
                  </a:lnTo>
                  <a:lnTo>
                    <a:pt x="63715" y="10020"/>
                  </a:lnTo>
                  <a:lnTo>
                    <a:pt x="60871" y="11188"/>
                  </a:lnTo>
                  <a:lnTo>
                    <a:pt x="61468" y="11722"/>
                  </a:lnTo>
                  <a:lnTo>
                    <a:pt x="65786" y="19481"/>
                  </a:lnTo>
                  <a:lnTo>
                    <a:pt x="65366" y="28625"/>
                  </a:lnTo>
                  <a:lnTo>
                    <a:pt x="62064" y="37871"/>
                  </a:lnTo>
                  <a:lnTo>
                    <a:pt x="61887" y="38188"/>
                  </a:lnTo>
                  <a:lnTo>
                    <a:pt x="60769" y="37223"/>
                  </a:lnTo>
                  <a:lnTo>
                    <a:pt x="59220" y="37858"/>
                  </a:lnTo>
                  <a:lnTo>
                    <a:pt x="45681" y="41021"/>
                  </a:lnTo>
                  <a:lnTo>
                    <a:pt x="32016" y="39789"/>
                  </a:lnTo>
                  <a:lnTo>
                    <a:pt x="19939" y="33858"/>
                  </a:lnTo>
                  <a:lnTo>
                    <a:pt x="11176" y="22936"/>
                  </a:lnTo>
                  <a:lnTo>
                    <a:pt x="10566" y="21666"/>
                  </a:lnTo>
                  <a:lnTo>
                    <a:pt x="7505" y="22593"/>
                  </a:lnTo>
                  <a:lnTo>
                    <a:pt x="8077" y="23761"/>
                  </a:lnTo>
                  <a:lnTo>
                    <a:pt x="17691" y="35674"/>
                  </a:lnTo>
                  <a:lnTo>
                    <a:pt x="30886" y="41948"/>
                  </a:lnTo>
                  <a:lnTo>
                    <a:pt x="45796" y="43065"/>
                  </a:lnTo>
                  <a:lnTo>
                    <a:pt x="60553" y="39522"/>
                  </a:lnTo>
                  <a:lnTo>
                    <a:pt x="61341" y="39204"/>
                  </a:lnTo>
                  <a:lnTo>
                    <a:pt x="57734" y="45897"/>
                  </a:lnTo>
                  <a:lnTo>
                    <a:pt x="16256" y="38849"/>
                  </a:lnTo>
                  <a:lnTo>
                    <a:pt x="5435" y="28587"/>
                  </a:lnTo>
                  <a:lnTo>
                    <a:pt x="2438" y="29654"/>
                  </a:lnTo>
                  <a:lnTo>
                    <a:pt x="3213" y="30683"/>
                  </a:lnTo>
                  <a:lnTo>
                    <a:pt x="13931" y="40513"/>
                  </a:lnTo>
                  <a:lnTo>
                    <a:pt x="27368" y="46456"/>
                  </a:lnTo>
                  <a:lnTo>
                    <a:pt x="42075" y="48755"/>
                  </a:lnTo>
                  <a:lnTo>
                    <a:pt x="56603" y="47650"/>
                  </a:lnTo>
                  <a:lnTo>
                    <a:pt x="54330" y="50990"/>
                  </a:lnTo>
                  <a:lnTo>
                    <a:pt x="54343" y="50825"/>
                  </a:lnTo>
                  <a:lnTo>
                    <a:pt x="54051" y="50749"/>
                  </a:lnTo>
                  <a:lnTo>
                    <a:pt x="53251" y="50901"/>
                  </a:lnTo>
                  <a:lnTo>
                    <a:pt x="40132" y="51968"/>
                  </a:lnTo>
                  <a:lnTo>
                    <a:pt x="26822" y="50215"/>
                  </a:lnTo>
                  <a:lnTo>
                    <a:pt x="14351" y="45516"/>
                  </a:lnTo>
                  <a:lnTo>
                    <a:pt x="3708" y="37744"/>
                  </a:lnTo>
                  <a:lnTo>
                    <a:pt x="3162" y="37198"/>
                  </a:lnTo>
                  <a:lnTo>
                    <a:pt x="342" y="38354"/>
                  </a:lnTo>
                  <a:lnTo>
                    <a:pt x="774" y="38785"/>
                  </a:lnTo>
                  <a:lnTo>
                    <a:pt x="11925" y="46837"/>
                  </a:lnTo>
                  <a:lnTo>
                    <a:pt x="25019" y="51562"/>
                  </a:lnTo>
                  <a:lnTo>
                    <a:pt x="38950" y="53200"/>
                  </a:lnTo>
                  <a:lnTo>
                    <a:pt x="53162" y="51892"/>
                  </a:lnTo>
                  <a:lnTo>
                    <a:pt x="54063" y="51346"/>
                  </a:lnTo>
                  <a:lnTo>
                    <a:pt x="48945" y="57531"/>
                  </a:lnTo>
                  <a:lnTo>
                    <a:pt x="44018" y="62280"/>
                  </a:lnTo>
                  <a:lnTo>
                    <a:pt x="43586" y="60667"/>
                  </a:lnTo>
                  <a:lnTo>
                    <a:pt x="41694" y="61125"/>
                  </a:lnTo>
                  <a:lnTo>
                    <a:pt x="31699" y="62750"/>
                  </a:lnTo>
                  <a:lnTo>
                    <a:pt x="21247" y="62547"/>
                  </a:lnTo>
                  <a:lnTo>
                    <a:pt x="11518" y="59651"/>
                  </a:lnTo>
                  <a:lnTo>
                    <a:pt x="3683" y="53200"/>
                  </a:lnTo>
                  <a:lnTo>
                    <a:pt x="2997" y="52285"/>
                  </a:lnTo>
                  <a:lnTo>
                    <a:pt x="0" y="53390"/>
                  </a:lnTo>
                  <a:lnTo>
                    <a:pt x="812" y="54444"/>
                  </a:lnTo>
                  <a:lnTo>
                    <a:pt x="9321" y="61404"/>
                  </a:lnTo>
                  <a:lnTo>
                    <a:pt x="19926" y="64465"/>
                  </a:lnTo>
                  <a:lnTo>
                    <a:pt x="31305" y="64604"/>
                  </a:lnTo>
                  <a:lnTo>
                    <a:pt x="42151" y="62814"/>
                  </a:lnTo>
                  <a:lnTo>
                    <a:pt x="43891" y="62395"/>
                  </a:lnTo>
                  <a:lnTo>
                    <a:pt x="43167" y="63093"/>
                  </a:lnTo>
                  <a:lnTo>
                    <a:pt x="36804" y="67970"/>
                  </a:lnTo>
                  <a:lnTo>
                    <a:pt x="29895" y="72161"/>
                  </a:lnTo>
                  <a:lnTo>
                    <a:pt x="28079" y="73139"/>
                  </a:lnTo>
                  <a:lnTo>
                    <a:pt x="30911" y="73152"/>
                  </a:lnTo>
                  <a:lnTo>
                    <a:pt x="59359" y="47713"/>
                  </a:lnTo>
                  <a:lnTo>
                    <a:pt x="68262" y="29171"/>
                  </a:lnTo>
                  <a:lnTo>
                    <a:pt x="68999" y="19138"/>
                  </a:lnTo>
                  <a:close/>
                </a:path>
                <a:path w="104139" h="73660">
                  <a:moveTo>
                    <a:pt x="74739" y="24485"/>
                  </a:moveTo>
                  <a:lnTo>
                    <a:pt x="69989" y="6616"/>
                  </a:lnTo>
                  <a:lnTo>
                    <a:pt x="69481" y="5905"/>
                  </a:lnTo>
                  <a:lnTo>
                    <a:pt x="66687" y="7162"/>
                  </a:lnTo>
                  <a:lnTo>
                    <a:pt x="66878" y="7454"/>
                  </a:lnTo>
                  <a:lnTo>
                    <a:pt x="71615" y="25044"/>
                  </a:lnTo>
                  <a:lnTo>
                    <a:pt x="65405" y="43002"/>
                  </a:lnTo>
                  <a:lnTo>
                    <a:pt x="52844" y="58902"/>
                  </a:lnTo>
                  <a:lnTo>
                    <a:pt x="38506" y="70332"/>
                  </a:lnTo>
                  <a:lnTo>
                    <a:pt x="37249" y="71107"/>
                  </a:lnTo>
                  <a:lnTo>
                    <a:pt x="40322" y="70688"/>
                  </a:lnTo>
                  <a:lnTo>
                    <a:pt x="40868" y="70358"/>
                  </a:lnTo>
                  <a:lnTo>
                    <a:pt x="55435" y="58801"/>
                  </a:lnTo>
                  <a:lnTo>
                    <a:pt x="68313" y="42684"/>
                  </a:lnTo>
                  <a:lnTo>
                    <a:pt x="74739" y="24485"/>
                  </a:lnTo>
                  <a:close/>
                </a:path>
                <a:path w="104139" h="73660">
                  <a:moveTo>
                    <a:pt x="81343" y="19215"/>
                  </a:moveTo>
                  <a:lnTo>
                    <a:pt x="79311" y="9055"/>
                  </a:lnTo>
                  <a:lnTo>
                    <a:pt x="72402" y="609"/>
                  </a:lnTo>
                  <a:lnTo>
                    <a:pt x="71577" y="0"/>
                  </a:lnTo>
                  <a:lnTo>
                    <a:pt x="68757" y="1219"/>
                  </a:lnTo>
                  <a:lnTo>
                    <a:pt x="69507" y="1778"/>
                  </a:lnTo>
                  <a:lnTo>
                    <a:pt x="76276" y="10033"/>
                  </a:lnTo>
                  <a:lnTo>
                    <a:pt x="78232" y="19939"/>
                  </a:lnTo>
                  <a:lnTo>
                    <a:pt x="76593" y="30365"/>
                  </a:lnTo>
                  <a:lnTo>
                    <a:pt x="72567" y="40233"/>
                  </a:lnTo>
                  <a:lnTo>
                    <a:pt x="44399" y="68605"/>
                  </a:lnTo>
                  <a:lnTo>
                    <a:pt x="42583" y="69608"/>
                  </a:lnTo>
                  <a:lnTo>
                    <a:pt x="45351" y="69900"/>
                  </a:lnTo>
                  <a:lnTo>
                    <a:pt x="75590" y="40030"/>
                  </a:lnTo>
                  <a:lnTo>
                    <a:pt x="79692" y="29933"/>
                  </a:lnTo>
                  <a:lnTo>
                    <a:pt x="81343" y="19215"/>
                  </a:lnTo>
                  <a:close/>
                </a:path>
                <a:path w="104139" h="73660">
                  <a:moveTo>
                    <a:pt x="85623" y="26162"/>
                  </a:moveTo>
                  <a:lnTo>
                    <a:pt x="84810" y="5943"/>
                  </a:lnTo>
                  <a:lnTo>
                    <a:pt x="84556" y="4775"/>
                  </a:lnTo>
                  <a:lnTo>
                    <a:pt x="81445" y="5562"/>
                  </a:lnTo>
                  <a:lnTo>
                    <a:pt x="81699" y="6781"/>
                  </a:lnTo>
                  <a:lnTo>
                    <a:pt x="82562" y="26174"/>
                  </a:lnTo>
                  <a:lnTo>
                    <a:pt x="77050" y="44043"/>
                  </a:lnTo>
                  <a:lnTo>
                    <a:pt x="65824" y="58953"/>
                  </a:lnTo>
                  <a:lnTo>
                    <a:pt x="49491" y="69469"/>
                  </a:lnTo>
                  <a:lnTo>
                    <a:pt x="47510" y="70307"/>
                  </a:lnTo>
                  <a:lnTo>
                    <a:pt x="49301" y="71513"/>
                  </a:lnTo>
                  <a:lnTo>
                    <a:pt x="50761" y="70904"/>
                  </a:lnTo>
                  <a:lnTo>
                    <a:pt x="67792" y="60058"/>
                  </a:lnTo>
                  <a:lnTo>
                    <a:pt x="79679" y="44665"/>
                  </a:lnTo>
                  <a:lnTo>
                    <a:pt x="85623" y="26162"/>
                  </a:lnTo>
                  <a:close/>
                </a:path>
                <a:path w="104139" h="73660">
                  <a:moveTo>
                    <a:pt x="91351" y="26847"/>
                  </a:moveTo>
                  <a:lnTo>
                    <a:pt x="90792" y="7493"/>
                  </a:lnTo>
                  <a:lnTo>
                    <a:pt x="90525" y="6096"/>
                  </a:lnTo>
                  <a:lnTo>
                    <a:pt x="87414" y="6883"/>
                  </a:lnTo>
                  <a:lnTo>
                    <a:pt x="87680" y="8331"/>
                  </a:lnTo>
                  <a:lnTo>
                    <a:pt x="88277" y="26797"/>
                  </a:lnTo>
                  <a:lnTo>
                    <a:pt x="83324" y="43967"/>
                  </a:lnTo>
                  <a:lnTo>
                    <a:pt x="73291" y="58737"/>
                  </a:lnTo>
                  <a:lnTo>
                    <a:pt x="58635" y="69964"/>
                  </a:lnTo>
                  <a:lnTo>
                    <a:pt x="56781" y="70967"/>
                  </a:lnTo>
                  <a:lnTo>
                    <a:pt x="58458" y="72567"/>
                  </a:lnTo>
                  <a:lnTo>
                    <a:pt x="59994" y="71729"/>
                  </a:lnTo>
                  <a:lnTo>
                    <a:pt x="75399" y="60058"/>
                  </a:lnTo>
                  <a:lnTo>
                    <a:pt x="86042" y="44729"/>
                  </a:lnTo>
                  <a:lnTo>
                    <a:pt x="91351" y="26847"/>
                  </a:lnTo>
                  <a:close/>
                </a:path>
                <a:path w="104139" h="73660">
                  <a:moveTo>
                    <a:pt x="98450" y="13335"/>
                  </a:moveTo>
                  <a:lnTo>
                    <a:pt x="98425" y="12217"/>
                  </a:lnTo>
                  <a:lnTo>
                    <a:pt x="95313" y="12865"/>
                  </a:lnTo>
                  <a:lnTo>
                    <a:pt x="95338" y="14173"/>
                  </a:lnTo>
                  <a:lnTo>
                    <a:pt x="94335" y="27889"/>
                  </a:lnTo>
                  <a:lnTo>
                    <a:pt x="90639" y="40906"/>
                  </a:lnTo>
                  <a:lnTo>
                    <a:pt x="84378" y="52908"/>
                  </a:lnTo>
                  <a:lnTo>
                    <a:pt x="75679" y="63576"/>
                  </a:lnTo>
                  <a:lnTo>
                    <a:pt x="74358" y="64884"/>
                  </a:lnTo>
                  <a:lnTo>
                    <a:pt x="77393" y="65024"/>
                  </a:lnTo>
                  <a:lnTo>
                    <a:pt x="78206" y="64211"/>
                  </a:lnTo>
                  <a:lnTo>
                    <a:pt x="87185" y="53225"/>
                  </a:lnTo>
                  <a:lnTo>
                    <a:pt x="93624" y="40881"/>
                  </a:lnTo>
                  <a:lnTo>
                    <a:pt x="97421" y="27495"/>
                  </a:lnTo>
                  <a:lnTo>
                    <a:pt x="98450" y="13335"/>
                  </a:lnTo>
                  <a:close/>
                </a:path>
                <a:path w="104139" h="73660">
                  <a:moveTo>
                    <a:pt x="103581" y="23812"/>
                  </a:moveTo>
                  <a:lnTo>
                    <a:pt x="103479" y="22212"/>
                  </a:lnTo>
                  <a:lnTo>
                    <a:pt x="100355" y="22707"/>
                  </a:lnTo>
                  <a:lnTo>
                    <a:pt x="100431" y="24066"/>
                  </a:lnTo>
                  <a:lnTo>
                    <a:pt x="100076" y="32423"/>
                  </a:lnTo>
                  <a:lnTo>
                    <a:pt x="97967" y="40284"/>
                  </a:lnTo>
                  <a:lnTo>
                    <a:pt x="94170" y="47485"/>
                  </a:lnTo>
                  <a:lnTo>
                    <a:pt x="88734" y="53848"/>
                  </a:lnTo>
                  <a:lnTo>
                    <a:pt x="87337" y="55156"/>
                  </a:lnTo>
                  <a:lnTo>
                    <a:pt x="90347" y="55651"/>
                  </a:lnTo>
                  <a:lnTo>
                    <a:pt x="91325" y="54724"/>
                  </a:lnTo>
                  <a:lnTo>
                    <a:pt x="96951" y="48145"/>
                  </a:lnTo>
                  <a:lnTo>
                    <a:pt x="100939" y="40652"/>
                  </a:lnTo>
                  <a:lnTo>
                    <a:pt x="103174" y="32473"/>
                  </a:lnTo>
                  <a:lnTo>
                    <a:pt x="103581" y="23812"/>
                  </a:lnTo>
                  <a:close/>
                </a:path>
              </a:pathLst>
            </a:custGeom>
            <a:solidFill>
              <a:srgbClr val="FFD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2847618" y="4967491"/>
              <a:ext cx="57785" cy="38100"/>
            </a:xfrm>
            <a:custGeom>
              <a:avLst/>
              <a:gdLst/>
              <a:ahLst/>
              <a:cxnLst/>
              <a:rect l="l" t="t" r="r" b="b"/>
              <a:pathLst>
                <a:path w="57785" h="38100">
                  <a:moveTo>
                    <a:pt x="5880" y="0"/>
                  </a:moveTo>
                  <a:lnTo>
                    <a:pt x="5003" y="5575"/>
                  </a:lnTo>
                  <a:lnTo>
                    <a:pt x="5372" y="9664"/>
                  </a:lnTo>
                  <a:lnTo>
                    <a:pt x="3403" y="9512"/>
                  </a:lnTo>
                  <a:lnTo>
                    <a:pt x="825" y="10223"/>
                  </a:lnTo>
                  <a:lnTo>
                    <a:pt x="0" y="15862"/>
                  </a:lnTo>
                  <a:lnTo>
                    <a:pt x="2412" y="17678"/>
                  </a:lnTo>
                  <a:lnTo>
                    <a:pt x="7226" y="20256"/>
                  </a:lnTo>
                  <a:lnTo>
                    <a:pt x="9575" y="20269"/>
                  </a:lnTo>
                  <a:lnTo>
                    <a:pt x="16992" y="23444"/>
                  </a:lnTo>
                  <a:lnTo>
                    <a:pt x="16573" y="25552"/>
                  </a:lnTo>
                  <a:lnTo>
                    <a:pt x="25196" y="35178"/>
                  </a:lnTo>
                  <a:lnTo>
                    <a:pt x="34937" y="34645"/>
                  </a:lnTo>
                  <a:lnTo>
                    <a:pt x="46291" y="35623"/>
                  </a:lnTo>
                  <a:lnTo>
                    <a:pt x="54940" y="37566"/>
                  </a:lnTo>
                  <a:lnTo>
                    <a:pt x="56540" y="29819"/>
                  </a:lnTo>
                  <a:lnTo>
                    <a:pt x="55371" y="27685"/>
                  </a:lnTo>
                  <a:lnTo>
                    <a:pt x="55562" y="23393"/>
                  </a:lnTo>
                  <a:lnTo>
                    <a:pt x="56832" y="21996"/>
                  </a:lnTo>
                  <a:lnTo>
                    <a:pt x="57378" y="16865"/>
                  </a:lnTo>
                  <a:lnTo>
                    <a:pt x="56210" y="15189"/>
                  </a:lnTo>
                  <a:lnTo>
                    <a:pt x="53746" y="13639"/>
                  </a:lnTo>
                  <a:lnTo>
                    <a:pt x="51155" y="12001"/>
                  </a:lnTo>
                  <a:lnTo>
                    <a:pt x="47205" y="10756"/>
                  </a:lnTo>
                  <a:lnTo>
                    <a:pt x="42062" y="10921"/>
                  </a:lnTo>
                  <a:lnTo>
                    <a:pt x="39484" y="12890"/>
                  </a:lnTo>
                  <a:lnTo>
                    <a:pt x="37642" y="11442"/>
                  </a:lnTo>
                  <a:lnTo>
                    <a:pt x="37198" y="7810"/>
                  </a:lnTo>
                  <a:lnTo>
                    <a:pt x="33654" y="4254"/>
                  </a:lnTo>
                  <a:lnTo>
                    <a:pt x="28498" y="2628"/>
                  </a:lnTo>
                  <a:lnTo>
                    <a:pt x="22263" y="2362"/>
                  </a:lnTo>
                  <a:lnTo>
                    <a:pt x="17932" y="5105"/>
                  </a:lnTo>
                  <a:lnTo>
                    <a:pt x="13715" y="2832"/>
                  </a:lnTo>
                  <a:lnTo>
                    <a:pt x="13792" y="723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15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2862618" y="4971426"/>
              <a:ext cx="41275" cy="27305"/>
            </a:xfrm>
            <a:custGeom>
              <a:avLst/>
              <a:gdLst/>
              <a:ahLst/>
              <a:cxnLst/>
              <a:rect l="l" t="t" r="r" b="b"/>
              <a:pathLst>
                <a:path w="41275" h="27304">
                  <a:moveTo>
                    <a:pt x="23037" y="3429"/>
                  </a:moveTo>
                  <a:lnTo>
                    <a:pt x="17322" y="4038"/>
                  </a:lnTo>
                  <a:lnTo>
                    <a:pt x="12763" y="5753"/>
                  </a:lnTo>
                  <a:lnTo>
                    <a:pt x="9829" y="7772"/>
                  </a:lnTo>
                  <a:lnTo>
                    <a:pt x="7950" y="5600"/>
                  </a:lnTo>
                  <a:lnTo>
                    <a:pt x="3149" y="2844"/>
                  </a:lnTo>
                  <a:lnTo>
                    <a:pt x="800" y="0"/>
                  </a:lnTo>
                  <a:lnTo>
                    <a:pt x="0" y="2197"/>
                  </a:lnTo>
                  <a:lnTo>
                    <a:pt x="5232" y="5981"/>
                  </a:lnTo>
                  <a:lnTo>
                    <a:pt x="4775" y="6527"/>
                  </a:lnTo>
                  <a:lnTo>
                    <a:pt x="9093" y="11201"/>
                  </a:lnTo>
                  <a:lnTo>
                    <a:pt x="6642" y="23368"/>
                  </a:lnTo>
                  <a:lnTo>
                    <a:pt x="6464" y="27216"/>
                  </a:lnTo>
                  <a:lnTo>
                    <a:pt x="7899" y="26149"/>
                  </a:lnTo>
                  <a:lnTo>
                    <a:pt x="7505" y="21132"/>
                  </a:lnTo>
                  <a:lnTo>
                    <a:pt x="11938" y="11264"/>
                  </a:lnTo>
                  <a:lnTo>
                    <a:pt x="10985" y="9525"/>
                  </a:lnTo>
                  <a:lnTo>
                    <a:pt x="13474" y="7632"/>
                  </a:lnTo>
                  <a:lnTo>
                    <a:pt x="16002" y="5918"/>
                  </a:lnTo>
                  <a:lnTo>
                    <a:pt x="19138" y="5575"/>
                  </a:lnTo>
                  <a:lnTo>
                    <a:pt x="20739" y="5397"/>
                  </a:lnTo>
                  <a:lnTo>
                    <a:pt x="23037" y="3429"/>
                  </a:lnTo>
                  <a:close/>
                </a:path>
                <a:path w="41275" h="27304">
                  <a:moveTo>
                    <a:pt x="41135" y="22161"/>
                  </a:moveTo>
                  <a:lnTo>
                    <a:pt x="40728" y="20662"/>
                  </a:lnTo>
                  <a:lnTo>
                    <a:pt x="38620" y="20688"/>
                  </a:lnTo>
                  <a:lnTo>
                    <a:pt x="36563" y="20713"/>
                  </a:lnTo>
                  <a:lnTo>
                    <a:pt x="34886" y="19151"/>
                  </a:lnTo>
                  <a:lnTo>
                    <a:pt x="35509" y="14681"/>
                  </a:lnTo>
                  <a:lnTo>
                    <a:pt x="33032" y="10998"/>
                  </a:lnTo>
                  <a:lnTo>
                    <a:pt x="29248" y="7518"/>
                  </a:lnTo>
                  <a:lnTo>
                    <a:pt x="26238" y="7035"/>
                  </a:lnTo>
                  <a:lnTo>
                    <a:pt x="29756" y="10274"/>
                  </a:lnTo>
                  <a:lnTo>
                    <a:pt x="32321" y="15290"/>
                  </a:lnTo>
                  <a:lnTo>
                    <a:pt x="31864" y="19062"/>
                  </a:lnTo>
                  <a:lnTo>
                    <a:pt x="30619" y="18745"/>
                  </a:lnTo>
                  <a:lnTo>
                    <a:pt x="29375" y="18529"/>
                  </a:lnTo>
                  <a:lnTo>
                    <a:pt x="24371" y="18783"/>
                  </a:lnTo>
                  <a:lnTo>
                    <a:pt x="21678" y="23152"/>
                  </a:lnTo>
                  <a:lnTo>
                    <a:pt x="16230" y="23025"/>
                  </a:lnTo>
                  <a:lnTo>
                    <a:pt x="15557" y="24130"/>
                  </a:lnTo>
                  <a:lnTo>
                    <a:pt x="21717" y="24257"/>
                  </a:lnTo>
                  <a:lnTo>
                    <a:pt x="24676" y="20789"/>
                  </a:lnTo>
                  <a:lnTo>
                    <a:pt x="32448" y="21132"/>
                  </a:lnTo>
                  <a:lnTo>
                    <a:pt x="35483" y="22225"/>
                  </a:lnTo>
                  <a:lnTo>
                    <a:pt x="41135" y="22161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2834627" y="4908028"/>
              <a:ext cx="38735" cy="29209"/>
            </a:xfrm>
            <a:custGeom>
              <a:avLst/>
              <a:gdLst/>
              <a:ahLst/>
              <a:cxnLst/>
              <a:rect l="l" t="t" r="r" b="b"/>
              <a:pathLst>
                <a:path w="38735" h="29210">
                  <a:moveTo>
                    <a:pt x="3987" y="11480"/>
                  </a:moveTo>
                  <a:lnTo>
                    <a:pt x="495" y="8521"/>
                  </a:lnTo>
                  <a:lnTo>
                    <a:pt x="254" y="8864"/>
                  </a:lnTo>
                  <a:lnTo>
                    <a:pt x="0" y="9207"/>
                  </a:lnTo>
                  <a:lnTo>
                    <a:pt x="50" y="10985"/>
                  </a:lnTo>
                  <a:lnTo>
                    <a:pt x="1485" y="14198"/>
                  </a:lnTo>
                  <a:lnTo>
                    <a:pt x="3251" y="13411"/>
                  </a:lnTo>
                  <a:lnTo>
                    <a:pt x="3987" y="11480"/>
                  </a:lnTo>
                  <a:close/>
                </a:path>
                <a:path w="38735" h="29210">
                  <a:moveTo>
                    <a:pt x="4724" y="27609"/>
                  </a:moveTo>
                  <a:lnTo>
                    <a:pt x="3886" y="23126"/>
                  </a:lnTo>
                  <a:lnTo>
                    <a:pt x="3479" y="23228"/>
                  </a:lnTo>
                  <a:lnTo>
                    <a:pt x="3060" y="23342"/>
                  </a:lnTo>
                  <a:lnTo>
                    <a:pt x="1981" y="24752"/>
                  </a:lnTo>
                  <a:lnTo>
                    <a:pt x="1066" y="28155"/>
                  </a:lnTo>
                  <a:lnTo>
                    <a:pt x="2933" y="28651"/>
                  </a:lnTo>
                  <a:lnTo>
                    <a:pt x="3467" y="28333"/>
                  </a:lnTo>
                  <a:lnTo>
                    <a:pt x="4724" y="27609"/>
                  </a:lnTo>
                  <a:close/>
                </a:path>
                <a:path w="38735" h="29210">
                  <a:moveTo>
                    <a:pt x="15316" y="6121"/>
                  </a:moveTo>
                  <a:lnTo>
                    <a:pt x="12979" y="2565"/>
                  </a:lnTo>
                  <a:lnTo>
                    <a:pt x="12407" y="2692"/>
                  </a:lnTo>
                  <a:lnTo>
                    <a:pt x="11836" y="2819"/>
                  </a:lnTo>
                  <a:lnTo>
                    <a:pt x="11785" y="5791"/>
                  </a:lnTo>
                  <a:lnTo>
                    <a:pt x="12725" y="8140"/>
                  </a:lnTo>
                  <a:lnTo>
                    <a:pt x="14376" y="8839"/>
                  </a:lnTo>
                  <a:lnTo>
                    <a:pt x="15316" y="6121"/>
                  </a:lnTo>
                  <a:close/>
                </a:path>
                <a:path w="38735" h="29210">
                  <a:moveTo>
                    <a:pt x="23253" y="24434"/>
                  </a:moveTo>
                  <a:lnTo>
                    <a:pt x="18580" y="21755"/>
                  </a:lnTo>
                  <a:lnTo>
                    <a:pt x="18364" y="22199"/>
                  </a:lnTo>
                  <a:lnTo>
                    <a:pt x="18148" y="22656"/>
                  </a:lnTo>
                  <a:lnTo>
                    <a:pt x="18580" y="24701"/>
                  </a:lnTo>
                  <a:lnTo>
                    <a:pt x="20942" y="28143"/>
                  </a:lnTo>
                  <a:lnTo>
                    <a:pt x="22821" y="26847"/>
                  </a:lnTo>
                  <a:lnTo>
                    <a:pt x="23253" y="24434"/>
                  </a:lnTo>
                  <a:close/>
                </a:path>
                <a:path w="38735" h="29210">
                  <a:moveTo>
                    <a:pt x="24345" y="3810"/>
                  </a:moveTo>
                  <a:lnTo>
                    <a:pt x="23888" y="2794"/>
                  </a:lnTo>
                  <a:lnTo>
                    <a:pt x="22948" y="1930"/>
                  </a:lnTo>
                  <a:lnTo>
                    <a:pt x="22390" y="1397"/>
                  </a:lnTo>
                  <a:lnTo>
                    <a:pt x="20281" y="0"/>
                  </a:lnTo>
                  <a:lnTo>
                    <a:pt x="19913" y="241"/>
                  </a:lnTo>
                  <a:lnTo>
                    <a:pt x="19545" y="482"/>
                  </a:lnTo>
                  <a:lnTo>
                    <a:pt x="20523" y="2933"/>
                  </a:lnTo>
                  <a:lnTo>
                    <a:pt x="21971" y="4495"/>
                  </a:lnTo>
                  <a:lnTo>
                    <a:pt x="22783" y="4699"/>
                  </a:lnTo>
                  <a:lnTo>
                    <a:pt x="24345" y="3810"/>
                  </a:lnTo>
                  <a:close/>
                </a:path>
                <a:path w="38735" h="29210">
                  <a:moveTo>
                    <a:pt x="26873" y="13182"/>
                  </a:moveTo>
                  <a:lnTo>
                    <a:pt x="23749" y="10452"/>
                  </a:lnTo>
                  <a:lnTo>
                    <a:pt x="23266" y="10515"/>
                  </a:lnTo>
                  <a:lnTo>
                    <a:pt x="22783" y="10579"/>
                  </a:lnTo>
                  <a:lnTo>
                    <a:pt x="22948" y="14452"/>
                  </a:lnTo>
                  <a:lnTo>
                    <a:pt x="24549" y="16116"/>
                  </a:lnTo>
                  <a:lnTo>
                    <a:pt x="26454" y="16624"/>
                  </a:lnTo>
                  <a:lnTo>
                    <a:pt x="26873" y="13182"/>
                  </a:lnTo>
                  <a:close/>
                </a:path>
                <a:path w="38735" h="29210">
                  <a:moveTo>
                    <a:pt x="38328" y="17678"/>
                  </a:moveTo>
                  <a:lnTo>
                    <a:pt x="34671" y="15341"/>
                  </a:lnTo>
                  <a:lnTo>
                    <a:pt x="33820" y="15798"/>
                  </a:lnTo>
                  <a:lnTo>
                    <a:pt x="33401" y="16027"/>
                  </a:lnTo>
                  <a:lnTo>
                    <a:pt x="34569" y="19189"/>
                  </a:lnTo>
                  <a:lnTo>
                    <a:pt x="37553" y="20942"/>
                  </a:lnTo>
                  <a:lnTo>
                    <a:pt x="37757" y="19659"/>
                  </a:lnTo>
                  <a:lnTo>
                    <a:pt x="38328" y="1767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2832793" y="4955438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25" y="0"/>
                  </a:moveTo>
                  <a:lnTo>
                    <a:pt x="0" y="3035"/>
                  </a:lnTo>
                  <a:lnTo>
                    <a:pt x="14401" y="8534"/>
                  </a:lnTo>
                  <a:lnTo>
                    <a:pt x="13779" y="3873"/>
                  </a:lnTo>
                  <a:lnTo>
                    <a:pt x="9055" y="3213"/>
                  </a:lnTo>
                  <a:lnTo>
                    <a:pt x="4406" y="18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F9A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832816" y="4950279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69" h="9525">
                  <a:moveTo>
                    <a:pt x="25" y="0"/>
                  </a:moveTo>
                  <a:lnTo>
                    <a:pt x="0" y="5156"/>
                  </a:lnTo>
                  <a:lnTo>
                    <a:pt x="4394" y="7035"/>
                  </a:lnTo>
                  <a:lnTo>
                    <a:pt x="9029" y="8382"/>
                  </a:lnTo>
                  <a:lnTo>
                    <a:pt x="13754" y="9029"/>
                  </a:lnTo>
                  <a:lnTo>
                    <a:pt x="13068" y="3886"/>
                  </a:lnTo>
                  <a:lnTo>
                    <a:pt x="8597" y="3225"/>
                  </a:lnTo>
                  <a:lnTo>
                    <a:pt x="4191" y="17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2D5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893085" y="4932324"/>
              <a:ext cx="34925" cy="12700"/>
            </a:xfrm>
            <a:custGeom>
              <a:avLst/>
              <a:gdLst/>
              <a:ahLst/>
              <a:cxnLst/>
              <a:rect l="l" t="t" r="r" b="b"/>
              <a:pathLst>
                <a:path w="34925" h="12700">
                  <a:moveTo>
                    <a:pt x="381" y="0"/>
                  </a:moveTo>
                  <a:lnTo>
                    <a:pt x="0" y="10147"/>
                  </a:lnTo>
                  <a:lnTo>
                    <a:pt x="11201" y="12357"/>
                  </a:lnTo>
                  <a:lnTo>
                    <a:pt x="23812" y="8750"/>
                  </a:lnTo>
                  <a:lnTo>
                    <a:pt x="29933" y="5778"/>
                  </a:lnTo>
                  <a:lnTo>
                    <a:pt x="34493" y="1638"/>
                  </a:lnTo>
                  <a:lnTo>
                    <a:pt x="30441" y="4470"/>
                  </a:lnTo>
                  <a:lnTo>
                    <a:pt x="25654" y="6248"/>
                  </a:lnTo>
                  <a:lnTo>
                    <a:pt x="13423" y="7238"/>
                  </a:lnTo>
                  <a:lnTo>
                    <a:pt x="5956" y="474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1DC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893463" y="4911284"/>
              <a:ext cx="40640" cy="28575"/>
            </a:xfrm>
            <a:custGeom>
              <a:avLst/>
              <a:gdLst/>
              <a:ahLst/>
              <a:cxnLst/>
              <a:rect l="l" t="t" r="r" b="b"/>
              <a:pathLst>
                <a:path w="40639" h="28575">
                  <a:moveTo>
                    <a:pt x="27042" y="0"/>
                  </a:moveTo>
                  <a:lnTo>
                    <a:pt x="0" y="21042"/>
                  </a:lnTo>
                  <a:lnTo>
                    <a:pt x="3390" y="26795"/>
                  </a:lnTo>
                  <a:lnTo>
                    <a:pt x="13042" y="28281"/>
                  </a:lnTo>
                  <a:lnTo>
                    <a:pt x="25272" y="27290"/>
                  </a:lnTo>
                  <a:lnTo>
                    <a:pt x="40563" y="11885"/>
                  </a:lnTo>
                  <a:lnTo>
                    <a:pt x="39242" y="4656"/>
                  </a:lnTo>
                  <a:lnTo>
                    <a:pt x="33958" y="1041"/>
                  </a:lnTo>
                  <a:lnTo>
                    <a:pt x="270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901299" y="4912901"/>
              <a:ext cx="31115" cy="21590"/>
            </a:xfrm>
            <a:custGeom>
              <a:avLst/>
              <a:gdLst/>
              <a:ahLst/>
              <a:cxnLst/>
              <a:rect l="l" t="t" r="r" b="b"/>
              <a:pathLst>
                <a:path w="31114" h="21589">
                  <a:moveTo>
                    <a:pt x="27355" y="0"/>
                  </a:moveTo>
                  <a:lnTo>
                    <a:pt x="17119" y="355"/>
                  </a:lnTo>
                  <a:lnTo>
                    <a:pt x="12268" y="977"/>
                  </a:lnTo>
                  <a:lnTo>
                    <a:pt x="6743" y="4038"/>
                  </a:lnTo>
                  <a:lnTo>
                    <a:pt x="0" y="12979"/>
                  </a:lnTo>
                  <a:lnTo>
                    <a:pt x="4025" y="20675"/>
                  </a:lnTo>
                  <a:lnTo>
                    <a:pt x="16065" y="21158"/>
                  </a:lnTo>
                  <a:lnTo>
                    <a:pt x="24244" y="18465"/>
                  </a:lnTo>
                  <a:lnTo>
                    <a:pt x="30924" y="8597"/>
                  </a:lnTo>
                  <a:lnTo>
                    <a:pt x="27355" y="0"/>
                  </a:lnTo>
                  <a:close/>
                </a:path>
              </a:pathLst>
            </a:custGeom>
            <a:solidFill>
              <a:srgbClr val="FFF2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943181" y="4960443"/>
              <a:ext cx="52705" cy="44450"/>
            </a:xfrm>
            <a:custGeom>
              <a:avLst/>
              <a:gdLst/>
              <a:ahLst/>
              <a:cxnLst/>
              <a:rect l="l" t="t" r="r" b="b"/>
              <a:pathLst>
                <a:path w="52705" h="44450">
                  <a:moveTo>
                    <a:pt x="27647" y="0"/>
                  </a:moveTo>
                  <a:lnTo>
                    <a:pt x="0" y="32931"/>
                  </a:lnTo>
                  <a:lnTo>
                    <a:pt x="1320" y="39116"/>
                  </a:lnTo>
                  <a:lnTo>
                    <a:pt x="4254" y="44386"/>
                  </a:lnTo>
                  <a:lnTo>
                    <a:pt x="10248" y="43332"/>
                  </a:lnTo>
                  <a:lnTo>
                    <a:pt x="49504" y="28194"/>
                  </a:lnTo>
                  <a:lnTo>
                    <a:pt x="52704" y="16757"/>
                  </a:lnTo>
                  <a:lnTo>
                    <a:pt x="50997" y="10970"/>
                  </a:lnTo>
                  <a:lnTo>
                    <a:pt x="27647" y="0"/>
                  </a:lnTo>
                  <a:close/>
                </a:path>
              </a:pathLst>
            </a:custGeom>
            <a:solidFill>
              <a:srgbClr val="CA8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2938678" y="4958757"/>
              <a:ext cx="38735" cy="46990"/>
            </a:xfrm>
            <a:custGeom>
              <a:avLst/>
              <a:gdLst/>
              <a:ahLst/>
              <a:cxnLst/>
              <a:rect l="l" t="t" r="r" b="b"/>
              <a:pathLst>
                <a:path w="38735" h="46989">
                  <a:moveTo>
                    <a:pt x="22630" y="0"/>
                  </a:moveTo>
                  <a:lnTo>
                    <a:pt x="16153" y="4102"/>
                  </a:lnTo>
                  <a:lnTo>
                    <a:pt x="8164" y="11548"/>
                  </a:lnTo>
                  <a:lnTo>
                    <a:pt x="2280" y="21878"/>
                  </a:lnTo>
                  <a:lnTo>
                    <a:pt x="0" y="33280"/>
                  </a:lnTo>
                  <a:lnTo>
                    <a:pt x="2818" y="43942"/>
                  </a:lnTo>
                  <a:lnTo>
                    <a:pt x="4139" y="45961"/>
                  </a:lnTo>
                  <a:lnTo>
                    <a:pt x="4787" y="46723"/>
                  </a:lnTo>
                  <a:lnTo>
                    <a:pt x="8749" y="46062"/>
                  </a:lnTo>
                  <a:lnTo>
                    <a:pt x="5816" y="40805"/>
                  </a:lnTo>
                  <a:lnTo>
                    <a:pt x="4507" y="34620"/>
                  </a:lnTo>
                  <a:lnTo>
                    <a:pt x="32155" y="1689"/>
                  </a:lnTo>
                  <a:lnTo>
                    <a:pt x="38594" y="2159"/>
                  </a:lnTo>
                  <a:lnTo>
                    <a:pt x="30733" y="165"/>
                  </a:lnTo>
                  <a:lnTo>
                    <a:pt x="22630" y="0"/>
                  </a:lnTo>
                  <a:close/>
                </a:path>
              </a:pathLst>
            </a:custGeom>
            <a:solidFill>
              <a:srgbClr val="9B5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2889046" y="4916295"/>
              <a:ext cx="72390" cy="55244"/>
            </a:xfrm>
            <a:custGeom>
              <a:avLst/>
              <a:gdLst/>
              <a:ahLst/>
              <a:cxnLst/>
              <a:rect l="l" t="t" r="r" b="b"/>
              <a:pathLst>
                <a:path w="72389" h="55245">
                  <a:moveTo>
                    <a:pt x="4445" y="5194"/>
                  </a:moveTo>
                  <a:lnTo>
                    <a:pt x="4330" y="4559"/>
                  </a:lnTo>
                  <a:lnTo>
                    <a:pt x="3632" y="4343"/>
                  </a:lnTo>
                  <a:lnTo>
                    <a:pt x="2946" y="4114"/>
                  </a:lnTo>
                  <a:lnTo>
                    <a:pt x="1905" y="4343"/>
                  </a:lnTo>
                  <a:lnTo>
                    <a:pt x="1435" y="4927"/>
                  </a:lnTo>
                  <a:lnTo>
                    <a:pt x="0" y="6731"/>
                  </a:lnTo>
                  <a:lnTo>
                    <a:pt x="101" y="7366"/>
                  </a:lnTo>
                  <a:lnTo>
                    <a:pt x="800" y="7581"/>
                  </a:lnTo>
                  <a:lnTo>
                    <a:pt x="1485" y="7810"/>
                  </a:lnTo>
                  <a:lnTo>
                    <a:pt x="2540" y="7581"/>
                  </a:lnTo>
                  <a:lnTo>
                    <a:pt x="2997" y="6997"/>
                  </a:lnTo>
                  <a:lnTo>
                    <a:pt x="3340" y="6578"/>
                  </a:lnTo>
                  <a:lnTo>
                    <a:pt x="3670" y="6159"/>
                  </a:lnTo>
                  <a:lnTo>
                    <a:pt x="4013" y="5740"/>
                  </a:lnTo>
                  <a:lnTo>
                    <a:pt x="4445" y="5194"/>
                  </a:lnTo>
                  <a:close/>
                </a:path>
                <a:path w="72389" h="55245">
                  <a:moveTo>
                    <a:pt x="10071" y="1765"/>
                  </a:moveTo>
                  <a:lnTo>
                    <a:pt x="9410" y="1333"/>
                  </a:lnTo>
                  <a:lnTo>
                    <a:pt x="8356" y="1130"/>
                  </a:lnTo>
                  <a:lnTo>
                    <a:pt x="7518" y="952"/>
                  </a:lnTo>
                  <a:lnTo>
                    <a:pt x="6807" y="812"/>
                  </a:lnTo>
                  <a:lnTo>
                    <a:pt x="5803" y="1231"/>
                  </a:lnTo>
                  <a:lnTo>
                    <a:pt x="5156" y="2641"/>
                  </a:lnTo>
                  <a:lnTo>
                    <a:pt x="5803" y="3073"/>
                  </a:lnTo>
                  <a:lnTo>
                    <a:pt x="6438" y="3200"/>
                  </a:lnTo>
                  <a:lnTo>
                    <a:pt x="6858" y="3289"/>
                  </a:lnTo>
                  <a:lnTo>
                    <a:pt x="7277" y="3365"/>
                  </a:lnTo>
                  <a:lnTo>
                    <a:pt x="8407" y="3594"/>
                  </a:lnTo>
                  <a:lnTo>
                    <a:pt x="9410" y="3175"/>
                  </a:lnTo>
                  <a:lnTo>
                    <a:pt x="10071" y="1765"/>
                  </a:lnTo>
                  <a:close/>
                </a:path>
                <a:path w="72389" h="55245">
                  <a:moveTo>
                    <a:pt x="17119" y="0"/>
                  </a:moveTo>
                  <a:lnTo>
                    <a:pt x="14008" y="469"/>
                  </a:lnTo>
                  <a:lnTo>
                    <a:pt x="14008" y="1435"/>
                  </a:lnTo>
                  <a:lnTo>
                    <a:pt x="14008" y="3035"/>
                  </a:lnTo>
                  <a:lnTo>
                    <a:pt x="17119" y="2578"/>
                  </a:lnTo>
                  <a:lnTo>
                    <a:pt x="17119" y="0"/>
                  </a:lnTo>
                  <a:close/>
                </a:path>
                <a:path w="72389" h="55245">
                  <a:moveTo>
                    <a:pt x="23253" y="8483"/>
                  </a:moveTo>
                  <a:lnTo>
                    <a:pt x="22072" y="7302"/>
                  </a:lnTo>
                  <a:lnTo>
                    <a:pt x="21526" y="6769"/>
                  </a:lnTo>
                  <a:lnTo>
                    <a:pt x="18707" y="7912"/>
                  </a:lnTo>
                  <a:lnTo>
                    <a:pt x="19138" y="8343"/>
                  </a:lnTo>
                  <a:lnTo>
                    <a:pt x="20434" y="9639"/>
                  </a:lnTo>
                  <a:lnTo>
                    <a:pt x="23253" y="8483"/>
                  </a:lnTo>
                  <a:close/>
                </a:path>
                <a:path w="72389" h="55245">
                  <a:moveTo>
                    <a:pt x="28778" y="5626"/>
                  </a:moveTo>
                  <a:lnTo>
                    <a:pt x="28676" y="4902"/>
                  </a:lnTo>
                  <a:lnTo>
                    <a:pt x="28600" y="4305"/>
                  </a:lnTo>
                  <a:lnTo>
                    <a:pt x="28511" y="3721"/>
                  </a:lnTo>
                  <a:lnTo>
                    <a:pt x="28435" y="3124"/>
                  </a:lnTo>
                  <a:lnTo>
                    <a:pt x="28359" y="2603"/>
                  </a:lnTo>
                  <a:lnTo>
                    <a:pt x="25222" y="3225"/>
                  </a:lnTo>
                  <a:lnTo>
                    <a:pt x="25323" y="3962"/>
                  </a:lnTo>
                  <a:lnTo>
                    <a:pt x="25400" y="4546"/>
                  </a:lnTo>
                  <a:lnTo>
                    <a:pt x="25488" y="5143"/>
                  </a:lnTo>
                  <a:lnTo>
                    <a:pt x="25641" y="6261"/>
                  </a:lnTo>
                  <a:lnTo>
                    <a:pt x="28778" y="5626"/>
                  </a:lnTo>
                  <a:close/>
                </a:path>
                <a:path w="72389" h="55245">
                  <a:moveTo>
                    <a:pt x="29997" y="8826"/>
                  </a:moveTo>
                  <a:lnTo>
                    <a:pt x="26847" y="9245"/>
                  </a:lnTo>
                  <a:lnTo>
                    <a:pt x="26847" y="10706"/>
                  </a:lnTo>
                  <a:lnTo>
                    <a:pt x="26847" y="13385"/>
                  </a:lnTo>
                  <a:lnTo>
                    <a:pt x="29997" y="12966"/>
                  </a:lnTo>
                  <a:lnTo>
                    <a:pt x="29997" y="8826"/>
                  </a:lnTo>
                  <a:close/>
                </a:path>
                <a:path w="72389" h="55245">
                  <a:moveTo>
                    <a:pt x="30886" y="29146"/>
                  </a:moveTo>
                  <a:lnTo>
                    <a:pt x="30480" y="28346"/>
                  </a:lnTo>
                  <a:lnTo>
                    <a:pt x="29984" y="27330"/>
                  </a:lnTo>
                  <a:lnTo>
                    <a:pt x="29489" y="26352"/>
                  </a:lnTo>
                  <a:lnTo>
                    <a:pt x="26466" y="27368"/>
                  </a:lnTo>
                  <a:lnTo>
                    <a:pt x="26873" y="28168"/>
                  </a:lnTo>
                  <a:lnTo>
                    <a:pt x="27203" y="28841"/>
                  </a:lnTo>
                  <a:lnTo>
                    <a:pt x="27381" y="29171"/>
                  </a:lnTo>
                  <a:lnTo>
                    <a:pt x="27876" y="30162"/>
                  </a:lnTo>
                  <a:lnTo>
                    <a:pt x="30886" y="29146"/>
                  </a:lnTo>
                  <a:close/>
                </a:path>
                <a:path w="72389" h="55245">
                  <a:moveTo>
                    <a:pt x="35306" y="5245"/>
                  </a:moveTo>
                  <a:lnTo>
                    <a:pt x="30886" y="8394"/>
                  </a:lnTo>
                  <a:lnTo>
                    <a:pt x="32245" y="8305"/>
                  </a:lnTo>
                  <a:lnTo>
                    <a:pt x="32461" y="8280"/>
                  </a:lnTo>
                  <a:lnTo>
                    <a:pt x="33058" y="8178"/>
                  </a:lnTo>
                  <a:lnTo>
                    <a:pt x="33959" y="7937"/>
                  </a:lnTo>
                  <a:lnTo>
                    <a:pt x="35013" y="5816"/>
                  </a:lnTo>
                  <a:lnTo>
                    <a:pt x="35306" y="5245"/>
                  </a:lnTo>
                  <a:close/>
                </a:path>
                <a:path w="72389" h="55245">
                  <a:moveTo>
                    <a:pt x="38595" y="34772"/>
                  </a:moveTo>
                  <a:lnTo>
                    <a:pt x="35915" y="32626"/>
                  </a:lnTo>
                  <a:lnTo>
                    <a:pt x="34785" y="31737"/>
                  </a:lnTo>
                  <a:lnTo>
                    <a:pt x="32105" y="33324"/>
                  </a:lnTo>
                  <a:lnTo>
                    <a:pt x="33528" y="34467"/>
                  </a:lnTo>
                  <a:lnTo>
                    <a:pt x="35915" y="36372"/>
                  </a:lnTo>
                  <a:lnTo>
                    <a:pt x="38595" y="34772"/>
                  </a:lnTo>
                  <a:close/>
                </a:path>
                <a:path w="72389" h="55245">
                  <a:moveTo>
                    <a:pt x="39560" y="13157"/>
                  </a:moveTo>
                  <a:lnTo>
                    <a:pt x="36449" y="13690"/>
                  </a:lnTo>
                  <a:lnTo>
                    <a:pt x="36449" y="14808"/>
                  </a:lnTo>
                  <a:lnTo>
                    <a:pt x="36449" y="16891"/>
                  </a:lnTo>
                  <a:lnTo>
                    <a:pt x="39560" y="16357"/>
                  </a:lnTo>
                  <a:lnTo>
                    <a:pt x="39560" y="13157"/>
                  </a:lnTo>
                  <a:close/>
                </a:path>
                <a:path w="72389" h="55245">
                  <a:moveTo>
                    <a:pt x="43002" y="27990"/>
                  </a:moveTo>
                  <a:lnTo>
                    <a:pt x="39776" y="25552"/>
                  </a:lnTo>
                  <a:lnTo>
                    <a:pt x="36944" y="26898"/>
                  </a:lnTo>
                  <a:lnTo>
                    <a:pt x="38252" y="27876"/>
                  </a:lnTo>
                  <a:lnTo>
                    <a:pt x="39255" y="28638"/>
                  </a:lnTo>
                  <a:lnTo>
                    <a:pt x="40182" y="29324"/>
                  </a:lnTo>
                  <a:lnTo>
                    <a:pt x="43002" y="27990"/>
                  </a:lnTo>
                  <a:close/>
                </a:path>
                <a:path w="72389" h="55245">
                  <a:moveTo>
                    <a:pt x="46710" y="39535"/>
                  </a:moveTo>
                  <a:lnTo>
                    <a:pt x="43548" y="39954"/>
                  </a:lnTo>
                  <a:lnTo>
                    <a:pt x="43281" y="41262"/>
                  </a:lnTo>
                  <a:lnTo>
                    <a:pt x="43192" y="41681"/>
                  </a:lnTo>
                  <a:lnTo>
                    <a:pt x="43116" y="42100"/>
                  </a:lnTo>
                  <a:lnTo>
                    <a:pt x="42735" y="43980"/>
                  </a:lnTo>
                  <a:lnTo>
                    <a:pt x="45910" y="43561"/>
                  </a:lnTo>
                  <a:lnTo>
                    <a:pt x="46164" y="42252"/>
                  </a:lnTo>
                  <a:lnTo>
                    <a:pt x="46342" y="41414"/>
                  </a:lnTo>
                  <a:lnTo>
                    <a:pt x="46418" y="40995"/>
                  </a:lnTo>
                  <a:lnTo>
                    <a:pt x="46710" y="39535"/>
                  </a:lnTo>
                  <a:close/>
                </a:path>
                <a:path w="72389" h="55245">
                  <a:moveTo>
                    <a:pt x="49187" y="53378"/>
                  </a:moveTo>
                  <a:lnTo>
                    <a:pt x="48780" y="52870"/>
                  </a:lnTo>
                  <a:lnTo>
                    <a:pt x="48412" y="52425"/>
                  </a:lnTo>
                  <a:lnTo>
                    <a:pt x="47142" y="52768"/>
                  </a:lnTo>
                  <a:lnTo>
                    <a:pt x="46748" y="52946"/>
                  </a:lnTo>
                  <a:lnTo>
                    <a:pt x="44945" y="53746"/>
                  </a:lnTo>
                  <a:lnTo>
                    <a:pt x="45720" y="54686"/>
                  </a:lnTo>
                  <a:lnTo>
                    <a:pt x="46990" y="54343"/>
                  </a:lnTo>
                  <a:lnTo>
                    <a:pt x="47383" y="54165"/>
                  </a:lnTo>
                  <a:lnTo>
                    <a:pt x="47904" y="53949"/>
                  </a:lnTo>
                  <a:lnTo>
                    <a:pt x="49187" y="53378"/>
                  </a:lnTo>
                  <a:close/>
                </a:path>
                <a:path w="72389" h="55245">
                  <a:moveTo>
                    <a:pt x="51181" y="20193"/>
                  </a:moveTo>
                  <a:lnTo>
                    <a:pt x="49784" y="20358"/>
                  </a:lnTo>
                  <a:lnTo>
                    <a:pt x="49098" y="20485"/>
                  </a:lnTo>
                  <a:lnTo>
                    <a:pt x="48145" y="20688"/>
                  </a:lnTo>
                  <a:lnTo>
                    <a:pt x="47828" y="21221"/>
                  </a:lnTo>
                  <a:lnTo>
                    <a:pt x="47066" y="22479"/>
                  </a:lnTo>
                  <a:lnTo>
                    <a:pt x="46786" y="22961"/>
                  </a:lnTo>
                  <a:lnTo>
                    <a:pt x="48310" y="22771"/>
                  </a:lnTo>
                  <a:lnTo>
                    <a:pt x="48869" y="22669"/>
                  </a:lnTo>
                  <a:lnTo>
                    <a:pt x="49809" y="22466"/>
                  </a:lnTo>
                  <a:lnTo>
                    <a:pt x="50139" y="21932"/>
                  </a:lnTo>
                  <a:lnTo>
                    <a:pt x="50634" y="21082"/>
                  </a:lnTo>
                  <a:lnTo>
                    <a:pt x="51181" y="20193"/>
                  </a:lnTo>
                  <a:close/>
                </a:path>
                <a:path w="72389" h="55245">
                  <a:moveTo>
                    <a:pt x="51257" y="12623"/>
                  </a:moveTo>
                  <a:lnTo>
                    <a:pt x="51181" y="12166"/>
                  </a:lnTo>
                  <a:lnTo>
                    <a:pt x="50533" y="12026"/>
                  </a:lnTo>
                  <a:lnTo>
                    <a:pt x="49872" y="11874"/>
                  </a:lnTo>
                  <a:lnTo>
                    <a:pt x="48818" y="12115"/>
                  </a:lnTo>
                  <a:lnTo>
                    <a:pt x="48336" y="12611"/>
                  </a:lnTo>
                  <a:lnTo>
                    <a:pt x="47828" y="13119"/>
                  </a:lnTo>
                  <a:lnTo>
                    <a:pt x="47586" y="13373"/>
                  </a:lnTo>
                  <a:lnTo>
                    <a:pt x="47142" y="13817"/>
                  </a:lnTo>
                  <a:lnTo>
                    <a:pt x="47218" y="14274"/>
                  </a:lnTo>
                  <a:lnTo>
                    <a:pt x="47866" y="14414"/>
                  </a:lnTo>
                  <a:lnTo>
                    <a:pt x="48514" y="14566"/>
                  </a:lnTo>
                  <a:lnTo>
                    <a:pt x="49580" y="14325"/>
                  </a:lnTo>
                  <a:lnTo>
                    <a:pt x="50317" y="13576"/>
                  </a:lnTo>
                  <a:lnTo>
                    <a:pt x="50558" y="13322"/>
                  </a:lnTo>
                  <a:lnTo>
                    <a:pt x="51257" y="12623"/>
                  </a:lnTo>
                  <a:close/>
                </a:path>
                <a:path w="72389" h="55245">
                  <a:moveTo>
                    <a:pt x="51866" y="30467"/>
                  </a:moveTo>
                  <a:lnTo>
                    <a:pt x="48742" y="30632"/>
                  </a:lnTo>
                  <a:lnTo>
                    <a:pt x="48209" y="31711"/>
                  </a:lnTo>
                  <a:lnTo>
                    <a:pt x="47879" y="32385"/>
                  </a:lnTo>
                  <a:lnTo>
                    <a:pt x="47701" y="32727"/>
                  </a:lnTo>
                  <a:lnTo>
                    <a:pt x="46977" y="34188"/>
                  </a:lnTo>
                  <a:lnTo>
                    <a:pt x="50101" y="34023"/>
                  </a:lnTo>
                  <a:lnTo>
                    <a:pt x="50647" y="32943"/>
                  </a:lnTo>
                  <a:lnTo>
                    <a:pt x="51866" y="30467"/>
                  </a:lnTo>
                  <a:close/>
                </a:path>
                <a:path w="72389" h="55245">
                  <a:moveTo>
                    <a:pt x="54038" y="46253"/>
                  </a:moveTo>
                  <a:lnTo>
                    <a:pt x="50888" y="46685"/>
                  </a:lnTo>
                  <a:lnTo>
                    <a:pt x="50596" y="47853"/>
                  </a:lnTo>
                  <a:lnTo>
                    <a:pt x="50507" y="48183"/>
                  </a:lnTo>
                  <a:lnTo>
                    <a:pt x="50431" y="48526"/>
                  </a:lnTo>
                  <a:lnTo>
                    <a:pt x="50342" y="48856"/>
                  </a:lnTo>
                  <a:lnTo>
                    <a:pt x="50025" y="50126"/>
                  </a:lnTo>
                  <a:lnTo>
                    <a:pt x="53174" y="49695"/>
                  </a:lnTo>
                  <a:lnTo>
                    <a:pt x="53467" y="48526"/>
                  </a:lnTo>
                  <a:lnTo>
                    <a:pt x="53543" y="48183"/>
                  </a:lnTo>
                  <a:lnTo>
                    <a:pt x="53721" y="47523"/>
                  </a:lnTo>
                  <a:lnTo>
                    <a:pt x="54038" y="46253"/>
                  </a:lnTo>
                  <a:close/>
                </a:path>
                <a:path w="72389" h="55245">
                  <a:moveTo>
                    <a:pt x="60413" y="41579"/>
                  </a:moveTo>
                  <a:lnTo>
                    <a:pt x="58940" y="41808"/>
                  </a:lnTo>
                  <a:lnTo>
                    <a:pt x="57365" y="42100"/>
                  </a:lnTo>
                  <a:lnTo>
                    <a:pt x="57111" y="42633"/>
                  </a:lnTo>
                  <a:lnTo>
                    <a:pt x="56870" y="43141"/>
                  </a:lnTo>
                  <a:lnTo>
                    <a:pt x="56616" y="43649"/>
                  </a:lnTo>
                  <a:lnTo>
                    <a:pt x="56375" y="44157"/>
                  </a:lnTo>
                  <a:lnTo>
                    <a:pt x="56134" y="44640"/>
                  </a:lnTo>
                  <a:lnTo>
                    <a:pt x="57442" y="44450"/>
                  </a:lnTo>
                  <a:lnTo>
                    <a:pt x="57607" y="44411"/>
                  </a:lnTo>
                  <a:lnTo>
                    <a:pt x="59169" y="44119"/>
                  </a:lnTo>
                  <a:lnTo>
                    <a:pt x="59436" y="43586"/>
                  </a:lnTo>
                  <a:lnTo>
                    <a:pt x="59677" y="43078"/>
                  </a:lnTo>
                  <a:lnTo>
                    <a:pt x="59931" y="42583"/>
                  </a:lnTo>
                  <a:lnTo>
                    <a:pt x="60413" y="41579"/>
                  </a:lnTo>
                  <a:close/>
                </a:path>
                <a:path w="72389" h="55245">
                  <a:moveTo>
                    <a:pt x="60604" y="23444"/>
                  </a:moveTo>
                  <a:lnTo>
                    <a:pt x="60540" y="23101"/>
                  </a:lnTo>
                  <a:lnTo>
                    <a:pt x="59270" y="22961"/>
                  </a:lnTo>
                  <a:lnTo>
                    <a:pt x="58267" y="23190"/>
                  </a:lnTo>
                  <a:lnTo>
                    <a:pt x="57734" y="23622"/>
                  </a:lnTo>
                  <a:lnTo>
                    <a:pt x="56019" y="24993"/>
                  </a:lnTo>
                  <a:lnTo>
                    <a:pt x="56070" y="25336"/>
                  </a:lnTo>
                  <a:lnTo>
                    <a:pt x="57340" y="25488"/>
                  </a:lnTo>
                  <a:lnTo>
                    <a:pt x="58343" y="25247"/>
                  </a:lnTo>
                  <a:lnTo>
                    <a:pt x="58877" y="24828"/>
                  </a:lnTo>
                  <a:lnTo>
                    <a:pt x="60134" y="23812"/>
                  </a:lnTo>
                  <a:lnTo>
                    <a:pt x="60604" y="23444"/>
                  </a:lnTo>
                  <a:close/>
                </a:path>
                <a:path w="72389" h="55245">
                  <a:moveTo>
                    <a:pt x="62064" y="32512"/>
                  </a:moveTo>
                  <a:lnTo>
                    <a:pt x="57581" y="35344"/>
                  </a:lnTo>
                  <a:lnTo>
                    <a:pt x="59004" y="35267"/>
                  </a:lnTo>
                  <a:lnTo>
                    <a:pt x="59817" y="35140"/>
                  </a:lnTo>
                  <a:lnTo>
                    <a:pt x="60629" y="34899"/>
                  </a:lnTo>
                  <a:lnTo>
                    <a:pt x="61747" y="33058"/>
                  </a:lnTo>
                  <a:lnTo>
                    <a:pt x="62064" y="32512"/>
                  </a:lnTo>
                  <a:close/>
                </a:path>
                <a:path w="72389" h="55245">
                  <a:moveTo>
                    <a:pt x="71945" y="36893"/>
                  </a:moveTo>
                  <a:lnTo>
                    <a:pt x="68834" y="36931"/>
                  </a:lnTo>
                  <a:lnTo>
                    <a:pt x="68326" y="38188"/>
                  </a:lnTo>
                  <a:lnTo>
                    <a:pt x="68160" y="38608"/>
                  </a:lnTo>
                  <a:lnTo>
                    <a:pt x="67983" y="39027"/>
                  </a:lnTo>
                  <a:lnTo>
                    <a:pt x="67157" y="41084"/>
                  </a:lnTo>
                  <a:lnTo>
                    <a:pt x="70281" y="41033"/>
                  </a:lnTo>
                  <a:lnTo>
                    <a:pt x="70777" y="39776"/>
                  </a:lnTo>
                  <a:lnTo>
                    <a:pt x="70954" y="39357"/>
                  </a:lnTo>
                  <a:lnTo>
                    <a:pt x="71285" y="38519"/>
                  </a:lnTo>
                  <a:lnTo>
                    <a:pt x="71945" y="36893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620326" y="4727471"/>
              <a:ext cx="225425" cy="107314"/>
            </a:xfrm>
            <a:custGeom>
              <a:avLst/>
              <a:gdLst/>
              <a:ahLst/>
              <a:cxnLst/>
              <a:rect l="l" t="t" r="r" b="b"/>
              <a:pathLst>
                <a:path w="225425" h="107314">
                  <a:moveTo>
                    <a:pt x="199758" y="0"/>
                  </a:moveTo>
                  <a:lnTo>
                    <a:pt x="25488" y="0"/>
                  </a:lnTo>
                  <a:lnTo>
                    <a:pt x="0" y="106870"/>
                  </a:lnTo>
                  <a:lnTo>
                    <a:pt x="225247" y="106870"/>
                  </a:lnTo>
                  <a:lnTo>
                    <a:pt x="199758" y="0"/>
                  </a:lnTo>
                  <a:close/>
                </a:path>
              </a:pathLst>
            </a:custGeom>
            <a:solidFill>
              <a:srgbClr val="3C2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2630859" y="4737635"/>
              <a:ext cx="205740" cy="97155"/>
            </a:xfrm>
            <a:custGeom>
              <a:avLst/>
              <a:gdLst/>
              <a:ahLst/>
              <a:cxnLst/>
              <a:rect l="l" t="t" r="r" b="b"/>
              <a:pathLst>
                <a:path w="205739" h="97154">
                  <a:moveTo>
                    <a:pt x="28689" y="1879"/>
                  </a:moveTo>
                  <a:lnTo>
                    <a:pt x="25577" y="1879"/>
                  </a:lnTo>
                  <a:lnTo>
                    <a:pt x="24739" y="2247"/>
                  </a:lnTo>
                  <a:lnTo>
                    <a:pt x="23431" y="3632"/>
                  </a:lnTo>
                  <a:lnTo>
                    <a:pt x="22948" y="5448"/>
                  </a:lnTo>
                  <a:lnTo>
                    <a:pt x="22466" y="7937"/>
                  </a:lnTo>
                  <a:lnTo>
                    <a:pt x="20637" y="17716"/>
                  </a:lnTo>
                  <a:lnTo>
                    <a:pt x="19088" y="22961"/>
                  </a:lnTo>
                  <a:lnTo>
                    <a:pt x="16129" y="29159"/>
                  </a:lnTo>
                  <a:lnTo>
                    <a:pt x="15278" y="32677"/>
                  </a:lnTo>
                  <a:lnTo>
                    <a:pt x="14986" y="40512"/>
                  </a:lnTo>
                  <a:lnTo>
                    <a:pt x="13360" y="49593"/>
                  </a:lnTo>
                  <a:lnTo>
                    <a:pt x="6794" y="67627"/>
                  </a:lnTo>
                  <a:lnTo>
                    <a:pt x="4394" y="74599"/>
                  </a:lnTo>
                  <a:lnTo>
                    <a:pt x="1536" y="90741"/>
                  </a:lnTo>
                  <a:lnTo>
                    <a:pt x="0" y="96862"/>
                  </a:lnTo>
                  <a:lnTo>
                    <a:pt x="199834" y="96862"/>
                  </a:lnTo>
                  <a:lnTo>
                    <a:pt x="200799" y="96964"/>
                  </a:lnTo>
                  <a:lnTo>
                    <a:pt x="202133" y="96964"/>
                  </a:lnTo>
                  <a:lnTo>
                    <a:pt x="205130" y="96850"/>
                  </a:lnTo>
                  <a:lnTo>
                    <a:pt x="202857" y="88087"/>
                  </a:lnTo>
                  <a:lnTo>
                    <a:pt x="197319" y="73355"/>
                  </a:lnTo>
                  <a:lnTo>
                    <a:pt x="196291" y="65811"/>
                  </a:lnTo>
                  <a:lnTo>
                    <a:pt x="194437" y="47980"/>
                  </a:lnTo>
                  <a:lnTo>
                    <a:pt x="191744" y="40868"/>
                  </a:lnTo>
                  <a:lnTo>
                    <a:pt x="189039" y="35064"/>
                  </a:lnTo>
                  <a:lnTo>
                    <a:pt x="188455" y="31584"/>
                  </a:lnTo>
                  <a:lnTo>
                    <a:pt x="187947" y="26136"/>
                  </a:lnTo>
                  <a:lnTo>
                    <a:pt x="185801" y="21132"/>
                  </a:lnTo>
                  <a:lnTo>
                    <a:pt x="183667" y="7175"/>
                  </a:lnTo>
                  <a:lnTo>
                    <a:pt x="181102" y="2514"/>
                  </a:lnTo>
                  <a:lnTo>
                    <a:pt x="166890" y="2514"/>
                  </a:lnTo>
                  <a:lnTo>
                    <a:pt x="160272" y="2171"/>
                  </a:lnTo>
                  <a:lnTo>
                    <a:pt x="35750" y="2171"/>
                  </a:lnTo>
                  <a:lnTo>
                    <a:pt x="33096" y="2095"/>
                  </a:lnTo>
                  <a:lnTo>
                    <a:pt x="29502" y="1904"/>
                  </a:lnTo>
                  <a:lnTo>
                    <a:pt x="28689" y="1879"/>
                  </a:lnTo>
                  <a:close/>
                </a:path>
                <a:path w="205739" h="97154">
                  <a:moveTo>
                    <a:pt x="180200" y="2120"/>
                  </a:moveTo>
                  <a:lnTo>
                    <a:pt x="178549" y="2120"/>
                  </a:lnTo>
                  <a:lnTo>
                    <a:pt x="175920" y="2362"/>
                  </a:lnTo>
                  <a:lnTo>
                    <a:pt x="173710" y="2476"/>
                  </a:lnTo>
                  <a:lnTo>
                    <a:pt x="172212" y="2514"/>
                  </a:lnTo>
                  <a:lnTo>
                    <a:pt x="181102" y="2514"/>
                  </a:lnTo>
                  <a:lnTo>
                    <a:pt x="181018" y="2362"/>
                  </a:lnTo>
                  <a:lnTo>
                    <a:pt x="180200" y="2120"/>
                  </a:lnTo>
                  <a:close/>
                </a:path>
                <a:path w="205739" h="97154">
                  <a:moveTo>
                    <a:pt x="79159" y="0"/>
                  </a:moveTo>
                  <a:lnTo>
                    <a:pt x="76428" y="0"/>
                  </a:lnTo>
                  <a:lnTo>
                    <a:pt x="73710" y="126"/>
                  </a:lnTo>
                  <a:lnTo>
                    <a:pt x="63055" y="1485"/>
                  </a:lnTo>
                  <a:lnTo>
                    <a:pt x="43357" y="2171"/>
                  </a:lnTo>
                  <a:lnTo>
                    <a:pt x="160272" y="2171"/>
                  </a:lnTo>
                  <a:lnTo>
                    <a:pt x="148767" y="1650"/>
                  </a:lnTo>
                  <a:lnTo>
                    <a:pt x="147405" y="1625"/>
                  </a:lnTo>
                  <a:lnTo>
                    <a:pt x="99263" y="1625"/>
                  </a:lnTo>
                  <a:lnTo>
                    <a:pt x="94716" y="1587"/>
                  </a:lnTo>
                  <a:lnTo>
                    <a:pt x="88125" y="1447"/>
                  </a:lnTo>
                  <a:lnTo>
                    <a:pt x="79159" y="0"/>
                  </a:lnTo>
                  <a:close/>
                </a:path>
                <a:path w="205739" h="97154">
                  <a:moveTo>
                    <a:pt x="141274" y="1511"/>
                  </a:moveTo>
                  <a:lnTo>
                    <a:pt x="127076" y="1511"/>
                  </a:lnTo>
                  <a:lnTo>
                    <a:pt x="109016" y="1625"/>
                  </a:lnTo>
                  <a:lnTo>
                    <a:pt x="147405" y="1625"/>
                  </a:lnTo>
                  <a:lnTo>
                    <a:pt x="141274" y="1511"/>
                  </a:lnTo>
                  <a:close/>
                </a:path>
              </a:pathLst>
            </a:custGeom>
            <a:solidFill>
              <a:srgbClr val="BFB2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2608313" y="4719191"/>
              <a:ext cx="249554" cy="127635"/>
            </a:xfrm>
            <a:custGeom>
              <a:avLst/>
              <a:gdLst/>
              <a:ahLst/>
              <a:cxnLst/>
              <a:rect l="l" t="t" r="r" b="b"/>
              <a:pathLst>
                <a:path w="249555" h="127635">
                  <a:moveTo>
                    <a:pt x="37490" y="8305"/>
                  </a:moveTo>
                  <a:lnTo>
                    <a:pt x="31737" y="0"/>
                  </a:lnTo>
                  <a:lnTo>
                    <a:pt x="0" y="127228"/>
                  </a:lnTo>
                  <a:lnTo>
                    <a:pt x="12014" y="115201"/>
                  </a:lnTo>
                  <a:lnTo>
                    <a:pt x="37490" y="8305"/>
                  </a:lnTo>
                  <a:close/>
                </a:path>
                <a:path w="249555" h="127635">
                  <a:moveTo>
                    <a:pt x="249123" y="127228"/>
                  </a:moveTo>
                  <a:lnTo>
                    <a:pt x="217385" y="0"/>
                  </a:lnTo>
                  <a:lnTo>
                    <a:pt x="211632" y="8305"/>
                  </a:lnTo>
                  <a:lnTo>
                    <a:pt x="237109" y="115201"/>
                  </a:lnTo>
                  <a:lnTo>
                    <a:pt x="249123" y="127228"/>
                  </a:lnTo>
                  <a:close/>
                </a:path>
              </a:pathLst>
            </a:custGeom>
            <a:solidFill>
              <a:srgbClr val="7750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2640054" y="4719174"/>
              <a:ext cx="186055" cy="8890"/>
            </a:xfrm>
            <a:custGeom>
              <a:avLst/>
              <a:gdLst/>
              <a:ahLst/>
              <a:cxnLst/>
              <a:rect l="l" t="t" r="r" b="b"/>
              <a:pathLst>
                <a:path w="186055" h="8889">
                  <a:moveTo>
                    <a:pt x="185648" y="0"/>
                  </a:moveTo>
                  <a:lnTo>
                    <a:pt x="92824" y="0"/>
                  </a:lnTo>
                  <a:lnTo>
                    <a:pt x="0" y="0"/>
                  </a:lnTo>
                  <a:lnTo>
                    <a:pt x="5765" y="8293"/>
                  </a:lnTo>
                  <a:lnTo>
                    <a:pt x="179882" y="8293"/>
                  </a:lnTo>
                  <a:lnTo>
                    <a:pt x="185648" y="0"/>
                  </a:lnTo>
                  <a:close/>
                </a:path>
              </a:pathLst>
            </a:custGeom>
            <a:solidFill>
              <a:srgbClr val="61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2738691" y="47866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42" y="0"/>
                  </a:moveTo>
                  <a:lnTo>
                    <a:pt x="114" y="50"/>
                  </a:lnTo>
                  <a:lnTo>
                    <a:pt x="241" y="114"/>
                  </a:lnTo>
                  <a:close/>
                </a:path>
              </a:pathLst>
            </a:custGeom>
            <a:solidFill>
              <a:srgbClr val="5B7D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2687916" y="4792585"/>
              <a:ext cx="27838" cy="30314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2692146" y="4793169"/>
              <a:ext cx="22860" cy="27940"/>
            </a:xfrm>
            <a:custGeom>
              <a:avLst/>
              <a:gdLst/>
              <a:ahLst/>
              <a:cxnLst/>
              <a:rect l="l" t="t" r="r" b="b"/>
              <a:pathLst>
                <a:path w="22860" h="27939">
                  <a:moveTo>
                    <a:pt x="15049" y="622"/>
                  </a:moveTo>
                  <a:lnTo>
                    <a:pt x="13627" y="0"/>
                  </a:lnTo>
                  <a:lnTo>
                    <a:pt x="12319" y="2463"/>
                  </a:lnTo>
                  <a:lnTo>
                    <a:pt x="10071" y="4013"/>
                  </a:lnTo>
                  <a:lnTo>
                    <a:pt x="7518" y="7277"/>
                  </a:lnTo>
                  <a:lnTo>
                    <a:pt x="7810" y="7416"/>
                  </a:lnTo>
                  <a:lnTo>
                    <a:pt x="4051" y="12420"/>
                  </a:lnTo>
                  <a:lnTo>
                    <a:pt x="3632" y="12179"/>
                  </a:lnTo>
                  <a:lnTo>
                    <a:pt x="1803" y="14655"/>
                  </a:lnTo>
                  <a:lnTo>
                    <a:pt x="2247" y="14897"/>
                  </a:lnTo>
                  <a:lnTo>
                    <a:pt x="1384" y="16154"/>
                  </a:lnTo>
                  <a:lnTo>
                    <a:pt x="825" y="16814"/>
                  </a:lnTo>
                  <a:lnTo>
                    <a:pt x="228" y="17640"/>
                  </a:lnTo>
                  <a:lnTo>
                    <a:pt x="0" y="18465"/>
                  </a:lnTo>
                  <a:lnTo>
                    <a:pt x="50" y="20408"/>
                  </a:lnTo>
                  <a:lnTo>
                    <a:pt x="279" y="21336"/>
                  </a:lnTo>
                  <a:lnTo>
                    <a:pt x="1257" y="23215"/>
                  </a:lnTo>
                  <a:lnTo>
                    <a:pt x="1714" y="24193"/>
                  </a:lnTo>
                  <a:lnTo>
                    <a:pt x="3263" y="25793"/>
                  </a:lnTo>
                  <a:lnTo>
                    <a:pt x="4025" y="26708"/>
                  </a:lnTo>
                  <a:lnTo>
                    <a:pt x="5143" y="27406"/>
                  </a:lnTo>
                  <a:lnTo>
                    <a:pt x="3302" y="25488"/>
                  </a:lnTo>
                  <a:lnTo>
                    <a:pt x="1854" y="22606"/>
                  </a:lnTo>
                  <a:lnTo>
                    <a:pt x="1612" y="21666"/>
                  </a:lnTo>
                  <a:lnTo>
                    <a:pt x="1549" y="19710"/>
                  </a:lnTo>
                  <a:lnTo>
                    <a:pt x="1778" y="18859"/>
                  </a:lnTo>
                  <a:lnTo>
                    <a:pt x="2527" y="17792"/>
                  </a:lnTo>
                  <a:lnTo>
                    <a:pt x="2921" y="17348"/>
                  </a:lnTo>
                  <a:lnTo>
                    <a:pt x="3771" y="16078"/>
                  </a:lnTo>
                  <a:lnTo>
                    <a:pt x="3327" y="15824"/>
                  </a:lnTo>
                  <a:lnTo>
                    <a:pt x="5143" y="13322"/>
                  </a:lnTo>
                  <a:lnTo>
                    <a:pt x="5562" y="13563"/>
                  </a:lnTo>
                  <a:lnTo>
                    <a:pt x="9283" y="8483"/>
                  </a:lnTo>
                  <a:lnTo>
                    <a:pt x="8991" y="8331"/>
                  </a:lnTo>
                  <a:lnTo>
                    <a:pt x="10426" y="6426"/>
                  </a:lnTo>
                  <a:lnTo>
                    <a:pt x="11658" y="5283"/>
                  </a:lnTo>
                  <a:lnTo>
                    <a:pt x="13055" y="3365"/>
                  </a:lnTo>
                  <a:lnTo>
                    <a:pt x="14579" y="2286"/>
                  </a:lnTo>
                  <a:lnTo>
                    <a:pt x="15049" y="622"/>
                  </a:lnTo>
                  <a:close/>
                </a:path>
                <a:path w="22860" h="27939">
                  <a:moveTo>
                    <a:pt x="17284" y="1955"/>
                  </a:moveTo>
                  <a:lnTo>
                    <a:pt x="16713" y="1587"/>
                  </a:lnTo>
                  <a:lnTo>
                    <a:pt x="15303" y="1816"/>
                  </a:lnTo>
                  <a:lnTo>
                    <a:pt x="15189" y="3098"/>
                  </a:lnTo>
                  <a:lnTo>
                    <a:pt x="14376" y="3975"/>
                  </a:lnTo>
                  <a:lnTo>
                    <a:pt x="14020" y="4546"/>
                  </a:lnTo>
                  <a:lnTo>
                    <a:pt x="12801" y="6159"/>
                  </a:lnTo>
                  <a:lnTo>
                    <a:pt x="12484" y="5994"/>
                  </a:lnTo>
                  <a:lnTo>
                    <a:pt x="10883" y="8153"/>
                  </a:lnTo>
                  <a:lnTo>
                    <a:pt x="11036" y="8229"/>
                  </a:lnTo>
                  <a:lnTo>
                    <a:pt x="9474" y="10375"/>
                  </a:lnTo>
                  <a:lnTo>
                    <a:pt x="7975" y="12547"/>
                  </a:lnTo>
                  <a:lnTo>
                    <a:pt x="7264" y="13639"/>
                  </a:lnTo>
                  <a:lnTo>
                    <a:pt x="7099" y="13830"/>
                  </a:lnTo>
                  <a:lnTo>
                    <a:pt x="6819" y="13957"/>
                  </a:lnTo>
                  <a:lnTo>
                    <a:pt x="6172" y="14871"/>
                  </a:lnTo>
                  <a:lnTo>
                    <a:pt x="5892" y="17183"/>
                  </a:lnTo>
                  <a:lnTo>
                    <a:pt x="6007" y="17843"/>
                  </a:lnTo>
                  <a:lnTo>
                    <a:pt x="6464" y="19202"/>
                  </a:lnTo>
                  <a:lnTo>
                    <a:pt x="6743" y="19799"/>
                  </a:lnTo>
                  <a:lnTo>
                    <a:pt x="7645" y="20866"/>
                  </a:lnTo>
                  <a:lnTo>
                    <a:pt x="7924" y="21628"/>
                  </a:lnTo>
                  <a:lnTo>
                    <a:pt x="8877" y="22199"/>
                  </a:lnTo>
                  <a:lnTo>
                    <a:pt x="9652" y="22402"/>
                  </a:lnTo>
                  <a:lnTo>
                    <a:pt x="9093" y="22021"/>
                  </a:lnTo>
                  <a:lnTo>
                    <a:pt x="8813" y="21285"/>
                  </a:lnTo>
                  <a:lnTo>
                    <a:pt x="7937" y="20243"/>
                  </a:lnTo>
                  <a:lnTo>
                    <a:pt x="7658" y="19646"/>
                  </a:lnTo>
                  <a:lnTo>
                    <a:pt x="7200" y="18288"/>
                  </a:lnTo>
                  <a:lnTo>
                    <a:pt x="7086" y="17614"/>
                  </a:lnTo>
                  <a:lnTo>
                    <a:pt x="7353" y="15290"/>
                  </a:lnTo>
                  <a:lnTo>
                    <a:pt x="8013" y="14363"/>
                  </a:lnTo>
                  <a:lnTo>
                    <a:pt x="8280" y="14236"/>
                  </a:lnTo>
                  <a:lnTo>
                    <a:pt x="8470" y="14020"/>
                  </a:lnTo>
                  <a:lnTo>
                    <a:pt x="9156" y="12941"/>
                  </a:lnTo>
                  <a:lnTo>
                    <a:pt x="10706" y="10782"/>
                  </a:lnTo>
                  <a:lnTo>
                    <a:pt x="12217" y="8585"/>
                  </a:lnTo>
                  <a:lnTo>
                    <a:pt x="12052" y="8496"/>
                  </a:lnTo>
                  <a:lnTo>
                    <a:pt x="13652" y="6324"/>
                  </a:lnTo>
                  <a:lnTo>
                    <a:pt x="13970" y="6489"/>
                  </a:lnTo>
                  <a:lnTo>
                    <a:pt x="15570" y="4305"/>
                  </a:lnTo>
                  <a:lnTo>
                    <a:pt x="16764" y="2527"/>
                  </a:lnTo>
                  <a:lnTo>
                    <a:pt x="17284" y="1955"/>
                  </a:lnTo>
                  <a:close/>
                </a:path>
                <a:path w="22860" h="27939">
                  <a:moveTo>
                    <a:pt x="21120" y="4902"/>
                  </a:moveTo>
                  <a:lnTo>
                    <a:pt x="20193" y="4102"/>
                  </a:lnTo>
                  <a:lnTo>
                    <a:pt x="19977" y="4470"/>
                  </a:lnTo>
                  <a:lnTo>
                    <a:pt x="19964" y="4635"/>
                  </a:lnTo>
                  <a:lnTo>
                    <a:pt x="19088" y="5880"/>
                  </a:lnTo>
                  <a:lnTo>
                    <a:pt x="17983" y="7226"/>
                  </a:lnTo>
                  <a:lnTo>
                    <a:pt x="18338" y="7404"/>
                  </a:lnTo>
                  <a:lnTo>
                    <a:pt x="17360" y="8813"/>
                  </a:lnTo>
                  <a:lnTo>
                    <a:pt x="17195" y="8737"/>
                  </a:lnTo>
                  <a:lnTo>
                    <a:pt x="16217" y="10134"/>
                  </a:lnTo>
                  <a:lnTo>
                    <a:pt x="15189" y="11506"/>
                  </a:lnTo>
                  <a:lnTo>
                    <a:pt x="14668" y="12166"/>
                  </a:lnTo>
                  <a:lnTo>
                    <a:pt x="11709" y="16865"/>
                  </a:lnTo>
                  <a:lnTo>
                    <a:pt x="11645" y="16992"/>
                  </a:lnTo>
                  <a:lnTo>
                    <a:pt x="11315" y="17462"/>
                  </a:lnTo>
                  <a:lnTo>
                    <a:pt x="15278" y="13868"/>
                  </a:lnTo>
                  <a:lnTo>
                    <a:pt x="15709" y="13258"/>
                  </a:lnTo>
                  <a:lnTo>
                    <a:pt x="15659" y="13042"/>
                  </a:lnTo>
                  <a:lnTo>
                    <a:pt x="15722" y="12877"/>
                  </a:lnTo>
                  <a:lnTo>
                    <a:pt x="16243" y="12230"/>
                  </a:lnTo>
                  <a:lnTo>
                    <a:pt x="17208" y="10807"/>
                  </a:lnTo>
                  <a:lnTo>
                    <a:pt x="17754" y="10121"/>
                  </a:lnTo>
                  <a:lnTo>
                    <a:pt x="19215" y="9029"/>
                  </a:lnTo>
                  <a:lnTo>
                    <a:pt x="19088" y="6997"/>
                  </a:lnTo>
                  <a:lnTo>
                    <a:pt x="20586" y="5816"/>
                  </a:lnTo>
                  <a:lnTo>
                    <a:pt x="20916" y="5359"/>
                  </a:lnTo>
                  <a:lnTo>
                    <a:pt x="20980" y="5168"/>
                  </a:lnTo>
                  <a:lnTo>
                    <a:pt x="21120" y="4902"/>
                  </a:lnTo>
                  <a:close/>
                </a:path>
                <a:path w="22860" h="27939">
                  <a:moveTo>
                    <a:pt x="22771" y="6731"/>
                  </a:moveTo>
                  <a:lnTo>
                    <a:pt x="22644" y="6362"/>
                  </a:lnTo>
                  <a:lnTo>
                    <a:pt x="22339" y="5956"/>
                  </a:lnTo>
                  <a:lnTo>
                    <a:pt x="22250" y="6083"/>
                  </a:lnTo>
                  <a:lnTo>
                    <a:pt x="20535" y="7416"/>
                  </a:lnTo>
                  <a:lnTo>
                    <a:pt x="19748" y="9398"/>
                  </a:lnTo>
                  <a:lnTo>
                    <a:pt x="18884" y="11277"/>
                  </a:lnTo>
                  <a:lnTo>
                    <a:pt x="18402" y="11988"/>
                  </a:lnTo>
                  <a:lnTo>
                    <a:pt x="18224" y="11912"/>
                  </a:lnTo>
                  <a:lnTo>
                    <a:pt x="17284" y="13347"/>
                  </a:lnTo>
                  <a:lnTo>
                    <a:pt x="16268" y="14744"/>
                  </a:lnTo>
                  <a:lnTo>
                    <a:pt x="15760" y="15405"/>
                  </a:lnTo>
                  <a:lnTo>
                    <a:pt x="15671" y="15582"/>
                  </a:lnTo>
                  <a:lnTo>
                    <a:pt x="12827" y="20332"/>
                  </a:lnTo>
                  <a:lnTo>
                    <a:pt x="12509" y="20802"/>
                  </a:lnTo>
                  <a:lnTo>
                    <a:pt x="16395" y="17157"/>
                  </a:lnTo>
                  <a:lnTo>
                    <a:pt x="16814" y="16535"/>
                  </a:lnTo>
                  <a:lnTo>
                    <a:pt x="16764" y="16319"/>
                  </a:lnTo>
                  <a:lnTo>
                    <a:pt x="16814" y="16167"/>
                  </a:lnTo>
                  <a:lnTo>
                    <a:pt x="17335" y="15481"/>
                  </a:lnTo>
                  <a:lnTo>
                    <a:pt x="18275" y="14033"/>
                  </a:lnTo>
                  <a:lnTo>
                    <a:pt x="19278" y="12611"/>
                  </a:lnTo>
                  <a:lnTo>
                    <a:pt x="19456" y="12700"/>
                  </a:lnTo>
                  <a:lnTo>
                    <a:pt x="19926" y="11976"/>
                  </a:lnTo>
                  <a:lnTo>
                    <a:pt x="20383" y="10426"/>
                  </a:lnTo>
                  <a:lnTo>
                    <a:pt x="21386" y="8978"/>
                  </a:lnTo>
                  <a:lnTo>
                    <a:pt x="22199" y="7429"/>
                  </a:lnTo>
                  <a:lnTo>
                    <a:pt x="22440" y="7061"/>
                  </a:lnTo>
                  <a:lnTo>
                    <a:pt x="22771" y="673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2687651" y="4811159"/>
              <a:ext cx="15875" cy="12065"/>
            </a:xfrm>
            <a:custGeom>
              <a:avLst/>
              <a:gdLst/>
              <a:ahLst/>
              <a:cxnLst/>
              <a:rect l="l" t="t" r="r" b="b"/>
              <a:pathLst>
                <a:path w="15875" h="12064">
                  <a:moveTo>
                    <a:pt x="2311" y="0"/>
                  </a:moveTo>
                  <a:lnTo>
                    <a:pt x="1130" y="330"/>
                  </a:lnTo>
                  <a:lnTo>
                    <a:pt x="596" y="622"/>
                  </a:lnTo>
                  <a:lnTo>
                    <a:pt x="0" y="1473"/>
                  </a:lnTo>
                  <a:lnTo>
                    <a:pt x="253" y="3238"/>
                  </a:lnTo>
                  <a:lnTo>
                    <a:pt x="1282" y="5029"/>
                  </a:lnTo>
                  <a:lnTo>
                    <a:pt x="1536" y="5676"/>
                  </a:lnTo>
                  <a:lnTo>
                    <a:pt x="7277" y="10134"/>
                  </a:lnTo>
                  <a:lnTo>
                    <a:pt x="8712" y="10820"/>
                  </a:lnTo>
                  <a:lnTo>
                    <a:pt x="9436" y="11226"/>
                  </a:lnTo>
                  <a:lnTo>
                    <a:pt x="10883" y="11658"/>
                  </a:lnTo>
                  <a:lnTo>
                    <a:pt x="12966" y="11747"/>
                  </a:lnTo>
                  <a:lnTo>
                    <a:pt x="13627" y="11722"/>
                  </a:lnTo>
                  <a:lnTo>
                    <a:pt x="14706" y="11303"/>
                  </a:lnTo>
                  <a:lnTo>
                    <a:pt x="15151" y="10934"/>
                  </a:lnTo>
                  <a:lnTo>
                    <a:pt x="15671" y="9931"/>
                  </a:lnTo>
                  <a:lnTo>
                    <a:pt x="15849" y="9334"/>
                  </a:lnTo>
                  <a:lnTo>
                    <a:pt x="15633" y="8089"/>
                  </a:lnTo>
                  <a:lnTo>
                    <a:pt x="15366" y="7404"/>
                  </a:lnTo>
                  <a:lnTo>
                    <a:pt x="14668" y="6159"/>
                  </a:lnTo>
                  <a:lnTo>
                    <a:pt x="14096" y="5613"/>
                  </a:lnTo>
                  <a:lnTo>
                    <a:pt x="13106" y="4508"/>
                  </a:lnTo>
                  <a:lnTo>
                    <a:pt x="5181" y="152"/>
                  </a:lnTo>
                  <a:lnTo>
                    <a:pt x="4483" y="203"/>
                  </a:lnTo>
                  <a:lnTo>
                    <a:pt x="3060" y="114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2688018" y="4813108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2407" y="6146"/>
                  </a:moveTo>
                  <a:lnTo>
                    <a:pt x="12268" y="6324"/>
                  </a:lnTo>
                  <a:lnTo>
                    <a:pt x="12065" y="6464"/>
                  </a:lnTo>
                  <a:lnTo>
                    <a:pt x="11811" y="6565"/>
                  </a:lnTo>
                  <a:lnTo>
                    <a:pt x="11506" y="6604"/>
                  </a:lnTo>
                  <a:lnTo>
                    <a:pt x="11150" y="6591"/>
                  </a:lnTo>
                  <a:lnTo>
                    <a:pt x="9855" y="6464"/>
                  </a:lnTo>
                  <a:lnTo>
                    <a:pt x="8864" y="6146"/>
                  </a:lnTo>
                  <a:lnTo>
                    <a:pt x="8356" y="5867"/>
                  </a:lnTo>
                  <a:lnTo>
                    <a:pt x="7378" y="5397"/>
                  </a:lnTo>
                  <a:lnTo>
                    <a:pt x="3225" y="2006"/>
                  </a:lnTo>
                  <a:lnTo>
                    <a:pt x="2971" y="1638"/>
                  </a:lnTo>
                  <a:lnTo>
                    <a:pt x="2552" y="977"/>
                  </a:lnTo>
                  <a:lnTo>
                    <a:pt x="2451" y="673"/>
                  </a:lnTo>
                  <a:lnTo>
                    <a:pt x="2387" y="203"/>
                  </a:lnTo>
                  <a:lnTo>
                    <a:pt x="2438" y="0"/>
                  </a:lnTo>
                  <a:lnTo>
                    <a:pt x="2120" y="406"/>
                  </a:lnTo>
                  <a:lnTo>
                    <a:pt x="2209" y="1041"/>
                  </a:lnTo>
                  <a:lnTo>
                    <a:pt x="2311" y="1333"/>
                  </a:lnTo>
                  <a:lnTo>
                    <a:pt x="2501" y="1651"/>
                  </a:lnTo>
                  <a:lnTo>
                    <a:pt x="2984" y="2374"/>
                  </a:lnTo>
                  <a:lnTo>
                    <a:pt x="3175" y="2794"/>
                  </a:lnTo>
                  <a:lnTo>
                    <a:pt x="7162" y="5778"/>
                  </a:lnTo>
                  <a:lnTo>
                    <a:pt x="8648" y="6527"/>
                  </a:lnTo>
                  <a:lnTo>
                    <a:pt x="9639" y="6858"/>
                  </a:lnTo>
                  <a:lnTo>
                    <a:pt x="11290" y="7010"/>
                  </a:lnTo>
                  <a:lnTo>
                    <a:pt x="11595" y="6959"/>
                  </a:lnTo>
                  <a:lnTo>
                    <a:pt x="11912" y="6845"/>
                  </a:lnTo>
                  <a:lnTo>
                    <a:pt x="12153" y="6654"/>
                  </a:lnTo>
                  <a:lnTo>
                    <a:pt x="12344" y="6311"/>
                  </a:lnTo>
                  <a:lnTo>
                    <a:pt x="12407" y="6146"/>
                  </a:lnTo>
                  <a:close/>
                </a:path>
                <a:path w="14605" h="10160">
                  <a:moveTo>
                    <a:pt x="13474" y="7962"/>
                  </a:moveTo>
                  <a:lnTo>
                    <a:pt x="13335" y="8140"/>
                  </a:lnTo>
                  <a:lnTo>
                    <a:pt x="13106" y="8267"/>
                  </a:lnTo>
                  <a:lnTo>
                    <a:pt x="12827" y="8343"/>
                  </a:lnTo>
                  <a:lnTo>
                    <a:pt x="12471" y="8356"/>
                  </a:lnTo>
                  <a:lnTo>
                    <a:pt x="12052" y="8305"/>
                  </a:lnTo>
                  <a:lnTo>
                    <a:pt x="11074" y="8102"/>
                  </a:lnTo>
                  <a:lnTo>
                    <a:pt x="10515" y="8013"/>
                  </a:lnTo>
                  <a:lnTo>
                    <a:pt x="9309" y="7556"/>
                  </a:lnTo>
                  <a:lnTo>
                    <a:pt x="8686" y="7200"/>
                  </a:lnTo>
                  <a:lnTo>
                    <a:pt x="7480" y="6578"/>
                  </a:lnTo>
                  <a:lnTo>
                    <a:pt x="2197" y="2463"/>
                  </a:lnTo>
                  <a:lnTo>
                    <a:pt x="1549" y="1638"/>
                  </a:lnTo>
                  <a:lnTo>
                    <a:pt x="1295" y="1282"/>
                  </a:lnTo>
                  <a:lnTo>
                    <a:pt x="1130" y="952"/>
                  </a:lnTo>
                  <a:lnTo>
                    <a:pt x="1003" y="431"/>
                  </a:lnTo>
                  <a:lnTo>
                    <a:pt x="1041" y="228"/>
                  </a:lnTo>
                  <a:lnTo>
                    <a:pt x="914" y="330"/>
                  </a:lnTo>
                  <a:lnTo>
                    <a:pt x="723" y="622"/>
                  </a:lnTo>
                  <a:lnTo>
                    <a:pt x="787" y="952"/>
                  </a:lnTo>
                  <a:lnTo>
                    <a:pt x="901" y="1308"/>
                  </a:lnTo>
                  <a:lnTo>
                    <a:pt x="1054" y="1638"/>
                  </a:lnTo>
                  <a:lnTo>
                    <a:pt x="1320" y="2006"/>
                  </a:lnTo>
                  <a:lnTo>
                    <a:pt x="1968" y="2819"/>
                  </a:lnTo>
                  <a:lnTo>
                    <a:pt x="2235" y="3302"/>
                  </a:lnTo>
                  <a:lnTo>
                    <a:pt x="3721" y="4660"/>
                  </a:lnTo>
                  <a:lnTo>
                    <a:pt x="4292" y="5092"/>
                  </a:lnTo>
                  <a:lnTo>
                    <a:pt x="4826" y="5499"/>
                  </a:lnTo>
                  <a:lnTo>
                    <a:pt x="5422" y="5905"/>
                  </a:lnTo>
                  <a:lnTo>
                    <a:pt x="6629" y="6667"/>
                  </a:lnTo>
                  <a:lnTo>
                    <a:pt x="7264" y="6959"/>
                  </a:lnTo>
                  <a:lnTo>
                    <a:pt x="8483" y="7594"/>
                  </a:lnTo>
                  <a:lnTo>
                    <a:pt x="9105" y="7950"/>
                  </a:lnTo>
                  <a:lnTo>
                    <a:pt x="10312" y="8407"/>
                  </a:lnTo>
                  <a:lnTo>
                    <a:pt x="12268" y="8763"/>
                  </a:lnTo>
                  <a:lnTo>
                    <a:pt x="12623" y="8750"/>
                  </a:lnTo>
                  <a:lnTo>
                    <a:pt x="12979" y="8661"/>
                  </a:lnTo>
                  <a:lnTo>
                    <a:pt x="13246" y="8483"/>
                  </a:lnTo>
                  <a:lnTo>
                    <a:pt x="13423" y="8140"/>
                  </a:lnTo>
                  <a:lnTo>
                    <a:pt x="13474" y="7962"/>
                  </a:lnTo>
                  <a:close/>
                </a:path>
                <a:path w="14605" h="10160">
                  <a:moveTo>
                    <a:pt x="14173" y="9232"/>
                  </a:moveTo>
                  <a:lnTo>
                    <a:pt x="13703" y="9334"/>
                  </a:lnTo>
                  <a:lnTo>
                    <a:pt x="13157" y="9334"/>
                  </a:lnTo>
                  <a:lnTo>
                    <a:pt x="11899" y="9245"/>
                  </a:lnTo>
                  <a:lnTo>
                    <a:pt x="11176" y="9232"/>
                  </a:lnTo>
                  <a:lnTo>
                    <a:pt x="9664" y="8750"/>
                  </a:lnTo>
                  <a:lnTo>
                    <a:pt x="8902" y="8343"/>
                  </a:lnTo>
                  <a:lnTo>
                    <a:pt x="7404" y="7620"/>
                  </a:lnTo>
                  <a:lnTo>
                    <a:pt x="1117" y="2336"/>
                  </a:lnTo>
                  <a:lnTo>
                    <a:pt x="139" y="723"/>
                  </a:lnTo>
                  <a:lnTo>
                    <a:pt x="0" y="241"/>
                  </a:lnTo>
                  <a:lnTo>
                    <a:pt x="127" y="1066"/>
                  </a:lnTo>
                  <a:lnTo>
                    <a:pt x="419" y="1651"/>
                  </a:lnTo>
                  <a:lnTo>
                    <a:pt x="1143" y="2870"/>
                  </a:lnTo>
                  <a:lnTo>
                    <a:pt x="1384" y="3517"/>
                  </a:lnTo>
                  <a:lnTo>
                    <a:pt x="2438" y="4660"/>
                  </a:lnTo>
                  <a:lnTo>
                    <a:pt x="3022" y="5245"/>
                  </a:lnTo>
                  <a:lnTo>
                    <a:pt x="3670" y="5778"/>
                  </a:lnTo>
                  <a:lnTo>
                    <a:pt x="4267" y="6273"/>
                  </a:lnTo>
                  <a:lnTo>
                    <a:pt x="4965" y="6756"/>
                  </a:lnTo>
                  <a:lnTo>
                    <a:pt x="6362" y="7658"/>
                  </a:lnTo>
                  <a:lnTo>
                    <a:pt x="7124" y="7950"/>
                  </a:lnTo>
                  <a:lnTo>
                    <a:pt x="8559" y="8636"/>
                  </a:lnTo>
                  <a:lnTo>
                    <a:pt x="9283" y="9042"/>
                  </a:lnTo>
                  <a:lnTo>
                    <a:pt x="10731" y="9474"/>
                  </a:lnTo>
                  <a:lnTo>
                    <a:pt x="11430" y="9474"/>
                  </a:lnTo>
                  <a:lnTo>
                    <a:pt x="12801" y="9550"/>
                  </a:lnTo>
                  <a:lnTo>
                    <a:pt x="13462" y="9512"/>
                  </a:lnTo>
                  <a:lnTo>
                    <a:pt x="13995" y="9321"/>
                  </a:lnTo>
                  <a:lnTo>
                    <a:pt x="14173" y="9232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2689006" y="481114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952" y="0"/>
                  </a:moveTo>
                  <a:lnTo>
                    <a:pt x="393" y="152"/>
                  </a:lnTo>
                  <a:lnTo>
                    <a:pt x="0" y="292"/>
                  </a:lnTo>
                  <a:lnTo>
                    <a:pt x="634" y="457"/>
                  </a:lnTo>
                  <a:lnTo>
                    <a:pt x="1308" y="685"/>
                  </a:lnTo>
                  <a:lnTo>
                    <a:pt x="3479" y="1587"/>
                  </a:lnTo>
                  <a:lnTo>
                    <a:pt x="4927" y="2476"/>
                  </a:lnTo>
                  <a:lnTo>
                    <a:pt x="5486" y="3111"/>
                  </a:lnTo>
                  <a:lnTo>
                    <a:pt x="6730" y="4178"/>
                  </a:lnTo>
                  <a:lnTo>
                    <a:pt x="7315" y="4749"/>
                  </a:lnTo>
                  <a:lnTo>
                    <a:pt x="8356" y="6019"/>
                  </a:lnTo>
                  <a:lnTo>
                    <a:pt x="8940" y="6654"/>
                  </a:lnTo>
                  <a:lnTo>
                    <a:pt x="9270" y="7340"/>
                  </a:lnTo>
                  <a:lnTo>
                    <a:pt x="9639" y="8115"/>
                  </a:lnTo>
                  <a:lnTo>
                    <a:pt x="9893" y="8928"/>
                  </a:lnTo>
                  <a:lnTo>
                    <a:pt x="10032" y="10350"/>
                  </a:lnTo>
                  <a:lnTo>
                    <a:pt x="9842" y="11023"/>
                  </a:lnTo>
                  <a:lnTo>
                    <a:pt x="9575" y="11607"/>
                  </a:lnTo>
                  <a:lnTo>
                    <a:pt x="10032" y="11671"/>
                  </a:lnTo>
                  <a:lnTo>
                    <a:pt x="11607" y="11747"/>
                  </a:lnTo>
                  <a:lnTo>
                    <a:pt x="12268" y="11709"/>
                  </a:lnTo>
                  <a:lnTo>
                    <a:pt x="13360" y="11290"/>
                  </a:lnTo>
                  <a:lnTo>
                    <a:pt x="13804" y="10934"/>
                  </a:lnTo>
                  <a:lnTo>
                    <a:pt x="14312" y="9931"/>
                  </a:lnTo>
                  <a:lnTo>
                    <a:pt x="14490" y="9334"/>
                  </a:lnTo>
                  <a:lnTo>
                    <a:pt x="14274" y="8089"/>
                  </a:lnTo>
                  <a:lnTo>
                    <a:pt x="14008" y="7391"/>
                  </a:lnTo>
                  <a:lnTo>
                    <a:pt x="13309" y="6159"/>
                  </a:lnTo>
                  <a:lnTo>
                    <a:pt x="12738" y="5600"/>
                  </a:lnTo>
                  <a:lnTo>
                    <a:pt x="11747" y="4495"/>
                  </a:lnTo>
                  <a:lnTo>
                    <a:pt x="11188" y="4000"/>
                  </a:lnTo>
                  <a:lnTo>
                    <a:pt x="10007" y="3060"/>
                  </a:lnTo>
                  <a:lnTo>
                    <a:pt x="9474" y="2501"/>
                  </a:lnTo>
                  <a:lnTo>
                    <a:pt x="8127" y="1701"/>
                  </a:lnTo>
                  <a:lnTo>
                    <a:pt x="6007" y="787"/>
                  </a:lnTo>
                  <a:lnTo>
                    <a:pt x="5270" y="533"/>
                  </a:lnTo>
                  <a:lnTo>
                    <a:pt x="3822" y="152"/>
                  </a:lnTo>
                  <a:lnTo>
                    <a:pt x="3124" y="203"/>
                  </a:lnTo>
                  <a:lnTo>
                    <a:pt x="1701" y="11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2751238" y="4787518"/>
              <a:ext cx="36182" cy="26682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2751734" y="4787403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60">
                  <a:moveTo>
                    <a:pt x="18592" y="16700"/>
                  </a:moveTo>
                  <a:lnTo>
                    <a:pt x="18072" y="16446"/>
                  </a:lnTo>
                  <a:lnTo>
                    <a:pt x="13169" y="13830"/>
                  </a:lnTo>
                  <a:lnTo>
                    <a:pt x="13030" y="13728"/>
                  </a:lnTo>
                  <a:lnTo>
                    <a:pt x="12217" y="13423"/>
                  </a:lnTo>
                  <a:lnTo>
                    <a:pt x="10668" y="12674"/>
                  </a:lnTo>
                  <a:lnTo>
                    <a:pt x="9055" y="12001"/>
                  </a:lnTo>
                  <a:lnTo>
                    <a:pt x="8915" y="12166"/>
                  </a:lnTo>
                  <a:lnTo>
                    <a:pt x="7340" y="11417"/>
                  </a:lnTo>
                  <a:lnTo>
                    <a:pt x="7620" y="11074"/>
                  </a:lnTo>
                  <a:lnTo>
                    <a:pt x="6045" y="10337"/>
                  </a:lnTo>
                  <a:lnTo>
                    <a:pt x="4381" y="9702"/>
                  </a:lnTo>
                  <a:lnTo>
                    <a:pt x="3683" y="9232"/>
                  </a:lnTo>
                  <a:lnTo>
                    <a:pt x="2552" y="8966"/>
                  </a:lnTo>
                  <a:lnTo>
                    <a:pt x="584" y="7874"/>
                  </a:lnTo>
                  <a:lnTo>
                    <a:pt x="1244" y="9372"/>
                  </a:lnTo>
                  <a:lnTo>
                    <a:pt x="1485" y="10363"/>
                  </a:lnTo>
                  <a:lnTo>
                    <a:pt x="3429" y="10439"/>
                  </a:lnTo>
                  <a:lnTo>
                    <a:pt x="4419" y="11188"/>
                  </a:lnTo>
                  <a:lnTo>
                    <a:pt x="5219" y="11569"/>
                  </a:lnTo>
                  <a:lnTo>
                    <a:pt x="6870" y="12217"/>
                  </a:lnTo>
                  <a:lnTo>
                    <a:pt x="6591" y="12560"/>
                  </a:lnTo>
                  <a:lnTo>
                    <a:pt x="8166" y="13309"/>
                  </a:lnTo>
                  <a:lnTo>
                    <a:pt x="8305" y="13144"/>
                  </a:lnTo>
                  <a:lnTo>
                    <a:pt x="9867" y="13906"/>
                  </a:lnTo>
                  <a:lnTo>
                    <a:pt x="11468" y="14605"/>
                  </a:lnTo>
                  <a:lnTo>
                    <a:pt x="12268" y="14922"/>
                  </a:lnTo>
                  <a:lnTo>
                    <a:pt x="12407" y="15024"/>
                  </a:lnTo>
                  <a:lnTo>
                    <a:pt x="12446" y="15240"/>
                  </a:lnTo>
                  <a:lnTo>
                    <a:pt x="13131" y="15570"/>
                  </a:lnTo>
                  <a:lnTo>
                    <a:pt x="18592" y="16700"/>
                  </a:lnTo>
                  <a:close/>
                </a:path>
                <a:path w="31750" h="22860">
                  <a:moveTo>
                    <a:pt x="18821" y="20294"/>
                  </a:moveTo>
                  <a:lnTo>
                    <a:pt x="18313" y="20027"/>
                  </a:lnTo>
                  <a:lnTo>
                    <a:pt x="13462" y="17297"/>
                  </a:lnTo>
                  <a:lnTo>
                    <a:pt x="13322" y="17195"/>
                  </a:lnTo>
                  <a:lnTo>
                    <a:pt x="12522" y="16865"/>
                  </a:lnTo>
                  <a:lnTo>
                    <a:pt x="10972" y="16078"/>
                  </a:lnTo>
                  <a:lnTo>
                    <a:pt x="9372" y="15367"/>
                  </a:lnTo>
                  <a:lnTo>
                    <a:pt x="9232" y="15532"/>
                  </a:lnTo>
                  <a:lnTo>
                    <a:pt x="7670" y="14757"/>
                  </a:lnTo>
                  <a:lnTo>
                    <a:pt x="7950" y="14401"/>
                  </a:lnTo>
                  <a:lnTo>
                    <a:pt x="6375" y="13639"/>
                  </a:lnTo>
                  <a:lnTo>
                    <a:pt x="5511" y="13360"/>
                  </a:lnTo>
                  <a:lnTo>
                    <a:pt x="3797" y="12331"/>
                  </a:lnTo>
                  <a:lnTo>
                    <a:pt x="2019" y="11772"/>
                  </a:lnTo>
                  <a:lnTo>
                    <a:pt x="495" y="10617"/>
                  </a:lnTo>
                  <a:lnTo>
                    <a:pt x="0" y="12839"/>
                  </a:lnTo>
                  <a:lnTo>
                    <a:pt x="3340" y="13182"/>
                  </a:lnTo>
                  <a:lnTo>
                    <a:pt x="4762" y="14490"/>
                  </a:lnTo>
                  <a:lnTo>
                    <a:pt x="5549" y="14884"/>
                  </a:lnTo>
                  <a:lnTo>
                    <a:pt x="7200" y="15570"/>
                  </a:lnTo>
                  <a:lnTo>
                    <a:pt x="6921" y="15913"/>
                  </a:lnTo>
                  <a:lnTo>
                    <a:pt x="8483" y="16713"/>
                  </a:lnTo>
                  <a:lnTo>
                    <a:pt x="8623" y="16548"/>
                  </a:lnTo>
                  <a:lnTo>
                    <a:pt x="10172" y="17335"/>
                  </a:lnTo>
                  <a:lnTo>
                    <a:pt x="11772" y="18072"/>
                  </a:lnTo>
                  <a:lnTo>
                    <a:pt x="12560" y="18402"/>
                  </a:lnTo>
                  <a:lnTo>
                    <a:pt x="12700" y="18516"/>
                  </a:lnTo>
                  <a:lnTo>
                    <a:pt x="12738" y="18732"/>
                  </a:lnTo>
                  <a:lnTo>
                    <a:pt x="13411" y="19075"/>
                  </a:lnTo>
                  <a:lnTo>
                    <a:pt x="18821" y="20294"/>
                  </a:lnTo>
                  <a:close/>
                </a:path>
                <a:path w="31750" h="22860">
                  <a:moveTo>
                    <a:pt x="24155" y="15709"/>
                  </a:moveTo>
                  <a:lnTo>
                    <a:pt x="24028" y="14262"/>
                  </a:lnTo>
                  <a:lnTo>
                    <a:pt x="23863" y="13614"/>
                  </a:lnTo>
                  <a:lnTo>
                    <a:pt x="22618" y="11709"/>
                  </a:lnTo>
                  <a:lnTo>
                    <a:pt x="21577" y="11239"/>
                  </a:lnTo>
                  <a:lnTo>
                    <a:pt x="21247" y="11264"/>
                  </a:lnTo>
                  <a:lnTo>
                    <a:pt x="20980" y="11163"/>
                  </a:lnTo>
                  <a:lnTo>
                    <a:pt x="19837" y="10579"/>
                  </a:lnTo>
                  <a:lnTo>
                    <a:pt x="17386" y="9486"/>
                  </a:lnTo>
                  <a:lnTo>
                    <a:pt x="14960" y="8343"/>
                  </a:lnTo>
                  <a:lnTo>
                    <a:pt x="15074" y="8191"/>
                  </a:lnTo>
                  <a:lnTo>
                    <a:pt x="12585" y="7112"/>
                  </a:lnTo>
                  <a:lnTo>
                    <a:pt x="12331" y="7429"/>
                  </a:lnTo>
                  <a:lnTo>
                    <a:pt x="10439" y="6616"/>
                  </a:lnTo>
                  <a:lnTo>
                    <a:pt x="9258" y="5994"/>
                  </a:lnTo>
                  <a:lnTo>
                    <a:pt x="8623" y="5715"/>
                  </a:lnTo>
                  <a:lnTo>
                    <a:pt x="6743" y="5549"/>
                  </a:lnTo>
                  <a:lnTo>
                    <a:pt x="4432" y="2794"/>
                  </a:lnTo>
                  <a:lnTo>
                    <a:pt x="3429" y="4762"/>
                  </a:lnTo>
                  <a:lnTo>
                    <a:pt x="3886" y="5029"/>
                  </a:lnTo>
                  <a:lnTo>
                    <a:pt x="4102" y="5219"/>
                  </a:lnTo>
                  <a:lnTo>
                    <a:pt x="6248" y="6134"/>
                  </a:lnTo>
                  <a:lnTo>
                    <a:pt x="8864" y="7137"/>
                  </a:lnTo>
                  <a:lnTo>
                    <a:pt x="11315" y="8331"/>
                  </a:lnTo>
                  <a:lnTo>
                    <a:pt x="11569" y="8013"/>
                  </a:lnTo>
                  <a:lnTo>
                    <a:pt x="14058" y="9118"/>
                  </a:lnTo>
                  <a:lnTo>
                    <a:pt x="13944" y="9271"/>
                  </a:lnTo>
                  <a:lnTo>
                    <a:pt x="16421" y="10375"/>
                  </a:lnTo>
                  <a:lnTo>
                    <a:pt x="18834" y="11544"/>
                  </a:lnTo>
                  <a:lnTo>
                    <a:pt x="19989" y="12166"/>
                  </a:lnTo>
                  <a:lnTo>
                    <a:pt x="20243" y="12242"/>
                  </a:lnTo>
                  <a:lnTo>
                    <a:pt x="20574" y="12217"/>
                  </a:lnTo>
                  <a:lnTo>
                    <a:pt x="21615" y="12700"/>
                  </a:lnTo>
                  <a:lnTo>
                    <a:pt x="22872" y="14617"/>
                  </a:lnTo>
                  <a:lnTo>
                    <a:pt x="23037" y="15278"/>
                  </a:lnTo>
                  <a:lnTo>
                    <a:pt x="23152" y="16725"/>
                  </a:lnTo>
                  <a:lnTo>
                    <a:pt x="23126" y="17411"/>
                  </a:lnTo>
                  <a:lnTo>
                    <a:pt x="22694" y="18783"/>
                  </a:lnTo>
                  <a:lnTo>
                    <a:pt x="22733" y="19570"/>
                  </a:lnTo>
                  <a:lnTo>
                    <a:pt x="22339" y="20205"/>
                  </a:lnTo>
                  <a:lnTo>
                    <a:pt x="23025" y="19621"/>
                  </a:lnTo>
                  <a:lnTo>
                    <a:pt x="23736" y="18618"/>
                  </a:lnTo>
                  <a:lnTo>
                    <a:pt x="23685" y="17792"/>
                  </a:lnTo>
                  <a:lnTo>
                    <a:pt x="23901" y="17119"/>
                  </a:lnTo>
                  <a:lnTo>
                    <a:pt x="24130" y="16383"/>
                  </a:lnTo>
                  <a:lnTo>
                    <a:pt x="24155" y="15709"/>
                  </a:lnTo>
                  <a:close/>
                </a:path>
                <a:path w="31750" h="22860">
                  <a:moveTo>
                    <a:pt x="31216" y="14376"/>
                  </a:moveTo>
                  <a:lnTo>
                    <a:pt x="27914" y="10350"/>
                  </a:lnTo>
                  <a:lnTo>
                    <a:pt x="26784" y="9804"/>
                  </a:lnTo>
                  <a:lnTo>
                    <a:pt x="26530" y="9677"/>
                  </a:lnTo>
                  <a:lnTo>
                    <a:pt x="26860" y="9232"/>
                  </a:lnTo>
                  <a:lnTo>
                    <a:pt x="24968" y="8420"/>
                  </a:lnTo>
                  <a:lnTo>
                    <a:pt x="24003" y="8001"/>
                  </a:lnTo>
                  <a:lnTo>
                    <a:pt x="23685" y="8420"/>
                  </a:lnTo>
                  <a:lnTo>
                    <a:pt x="18249" y="6121"/>
                  </a:lnTo>
                  <a:lnTo>
                    <a:pt x="17830" y="5943"/>
                  </a:lnTo>
                  <a:lnTo>
                    <a:pt x="18046" y="5664"/>
                  </a:lnTo>
                  <a:lnTo>
                    <a:pt x="15748" y="4737"/>
                  </a:lnTo>
                  <a:lnTo>
                    <a:pt x="14109" y="4394"/>
                  </a:lnTo>
                  <a:lnTo>
                    <a:pt x="13360" y="4089"/>
                  </a:lnTo>
                  <a:lnTo>
                    <a:pt x="10490" y="3784"/>
                  </a:lnTo>
                  <a:lnTo>
                    <a:pt x="7366" y="0"/>
                  </a:lnTo>
                  <a:lnTo>
                    <a:pt x="5080" y="2463"/>
                  </a:lnTo>
                  <a:lnTo>
                    <a:pt x="6515" y="2959"/>
                  </a:lnTo>
                  <a:lnTo>
                    <a:pt x="7721" y="3479"/>
                  </a:lnTo>
                  <a:lnTo>
                    <a:pt x="8763" y="4470"/>
                  </a:lnTo>
                  <a:lnTo>
                    <a:pt x="9271" y="4851"/>
                  </a:lnTo>
                  <a:lnTo>
                    <a:pt x="10172" y="4737"/>
                  </a:lnTo>
                  <a:lnTo>
                    <a:pt x="10795" y="5156"/>
                  </a:lnTo>
                  <a:lnTo>
                    <a:pt x="11595" y="5422"/>
                  </a:lnTo>
                  <a:lnTo>
                    <a:pt x="13843" y="6375"/>
                  </a:lnTo>
                  <a:lnTo>
                    <a:pt x="14058" y="6121"/>
                  </a:lnTo>
                  <a:lnTo>
                    <a:pt x="17043" y="7378"/>
                  </a:lnTo>
                  <a:lnTo>
                    <a:pt x="16814" y="7658"/>
                  </a:lnTo>
                  <a:lnTo>
                    <a:pt x="22669" y="10223"/>
                  </a:lnTo>
                  <a:lnTo>
                    <a:pt x="22987" y="9804"/>
                  </a:lnTo>
                  <a:lnTo>
                    <a:pt x="25844" y="11087"/>
                  </a:lnTo>
                  <a:lnTo>
                    <a:pt x="25514" y="11531"/>
                  </a:lnTo>
                  <a:lnTo>
                    <a:pt x="26936" y="12230"/>
                  </a:lnTo>
                  <a:lnTo>
                    <a:pt x="30073" y="17665"/>
                  </a:lnTo>
                  <a:lnTo>
                    <a:pt x="29972" y="19634"/>
                  </a:lnTo>
                  <a:lnTo>
                    <a:pt x="29324" y="21285"/>
                  </a:lnTo>
                  <a:lnTo>
                    <a:pt x="28943" y="22313"/>
                  </a:lnTo>
                  <a:lnTo>
                    <a:pt x="29756" y="21107"/>
                  </a:lnTo>
                  <a:lnTo>
                    <a:pt x="30124" y="19888"/>
                  </a:lnTo>
                  <a:lnTo>
                    <a:pt x="31000" y="17665"/>
                  </a:lnTo>
                  <a:lnTo>
                    <a:pt x="31051" y="16319"/>
                  </a:lnTo>
                  <a:lnTo>
                    <a:pt x="31216" y="1437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2774139" y="4797182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5">
                  <a:moveTo>
                    <a:pt x="11823" y="0"/>
                  </a:moveTo>
                  <a:lnTo>
                    <a:pt x="11163" y="12"/>
                  </a:lnTo>
                  <a:lnTo>
                    <a:pt x="9855" y="330"/>
                  </a:lnTo>
                  <a:lnTo>
                    <a:pt x="9156" y="825"/>
                  </a:lnTo>
                  <a:lnTo>
                    <a:pt x="7785" y="1638"/>
                  </a:lnTo>
                  <a:lnTo>
                    <a:pt x="507" y="11468"/>
                  </a:lnTo>
                  <a:lnTo>
                    <a:pt x="177" y="12255"/>
                  </a:lnTo>
                  <a:lnTo>
                    <a:pt x="0" y="13715"/>
                  </a:lnTo>
                  <a:lnTo>
                    <a:pt x="25" y="14465"/>
                  </a:lnTo>
                  <a:lnTo>
                    <a:pt x="342" y="15684"/>
                  </a:lnTo>
                  <a:lnTo>
                    <a:pt x="774" y="16116"/>
                  </a:lnTo>
                  <a:lnTo>
                    <a:pt x="1701" y="16751"/>
                  </a:lnTo>
                  <a:lnTo>
                    <a:pt x="2298" y="16840"/>
                  </a:lnTo>
                  <a:lnTo>
                    <a:pt x="3555" y="16636"/>
                  </a:lnTo>
                  <a:lnTo>
                    <a:pt x="4229" y="16332"/>
                  </a:lnTo>
                  <a:lnTo>
                    <a:pt x="6261" y="15163"/>
                  </a:lnTo>
                  <a:lnTo>
                    <a:pt x="7505" y="14020"/>
                  </a:lnTo>
                  <a:lnTo>
                    <a:pt x="8064" y="13284"/>
                  </a:lnTo>
                  <a:lnTo>
                    <a:pt x="9207" y="11925"/>
                  </a:lnTo>
                  <a:lnTo>
                    <a:pt x="13030" y="4978"/>
                  </a:lnTo>
                  <a:lnTo>
                    <a:pt x="13004" y="4267"/>
                  </a:lnTo>
                  <a:lnTo>
                    <a:pt x="13207" y="2806"/>
                  </a:lnTo>
                  <a:lnTo>
                    <a:pt x="13258" y="2133"/>
                  </a:lnTo>
                  <a:lnTo>
                    <a:pt x="12776" y="444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776550" y="4798465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4" h="15875">
                  <a:moveTo>
                    <a:pt x="8458" y="2171"/>
                  </a:moveTo>
                  <a:lnTo>
                    <a:pt x="7772" y="1054"/>
                  </a:lnTo>
                  <a:lnTo>
                    <a:pt x="7912" y="1206"/>
                  </a:lnTo>
                  <a:lnTo>
                    <a:pt x="7988" y="1422"/>
                  </a:lnTo>
                  <a:lnTo>
                    <a:pt x="8039" y="1663"/>
                  </a:lnTo>
                  <a:lnTo>
                    <a:pt x="8064" y="1981"/>
                  </a:lnTo>
                  <a:lnTo>
                    <a:pt x="8013" y="2362"/>
                  </a:lnTo>
                  <a:lnTo>
                    <a:pt x="7835" y="3251"/>
                  </a:lnTo>
                  <a:lnTo>
                    <a:pt x="7835" y="3708"/>
                  </a:lnTo>
                  <a:lnTo>
                    <a:pt x="5143" y="8420"/>
                  </a:lnTo>
                  <a:lnTo>
                    <a:pt x="4368" y="9347"/>
                  </a:lnTo>
                  <a:lnTo>
                    <a:pt x="939" y="11811"/>
                  </a:lnTo>
                  <a:lnTo>
                    <a:pt x="673" y="11798"/>
                  </a:lnTo>
                  <a:lnTo>
                    <a:pt x="457" y="11709"/>
                  </a:lnTo>
                  <a:lnTo>
                    <a:pt x="596" y="11823"/>
                  </a:lnTo>
                  <a:lnTo>
                    <a:pt x="927" y="12026"/>
                  </a:lnTo>
                  <a:lnTo>
                    <a:pt x="1244" y="12065"/>
                  </a:lnTo>
                  <a:lnTo>
                    <a:pt x="1600" y="12014"/>
                  </a:lnTo>
                  <a:lnTo>
                    <a:pt x="1930" y="11887"/>
                  </a:lnTo>
                  <a:lnTo>
                    <a:pt x="2273" y="11696"/>
                  </a:lnTo>
                  <a:lnTo>
                    <a:pt x="3048" y="11176"/>
                  </a:lnTo>
                  <a:lnTo>
                    <a:pt x="3505" y="10896"/>
                  </a:lnTo>
                  <a:lnTo>
                    <a:pt x="4356" y="10096"/>
                  </a:lnTo>
                  <a:lnTo>
                    <a:pt x="4749" y="9575"/>
                  </a:lnTo>
                  <a:lnTo>
                    <a:pt x="5524" y="8648"/>
                  </a:lnTo>
                  <a:lnTo>
                    <a:pt x="8229" y="3454"/>
                  </a:lnTo>
                  <a:lnTo>
                    <a:pt x="8407" y="2552"/>
                  </a:lnTo>
                  <a:lnTo>
                    <a:pt x="8458" y="2171"/>
                  </a:lnTo>
                  <a:close/>
                </a:path>
                <a:path w="10794" h="15875">
                  <a:moveTo>
                    <a:pt x="9855" y="1397"/>
                  </a:moveTo>
                  <a:lnTo>
                    <a:pt x="9817" y="1041"/>
                  </a:lnTo>
                  <a:lnTo>
                    <a:pt x="9740" y="698"/>
                  </a:lnTo>
                  <a:lnTo>
                    <a:pt x="9423" y="546"/>
                  </a:lnTo>
                  <a:lnTo>
                    <a:pt x="9258" y="520"/>
                  </a:lnTo>
                  <a:lnTo>
                    <a:pt x="9385" y="673"/>
                  </a:lnTo>
                  <a:lnTo>
                    <a:pt x="9436" y="927"/>
                  </a:lnTo>
                  <a:lnTo>
                    <a:pt x="9461" y="1206"/>
                  </a:lnTo>
                  <a:lnTo>
                    <a:pt x="9448" y="1574"/>
                  </a:lnTo>
                  <a:lnTo>
                    <a:pt x="9207" y="2552"/>
                  </a:lnTo>
                  <a:lnTo>
                    <a:pt x="9042" y="3098"/>
                  </a:lnTo>
                  <a:lnTo>
                    <a:pt x="8978" y="3657"/>
                  </a:lnTo>
                  <a:lnTo>
                    <a:pt x="5537" y="9512"/>
                  </a:lnTo>
                  <a:lnTo>
                    <a:pt x="4597" y="10693"/>
                  </a:lnTo>
                  <a:lnTo>
                    <a:pt x="4127" y="11328"/>
                  </a:lnTo>
                  <a:lnTo>
                    <a:pt x="3124" y="12369"/>
                  </a:lnTo>
                  <a:lnTo>
                    <a:pt x="2603" y="12738"/>
                  </a:lnTo>
                  <a:lnTo>
                    <a:pt x="1714" y="13423"/>
                  </a:lnTo>
                  <a:lnTo>
                    <a:pt x="1320" y="13690"/>
                  </a:lnTo>
                  <a:lnTo>
                    <a:pt x="965" y="13868"/>
                  </a:lnTo>
                  <a:lnTo>
                    <a:pt x="660" y="13944"/>
                  </a:lnTo>
                  <a:lnTo>
                    <a:pt x="381" y="13957"/>
                  </a:lnTo>
                  <a:lnTo>
                    <a:pt x="152" y="13868"/>
                  </a:lnTo>
                  <a:lnTo>
                    <a:pt x="292" y="13995"/>
                  </a:lnTo>
                  <a:lnTo>
                    <a:pt x="609" y="14198"/>
                  </a:lnTo>
                  <a:lnTo>
                    <a:pt x="952" y="14224"/>
                  </a:lnTo>
                  <a:lnTo>
                    <a:pt x="1346" y="14122"/>
                  </a:lnTo>
                  <a:lnTo>
                    <a:pt x="5918" y="9740"/>
                  </a:lnTo>
                  <a:lnTo>
                    <a:pt x="6426" y="9156"/>
                  </a:lnTo>
                  <a:lnTo>
                    <a:pt x="9436" y="3302"/>
                  </a:lnTo>
                  <a:lnTo>
                    <a:pt x="9728" y="2235"/>
                  </a:lnTo>
                  <a:lnTo>
                    <a:pt x="9829" y="1778"/>
                  </a:lnTo>
                  <a:lnTo>
                    <a:pt x="9855" y="1397"/>
                  </a:lnTo>
                  <a:close/>
                </a:path>
                <a:path w="10794" h="15875">
                  <a:moveTo>
                    <a:pt x="10464" y="1473"/>
                  </a:moveTo>
                  <a:lnTo>
                    <a:pt x="10426" y="495"/>
                  </a:lnTo>
                  <a:lnTo>
                    <a:pt x="10287" y="0"/>
                  </a:lnTo>
                  <a:lnTo>
                    <a:pt x="10312" y="800"/>
                  </a:lnTo>
                  <a:lnTo>
                    <a:pt x="10058" y="2451"/>
                  </a:lnTo>
                  <a:lnTo>
                    <a:pt x="5918" y="10566"/>
                  </a:lnTo>
                  <a:lnTo>
                    <a:pt x="4800" y="11925"/>
                  </a:lnTo>
                  <a:lnTo>
                    <a:pt x="4229" y="12649"/>
                  </a:lnTo>
                  <a:lnTo>
                    <a:pt x="2971" y="13804"/>
                  </a:lnTo>
                  <a:lnTo>
                    <a:pt x="2260" y="14198"/>
                  </a:lnTo>
                  <a:lnTo>
                    <a:pt x="1041" y="14947"/>
                  </a:lnTo>
                  <a:lnTo>
                    <a:pt x="508" y="15214"/>
                  </a:lnTo>
                  <a:lnTo>
                    <a:pt x="0" y="15379"/>
                  </a:lnTo>
                  <a:lnTo>
                    <a:pt x="812" y="15265"/>
                  </a:lnTo>
                  <a:lnTo>
                    <a:pt x="1498" y="14947"/>
                  </a:lnTo>
                  <a:lnTo>
                    <a:pt x="2819" y="14160"/>
                  </a:lnTo>
                  <a:lnTo>
                    <a:pt x="3517" y="13792"/>
                  </a:lnTo>
                  <a:lnTo>
                    <a:pt x="4813" y="12598"/>
                  </a:lnTo>
                  <a:lnTo>
                    <a:pt x="5410" y="11836"/>
                  </a:lnTo>
                  <a:lnTo>
                    <a:pt x="6464" y="10566"/>
                  </a:lnTo>
                  <a:lnTo>
                    <a:pt x="10325" y="2451"/>
                  </a:lnTo>
                  <a:lnTo>
                    <a:pt x="10464" y="147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774121" y="4797256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5">
                  <a:moveTo>
                    <a:pt x="10934" y="0"/>
                  </a:moveTo>
                  <a:lnTo>
                    <a:pt x="9855" y="241"/>
                  </a:lnTo>
                  <a:lnTo>
                    <a:pt x="9156" y="736"/>
                  </a:lnTo>
                  <a:lnTo>
                    <a:pt x="7797" y="1549"/>
                  </a:lnTo>
                  <a:lnTo>
                    <a:pt x="2159" y="7683"/>
                  </a:lnTo>
                  <a:lnTo>
                    <a:pt x="1384" y="9131"/>
                  </a:lnTo>
                  <a:lnTo>
                    <a:pt x="1028" y="9867"/>
                  </a:lnTo>
                  <a:lnTo>
                    <a:pt x="508" y="11366"/>
                  </a:lnTo>
                  <a:lnTo>
                    <a:pt x="177" y="12153"/>
                  </a:lnTo>
                  <a:lnTo>
                    <a:pt x="0" y="13627"/>
                  </a:lnTo>
                  <a:lnTo>
                    <a:pt x="38" y="14376"/>
                  </a:lnTo>
                  <a:lnTo>
                    <a:pt x="355" y="15595"/>
                  </a:lnTo>
                  <a:lnTo>
                    <a:pt x="787" y="16027"/>
                  </a:lnTo>
                  <a:lnTo>
                    <a:pt x="1714" y="16649"/>
                  </a:lnTo>
                  <a:lnTo>
                    <a:pt x="2311" y="16738"/>
                  </a:lnTo>
                  <a:lnTo>
                    <a:pt x="3568" y="16548"/>
                  </a:lnTo>
                  <a:lnTo>
                    <a:pt x="4241" y="16230"/>
                  </a:lnTo>
                  <a:lnTo>
                    <a:pt x="5765" y="15341"/>
                  </a:lnTo>
                  <a:lnTo>
                    <a:pt x="6197" y="15049"/>
                  </a:lnTo>
                  <a:lnTo>
                    <a:pt x="5689" y="14668"/>
                  </a:lnTo>
                  <a:lnTo>
                    <a:pt x="5219" y="14173"/>
                  </a:lnTo>
                  <a:lnTo>
                    <a:pt x="4762" y="12839"/>
                  </a:lnTo>
                  <a:lnTo>
                    <a:pt x="4660" y="11976"/>
                  </a:lnTo>
                  <a:lnTo>
                    <a:pt x="4699" y="11099"/>
                  </a:lnTo>
                  <a:lnTo>
                    <a:pt x="4737" y="10325"/>
                  </a:lnTo>
                  <a:lnTo>
                    <a:pt x="5054" y="9448"/>
                  </a:lnTo>
                  <a:lnTo>
                    <a:pt x="5537" y="7785"/>
                  </a:lnTo>
                  <a:lnTo>
                    <a:pt x="5892" y="6972"/>
                  </a:lnTo>
                  <a:lnTo>
                    <a:pt x="6680" y="5372"/>
                  </a:lnTo>
                  <a:lnTo>
                    <a:pt x="6959" y="4521"/>
                  </a:lnTo>
                  <a:lnTo>
                    <a:pt x="8026" y="2984"/>
                  </a:lnTo>
                  <a:lnTo>
                    <a:pt x="9804" y="1041"/>
                  </a:lnTo>
                  <a:lnTo>
                    <a:pt x="10934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749131" y="4775262"/>
              <a:ext cx="29908" cy="18287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2749626" y="4777268"/>
              <a:ext cx="27305" cy="12700"/>
            </a:xfrm>
            <a:custGeom>
              <a:avLst/>
              <a:gdLst/>
              <a:ahLst/>
              <a:cxnLst/>
              <a:rect l="l" t="t" r="r" b="b"/>
              <a:pathLst>
                <a:path w="27305" h="12700">
                  <a:moveTo>
                    <a:pt x="17995" y="9448"/>
                  </a:moveTo>
                  <a:lnTo>
                    <a:pt x="13157" y="8394"/>
                  </a:lnTo>
                  <a:lnTo>
                    <a:pt x="12484" y="8331"/>
                  </a:lnTo>
                  <a:lnTo>
                    <a:pt x="11163" y="8089"/>
                  </a:lnTo>
                  <a:lnTo>
                    <a:pt x="9817" y="7924"/>
                  </a:lnTo>
                  <a:lnTo>
                    <a:pt x="9779" y="8077"/>
                  </a:lnTo>
                  <a:lnTo>
                    <a:pt x="8432" y="7848"/>
                  </a:lnTo>
                  <a:lnTo>
                    <a:pt x="8509" y="7531"/>
                  </a:lnTo>
                  <a:lnTo>
                    <a:pt x="7175" y="7302"/>
                  </a:lnTo>
                  <a:lnTo>
                    <a:pt x="5803" y="7188"/>
                  </a:lnTo>
                  <a:lnTo>
                    <a:pt x="4483" y="6870"/>
                  </a:lnTo>
                  <a:lnTo>
                    <a:pt x="4445" y="7023"/>
                  </a:lnTo>
                  <a:lnTo>
                    <a:pt x="3098" y="6819"/>
                  </a:lnTo>
                  <a:lnTo>
                    <a:pt x="3136" y="6667"/>
                  </a:lnTo>
                  <a:lnTo>
                    <a:pt x="2463" y="6565"/>
                  </a:lnTo>
                  <a:lnTo>
                    <a:pt x="2120" y="6565"/>
                  </a:lnTo>
                  <a:lnTo>
                    <a:pt x="1397" y="6438"/>
                  </a:lnTo>
                  <a:lnTo>
                    <a:pt x="1041" y="6121"/>
                  </a:lnTo>
                  <a:lnTo>
                    <a:pt x="114" y="6604"/>
                  </a:lnTo>
                  <a:lnTo>
                    <a:pt x="571" y="7175"/>
                  </a:lnTo>
                  <a:lnTo>
                    <a:pt x="1041" y="7620"/>
                  </a:lnTo>
                  <a:lnTo>
                    <a:pt x="1689" y="7518"/>
                  </a:lnTo>
                  <a:lnTo>
                    <a:pt x="2298" y="7531"/>
                  </a:lnTo>
                  <a:lnTo>
                    <a:pt x="2984" y="7632"/>
                  </a:lnTo>
                  <a:lnTo>
                    <a:pt x="2933" y="7785"/>
                  </a:lnTo>
                  <a:lnTo>
                    <a:pt x="4292" y="8001"/>
                  </a:lnTo>
                  <a:lnTo>
                    <a:pt x="4330" y="7848"/>
                  </a:lnTo>
                  <a:lnTo>
                    <a:pt x="5689" y="8064"/>
                  </a:lnTo>
                  <a:lnTo>
                    <a:pt x="7010" y="8394"/>
                  </a:lnTo>
                  <a:lnTo>
                    <a:pt x="8382" y="8534"/>
                  </a:lnTo>
                  <a:lnTo>
                    <a:pt x="8293" y="8864"/>
                  </a:lnTo>
                  <a:lnTo>
                    <a:pt x="9639" y="9093"/>
                  </a:lnTo>
                  <a:lnTo>
                    <a:pt x="9677" y="8940"/>
                  </a:lnTo>
                  <a:lnTo>
                    <a:pt x="11023" y="9194"/>
                  </a:lnTo>
                  <a:lnTo>
                    <a:pt x="12369" y="9372"/>
                  </a:lnTo>
                  <a:lnTo>
                    <a:pt x="13030" y="9448"/>
                  </a:lnTo>
                  <a:lnTo>
                    <a:pt x="13157" y="9499"/>
                  </a:lnTo>
                  <a:lnTo>
                    <a:pt x="13258" y="9652"/>
                  </a:lnTo>
                  <a:lnTo>
                    <a:pt x="13843" y="9753"/>
                  </a:lnTo>
                  <a:lnTo>
                    <a:pt x="17995" y="9448"/>
                  </a:lnTo>
                  <a:close/>
                </a:path>
                <a:path w="27305" h="12700">
                  <a:moveTo>
                    <a:pt x="19380" y="12115"/>
                  </a:moveTo>
                  <a:lnTo>
                    <a:pt x="14528" y="10934"/>
                  </a:lnTo>
                  <a:lnTo>
                    <a:pt x="13855" y="10858"/>
                  </a:lnTo>
                  <a:lnTo>
                    <a:pt x="12522" y="10591"/>
                  </a:lnTo>
                  <a:lnTo>
                    <a:pt x="11176" y="10388"/>
                  </a:lnTo>
                  <a:lnTo>
                    <a:pt x="11137" y="10541"/>
                  </a:lnTo>
                  <a:lnTo>
                    <a:pt x="9791" y="10287"/>
                  </a:lnTo>
                  <a:lnTo>
                    <a:pt x="9867" y="9969"/>
                  </a:lnTo>
                  <a:lnTo>
                    <a:pt x="8521" y="9715"/>
                  </a:lnTo>
                  <a:lnTo>
                    <a:pt x="7150" y="9563"/>
                  </a:lnTo>
                  <a:lnTo>
                    <a:pt x="5816" y="9207"/>
                  </a:lnTo>
                  <a:lnTo>
                    <a:pt x="5778" y="9385"/>
                  </a:lnTo>
                  <a:lnTo>
                    <a:pt x="4419" y="9144"/>
                  </a:lnTo>
                  <a:lnTo>
                    <a:pt x="4457" y="8991"/>
                  </a:lnTo>
                  <a:lnTo>
                    <a:pt x="3098" y="8763"/>
                  </a:lnTo>
                  <a:lnTo>
                    <a:pt x="3060" y="8902"/>
                  </a:lnTo>
                  <a:lnTo>
                    <a:pt x="2374" y="8788"/>
                  </a:lnTo>
                  <a:lnTo>
                    <a:pt x="1727" y="8597"/>
                  </a:lnTo>
                  <a:lnTo>
                    <a:pt x="1143" y="8026"/>
                  </a:lnTo>
                  <a:lnTo>
                    <a:pt x="0" y="9448"/>
                  </a:lnTo>
                  <a:lnTo>
                    <a:pt x="2222" y="9753"/>
                  </a:lnTo>
                  <a:lnTo>
                    <a:pt x="2895" y="9880"/>
                  </a:lnTo>
                  <a:lnTo>
                    <a:pt x="2946" y="9728"/>
                  </a:lnTo>
                  <a:lnTo>
                    <a:pt x="4305" y="9982"/>
                  </a:lnTo>
                  <a:lnTo>
                    <a:pt x="4267" y="10121"/>
                  </a:lnTo>
                  <a:lnTo>
                    <a:pt x="5626" y="10375"/>
                  </a:lnTo>
                  <a:lnTo>
                    <a:pt x="5676" y="10210"/>
                  </a:lnTo>
                  <a:lnTo>
                    <a:pt x="7035" y="10464"/>
                  </a:lnTo>
                  <a:lnTo>
                    <a:pt x="8369" y="10833"/>
                  </a:lnTo>
                  <a:lnTo>
                    <a:pt x="9740" y="10998"/>
                  </a:lnTo>
                  <a:lnTo>
                    <a:pt x="9664" y="11315"/>
                  </a:lnTo>
                  <a:lnTo>
                    <a:pt x="11010" y="11582"/>
                  </a:lnTo>
                  <a:lnTo>
                    <a:pt x="11049" y="11430"/>
                  </a:lnTo>
                  <a:lnTo>
                    <a:pt x="12395" y="11709"/>
                  </a:lnTo>
                  <a:lnTo>
                    <a:pt x="13741" y="11925"/>
                  </a:lnTo>
                  <a:lnTo>
                    <a:pt x="14401" y="12001"/>
                  </a:lnTo>
                  <a:lnTo>
                    <a:pt x="14541" y="12065"/>
                  </a:lnTo>
                  <a:lnTo>
                    <a:pt x="14643" y="12217"/>
                  </a:lnTo>
                  <a:lnTo>
                    <a:pt x="15227" y="12331"/>
                  </a:lnTo>
                  <a:lnTo>
                    <a:pt x="19380" y="12115"/>
                  </a:lnTo>
                  <a:close/>
                </a:path>
                <a:path w="27305" h="12700">
                  <a:moveTo>
                    <a:pt x="22225" y="9817"/>
                  </a:moveTo>
                  <a:lnTo>
                    <a:pt x="21907" y="9207"/>
                  </a:lnTo>
                  <a:lnTo>
                    <a:pt x="21742" y="8064"/>
                  </a:lnTo>
                  <a:lnTo>
                    <a:pt x="21526" y="7543"/>
                  </a:lnTo>
                  <a:lnTo>
                    <a:pt x="20955" y="6477"/>
                  </a:lnTo>
                  <a:lnTo>
                    <a:pt x="20624" y="6019"/>
                  </a:lnTo>
                  <a:lnTo>
                    <a:pt x="20142" y="5651"/>
                  </a:lnTo>
                  <a:lnTo>
                    <a:pt x="19126" y="4851"/>
                  </a:lnTo>
                  <a:lnTo>
                    <a:pt x="18249" y="4711"/>
                  </a:lnTo>
                  <a:lnTo>
                    <a:pt x="18021" y="4800"/>
                  </a:lnTo>
                  <a:lnTo>
                    <a:pt x="17805" y="4787"/>
                  </a:lnTo>
                  <a:lnTo>
                    <a:pt x="16814" y="4584"/>
                  </a:lnTo>
                  <a:lnTo>
                    <a:pt x="14757" y="4279"/>
                  </a:lnTo>
                  <a:lnTo>
                    <a:pt x="12687" y="3924"/>
                  </a:lnTo>
                  <a:lnTo>
                    <a:pt x="12712" y="3784"/>
                  </a:lnTo>
                  <a:lnTo>
                    <a:pt x="10629" y="3505"/>
                  </a:lnTo>
                  <a:lnTo>
                    <a:pt x="10553" y="3797"/>
                  </a:lnTo>
                  <a:lnTo>
                    <a:pt x="8445" y="3505"/>
                  </a:lnTo>
                  <a:lnTo>
                    <a:pt x="6350" y="3149"/>
                  </a:lnTo>
                  <a:lnTo>
                    <a:pt x="4203" y="2971"/>
                  </a:lnTo>
                  <a:lnTo>
                    <a:pt x="4254" y="2819"/>
                  </a:lnTo>
                  <a:lnTo>
                    <a:pt x="2133" y="2565"/>
                  </a:lnTo>
                  <a:lnTo>
                    <a:pt x="2095" y="2692"/>
                  </a:lnTo>
                  <a:lnTo>
                    <a:pt x="812" y="2540"/>
                  </a:lnTo>
                  <a:lnTo>
                    <a:pt x="711" y="3403"/>
                  </a:lnTo>
                  <a:lnTo>
                    <a:pt x="2247" y="3467"/>
                  </a:lnTo>
                  <a:lnTo>
                    <a:pt x="3822" y="3670"/>
                  </a:lnTo>
                  <a:lnTo>
                    <a:pt x="3784" y="3810"/>
                  </a:lnTo>
                  <a:lnTo>
                    <a:pt x="5905" y="4102"/>
                  </a:lnTo>
                  <a:lnTo>
                    <a:pt x="8051" y="4292"/>
                  </a:lnTo>
                  <a:lnTo>
                    <a:pt x="10147" y="4686"/>
                  </a:lnTo>
                  <a:lnTo>
                    <a:pt x="10223" y="4394"/>
                  </a:lnTo>
                  <a:lnTo>
                    <a:pt x="12319" y="4699"/>
                  </a:lnTo>
                  <a:lnTo>
                    <a:pt x="12293" y="4838"/>
                  </a:lnTo>
                  <a:lnTo>
                    <a:pt x="14376" y="5156"/>
                  </a:lnTo>
                  <a:lnTo>
                    <a:pt x="16446" y="5524"/>
                  </a:lnTo>
                  <a:lnTo>
                    <a:pt x="17437" y="5740"/>
                  </a:lnTo>
                  <a:lnTo>
                    <a:pt x="17653" y="5753"/>
                  </a:lnTo>
                  <a:lnTo>
                    <a:pt x="17881" y="5664"/>
                  </a:lnTo>
                  <a:lnTo>
                    <a:pt x="18757" y="5803"/>
                  </a:lnTo>
                  <a:lnTo>
                    <a:pt x="21551" y="10160"/>
                  </a:lnTo>
                  <a:lnTo>
                    <a:pt x="21844" y="10756"/>
                  </a:lnTo>
                  <a:lnTo>
                    <a:pt x="21780" y="11315"/>
                  </a:lnTo>
                  <a:lnTo>
                    <a:pt x="22059" y="10731"/>
                  </a:lnTo>
                  <a:lnTo>
                    <a:pt x="22225" y="9817"/>
                  </a:lnTo>
                  <a:close/>
                </a:path>
                <a:path w="27305" h="12700">
                  <a:moveTo>
                    <a:pt x="27228" y="10439"/>
                  </a:moveTo>
                  <a:lnTo>
                    <a:pt x="27076" y="9448"/>
                  </a:lnTo>
                  <a:lnTo>
                    <a:pt x="26936" y="7581"/>
                  </a:lnTo>
                  <a:lnTo>
                    <a:pt x="26593" y="6743"/>
                  </a:lnTo>
                  <a:lnTo>
                    <a:pt x="25984" y="5067"/>
                  </a:lnTo>
                  <a:lnTo>
                    <a:pt x="25514" y="4343"/>
                  </a:lnTo>
                  <a:lnTo>
                    <a:pt x="24523" y="3340"/>
                  </a:lnTo>
                  <a:lnTo>
                    <a:pt x="23812" y="2882"/>
                  </a:lnTo>
                  <a:lnTo>
                    <a:pt x="22796" y="2730"/>
                  </a:lnTo>
                  <a:lnTo>
                    <a:pt x="22364" y="2717"/>
                  </a:lnTo>
                  <a:lnTo>
                    <a:pt x="21158" y="2514"/>
                  </a:lnTo>
                  <a:lnTo>
                    <a:pt x="21183" y="2362"/>
                  </a:lnTo>
                  <a:lnTo>
                    <a:pt x="21221" y="2159"/>
                  </a:lnTo>
                  <a:lnTo>
                    <a:pt x="18834" y="1765"/>
                  </a:lnTo>
                  <a:lnTo>
                    <a:pt x="18757" y="2159"/>
                  </a:lnTo>
                  <a:lnTo>
                    <a:pt x="13868" y="1524"/>
                  </a:lnTo>
                  <a:lnTo>
                    <a:pt x="13931" y="1257"/>
                  </a:lnTo>
                  <a:lnTo>
                    <a:pt x="13500" y="1206"/>
                  </a:lnTo>
                  <a:lnTo>
                    <a:pt x="11455" y="965"/>
                  </a:lnTo>
                  <a:lnTo>
                    <a:pt x="11391" y="1206"/>
                  </a:lnTo>
                  <a:lnTo>
                    <a:pt x="9690" y="1016"/>
                  </a:lnTo>
                  <a:lnTo>
                    <a:pt x="8902" y="927"/>
                  </a:lnTo>
                  <a:lnTo>
                    <a:pt x="6375" y="736"/>
                  </a:lnTo>
                  <a:lnTo>
                    <a:pt x="6477" y="355"/>
                  </a:lnTo>
                  <a:lnTo>
                    <a:pt x="5003" y="215"/>
                  </a:lnTo>
                  <a:lnTo>
                    <a:pt x="4597" y="165"/>
                  </a:lnTo>
                  <a:lnTo>
                    <a:pt x="3289" y="215"/>
                  </a:lnTo>
                  <a:lnTo>
                    <a:pt x="1231" y="0"/>
                  </a:lnTo>
                  <a:lnTo>
                    <a:pt x="1003" y="1346"/>
                  </a:lnTo>
                  <a:lnTo>
                    <a:pt x="3733" y="1651"/>
                  </a:lnTo>
                  <a:lnTo>
                    <a:pt x="3784" y="1485"/>
                  </a:lnTo>
                  <a:lnTo>
                    <a:pt x="6299" y="1765"/>
                  </a:lnTo>
                  <a:lnTo>
                    <a:pt x="6299" y="2159"/>
                  </a:lnTo>
                  <a:lnTo>
                    <a:pt x="8724" y="2451"/>
                  </a:lnTo>
                  <a:lnTo>
                    <a:pt x="11252" y="2679"/>
                  </a:lnTo>
                  <a:lnTo>
                    <a:pt x="11315" y="2438"/>
                  </a:lnTo>
                  <a:lnTo>
                    <a:pt x="13804" y="2768"/>
                  </a:lnTo>
                  <a:lnTo>
                    <a:pt x="13741" y="3022"/>
                  </a:lnTo>
                  <a:lnTo>
                    <a:pt x="16217" y="3365"/>
                  </a:lnTo>
                  <a:lnTo>
                    <a:pt x="18669" y="3733"/>
                  </a:lnTo>
                  <a:lnTo>
                    <a:pt x="18745" y="3340"/>
                  </a:lnTo>
                  <a:lnTo>
                    <a:pt x="21158" y="3708"/>
                  </a:lnTo>
                  <a:lnTo>
                    <a:pt x="21069" y="4114"/>
                  </a:lnTo>
                  <a:lnTo>
                    <a:pt x="22263" y="4343"/>
                  </a:lnTo>
                  <a:lnTo>
                    <a:pt x="22720" y="4356"/>
                  </a:lnTo>
                  <a:lnTo>
                    <a:pt x="23736" y="4533"/>
                  </a:lnTo>
                  <a:lnTo>
                    <a:pt x="24358" y="4876"/>
                  </a:lnTo>
                  <a:lnTo>
                    <a:pt x="25488" y="6057"/>
                  </a:lnTo>
                  <a:lnTo>
                    <a:pt x="25920" y="6743"/>
                  </a:lnTo>
                  <a:lnTo>
                    <a:pt x="26543" y="8432"/>
                  </a:lnTo>
                  <a:lnTo>
                    <a:pt x="26885" y="9283"/>
                  </a:lnTo>
                  <a:lnTo>
                    <a:pt x="26962" y="10439"/>
                  </a:lnTo>
                  <a:lnTo>
                    <a:pt x="27076" y="11518"/>
                  </a:lnTo>
                  <a:lnTo>
                    <a:pt x="27228" y="10439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2772007" y="4778214"/>
              <a:ext cx="6985" cy="15240"/>
            </a:xfrm>
            <a:custGeom>
              <a:avLst/>
              <a:gdLst/>
              <a:ahLst/>
              <a:cxnLst/>
              <a:rect l="l" t="t" r="r" b="b"/>
              <a:pathLst>
                <a:path w="6985" h="15239">
                  <a:moveTo>
                    <a:pt x="4140" y="0"/>
                  </a:moveTo>
                  <a:lnTo>
                    <a:pt x="3682" y="152"/>
                  </a:lnTo>
                  <a:lnTo>
                    <a:pt x="2895" y="673"/>
                  </a:lnTo>
                  <a:lnTo>
                    <a:pt x="2565" y="1193"/>
                  </a:lnTo>
                  <a:lnTo>
                    <a:pt x="1892" y="2095"/>
                  </a:lnTo>
                  <a:lnTo>
                    <a:pt x="0" y="9156"/>
                  </a:lnTo>
                  <a:lnTo>
                    <a:pt x="12" y="9779"/>
                  </a:lnTo>
                  <a:lnTo>
                    <a:pt x="152" y="11023"/>
                  </a:lnTo>
                  <a:lnTo>
                    <a:pt x="190" y="11684"/>
                  </a:lnTo>
                  <a:lnTo>
                    <a:pt x="2755" y="14757"/>
                  </a:lnTo>
                  <a:lnTo>
                    <a:pt x="3200" y="14693"/>
                  </a:lnTo>
                  <a:lnTo>
                    <a:pt x="4013" y="14274"/>
                  </a:lnTo>
                  <a:lnTo>
                    <a:pt x="4368" y="13906"/>
                  </a:lnTo>
                  <a:lnTo>
                    <a:pt x="5029" y="13030"/>
                  </a:lnTo>
                  <a:lnTo>
                    <a:pt x="5384" y="12611"/>
                  </a:lnTo>
                  <a:lnTo>
                    <a:pt x="5867" y="11480"/>
                  </a:lnTo>
                  <a:lnTo>
                    <a:pt x="6007" y="10807"/>
                  </a:lnTo>
                  <a:lnTo>
                    <a:pt x="6337" y="9537"/>
                  </a:lnTo>
                  <a:lnTo>
                    <a:pt x="6553" y="8915"/>
                  </a:lnTo>
                  <a:lnTo>
                    <a:pt x="6642" y="8229"/>
                  </a:lnTo>
                  <a:lnTo>
                    <a:pt x="6807" y="6845"/>
                  </a:lnTo>
                  <a:lnTo>
                    <a:pt x="6832" y="5499"/>
                  </a:lnTo>
                  <a:lnTo>
                    <a:pt x="6794" y="4800"/>
                  </a:lnTo>
                  <a:lnTo>
                    <a:pt x="6654" y="3505"/>
                  </a:lnTo>
                  <a:lnTo>
                    <a:pt x="6388" y="2971"/>
                  </a:lnTo>
                  <a:lnTo>
                    <a:pt x="6045" y="1828"/>
                  </a:lnTo>
                  <a:lnTo>
                    <a:pt x="5854" y="1320"/>
                  </a:lnTo>
                  <a:lnTo>
                    <a:pt x="4952" y="139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2774289" y="4778996"/>
              <a:ext cx="4445" cy="13970"/>
            </a:xfrm>
            <a:custGeom>
              <a:avLst/>
              <a:gdLst/>
              <a:ahLst/>
              <a:cxnLst/>
              <a:rect l="l" t="t" r="r" b="b"/>
              <a:pathLst>
                <a:path w="4444" h="13970">
                  <a:moveTo>
                    <a:pt x="2857" y="4749"/>
                  </a:moveTo>
                  <a:lnTo>
                    <a:pt x="2768" y="3390"/>
                  </a:lnTo>
                  <a:lnTo>
                    <a:pt x="2616" y="3035"/>
                  </a:lnTo>
                  <a:lnTo>
                    <a:pt x="2438" y="2324"/>
                  </a:lnTo>
                  <a:lnTo>
                    <a:pt x="1485" y="1320"/>
                  </a:lnTo>
                  <a:lnTo>
                    <a:pt x="1638" y="1409"/>
                  </a:lnTo>
                  <a:lnTo>
                    <a:pt x="1879" y="1727"/>
                  </a:lnTo>
                  <a:lnTo>
                    <a:pt x="2006" y="1955"/>
                  </a:lnTo>
                  <a:lnTo>
                    <a:pt x="2273" y="2959"/>
                  </a:lnTo>
                  <a:lnTo>
                    <a:pt x="2425" y="3314"/>
                  </a:lnTo>
                  <a:lnTo>
                    <a:pt x="2501" y="4191"/>
                  </a:lnTo>
                  <a:lnTo>
                    <a:pt x="2514" y="4660"/>
                  </a:lnTo>
                  <a:lnTo>
                    <a:pt x="2476" y="5575"/>
                  </a:lnTo>
                  <a:lnTo>
                    <a:pt x="2425" y="6057"/>
                  </a:lnTo>
                  <a:lnTo>
                    <a:pt x="2286" y="6997"/>
                  </a:lnTo>
                  <a:lnTo>
                    <a:pt x="2146" y="7416"/>
                  </a:lnTo>
                  <a:lnTo>
                    <a:pt x="1917" y="8293"/>
                  </a:lnTo>
                  <a:lnTo>
                    <a:pt x="1828" y="8750"/>
                  </a:lnTo>
                  <a:lnTo>
                    <a:pt x="1511" y="9537"/>
                  </a:lnTo>
                  <a:lnTo>
                    <a:pt x="1079" y="10134"/>
                  </a:lnTo>
                  <a:lnTo>
                    <a:pt x="914" y="10401"/>
                  </a:lnTo>
                  <a:lnTo>
                    <a:pt x="736" y="10617"/>
                  </a:lnTo>
                  <a:lnTo>
                    <a:pt x="558" y="10769"/>
                  </a:lnTo>
                  <a:lnTo>
                    <a:pt x="368" y="10858"/>
                  </a:lnTo>
                  <a:lnTo>
                    <a:pt x="190" y="10909"/>
                  </a:lnTo>
                  <a:lnTo>
                    <a:pt x="0" y="10896"/>
                  </a:lnTo>
                  <a:lnTo>
                    <a:pt x="431" y="11023"/>
                  </a:lnTo>
                  <a:lnTo>
                    <a:pt x="1625" y="9944"/>
                  </a:lnTo>
                  <a:lnTo>
                    <a:pt x="1854" y="9639"/>
                  </a:lnTo>
                  <a:lnTo>
                    <a:pt x="2171" y="8851"/>
                  </a:lnTo>
                  <a:lnTo>
                    <a:pt x="2260" y="8382"/>
                  </a:lnTo>
                  <a:lnTo>
                    <a:pt x="2489" y="7518"/>
                  </a:lnTo>
                  <a:lnTo>
                    <a:pt x="2628" y="7086"/>
                  </a:lnTo>
                  <a:lnTo>
                    <a:pt x="2806" y="5664"/>
                  </a:lnTo>
                  <a:lnTo>
                    <a:pt x="2832" y="5219"/>
                  </a:lnTo>
                  <a:lnTo>
                    <a:pt x="2857" y="4749"/>
                  </a:lnTo>
                  <a:close/>
                </a:path>
                <a:path w="4444" h="13970">
                  <a:moveTo>
                    <a:pt x="3594" y="4800"/>
                  </a:moveTo>
                  <a:lnTo>
                    <a:pt x="3543" y="3124"/>
                  </a:lnTo>
                  <a:lnTo>
                    <a:pt x="3403" y="2679"/>
                  </a:lnTo>
                  <a:lnTo>
                    <a:pt x="3175" y="1447"/>
                  </a:lnTo>
                  <a:lnTo>
                    <a:pt x="3060" y="1155"/>
                  </a:lnTo>
                  <a:lnTo>
                    <a:pt x="2908" y="889"/>
                  </a:lnTo>
                  <a:lnTo>
                    <a:pt x="2743" y="660"/>
                  </a:lnTo>
                  <a:lnTo>
                    <a:pt x="2413" y="609"/>
                  </a:lnTo>
                  <a:lnTo>
                    <a:pt x="2616" y="889"/>
                  </a:lnTo>
                  <a:lnTo>
                    <a:pt x="2730" y="1092"/>
                  </a:lnTo>
                  <a:lnTo>
                    <a:pt x="2844" y="1384"/>
                  </a:lnTo>
                  <a:lnTo>
                    <a:pt x="3073" y="2616"/>
                  </a:lnTo>
                  <a:lnTo>
                    <a:pt x="3213" y="3048"/>
                  </a:lnTo>
                  <a:lnTo>
                    <a:pt x="3251" y="4140"/>
                  </a:lnTo>
                  <a:lnTo>
                    <a:pt x="3251" y="4711"/>
                  </a:lnTo>
                  <a:lnTo>
                    <a:pt x="3187" y="5854"/>
                  </a:lnTo>
                  <a:lnTo>
                    <a:pt x="3124" y="6451"/>
                  </a:lnTo>
                  <a:lnTo>
                    <a:pt x="2959" y="7632"/>
                  </a:lnTo>
                  <a:lnTo>
                    <a:pt x="2794" y="8178"/>
                  </a:lnTo>
                  <a:lnTo>
                    <a:pt x="2425" y="9842"/>
                  </a:lnTo>
                  <a:lnTo>
                    <a:pt x="723" y="12611"/>
                  </a:lnTo>
                  <a:lnTo>
                    <a:pt x="533" y="12598"/>
                  </a:lnTo>
                  <a:lnTo>
                    <a:pt x="965" y="12750"/>
                  </a:lnTo>
                  <a:lnTo>
                    <a:pt x="3136" y="8267"/>
                  </a:lnTo>
                  <a:lnTo>
                    <a:pt x="3289" y="7721"/>
                  </a:lnTo>
                  <a:lnTo>
                    <a:pt x="3454" y="6540"/>
                  </a:lnTo>
                  <a:lnTo>
                    <a:pt x="3556" y="5397"/>
                  </a:lnTo>
                  <a:lnTo>
                    <a:pt x="3594" y="4800"/>
                  </a:lnTo>
                  <a:close/>
                </a:path>
                <a:path w="4444" h="13970">
                  <a:moveTo>
                    <a:pt x="4292" y="4724"/>
                  </a:moveTo>
                  <a:lnTo>
                    <a:pt x="4254" y="4038"/>
                  </a:lnTo>
                  <a:lnTo>
                    <a:pt x="4114" y="2743"/>
                  </a:lnTo>
                  <a:lnTo>
                    <a:pt x="3860" y="2209"/>
                  </a:lnTo>
                  <a:lnTo>
                    <a:pt x="3517" y="1079"/>
                  </a:lnTo>
                  <a:lnTo>
                    <a:pt x="3314" y="558"/>
                  </a:lnTo>
                  <a:lnTo>
                    <a:pt x="2895" y="0"/>
                  </a:lnTo>
                  <a:lnTo>
                    <a:pt x="3098" y="355"/>
                  </a:lnTo>
                  <a:lnTo>
                    <a:pt x="3556" y="1892"/>
                  </a:lnTo>
                  <a:lnTo>
                    <a:pt x="3822" y="2438"/>
                  </a:lnTo>
                  <a:lnTo>
                    <a:pt x="3949" y="3784"/>
                  </a:lnTo>
                  <a:lnTo>
                    <a:pt x="3987" y="4508"/>
                  </a:lnTo>
                  <a:lnTo>
                    <a:pt x="3949" y="5918"/>
                  </a:lnTo>
                  <a:lnTo>
                    <a:pt x="3670" y="8077"/>
                  </a:lnTo>
                  <a:lnTo>
                    <a:pt x="3454" y="8737"/>
                  </a:lnTo>
                  <a:lnTo>
                    <a:pt x="3111" y="10058"/>
                  </a:lnTo>
                  <a:lnTo>
                    <a:pt x="927" y="13754"/>
                  </a:lnTo>
                  <a:lnTo>
                    <a:pt x="1460" y="13487"/>
                  </a:lnTo>
                  <a:lnTo>
                    <a:pt x="1816" y="13119"/>
                  </a:lnTo>
                  <a:lnTo>
                    <a:pt x="2476" y="12242"/>
                  </a:lnTo>
                  <a:lnTo>
                    <a:pt x="2832" y="11823"/>
                  </a:lnTo>
                  <a:lnTo>
                    <a:pt x="3327" y="10693"/>
                  </a:lnTo>
                  <a:lnTo>
                    <a:pt x="3632" y="9372"/>
                  </a:lnTo>
                  <a:lnTo>
                    <a:pt x="3797" y="8763"/>
                  </a:lnTo>
                  <a:lnTo>
                    <a:pt x="4013" y="8140"/>
                  </a:lnTo>
                  <a:lnTo>
                    <a:pt x="4267" y="6070"/>
                  </a:lnTo>
                  <a:lnTo>
                    <a:pt x="4279" y="5422"/>
                  </a:lnTo>
                  <a:lnTo>
                    <a:pt x="4292" y="4724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771984" y="4778465"/>
              <a:ext cx="5715" cy="14604"/>
            </a:xfrm>
            <a:custGeom>
              <a:avLst/>
              <a:gdLst/>
              <a:ahLst/>
              <a:cxnLst/>
              <a:rect l="l" t="t" r="r" b="b"/>
              <a:pathLst>
                <a:path w="5714" h="14604">
                  <a:moveTo>
                    <a:pt x="3568" y="0"/>
                  </a:moveTo>
                  <a:lnTo>
                    <a:pt x="2895" y="406"/>
                  </a:lnTo>
                  <a:lnTo>
                    <a:pt x="2578" y="927"/>
                  </a:lnTo>
                  <a:lnTo>
                    <a:pt x="1905" y="1841"/>
                  </a:lnTo>
                  <a:lnTo>
                    <a:pt x="0" y="6984"/>
                  </a:lnTo>
                  <a:lnTo>
                    <a:pt x="63" y="7632"/>
                  </a:lnTo>
                  <a:lnTo>
                    <a:pt x="12" y="8889"/>
                  </a:lnTo>
                  <a:lnTo>
                    <a:pt x="12" y="9512"/>
                  </a:lnTo>
                  <a:lnTo>
                    <a:pt x="165" y="10756"/>
                  </a:lnTo>
                  <a:lnTo>
                    <a:pt x="190" y="11417"/>
                  </a:lnTo>
                  <a:lnTo>
                    <a:pt x="2768" y="14490"/>
                  </a:lnTo>
                  <a:lnTo>
                    <a:pt x="3213" y="14427"/>
                  </a:lnTo>
                  <a:lnTo>
                    <a:pt x="4013" y="14020"/>
                  </a:lnTo>
                  <a:lnTo>
                    <a:pt x="4381" y="13639"/>
                  </a:lnTo>
                  <a:lnTo>
                    <a:pt x="5143" y="12649"/>
                  </a:lnTo>
                  <a:lnTo>
                    <a:pt x="5334" y="12331"/>
                  </a:lnTo>
                  <a:lnTo>
                    <a:pt x="4851" y="12153"/>
                  </a:lnTo>
                  <a:lnTo>
                    <a:pt x="4368" y="11887"/>
                  </a:lnTo>
                  <a:lnTo>
                    <a:pt x="3594" y="10972"/>
                  </a:lnTo>
                  <a:lnTo>
                    <a:pt x="3238" y="10337"/>
                  </a:lnTo>
                  <a:lnTo>
                    <a:pt x="2971" y="9677"/>
                  </a:lnTo>
                  <a:lnTo>
                    <a:pt x="2730" y="9080"/>
                  </a:lnTo>
                  <a:lnTo>
                    <a:pt x="2667" y="8356"/>
                  </a:lnTo>
                  <a:lnTo>
                    <a:pt x="2438" y="6997"/>
                  </a:lnTo>
                  <a:lnTo>
                    <a:pt x="2413" y="5600"/>
                  </a:lnTo>
                  <a:lnTo>
                    <a:pt x="2425" y="4940"/>
                  </a:lnTo>
                  <a:lnTo>
                    <a:pt x="2324" y="4241"/>
                  </a:lnTo>
                  <a:lnTo>
                    <a:pt x="2540" y="2857"/>
                  </a:lnTo>
                  <a:lnTo>
                    <a:pt x="3124" y="1015"/>
                  </a:lnTo>
                  <a:lnTo>
                    <a:pt x="3340" y="482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730487" y="4791213"/>
              <a:ext cx="19316" cy="35052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2733192" y="4791454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5" h="33020">
                  <a:moveTo>
                    <a:pt x="10096" y="15494"/>
                  </a:moveTo>
                  <a:lnTo>
                    <a:pt x="10033" y="14757"/>
                  </a:lnTo>
                  <a:lnTo>
                    <a:pt x="9867" y="14605"/>
                  </a:lnTo>
                  <a:lnTo>
                    <a:pt x="9829" y="14452"/>
                  </a:lnTo>
                  <a:lnTo>
                    <a:pt x="9817" y="13601"/>
                  </a:lnTo>
                  <a:lnTo>
                    <a:pt x="9677" y="11887"/>
                  </a:lnTo>
                  <a:lnTo>
                    <a:pt x="9613" y="10160"/>
                  </a:lnTo>
                  <a:lnTo>
                    <a:pt x="9791" y="10134"/>
                  </a:lnTo>
                  <a:lnTo>
                    <a:pt x="9664" y="8420"/>
                  </a:lnTo>
                  <a:lnTo>
                    <a:pt x="9283" y="8470"/>
                  </a:lnTo>
                  <a:lnTo>
                    <a:pt x="9156" y="6756"/>
                  </a:lnTo>
                  <a:lnTo>
                    <a:pt x="9156" y="5003"/>
                  </a:lnTo>
                  <a:lnTo>
                    <a:pt x="9029" y="5029"/>
                  </a:lnTo>
                  <a:lnTo>
                    <a:pt x="8915" y="3302"/>
                  </a:lnTo>
                  <a:lnTo>
                    <a:pt x="9118" y="3263"/>
                  </a:lnTo>
                  <a:lnTo>
                    <a:pt x="9004" y="1536"/>
                  </a:lnTo>
                  <a:lnTo>
                    <a:pt x="8826" y="1574"/>
                  </a:lnTo>
                  <a:lnTo>
                    <a:pt x="8763" y="215"/>
                  </a:lnTo>
                  <a:lnTo>
                    <a:pt x="8788" y="50"/>
                  </a:lnTo>
                  <a:lnTo>
                    <a:pt x="7658" y="0"/>
                  </a:lnTo>
                  <a:lnTo>
                    <a:pt x="7607" y="419"/>
                  </a:lnTo>
                  <a:lnTo>
                    <a:pt x="7683" y="1651"/>
                  </a:lnTo>
                  <a:lnTo>
                    <a:pt x="7848" y="1612"/>
                  </a:lnTo>
                  <a:lnTo>
                    <a:pt x="7950" y="3340"/>
                  </a:lnTo>
                  <a:lnTo>
                    <a:pt x="7747" y="3378"/>
                  </a:lnTo>
                  <a:lnTo>
                    <a:pt x="7848" y="5092"/>
                  </a:lnTo>
                  <a:lnTo>
                    <a:pt x="7975" y="5067"/>
                  </a:lnTo>
                  <a:lnTo>
                    <a:pt x="8089" y="6794"/>
                  </a:lnTo>
                  <a:lnTo>
                    <a:pt x="8077" y="8521"/>
                  </a:lnTo>
                  <a:lnTo>
                    <a:pt x="8458" y="8458"/>
                  </a:lnTo>
                  <a:lnTo>
                    <a:pt x="8572" y="10172"/>
                  </a:lnTo>
                  <a:lnTo>
                    <a:pt x="8394" y="10198"/>
                  </a:lnTo>
                  <a:lnTo>
                    <a:pt x="8521" y="11912"/>
                  </a:lnTo>
                  <a:lnTo>
                    <a:pt x="8572" y="13614"/>
                  </a:lnTo>
                  <a:lnTo>
                    <a:pt x="8572" y="14452"/>
                  </a:lnTo>
                  <a:lnTo>
                    <a:pt x="9232" y="20129"/>
                  </a:lnTo>
                  <a:lnTo>
                    <a:pt x="9271" y="20701"/>
                  </a:lnTo>
                  <a:lnTo>
                    <a:pt x="10096" y="15494"/>
                  </a:lnTo>
                  <a:close/>
                </a:path>
                <a:path w="13335" h="33020">
                  <a:moveTo>
                    <a:pt x="10668" y="32359"/>
                  </a:moveTo>
                  <a:lnTo>
                    <a:pt x="2768" y="25984"/>
                  </a:lnTo>
                  <a:lnTo>
                    <a:pt x="2794" y="25438"/>
                  </a:lnTo>
                  <a:lnTo>
                    <a:pt x="2654" y="23888"/>
                  </a:lnTo>
                  <a:lnTo>
                    <a:pt x="2171" y="23939"/>
                  </a:lnTo>
                  <a:lnTo>
                    <a:pt x="2006" y="20853"/>
                  </a:lnTo>
                  <a:lnTo>
                    <a:pt x="2476" y="20802"/>
                  </a:lnTo>
                  <a:lnTo>
                    <a:pt x="2197" y="14528"/>
                  </a:lnTo>
                  <a:lnTo>
                    <a:pt x="1892" y="14566"/>
                  </a:lnTo>
                  <a:lnTo>
                    <a:pt x="1803" y="11391"/>
                  </a:lnTo>
                  <a:lnTo>
                    <a:pt x="2082" y="11353"/>
                  </a:lnTo>
                  <a:lnTo>
                    <a:pt x="1993" y="8153"/>
                  </a:lnTo>
                  <a:lnTo>
                    <a:pt x="2044" y="5727"/>
                  </a:lnTo>
                  <a:lnTo>
                    <a:pt x="1803" y="4965"/>
                  </a:lnTo>
                  <a:lnTo>
                    <a:pt x="1435" y="3429"/>
                  </a:lnTo>
                  <a:lnTo>
                    <a:pt x="1765" y="1841"/>
                  </a:lnTo>
                  <a:lnTo>
                    <a:pt x="1739" y="254"/>
                  </a:lnTo>
                  <a:lnTo>
                    <a:pt x="241" y="635"/>
                  </a:lnTo>
                  <a:lnTo>
                    <a:pt x="0" y="2641"/>
                  </a:lnTo>
                  <a:lnTo>
                    <a:pt x="0" y="4546"/>
                  </a:lnTo>
                  <a:lnTo>
                    <a:pt x="368" y="6565"/>
                  </a:lnTo>
                  <a:lnTo>
                    <a:pt x="304" y="9766"/>
                  </a:lnTo>
                  <a:lnTo>
                    <a:pt x="342" y="11341"/>
                  </a:lnTo>
                  <a:lnTo>
                    <a:pt x="50" y="11391"/>
                  </a:lnTo>
                  <a:lnTo>
                    <a:pt x="114" y="14541"/>
                  </a:lnTo>
                  <a:lnTo>
                    <a:pt x="419" y="14503"/>
                  </a:lnTo>
                  <a:lnTo>
                    <a:pt x="622" y="20726"/>
                  </a:lnTo>
                  <a:lnTo>
                    <a:pt x="152" y="20777"/>
                  </a:lnTo>
                  <a:lnTo>
                    <a:pt x="279" y="23837"/>
                  </a:lnTo>
                  <a:lnTo>
                    <a:pt x="762" y="23787"/>
                  </a:lnTo>
                  <a:lnTo>
                    <a:pt x="876" y="25336"/>
                  </a:lnTo>
                  <a:lnTo>
                    <a:pt x="914" y="27178"/>
                  </a:lnTo>
                  <a:lnTo>
                    <a:pt x="1244" y="27990"/>
                  </a:lnTo>
                  <a:lnTo>
                    <a:pt x="2476" y="29552"/>
                  </a:lnTo>
                  <a:lnTo>
                    <a:pt x="3213" y="30175"/>
                  </a:lnTo>
                  <a:lnTo>
                    <a:pt x="6070" y="31686"/>
                  </a:lnTo>
                  <a:lnTo>
                    <a:pt x="8229" y="32105"/>
                  </a:lnTo>
                  <a:lnTo>
                    <a:pt x="9385" y="32423"/>
                  </a:lnTo>
                  <a:lnTo>
                    <a:pt x="10668" y="32359"/>
                  </a:lnTo>
                  <a:close/>
                </a:path>
                <a:path w="13335" h="33020">
                  <a:moveTo>
                    <a:pt x="11023" y="25679"/>
                  </a:moveTo>
                  <a:lnTo>
                    <a:pt x="10350" y="25692"/>
                  </a:lnTo>
                  <a:lnTo>
                    <a:pt x="9702" y="25260"/>
                  </a:lnTo>
                  <a:lnTo>
                    <a:pt x="8394" y="24904"/>
                  </a:lnTo>
                  <a:lnTo>
                    <a:pt x="4826" y="20066"/>
                  </a:lnTo>
                  <a:lnTo>
                    <a:pt x="4953" y="19799"/>
                  </a:lnTo>
                  <a:lnTo>
                    <a:pt x="4965" y="19545"/>
                  </a:lnTo>
                  <a:lnTo>
                    <a:pt x="4826" y="18249"/>
                  </a:lnTo>
                  <a:lnTo>
                    <a:pt x="4686" y="15595"/>
                  </a:lnTo>
                  <a:lnTo>
                    <a:pt x="4483" y="12928"/>
                  </a:lnTo>
                  <a:lnTo>
                    <a:pt x="4318" y="12954"/>
                  </a:lnTo>
                  <a:lnTo>
                    <a:pt x="4191" y="10274"/>
                  </a:lnTo>
                  <a:lnTo>
                    <a:pt x="4546" y="10223"/>
                  </a:lnTo>
                  <a:lnTo>
                    <a:pt x="4432" y="7518"/>
                  </a:lnTo>
                  <a:lnTo>
                    <a:pt x="4229" y="4826"/>
                  </a:lnTo>
                  <a:lnTo>
                    <a:pt x="4241" y="2095"/>
                  </a:lnTo>
                  <a:lnTo>
                    <a:pt x="4064" y="2133"/>
                  </a:lnTo>
                  <a:lnTo>
                    <a:pt x="4025" y="25"/>
                  </a:lnTo>
                  <a:lnTo>
                    <a:pt x="3022" y="88"/>
                  </a:lnTo>
                  <a:lnTo>
                    <a:pt x="3187" y="889"/>
                  </a:lnTo>
                  <a:lnTo>
                    <a:pt x="2870" y="1676"/>
                  </a:lnTo>
                  <a:lnTo>
                    <a:pt x="3225" y="3213"/>
                  </a:lnTo>
                  <a:lnTo>
                    <a:pt x="3276" y="5232"/>
                  </a:lnTo>
                  <a:lnTo>
                    <a:pt x="3251" y="7950"/>
                  </a:lnTo>
                  <a:lnTo>
                    <a:pt x="3454" y="10617"/>
                  </a:lnTo>
                  <a:lnTo>
                    <a:pt x="3098" y="10668"/>
                  </a:lnTo>
                  <a:lnTo>
                    <a:pt x="3213" y="13335"/>
                  </a:lnTo>
                  <a:lnTo>
                    <a:pt x="3378" y="13309"/>
                  </a:lnTo>
                  <a:lnTo>
                    <a:pt x="3492" y="15963"/>
                  </a:lnTo>
                  <a:lnTo>
                    <a:pt x="3683" y="18605"/>
                  </a:lnTo>
                  <a:lnTo>
                    <a:pt x="3810" y="19862"/>
                  </a:lnTo>
                  <a:lnTo>
                    <a:pt x="3797" y="20142"/>
                  </a:lnTo>
                  <a:lnTo>
                    <a:pt x="3670" y="20408"/>
                  </a:lnTo>
                  <a:lnTo>
                    <a:pt x="3733" y="21526"/>
                  </a:lnTo>
                  <a:lnTo>
                    <a:pt x="4940" y="23571"/>
                  </a:lnTo>
                  <a:lnTo>
                    <a:pt x="5435" y="24041"/>
                  </a:lnTo>
                  <a:lnTo>
                    <a:pt x="6616" y="24892"/>
                  </a:lnTo>
                  <a:lnTo>
                    <a:pt x="7200" y="25222"/>
                  </a:lnTo>
                  <a:lnTo>
                    <a:pt x="8534" y="25577"/>
                  </a:lnTo>
                  <a:lnTo>
                    <a:pt x="9220" y="26047"/>
                  </a:lnTo>
                  <a:lnTo>
                    <a:pt x="10299" y="25971"/>
                  </a:lnTo>
                  <a:lnTo>
                    <a:pt x="11023" y="25679"/>
                  </a:lnTo>
                  <a:close/>
                </a:path>
                <a:path w="13335" h="33020">
                  <a:moveTo>
                    <a:pt x="12954" y="17551"/>
                  </a:moveTo>
                  <a:lnTo>
                    <a:pt x="12877" y="16802"/>
                  </a:lnTo>
                  <a:lnTo>
                    <a:pt x="12712" y="16662"/>
                  </a:lnTo>
                  <a:lnTo>
                    <a:pt x="12661" y="16484"/>
                  </a:lnTo>
                  <a:lnTo>
                    <a:pt x="12636" y="15646"/>
                  </a:lnTo>
                  <a:lnTo>
                    <a:pt x="12471" y="13931"/>
                  </a:lnTo>
                  <a:lnTo>
                    <a:pt x="12369" y="12192"/>
                  </a:lnTo>
                  <a:lnTo>
                    <a:pt x="12547" y="12166"/>
                  </a:lnTo>
                  <a:lnTo>
                    <a:pt x="12382" y="10439"/>
                  </a:lnTo>
                  <a:lnTo>
                    <a:pt x="12001" y="10490"/>
                  </a:lnTo>
                  <a:lnTo>
                    <a:pt x="11849" y="8763"/>
                  </a:lnTo>
                  <a:lnTo>
                    <a:pt x="11811" y="6997"/>
                  </a:lnTo>
                  <a:lnTo>
                    <a:pt x="11684" y="7023"/>
                  </a:lnTo>
                  <a:lnTo>
                    <a:pt x="11544" y="5283"/>
                  </a:lnTo>
                  <a:lnTo>
                    <a:pt x="11734" y="5245"/>
                  </a:lnTo>
                  <a:lnTo>
                    <a:pt x="11671" y="4368"/>
                  </a:lnTo>
                  <a:lnTo>
                    <a:pt x="11480" y="3124"/>
                  </a:lnTo>
                  <a:lnTo>
                    <a:pt x="11163" y="1689"/>
                  </a:lnTo>
                  <a:lnTo>
                    <a:pt x="11277" y="342"/>
                  </a:lnTo>
                  <a:lnTo>
                    <a:pt x="10121" y="165"/>
                  </a:lnTo>
                  <a:lnTo>
                    <a:pt x="10363" y="1041"/>
                  </a:lnTo>
                  <a:lnTo>
                    <a:pt x="10045" y="1841"/>
                  </a:lnTo>
                  <a:lnTo>
                    <a:pt x="10185" y="2717"/>
                  </a:lnTo>
                  <a:lnTo>
                    <a:pt x="10248" y="3594"/>
                  </a:lnTo>
                  <a:lnTo>
                    <a:pt x="10426" y="3568"/>
                  </a:lnTo>
                  <a:lnTo>
                    <a:pt x="10553" y="5295"/>
                  </a:lnTo>
                  <a:lnTo>
                    <a:pt x="10350" y="5334"/>
                  </a:lnTo>
                  <a:lnTo>
                    <a:pt x="10490" y="7073"/>
                  </a:lnTo>
                  <a:lnTo>
                    <a:pt x="10617" y="7048"/>
                  </a:lnTo>
                  <a:lnTo>
                    <a:pt x="10756" y="8775"/>
                  </a:lnTo>
                  <a:lnTo>
                    <a:pt x="10782" y="10528"/>
                  </a:lnTo>
                  <a:lnTo>
                    <a:pt x="11163" y="10464"/>
                  </a:lnTo>
                  <a:lnTo>
                    <a:pt x="11315" y="12192"/>
                  </a:lnTo>
                  <a:lnTo>
                    <a:pt x="11125" y="12217"/>
                  </a:lnTo>
                  <a:lnTo>
                    <a:pt x="11277" y="13931"/>
                  </a:lnTo>
                  <a:lnTo>
                    <a:pt x="11379" y="15659"/>
                  </a:lnTo>
                  <a:lnTo>
                    <a:pt x="11391" y="16510"/>
                  </a:lnTo>
                  <a:lnTo>
                    <a:pt x="12230" y="22758"/>
                  </a:lnTo>
                  <a:lnTo>
                    <a:pt x="12954" y="1755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731538" y="4817612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8966" y="0"/>
                  </a:moveTo>
                  <a:lnTo>
                    <a:pt x="7454" y="114"/>
                  </a:lnTo>
                  <a:lnTo>
                    <a:pt x="6718" y="139"/>
                  </a:lnTo>
                  <a:lnTo>
                    <a:pt x="5283" y="457"/>
                  </a:lnTo>
                  <a:lnTo>
                    <a:pt x="4559" y="660"/>
                  </a:lnTo>
                  <a:lnTo>
                    <a:pt x="3225" y="1181"/>
                  </a:lnTo>
                  <a:lnTo>
                    <a:pt x="2717" y="1612"/>
                  </a:lnTo>
                  <a:lnTo>
                    <a:pt x="1574" y="2362"/>
                  </a:lnTo>
                  <a:lnTo>
                    <a:pt x="927" y="2692"/>
                  </a:lnTo>
                  <a:lnTo>
                    <a:pt x="241" y="3632"/>
                  </a:lnTo>
                  <a:lnTo>
                    <a:pt x="0" y="4178"/>
                  </a:lnTo>
                  <a:lnTo>
                    <a:pt x="76" y="5219"/>
                  </a:lnTo>
                  <a:lnTo>
                    <a:pt x="1346" y="6502"/>
                  </a:lnTo>
                  <a:lnTo>
                    <a:pt x="3238" y="7391"/>
                  </a:lnTo>
                  <a:lnTo>
                    <a:pt x="3822" y="7772"/>
                  </a:lnTo>
                  <a:lnTo>
                    <a:pt x="5333" y="8115"/>
                  </a:lnTo>
                  <a:lnTo>
                    <a:pt x="6146" y="8255"/>
                  </a:lnTo>
                  <a:lnTo>
                    <a:pt x="7734" y="8382"/>
                  </a:lnTo>
                  <a:lnTo>
                    <a:pt x="8559" y="8394"/>
                  </a:lnTo>
                  <a:lnTo>
                    <a:pt x="9372" y="8356"/>
                  </a:lnTo>
                  <a:lnTo>
                    <a:pt x="10185" y="8318"/>
                  </a:lnTo>
                  <a:lnTo>
                    <a:pt x="10947" y="8140"/>
                  </a:lnTo>
                  <a:lnTo>
                    <a:pt x="12471" y="7874"/>
                  </a:lnTo>
                  <a:lnTo>
                    <a:pt x="13271" y="7785"/>
                  </a:lnTo>
                  <a:lnTo>
                    <a:pt x="14643" y="7315"/>
                  </a:lnTo>
                  <a:lnTo>
                    <a:pt x="15189" y="6921"/>
                  </a:lnTo>
                  <a:lnTo>
                    <a:pt x="16281" y="6210"/>
                  </a:lnTo>
                  <a:lnTo>
                    <a:pt x="16763" y="5803"/>
                  </a:lnTo>
                  <a:lnTo>
                    <a:pt x="17335" y="4838"/>
                  </a:lnTo>
                  <a:lnTo>
                    <a:pt x="17462" y="4292"/>
                  </a:lnTo>
                  <a:lnTo>
                    <a:pt x="17233" y="3175"/>
                  </a:lnTo>
                  <a:lnTo>
                    <a:pt x="12623" y="368"/>
                  </a:lnTo>
                  <a:lnTo>
                    <a:pt x="11937" y="203"/>
                  </a:lnTo>
                  <a:lnTo>
                    <a:pt x="9728" y="25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732341" y="4820944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79">
                  <a:moveTo>
                    <a:pt x="13208" y="558"/>
                  </a:moveTo>
                  <a:lnTo>
                    <a:pt x="13093" y="0"/>
                  </a:lnTo>
                  <a:lnTo>
                    <a:pt x="13093" y="228"/>
                  </a:lnTo>
                  <a:lnTo>
                    <a:pt x="13017" y="457"/>
                  </a:lnTo>
                  <a:lnTo>
                    <a:pt x="9829" y="2082"/>
                  </a:lnTo>
                  <a:lnTo>
                    <a:pt x="9283" y="2171"/>
                  </a:lnTo>
                  <a:lnTo>
                    <a:pt x="8267" y="2374"/>
                  </a:lnTo>
                  <a:lnTo>
                    <a:pt x="7150" y="2438"/>
                  </a:lnTo>
                  <a:lnTo>
                    <a:pt x="6591" y="2438"/>
                  </a:lnTo>
                  <a:lnTo>
                    <a:pt x="5511" y="2374"/>
                  </a:lnTo>
                  <a:lnTo>
                    <a:pt x="4953" y="2298"/>
                  </a:lnTo>
                  <a:lnTo>
                    <a:pt x="3937" y="2108"/>
                  </a:lnTo>
                  <a:lnTo>
                    <a:pt x="3530" y="1866"/>
                  </a:lnTo>
                  <a:lnTo>
                    <a:pt x="2387" y="1397"/>
                  </a:lnTo>
                  <a:lnTo>
                    <a:pt x="2120" y="1219"/>
                  </a:lnTo>
                  <a:lnTo>
                    <a:pt x="1778" y="863"/>
                  </a:lnTo>
                  <a:lnTo>
                    <a:pt x="1701" y="673"/>
                  </a:lnTo>
                  <a:lnTo>
                    <a:pt x="3581" y="2298"/>
                  </a:lnTo>
                  <a:lnTo>
                    <a:pt x="3975" y="2540"/>
                  </a:lnTo>
                  <a:lnTo>
                    <a:pt x="5016" y="2730"/>
                  </a:lnTo>
                  <a:lnTo>
                    <a:pt x="5562" y="2806"/>
                  </a:lnTo>
                  <a:lnTo>
                    <a:pt x="6121" y="2844"/>
                  </a:lnTo>
                  <a:lnTo>
                    <a:pt x="6642" y="2870"/>
                  </a:lnTo>
                  <a:lnTo>
                    <a:pt x="7213" y="2870"/>
                  </a:lnTo>
                  <a:lnTo>
                    <a:pt x="8331" y="2819"/>
                  </a:lnTo>
                  <a:lnTo>
                    <a:pt x="8851" y="2692"/>
                  </a:lnTo>
                  <a:lnTo>
                    <a:pt x="9906" y="2527"/>
                  </a:lnTo>
                  <a:lnTo>
                    <a:pt x="10452" y="2463"/>
                  </a:lnTo>
                  <a:lnTo>
                    <a:pt x="11417" y="2159"/>
                  </a:lnTo>
                  <a:lnTo>
                    <a:pt x="11798" y="1917"/>
                  </a:lnTo>
                  <a:lnTo>
                    <a:pt x="12166" y="1714"/>
                  </a:lnTo>
                  <a:lnTo>
                    <a:pt x="12763" y="1333"/>
                  </a:lnTo>
                  <a:lnTo>
                    <a:pt x="12979" y="1130"/>
                  </a:lnTo>
                  <a:lnTo>
                    <a:pt x="13131" y="850"/>
                  </a:lnTo>
                  <a:lnTo>
                    <a:pt x="13208" y="558"/>
                  </a:lnTo>
                  <a:close/>
                </a:path>
                <a:path w="16510" h="5079">
                  <a:moveTo>
                    <a:pt x="15151" y="1435"/>
                  </a:moveTo>
                  <a:lnTo>
                    <a:pt x="15011" y="876"/>
                  </a:lnTo>
                  <a:lnTo>
                    <a:pt x="15011" y="1104"/>
                  </a:lnTo>
                  <a:lnTo>
                    <a:pt x="14922" y="1333"/>
                  </a:lnTo>
                  <a:lnTo>
                    <a:pt x="10896" y="2984"/>
                  </a:lnTo>
                  <a:lnTo>
                    <a:pt x="8928" y="3289"/>
                  </a:lnTo>
                  <a:lnTo>
                    <a:pt x="6819" y="3365"/>
                  </a:lnTo>
                  <a:lnTo>
                    <a:pt x="5473" y="3314"/>
                  </a:lnTo>
                  <a:lnTo>
                    <a:pt x="4800" y="3238"/>
                  </a:lnTo>
                  <a:lnTo>
                    <a:pt x="3517" y="3048"/>
                  </a:lnTo>
                  <a:lnTo>
                    <a:pt x="3022" y="2819"/>
                  </a:lnTo>
                  <a:lnTo>
                    <a:pt x="1600" y="2374"/>
                  </a:lnTo>
                  <a:lnTo>
                    <a:pt x="1282" y="2197"/>
                  </a:lnTo>
                  <a:lnTo>
                    <a:pt x="863" y="1841"/>
                  </a:lnTo>
                  <a:lnTo>
                    <a:pt x="762" y="1651"/>
                  </a:lnTo>
                  <a:lnTo>
                    <a:pt x="736" y="1816"/>
                  </a:lnTo>
                  <a:lnTo>
                    <a:pt x="3073" y="3251"/>
                  </a:lnTo>
                  <a:lnTo>
                    <a:pt x="3568" y="3479"/>
                  </a:lnTo>
                  <a:lnTo>
                    <a:pt x="5537" y="3746"/>
                  </a:lnTo>
                  <a:lnTo>
                    <a:pt x="6235" y="3771"/>
                  </a:lnTo>
                  <a:lnTo>
                    <a:pt x="7594" y="3797"/>
                  </a:lnTo>
                  <a:lnTo>
                    <a:pt x="8991" y="3733"/>
                  </a:lnTo>
                  <a:lnTo>
                    <a:pt x="9652" y="3606"/>
                  </a:lnTo>
                  <a:lnTo>
                    <a:pt x="11658" y="3365"/>
                  </a:lnTo>
                  <a:lnTo>
                    <a:pt x="15062" y="1727"/>
                  </a:lnTo>
                  <a:lnTo>
                    <a:pt x="15151" y="1435"/>
                  </a:lnTo>
                  <a:close/>
                </a:path>
                <a:path w="16510" h="5079">
                  <a:moveTo>
                    <a:pt x="16344" y="1511"/>
                  </a:moveTo>
                  <a:lnTo>
                    <a:pt x="11772" y="3784"/>
                  </a:lnTo>
                  <a:lnTo>
                    <a:pt x="10172" y="4051"/>
                  </a:lnTo>
                  <a:lnTo>
                    <a:pt x="9385" y="4254"/>
                  </a:lnTo>
                  <a:lnTo>
                    <a:pt x="7683" y="4318"/>
                  </a:lnTo>
                  <a:lnTo>
                    <a:pt x="6819" y="4318"/>
                  </a:lnTo>
                  <a:lnTo>
                    <a:pt x="5156" y="4191"/>
                  </a:lnTo>
                  <a:lnTo>
                    <a:pt x="4318" y="4064"/>
                  </a:lnTo>
                  <a:lnTo>
                    <a:pt x="2743" y="3733"/>
                  </a:lnTo>
                  <a:lnTo>
                    <a:pt x="2133" y="3340"/>
                  </a:lnTo>
                  <a:lnTo>
                    <a:pt x="393" y="2565"/>
                  </a:lnTo>
                  <a:lnTo>
                    <a:pt x="0" y="2260"/>
                  </a:lnTo>
                  <a:lnTo>
                    <a:pt x="596" y="2870"/>
                  </a:lnTo>
                  <a:lnTo>
                    <a:pt x="1181" y="3175"/>
                  </a:lnTo>
                  <a:lnTo>
                    <a:pt x="2476" y="3746"/>
                  </a:lnTo>
                  <a:lnTo>
                    <a:pt x="3073" y="4140"/>
                  </a:lnTo>
                  <a:lnTo>
                    <a:pt x="4572" y="4483"/>
                  </a:lnTo>
                  <a:lnTo>
                    <a:pt x="5384" y="4622"/>
                  </a:lnTo>
                  <a:lnTo>
                    <a:pt x="6197" y="4686"/>
                  </a:lnTo>
                  <a:lnTo>
                    <a:pt x="6959" y="4749"/>
                  </a:lnTo>
                  <a:lnTo>
                    <a:pt x="7785" y="4749"/>
                  </a:lnTo>
                  <a:lnTo>
                    <a:pt x="9410" y="4686"/>
                  </a:lnTo>
                  <a:lnTo>
                    <a:pt x="10172" y="4495"/>
                  </a:lnTo>
                  <a:lnTo>
                    <a:pt x="11684" y="4229"/>
                  </a:lnTo>
                  <a:lnTo>
                    <a:pt x="12484" y="4140"/>
                  </a:lnTo>
                  <a:lnTo>
                    <a:pt x="13855" y="3670"/>
                  </a:lnTo>
                  <a:lnTo>
                    <a:pt x="14401" y="3276"/>
                  </a:lnTo>
                  <a:lnTo>
                    <a:pt x="15494" y="2552"/>
                  </a:lnTo>
                  <a:lnTo>
                    <a:pt x="15976" y="2146"/>
                  </a:lnTo>
                  <a:lnTo>
                    <a:pt x="16344" y="151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731903" y="4817461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>
                  <a:moveTo>
                    <a:pt x="8597" y="0"/>
                  </a:moveTo>
                  <a:lnTo>
                    <a:pt x="2336" y="1752"/>
                  </a:lnTo>
                  <a:lnTo>
                    <a:pt x="1193" y="2489"/>
                  </a:lnTo>
                  <a:lnTo>
                    <a:pt x="558" y="2819"/>
                  </a:lnTo>
                  <a:lnTo>
                    <a:pt x="0" y="3606"/>
                  </a:lnTo>
                  <a:lnTo>
                    <a:pt x="596" y="3378"/>
                  </a:lnTo>
                  <a:lnTo>
                    <a:pt x="1244" y="3187"/>
                  </a:lnTo>
                  <a:lnTo>
                    <a:pt x="3467" y="2692"/>
                  </a:lnTo>
                  <a:lnTo>
                    <a:pt x="5118" y="2578"/>
                  </a:lnTo>
                  <a:lnTo>
                    <a:pt x="5930" y="2794"/>
                  </a:lnTo>
                  <a:lnTo>
                    <a:pt x="7543" y="2946"/>
                  </a:lnTo>
                  <a:lnTo>
                    <a:pt x="8331" y="3073"/>
                  </a:lnTo>
                  <a:lnTo>
                    <a:pt x="9906" y="3517"/>
                  </a:lnTo>
                  <a:lnTo>
                    <a:pt x="10744" y="3708"/>
                  </a:lnTo>
                  <a:lnTo>
                    <a:pt x="14262" y="7378"/>
                  </a:lnTo>
                  <a:lnTo>
                    <a:pt x="14655" y="7175"/>
                  </a:lnTo>
                  <a:lnTo>
                    <a:pt x="15900" y="6350"/>
                  </a:lnTo>
                  <a:lnTo>
                    <a:pt x="16383" y="5930"/>
                  </a:lnTo>
                  <a:lnTo>
                    <a:pt x="16954" y="4978"/>
                  </a:lnTo>
                  <a:lnTo>
                    <a:pt x="17081" y="4419"/>
                  </a:lnTo>
                  <a:lnTo>
                    <a:pt x="16852" y="3314"/>
                  </a:lnTo>
                  <a:lnTo>
                    <a:pt x="13004" y="673"/>
                  </a:lnTo>
                  <a:lnTo>
                    <a:pt x="11569" y="342"/>
                  </a:lnTo>
                  <a:lnTo>
                    <a:pt x="10833" y="254"/>
                  </a:lnTo>
                  <a:lnTo>
                    <a:pt x="9347" y="152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7" name="object 157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726308" y="4775313"/>
              <a:ext cx="19316" cy="35051"/>
            </a:xfrm>
            <a:prstGeom prst="rect">
              <a:avLst/>
            </a:prstGeom>
          </p:spPr>
        </p:pic>
        <p:sp>
          <p:nvSpPr>
            <p:cNvPr id="158" name="object 158" descr=""/>
            <p:cNvSpPr/>
            <p:nvPr/>
          </p:nvSpPr>
          <p:spPr>
            <a:xfrm>
              <a:off x="2729001" y="4775554"/>
              <a:ext cx="13335" cy="33020"/>
            </a:xfrm>
            <a:custGeom>
              <a:avLst/>
              <a:gdLst/>
              <a:ahLst/>
              <a:cxnLst/>
              <a:rect l="l" t="t" r="r" b="b"/>
              <a:pathLst>
                <a:path w="13335" h="33020">
                  <a:moveTo>
                    <a:pt x="10096" y="15494"/>
                  </a:moveTo>
                  <a:lnTo>
                    <a:pt x="10033" y="14757"/>
                  </a:lnTo>
                  <a:lnTo>
                    <a:pt x="9867" y="14605"/>
                  </a:lnTo>
                  <a:lnTo>
                    <a:pt x="9829" y="14427"/>
                  </a:lnTo>
                  <a:lnTo>
                    <a:pt x="9817" y="13601"/>
                  </a:lnTo>
                  <a:lnTo>
                    <a:pt x="9677" y="11887"/>
                  </a:lnTo>
                  <a:lnTo>
                    <a:pt x="9613" y="10160"/>
                  </a:lnTo>
                  <a:lnTo>
                    <a:pt x="9791" y="10134"/>
                  </a:lnTo>
                  <a:lnTo>
                    <a:pt x="9664" y="8420"/>
                  </a:lnTo>
                  <a:lnTo>
                    <a:pt x="9283" y="8483"/>
                  </a:lnTo>
                  <a:lnTo>
                    <a:pt x="9156" y="6756"/>
                  </a:lnTo>
                  <a:lnTo>
                    <a:pt x="9156" y="5003"/>
                  </a:lnTo>
                  <a:lnTo>
                    <a:pt x="9029" y="5029"/>
                  </a:lnTo>
                  <a:lnTo>
                    <a:pt x="8915" y="3302"/>
                  </a:lnTo>
                  <a:lnTo>
                    <a:pt x="9118" y="3263"/>
                  </a:lnTo>
                  <a:lnTo>
                    <a:pt x="9004" y="1536"/>
                  </a:lnTo>
                  <a:lnTo>
                    <a:pt x="8826" y="1574"/>
                  </a:lnTo>
                  <a:lnTo>
                    <a:pt x="8763" y="215"/>
                  </a:lnTo>
                  <a:lnTo>
                    <a:pt x="8788" y="50"/>
                  </a:lnTo>
                  <a:lnTo>
                    <a:pt x="7658" y="0"/>
                  </a:lnTo>
                  <a:lnTo>
                    <a:pt x="7607" y="419"/>
                  </a:lnTo>
                  <a:lnTo>
                    <a:pt x="7683" y="1651"/>
                  </a:lnTo>
                  <a:lnTo>
                    <a:pt x="7848" y="1612"/>
                  </a:lnTo>
                  <a:lnTo>
                    <a:pt x="7950" y="3340"/>
                  </a:lnTo>
                  <a:lnTo>
                    <a:pt x="7759" y="3378"/>
                  </a:lnTo>
                  <a:lnTo>
                    <a:pt x="7848" y="5092"/>
                  </a:lnTo>
                  <a:lnTo>
                    <a:pt x="7975" y="5067"/>
                  </a:lnTo>
                  <a:lnTo>
                    <a:pt x="8077" y="6781"/>
                  </a:lnTo>
                  <a:lnTo>
                    <a:pt x="8077" y="8521"/>
                  </a:lnTo>
                  <a:lnTo>
                    <a:pt x="8458" y="8458"/>
                  </a:lnTo>
                  <a:lnTo>
                    <a:pt x="8572" y="10172"/>
                  </a:lnTo>
                  <a:lnTo>
                    <a:pt x="8394" y="10198"/>
                  </a:lnTo>
                  <a:lnTo>
                    <a:pt x="8521" y="11912"/>
                  </a:lnTo>
                  <a:lnTo>
                    <a:pt x="8572" y="13614"/>
                  </a:lnTo>
                  <a:lnTo>
                    <a:pt x="8572" y="14452"/>
                  </a:lnTo>
                  <a:lnTo>
                    <a:pt x="9232" y="20129"/>
                  </a:lnTo>
                  <a:lnTo>
                    <a:pt x="9271" y="20701"/>
                  </a:lnTo>
                  <a:lnTo>
                    <a:pt x="10096" y="15494"/>
                  </a:lnTo>
                  <a:close/>
                </a:path>
                <a:path w="13335" h="33020">
                  <a:moveTo>
                    <a:pt x="10668" y="32359"/>
                  </a:moveTo>
                  <a:lnTo>
                    <a:pt x="2768" y="25984"/>
                  </a:lnTo>
                  <a:lnTo>
                    <a:pt x="2794" y="25400"/>
                  </a:lnTo>
                  <a:lnTo>
                    <a:pt x="2654" y="23876"/>
                  </a:lnTo>
                  <a:lnTo>
                    <a:pt x="2171" y="23926"/>
                  </a:lnTo>
                  <a:lnTo>
                    <a:pt x="2006" y="20853"/>
                  </a:lnTo>
                  <a:lnTo>
                    <a:pt x="2476" y="20802"/>
                  </a:lnTo>
                  <a:lnTo>
                    <a:pt x="2209" y="14528"/>
                  </a:lnTo>
                  <a:lnTo>
                    <a:pt x="1892" y="14566"/>
                  </a:lnTo>
                  <a:lnTo>
                    <a:pt x="1790" y="11391"/>
                  </a:lnTo>
                  <a:lnTo>
                    <a:pt x="2082" y="11353"/>
                  </a:lnTo>
                  <a:lnTo>
                    <a:pt x="1993" y="8153"/>
                  </a:lnTo>
                  <a:lnTo>
                    <a:pt x="2044" y="5727"/>
                  </a:lnTo>
                  <a:lnTo>
                    <a:pt x="1790" y="4965"/>
                  </a:lnTo>
                  <a:lnTo>
                    <a:pt x="1435" y="3429"/>
                  </a:lnTo>
                  <a:lnTo>
                    <a:pt x="1765" y="1841"/>
                  </a:lnTo>
                  <a:lnTo>
                    <a:pt x="1739" y="241"/>
                  </a:lnTo>
                  <a:lnTo>
                    <a:pt x="241" y="635"/>
                  </a:lnTo>
                  <a:lnTo>
                    <a:pt x="0" y="2641"/>
                  </a:lnTo>
                  <a:lnTo>
                    <a:pt x="0" y="4546"/>
                  </a:lnTo>
                  <a:lnTo>
                    <a:pt x="368" y="6553"/>
                  </a:lnTo>
                  <a:lnTo>
                    <a:pt x="292" y="8966"/>
                  </a:lnTo>
                  <a:lnTo>
                    <a:pt x="342" y="11341"/>
                  </a:lnTo>
                  <a:lnTo>
                    <a:pt x="50" y="11379"/>
                  </a:lnTo>
                  <a:lnTo>
                    <a:pt x="114" y="14528"/>
                  </a:lnTo>
                  <a:lnTo>
                    <a:pt x="419" y="14490"/>
                  </a:lnTo>
                  <a:lnTo>
                    <a:pt x="622" y="20726"/>
                  </a:lnTo>
                  <a:lnTo>
                    <a:pt x="165" y="20777"/>
                  </a:lnTo>
                  <a:lnTo>
                    <a:pt x="279" y="23837"/>
                  </a:lnTo>
                  <a:lnTo>
                    <a:pt x="762" y="23787"/>
                  </a:lnTo>
                  <a:lnTo>
                    <a:pt x="876" y="25336"/>
                  </a:lnTo>
                  <a:lnTo>
                    <a:pt x="914" y="27178"/>
                  </a:lnTo>
                  <a:lnTo>
                    <a:pt x="1244" y="27990"/>
                  </a:lnTo>
                  <a:lnTo>
                    <a:pt x="2476" y="29552"/>
                  </a:lnTo>
                  <a:lnTo>
                    <a:pt x="3213" y="30162"/>
                  </a:lnTo>
                  <a:lnTo>
                    <a:pt x="6070" y="31686"/>
                  </a:lnTo>
                  <a:lnTo>
                    <a:pt x="8229" y="32105"/>
                  </a:lnTo>
                  <a:lnTo>
                    <a:pt x="9385" y="32423"/>
                  </a:lnTo>
                  <a:lnTo>
                    <a:pt x="10668" y="32359"/>
                  </a:lnTo>
                  <a:close/>
                </a:path>
                <a:path w="13335" h="33020">
                  <a:moveTo>
                    <a:pt x="11036" y="25679"/>
                  </a:moveTo>
                  <a:lnTo>
                    <a:pt x="10363" y="25692"/>
                  </a:lnTo>
                  <a:lnTo>
                    <a:pt x="9702" y="25260"/>
                  </a:lnTo>
                  <a:lnTo>
                    <a:pt x="8407" y="24904"/>
                  </a:lnTo>
                  <a:lnTo>
                    <a:pt x="4838" y="20066"/>
                  </a:lnTo>
                  <a:lnTo>
                    <a:pt x="4965" y="19799"/>
                  </a:lnTo>
                  <a:lnTo>
                    <a:pt x="4978" y="19507"/>
                  </a:lnTo>
                  <a:lnTo>
                    <a:pt x="4838" y="18249"/>
                  </a:lnTo>
                  <a:lnTo>
                    <a:pt x="4699" y="15595"/>
                  </a:lnTo>
                  <a:lnTo>
                    <a:pt x="4495" y="12928"/>
                  </a:lnTo>
                  <a:lnTo>
                    <a:pt x="4330" y="12954"/>
                  </a:lnTo>
                  <a:lnTo>
                    <a:pt x="4203" y="10274"/>
                  </a:lnTo>
                  <a:lnTo>
                    <a:pt x="4559" y="10223"/>
                  </a:lnTo>
                  <a:lnTo>
                    <a:pt x="4445" y="7518"/>
                  </a:lnTo>
                  <a:lnTo>
                    <a:pt x="4241" y="4826"/>
                  </a:lnTo>
                  <a:lnTo>
                    <a:pt x="4254" y="2095"/>
                  </a:lnTo>
                  <a:lnTo>
                    <a:pt x="4076" y="2133"/>
                  </a:lnTo>
                  <a:lnTo>
                    <a:pt x="4038" y="38"/>
                  </a:lnTo>
                  <a:lnTo>
                    <a:pt x="3035" y="88"/>
                  </a:lnTo>
                  <a:lnTo>
                    <a:pt x="3200" y="889"/>
                  </a:lnTo>
                  <a:lnTo>
                    <a:pt x="2882" y="1676"/>
                  </a:lnTo>
                  <a:lnTo>
                    <a:pt x="3238" y="3213"/>
                  </a:lnTo>
                  <a:lnTo>
                    <a:pt x="3289" y="5232"/>
                  </a:lnTo>
                  <a:lnTo>
                    <a:pt x="3263" y="7950"/>
                  </a:lnTo>
                  <a:lnTo>
                    <a:pt x="3467" y="10617"/>
                  </a:lnTo>
                  <a:lnTo>
                    <a:pt x="3124" y="10668"/>
                  </a:lnTo>
                  <a:lnTo>
                    <a:pt x="3225" y="13335"/>
                  </a:lnTo>
                  <a:lnTo>
                    <a:pt x="3390" y="13309"/>
                  </a:lnTo>
                  <a:lnTo>
                    <a:pt x="3505" y="15963"/>
                  </a:lnTo>
                  <a:lnTo>
                    <a:pt x="3695" y="18605"/>
                  </a:lnTo>
                  <a:lnTo>
                    <a:pt x="3822" y="19862"/>
                  </a:lnTo>
                  <a:lnTo>
                    <a:pt x="3810" y="20142"/>
                  </a:lnTo>
                  <a:lnTo>
                    <a:pt x="3683" y="20408"/>
                  </a:lnTo>
                  <a:lnTo>
                    <a:pt x="3746" y="21526"/>
                  </a:lnTo>
                  <a:lnTo>
                    <a:pt x="4953" y="23571"/>
                  </a:lnTo>
                  <a:lnTo>
                    <a:pt x="5448" y="24041"/>
                  </a:lnTo>
                  <a:lnTo>
                    <a:pt x="6629" y="24892"/>
                  </a:lnTo>
                  <a:lnTo>
                    <a:pt x="7213" y="25222"/>
                  </a:lnTo>
                  <a:lnTo>
                    <a:pt x="8547" y="25577"/>
                  </a:lnTo>
                  <a:lnTo>
                    <a:pt x="9232" y="26047"/>
                  </a:lnTo>
                  <a:lnTo>
                    <a:pt x="10312" y="25971"/>
                  </a:lnTo>
                  <a:lnTo>
                    <a:pt x="11036" y="25679"/>
                  </a:lnTo>
                  <a:close/>
                </a:path>
                <a:path w="13335" h="33020">
                  <a:moveTo>
                    <a:pt x="12966" y="17538"/>
                  </a:moveTo>
                  <a:lnTo>
                    <a:pt x="12903" y="16802"/>
                  </a:lnTo>
                  <a:lnTo>
                    <a:pt x="12725" y="16649"/>
                  </a:lnTo>
                  <a:lnTo>
                    <a:pt x="12674" y="16484"/>
                  </a:lnTo>
                  <a:lnTo>
                    <a:pt x="12649" y="15633"/>
                  </a:lnTo>
                  <a:lnTo>
                    <a:pt x="12484" y="13919"/>
                  </a:lnTo>
                  <a:lnTo>
                    <a:pt x="12382" y="12179"/>
                  </a:lnTo>
                  <a:lnTo>
                    <a:pt x="12573" y="12153"/>
                  </a:lnTo>
                  <a:lnTo>
                    <a:pt x="12395" y="10426"/>
                  </a:lnTo>
                  <a:lnTo>
                    <a:pt x="12014" y="10477"/>
                  </a:lnTo>
                  <a:lnTo>
                    <a:pt x="11861" y="8737"/>
                  </a:lnTo>
                  <a:lnTo>
                    <a:pt x="11823" y="6985"/>
                  </a:lnTo>
                  <a:lnTo>
                    <a:pt x="11696" y="7010"/>
                  </a:lnTo>
                  <a:lnTo>
                    <a:pt x="11557" y="5270"/>
                  </a:lnTo>
                  <a:lnTo>
                    <a:pt x="11747" y="5232"/>
                  </a:lnTo>
                  <a:lnTo>
                    <a:pt x="11684" y="4356"/>
                  </a:lnTo>
                  <a:lnTo>
                    <a:pt x="11493" y="3111"/>
                  </a:lnTo>
                  <a:lnTo>
                    <a:pt x="11176" y="1676"/>
                  </a:lnTo>
                  <a:lnTo>
                    <a:pt x="11290" y="330"/>
                  </a:lnTo>
                  <a:lnTo>
                    <a:pt x="10134" y="152"/>
                  </a:lnTo>
                  <a:lnTo>
                    <a:pt x="10375" y="1028"/>
                  </a:lnTo>
                  <a:lnTo>
                    <a:pt x="10058" y="1828"/>
                  </a:lnTo>
                  <a:lnTo>
                    <a:pt x="10198" y="2717"/>
                  </a:lnTo>
                  <a:lnTo>
                    <a:pt x="10261" y="3581"/>
                  </a:lnTo>
                  <a:lnTo>
                    <a:pt x="10439" y="3556"/>
                  </a:lnTo>
                  <a:lnTo>
                    <a:pt x="10566" y="5283"/>
                  </a:lnTo>
                  <a:lnTo>
                    <a:pt x="10363" y="5321"/>
                  </a:lnTo>
                  <a:lnTo>
                    <a:pt x="10502" y="7061"/>
                  </a:lnTo>
                  <a:lnTo>
                    <a:pt x="10629" y="7035"/>
                  </a:lnTo>
                  <a:lnTo>
                    <a:pt x="10769" y="8763"/>
                  </a:lnTo>
                  <a:lnTo>
                    <a:pt x="10795" y="10515"/>
                  </a:lnTo>
                  <a:lnTo>
                    <a:pt x="11176" y="10452"/>
                  </a:lnTo>
                  <a:lnTo>
                    <a:pt x="11328" y="12179"/>
                  </a:lnTo>
                  <a:lnTo>
                    <a:pt x="11150" y="12204"/>
                  </a:lnTo>
                  <a:lnTo>
                    <a:pt x="11303" y="13919"/>
                  </a:lnTo>
                  <a:lnTo>
                    <a:pt x="11391" y="15646"/>
                  </a:lnTo>
                  <a:lnTo>
                    <a:pt x="11404" y="16497"/>
                  </a:lnTo>
                  <a:lnTo>
                    <a:pt x="12242" y="22745"/>
                  </a:lnTo>
                  <a:lnTo>
                    <a:pt x="12966" y="17538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727355" y="4801692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80" h="8889">
                  <a:moveTo>
                    <a:pt x="8966" y="0"/>
                  </a:moveTo>
                  <a:lnTo>
                    <a:pt x="7454" y="126"/>
                  </a:lnTo>
                  <a:lnTo>
                    <a:pt x="6705" y="152"/>
                  </a:lnTo>
                  <a:lnTo>
                    <a:pt x="5283" y="469"/>
                  </a:lnTo>
                  <a:lnTo>
                    <a:pt x="4559" y="673"/>
                  </a:lnTo>
                  <a:lnTo>
                    <a:pt x="3213" y="1193"/>
                  </a:lnTo>
                  <a:lnTo>
                    <a:pt x="2705" y="1625"/>
                  </a:lnTo>
                  <a:lnTo>
                    <a:pt x="1574" y="2362"/>
                  </a:lnTo>
                  <a:lnTo>
                    <a:pt x="927" y="2705"/>
                  </a:lnTo>
                  <a:lnTo>
                    <a:pt x="241" y="3644"/>
                  </a:lnTo>
                  <a:lnTo>
                    <a:pt x="0" y="4190"/>
                  </a:lnTo>
                  <a:lnTo>
                    <a:pt x="76" y="5232"/>
                  </a:lnTo>
                  <a:lnTo>
                    <a:pt x="1346" y="6515"/>
                  </a:lnTo>
                  <a:lnTo>
                    <a:pt x="1930" y="6819"/>
                  </a:lnTo>
                  <a:lnTo>
                    <a:pt x="3238" y="7404"/>
                  </a:lnTo>
                  <a:lnTo>
                    <a:pt x="3822" y="7785"/>
                  </a:lnTo>
                  <a:lnTo>
                    <a:pt x="5333" y="8127"/>
                  </a:lnTo>
                  <a:lnTo>
                    <a:pt x="6146" y="8267"/>
                  </a:lnTo>
                  <a:lnTo>
                    <a:pt x="7721" y="8394"/>
                  </a:lnTo>
                  <a:lnTo>
                    <a:pt x="8559" y="8407"/>
                  </a:lnTo>
                  <a:lnTo>
                    <a:pt x="9372" y="8369"/>
                  </a:lnTo>
                  <a:lnTo>
                    <a:pt x="10185" y="8331"/>
                  </a:lnTo>
                  <a:lnTo>
                    <a:pt x="10947" y="8153"/>
                  </a:lnTo>
                  <a:lnTo>
                    <a:pt x="12471" y="7899"/>
                  </a:lnTo>
                  <a:lnTo>
                    <a:pt x="13271" y="7797"/>
                  </a:lnTo>
                  <a:lnTo>
                    <a:pt x="14643" y="7340"/>
                  </a:lnTo>
                  <a:lnTo>
                    <a:pt x="15189" y="6934"/>
                  </a:lnTo>
                  <a:lnTo>
                    <a:pt x="16281" y="6222"/>
                  </a:lnTo>
                  <a:lnTo>
                    <a:pt x="16763" y="5816"/>
                  </a:lnTo>
                  <a:lnTo>
                    <a:pt x="17335" y="4851"/>
                  </a:lnTo>
                  <a:lnTo>
                    <a:pt x="17462" y="4305"/>
                  </a:lnTo>
                  <a:lnTo>
                    <a:pt x="17233" y="3187"/>
                  </a:lnTo>
                  <a:lnTo>
                    <a:pt x="12623" y="380"/>
                  </a:lnTo>
                  <a:lnTo>
                    <a:pt x="11937" y="215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728150" y="4805030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79">
                  <a:moveTo>
                    <a:pt x="13220" y="558"/>
                  </a:moveTo>
                  <a:lnTo>
                    <a:pt x="13106" y="0"/>
                  </a:lnTo>
                  <a:lnTo>
                    <a:pt x="13106" y="228"/>
                  </a:lnTo>
                  <a:lnTo>
                    <a:pt x="13030" y="457"/>
                  </a:lnTo>
                  <a:lnTo>
                    <a:pt x="12903" y="673"/>
                  </a:lnTo>
                  <a:lnTo>
                    <a:pt x="12700" y="889"/>
                  </a:lnTo>
                  <a:lnTo>
                    <a:pt x="12420" y="1079"/>
                  </a:lnTo>
                  <a:lnTo>
                    <a:pt x="11734" y="1473"/>
                  </a:lnTo>
                  <a:lnTo>
                    <a:pt x="11353" y="1714"/>
                  </a:lnTo>
                  <a:lnTo>
                    <a:pt x="10388" y="2019"/>
                  </a:lnTo>
                  <a:lnTo>
                    <a:pt x="9842" y="2082"/>
                  </a:lnTo>
                  <a:lnTo>
                    <a:pt x="8801" y="2260"/>
                  </a:lnTo>
                  <a:lnTo>
                    <a:pt x="8280" y="2387"/>
                  </a:lnTo>
                  <a:lnTo>
                    <a:pt x="6604" y="2451"/>
                  </a:lnTo>
                  <a:lnTo>
                    <a:pt x="5524" y="2374"/>
                  </a:lnTo>
                  <a:lnTo>
                    <a:pt x="4965" y="2298"/>
                  </a:lnTo>
                  <a:lnTo>
                    <a:pt x="3949" y="2108"/>
                  </a:lnTo>
                  <a:lnTo>
                    <a:pt x="3543" y="1866"/>
                  </a:lnTo>
                  <a:lnTo>
                    <a:pt x="2400" y="1397"/>
                  </a:lnTo>
                  <a:lnTo>
                    <a:pt x="2133" y="1219"/>
                  </a:lnTo>
                  <a:lnTo>
                    <a:pt x="1790" y="863"/>
                  </a:lnTo>
                  <a:lnTo>
                    <a:pt x="1714" y="673"/>
                  </a:lnTo>
                  <a:lnTo>
                    <a:pt x="3594" y="2298"/>
                  </a:lnTo>
                  <a:lnTo>
                    <a:pt x="3987" y="2540"/>
                  </a:lnTo>
                  <a:lnTo>
                    <a:pt x="5575" y="2819"/>
                  </a:lnTo>
                  <a:lnTo>
                    <a:pt x="6134" y="2844"/>
                  </a:lnTo>
                  <a:lnTo>
                    <a:pt x="6654" y="2882"/>
                  </a:lnTo>
                  <a:lnTo>
                    <a:pt x="8343" y="2819"/>
                  </a:lnTo>
                  <a:lnTo>
                    <a:pt x="8864" y="2692"/>
                  </a:lnTo>
                  <a:lnTo>
                    <a:pt x="9918" y="2527"/>
                  </a:lnTo>
                  <a:lnTo>
                    <a:pt x="10464" y="2463"/>
                  </a:lnTo>
                  <a:lnTo>
                    <a:pt x="11430" y="2159"/>
                  </a:lnTo>
                  <a:lnTo>
                    <a:pt x="11811" y="1917"/>
                  </a:lnTo>
                  <a:lnTo>
                    <a:pt x="12179" y="1714"/>
                  </a:lnTo>
                  <a:lnTo>
                    <a:pt x="12776" y="1333"/>
                  </a:lnTo>
                  <a:lnTo>
                    <a:pt x="12979" y="1130"/>
                  </a:lnTo>
                  <a:lnTo>
                    <a:pt x="13144" y="850"/>
                  </a:lnTo>
                  <a:lnTo>
                    <a:pt x="13220" y="558"/>
                  </a:lnTo>
                  <a:close/>
                </a:path>
                <a:path w="16510" h="5079">
                  <a:moveTo>
                    <a:pt x="15163" y="1435"/>
                  </a:moveTo>
                  <a:lnTo>
                    <a:pt x="15036" y="876"/>
                  </a:lnTo>
                  <a:lnTo>
                    <a:pt x="15024" y="1104"/>
                  </a:lnTo>
                  <a:lnTo>
                    <a:pt x="14935" y="1333"/>
                  </a:lnTo>
                  <a:lnTo>
                    <a:pt x="10896" y="2984"/>
                  </a:lnTo>
                  <a:lnTo>
                    <a:pt x="9588" y="3175"/>
                  </a:lnTo>
                  <a:lnTo>
                    <a:pt x="8940" y="3302"/>
                  </a:lnTo>
                  <a:lnTo>
                    <a:pt x="6832" y="3378"/>
                  </a:lnTo>
                  <a:lnTo>
                    <a:pt x="5486" y="3314"/>
                  </a:lnTo>
                  <a:lnTo>
                    <a:pt x="4813" y="3238"/>
                  </a:lnTo>
                  <a:lnTo>
                    <a:pt x="3530" y="3048"/>
                  </a:lnTo>
                  <a:lnTo>
                    <a:pt x="3035" y="2819"/>
                  </a:lnTo>
                  <a:lnTo>
                    <a:pt x="1612" y="2374"/>
                  </a:lnTo>
                  <a:lnTo>
                    <a:pt x="1295" y="2197"/>
                  </a:lnTo>
                  <a:lnTo>
                    <a:pt x="876" y="1854"/>
                  </a:lnTo>
                  <a:lnTo>
                    <a:pt x="774" y="1663"/>
                  </a:lnTo>
                  <a:lnTo>
                    <a:pt x="749" y="1816"/>
                  </a:lnTo>
                  <a:lnTo>
                    <a:pt x="3086" y="3251"/>
                  </a:lnTo>
                  <a:lnTo>
                    <a:pt x="3581" y="3479"/>
                  </a:lnTo>
                  <a:lnTo>
                    <a:pt x="5549" y="3746"/>
                  </a:lnTo>
                  <a:lnTo>
                    <a:pt x="6248" y="3771"/>
                  </a:lnTo>
                  <a:lnTo>
                    <a:pt x="7607" y="3797"/>
                  </a:lnTo>
                  <a:lnTo>
                    <a:pt x="9004" y="3733"/>
                  </a:lnTo>
                  <a:lnTo>
                    <a:pt x="9664" y="3606"/>
                  </a:lnTo>
                  <a:lnTo>
                    <a:pt x="11671" y="3365"/>
                  </a:lnTo>
                  <a:lnTo>
                    <a:pt x="15062" y="1727"/>
                  </a:lnTo>
                  <a:lnTo>
                    <a:pt x="15163" y="1435"/>
                  </a:lnTo>
                  <a:close/>
                </a:path>
                <a:path w="16510" h="5079">
                  <a:moveTo>
                    <a:pt x="16344" y="1511"/>
                  </a:moveTo>
                  <a:lnTo>
                    <a:pt x="11772" y="3797"/>
                  </a:lnTo>
                  <a:lnTo>
                    <a:pt x="10172" y="4051"/>
                  </a:lnTo>
                  <a:lnTo>
                    <a:pt x="9385" y="4254"/>
                  </a:lnTo>
                  <a:lnTo>
                    <a:pt x="7670" y="4318"/>
                  </a:lnTo>
                  <a:lnTo>
                    <a:pt x="6807" y="4318"/>
                  </a:lnTo>
                  <a:lnTo>
                    <a:pt x="5156" y="4203"/>
                  </a:lnTo>
                  <a:lnTo>
                    <a:pt x="4318" y="4064"/>
                  </a:lnTo>
                  <a:lnTo>
                    <a:pt x="2743" y="3733"/>
                  </a:lnTo>
                  <a:lnTo>
                    <a:pt x="2133" y="3340"/>
                  </a:lnTo>
                  <a:lnTo>
                    <a:pt x="393" y="2565"/>
                  </a:lnTo>
                  <a:lnTo>
                    <a:pt x="0" y="2260"/>
                  </a:lnTo>
                  <a:lnTo>
                    <a:pt x="596" y="2870"/>
                  </a:lnTo>
                  <a:lnTo>
                    <a:pt x="1181" y="3175"/>
                  </a:lnTo>
                  <a:lnTo>
                    <a:pt x="2476" y="3746"/>
                  </a:lnTo>
                  <a:lnTo>
                    <a:pt x="3073" y="4140"/>
                  </a:lnTo>
                  <a:lnTo>
                    <a:pt x="4572" y="4483"/>
                  </a:lnTo>
                  <a:lnTo>
                    <a:pt x="5372" y="4622"/>
                  </a:lnTo>
                  <a:lnTo>
                    <a:pt x="6197" y="4686"/>
                  </a:lnTo>
                  <a:lnTo>
                    <a:pt x="6959" y="4749"/>
                  </a:lnTo>
                  <a:lnTo>
                    <a:pt x="7785" y="4749"/>
                  </a:lnTo>
                  <a:lnTo>
                    <a:pt x="9410" y="4686"/>
                  </a:lnTo>
                  <a:lnTo>
                    <a:pt x="10172" y="4495"/>
                  </a:lnTo>
                  <a:lnTo>
                    <a:pt x="11684" y="4229"/>
                  </a:lnTo>
                  <a:lnTo>
                    <a:pt x="12484" y="4140"/>
                  </a:lnTo>
                  <a:lnTo>
                    <a:pt x="13855" y="3670"/>
                  </a:lnTo>
                  <a:lnTo>
                    <a:pt x="14401" y="3276"/>
                  </a:lnTo>
                  <a:lnTo>
                    <a:pt x="15494" y="2552"/>
                  </a:lnTo>
                  <a:lnTo>
                    <a:pt x="15976" y="2146"/>
                  </a:lnTo>
                  <a:lnTo>
                    <a:pt x="16344" y="151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727718" y="4801555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>
                  <a:moveTo>
                    <a:pt x="8597" y="0"/>
                  </a:moveTo>
                  <a:lnTo>
                    <a:pt x="2336" y="1752"/>
                  </a:lnTo>
                  <a:lnTo>
                    <a:pt x="1193" y="2489"/>
                  </a:lnTo>
                  <a:lnTo>
                    <a:pt x="558" y="2819"/>
                  </a:lnTo>
                  <a:lnTo>
                    <a:pt x="0" y="3606"/>
                  </a:lnTo>
                  <a:lnTo>
                    <a:pt x="596" y="3378"/>
                  </a:lnTo>
                  <a:lnTo>
                    <a:pt x="1244" y="3187"/>
                  </a:lnTo>
                  <a:lnTo>
                    <a:pt x="3467" y="2679"/>
                  </a:lnTo>
                  <a:lnTo>
                    <a:pt x="5118" y="2578"/>
                  </a:lnTo>
                  <a:lnTo>
                    <a:pt x="5930" y="2794"/>
                  </a:lnTo>
                  <a:lnTo>
                    <a:pt x="7543" y="2946"/>
                  </a:lnTo>
                  <a:lnTo>
                    <a:pt x="8331" y="3073"/>
                  </a:lnTo>
                  <a:lnTo>
                    <a:pt x="9906" y="3517"/>
                  </a:lnTo>
                  <a:lnTo>
                    <a:pt x="10744" y="3708"/>
                  </a:lnTo>
                  <a:lnTo>
                    <a:pt x="14262" y="7378"/>
                  </a:lnTo>
                  <a:lnTo>
                    <a:pt x="14655" y="7175"/>
                  </a:lnTo>
                  <a:lnTo>
                    <a:pt x="15900" y="6337"/>
                  </a:lnTo>
                  <a:lnTo>
                    <a:pt x="16383" y="5930"/>
                  </a:lnTo>
                  <a:lnTo>
                    <a:pt x="16954" y="4978"/>
                  </a:lnTo>
                  <a:lnTo>
                    <a:pt x="17081" y="4419"/>
                  </a:lnTo>
                  <a:lnTo>
                    <a:pt x="16852" y="3314"/>
                  </a:lnTo>
                  <a:lnTo>
                    <a:pt x="13004" y="673"/>
                  </a:lnTo>
                  <a:lnTo>
                    <a:pt x="11557" y="342"/>
                  </a:lnTo>
                  <a:lnTo>
                    <a:pt x="10833" y="254"/>
                  </a:lnTo>
                  <a:lnTo>
                    <a:pt x="9347" y="152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739390" y="4789207"/>
              <a:ext cx="30378" cy="34417"/>
            </a:xfrm>
            <a:prstGeom prst="rect">
              <a:avLst/>
            </a:prstGeom>
          </p:spPr>
        </p:pic>
        <p:sp>
          <p:nvSpPr>
            <p:cNvPr id="163" name="object 163" descr=""/>
            <p:cNvSpPr/>
            <p:nvPr/>
          </p:nvSpPr>
          <p:spPr>
            <a:xfrm>
              <a:off x="2740926" y="4789359"/>
              <a:ext cx="24765" cy="32384"/>
            </a:xfrm>
            <a:custGeom>
              <a:avLst/>
              <a:gdLst/>
              <a:ahLst/>
              <a:cxnLst/>
              <a:rect l="l" t="t" r="r" b="b"/>
              <a:pathLst>
                <a:path w="24764" h="32385">
                  <a:moveTo>
                    <a:pt x="11645" y="24638"/>
                  </a:moveTo>
                  <a:lnTo>
                    <a:pt x="11391" y="24130"/>
                  </a:lnTo>
                  <a:lnTo>
                    <a:pt x="9017" y="18897"/>
                  </a:lnTo>
                  <a:lnTo>
                    <a:pt x="8559" y="18148"/>
                  </a:lnTo>
                  <a:lnTo>
                    <a:pt x="7772" y="16611"/>
                  </a:lnTo>
                  <a:lnTo>
                    <a:pt x="6921" y="15087"/>
                  </a:lnTo>
                  <a:lnTo>
                    <a:pt x="6731" y="15138"/>
                  </a:lnTo>
                  <a:lnTo>
                    <a:pt x="5930" y="13589"/>
                  </a:lnTo>
                  <a:lnTo>
                    <a:pt x="6324" y="13474"/>
                  </a:lnTo>
                  <a:lnTo>
                    <a:pt x="5511" y="11925"/>
                  </a:lnTo>
                  <a:lnTo>
                    <a:pt x="4572" y="10414"/>
                  </a:lnTo>
                  <a:lnTo>
                    <a:pt x="4699" y="10375"/>
                  </a:lnTo>
                  <a:lnTo>
                    <a:pt x="3886" y="8826"/>
                  </a:lnTo>
                  <a:lnTo>
                    <a:pt x="3683" y="8877"/>
                  </a:lnTo>
                  <a:lnTo>
                    <a:pt x="3263" y="8102"/>
                  </a:lnTo>
                  <a:lnTo>
                    <a:pt x="2159" y="6375"/>
                  </a:lnTo>
                  <a:lnTo>
                    <a:pt x="2159" y="3302"/>
                  </a:lnTo>
                  <a:lnTo>
                    <a:pt x="0" y="2603"/>
                  </a:lnTo>
                  <a:lnTo>
                    <a:pt x="165" y="4762"/>
                  </a:lnTo>
                  <a:lnTo>
                    <a:pt x="1574" y="6616"/>
                  </a:lnTo>
                  <a:lnTo>
                    <a:pt x="2146" y="8547"/>
                  </a:lnTo>
                  <a:lnTo>
                    <a:pt x="2552" y="9321"/>
                  </a:lnTo>
                  <a:lnTo>
                    <a:pt x="2755" y="9271"/>
                  </a:lnTo>
                  <a:lnTo>
                    <a:pt x="3568" y="10845"/>
                  </a:lnTo>
                  <a:lnTo>
                    <a:pt x="3441" y="10871"/>
                  </a:lnTo>
                  <a:lnTo>
                    <a:pt x="4254" y="12433"/>
                  </a:lnTo>
                  <a:lnTo>
                    <a:pt x="5168" y="13970"/>
                  </a:lnTo>
                  <a:lnTo>
                    <a:pt x="4787" y="14084"/>
                  </a:lnTo>
                  <a:lnTo>
                    <a:pt x="5575" y="15646"/>
                  </a:lnTo>
                  <a:lnTo>
                    <a:pt x="5765" y="15595"/>
                  </a:lnTo>
                  <a:lnTo>
                    <a:pt x="6553" y="17145"/>
                  </a:lnTo>
                  <a:lnTo>
                    <a:pt x="7391" y="18681"/>
                  </a:lnTo>
                  <a:lnTo>
                    <a:pt x="7848" y="19431"/>
                  </a:lnTo>
                  <a:lnTo>
                    <a:pt x="7874" y="19583"/>
                  </a:lnTo>
                  <a:lnTo>
                    <a:pt x="7797" y="19786"/>
                  </a:lnTo>
                  <a:lnTo>
                    <a:pt x="8140" y="20459"/>
                  </a:lnTo>
                  <a:lnTo>
                    <a:pt x="11645" y="24638"/>
                  </a:lnTo>
                  <a:close/>
                </a:path>
                <a:path w="24764" h="32385">
                  <a:moveTo>
                    <a:pt x="13246" y="21615"/>
                  </a:moveTo>
                  <a:lnTo>
                    <a:pt x="12979" y="21107"/>
                  </a:lnTo>
                  <a:lnTo>
                    <a:pt x="10553" y="16103"/>
                  </a:lnTo>
                  <a:lnTo>
                    <a:pt x="10490" y="15925"/>
                  </a:lnTo>
                  <a:lnTo>
                    <a:pt x="10033" y="15214"/>
                  </a:lnTo>
                  <a:lnTo>
                    <a:pt x="9220" y="13690"/>
                  </a:lnTo>
                  <a:lnTo>
                    <a:pt x="8343" y="12179"/>
                  </a:lnTo>
                  <a:lnTo>
                    <a:pt x="8153" y="12242"/>
                  </a:lnTo>
                  <a:lnTo>
                    <a:pt x="7327" y="10718"/>
                  </a:lnTo>
                  <a:lnTo>
                    <a:pt x="7708" y="10604"/>
                  </a:lnTo>
                  <a:lnTo>
                    <a:pt x="6883" y="9080"/>
                  </a:lnTo>
                  <a:lnTo>
                    <a:pt x="5930" y="7581"/>
                  </a:lnTo>
                  <a:lnTo>
                    <a:pt x="6057" y="7556"/>
                  </a:lnTo>
                  <a:lnTo>
                    <a:pt x="5207" y="6032"/>
                  </a:lnTo>
                  <a:lnTo>
                    <a:pt x="5003" y="6083"/>
                  </a:lnTo>
                  <a:lnTo>
                    <a:pt x="4584" y="5321"/>
                  </a:lnTo>
                  <a:lnTo>
                    <a:pt x="3886" y="3810"/>
                  </a:lnTo>
                  <a:lnTo>
                    <a:pt x="3276" y="1828"/>
                  </a:lnTo>
                  <a:lnTo>
                    <a:pt x="2209" y="1727"/>
                  </a:lnTo>
                  <a:lnTo>
                    <a:pt x="342" y="1778"/>
                  </a:lnTo>
                  <a:lnTo>
                    <a:pt x="3556" y="4279"/>
                  </a:lnTo>
                  <a:lnTo>
                    <a:pt x="3479" y="5740"/>
                  </a:lnTo>
                  <a:lnTo>
                    <a:pt x="3898" y="6502"/>
                  </a:lnTo>
                  <a:lnTo>
                    <a:pt x="4102" y="6451"/>
                  </a:lnTo>
                  <a:lnTo>
                    <a:pt x="4940" y="8001"/>
                  </a:lnTo>
                  <a:lnTo>
                    <a:pt x="4813" y="8026"/>
                  </a:lnTo>
                  <a:lnTo>
                    <a:pt x="5638" y="9563"/>
                  </a:lnTo>
                  <a:lnTo>
                    <a:pt x="6578" y="11074"/>
                  </a:lnTo>
                  <a:lnTo>
                    <a:pt x="6197" y="11188"/>
                  </a:lnTo>
                  <a:lnTo>
                    <a:pt x="7010" y="12725"/>
                  </a:lnTo>
                  <a:lnTo>
                    <a:pt x="7200" y="12674"/>
                  </a:lnTo>
                  <a:lnTo>
                    <a:pt x="8013" y="14211"/>
                  </a:lnTo>
                  <a:lnTo>
                    <a:pt x="8877" y="15722"/>
                  </a:lnTo>
                  <a:lnTo>
                    <a:pt x="9321" y="16446"/>
                  </a:lnTo>
                  <a:lnTo>
                    <a:pt x="9385" y="16611"/>
                  </a:lnTo>
                  <a:lnTo>
                    <a:pt x="9309" y="16802"/>
                  </a:lnTo>
                  <a:lnTo>
                    <a:pt x="9664" y="17475"/>
                  </a:lnTo>
                  <a:lnTo>
                    <a:pt x="13246" y="21615"/>
                  </a:lnTo>
                  <a:close/>
                </a:path>
                <a:path w="24764" h="32385">
                  <a:moveTo>
                    <a:pt x="18808" y="22250"/>
                  </a:moveTo>
                  <a:lnTo>
                    <a:pt x="18796" y="19977"/>
                  </a:lnTo>
                  <a:lnTo>
                    <a:pt x="18249" y="18986"/>
                  </a:lnTo>
                  <a:lnTo>
                    <a:pt x="17983" y="18821"/>
                  </a:lnTo>
                  <a:lnTo>
                    <a:pt x="17830" y="18605"/>
                  </a:lnTo>
                  <a:lnTo>
                    <a:pt x="17246" y="17437"/>
                  </a:lnTo>
                  <a:lnTo>
                    <a:pt x="15938" y="15113"/>
                  </a:lnTo>
                  <a:lnTo>
                    <a:pt x="14655" y="12750"/>
                  </a:lnTo>
                  <a:lnTo>
                    <a:pt x="14820" y="12700"/>
                  </a:lnTo>
                  <a:lnTo>
                    <a:pt x="13462" y="10350"/>
                  </a:lnTo>
                  <a:lnTo>
                    <a:pt x="13119" y="10452"/>
                  </a:lnTo>
                  <a:lnTo>
                    <a:pt x="11747" y="8102"/>
                  </a:lnTo>
                  <a:lnTo>
                    <a:pt x="8877" y="3390"/>
                  </a:lnTo>
                  <a:lnTo>
                    <a:pt x="8496" y="2006"/>
                  </a:lnTo>
                  <a:lnTo>
                    <a:pt x="7137" y="381"/>
                  </a:lnTo>
                  <a:lnTo>
                    <a:pt x="6616" y="114"/>
                  </a:lnTo>
                  <a:lnTo>
                    <a:pt x="5930" y="266"/>
                  </a:lnTo>
                  <a:lnTo>
                    <a:pt x="6959" y="1574"/>
                  </a:lnTo>
                  <a:lnTo>
                    <a:pt x="8445" y="4635"/>
                  </a:lnTo>
                  <a:lnTo>
                    <a:pt x="9601" y="6388"/>
                  </a:lnTo>
                  <a:lnTo>
                    <a:pt x="10629" y="8166"/>
                  </a:lnTo>
                  <a:lnTo>
                    <a:pt x="11887" y="10579"/>
                  </a:lnTo>
                  <a:lnTo>
                    <a:pt x="12242" y="10477"/>
                  </a:lnTo>
                  <a:lnTo>
                    <a:pt x="13589" y="12839"/>
                  </a:lnTo>
                  <a:lnTo>
                    <a:pt x="13423" y="12890"/>
                  </a:lnTo>
                  <a:lnTo>
                    <a:pt x="14757" y="15252"/>
                  </a:lnTo>
                  <a:lnTo>
                    <a:pt x="16002" y="17614"/>
                  </a:lnTo>
                  <a:lnTo>
                    <a:pt x="16725" y="19011"/>
                  </a:lnTo>
                  <a:lnTo>
                    <a:pt x="16992" y="19189"/>
                  </a:lnTo>
                  <a:lnTo>
                    <a:pt x="17551" y="20193"/>
                  </a:lnTo>
                  <a:lnTo>
                    <a:pt x="17538" y="22466"/>
                  </a:lnTo>
                  <a:lnTo>
                    <a:pt x="17348" y="23088"/>
                  </a:lnTo>
                  <a:lnTo>
                    <a:pt x="16713" y="24333"/>
                  </a:lnTo>
                  <a:lnTo>
                    <a:pt x="16357" y="24866"/>
                  </a:lnTo>
                  <a:lnTo>
                    <a:pt x="15341" y="25717"/>
                  </a:lnTo>
                  <a:lnTo>
                    <a:pt x="14973" y="26377"/>
                  </a:lnTo>
                  <a:lnTo>
                    <a:pt x="14351" y="26644"/>
                  </a:lnTo>
                  <a:lnTo>
                    <a:pt x="15163" y="26593"/>
                  </a:lnTo>
                  <a:lnTo>
                    <a:pt x="16205" y="26200"/>
                  </a:lnTo>
                  <a:lnTo>
                    <a:pt x="16586" y="25514"/>
                  </a:lnTo>
                  <a:lnTo>
                    <a:pt x="17081" y="25095"/>
                  </a:lnTo>
                  <a:lnTo>
                    <a:pt x="17614" y="24638"/>
                  </a:lnTo>
                  <a:lnTo>
                    <a:pt x="17983" y="24104"/>
                  </a:lnTo>
                  <a:lnTo>
                    <a:pt x="18605" y="22872"/>
                  </a:lnTo>
                  <a:lnTo>
                    <a:pt x="18808" y="22250"/>
                  </a:lnTo>
                  <a:close/>
                </a:path>
                <a:path w="24764" h="32385">
                  <a:moveTo>
                    <a:pt x="24625" y="24511"/>
                  </a:moveTo>
                  <a:lnTo>
                    <a:pt x="24485" y="23672"/>
                  </a:lnTo>
                  <a:lnTo>
                    <a:pt x="23837" y="22529"/>
                  </a:lnTo>
                  <a:lnTo>
                    <a:pt x="23495" y="22034"/>
                  </a:lnTo>
                  <a:lnTo>
                    <a:pt x="22771" y="20688"/>
                  </a:lnTo>
                  <a:lnTo>
                    <a:pt x="23253" y="20523"/>
                  </a:lnTo>
                  <a:lnTo>
                    <a:pt x="22186" y="18681"/>
                  </a:lnTo>
                  <a:lnTo>
                    <a:pt x="21780" y="17983"/>
                  </a:lnTo>
                  <a:lnTo>
                    <a:pt x="21691" y="17830"/>
                  </a:lnTo>
                  <a:lnTo>
                    <a:pt x="21234" y="17983"/>
                  </a:lnTo>
                  <a:lnTo>
                    <a:pt x="18021" y="12522"/>
                  </a:lnTo>
                  <a:lnTo>
                    <a:pt x="18326" y="12433"/>
                  </a:lnTo>
                  <a:lnTo>
                    <a:pt x="17119" y="10426"/>
                  </a:lnTo>
                  <a:lnTo>
                    <a:pt x="16725" y="9766"/>
                  </a:lnTo>
                  <a:lnTo>
                    <a:pt x="16383" y="9766"/>
                  </a:lnTo>
                  <a:lnTo>
                    <a:pt x="15138" y="7721"/>
                  </a:lnTo>
                  <a:lnTo>
                    <a:pt x="14719" y="7035"/>
                  </a:lnTo>
                  <a:lnTo>
                    <a:pt x="13754" y="5651"/>
                  </a:lnTo>
                  <a:lnTo>
                    <a:pt x="12750" y="3251"/>
                  </a:lnTo>
                  <a:lnTo>
                    <a:pt x="11137" y="457"/>
                  </a:lnTo>
                  <a:lnTo>
                    <a:pt x="8382" y="0"/>
                  </a:lnTo>
                  <a:lnTo>
                    <a:pt x="9474" y="2311"/>
                  </a:lnTo>
                  <a:lnTo>
                    <a:pt x="11620" y="3860"/>
                  </a:lnTo>
                  <a:lnTo>
                    <a:pt x="12179" y="6350"/>
                  </a:lnTo>
                  <a:lnTo>
                    <a:pt x="13017" y="7747"/>
                  </a:lnTo>
                  <a:lnTo>
                    <a:pt x="14782" y="10515"/>
                  </a:lnTo>
                  <a:lnTo>
                    <a:pt x="15074" y="10426"/>
                  </a:lnTo>
                  <a:lnTo>
                    <a:pt x="16713" y="13208"/>
                  </a:lnTo>
                  <a:lnTo>
                    <a:pt x="16408" y="13296"/>
                  </a:lnTo>
                  <a:lnTo>
                    <a:pt x="17995" y="16078"/>
                  </a:lnTo>
                  <a:lnTo>
                    <a:pt x="19570" y="18834"/>
                  </a:lnTo>
                  <a:lnTo>
                    <a:pt x="20027" y="18681"/>
                  </a:lnTo>
                  <a:lnTo>
                    <a:pt x="21564" y="21399"/>
                  </a:lnTo>
                  <a:lnTo>
                    <a:pt x="21082" y="21564"/>
                  </a:lnTo>
                  <a:lnTo>
                    <a:pt x="21805" y="22974"/>
                  </a:lnTo>
                  <a:lnTo>
                    <a:pt x="22136" y="23431"/>
                  </a:lnTo>
                  <a:lnTo>
                    <a:pt x="22771" y="24587"/>
                  </a:lnTo>
                  <a:lnTo>
                    <a:pt x="22898" y="25438"/>
                  </a:lnTo>
                  <a:lnTo>
                    <a:pt x="22593" y="27330"/>
                  </a:lnTo>
                  <a:lnTo>
                    <a:pt x="22237" y="28181"/>
                  </a:lnTo>
                  <a:lnTo>
                    <a:pt x="21018" y="29845"/>
                  </a:lnTo>
                  <a:lnTo>
                    <a:pt x="20421" y="30721"/>
                  </a:lnTo>
                  <a:lnTo>
                    <a:pt x="19113" y="31661"/>
                  </a:lnTo>
                  <a:lnTo>
                    <a:pt x="18313" y="32270"/>
                  </a:lnTo>
                  <a:lnTo>
                    <a:pt x="19545" y="31788"/>
                  </a:lnTo>
                  <a:lnTo>
                    <a:pt x="20421" y="31013"/>
                  </a:lnTo>
                  <a:lnTo>
                    <a:pt x="22199" y="29743"/>
                  </a:lnTo>
                  <a:lnTo>
                    <a:pt x="22771" y="28879"/>
                  </a:lnTo>
                  <a:lnTo>
                    <a:pt x="23990" y="27228"/>
                  </a:lnTo>
                  <a:lnTo>
                    <a:pt x="24333" y="26377"/>
                  </a:lnTo>
                  <a:lnTo>
                    <a:pt x="24625" y="24511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752979" y="4813428"/>
              <a:ext cx="17145" cy="10160"/>
            </a:xfrm>
            <a:custGeom>
              <a:avLst/>
              <a:gdLst/>
              <a:ahLst/>
              <a:cxnLst/>
              <a:rect l="l" t="t" r="r" b="b"/>
              <a:pathLst>
                <a:path w="17144" h="10160">
                  <a:moveTo>
                    <a:pt x="11937" y="0"/>
                  </a:moveTo>
                  <a:lnTo>
                    <a:pt x="2222" y="3746"/>
                  </a:lnTo>
                  <a:lnTo>
                    <a:pt x="1574" y="4190"/>
                  </a:lnTo>
                  <a:lnTo>
                    <a:pt x="711" y="5257"/>
                  </a:lnTo>
                  <a:lnTo>
                    <a:pt x="355" y="5880"/>
                  </a:lnTo>
                  <a:lnTo>
                    <a:pt x="0" y="7048"/>
                  </a:lnTo>
                  <a:lnTo>
                    <a:pt x="101" y="7658"/>
                  </a:lnTo>
                  <a:lnTo>
                    <a:pt x="4038" y="10020"/>
                  </a:lnTo>
                  <a:lnTo>
                    <a:pt x="4749" y="10134"/>
                  </a:lnTo>
                  <a:lnTo>
                    <a:pt x="6273" y="9956"/>
                  </a:lnTo>
                  <a:lnTo>
                    <a:pt x="7061" y="9690"/>
                  </a:lnTo>
                  <a:lnTo>
                    <a:pt x="8597" y="9270"/>
                  </a:lnTo>
                  <a:lnTo>
                    <a:pt x="9397" y="9118"/>
                  </a:lnTo>
                  <a:lnTo>
                    <a:pt x="10172" y="8801"/>
                  </a:lnTo>
                  <a:lnTo>
                    <a:pt x="10947" y="8483"/>
                  </a:lnTo>
                  <a:lnTo>
                    <a:pt x="15303" y="5359"/>
                  </a:lnTo>
                  <a:lnTo>
                    <a:pt x="16179" y="4317"/>
                  </a:lnTo>
                  <a:lnTo>
                    <a:pt x="16560" y="3809"/>
                  </a:lnTo>
                  <a:lnTo>
                    <a:pt x="17030" y="2158"/>
                  </a:lnTo>
                  <a:lnTo>
                    <a:pt x="16522" y="1231"/>
                  </a:lnTo>
                  <a:lnTo>
                    <a:pt x="16014" y="850"/>
                  </a:lnTo>
                  <a:lnTo>
                    <a:pt x="14858" y="342"/>
                  </a:lnTo>
                  <a:lnTo>
                    <a:pt x="14084" y="317"/>
                  </a:lnTo>
                  <a:lnTo>
                    <a:pt x="12636" y="165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754058" y="4815572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3309" y="444"/>
                  </a:moveTo>
                  <a:lnTo>
                    <a:pt x="13093" y="63"/>
                  </a:lnTo>
                  <a:lnTo>
                    <a:pt x="13068" y="203"/>
                  </a:lnTo>
                  <a:lnTo>
                    <a:pt x="13017" y="431"/>
                  </a:lnTo>
                  <a:lnTo>
                    <a:pt x="12941" y="647"/>
                  </a:lnTo>
                  <a:lnTo>
                    <a:pt x="12801" y="914"/>
                  </a:lnTo>
                  <a:lnTo>
                    <a:pt x="12573" y="1193"/>
                  </a:lnTo>
                  <a:lnTo>
                    <a:pt x="12001" y="1803"/>
                  </a:lnTo>
                  <a:lnTo>
                    <a:pt x="11760" y="2171"/>
                  </a:lnTo>
                  <a:lnTo>
                    <a:pt x="7366" y="4368"/>
                  </a:lnTo>
                  <a:lnTo>
                    <a:pt x="6311" y="4660"/>
                  </a:lnTo>
                  <a:lnTo>
                    <a:pt x="5765" y="4838"/>
                  </a:lnTo>
                  <a:lnTo>
                    <a:pt x="4724" y="4978"/>
                  </a:lnTo>
                  <a:lnTo>
                    <a:pt x="4241" y="4927"/>
                  </a:lnTo>
                  <a:lnTo>
                    <a:pt x="3390" y="4876"/>
                  </a:lnTo>
                  <a:lnTo>
                    <a:pt x="2171" y="4241"/>
                  </a:lnTo>
                  <a:lnTo>
                    <a:pt x="2362" y="4762"/>
                  </a:lnTo>
                  <a:lnTo>
                    <a:pt x="2590" y="4991"/>
                  </a:lnTo>
                  <a:lnTo>
                    <a:pt x="2895" y="5156"/>
                  </a:lnTo>
                  <a:lnTo>
                    <a:pt x="3200" y="5257"/>
                  </a:lnTo>
                  <a:lnTo>
                    <a:pt x="4902" y="5397"/>
                  </a:lnTo>
                  <a:lnTo>
                    <a:pt x="5943" y="5245"/>
                  </a:lnTo>
                  <a:lnTo>
                    <a:pt x="6489" y="5067"/>
                  </a:lnTo>
                  <a:lnTo>
                    <a:pt x="7543" y="4775"/>
                  </a:lnTo>
                  <a:lnTo>
                    <a:pt x="8089" y="4660"/>
                  </a:lnTo>
                  <a:lnTo>
                    <a:pt x="9677" y="4000"/>
                  </a:lnTo>
                  <a:lnTo>
                    <a:pt x="10147" y="3746"/>
                  </a:lnTo>
                  <a:lnTo>
                    <a:pt x="10642" y="3479"/>
                  </a:lnTo>
                  <a:lnTo>
                    <a:pt x="11112" y="3175"/>
                  </a:lnTo>
                  <a:lnTo>
                    <a:pt x="11950" y="2578"/>
                  </a:lnTo>
                  <a:lnTo>
                    <a:pt x="12192" y="2197"/>
                  </a:lnTo>
                  <a:lnTo>
                    <a:pt x="12763" y="1587"/>
                  </a:lnTo>
                  <a:lnTo>
                    <a:pt x="12992" y="1308"/>
                  </a:lnTo>
                  <a:lnTo>
                    <a:pt x="13144" y="1041"/>
                  </a:lnTo>
                  <a:lnTo>
                    <a:pt x="13309" y="444"/>
                  </a:lnTo>
                  <a:close/>
                </a:path>
                <a:path w="15875" h="8254">
                  <a:moveTo>
                    <a:pt x="14706" y="876"/>
                  </a:moveTo>
                  <a:lnTo>
                    <a:pt x="14490" y="508"/>
                  </a:lnTo>
                  <a:lnTo>
                    <a:pt x="14439" y="647"/>
                  </a:lnTo>
                  <a:lnTo>
                    <a:pt x="14249" y="1117"/>
                  </a:lnTo>
                  <a:lnTo>
                    <a:pt x="14046" y="1422"/>
                  </a:lnTo>
                  <a:lnTo>
                    <a:pt x="13741" y="1727"/>
                  </a:lnTo>
                  <a:lnTo>
                    <a:pt x="12979" y="2413"/>
                  </a:lnTo>
                  <a:lnTo>
                    <a:pt x="12649" y="2819"/>
                  </a:lnTo>
                  <a:lnTo>
                    <a:pt x="10985" y="3873"/>
                  </a:lnTo>
                  <a:lnTo>
                    <a:pt x="9779" y="4483"/>
                  </a:lnTo>
                  <a:lnTo>
                    <a:pt x="7797" y="5308"/>
                  </a:lnTo>
                  <a:lnTo>
                    <a:pt x="7124" y="5473"/>
                  </a:lnTo>
                  <a:lnTo>
                    <a:pt x="5143" y="6108"/>
                  </a:lnTo>
                  <a:lnTo>
                    <a:pt x="3873" y="6350"/>
                  </a:lnTo>
                  <a:lnTo>
                    <a:pt x="1828" y="6350"/>
                  </a:lnTo>
                  <a:lnTo>
                    <a:pt x="1473" y="6273"/>
                  </a:lnTo>
                  <a:lnTo>
                    <a:pt x="1206" y="6159"/>
                  </a:lnTo>
                  <a:lnTo>
                    <a:pt x="990" y="5994"/>
                  </a:lnTo>
                  <a:lnTo>
                    <a:pt x="863" y="5803"/>
                  </a:lnTo>
                  <a:lnTo>
                    <a:pt x="1041" y="6337"/>
                  </a:lnTo>
                  <a:lnTo>
                    <a:pt x="1295" y="6553"/>
                  </a:lnTo>
                  <a:lnTo>
                    <a:pt x="1638" y="6705"/>
                  </a:lnTo>
                  <a:lnTo>
                    <a:pt x="1993" y="6769"/>
                  </a:lnTo>
                  <a:lnTo>
                    <a:pt x="2425" y="6794"/>
                  </a:lnTo>
                  <a:lnTo>
                    <a:pt x="4038" y="6769"/>
                  </a:lnTo>
                  <a:lnTo>
                    <a:pt x="5308" y="6527"/>
                  </a:lnTo>
                  <a:lnTo>
                    <a:pt x="5981" y="6286"/>
                  </a:lnTo>
                  <a:lnTo>
                    <a:pt x="7289" y="5880"/>
                  </a:lnTo>
                  <a:lnTo>
                    <a:pt x="7975" y="5715"/>
                  </a:lnTo>
                  <a:lnTo>
                    <a:pt x="9296" y="5181"/>
                  </a:lnTo>
                  <a:lnTo>
                    <a:pt x="9956" y="4889"/>
                  </a:lnTo>
                  <a:lnTo>
                    <a:pt x="10541" y="4584"/>
                  </a:lnTo>
                  <a:lnTo>
                    <a:pt x="11163" y="4267"/>
                  </a:lnTo>
                  <a:lnTo>
                    <a:pt x="11760" y="3911"/>
                  </a:lnTo>
                  <a:lnTo>
                    <a:pt x="12839" y="3200"/>
                  </a:lnTo>
                  <a:lnTo>
                    <a:pt x="13169" y="2794"/>
                  </a:lnTo>
                  <a:lnTo>
                    <a:pt x="13931" y="2108"/>
                  </a:lnTo>
                  <a:lnTo>
                    <a:pt x="14236" y="1803"/>
                  </a:lnTo>
                  <a:lnTo>
                    <a:pt x="14439" y="1511"/>
                  </a:lnTo>
                  <a:lnTo>
                    <a:pt x="14592" y="1193"/>
                  </a:lnTo>
                  <a:lnTo>
                    <a:pt x="14706" y="876"/>
                  </a:lnTo>
                  <a:close/>
                </a:path>
                <a:path w="15875" h="8254">
                  <a:moveTo>
                    <a:pt x="15481" y="647"/>
                  </a:moveTo>
                  <a:lnTo>
                    <a:pt x="15278" y="1079"/>
                  </a:lnTo>
                  <a:lnTo>
                    <a:pt x="14947" y="1511"/>
                  </a:lnTo>
                  <a:lnTo>
                    <a:pt x="14097" y="2476"/>
                  </a:lnTo>
                  <a:lnTo>
                    <a:pt x="13741" y="3073"/>
                  </a:lnTo>
                  <a:lnTo>
                    <a:pt x="7073" y="6502"/>
                  </a:lnTo>
                  <a:lnTo>
                    <a:pt x="5461" y="6946"/>
                  </a:lnTo>
                  <a:lnTo>
                    <a:pt x="4635" y="7226"/>
                  </a:lnTo>
                  <a:lnTo>
                    <a:pt x="3048" y="7416"/>
                  </a:lnTo>
                  <a:lnTo>
                    <a:pt x="1612" y="7239"/>
                  </a:lnTo>
                  <a:lnTo>
                    <a:pt x="1016" y="7188"/>
                  </a:lnTo>
                  <a:lnTo>
                    <a:pt x="469" y="7086"/>
                  </a:lnTo>
                  <a:lnTo>
                    <a:pt x="0" y="6921"/>
                  </a:lnTo>
                  <a:lnTo>
                    <a:pt x="685" y="7315"/>
                  </a:lnTo>
                  <a:lnTo>
                    <a:pt x="1358" y="7454"/>
                  </a:lnTo>
                  <a:lnTo>
                    <a:pt x="2755" y="7607"/>
                  </a:lnTo>
                  <a:lnTo>
                    <a:pt x="3467" y="7721"/>
                  </a:lnTo>
                  <a:lnTo>
                    <a:pt x="4991" y="7556"/>
                  </a:lnTo>
                  <a:lnTo>
                    <a:pt x="5778" y="7289"/>
                  </a:lnTo>
                  <a:lnTo>
                    <a:pt x="7315" y="6870"/>
                  </a:lnTo>
                  <a:lnTo>
                    <a:pt x="8115" y="6718"/>
                  </a:lnTo>
                  <a:lnTo>
                    <a:pt x="9652" y="6083"/>
                  </a:lnTo>
                  <a:lnTo>
                    <a:pt x="10414" y="5740"/>
                  </a:lnTo>
                  <a:lnTo>
                    <a:pt x="11087" y="5359"/>
                  </a:lnTo>
                  <a:lnTo>
                    <a:pt x="11811" y="4953"/>
                  </a:lnTo>
                  <a:lnTo>
                    <a:pt x="12471" y="4495"/>
                  </a:lnTo>
                  <a:lnTo>
                    <a:pt x="13677" y="3568"/>
                  </a:lnTo>
                  <a:lnTo>
                    <a:pt x="14008" y="2984"/>
                  </a:lnTo>
                  <a:lnTo>
                    <a:pt x="14884" y="1930"/>
                  </a:lnTo>
                  <a:lnTo>
                    <a:pt x="15252" y="1422"/>
                  </a:lnTo>
                  <a:lnTo>
                    <a:pt x="15481" y="647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2752979" y="4813416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11938" y="0"/>
                  </a:moveTo>
                  <a:lnTo>
                    <a:pt x="5308" y="1752"/>
                  </a:lnTo>
                  <a:lnTo>
                    <a:pt x="4000" y="2463"/>
                  </a:lnTo>
                  <a:lnTo>
                    <a:pt x="3365" y="2844"/>
                  </a:lnTo>
                  <a:lnTo>
                    <a:pt x="2222" y="3746"/>
                  </a:lnTo>
                  <a:lnTo>
                    <a:pt x="1574" y="4178"/>
                  </a:lnTo>
                  <a:lnTo>
                    <a:pt x="711" y="5257"/>
                  </a:lnTo>
                  <a:lnTo>
                    <a:pt x="368" y="5880"/>
                  </a:lnTo>
                  <a:lnTo>
                    <a:pt x="0" y="7048"/>
                  </a:lnTo>
                  <a:lnTo>
                    <a:pt x="101" y="7645"/>
                  </a:lnTo>
                  <a:lnTo>
                    <a:pt x="4711" y="10071"/>
                  </a:lnTo>
                  <a:lnTo>
                    <a:pt x="4508" y="9461"/>
                  </a:lnTo>
                  <a:lnTo>
                    <a:pt x="4406" y="8788"/>
                  </a:lnTo>
                  <a:lnTo>
                    <a:pt x="6629" y="4889"/>
                  </a:lnTo>
                  <a:lnTo>
                    <a:pt x="7823" y="3835"/>
                  </a:lnTo>
                  <a:lnTo>
                    <a:pt x="8496" y="3390"/>
                  </a:lnTo>
                  <a:lnTo>
                    <a:pt x="9893" y="2578"/>
                  </a:lnTo>
                  <a:lnTo>
                    <a:pt x="10528" y="2057"/>
                  </a:lnTo>
                  <a:lnTo>
                    <a:pt x="12115" y="1447"/>
                  </a:lnTo>
                  <a:lnTo>
                    <a:pt x="14427" y="939"/>
                  </a:lnTo>
                  <a:lnTo>
                    <a:pt x="15138" y="825"/>
                  </a:lnTo>
                  <a:lnTo>
                    <a:pt x="15798" y="774"/>
                  </a:lnTo>
                  <a:lnTo>
                    <a:pt x="14871" y="330"/>
                  </a:lnTo>
                  <a:lnTo>
                    <a:pt x="14084" y="317"/>
                  </a:lnTo>
                  <a:lnTo>
                    <a:pt x="12636" y="165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7" name="object 167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77528" y="4772417"/>
              <a:ext cx="38569" cy="33845"/>
            </a:xfrm>
            <a:prstGeom prst="rect">
              <a:avLst/>
            </a:prstGeom>
          </p:spPr>
        </p:pic>
        <p:sp>
          <p:nvSpPr>
            <p:cNvPr id="168" name="object 168" descr=""/>
            <p:cNvSpPr/>
            <p:nvPr/>
          </p:nvSpPr>
          <p:spPr>
            <a:xfrm>
              <a:off x="2681694" y="4773585"/>
              <a:ext cx="34290" cy="29209"/>
            </a:xfrm>
            <a:custGeom>
              <a:avLst/>
              <a:gdLst/>
              <a:ahLst/>
              <a:cxnLst/>
              <a:rect l="l" t="t" r="r" b="b"/>
              <a:pathLst>
                <a:path w="34289" h="29210">
                  <a:moveTo>
                    <a:pt x="26466" y="1168"/>
                  </a:moveTo>
                  <a:lnTo>
                    <a:pt x="24968" y="0"/>
                  </a:lnTo>
                  <a:lnTo>
                    <a:pt x="23888" y="431"/>
                  </a:lnTo>
                  <a:lnTo>
                    <a:pt x="23050" y="1498"/>
                  </a:lnTo>
                  <a:lnTo>
                    <a:pt x="21907" y="1854"/>
                  </a:lnTo>
                  <a:lnTo>
                    <a:pt x="21158" y="2197"/>
                  </a:lnTo>
                  <a:lnTo>
                    <a:pt x="19164" y="3505"/>
                  </a:lnTo>
                  <a:lnTo>
                    <a:pt x="19494" y="3886"/>
                  </a:lnTo>
                  <a:lnTo>
                    <a:pt x="16840" y="5651"/>
                  </a:lnTo>
                  <a:lnTo>
                    <a:pt x="14122" y="7327"/>
                  </a:lnTo>
                  <a:lnTo>
                    <a:pt x="13919" y="7073"/>
                  </a:lnTo>
                  <a:lnTo>
                    <a:pt x="11303" y="8839"/>
                  </a:lnTo>
                  <a:lnTo>
                    <a:pt x="11518" y="9118"/>
                  </a:lnTo>
                  <a:lnTo>
                    <a:pt x="6400" y="12674"/>
                  </a:lnTo>
                  <a:lnTo>
                    <a:pt x="6083" y="12255"/>
                  </a:lnTo>
                  <a:lnTo>
                    <a:pt x="3568" y="14020"/>
                  </a:lnTo>
                  <a:lnTo>
                    <a:pt x="3911" y="14465"/>
                  </a:lnTo>
                  <a:lnTo>
                    <a:pt x="2692" y="15392"/>
                  </a:lnTo>
                  <a:lnTo>
                    <a:pt x="0" y="20281"/>
                  </a:lnTo>
                  <a:lnTo>
                    <a:pt x="317" y="22631"/>
                  </a:lnTo>
                  <a:lnTo>
                    <a:pt x="431" y="23825"/>
                  </a:lnTo>
                  <a:lnTo>
                    <a:pt x="1371" y="26149"/>
                  </a:lnTo>
                  <a:lnTo>
                    <a:pt x="1790" y="27419"/>
                  </a:lnTo>
                  <a:lnTo>
                    <a:pt x="2616" y="28625"/>
                  </a:lnTo>
                  <a:lnTo>
                    <a:pt x="1498" y="25844"/>
                  </a:lnTo>
                  <a:lnTo>
                    <a:pt x="1066" y="22250"/>
                  </a:lnTo>
                  <a:lnTo>
                    <a:pt x="1143" y="21196"/>
                  </a:lnTo>
                  <a:lnTo>
                    <a:pt x="1714" y="19138"/>
                  </a:lnTo>
                  <a:lnTo>
                    <a:pt x="2197" y="18364"/>
                  </a:lnTo>
                  <a:lnTo>
                    <a:pt x="3251" y="17576"/>
                  </a:lnTo>
                  <a:lnTo>
                    <a:pt x="3759" y="17284"/>
                  </a:lnTo>
                  <a:lnTo>
                    <a:pt x="4953" y="16332"/>
                  </a:lnTo>
                  <a:lnTo>
                    <a:pt x="4622" y="15900"/>
                  </a:lnTo>
                  <a:lnTo>
                    <a:pt x="7124" y="14071"/>
                  </a:lnTo>
                  <a:lnTo>
                    <a:pt x="7442" y="14503"/>
                  </a:lnTo>
                  <a:lnTo>
                    <a:pt x="12560" y="10845"/>
                  </a:lnTo>
                  <a:lnTo>
                    <a:pt x="12344" y="10566"/>
                  </a:lnTo>
                  <a:lnTo>
                    <a:pt x="14947" y="8750"/>
                  </a:lnTo>
                  <a:lnTo>
                    <a:pt x="15163" y="9004"/>
                  </a:lnTo>
                  <a:lnTo>
                    <a:pt x="17792" y="7200"/>
                  </a:lnTo>
                  <a:lnTo>
                    <a:pt x="20523" y="5486"/>
                  </a:lnTo>
                  <a:lnTo>
                    <a:pt x="20193" y="5092"/>
                  </a:lnTo>
                  <a:lnTo>
                    <a:pt x="22860" y="3302"/>
                  </a:lnTo>
                  <a:lnTo>
                    <a:pt x="23012" y="3479"/>
                  </a:lnTo>
                  <a:lnTo>
                    <a:pt x="26466" y="1168"/>
                  </a:lnTo>
                  <a:close/>
                </a:path>
                <a:path w="34289" h="29210">
                  <a:moveTo>
                    <a:pt x="28562" y="2997"/>
                  </a:moveTo>
                  <a:lnTo>
                    <a:pt x="27673" y="2184"/>
                  </a:lnTo>
                  <a:lnTo>
                    <a:pt x="27165" y="2628"/>
                  </a:lnTo>
                  <a:lnTo>
                    <a:pt x="25476" y="3784"/>
                  </a:lnTo>
                  <a:lnTo>
                    <a:pt x="25361" y="3644"/>
                  </a:lnTo>
                  <a:lnTo>
                    <a:pt x="23126" y="5168"/>
                  </a:lnTo>
                  <a:lnTo>
                    <a:pt x="23253" y="5321"/>
                  </a:lnTo>
                  <a:lnTo>
                    <a:pt x="21031" y="6858"/>
                  </a:lnTo>
                  <a:lnTo>
                    <a:pt x="18732" y="8305"/>
                  </a:lnTo>
                  <a:lnTo>
                    <a:pt x="16598" y="9931"/>
                  </a:lnTo>
                  <a:lnTo>
                    <a:pt x="16357" y="9626"/>
                  </a:lnTo>
                  <a:lnTo>
                    <a:pt x="14173" y="11163"/>
                  </a:lnTo>
                  <a:lnTo>
                    <a:pt x="14287" y="11315"/>
                  </a:lnTo>
                  <a:lnTo>
                    <a:pt x="12128" y="12865"/>
                  </a:lnTo>
                  <a:lnTo>
                    <a:pt x="10020" y="14478"/>
                  </a:lnTo>
                  <a:lnTo>
                    <a:pt x="9017" y="15290"/>
                  </a:lnTo>
                  <a:lnTo>
                    <a:pt x="8801" y="15417"/>
                  </a:lnTo>
                  <a:lnTo>
                    <a:pt x="8496" y="15430"/>
                  </a:lnTo>
                  <a:lnTo>
                    <a:pt x="7581" y="16103"/>
                  </a:lnTo>
                  <a:lnTo>
                    <a:pt x="6591" y="18364"/>
                  </a:lnTo>
                  <a:lnTo>
                    <a:pt x="6489" y="19100"/>
                  </a:lnTo>
                  <a:lnTo>
                    <a:pt x="6477" y="20688"/>
                  </a:lnTo>
                  <a:lnTo>
                    <a:pt x="6553" y="21437"/>
                  </a:lnTo>
                  <a:lnTo>
                    <a:pt x="7048" y="22910"/>
                  </a:lnTo>
                  <a:lnTo>
                    <a:pt x="7061" y="23812"/>
                  </a:lnTo>
                  <a:lnTo>
                    <a:pt x="7785" y="24815"/>
                  </a:lnTo>
                  <a:lnTo>
                    <a:pt x="8445" y="25349"/>
                  </a:lnTo>
                  <a:lnTo>
                    <a:pt x="8039" y="24714"/>
                  </a:lnTo>
                  <a:lnTo>
                    <a:pt x="8013" y="23850"/>
                  </a:lnTo>
                  <a:lnTo>
                    <a:pt x="7531" y="22402"/>
                  </a:lnTo>
                  <a:lnTo>
                    <a:pt x="7454" y="21653"/>
                  </a:lnTo>
                  <a:lnTo>
                    <a:pt x="7467" y="20053"/>
                  </a:lnTo>
                  <a:lnTo>
                    <a:pt x="7569" y="19316"/>
                  </a:lnTo>
                  <a:lnTo>
                    <a:pt x="8572" y="17030"/>
                  </a:lnTo>
                  <a:lnTo>
                    <a:pt x="9474" y="16357"/>
                  </a:lnTo>
                  <a:lnTo>
                    <a:pt x="9779" y="16332"/>
                  </a:lnTo>
                  <a:lnTo>
                    <a:pt x="10020" y="16192"/>
                  </a:lnTo>
                  <a:lnTo>
                    <a:pt x="11010" y="15379"/>
                  </a:lnTo>
                  <a:lnTo>
                    <a:pt x="13157" y="13804"/>
                  </a:lnTo>
                  <a:lnTo>
                    <a:pt x="15278" y="12179"/>
                  </a:lnTo>
                  <a:lnTo>
                    <a:pt x="15151" y="12026"/>
                  </a:lnTo>
                  <a:lnTo>
                    <a:pt x="17335" y="10464"/>
                  </a:lnTo>
                  <a:lnTo>
                    <a:pt x="17589" y="10769"/>
                  </a:lnTo>
                  <a:lnTo>
                    <a:pt x="19799" y="9194"/>
                  </a:lnTo>
                  <a:lnTo>
                    <a:pt x="21932" y="7543"/>
                  </a:lnTo>
                  <a:lnTo>
                    <a:pt x="24244" y="6083"/>
                  </a:lnTo>
                  <a:lnTo>
                    <a:pt x="24104" y="5930"/>
                  </a:lnTo>
                  <a:lnTo>
                    <a:pt x="26339" y="4394"/>
                  </a:lnTo>
                  <a:lnTo>
                    <a:pt x="26466" y="4521"/>
                  </a:lnTo>
                  <a:lnTo>
                    <a:pt x="28079" y="3403"/>
                  </a:lnTo>
                  <a:lnTo>
                    <a:pt x="28562" y="2997"/>
                  </a:lnTo>
                  <a:close/>
                </a:path>
                <a:path w="34289" h="29210">
                  <a:moveTo>
                    <a:pt x="32321" y="6959"/>
                  </a:moveTo>
                  <a:lnTo>
                    <a:pt x="31496" y="5994"/>
                  </a:lnTo>
                  <a:lnTo>
                    <a:pt x="31013" y="6273"/>
                  </a:lnTo>
                  <a:lnTo>
                    <a:pt x="30797" y="6210"/>
                  </a:lnTo>
                  <a:lnTo>
                    <a:pt x="29502" y="7150"/>
                  </a:lnTo>
                  <a:lnTo>
                    <a:pt x="28194" y="8267"/>
                  </a:lnTo>
                  <a:lnTo>
                    <a:pt x="28067" y="8115"/>
                  </a:lnTo>
                  <a:lnTo>
                    <a:pt x="26670" y="9131"/>
                  </a:lnTo>
                  <a:lnTo>
                    <a:pt x="26809" y="9283"/>
                  </a:lnTo>
                  <a:lnTo>
                    <a:pt x="25412" y="10312"/>
                  </a:lnTo>
                  <a:lnTo>
                    <a:pt x="25260" y="10147"/>
                  </a:lnTo>
                  <a:lnTo>
                    <a:pt x="23876" y="11163"/>
                  </a:lnTo>
                  <a:lnTo>
                    <a:pt x="22580" y="12306"/>
                  </a:lnTo>
                  <a:lnTo>
                    <a:pt x="21120" y="13246"/>
                  </a:lnTo>
                  <a:lnTo>
                    <a:pt x="21399" y="13576"/>
                  </a:lnTo>
                  <a:lnTo>
                    <a:pt x="20027" y="14605"/>
                  </a:lnTo>
                  <a:lnTo>
                    <a:pt x="19900" y="14452"/>
                  </a:lnTo>
                  <a:lnTo>
                    <a:pt x="18529" y="15494"/>
                  </a:lnTo>
                  <a:lnTo>
                    <a:pt x="17132" y="16471"/>
                  </a:lnTo>
                  <a:lnTo>
                    <a:pt x="16433" y="16916"/>
                  </a:lnTo>
                  <a:lnTo>
                    <a:pt x="12039" y="20624"/>
                  </a:lnTo>
                  <a:lnTo>
                    <a:pt x="11595" y="20967"/>
                  </a:lnTo>
                  <a:lnTo>
                    <a:pt x="16459" y="18948"/>
                  </a:lnTo>
                  <a:lnTo>
                    <a:pt x="17056" y="18491"/>
                  </a:lnTo>
                  <a:lnTo>
                    <a:pt x="17068" y="18249"/>
                  </a:lnTo>
                  <a:lnTo>
                    <a:pt x="17195" y="18110"/>
                  </a:lnTo>
                  <a:lnTo>
                    <a:pt x="17894" y="17653"/>
                  </a:lnTo>
                  <a:lnTo>
                    <a:pt x="19253" y="16598"/>
                  </a:lnTo>
                  <a:lnTo>
                    <a:pt x="20662" y="15595"/>
                  </a:lnTo>
                  <a:lnTo>
                    <a:pt x="20789" y="15760"/>
                  </a:lnTo>
                  <a:lnTo>
                    <a:pt x="22161" y="14706"/>
                  </a:lnTo>
                  <a:lnTo>
                    <a:pt x="21882" y="14376"/>
                  </a:lnTo>
                  <a:lnTo>
                    <a:pt x="23253" y="13322"/>
                  </a:lnTo>
                  <a:lnTo>
                    <a:pt x="24726" y="12369"/>
                  </a:lnTo>
                  <a:lnTo>
                    <a:pt x="26022" y="11226"/>
                  </a:lnTo>
                  <a:lnTo>
                    <a:pt x="26162" y="11391"/>
                  </a:lnTo>
                  <a:lnTo>
                    <a:pt x="27559" y="10350"/>
                  </a:lnTo>
                  <a:lnTo>
                    <a:pt x="27419" y="10198"/>
                  </a:lnTo>
                  <a:lnTo>
                    <a:pt x="28816" y="9169"/>
                  </a:lnTo>
                  <a:lnTo>
                    <a:pt x="28956" y="9309"/>
                  </a:lnTo>
                  <a:lnTo>
                    <a:pt x="30353" y="8267"/>
                  </a:lnTo>
                  <a:lnTo>
                    <a:pt x="31584" y="7200"/>
                  </a:lnTo>
                  <a:lnTo>
                    <a:pt x="31788" y="7302"/>
                  </a:lnTo>
                  <a:lnTo>
                    <a:pt x="32321" y="6959"/>
                  </a:lnTo>
                  <a:close/>
                </a:path>
                <a:path w="34289" h="29210">
                  <a:moveTo>
                    <a:pt x="33667" y="8940"/>
                  </a:moveTo>
                  <a:lnTo>
                    <a:pt x="33058" y="7937"/>
                  </a:lnTo>
                  <a:lnTo>
                    <a:pt x="32156" y="8851"/>
                  </a:lnTo>
                  <a:lnTo>
                    <a:pt x="30111" y="10071"/>
                  </a:lnTo>
                  <a:lnTo>
                    <a:pt x="29413" y="10604"/>
                  </a:lnTo>
                  <a:lnTo>
                    <a:pt x="28105" y="11760"/>
                  </a:lnTo>
                  <a:lnTo>
                    <a:pt x="27965" y="11595"/>
                  </a:lnTo>
                  <a:lnTo>
                    <a:pt x="26581" y="12661"/>
                  </a:lnTo>
                  <a:lnTo>
                    <a:pt x="26720" y="12814"/>
                  </a:lnTo>
                  <a:lnTo>
                    <a:pt x="25323" y="13881"/>
                  </a:lnTo>
                  <a:lnTo>
                    <a:pt x="25184" y="13716"/>
                  </a:lnTo>
                  <a:lnTo>
                    <a:pt x="23799" y="14770"/>
                  </a:lnTo>
                  <a:lnTo>
                    <a:pt x="22517" y="15951"/>
                  </a:lnTo>
                  <a:lnTo>
                    <a:pt x="21069" y="16929"/>
                  </a:lnTo>
                  <a:lnTo>
                    <a:pt x="21348" y="17259"/>
                  </a:lnTo>
                  <a:lnTo>
                    <a:pt x="19977" y="18338"/>
                  </a:lnTo>
                  <a:lnTo>
                    <a:pt x="19850" y="18173"/>
                  </a:lnTo>
                  <a:lnTo>
                    <a:pt x="18503" y="19253"/>
                  </a:lnTo>
                  <a:lnTo>
                    <a:pt x="17106" y="20269"/>
                  </a:lnTo>
                  <a:lnTo>
                    <a:pt x="16408" y="20739"/>
                  </a:lnTo>
                  <a:lnTo>
                    <a:pt x="12077" y="24574"/>
                  </a:lnTo>
                  <a:lnTo>
                    <a:pt x="11633" y="24930"/>
                  </a:lnTo>
                  <a:lnTo>
                    <a:pt x="16446" y="22809"/>
                  </a:lnTo>
                  <a:lnTo>
                    <a:pt x="17043" y="22339"/>
                  </a:lnTo>
                  <a:lnTo>
                    <a:pt x="17056" y="22098"/>
                  </a:lnTo>
                  <a:lnTo>
                    <a:pt x="17183" y="21958"/>
                  </a:lnTo>
                  <a:lnTo>
                    <a:pt x="17868" y="21475"/>
                  </a:lnTo>
                  <a:lnTo>
                    <a:pt x="19215" y="20383"/>
                  </a:lnTo>
                  <a:lnTo>
                    <a:pt x="20612" y="19354"/>
                  </a:lnTo>
                  <a:lnTo>
                    <a:pt x="20739" y="19519"/>
                  </a:lnTo>
                  <a:lnTo>
                    <a:pt x="22098" y="18427"/>
                  </a:lnTo>
                  <a:lnTo>
                    <a:pt x="21818" y="18084"/>
                  </a:lnTo>
                  <a:lnTo>
                    <a:pt x="23190" y="16992"/>
                  </a:lnTo>
                  <a:lnTo>
                    <a:pt x="24650" y="16002"/>
                  </a:lnTo>
                  <a:lnTo>
                    <a:pt x="25933" y="14820"/>
                  </a:lnTo>
                  <a:lnTo>
                    <a:pt x="26085" y="14986"/>
                  </a:lnTo>
                  <a:lnTo>
                    <a:pt x="27470" y="13906"/>
                  </a:lnTo>
                  <a:lnTo>
                    <a:pt x="27343" y="13754"/>
                  </a:lnTo>
                  <a:lnTo>
                    <a:pt x="28727" y="12674"/>
                  </a:lnTo>
                  <a:lnTo>
                    <a:pt x="28854" y="12827"/>
                  </a:lnTo>
                  <a:lnTo>
                    <a:pt x="29552" y="12293"/>
                  </a:lnTo>
                  <a:lnTo>
                    <a:pt x="30822" y="10960"/>
                  </a:lnTo>
                  <a:lnTo>
                    <a:pt x="32486" y="10325"/>
                  </a:lnTo>
                  <a:lnTo>
                    <a:pt x="33667" y="894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2677493" y="4789185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5">
                  <a:moveTo>
                    <a:pt x="1752" y="0"/>
                  </a:moveTo>
                  <a:lnTo>
                    <a:pt x="1155" y="76"/>
                  </a:lnTo>
                  <a:lnTo>
                    <a:pt x="317" y="698"/>
                  </a:lnTo>
                  <a:lnTo>
                    <a:pt x="0" y="2628"/>
                  </a:lnTo>
                  <a:lnTo>
                    <a:pt x="88" y="3352"/>
                  </a:lnTo>
                  <a:lnTo>
                    <a:pt x="380" y="4914"/>
                  </a:lnTo>
                  <a:lnTo>
                    <a:pt x="406" y="5689"/>
                  </a:lnTo>
                  <a:lnTo>
                    <a:pt x="4368" y="12738"/>
                  </a:lnTo>
                  <a:lnTo>
                    <a:pt x="5486" y="14058"/>
                  </a:lnTo>
                  <a:lnTo>
                    <a:pt x="10960" y="17094"/>
                  </a:lnTo>
                  <a:lnTo>
                    <a:pt x="11493" y="16916"/>
                  </a:lnTo>
                  <a:lnTo>
                    <a:pt x="12293" y="16103"/>
                  </a:lnTo>
                  <a:lnTo>
                    <a:pt x="12649" y="15557"/>
                  </a:lnTo>
                  <a:lnTo>
                    <a:pt x="12865" y="14185"/>
                  </a:lnTo>
                  <a:lnTo>
                    <a:pt x="12826" y="13347"/>
                  </a:lnTo>
                  <a:lnTo>
                    <a:pt x="12572" y="11785"/>
                  </a:lnTo>
                  <a:lnTo>
                    <a:pt x="12217" y="10972"/>
                  </a:lnTo>
                  <a:lnTo>
                    <a:pt x="11633" y="9398"/>
                  </a:lnTo>
                  <a:lnTo>
                    <a:pt x="4927" y="1295"/>
                  </a:lnTo>
                  <a:lnTo>
                    <a:pt x="3632" y="596"/>
                  </a:lnTo>
                  <a:lnTo>
                    <a:pt x="2959" y="165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2677782" y="4790781"/>
              <a:ext cx="10795" cy="15875"/>
            </a:xfrm>
            <a:custGeom>
              <a:avLst/>
              <a:gdLst/>
              <a:ahLst/>
              <a:cxnLst/>
              <a:rect l="l" t="t" r="r" b="b"/>
              <a:pathLst>
                <a:path w="10794" h="15875">
                  <a:moveTo>
                    <a:pt x="9893" y="11379"/>
                  </a:moveTo>
                  <a:lnTo>
                    <a:pt x="9690" y="11506"/>
                  </a:lnTo>
                  <a:lnTo>
                    <a:pt x="9461" y="11557"/>
                  </a:lnTo>
                  <a:lnTo>
                    <a:pt x="9207" y="11557"/>
                  </a:lnTo>
                  <a:lnTo>
                    <a:pt x="8902" y="11480"/>
                  </a:lnTo>
                  <a:lnTo>
                    <a:pt x="8572" y="11315"/>
                  </a:lnTo>
                  <a:lnTo>
                    <a:pt x="7823" y="10858"/>
                  </a:lnTo>
                  <a:lnTo>
                    <a:pt x="7391" y="10629"/>
                  </a:lnTo>
                  <a:lnTo>
                    <a:pt x="6565" y="9867"/>
                  </a:lnTo>
                  <a:lnTo>
                    <a:pt x="6184" y="9372"/>
                  </a:lnTo>
                  <a:lnTo>
                    <a:pt x="5410" y="8458"/>
                  </a:lnTo>
                  <a:lnTo>
                    <a:pt x="2603" y="3200"/>
                  </a:lnTo>
                  <a:lnTo>
                    <a:pt x="2311" y="1854"/>
                  </a:lnTo>
                  <a:lnTo>
                    <a:pt x="2311" y="1498"/>
                  </a:lnTo>
                  <a:lnTo>
                    <a:pt x="2400" y="977"/>
                  </a:lnTo>
                  <a:lnTo>
                    <a:pt x="2514" y="800"/>
                  </a:lnTo>
                  <a:lnTo>
                    <a:pt x="2362" y="863"/>
                  </a:lnTo>
                  <a:lnTo>
                    <a:pt x="2095" y="1092"/>
                  </a:lnTo>
                  <a:lnTo>
                    <a:pt x="2019" y="1422"/>
                  </a:lnTo>
                  <a:lnTo>
                    <a:pt x="1968" y="1765"/>
                  </a:lnTo>
                  <a:lnTo>
                    <a:pt x="1968" y="2120"/>
                  </a:lnTo>
                  <a:lnTo>
                    <a:pt x="2044" y="2540"/>
                  </a:lnTo>
                  <a:lnTo>
                    <a:pt x="2273" y="3479"/>
                  </a:lnTo>
                  <a:lnTo>
                    <a:pt x="2311" y="4000"/>
                  </a:lnTo>
                  <a:lnTo>
                    <a:pt x="2755" y="5092"/>
                  </a:lnTo>
                  <a:lnTo>
                    <a:pt x="3022" y="5664"/>
                  </a:lnTo>
                  <a:lnTo>
                    <a:pt x="3327" y="6223"/>
                  </a:lnTo>
                  <a:lnTo>
                    <a:pt x="3606" y="6743"/>
                  </a:lnTo>
                  <a:lnTo>
                    <a:pt x="3949" y="7289"/>
                  </a:lnTo>
                  <a:lnTo>
                    <a:pt x="4318" y="7797"/>
                  </a:lnTo>
                  <a:lnTo>
                    <a:pt x="4673" y="8331"/>
                  </a:lnTo>
                  <a:lnTo>
                    <a:pt x="5080" y="8763"/>
                  </a:lnTo>
                  <a:lnTo>
                    <a:pt x="5854" y="9677"/>
                  </a:lnTo>
                  <a:lnTo>
                    <a:pt x="6235" y="10172"/>
                  </a:lnTo>
                  <a:lnTo>
                    <a:pt x="7061" y="10934"/>
                  </a:lnTo>
                  <a:lnTo>
                    <a:pt x="7505" y="11176"/>
                  </a:lnTo>
                  <a:lnTo>
                    <a:pt x="8242" y="11633"/>
                  </a:lnTo>
                  <a:lnTo>
                    <a:pt x="8572" y="11785"/>
                  </a:lnTo>
                  <a:lnTo>
                    <a:pt x="8877" y="11874"/>
                  </a:lnTo>
                  <a:lnTo>
                    <a:pt x="9207" y="11887"/>
                  </a:lnTo>
                  <a:lnTo>
                    <a:pt x="9486" y="11798"/>
                  </a:lnTo>
                  <a:lnTo>
                    <a:pt x="9715" y="11582"/>
                  </a:lnTo>
                  <a:lnTo>
                    <a:pt x="9893" y="11379"/>
                  </a:lnTo>
                  <a:close/>
                </a:path>
                <a:path w="10794" h="15875">
                  <a:moveTo>
                    <a:pt x="10312" y="13716"/>
                  </a:moveTo>
                  <a:lnTo>
                    <a:pt x="10109" y="13830"/>
                  </a:lnTo>
                  <a:lnTo>
                    <a:pt x="9867" y="13868"/>
                  </a:lnTo>
                  <a:lnTo>
                    <a:pt x="9575" y="13817"/>
                  </a:lnTo>
                  <a:lnTo>
                    <a:pt x="9245" y="13677"/>
                  </a:lnTo>
                  <a:lnTo>
                    <a:pt x="8864" y="13449"/>
                  </a:lnTo>
                  <a:lnTo>
                    <a:pt x="8013" y="12827"/>
                  </a:lnTo>
                  <a:lnTo>
                    <a:pt x="7505" y="12496"/>
                  </a:lnTo>
                  <a:lnTo>
                    <a:pt x="6540" y="11506"/>
                  </a:lnTo>
                  <a:lnTo>
                    <a:pt x="5130" y="9715"/>
                  </a:lnTo>
                  <a:lnTo>
                    <a:pt x="4622" y="9156"/>
                  </a:lnTo>
                  <a:lnTo>
                    <a:pt x="1498" y="3225"/>
                  </a:lnTo>
                  <a:lnTo>
                    <a:pt x="1028" y="1625"/>
                  </a:lnTo>
                  <a:lnTo>
                    <a:pt x="990" y="1206"/>
                  </a:lnTo>
                  <a:lnTo>
                    <a:pt x="1016" y="622"/>
                  </a:lnTo>
                  <a:lnTo>
                    <a:pt x="1130" y="431"/>
                  </a:lnTo>
                  <a:lnTo>
                    <a:pt x="977" y="482"/>
                  </a:lnTo>
                  <a:lnTo>
                    <a:pt x="698" y="698"/>
                  </a:lnTo>
                  <a:lnTo>
                    <a:pt x="647" y="1485"/>
                  </a:lnTo>
                  <a:lnTo>
                    <a:pt x="685" y="1892"/>
                  </a:lnTo>
                  <a:lnTo>
                    <a:pt x="1168" y="3505"/>
                  </a:lnTo>
                  <a:lnTo>
                    <a:pt x="1270" y="4102"/>
                  </a:lnTo>
                  <a:lnTo>
                    <a:pt x="4800" y="10033"/>
                  </a:lnTo>
                  <a:lnTo>
                    <a:pt x="5740" y="11188"/>
                  </a:lnTo>
                  <a:lnTo>
                    <a:pt x="9613" y="14211"/>
                  </a:lnTo>
                  <a:lnTo>
                    <a:pt x="9918" y="14135"/>
                  </a:lnTo>
                  <a:lnTo>
                    <a:pt x="10312" y="13716"/>
                  </a:lnTo>
                  <a:close/>
                </a:path>
                <a:path w="10794" h="15875">
                  <a:moveTo>
                    <a:pt x="10553" y="15316"/>
                  </a:moveTo>
                  <a:lnTo>
                    <a:pt x="5905" y="12153"/>
                  </a:lnTo>
                  <a:lnTo>
                    <a:pt x="4724" y="10756"/>
                  </a:lnTo>
                  <a:lnTo>
                    <a:pt x="520" y="2641"/>
                  </a:lnTo>
                  <a:lnTo>
                    <a:pt x="127" y="546"/>
                  </a:lnTo>
                  <a:lnTo>
                    <a:pt x="152" y="0"/>
                  </a:lnTo>
                  <a:lnTo>
                    <a:pt x="0" y="914"/>
                  </a:lnTo>
                  <a:lnTo>
                    <a:pt x="88" y="1638"/>
                  </a:lnTo>
                  <a:lnTo>
                    <a:pt x="381" y="3200"/>
                  </a:lnTo>
                  <a:lnTo>
                    <a:pt x="406" y="3975"/>
                  </a:lnTo>
                  <a:lnTo>
                    <a:pt x="4356" y="10998"/>
                  </a:lnTo>
                  <a:lnTo>
                    <a:pt x="5473" y="12306"/>
                  </a:lnTo>
                  <a:lnTo>
                    <a:pt x="6032" y="13030"/>
                  </a:lnTo>
                  <a:lnTo>
                    <a:pt x="7251" y="14097"/>
                  </a:lnTo>
                  <a:lnTo>
                    <a:pt x="7912" y="14401"/>
                  </a:lnTo>
                  <a:lnTo>
                    <a:pt x="9169" y="15062"/>
                  </a:lnTo>
                  <a:lnTo>
                    <a:pt x="9804" y="15303"/>
                  </a:lnTo>
                  <a:lnTo>
                    <a:pt x="10553" y="1531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2679465" y="4789216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5">
                  <a:moveTo>
                    <a:pt x="0" y="0"/>
                  </a:moveTo>
                  <a:lnTo>
                    <a:pt x="4241" y="5257"/>
                  </a:lnTo>
                  <a:lnTo>
                    <a:pt x="5067" y="6883"/>
                  </a:lnTo>
                  <a:lnTo>
                    <a:pt x="5448" y="7721"/>
                  </a:lnTo>
                  <a:lnTo>
                    <a:pt x="5994" y="9474"/>
                  </a:lnTo>
                  <a:lnTo>
                    <a:pt x="6350" y="10388"/>
                  </a:lnTo>
                  <a:lnTo>
                    <a:pt x="6438" y="11226"/>
                  </a:lnTo>
                  <a:lnTo>
                    <a:pt x="6540" y="12179"/>
                  </a:lnTo>
                  <a:lnTo>
                    <a:pt x="6502" y="13131"/>
                  </a:lnTo>
                  <a:lnTo>
                    <a:pt x="6184" y="14668"/>
                  </a:lnTo>
                  <a:lnTo>
                    <a:pt x="5791" y="15265"/>
                  </a:lnTo>
                  <a:lnTo>
                    <a:pt x="5359" y="15760"/>
                  </a:lnTo>
                  <a:lnTo>
                    <a:pt x="5765" y="16014"/>
                  </a:lnTo>
                  <a:lnTo>
                    <a:pt x="7213" y="16764"/>
                  </a:lnTo>
                  <a:lnTo>
                    <a:pt x="7848" y="17018"/>
                  </a:lnTo>
                  <a:lnTo>
                    <a:pt x="8991" y="17043"/>
                  </a:lnTo>
                  <a:lnTo>
                    <a:pt x="9537" y="16865"/>
                  </a:lnTo>
                  <a:lnTo>
                    <a:pt x="10337" y="16040"/>
                  </a:lnTo>
                  <a:lnTo>
                    <a:pt x="10693" y="15506"/>
                  </a:lnTo>
                  <a:lnTo>
                    <a:pt x="10896" y="14122"/>
                  </a:lnTo>
                  <a:lnTo>
                    <a:pt x="10871" y="13296"/>
                  </a:lnTo>
                  <a:lnTo>
                    <a:pt x="10604" y="11722"/>
                  </a:lnTo>
                  <a:lnTo>
                    <a:pt x="10248" y="10909"/>
                  </a:lnTo>
                  <a:lnTo>
                    <a:pt x="9664" y="9347"/>
                  </a:lnTo>
                  <a:lnTo>
                    <a:pt x="9309" y="8597"/>
                  </a:lnTo>
                  <a:lnTo>
                    <a:pt x="8496" y="7124"/>
                  </a:lnTo>
                  <a:lnTo>
                    <a:pt x="8178" y="6311"/>
                  </a:lnTo>
                  <a:lnTo>
                    <a:pt x="2959" y="1244"/>
                  </a:lnTo>
                  <a:lnTo>
                    <a:pt x="1663" y="546"/>
                  </a:lnTo>
                  <a:lnTo>
                    <a:pt x="990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710040" y="4787289"/>
              <a:ext cx="18084" cy="29933"/>
            </a:xfrm>
            <a:prstGeom prst="rect">
              <a:avLst/>
            </a:prstGeom>
          </p:spPr>
        </p:pic>
        <p:sp>
          <p:nvSpPr>
            <p:cNvPr id="173" name="object 173" descr=""/>
            <p:cNvSpPr/>
            <p:nvPr/>
          </p:nvSpPr>
          <p:spPr>
            <a:xfrm>
              <a:off x="2712821" y="4787301"/>
              <a:ext cx="12700" cy="28575"/>
            </a:xfrm>
            <a:custGeom>
              <a:avLst/>
              <a:gdLst/>
              <a:ahLst/>
              <a:cxnLst/>
              <a:rect l="l" t="t" r="r" b="b"/>
              <a:pathLst>
                <a:path w="12700" h="28575">
                  <a:moveTo>
                    <a:pt x="9486" y="28359"/>
                  </a:moveTo>
                  <a:lnTo>
                    <a:pt x="7035" y="27457"/>
                  </a:lnTo>
                  <a:lnTo>
                    <a:pt x="5308" y="26314"/>
                  </a:lnTo>
                  <a:lnTo>
                    <a:pt x="4381" y="25717"/>
                  </a:lnTo>
                  <a:lnTo>
                    <a:pt x="3695" y="25095"/>
                  </a:lnTo>
                  <a:lnTo>
                    <a:pt x="2565" y="23647"/>
                  </a:lnTo>
                  <a:lnTo>
                    <a:pt x="2286" y="22936"/>
                  </a:lnTo>
                  <a:lnTo>
                    <a:pt x="2260" y="21920"/>
                  </a:lnTo>
                  <a:lnTo>
                    <a:pt x="2311" y="21501"/>
                  </a:lnTo>
                  <a:lnTo>
                    <a:pt x="2260" y="20269"/>
                  </a:lnTo>
                  <a:lnTo>
                    <a:pt x="1790" y="20218"/>
                  </a:lnTo>
                  <a:lnTo>
                    <a:pt x="1790" y="17805"/>
                  </a:lnTo>
                  <a:lnTo>
                    <a:pt x="2235" y="17856"/>
                  </a:lnTo>
                  <a:lnTo>
                    <a:pt x="2260" y="12966"/>
                  </a:lnTo>
                  <a:lnTo>
                    <a:pt x="1968" y="12941"/>
                  </a:lnTo>
                  <a:lnTo>
                    <a:pt x="2019" y="10477"/>
                  </a:lnTo>
                  <a:lnTo>
                    <a:pt x="2298" y="10490"/>
                  </a:lnTo>
                  <a:lnTo>
                    <a:pt x="2362" y="8013"/>
                  </a:lnTo>
                  <a:lnTo>
                    <a:pt x="2540" y="5524"/>
                  </a:lnTo>
                  <a:lnTo>
                    <a:pt x="2108" y="5499"/>
                  </a:lnTo>
                  <a:lnTo>
                    <a:pt x="2209" y="3009"/>
                  </a:lnTo>
                  <a:lnTo>
                    <a:pt x="2400" y="3022"/>
                  </a:lnTo>
                  <a:lnTo>
                    <a:pt x="2489" y="876"/>
                  </a:lnTo>
                  <a:lnTo>
                    <a:pt x="927" y="1270"/>
                  </a:lnTo>
                  <a:lnTo>
                    <a:pt x="838" y="2755"/>
                  </a:lnTo>
                  <a:lnTo>
                    <a:pt x="647" y="2743"/>
                  </a:lnTo>
                  <a:lnTo>
                    <a:pt x="520" y="5207"/>
                  </a:lnTo>
                  <a:lnTo>
                    <a:pt x="952" y="5232"/>
                  </a:lnTo>
                  <a:lnTo>
                    <a:pt x="838" y="7696"/>
                  </a:lnTo>
                  <a:lnTo>
                    <a:pt x="635" y="10147"/>
                  </a:lnTo>
                  <a:lnTo>
                    <a:pt x="368" y="10134"/>
                  </a:lnTo>
                  <a:lnTo>
                    <a:pt x="279" y="12573"/>
                  </a:lnTo>
                  <a:lnTo>
                    <a:pt x="571" y="12598"/>
                  </a:lnTo>
                  <a:lnTo>
                    <a:pt x="469" y="17449"/>
                  </a:lnTo>
                  <a:lnTo>
                    <a:pt x="25" y="17386"/>
                  </a:lnTo>
                  <a:lnTo>
                    <a:pt x="0" y="19773"/>
                  </a:lnTo>
                  <a:lnTo>
                    <a:pt x="457" y="19837"/>
                  </a:lnTo>
                  <a:lnTo>
                    <a:pt x="495" y="21056"/>
                  </a:lnTo>
                  <a:lnTo>
                    <a:pt x="431" y="21463"/>
                  </a:lnTo>
                  <a:lnTo>
                    <a:pt x="444" y="22479"/>
                  </a:lnTo>
                  <a:lnTo>
                    <a:pt x="723" y="23164"/>
                  </a:lnTo>
                  <a:lnTo>
                    <a:pt x="1816" y="24612"/>
                  </a:lnTo>
                  <a:lnTo>
                    <a:pt x="2501" y="25234"/>
                  </a:lnTo>
                  <a:lnTo>
                    <a:pt x="5143" y="26949"/>
                  </a:lnTo>
                  <a:lnTo>
                    <a:pt x="7188" y="27698"/>
                  </a:lnTo>
                  <a:lnTo>
                    <a:pt x="8255" y="28168"/>
                  </a:lnTo>
                  <a:lnTo>
                    <a:pt x="9486" y="28359"/>
                  </a:lnTo>
                  <a:close/>
                </a:path>
                <a:path w="12700" h="28575">
                  <a:moveTo>
                    <a:pt x="9715" y="15240"/>
                  </a:moveTo>
                  <a:lnTo>
                    <a:pt x="9702" y="14655"/>
                  </a:lnTo>
                  <a:lnTo>
                    <a:pt x="9550" y="14516"/>
                  </a:lnTo>
                  <a:lnTo>
                    <a:pt x="9512" y="14389"/>
                  </a:lnTo>
                  <a:lnTo>
                    <a:pt x="9550" y="13728"/>
                  </a:lnTo>
                  <a:lnTo>
                    <a:pt x="9499" y="12382"/>
                  </a:lnTo>
                  <a:lnTo>
                    <a:pt x="9512" y="11036"/>
                  </a:lnTo>
                  <a:lnTo>
                    <a:pt x="9690" y="11049"/>
                  </a:lnTo>
                  <a:lnTo>
                    <a:pt x="9639" y="9702"/>
                  </a:lnTo>
                  <a:lnTo>
                    <a:pt x="9283" y="9664"/>
                  </a:lnTo>
                  <a:lnTo>
                    <a:pt x="9245" y="8318"/>
                  </a:lnTo>
                  <a:lnTo>
                    <a:pt x="9321" y="6972"/>
                  </a:lnTo>
                  <a:lnTo>
                    <a:pt x="9169" y="5613"/>
                  </a:lnTo>
                  <a:lnTo>
                    <a:pt x="9359" y="5613"/>
                  </a:lnTo>
                  <a:lnTo>
                    <a:pt x="9334" y="4267"/>
                  </a:lnTo>
                  <a:lnTo>
                    <a:pt x="9169" y="4254"/>
                  </a:lnTo>
                  <a:lnTo>
                    <a:pt x="9156" y="2908"/>
                  </a:lnTo>
                  <a:lnTo>
                    <a:pt x="9321" y="2908"/>
                  </a:lnTo>
                  <a:lnTo>
                    <a:pt x="9296" y="1549"/>
                  </a:lnTo>
                  <a:lnTo>
                    <a:pt x="9182" y="406"/>
                  </a:lnTo>
                  <a:lnTo>
                    <a:pt x="9283" y="266"/>
                  </a:lnTo>
                  <a:lnTo>
                    <a:pt x="9334" y="0"/>
                  </a:lnTo>
                  <a:lnTo>
                    <a:pt x="8229" y="25"/>
                  </a:lnTo>
                  <a:lnTo>
                    <a:pt x="8115" y="368"/>
                  </a:lnTo>
                  <a:lnTo>
                    <a:pt x="8115" y="1397"/>
                  </a:lnTo>
                  <a:lnTo>
                    <a:pt x="8229" y="2755"/>
                  </a:lnTo>
                  <a:lnTo>
                    <a:pt x="8064" y="2743"/>
                  </a:lnTo>
                  <a:lnTo>
                    <a:pt x="8077" y="4089"/>
                  </a:lnTo>
                  <a:lnTo>
                    <a:pt x="8242" y="4102"/>
                  </a:lnTo>
                  <a:lnTo>
                    <a:pt x="8255" y="5448"/>
                  </a:lnTo>
                  <a:lnTo>
                    <a:pt x="8064" y="5435"/>
                  </a:lnTo>
                  <a:lnTo>
                    <a:pt x="8077" y="6781"/>
                  </a:lnTo>
                  <a:lnTo>
                    <a:pt x="8216" y="8140"/>
                  </a:lnTo>
                  <a:lnTo>
                    <a:pt x="8140" y="9474"/>
                  </a:lnTo>
                  <a:lnTo>
                    <a:pt x="8496" y="9499"/>
                  </a:lnTo>
                  <a:lnTo>
                    <a:pt x="8521" y="10845"/>
                  </a:lnTo>
                  <a:lnTo>
                    <a:pt x="8356" y="10833"/>
                  </a:lnTo>
                  <a:lnTo>
                    <a:pt x="8382" y="12166"/>
                  </a:lnTo>
                  <a:lnTo>
                    <a:pt x="8356" y="13500"/>
                  </a:lnTo>
                  <a:lnTo>
                    <a:pt x="8331" y="14147"/>
                  </a:lnTo>
                  <a:lnTo>
                    <a:pt x="8686" y="18656"/>
                  </a:lnTo>
                  <a:lnTo>
                    <a:pt x="8699" y="19100"/>
                  </a:lnTo>
                  <a:lnTo>
                    <a:pt x="9715" y="15240"/>
                  </a:lnTo>
                  <a:close/>
                </a:path>
                <a:path w="12700" h="28575">
                  <a:moveTo>
                    <a:pt x="10134" y="23279"/>
                  </a:moveTo>
                  <a:lnTo>
                    <a:pt x="9499" y="23152"/>
                  </a:lnTo>
                  <a:lnTo>
                    <a:pt x="8890" y="22694"/>
                  </a:lnTo>
                  <a:lnTo>
                    <a:pt x="7670" y="22174"/>
                  </a:lnTo>
                  <a:lnTo>
                    <a:pt x="4508" y="17741"/>
                  </a:lnTo>
                  <a:lnTo>
                    <a:pt x="4635" y="17551"/>
                  </a:lnTo>
                  <a:lnTo>
                    <a:pt x="4660" y="17348"/>
                  </a:lnTo>
                  <a:lnTo>
                    <a:pt x="4584" y="16344"/>
                  </a:lnTo>
                  <a:lnTo>
                    <a:pt x="4572" y="14262"/>
                  </a:lnTo>
                  <a:lnTo>
                    <a:pt x="4508" y="12179"/>
                  </a:lnTo>
                  <a:lnTo>
                    <a:pt x="4356" y="12153"/>
                  </a:lnTo>
                  <a:lnTo>
                    <a:pt x="4356" y="10071"/>
                  </a:lnTo>
                  <a:lnTo>
                    <a:pt x="4699" y="10096"/>
                  </a:lnTo>
                  <a:lnTo>
                    <a:pt x="4711" y="7988"/>
                  </a:lnTo>
                  <a:lnTo>
                    <a:pt x="4648" y="5880"/>
                  </a:lnTo>
                  <a:lnTo>
                    <a:pt x="4787" y="3771"/>
                  </a:lnTo>
                  <a:lnTo>
                    <a:pt x="4622" y="3759"/>
                  </a:lnTo>
                  <a:lnTo>
                    <a:pt x="4673" y="1651"/>
                  </a:lnTo>
                  <a:lnTo>
                    <a:pt x="4813" y="1663"/>
                  </a:lnTo>
                  <a:lnTo>
                    <a:pt x="4851" y="393"/>
                  </a:lnTo>
                  <a:lnTo>
                    <a:pt x="3860" y="571"/>
                  </a:lnTo>
                  <a:lnTo>
                    <a:pt x="3822" y="1803"/>
                  </a:lnTo>
                  <a:lnTo>
                    <a:pt x="3670" y="1803"/>
                  </a:lnTo>
                  <a:lnTo>
                    <a:pt x="3606" y="3898"/>
                  </a:lnTo>
                  <a:lnTo>
                    <a:pt x="3784" y="3911"/>
                  </a:lnTo>
                  <a:lnTo>
                    <a:pt x="3733" y="6007"/>
                  </a:lnTo>
                  <a:lnTo>
                    <a:pt x="3581" y="8089"/>
                  </a:lnTo>
                  <a:lnTo>
                    <a:pt x="3644" y="10185"/>
                  </a:lnTo>
                  <a:lnTo>
                    <a:pt x="3302" y="10160"/>
                  </a:lnTo>
                  <a:lnTo>
                    <a:pt x="3276" y="12242"/>
                  </a:lnTo>
                  <a:lnTo>
                    <a:pt x="3441" y="12255"/>
                  </a:lnTo>
                  <a:lnTo>
                    <a:pt x="3429" y="14325"/>
                  </a:lnTo>
                  <a:lnTo>
                    <a:pt x="3479" y="16395"/>
                  </a:lnTo>
                  <a:lnTo>
                    <a:pt x="3556" y="17411"/>
                  </a:lnTo>
                  <a:lnTo>
                    <a:pt x="3517" y="17602"/>
                  </a:lnTo>
                  <a:lnTo>
                    <a:pt x="3390" y="17780"/>
                  </a:lnTo>
                  <a:lnTo>
                    <a:pt x="3390" y="18656"/>
                  </a:lnTo>
                  <a:lnTo>
                    <a:pt x="7772" y="22720"/>
                  </a:lnTo>
                  <a:lnTo>
                    <a:pt x="8407" y="23215"/>
                  </a:lnTo>
                  <a:lnTo>
                    <a:pt x="9436" y="23355"/>
                  </a:lnTo>
                  <a:lnTo>
                    <a:pt x="10134" y="23279"/>
                  </a:lnTo>
                  <a:close/>
                </a:path>
                <a:path w="12700" h="28575">
                  <a:moveTo>
                    <a:pt x="12357" y="17373"/>
                  </a:moveTo>
                  <a:lnTo>
                    <a:pt x="12331" y="16776"/>
                  </a:lnTo>
                  <a:lnTo>
                    <a:pt x="12166" y="16637"/>
                  </a:lnTo>
                  <a:lnTo>
                    <a:pt x="12128" y="16510"/>
                  </a:lnTo>
                  <a:lnTo>
                    <a:pt x="12141" y="15836"/>
                  </a:lnTo>
                  <a:lnTo>
                    <a:pt x="12065" y="14478"/>
                  </a:lnTo>
                  <a:lnTo>
                    <a:pt x="12052" y="13131"/>
                  </a:lnTo>
                  <a:lnTo>
                    <a:pt x="12230" y="13144"/>
                  </a:lnTo>
                  <a:lnTo>
                    <a:pt x="12153" y="11772"/>
                  </a:lnTo>
                  <a:lnTo>
                    <a:pt x="11785" y="11747"/>
                  </a:lnTo>
                  <a:lnTo>
                    <a:pt x="11722" y="10375"/>
                  </a:lnTo>
                  <a:lnTo>
                    <a:pt x="11760" y="9004"/>
                  </a:lnTo>
                  <a:lnTo>
                    <a:pt x="11582" y="7632"/>
                  </a:lnTo>
                  <a:lnTo>
                    <a:pt x="11772" y="7645"/>
                  </a:lnTo>
                  <a:lnTo>
                    <a:pt x="11722" y="6273"/>
                  </a:lnTo>
                  <a:lnTo>
                    <a:pt x="11557" y="6261"/>
                  </a:lnTo>
                  <a:lnTo>
                    <a:pt x="11506" y="4889"/>
                  </a:lnTo>
                  <a:lnTo>
                    <a:pt x="11671" y="4889"/>
                  </a:lnTo>
                  <a:lnTo>
                    <a:pt x="11620" y="3517"/>
                  </a:lnTo>
                  <a:lnTo>
                    <a:pt x="11480" y="2133"/>
                  </a:lnTo>
                  <a:lnTo>
                    <a:pt x="11684" y="2146"/>
                  </a:lnTo>
                  <a:lnTo>
                    <a:pt x="11645" y="774"/>
                  </a:lnTo>
                  <a:lnTo>
                    <a:pt x="11518" y="101"/>
                  </a:lnTo>
                  <a:lnTo>
                    <a:pt x="10452" y="12"/>
                  </a:lnTo>
                  <a:lnTo>
                    <a:pt x="10464" y="622"/>
                  </a:lnTo>
                  <a:lnTo>
                    <a:pt x="10604" y="1993"/>
                  </a:lnTo>
                  <a:lnTo>
                    <a:pt x="10388" y="1981"/>
                  </a:lnTo>
                  <a:lnTo>
                    <a:pt x="10426" y="3352"/>
                  </a:lnTo>
                  <a:lnTo>
                    <a:pt x="10566" y="4724"/>
                  </a:lnTo>
                  <a:lnTo>
                    <a:pt x="10401" y="4711"/>
                  </a:lnTo>
                  <a:lnTo>
                    <a:pt x="10439" y="6083"/>
                  </a:lnTo>
                  <a:lnTo>
                    <a:pt x="10604" y="6083"/>
                  </a:lnTo>
                  <a:lnTo>
                    <a:pt x="10642" y="7454"/>
                  </a:lnTo>
                  <a:lnTo>
                    <a:pt x="10452" y="7442"/>
                  </a:lnTo>
                  <a:lnTo>
                    <a:pt x="10502" y="8813"/>
                  </a:lnTo>
                  <a:lnTo>
                    <a:pt x="10668" y="10185"/>
                  </a:lnTo>
                  <a:lnTo>
                    <a:pt x="10617" y="11531"/>
                  </a:lnTo>
                  <a:lnTo>
                    <a:pt x="10985" y="11557"/>
                  </a:lnTo>
                  <a:lnTo>
                    <a:pt x="11049" y="12928"/>
                  </a:lnTo>
                  <a:lnTo>
                    <a:pt x="10871" y="12903"/>
                  </a:lnTo>
                  <a:lnTo>
                    <a:pt x="10934" y="14262"/>
                  </a:lnTo>
                  <a:lnTo>
                    <a:pt x="10947" y="15608"/>
                  </a:lnTo>
                  <a:lnTo>
                    <a:pt x="10922" y="16268"/>
                  </a:lnTo>
                  <a:lnTo>
                    <a:pt x="11417" y="21247"/>
                  </a:lnTo>
                  <a:lnTo>
                    <a:pt x="12357" y="17373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710671" y="4809862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>
                  <a:moveTo>
                    <a:pt x="5194" y="0"/>
                  </a:moveTo>
                  <a:lnTo>
                    <a:pt x="4508" y="12"/>
                  </a:lnTo>
                  <a:lnTo>
                    <a:pt x="3200" y="165"/>
                  </a:lnTo>
                  <a:lnTo>
                    <a:pt x="2705" y="393"/>
                  </a:lnTo>
                  <a:lnTo>
                    <a:pt x="1587" y="749"/>
                  </a:lnTo>
                  <a:lnTo>
                    <a:pt x="952" y="876"/>
                  </a:lnTo>
                  <a:lnTo>
                    <a:pt x="254" y="1473"/>
                  </a:lnTo>
                  <a:lnTo>
                    <a:pt x="0" y="1854"/>
                  </a:lnTo>
                  <a:lnTo>
                    <a:pt x="25" y="2667"/>
                  </a:lnTo>
                  <a:lnTo>
                    <a:pt x="1181" y="3911"/>
                  </a:lnTo>
                  <a:lnTo>
                    <a:pt x="1714" y="4254"/>
                  </a:lnTo>
                  <a:lnTo>
                    <a:pt x="2933" y="4953"/>
                  </a:lnTo>
                  <a:lnTo>
                    <a:pt x="3467" y="5359"/>
                  </a:lnTo>
                  <a:lnTo>
                    <a:pt x="8724" y="6883"/>
                  </a:lnTo>
                  <a:lnTo>
                    <a:pt x="9499" y="7023"/>
                  </a:lnTo>
                  <a:lnTo>
                    <a:pt x="10236" y="7023"/>
                  </a:lnTo>
                  <a:lnTo>
                    <a:pt x="11696" y="7112"/>
                  </a:lnTo>
                  <a:lnTo>
                    <a:pt x="12458" y="7200"/>
                  </a:lnTo>
                  <a:lnTo>
                    <a:pt x="13792" y="7099"/>
                  </a:lnTo>
                  <a:lnTo>
                    <a:pt x="15405" y="6565"/>
                  </a:lnTo>
                  <a:lnTo>
                    <a:pt x="15887" y="6350"/>
                  </a:lnTo>
                  <a:lnTo>
                    <a:pt x="16471" y="5715"/>
                  </a:lnTo>
                  <a:lnTo>
                    <a:pt x="16611" y="5308"/>
                  </a:lnTo>
                  <a:lnTo>
                    <a:pt x="16446" y="4406"/>
                  </a:lnTo>
                  <a:lnTo>
                    <a:pt x="6578" y="3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2711361" y="4812054"/>
              <a:ext cx="15875" cy="5080"/>
            </a:xfrm>
            <a:custGeom>
              <a:avLst/>
              <a:gdLst/>
              <a:ahLst/>
              <a:cxnLst/>
              <a:rect l="l" t="t" r="r" b="b"/>
              <a:pathLst>
                <a:path w="15875" h="5079">
                  <a:moveTo>
                    <a:pt x="12649" y="2146"/>
                  </a:moveTo>
                  <a:lnTo>
                    <a:pt x="12623" y="1905"/>
                  </a:lnTo>
                  <a:lnTo>
                    <a:pt x="12573" y="1689"/>
                  </a:lnTo>
                  <a:lnTo>
                    <a:pt x="12560" y="1866"/>
                  </a:lnTo>
                  <a:lnTo>
                    <a:pt x="12484" y="2032"/>
                  </a:lnTo>
                  <a:lnTo>
                    <a:pt x="12357" y="2171"/>
                  </a:lnTo>
                  <a:lnTo>
                    <a:pt x="12141" y="2298"/>
                  </a:lnTo>
                  <a:lnTo>
                    <a:pt x="10820" y="2679"/>
                  </a:lnTo>
                  <a:lnTo>
                    <a:pt x="9893" y="2717"/>
                  </a:lnTo>
                  <a:lnTo>
                    <a:pt x="8851" y="2628"/>
                  </a:lnTo>
                  <a:lnTo>
                    <a:pt x="7861" y="2590"/>
                  </a:lnTo>
                  <a:lnTo>
                    <a:pt x="3390" y="1282"/>
                  </a:lnTo>
                  <a:lnTo>
                    <a:pt x="2324" y="698"/>
                  </a:lnTo>
                  <a:lnTo>
                    <a:pt x="2070" y="508"/>
                  </a:lnTo>
                  <a:lnTo>
                    <a:pt x="1765" y="165"/>
                  </a:lnTo>
                  <a:lnTo>
                    <a:pt x="1701" y="0"/>
                  </a:lnTo>
                  <a:lnTo>
                    <a:pt x="1676" y="127"/>
                  </a:lnTo>
                  <a:lnTo>
                    <a:pt x="3403" y="1625"/>
                  </a:lnTo>
                  <a:lnTo>
                    <a:pt x="3784" y="1879"/>
                  </a:lnTo>
                  <a:lnTo>
                    <a:pt x="7912" y="2946"/>
                  </a:lnTo>
                  <a:lnTo>
                    <a:pt x="8407" y="2946"/>
                  </a:lnTo>
                  <a:lnTo>
                    <a:pt x="9944" y="3073"/>
                  </a:lnTo>
                  <a:lnTo>
                    <a:pt x="10871" y="3035"/>
                  </a:lnTo>
                  <a:lnTo>
                    <a:pt x="11252" y="2921"/>
                  </a:lnTo>
                  <a:lnTo>
                    <a:pt x="11925" y="2755"/>
                  </a:lnTo>
                  <a:lnTo>
                    <a:pt x="12204" y="2654"/>
                  </a:lnTo>
                  <a:lnTo>
                    <a:pt x="12407" y="2540"/>
                  </a:lnTo>
                  <a:lnTo>
                    <a:pt x="12573" y="2349"/>
                  </a:lnTo>
                  <a:lnTo>
                    <a:pt x="12649" y="2146"/>
                  </a:lnTo>
                  <a:close/>
                </a:path>
                <a:path w="15875" h="5079">
                  <a:moveTo>
                    <a:pt x="14478" y="3200"/>
                  </a:moveTo>
                  <a:lnTo>
                    <a:pt x="14439" y="2959"/>
                  </a:lnTo>
                  <a:lnTo>
                    <a:pt x="14376" y="2743"/>
                  </a:lnTo>
                  <a:lnTo>
                    <a:pt x="14363" y="2921"/>
                  </a:lnTo>
                  <a:lnTo>
                    <a:pt x="14262" y="3073"/>
                  </a:lnTo>
                  <a:lnTo>
                    <a:pt x="14097" y="3213"/>
                  </a:lnTo>
                  <a:lnTo>
                    <a:pt x="13830" y="3327"/>
                  </a:lnTo>
                  <a:lnTo>
                    <a:pt x="13487" y="3403"/>
                  </a:lnTo>
                  <a:lnTo>
                    <a:pt x="12636" y="3543"/>
                  </a:lnTo>
                  <a:lnTo>
                    <a:pt x="12166" y="3644"/>
                  </a:lnTo>
                  <a:lnTo>
                    <a:pt x="11010" y="3657"/>
                  </a:lnTo>
                  <a:lnTo>
                    <a:pt x="10350" y="3568"/>
                  </a:lnTo>
                  <a:lnTo>
                    <a:pt x="9093" y="3454"/>
                  </a:lnTo>
                  <a:lnTo>
                    <a:pt x="2870" y="1917"/>
                  </a:lnTo>
                  <a:lnTo>
                    <a:pt x="2374" y="1701"/>
                  </a:lnTo>
                  <a:lnTo>
                    <a:pt x="1536" y="1295"/>
                  </a:lnTo>
                  <a:lnTo>
                    <a:pt x="1231" y="1104"/>
                  </a:lnTo>
                  <a:lnTo>
                    <a:pt x="850" y="749"/>
                  </a:lnTo>
                  <a:lnTo>
                    <a:pt x="774" y="584"/>
                  </a:lnTo>
                  <a:lnTo>
                    <a:pt x="749" y="977"/>
                  </a:lnTo>
                  <a:lnTo>
                    <a:pt x="1257" y="1435"/>
                  </a:lnTo>
                  <a:lnTo>
                    <a:pt x="1549" y="1638"/>
                  </a:lnTo>
                  <a:lnTo>
                    <a:pt x="2895" y="2260"/>
                  </a:lnTo>
                  <a:lnTo>
                    <a:pt x="3352" y="2540"/>
                  </a:lnTo>
                  <a:lnTo>
                    <a:pt x="5207" y="3124"/>
                  </a:lnTo>
                  <a:lnTo>
                    <a:pt x="5880" y="3276"/>
                  </a:lnTo>
                  <a:lnTo>
                    <a:pt x="6502" y="3429"/>
                  </a:lnTo>
                  <a:lnTo>
                    <a:pt x="8509" y="3784"/>
                  </a:lnTo>
                  <a:lnTo>
                    <a:pt x="9144" y="3810"/>
                  </a:lnTo>
                  <a:lnTo>
                    <a:pt x="11061" y="4013"/>
                  </a:lnTo>
                  <a:lnTo>
                    <a:pt x="12230" y="4000"/>
                  </a:lnTo>
                  <a:lnTo>
                    <a:pt x="13893" y="3695"/>
                  </a:lnTo>
                  <a:lnTo>
                    <a:pt x="14160" y="3581"/>
                  </a:lnTo>
                  <a:lnTo>
                    <a:pt x="14376" y="3403"/>
                  </a:lnTo>
                  <a:lnTo>
                    <a:pt x="14478" y="3200"/>
                  </a:lnTo>
                  <a:close/>
                </a:path>
                <a:path w="15875" h="5079">
                  <a:moveTo>
                    <a:pt x="15595" y="3492"/>
                  </a:moveTo>
                  <a:lnTo>
                    <a:pt x="15303" y="3695"/>
                  </a:lnTo>
                  <a:lnTo>
                    <a:pt x="14897" y="3860"/>
                  </a:lnTo>
                  <a:lnTo>
                    <a:pt x="13335" y="4368"/>
                  </a:lnTo>
                  <a:lnTo>
                    <a:pt x="11938" y="4445"/>
                  </a:lnTo>
                  <a:lnTo>
                    <a:pt x="9613" y="4254"/>
                  </a:lnTo>
                  <a:lnTo>
                    <a:pt x="8839" y="4254"/>
                  </a:lnTo>
                  <a:lnTo>
                    <a:pt x="1993" y="2146"/>
                  </a:lnTo>
                  <a:lnTo>
                    <a:pt x="368" y="1219"/>
                  </a:lnTo>
                  <a:lnTo>
                    <a:pt x="0" y="901"/>
                  </a:lnTo>
                  <a:lnTo>
                    <a:pt x="546" y="1485"/>
                  </a:lnTo>
                  <a:lnTo>
                    <a:pt x="1092" y="1841"/>
                  </a:lnTo>
                  <a:lnTo>
                    <a:pt x="2298" y="2540"/>
                  </a:lnTo>
                  <a:lnTo>
                    <a:pt x="2844" y="2946"/>
                  </a:lnTo>
                  <a:lnTo>
                    <a:pt x="5016" y="3771"/>
                  </a:lnTo>
                  <a:lnTo>
                    <a:pt x="5791" y="3975"/>
                  </a:lnTo>
                  <a:lnTo>
                    <a:pt x="6515" y="4178"/>
                  </a:lnTo>
                  <a:lnTo>
                    <a:pt x="8851" y="4597"/>
                  </a:lnTo>
                  <a:lnTo>
                    <a:pt x="9588" y="4597"/>
                  </a:lnTo>
                  <a:lnTo>
                    <a:pt x="11036" y="4686"/>
                  </a:lnTo>
                  <a:lnTo>
                    <a:pt x="11811" y="4775"/>
                  </a:lnTo>
                  <a:lnTo>
                    <a:pt x="13131" y="4673"/>
                  </a:lnTo>
                  <a:lnTo>
                    <a:pt x="13665" y="4470"/>
                  </a:lnTo>
                  <a:lnTo>
                    <a:pt x="14744" y="4127"/>
                  </a:lnTo>
                  <a:lnTo>
                    <a:pt x="15214" y="3911"/>
                  </a:lnTo>
                  <a:lnTo>
                    <a:pt x="15595" y="3492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711052" y="4809843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10" h="7620">
                  <a:moveTo>
                    <a:pt x="4800" y="0"/>
                  </a:moveTo>
                  <a:lnTo>
                    <a:pt x="4114" y="25"/>
                  </a:lnTo>
                  <a:lnTo>
                    <a:pt x="2819" y="165"/>
                  </a:lnTo>
                  <a:lnTo>
                    <a:pt x="2311" y="406"/>
                  </a:lnTo>
                  <a:lnTo>
                    <a:pt x="1193" y="749"/>
                  </a:lnTo>
                  <a:lnTo>
                    <a:pt x="558" y="889"/>
                  </a:lnTo>
                  <a:lnTo>
                    <a:pt x="0" y="1384"/>
                  </a:lnTo>
                  <a:lnTo>
                    <a:pt x="571" y="1320"/>
                  </a:lnTo>
                  <a:lnTo>
                    <a:pt x="1206" y="1295"/>
                  </a:lnTo>
                  <a:lnTo>
                    <a:pt x="3340" y="1333"/>
                  </a:lnTo>
                  <a:lnTo>
                    <a:pt x="4914" y="1574"/>
                  </a:lnTo>
                  <a:lnTo>
                    <a:pt x="5676" y="1905"/>
                  </a:lnTo>
                  <a:lnTo>
                    <a:pt x="7962" y="2578"/>
                  </a:lnTo>
                  <a:lnTo>
                    <a:pt x="8661" y="2895"/>
                  </a:lnTo>
                  <a:lnTo>
                    <a:pt x="10223" y="3530"/>
                  </a:lnTo>
                  <a:lnTo>
                    <a:pt x="10845" y="3949"/>
                  </a:lnTo>
                  <a:lnTo>
                    <a:pt x="13398" y="7061"/>
                  </a:lnTo>
                  <a:lnTo>
                    <a:pt x="13779" y="6972"/>
                  </a:lnTo>
                  <a:lnTo>
                    <a:pt x="14109" y="6845"/>
                  </a:lnTo>
                  <a:lnTo>
                    <a:pt x="15011" y="6565"/>
                  </a:lnTo>
                  <a:lnTo>
                    <a:pt x="15494" y="6350"/>
                  </a:lnTo>
                  <a:lnTo>
                    <a:pt x="16078" y="5715"/>
                  </a:lnTo>
                  <a:lnTo>
                    <a:pt x="16217" y="5308"/>
                  </a:lnTo>
                  <a:lnTo>
                    <a:pt x="16052" y="4406"/>
                  </a:lnTo>
                  <a:lnTo>
                    <a:pt x="12509" y="1638"/>
                  </a:lnTo>
                  <a:lnTo>
                    <a:pt x="11163" y="1092"/>
                  </a:lnTo>
                  <a:lnTo>
                    <a:pt x="10464" y="889"/>
                  </a:lnTo>
                  <a:lnTo>
                    <a:pt x="9055" y="533"/>
                  </a:lnTo>
                  <a:lnTo>
                    <a:pt x="8356" y="266"/>
                  </a:lnTo>
                  <a:lnTo>
                    <a:pt x="6896" y="63"/>
                  </a:lnTo>
                  <a:lnTo>
                    <a:pt x="4800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7" name="object 177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739085" y="4778754"/>
              <a:ext cx="30530" cy="20535"/>
            </a:xfrm>
            <a:prstGeom prst="rect">
              <a:avLst/>
            </a:prstGeom>
          </p:spPr>
        </p:pic>
        <p:sp>
          <p:nvSpPr>
            <p:cNvPr id="178" name="object 178" descr=""/>
            <p:cNvSpPr/>
            <p:nvPr/>
          </p:nvSpPr>
          <p:spPr>
            <a:xfrm>
              <a:off x="2739707" y="4779821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10">
                  <a:moveTo>
                    <a:pt x="18554" y="7747"/>
                  </a:moveTo>
                  <a:lnTo>
                    <a:pt x="14655" y="5524"/>
                  </a:lnTo>
                  <a:lnTo>
                    <a:pt x="14058" y="5346"/>
                  </a:lnTo>
                  <a:lnTo>
                    <a:pt x="13881" y="5435"/>
                  </a:lnTo>
                  <a:lnTo>
                    <a:pt x="13728" y="5422"/>
                  </a:lnTo>
                  <a:lnTo>
                    <a:pt x="13068" y="5168"/>
                  </a:lnTo>
                  <a:lnTo>
                    <a:pt x="11671" y="4762"/>
                  </a:lnTo>
                  <a:lnTo>
                    <a:pt x="10274" y="4305"/>
                  </a:lnTo>
                  <a:lnTo>
                    <a:pt x="10312" y="4140"/>
                  </a:lnTo>
                  <a:lnTo>
                    <a:pt x="8902" y="3733"/>
                  </a:lnTo>
                  <a:lnTo>
                    <a:pt x="8839" y="4051"/>
                  </a:lnTo>
                  <a:lnTo>
                    <a:pt x="7429" y="3632"/>
                  </a:lnTo>
                  <a:lnTo>
                    <a:pt x="6032" y="3111"/>
                  </a:lnTo>
                  <a:lnTo>
                    <a:pt x="4610" y="2781"/>
                  </a:lnTo>
                  <a:lnTo>
                    <a:pt x="4635" y="2616"/>
                  </a:lnTo>
                  <a:lnTo>
                    <a:pt x="3225" y="2171"/>
                  </a:lnTo>
                  <a:lnTo>
                    <a:pt x="3200" y="2324"/>
                  </a:lnTo>
                  <a:lnTo>
                    <a:pt x="2108" y="1968"/>
                  </a:lnTo>
                  <a:lnTo>
                    <a:pt x="1981" y="1905"/>
                  </a:lnTo>
                  <a:lnTo>
                    <a:pt x="1600" y="2781"/>
                  </a:lnTo>
                  <a:lnTo>
                    <a:pt x="1917" y="2946"/>
                  </a:lnTo>
                  <a:lnTo>
                    <a:pt x="2921" y="3263"/>
                  </a:lnTo>
                  <a:lnTo>
                    <a:pt x="2946" y="3111"/>
                  </a:lnTo>
                  <a:lnTo>
                    <a:pt x="4343" y="3556"/>
                  </a:lnTo>
                  <a:lnTo>
                    <a:pt x="4318" y="3721"/>
                  </a:lnTo>
                  <a:lnTo>
                    <a:pt x="5715" y="4165"/>
                  </a:lnTo>
                  <a:lnTo>
                    <a:pt x="7124" y="4495"/>
                  </a:lnTo>
                  <a:lnTo>
                    <a:pt x="8509" y="5016"/>
                  </a:lnTo>
                  <a:lnTo>
                    <a:pt x="8572" y="4699"/>
                  </a:lnTo>
                  <a:lnTo>
                    <a:pt x="9969" y="5118"/>
                  </a:lnTo>
                  <a:lnTo>
                    <a:pt x="9944" y="5283"/>
                  </a:lnTo>
                  <a:lnTo>
                    <a:pt x="11328" y="5702"/>
                  </a:lnTo>
                  <a:lnTo>
                    <a:pt x="12712" y="6172"/>
                  </a:lnTo>
                  <a:lnTo>
                    <a:pt x="13373" y="6413"/>
                  </a:lnTo>
                  <a:lnTo>
                    <a:pt x="18084" y="7607"/>
                  </a:lnTo>
                  <a:lnTo>
                    <a:pt x="18554" y="7747"/>
                  </a:lnTo>
                  <a:close/>
                </a:path>
                <a:path w="28575" h="16510">
                  <a:moveTo>
                    <a:pt x="21082" y="6007"/>
                  </a:moveTo>
                  <a:lnTo>
                    <a:pt x="17157" y="3860"/>
                  </a:lnTo>
                  <a:lnTo>
                    <a:pt x="16548" y="3695"/>
                  </a:lnTo>
                  <a:lnTo>
                    <a:pt x="16383" y="3784"/>
                  </a:lnTo>
                  <a:lnTo>
                    <a:pt x="16217" y="3771"/>
                  </a:lnTo>
                  <a:lnTo>
                    <a:pt x="15544" y="3530"/>
                  </a:lnTo>
                  <a:lnTo>
                    <a:pt x="14135" y="3149"/>
                  </a:lnTo>
                  <a:lnTo>
                    <a:pt x="12725" y="2705"/>
                  </a:lnTo>
                  <a:lnTo>
                    <a:pt x="12763" y="2552"/>
                  </a:lnTo>
                  <a:lnTo>
                    <a:pt x="11328" y="2159"/>
                  </a:lnTo>
                  <a:lnTo>
                    <a:pt x="11264" y="2489"/>
                  </a:lnTo>
                  <a:lnTo>
                    <a:pt x="9829" y="2082"/>
                  </a:lnTo>
                  <a:lnTo>
                    <a:pt x="8420" y="1587"/>
                  </a:lnTo>
                  <a:lnTo>
                    <a:pt x="6972" y="1282"/>
                  </a:lnTo>
                  <a:lnTo>
                    <a:pt x="7010" y="1104"/>
                  </a:lnTo>
                  <a:lnTo>
                    <a:pt x="6286" y="901"/>
                  </a:lnTo>
                  <a:lnTo>
                    <a:pt x="5245" y="673"/>
                  </a:lnTo>
                  <a:lnTo>
                    <a:pt x="4000" y="495"/>
                  </a:lnTo>
                  <a:lnTo>
                    <a:pt x="2971" y="0"/>
                  </a:lnTo>
                  <a:lnTo>
                    <a:pt x="2476" y="863"/>
                  </a:lnTo>
                  <a:lnTo>
                    <a:pt x="3251" y="939"/>
                  </a:lnTo>
                  <a:lnTo>
                    <a:pt x="3797" y="1422"/>
                  </a:lnTo>
                  <a:lnTo>
                    <a:pt x="4533" y="1587"/>
                  </a:lnTo>
                  <a:lnTo>
                    <a:pt x="5245" y="1803"/>
                  </a:lnTo>
                  <a:lnTo>
                    <a:pt x="5270" y="1651"/>
                  </a:lnTo>
                  <a:lnTo>
                    <a:pt x="6692" y="2070"/>
                  </a:lnTo>
                  <a:lnTo>
                    <a:pt x="6667" y="2235"/>
                  </a:lnTo>
                  <a:lnTo>
                    <a:pt x="8077" y="2654"/>
                  </a:lnTo>
                  <a:lnTo>
                    <a:pt x="9525" y="2959"/>
                  </a:lnTo>
                  <a:lnTo>
                    <a:pt x="10909" y="3467"/>
                  </a:lnTo>
                  <a:lnTo>
                    <a:pt x="10985" y="3136"/>
                  </a:lnTo>
                  <a:lnTo>
                    <a:pt x="12407" y="3543"/>
                  </a:lnTo>
                  <a:lnTo>
                    <a:pt x="12369" y="3695"/>
                  </a:lnTo>
                  <a:lnTo>
                    <a:pt x="13779" y="4089"/>
                  </a:lnTo>
                  <a:lnTo>
                    <a:pt x="15176" y="4546"/>
                  </a:lnTo>
                  <a:lnTo>
                    <a:pt x="15862" y="4787"/>
                  </a:lnTo>
                  <a:lnTo>
                    <a:pt x="16002" y="4800"/>
                  </a:lnTo>
                  <a:lnTo>
                    <a:pt x="21082" y="6007"/>
                  </a:lnTo>
                  <a:close/>
                </a:path>
                <a:path w="28575" h="16510">
                  <a:moveTo>
                    <a:pt x="23050" y="7848"/>
                  </a:moveTo>
                  <a:lnTo>
                    <a:pt x="22860" y="8382"/>
                  </a:lnTo>
                  <a:lnTo>
                    <a:pt x="22313" y="8775"/>
                  </a:lnTo>
                  <a:lnTo>
                    <a:pt x="21640" y="9702"/>
                  </a:lnTo>
                  <a:lnTo>
                    <a:pt x="21196" y="10071"/>
                  </a:lnTo>
                  <a:lnTo>
                    <a:pt x="20154" y="10769"/>
                  </a:lnTo>
                  <a:lnTo>
                    <a:pt x="19621" y="11010"/>
                  </a:lnTo>
                  <a:lnTo>
                    <a:pt x="17627" y="11366"/>
                  </a:lnTo>
                  <a:lnTo>
                    <a:pt x="16713" y="11087"/>
                  </a:lnTo>
                  <a:lnTo>
                    <a:pt x="16535" y="10896"/>
                  </a:lnTo>
                  <a:lnTo>
                    <a:pt x="16319" y="10807"/>
                  </a:lnTo>
                  <a:lnTo>
                    <a:pt x="15265" y="10528"/>
                  </a:lnTo>
                  <a:lnTo>
                    <a:pt x="13106" y="9842"/>
                  </a:lnTo>
                  <a:lnTo>
                    <a:pt x="10934" y="9207"/>
                  </a:lnTo>
                  <a:lnTo>
                    <a:pt x="10896" y="9347"/>
                  </a:lnTo>
                  <a:lnTo>
                    <a:pt x="8724" y="8623"/>
                  </a:lnTo>
                  <a:lnTo>
                    <a:pt x="8788" y="8331"/>
                  </a:lnTo>
                  <a:lnTo>
                    <a:pt x="6616" y="7607"/>
                  </a:lnTo>
                  <a:lnTo>
                    <a:pt x="4406" y="6959"/>
                  </a:lnTo>
                  <a:lnTo>
                    <a:pt x="2247" y="6121"/>
                  </a:lnTo>
                  <a:lnTo>
                    <a:pt x="2222" y="6273"/>
                  </a:lnTo>
                  <a:lnTo>
                    <a:pt x="533" y="5676"/>
                  </a:lnTo>
                  <a:lnTo>
                    <a:pt x="279" y="6489"/>
                  </a:lnTo>
                  <a:lnTo>
                    <a:pt x="965" y="6591"/>
                  </a:lnTo>
                  <a:lnTo>
                    <a:pt x="1498" y="7086"/>
                  </a:lnTo>
                  <a:lnTo>
                    <a:pt x="2819" y="7264"/>
                  </a:lnTo>
                  <a:lnTo>
                    <a:pt x="4445" y="7835"/>
                  </a:lnTo>
                  <a:lnTo>
                    <a:pt x="6604" y="8674"/>
                  </a:lnTo>
                  <a:lnTo>
                    <a:pt x="8775" y="9321"/>
                  </a:lnTo>
                  <a:lnTo>
                    <a:pt x="8724" y="9613"/>
                  </a:lnTo>
                  <a:lnTo>
                    <a:pt x="10871" y="10337"/>
                  </a:lnTo>
                  <a:lnTo>
                    <a:pt x="10909" y="10198"/>
                  </a:lnTo>
                  <a:lnTo>
                    <a:pt x="13055" y="10909"/>
                  </a:lnTo>
                  <a:lnTo>
                    <a:pt x="15201" y="11544"/>
                  </a:lnTo>
                  <a:lnTo>
                    <a:pt x="16268" y="11836"/>
                  </a:lnTo>
                  <a:lnTo>
                    <a:pt x="16459" y="11925"/>
                  </a:lnTo>
                  <a:lnTo>
                    <a:pt x="16637" y="12103"/>
                  </a:lnTo>
                  <a:lnTo>
                    <a:pt x="17538" y="12395"/>
                  </a:lnTo>
                  <a:lnTo>
                    <a:pt x="19532" y="12052"/>
                  </a:lnTo>
                  <a:lnTo>
                    <a:pt x="20053" y="11798"/>
                  </a:lnTo>
                  <a:lnTo>
                    <a:pt x="21094" y="11112"/>
                  </a:lnTo>
                  <a:lnTo>
                    <a:pt x="21539" y="10744"/>
                  </a:lnTo>
                  <a:lnTo>
                    <a:pt x="22212" y="9791"/>
                  </a:lnTo>
                  <a:lnTo>
                    <a:pt x="22796" y="9398"/>
                  </a:lnTo>
                  <a:lnTo>
                    <a:pt x="23050" y="8509"/>
                  </a:lnTo>
                  <a:lnTo>
                    <a:pt x="23050" y="7848"/>
                  </a:lnTo>
                  <a:close/>
                </a:path>
                <a:path w="28575" h="16510">
                  <a:moveTo>
                    <a:pt x="28244" y="10160"/>
                  </a:moveTo>
                  <a:lnTo>
                    <a:pt x="21856" y="14846"/>
                  </a:lnTo>
                  <a:lnTo>
                    <a:pt x="20802" y="14528"/>
                  </a:lnTo>
                  <a:lnTo>
                    <a:pt x="20459" y="14376"/>
                  </a:lnTo>
                  <a:lnTo>
                    <a:pt x="20256" y="14300"/>
                  </a:lnTo>
                  <a:lnTo>
                    <a:pt x="19088" y="13970"/>
                  </a:lnTo>
                  <a:lnTo>
                    <a:pt x="18986" y="14376"/>
                  </a:lnTo>
                  <a:lnTo>
                    <a:pt x="17145" y="13779"/>
                  </a:lnTo>
                  <a:lnTo>
                    <a:pt x="16484" y="13563"/>
                  </a:lnTo>
                  <a:lnTo>
                    <a:pt x="16548" y="13169"/>
                  </a:lnTo>
                  <a:lnTo>
                    <a:pt x="15773" y="12915"/>
                  </a:lnTo>
                  <a:lnTo>
                    <a:pt x="12280" y="11760"/>
                  </a:lnTo>
                  <a:lnTo>
                    <a:pt x="11506" y="11506"/>
                  </a:lnTo>
                  <a:lnTo>
                    <a:pt x="11455" y="11760"/>
                  </a:lnTo>
                  <a:lnTo>
                    <a:pt x="8902" y="10883"/>
                  </a:lnTo>
                  <a:lnTo>
                    <a:pt x="8953" y="10642"/>
                  </a:lnTo>
                  <a:lnTo>
                    <a:pt x="6375" y="9753"/>
                  </a:lnTo>
                  <a:lnTo>
                    <a:pt x="4470" y="8978"/>
                  </a:lnTo>
                  <a:lnTo>
                    <a:pt x="3784" y="8940"/>
                  </a:lnTo>
                  <a:lnTo>
                    <a:pt x="2463" y="8775"/>
                  </a:lnTo>
                  <a:lnTo>
                    <a:pt x="1282" y="8026"/>
                  </a:lnTo>
                  <a:lnTo>
                    <a:pt x="12" y="7569"/>
                  </a:lnTo>
                  <a:lnTo>
                    <a:pt x="0" y="8940"/>
                  </a:lnTo>
                  <a:lnTo>
                    <a:pt x="1397" y="9664"/>
                  </a:lnTo>
                  <a:lnTo>
                    <a:pt x="2921" y="10248"/>
                  </a:lnTo>
                  <a:lnTo>
                    <a:pt x="4622" y="10566"/>
                  </a:lnTo>
                  <a:lnTo>
                    <a:pt x="5257" y="10795"/>
                  </a:lnTo>
                  <a:lnTo>
                    <a:pt x="6515" y="11341"/>
                  </a:lnTo>
                  <a:lnTo>
                    <a:pt x="8382" y="12014"/>
                  </a:lnTo>
                  <a:lnTo>
                    <a:pt x="8369" y="12268"/>
                  </a:lnTo>
                  <a:lnTo>
                    <a:pt x="10896" y="13169"/>
                  </a:lnTo>
                  <a:lnTo>
                    <a:pt x="10947" y="12915"/>
                  </a:lnTo>
                  <a:lnTo>
                    <a:pt x="13462" y="13792"/>
                  </a:lnTo>
                  <a:lnTo>
                    <a:pt x="15963" y="14630"/>
                  </a:lnTo>
                  <a:lnTo>
                    <a:pt x="15862" y="15024"/>
                  </a:lnTo>
                  <a:lnTo>
                    <a:pt x="18338" y="15849"/>
                  </a:lnTo>
                  <a:lnTo>
                    <a:pt x="18440" y="15443"/>
                  </a:lnTo>
                  <a:lnTo>
                    <a:pt x="19761" y="15849"/>
                  </a:lnTo>
                  <a:lnTo>
                    <a:pt x="20129" y="16014"/>
                  </a:lnTo>
                  <a:lnTo>
                    <a:pt x="21183" y="16344"/>
                  </a:lnTo>
                  <a:lnTo>
                    <a:pt x="21932" y="16332"/>
                  </a:lnTo>
                  <a:lnTo>
                    <a:pt x="23545" y="15824"/>
                  </a:lnTo>
                  <a:lnTo>
                    <a:pt x="24206" y="15443"/>
                  </a:lnTo>
                  <a:lnTo>
                    <a:pt x="24892" y="14846"/>
                  </a:lnTo>
                  <a:lnTo>
                    <a:pt x="26327" y="13614"/>
                  </a:lnTo>
                  <a:lnTo>
                    <a:pt x="27317" y="12014"/>
                  </a:lnTo>
                  <a:lnTo>
                    <a:pt x="27914" y="11201"/>
                  </a:lnTo>
                  <a:lnTo>
                    <a:pt x="28244" y="10160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761217" y="4785158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4">
                  <a:moveTo>
                    <a:pt x="5816" y="0"/>
                  </a:moveTo>
                  <a:lnTo>
                    <a:pt x="5283" y="0"/>
                  </a:lnTo>
                  <a:lnTo>
                    <a:pt x="4292" y="469"/>
                  </a:lnTo>
                  <a:lnTo>
                    <a:pt x="3771" y="838"/>
                  </a:lnTo>
                  <a:lnTo>
                    <a:pt x="2895" y="1689"/>
                  </a:lnTo>
                  <a:lnTo>
                    <a:pt x="2565" y="2260"/>
                  </a:lnTo>
                  <a:lnTo>
                    <a:pt x="1866" y="3302"/>
                  </a:lnTo>
                  <a:lnTo>
                    <a:pt x="0" y="9321"/>
                  </a:lnTo>
                  <a:lnTo>
                    <a:pt x="0" y="10541"/>
                  </a:lnTo>
                  <a:lnTo>
                    <a:pt x="203" y="11074"/>
                  </a:lnTo>
                  <a:lnTo>
                    <a:pt x="444" y="12204"/>
                  </a:lnTo>
                  <a:lnTo>
                    <a:pt x="508" y="12814"/>
                  </a:lnTo>
                  <a:lnTo>
                    <a:pt x="1054" y="13652"/>
                  </a:lnTo>
                  <a:lnTo>
                    <a:pt x="1422" y="13995"/>
                  </a:lnTo>
                  <a:lnTo>
                    <a:pt x="2273" y="14262"/>
                  </a:lnTo>
                  <a:lnTo>
                    <a:pt x="3683" y="13639"/>
                  </a:lnTo>
                  <a:lnTo>
                    <a:pt x="4102" y="13258"/>
                  </a:lnTo>
                  <a:lnTo>
                    <a:pt x="4940" y="12395"/>
                  </a:lnTo>
                  <a:lnTo>
                    <a:pt x="5435" y="12052"/>
                  </a:lnTo>
                  <a:lnTo>
                    <a:pt x="7569" y="7810"/>
                  </a:lnTo>
                  <a:lnTo>
                    <a:pt x="7785" y="7150"/>
                  </a:lnTo>
                  <a:lnTo>
                    <a:pt x="7861" y="6489"/>
                  </a:lnTo>
                  <a:lnTo>
                    <a:pt x="8128" y="5207"/>
                  </a:lnTo>
                  <a:lnTo>
                    <a:pt x="8293" y="4533"/>
                  </a:lnTo>
                  <a:lnTo>
                    <a:pt x="8331" y="3302"/>
                  </a:lnTo>
                  <a:lnTo>
                    <a:pt x="7950" y="1663"/>
                  </a:lnTo>
                  <a:lnTo>
                    <a:pt x="7772" y="1155"/>
                  </a:lnTo>
                  <a:lnTo>
                    <a:pt x="7175" y="406"/>
                  </a:lnTo>
                  <a:lnTo>
                    <a:pt x="6781" y="15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2763240" y="4785727"/>
              <a:ext cx="6350" cy="13335"/>
            </a:xfrm>
            <a:custGeom>
              <a:avLst/>
              <a:gdLst/>
              <a:ahLst/>
              <a:cxnLst/>
              <a:rect l="l" t="t" r="r" b="b"/>
              <a:pathLst>
                <a:path w="6350" h="13335">
                  <a:moveTo>
                    <a:pt x="4114" y="4114"/>
                  </a:moveTo>
                  <a:lnTo>
                    <a:pt x="4038" y="3733"/>
                  </a:lnTo>
                  <a:lnTo>
                    <a:pt x="3937" y="3073"/>
                  </a:lnTo>
                  <a:lnTo>
                    <a:pt x="3860" y="2794"/>
                  </a:lnTo>
                  <a:lnTo>
                    <a:pt x="2895" y="2133"/>
                  </a:lnTo>
                  <a:lnTo>
                    <a:pt x="3086" y="2197"/>
                  </a:lnTo>
                  <a:lnTo>
                    <a:pt x="3238" y="2324"/>
                  </a:lnTo>
                  <a:lnTo>
                    <a:pt x="3378" y="2489"/>
                  </a:lnTo>
                  <a:lnTo>
                    <a:pt x="3479" y="2717"/>
                  </a:lnTo>
                  <a:lnTo>
                    <a:pt x="3556" y="2997"/>
                  </a:lnTo>
                  <a:lnTo>
                    <a:pt x="3657" y="3670"/>
                  </a:lnTo>
                  <a:lnTo>
                    <a:pt x="3733" y="4038"/>
                  </a:lnTo>
                  <a:lnTo>
                    <a:pt x="3695" y="4889"/>
                  </a:lnTo>
                  <a:lnTo>
                    <a:pt x="3390" y="6235"/>
                  </a:lnTo>
                  <a:lnTo>
                    <a:pt x="3340" y="6692"/>
                  </a:lnTo>
                  <a:lnTo>
                    <a:pt x="1498" y="10299"/>
                  </a:lnTo>
                  <a:lnTo>
                    <a:pt x="1016" y="10845"/>
                  </a:lnTo>
                  <a:lnTo>
                    <a:pt x="787" y="11061"/>
                  </a:lnTo>
                  <a:lnTo>
                    <a:pt x="558" y="11214"/>
                  </a:lnTo>
                  <a:lnTo>
                    <a:pt x="368" y="11315"/>
                  </a:lnTo>
                  <a:lnTo>
                    <a:pt x="177" y="11391"/>
                  </a:lnTo>
                  <a:lnTo>
                    <a:pt x="0" y="11391"/>
                  </a:lnTo>
                  <a:lnTo>
                    <a:pt x="406" y="11531"/>
                  </a:lnTo>
                  <a:lnTo>
                    <a:pt x="660" y="11442"/>
                  </a:lnTo>
                  <a:lnTo>
                    <a:pt x="914" y="11315"/>
                  </a:lnTo>
                  <a:lnTo>
                    <a:pt x="1143" y="11163"/>
                  </a:lnTo>
                  <a:lnTo>
                    <a:pt x="1371" y="10934"/>
                  </a:lnTo>
                  <a:lnTo>
                    <a:pt x="1854" y="10388"/>
                  </a:lnTo>
                  <a:lnTo>
                    <a:pt x="2171" y="10147"/>
                  </a:lnTo>
                  <a:lnTo>
                    <a:pt x="3848" y="5892"/>
                  </a:lnTo>
                  <a:lnTo>
                    <a:pt x="4064" y="4965"/>
                  </a:lnTo>
                  <a:lnTo>
                    <a:pt x="4114" y="4114"/>
                  </a:lnTo>
                  <a:close/>
                </a:path>
                <a:path w="6350" h="13335">
                  <a:moveTo>
                    <a:pt x="5257" y="3213"/>
                  </a:moveTo>
                  <a:lnTo>
                    <a:pt x="4178" y="850"/>
                  </a:lnTo>
                  <a:lnTo>
                    <a:pt x="4368" y="927"/>
                  </a:lnTo>
                  <a:lnTo>
                    <a:pt x="4521" y="1066"/>
                  </a:lnTo>
                  <a:lnTo>
                    <a:pt x="4635" y="1270"/>
                  </a:lnTo>
                  <a:lnTo>
                    <a:pt x="4724" y="1536"/>
                  </a:lnTo>
                  <a:lnTo>
                    <a:pt x="4775" y="1879"/>
                  </a:lnTo>
                  <a:lnTo>
                    <a:pt x="4889" y="3149"/>
                  </a:lnTo>
                  <a:lnTo>
                    <a:pt x="4762" y="4203"/>
                  </a:lnTo>
                  <a:lnTo>
                    <a:pt x="4610" y="4775"/>
                  </a:lnTo>
                  <a:lnTo>
                    <a:pt x="4356" y="5867"/>
                  </a:lnTo>
                  <a:lnTo>
                    <a:pt x="2108" y="10985"/>
                  </a:lnTo>
                  <a:lnTo>
                    <a:pt x="1320" y="11976"/>
                  </a:lnTo>
                  <a:lnTo>
                    <a:pt x="1079" y="12179"/>
                  </a:lnTo>
                  <a:lnTo>
                    <a:pt x="685" y="12407"/>
                  </a:lnTo>
                  <a:lnTo>
                    <a:pt x="495" y="12420"/>
                  </a:lnTo>
                  <a:lnTo>
                    <a:pt x="622" y="12496"/>
                  </a:lnTo>
                  <a:lnTo>
                    <a:pt x="901" y="12573"/>
                  </a:lnTo>
                  <a:lnTo>
                    <a:pt x="1435" y="12268"/>
                  </a:lnTo>
                  <a:lnTo>
                    <a:pt x="1676" y="12065"/>
                  </a:lnTo>
                  <a:lnTo>
                    <a:pt x="2463" y="11074"/>
                  </a:lnTo>
                  <a:lnTo>
                    <a:pt x="2794" y="10744"/>
                  </a:lnTo>
                  <a:lnTo>
                    <a:pt x="4851" y="5410"/>
                  </a:lnTo>
                  <a:lnTo>
                    <a:pt x="5143" y="4267"/>
                  </a:lnTo>
                  <a:lnTo>
                    <a:pt x="5257" y="3213"/>
                  </a:lnTo>
                  <a:close/>
                </a:path>
                <a:path w="6350" h="13335">
                  <a:moveTo>
                    <a:pt x="6057" y="2628"/>
                  </a:moveTo>
                  <a:lnTo>
                    <a:pt x="5905" y="2082"/>
                  </a:lnTo>
                  <a:lnTo>
                    <a:pt x="5651" y="990"/>
                  </a:lnTo>
                  <a:lnTo>
                    <a:pt x="5473" y="482"/>
                  </a:lnTo>
                  <a:lnTo>
                    <a:pt x="5092" y="0"/>
                  </a:lnTo>
                  <a:lnTo>
                    <a:pt x="5270" y="342"/>
                  </a:lnTo>
                  <a:lnTo>
                    <a:pt x="5397" y="762"/>
                  </a:lnTo>
                  <a:lnTo>
                    <a:pt x="5600" y="1765"/>
                  </a:lnTo>
                  <a:lnTo>
                    <a:pt x="5753" y="2336"/>
                  </a:lnTo>
                  <a:lnTo>
                    <a:pt x="5689" y="3632"/>
                  </a:lnTo>
                  <a:lnTo>
                    <a:pt x="5511" y="4330"/>
                  </a:lnTo>
                  <a:lnTo>
                    <a:pt x="5245" y="5676"/>
                  </a:lnTo>
                  <a:lnTo>
                    <a:pt x="5168" y="6362"/>
                  </a:lnTo>
                  <a:lnTo>
                    <a:pt x="4445" y="8432"/>
                  </a:lnTo>
                  <a:lnTo>
                    <a:pt x="3848" y="9715"/>
                  </a:lnTo>
                  <a:lnTo>
                    <a:pt x="3479" y="10337"/>
                  </a:lnTo>
                  <a:lnTo>
                    <a:pt x="2743" y="11480"/>
                  </a:lnTo>
                  <a:lnTo>
                    <a:pt x="2247" y="11849"/>
                  </a:lnTo>
                  <a:lnTo>
                    <a:pt x="1460" y="12674"/>
                  </a:lnTo>
                  <a:lnTo>
                    <a:pt x="1104" y="13004"/>
                  </a:lnTo>
                  <a:lnTo>
                    <a:pt x="749" y="13233"/>
                  </a:lnTo>
                  <a:lnTo>
                    <a:pt x="1409" y="12928"/>
                  </a:lnTo>
                  <a:lnTo>
                    <a:pt x="1828" y="12560"/>
                  </a:lnTo>
                  <a:lnTo>
                    <a:pt x="2679" y="11696"/>
                  </a:lnTo>
                  <a:lnTo>
                    <a:pt x="3175" y="11353"/>
                  </a:lnTo>
                  <a:lnTo>
                    <a:pt x="5588" y="5816"/>
                  </a:lnTo>
                  <a:lnTo>
                    <a:pt x="5842" y="4533"/>
                  </a:lnTo>
                  <a:lnTo>
                    <a:pt x="6007" y="3860"/>
                  </a:lnTo>
                  <a:lnTo>
                    <a:pt x="6057" y="2628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2761202" y="4785158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5816" y="0"/>
                  </a:moveTo>
                  <a:lnTo>
                    <a:pt x="2552" y="2273"/>
                  </a:lnTo>
                  <a:lnTo>
                    <a:pt x="1854" y="3314"/>
                  </a:lnTo>
                  <a:lnTo>
                    <a:pt x="1041" y="5016"/>
                  </a:lnTo>
                  <a:lnTo>
                    <a:pt x="698" y="5575"/>
                  </a:lnTo>
                  <a:lnTo>
                    <a:pt x="330" y="6807"/>
                  </a:lnTo>
                  <a:lnTo>
                    <a:pt x="50" y="8686"/>
                  </a:lnTo>
                  <a:lnTo>
                    <a:pt x="0" y="9321"/>
                  </a:lnTo>
                  <a:lnTo>
                    <a:pt x="0" y="10541"/>
                  </a:lnTo>
                  <a:lnTo>
                    <a:pt x="203" y="11074"/>
                  </a:lnTo>
                  <a:lnTo>
                    <a:pt x="444" y="12204"/>
                  </a:lnTo>
                  <a:lnTo>
                    <a:pt x="508" y="12814"/>
                  </a:lnTo>
                  <a:lnTo>
                    <a:pt x="965" y="13487"/>
                  </a:lnTo>
                  <a:lnTo>
                    <a:pt x="965" y="12954"/>
                  </a:lnTo>
                  <a:lnTo>
                    <a:pt x="1016" y="12382"/>
                  </a:lnTo>
                  <a:lnTo>
                    <a:pt x="1282" y="10464"/>
                  </a:lnTo>
                  <a:lnTo>
                    <a:pt x="1689" y="9118"/>
                  </a:lnTo>
                  <a:lnTo>
                    <a:pt x="2108" y="8534"/>
                  </a:lnTo>
                  <a:lnTo>
                    <a:pt x="2717" y="7302"/>
                  </a:lnTo>
                  <a:lnTo>
                    <a:pt x="3060" y="6705"/>
                  </a:lnTo>
                  <a:lnTo>
                    <a:pt x="3886" y="5600"/>
                  </a:lnTo>
                  <a:lnTo>
                    <a:pt x="4292" y="4978"/>
                  </a:lnTo>
                  <a:lnTo>
                    <a:pt x="7734" y="3213"/>
                  </a:lnTo>
                  <a:lnTo>
                    <a:pt x="8280" y="3289"/>
                  </a:lnTo>
                  <a:lnTo>
                    <a:pt x="8229" y="2921"/>
                  </a:lnTo>
                  <a:lnTo>
                    <a:pt x="7950" y="1676"/>
                  </a:lnTo>
                  <a:lnTo>
                    <a:pt x="7772" y="1168"/>
                  </a:lnTo>
                  <a:lnTo>
                    <a:pt x="7175" y="419"/>
                  </a:lnTo>
                  <a:lnTo>
                    <a:pt x="6769" y="152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2700129" y="4772481"/>
              <a:ext cx="29647" cy="26212"/>
            </a:xfrm>
            <a:prstGeom prst="rect">
              <a:avLst/>
            </a:prstGeom>
          </p:spPr>
        </p:pic>
        <p:sp>
          <p:nvSpPr>
            <p:cNvPr id="183" name="object 183" descr=""/>
            <p:cNvSpPr/>
            <p:nvPr/>
          </p:nvSpPr>
          <p:spPr>
            <a:xfrm>
              <a:off x="2701785" y="4773370"/>
              <a:ext cx="27305" cy="22225"/>
            </a:xfrm>
            <a:custGeom>
              <a:avLst/>
              <a:gdLst/>
              <a:ahLst/>
              <a:cxnLst/>
              <a:rect l="l" t="t" r="r" b="b"/>
              <a:pathLst>
                <a:path w="27305" h="22225">
                  <a:moveTo>
                    <a:pt x="24587" y="0"/>
                  </a:moveTo>
                  <a:lnTo>
                    <a:pt x="22758" y="215"/>
                  </a:lnTo>
                  <a:lnTo>
                    <a:pt x="21234" y="1473"/>
                  </a:lnTo>
                  <a:lnTo>
                    <a:pt x="19608" y="2032"/>
                  </a:lnTo>
                  <a:lnTo>
                    <a:pt x="18961" y="2400"/>
                  </a:lnTo>
                  <a:lnTo>
                    <a:pt x="19011" y="2578"/>
                  </a:lnTo>
                  <a:lnTo>
                    <a:pt x="17703" y="3327"/>
                  </a:lnTo>
                  <a:lnTo>
                    <a:pt x="16370" y="3962"/>
                  </a:lnTo>
                  <a:lnTo>
                    <a:pt x="15100" y="4787"/>
                  </a:lnTo>
                  <a:lnTo>
                    <a:pt x="14998" y="4470"/>
                  </a:lnTo>
                  <a:lnTo>
                    <a:pt x="13690" y="5194"/>
                  </a:lnTo>
                  <a:lnTo>
                    <a:pt x="13741" y="5346"/>
                  </a:lnTo>
                  <a:lnTo>
                    <a:pt x="12446" y="6070"/>
                  </a:lnTo>
                  <a:lnTo>
                    <a:pt x="11176" y="6845"/>
                  </a:lnTo>
                  <a:lnTo>
                    <a:pt x="10566" y="7239"/>
                  </a:lnTo>
                  <a:lnTo>
                    <a:pt x="10426" y="7289"/>
                  </a:lnTo>
                  <a:lnTo>
                    <a:pt x="10248" y="7226"/>
                  </a:lnTo>
                  <a:lnTo>
                    <a:pt x="9690" y="7543"/>
                  </a:lnTo>
                  <a:lnTo>
                    <a:pt x="6248" y="10668"/>
                  </a:lnTo>
                  <a:lnTo>
                    <a:pt x="6680" y="10426"/>
                  </a:lnTo>
                  <a:lnTo>
                    <a:pt x="11049" y="8229"/>
                  </a:lnTo>
                  <a:lnTo>
                    <a:pt x="11658" y="7810"/>
                  </a:lnTo>
                  <a:lnTo>
                    <a:pt x="12941" y="7099"/>
                  </a:lnTo>
                  <a:lnTo>
                    <a:pt x="14211" y="6311"/>
                  </a:lnTo>
                  <a:lnTo>
                    <a:pt x="14160" y="6159"/>
                  </a:lnTo>
                  <a:lnTo>
                    <a:pt x="15455" y="5422"/>
                  </a:lnTo>
                  <a:lnTo>
                    <a:pt x="15557" y="5753"/>
                  </a:lnTo>
                  <a:lnTo>
                    <a:pt x="16852" y="5003"/>
                  </a:lnTo>
                  <a:lnTo>
                    <a:pt x="18110" y="4165"/>
                  </a:lnTo>
                  <a:lnTo>
                    <a:pt x="19431" y="3517"/>
                  </a:lnTo>
                  <a:lnTo>
                    <a:pt x="19380" y="3352"/>
                  </a:lnTo>
                  <a:lnTo>
                    <a:pt x="20027" y="2971"/>
                  </a:lnTo>
                  <a:lnTo>
                    <a:pt x="21450" y="1968"/>
                  </a:lnTo>
                  <a:lnTo>
                    <a:pt x="24066" y="1854"/>
                  </a:lnTo>
                  <a:lnTo>
                    <a:pt x="24587" y="0"/>
                  </a:lnTo>
                  <a:close/>
                </a:path>
                <a:path w="27305" h="22225">
                  <a:moveTo>
                    <a:pt x="25400" y="1866"/>
                  </a:moveTo>
                  <a:lnTo>
                    <a:pt x="25298" y="279"/>
                  </a:lnTo>
                  <a:lnTo>
                    <a:pt x="23266" y="3098"/>
                  </a:lnTo>
                  <a:lnTo>
                    <a:pt x="22034" y="3073"/>
                  </a:lnTo>
                  <a:lnTo>
                    <a:pt x="21386" y="3467"/>
                  </a:lnTo>
                  <a:lnTo>
                    <a:pt x="21437" y="3632"/>
                  </a:lnTo>
                  <a:lnTo>
                    <a:pt x="20167" y="4394"/>
                  </a:lnTo>
                  <a:lnTo>
                    <a:pt x="18846" y="5054"/>
                  </a:lnTo>
                  <a:lnTo>
                    <a:pt x="17602" y="5905"/>
                  </a:lnTo>
                  <a:lnTo>
                    <a:pt x="17500" y="5575"/>
                  </a:lnTo>
                  <a:lnTo>
                    <a:pt x="16217" y="6324"/>
                  </a:lnTo>
                  <a:lnTo>
                    <a:pt x="16268" y="6477"/>
                  </a:lnTo>
                  <a:lnTo>
                    <a:pt x="14986" y="7226"/>
                  </a:lnTo>
                  <a:lnTo>
                    <a:pt x="13728" y="8013"/>
                  </a:lnTo>
                  <a:lnTo>
                    <a:pt x="13131" y="8420"/>
                  </a:lnTo>
                  <a:lnTo>
                    <a:pt x="12992" y="8470"/>
                  </a:lnTo>
                  <a:lnTo>
                    <a:pt x="12827" y="8420"/>
                  </a:lnTo>
                  <a:lnTo>
                    <a:pt x="12268" y="8737"/>
                  </a:lnTo>
                  <a:lnTo>
                    <a:pt x="8877" y="11925"/>
                  </a:lnTo>
                  <a:lnTo>
                    <a:pt x="9296" y="11684"/>
                  </a:lnTo>
                  <a:lnTo>
                    <a:pt x="13462" y="9448"/>
                  </a:lnTo>
                  <a:lnTo>
                    <a:pt x="13601" y="9398"/>
                  </a:lnTo>
                  <a:lnTo>
                    <a:pt x="14211" y="8978"/>
                  </a:lnTo>
                  <a:lnTo>
                    <a:pt x="15468" y="8242"/>
                  </a:lnTo>
                  <a:lnTo>
                    <a:pt x="16713" y="7429"/>
                  </a:lnTo>
                  <a:lnTo>
                    <a:pt x="16662" y="7277"/>
                  </a:lnTo>
                  <a:lnTo>
                    <a:pt x="17932" y="6527"/>
                  </a:lnTo>
                  <a:lnTo>
                    <a:pt x="18046" y="6845"/>
                  </a:lnTo>
                  <a:lnTo>
                    <a:pt x="19304" y="6083"/>
                  </a:lnTo>
                  <a:lnTo>
                    <a:pt x="20548" y="5219"/>
                  </a:lnTo>
                  <a:lnTo>
                    <a:pt x="21844" y="4559"/>
                  </a:lnTo>
                  <a:lnTo>
                    <a:pt x="21793" y="4394"/>
                  </a:lnTo>
                  <a:lnTo>
                    <a:pt x="22428" y="4013"/>
                  </a:lnTo>
                  <a:lnTo>
                    <a:pt x="23685" y="3365"/>
                  </a:lnTo>
                  <a:lnTo>
                    <a:pt x="25349" y="2781"/>
                  </a:lnTo>
                  <a:lnTo>
                    <a:pt x="25400" y="1866"/>
                  </a:lnTo>
                  <a:close/>
                </a:path>
                <a:path w="27305" h="22225">
                  <a:moveTo>
                    <a:pt x="26924" y="5537"/>
                  </a:moveTo>
                  <a:lnTo>
                    <a:pt x="26771" y="4965"/>
                  </a:lnTo>
                  <a:lnTo>
                    <a:pt x="25692" y="5892"/>
                  </a:lnTo>
                  <a:lnTo>
                    <a:pt x="24384" y="6616"/>
                  </a:lnTo>
                  <a:lnTo>
                    <a:pt x="23139" y="7251"/>
                  </a:lnTo>
                  <a:lnTo>
                    <a:pt x="21691" y="8293"/>
                  </a:lnTo>
                  <a:lnTo>
                    <a:pt x="20218" y="9232"/>
                  </a:lnTo>
                  <a:lnTo>
                    <a:pt x="18211" y="10388"/>
                  </a:lnTo>
                  <a:lnTo>
                    <a:pt x="18313" y="10680"/>
                  </a:lnTo>
                  <a:lnTo>
                    <a:pt x="16344" y="11912"/>
                  </a:lnTo>
                  <a:lnTo>
                    <a:pt x="16294" y="11772"/>
                  </a:lnTo>
                  <a:lnTo>
                    <a:pt x="14338" y="12992"/>
                  </a:lnTo>
                  <a:lnTo>
                    <a:pt x="12369" y="14122"/>
                  </a:lnTo>
                  <a:lnTo>
                    <a:pt x="11379" y="14655"/>
                  </a:lnTo>
                  <a:lnTo>
                    <a:pt x="11214" y="14795"/>
                  </a:lnTo>
                  <a:lnTo>
                    <a:pt x="11061" y="15024"/>
                  </a:lnTo>
                  <a:lnTo>
                    <a:pt x="10236" y="15532"/>
                  </a:lnTo>
                  <a:lnTo>
                    <a:pt x="8293" y="15608"/>
                  </a:lnTo>
                  <a:lnTo>
                    <a:pt x="7759" y="15455"/>
                  </a:lnTo>
                  <a:lnTo>
                    <a:pt x="6680" y="14960"/>
                  </a:lnTo>
                  <a:lnTo>
                    <a:pt x="6210" y="14681"/>
                  </a:lnTo>
                  <a:lnTo>
                    <a:pt x="5448" y="13843"/>
                  </a:lnTo>
                  <a:lnTo>
                    <a:pt x="4889" y="13550"/>
                  </a:lnTo>
                  <a:lnTo>
                    <a:pt x="4635" y="13030"/>
                  </a:lnTo>
                  <a:lnTo>
                    <a:pt x="4711" y="13728"/>
                  </a:lnTo>
                  <a:lnTo>
                    <a:pt x="5067" y="14605"/>
                  </a:lnTo>
                  <a:lnTo>
                    <a:pt x="5676" y="14897"/>
                  </a:lnTo>
                  <a:lnTo>
                    <a:pt x="6045" y="15303"/>
                  </a:lnTo>
                  <a:lnTo>
                    <a:pt x="6451" y="15748"/>
                  </a:lnTo>
                  <a:lnTo>
                    <a:pt x="6908" y="16027"/>
                  </a:lnTo>
                  <a:lnTo>
                    <a:pt x="7988" y="16522"/>
                  </a:lnTo>
                  <a:lnTo>
                    <a:pt x="8521" y="16662"/>
                  </a:lnTo>
                  <a:lnTo>
                    <a:pt x="10452" y="16586"/>
                  </a:lnTo>
                  <a:lnTo>
                    <a:pt x="11277" y="16090"/>
                  </a:lnTo>
                  <a:lnTo>
                    <a:pt x="11417" y="15849"/>
                  </a:lnTo>
                  <a:lnTo>
                    <a:pt x="11607" y="15709"/>
                  </a:lnTo>
                  <a:lnTo>
                    <a:pt x="12560" y="15176"/>
                  </a:lnTo>
                  <a:lnTo>
                    <a:pt x="14490" y="13982"/>
                  </a:lnTo>
                  <a:lnTo>
                    <a:pt x="16459" y="12814"/>
                  </a:lnTo>
                  <a:lnTo>
                    <a:pt x="16510" y="12954"/>
                  </a:lnTo>
                  <a:lnTo>
                    <a:pt x="18453" y="11722"/>
                  </a:lnTo>
                  <a:lnTo>
                    <a:pt x="18351" y="11430"/>
                  </a:lnTo>
                  <a:lnTo>
                    <a:pt x="20307" y="10172"/>
                  </a:lnTo>
                  <a:lnTo>
                    <a:pt x="21805" y="9321"/>
                  </a:lnTo>
                  <a:lnTo>
                    <a:pt x="22758" y="8585"/>
                  </a:lnTo>
                  <a:lnTo>
                    <a:pt x="24206" y="7581"/>
                  </a:lnTo>
                  <a:lnTo>
                    <a:pt x="25387" y="7213"/>
                  </a:lnTo>
                  <a:lnTo>
                    <a:pt x="26708" y="5994"/>
                  </a:lnTo>
                  <a:lnTo>
                    <a:pt x="26924" y="5537"/>
                  </a:lnTo>
                  <a:close/>
                </a:path>
                <a:path w="27305" h="22225">
                  <a:moveTo>
                    <a:pt x="27089" y="7048"/>
                  </a:moveTo>
                  <a:lnTo>
                    <a:pt x="25158" y="8051"/>
                  </a:lnTo>
                  <a:lnTo>
                    <a:pt x="23914" y="9931"/>
                  </a:lnTo>
                  <a:lnTo>
                    <a:pt x="21818" y="10490"/>
                  </a:lnTo>
                  <a:lnTo>
                    <a:pt x="20662" y="11252"/>
                  </a:lnTo>
                  <a:lnTo>
                    <a:pt x="18364" y="12852"/>
                  </a:lnTo>
                  <a:lnTo>
                    <a:pt x="18453" y="13093"/>
                  </a:lnTo>
                  <a:lnTo>
                    <a:pt x="16141" y="14579"/>
                  </a:lnTo>
                  <a:lnTo>
                    <a:pt x="16052" y="14325"/>
                  </a:lnTo>
                  <a:lnTo>
                    <a:pt x="11455" y="17195"/>
                  </a:lnTo>
                  <a:lnTo>
                    <a:pt x="11544" y="17614"/>
                  </a:lnTo>
                  <a:lnTo>
                    <a:pt x="9347" y="18973"/>
                  </a:lnTo>
                  <a:lnTo>
                    <a:pt x="9194" y="18580"/>
                  </a:lnTo>
                  <a:lnTo>
                    <a:pt x="8026" y="19240"/>
                  </a:lnTo>
                  <a:lnTo>
                    <a:pt x="7645" y="19532"/>
                  </a:lnTo>
                  <a:lnTo>
                    <a:pt x="6680" y="20116"/>
                  </a:lnTo>
                  <a:lnTo>
                    <a:pt x="5956" y="20256"/>
                  </a:lnTo>
                  <a:lnTo>
                    <a:pt x="4343" y="20066"/>
                  </a:lnTo>
                  <a:lnTo>
                    <a:pt x="3606" y="19799"/>
                  </a:lnTo>
                  <a:lnTo>
                    <a:pt x="2146" y="18808"/>
                  </a:lnTo>
                  <a:lnTo>
                    <a:pt x="1384" y="18338"/>
                  </a:lnTo>
                  <a:lnTo>
                    <a:pt x="0" y="16598"/>
                  </a:lnTo>
                  <a:lnTo>
                    <a:pt x="457" y="17614"/>
                  </a:lnTo>
                  <a:lnTo>
                    <a:pt x="1130" y="18351"/>
                  </a:lnTo>
                  <a:lnTo>
                    <a:pt x="2286" y="19812"/>
                  </a:lnTo>
                  <a:lnTo>
                    <a:pt x="3035" y="20269"/>
                  </a:lnTo>
                  <a:lnTo>
                    <a:pt x="4483" y="21247"/>
                  </a:lnTo>
                  <a:lnTo>
                    <a:pt x="5207" y="21513"/>
                  </a:lnTo>
                  <a:lnTo>
                    <a:pt x="6807" y="21691"/>
                  </a:lnTo>
                  <a:lnTo>
                    <a:pt x="7518" y="21539"/>
                  </a:lnTo>
                  <a:lnTo>
                    <a:pt x="8470" y="20967"/>
                  </a:lnTo>
                  <a:lnTo>
                    <a:pt x="8864" y="20650"/>
                  </a:lnTo>
                  <a:lnTo>
                    <a:pt x="9537" y="20256"/>
                  </a:lnTo>
                  <a:lnTo>
                    <a:pt x="9994" y="19989"/>
                  </a:lnTo>
                  <a:lnTo>
                    <a:pt x="10160" y="20383"/>
                  </a:lnTo>
                  <a:lnTo>
                    <a:pt x="10782" y="19989"/>
                  </a:lnTo>
                  <a:lnTo>
                    <a:pt x="12382" y="18973"/>
                  </a:lnTo>
                  <a:lnTo>
                    <a:pt x="12268" y="18580"/>
                  </a:lnTo>
                  <a:lnTo>
                    <a:pt x="16764" y="15671"/>
                  </a:lnTo>
                  <a:lnTo>
                    <a:pt x="16865" y="15925"/>
                  </a:lnTo>
                  <a:lnTo>
                    <a:pt x="17246" y="15671"/>
                  </a:lnTo>
                  <a:lnTo>
                    <a:pt x="18910" y="14579"/>
                  </a:lnTo>
                  <a:lnTo>
                    <a:pt x="19138" y="14427"/>
                  </a:lnTo>
                  <a:lnTo>
                    <a:pt x="19050" y="14185"/>
                  </a:lnTo>
                  <a:lnTo>
                    <a:pt x="21336" y="12661"/>
                  </a:lnTo>
                  <a:lnTo>
                    <a:pt x="22466" y="11811"/>
                  </a:lnTo>
                  <a:lnTo>
                    <a:pt x="24472" y="10871"/>
                  </a:lnTo>
                  <a:lnTo>
                    <a:pt x="26797" y="9410"/>
                  </a:lnTo>
                  <a:lnTo>
                    <a:pt x="27089" y="7048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2700083" y="4784587"/>
              <a:ext cx="8890" cy="14604"/>
            </a:xfrm>
            <a:custGeom>
              <a:avLst/>
              <a:gdLst/>
              <a:ahLst/>
              <a:cxnLst/>
              <a:rect l="l" t="t" r="r" b="b"/>
              <a:pathLst>
                <a:path w="8889" h="14604">
                  <a:moveTo>
                    <a:pt x="2451" y="0"/>
                  </a:moveTo>
                  <a:lnTo>
                    <a:pt x="0" y="4140"/>
                  </a:lnTo>
                  <a:lnTo>
                    <a:pt x="203" y="5435"/>
                  </a:lnTo>
                  <a:lnTo>
                    <a:pt x="457" y="6096"/>
                  </a:lnTo>
                  <a:lnTo>
                    <a:pt x="863" y="7391"/>
                  </a:lnTo>
                  <a:lnTo>
                    <a:pt x="4419" y="12954"/>
                  </a:lnTo>
                  <a:lnTo>
                    <a:pt x="5334" y="13665"/>
                  </a:lnTo>
                  <a:lnTo>
                    <a:pt x="5778" y="13970"/>
                  </a:lnTo>
                  <a:lnTo>
                    <a:pt x="7200" y="14312"/>
                  </a:lnTo>
                  <a:lnTo>
                    <a:pt x="7975" y="13855"/>
                  </a:lnTo>
                  <a:lnTo>
                    <a:pt x="8280" y="13411"/>
                  </a:lnTo>
                  <a:lnTo>
                    <a:pt x="8674" y="12407"/>
                  </a:lnTo>
                  <a:lnTo>
                    <a:pt x="8661" y="11747"/>
                  </a:lnTo>
                  <a:lnTo>
                    <a:pt x="8737" y="10515"/>
                  </a:lnTo>
                  <a:lnTo>
                    <a:pt x="7962" y="6121"/>
                  </a:lnTo>
                  <a:lnTo>
                    <a:pt x="7454" y="4902"/>
                  </a:lnTo>
                  <a:lnTo>
                    <a:pt x="6489" y="3238"/>
                  </a:lnTo>
                  <a:lnTo>
                    <a:pt x="6134" y="2717"/>
                  </a:lnTo>
                  <a:lnTo>
                    <a:pt x="5334" y="1778"/>
                  </a:lnTo>
                  <a:lnTo>
                    <a:pt x="4940" y="1244"/>
                  </a:lnTo>
                  <a:lnTo>
                    <a:pt x="4000" y="546"/>
                  </a:lnTo>
                  <a:lnTo>
                    <a:pt x="3467" y="266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2E1B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2700299" y="478558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5">
                  <a:moveTo>
                    <a:pt x="6438" y="12941"/>
                  </a:moveTo>
                  <a:lnTo>
                    <a:pt x="6057" y="12788"/>
                  </a:lnTo>
                  <a:lnTo>
                    <a:pt x="5676" y="12522"/>
                  </a:lnTo>
                  <a:lnTo>
                    <a:pt x="4826" y="11823"/>
                  </a:lnTo>
                  <a:lnTo>
                    <a:pt x="4305" y="11557"/>
                  </a:lnTo>
                  <a:lnTo>
                    <a:pt x="1168" y="5994"/>
                  </a:lnTo>
                  <a:lnTo>
                    <a:pt x="736" y="4648"/>
                  </a:lnTo>
                  <a:lnTo>
                    <a:pt x="469" y="3949"/>
                  </a:lnTo>
                  <a:lnTo>
                    <a:pt x="254" y="2616"/>
                  </a:lnTo>
                  <a:lnTo>
                    <a:pt x="317" y="1981"/>
                  </a:lnTo>
                  <a:lnTo>
                    <a:pt x="368" y="876"/>
                  </a:lnTo>
                  <a:lnTo>
                    <a:pt x="444" y="406"/>
                  </a:lnTo>
                  <a:lnTo>
                    <a:pt x="571" y="0"/>
                  </a:lnTo>
                  <a:lnTo>
                    <a:pt x="266" y="596"/>
                  </a:lnTo>
                  <a:lnTo>
                    <a:pt x="152" y="1168"/>
                  </a:lnTo>
                  <a:lnTo>
                    <a:pt x="76" y="2374"/>
                  </a:lnTo>
                  <a:lnTo>
                    <a:pt x="0" y="2984"/>
                  </a:lnTo>
                  <a:lnTo>
                    <a:pt x="203" y="4267"/>
                  </a:lnTo>
                  <a:lnTo>
                    <a:pt x="444" y="4927"/>
                  </a:lnTo>
                  <a:lnTo>
                    <a:pt x="863" y="6223"/>
                  </a:lnTo>
                  <a:lnTo>
                    <a:pt x="4394" y="11772"/>
                  </a:lnTo>
                  <a:lnTo>
                    <a:pt x="5321" y="12484"/>
                  </a:lnTo>
                  <a:lnTo>
                    <a:pt x="5765" y="12776"/>
                  </a:lnTo>
                  <a:lnTo>
                    <a:pt x="6438" y="12941"/>
                  </a:lnTo>
                  <a:close/>
                </a:path>
                <a:path w="6985" h="13335">
                  <a:moveTo>
                    <a:pt x="6553" y="12039"/>
                  </a:moveTo>
                  <a:lnTo>
                    <a:pt x="4838" y="10883"/>
                  </a:lnTo>
                  <a:lnTo>
                    <a:pt x="4483" y="10617"/>
                  </a:lnTo>
                  <a:lnTo>
                    <a:pt x="2032" y="6007"/>
                  </a:lnTo>
                  <a:lnTo>
                    <a:pt x="1651" y="4914"/>
                  </a:lnTo>
                  <a:lnTo>
                    <a:pt x="1422" y="4343"/>
                  </a:lnTo>
                  <a:lnTo>
                    <a:pt x="1181" y="3276"/>
                  </a:lnTo>
                  <a:lnTo>
                    <a:pt x="1168" y="2768"/>
                  </a:lnTo>
                  <a:lnTo>
                    <a:pt x="1117" y="1905"/>
                  </a:lnTo>
                  <a:lnTo>
                    <a:pt x="1117" y="1536"/>
                  </a:lnTo>
                  <a:lnTo>
                    <a:pt x="1155" y="1231"/>
                  </a:lnTo>
                  <a:lnTo>
                    <a:pt x="1257" y="1003"/>
                  </a:lnTo>
                  <a:lnTo>
                    <a:pt x="1384" y="812"/>
                  </a:lnTo>
                  <a:lnTo>
                    <a:pt x="1549" y="698"/>
                  </a:lnTo>
                  <a:lnTo>
                    <a:pt x="1397" y="736"/>
                  </a:lnTo>
                  <a:lnTo>
                    <a:pt x="1092" y="876"/>
                  </a:lnTo>
                  <a:lnTo>
                    <a:pt x="914" y="1092"/>
                  </a:lnTo>
                  <a:lnTo>
                    <a:pt x="800" y="1384"/>
                  </a:lnTo>
                  <a:lnTo>
                    <a:pt x="762" y="1689"/>
                  </a:lnTo>
                  <a:lnTo>
                    <a:pt x="762" y="2057"/>
                  </a:lnTo>
                  <a:lnTo>
                    <a:pt x="825" y="3429"/>
                  </a:lnTo>
                  <a:lnTo>
                    <a:pt x="1079" y="4508"/>
                  </a:lnTo>
                  <a:lnTo>
                    <a:pt x="1308" y="5067"/>
                  </a:lnTo>
                  <a:lnTo>
                    <a:pt x="1689" y="6159"/>
                  </a:lnTo>
                  <a:lnTo>
                    <a:pt x="1854" y="6731"/>
                  </a:lnTo>
                  <a:lnTo>
                    <a:pt x="2628" y="8394"/>
                  </a:lnTo>
                  <a:lnTo>
                    <a:pt x="2908" y="8877"/>
                  </a:lnTo>
                  <a:lnTo>
                    <a:pt x="3200" y="9398"/>
                  </a:lnTo>
                  <a:lnTo>
                    <a:pt x="4165" y="10782"/>
                  </a:lnTo>
                  <a:lnTo>
                    <a:pt x="4521" y="11061"/>
                  </a:lnTo>
                  <a:lnTo>
                    <a:pt x="5397" y="11925"/>
                  </a:lnTo>
                  <a:lnTo>
                    <a:pt x="5664" y="12090"/>
                  </a:lnTo>
                  <a:lnTo>
                    <a:pt x="5930" y="12204"/>
                  </a:lnTo>
                  <a:lnTo>
                    <a:pt x="6197" y="12293"/>
                  </a:lnTo>
                  <a:lnTo>
                    <a:pt x="6515" y="12090"/>
                  </a:lnTo>
                  <a:close/>
                </a:path>
                <a:path w="6985" h="13335">
                  <a:moveTo>
                    <a:pt x="6896" y="10845"/>
                  </a:moveTo>
                  <a:lnTo>
                    <a:pt x="6731" y="10883"/>
                  </a:lnTo>
                  <a:lnTo>
                    <a:pt x="6350" y="10795"/>
                  </a:lnTo>
                  <a:lnTo>
                    <a:pt x="6108" y="10680"/>
                  </a:lnTo>
                  <a:lnTo>
                    <a:pt x="5334" y="10033"/>
                  </a:lnTo>
                  <a:lnTo>
                    <a:pt x="5003" y="9842"/>
                  </a:lnTo>
                  <a:lnTo>
                    <a:pt x="2997" y="6184"/>
                  </a:lnTo>
                  <a:lnTo>
                    <a:pt x="2717" y="5295"/>
                  </a:lnTo>
                  <a:lnTo>
                    <a:pt x="2540" y="4838"/>
                  </a:lnTo>
                  <a:lnTo>
                    <a:pt x="2387" y="3949"/>
                  </a:lnTo>
                  <a:lnTo>
                    <a:pt x="2413" y="3543"/>
                  </a:lnTo>
                  <a:lnTo>
                    <a:pt x="2425" y="2819"/>
                  </a:lnTo>
                  <a:lnTo>
                    <a:pt x="2921" y="1752"/>
                  </a:lnTo>
                  <a:lnTo>
                    <a:pt x="2781" y="1803"/>
                  </a:lnTo>
                  <a:lnTo>
                    <a:pt x="2057" y="3695"/>
                  </a:lnTo>
                  <a:lnTo>
                    <a:pt x="2032" y="4114"/>
                  </a:lnTo>
                  <a:lnTo>
                    <a:pt x="2197" y="5003"/>
                  </a:lnTo>
                  <a:lnTo>
                    <a:pt x="2374" y="5461"/>
                  </a:lnTo>
                  <a:lnTo>
                    <a:pt x="2654" y="6350"/>
                  </a:lnTo>
                  <a:lnTo>
                    <a:pt x="2768" y="6807"/>
                  </a:lnTo>
                  <a:lnTo>
                    <a:pt x="3390" y="8140"/>
                  </a:lnTo>
                  <a:lnTo>
                    <a:pt x="3619" y="8521"/>
                  </a:lnTo>
                  <a:lnTo>
                    <a:pt x="3860" y="8940"/>
                  </a:lnTo>
                  <a:lnTo>
                    <a:pt x="4673" y="10020"/>
                  </a:lnTo>
                  <a:lnTo>
                    <a:pt x="5003" y="10210"/>
                  </a:lnTo>
                  <a:lnTo>
                    <a:pt x="5791" y="10858"/>
                  </a:lnTo>
                  <a:lnTo>
                    <a:pt x="6019" y="10972"/>
                  </a:lnTo>
                  <a:lnTo>
                    <a:pt x="6273" y="11049"/>
                  </a:lnTo>
                  <a:lnTo>
                    <a:pt x="6527" y="11087"/>
                  </a:lnTo>
                  <a:lnTo>
                    <a:pt x="6845" y="10896"/>
                  </a:lnTo>
                  <a:close/>
                </a:path>
              </a:pathLst>
            </a:custGeom>
            <a:solidFill>
              <a:srgbClr val="D3D5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700149" y="4784589"/>
              <a:ext cx="8890" cy="13335"/>
            </a:xfrm>
            <a:custGeom>
              <a:avLst/>
              <a:gdLst/>
              <a:ahLst/>
              <a:cxnLst/>
              <a:rect l="l" t="t" r="r" b="b"/>
              <a:pathLst>
                <a:path w="8889" h="13335">
                  <a:moveTo>
                    <a:pt x="2400" y="0"/>
                  </a:moveTo>
                  <a:lnTo>
                    <a:pt x="0" y="3708"/>
                  </a:lnTo>
                  <a:lnTo>
                    <a:pt x="0" y="4114"/>
                  </a:lnTo>
                  <a:lnTo>
                    <a:pt x="508" y="3924"/>
                  </a:lnTo>
                  <a:lnTo>
                    <a:pt x="1079" y="3810"/>
                  </a:lnTo>
                  <a:lnTo>
                    <a:pt x="4470" y="5562"/>
                  </a:lnTo>
                  <a:lnTo>
                    <a:pt x="5397" y="6540"/>
                  </a:lnTo>
                  <a:lnTo>
                    <a:pt x="5803" y="7099"/>
                  </a:lnTo>
                  <a:lnTo>
                    <a:pt x="6540" y="8255"/>
                  </a:lnTo>
                  <a:lnTo>
                    <a:pt x="7010" y="8788"/>
                  </a:lnTo>
                  <a:lnTo>
                    <a:pt x="7581" y="10096"/>
                  </a:lnTo>
                  <a:lnTo>
                    <a:pt x="8089" y="12052"/>
                  </a:lnTo>
                  <a:lnTo>
                    <a:pt x="8204" y="12649"/>
                  </a:lnTo>
                  <a:lnTo>
                    <a:pt x="8280" y="13220"/>
                  </a:lnTo>
                  <a:lnTo>
                    <a:pt x="8623" y="12407"/>
                  </a:lnTo>
                  <a:lnTo>
                    <a:pt x="8610" y="11747"/>
                  </a:lnTo>
                  <a:lnTo>
                    <a:pt x="8686" y="10515"/>
                  </a:lnTo>
                  <a:lnTo>
                    <a:pt x="8801" y="9906"/>
                  </a:lnTo>
                  <a:lnTo>
                    <a:pt x="8648" y="8623"/>
                  </a:lnTo>
                  <a:lnTo>
                    <a:pt x="8521" y="7962"/>
                  </a:lnTo>
                  <a:lnTo>
                    <a:pt x="8001" y="6057"/>
                  </a:lnTo>
                  <a:lnTo>
                    <a:pt x="7493" y="4838"/>
                  </a:lnTo>
                  <a:lnTo>
                    <a:pt x="7086" y="4330"/>
                  </a:lnTo>
                  <a:lnTo>
                    <a:pt x="6438" y="3238"/>
                  </a:lnTo>
                  <a:lnTo>
                    <a:pt x="6096" y="2717"/>
                  </a:lnTo>
                  <a:lnTo>
                    <a:pt x="5295" y="1778"/>
                  </a:lnTo>
                  <a:lnTo>
                    <a:pt x="4889" y="1244"/>
                  </a:lnTo>
                  <a:lnTo>
                    <a:pt x="3949" y="546"/>
                  </a:lnTo>
                  <a:lnTo>
                    <a:pt x="3416" y="266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654141" y="4700024"/>
              <a:ext cx="27940" cy="60325"/>
            </a:xfrm>
            <a:custGeom>
              <a:avLst/>
              <a:gdLst/>
              <a:ahLst/>
              <a:cxnLst/>
              <a:rect l="l" t="t" r="r" b="b"/>
              <a:pathLst>
                <a:path w="27939" h="60325">
                  <a:moveTo>
                    <a:pt x="27812" y="0"/>
                  </a:moveTo>
                  <a:lnTo>
                    <a:pt x="26060" y="215"/>
                  </a:lnTo>
                  <a:lnTo>
                    <a:pt x="0" y="58407"/>
                  </a:lnTo>
                  <a:lnTo>
                    <a:pt x="736" y="59829"/>
                  </a:lnTo>
                  <a:lnTo>
                    <a:pt x="27812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654889" y="4700057"/>
              <a:ext cx="28575" cy="60325"/>
            </a:xfrm>
            <a:custGeom>
              <a:avLst/>
              <a:gdLst/>
              <a:ahLst/>
              <a:cxnLst/>
              <a:rect l="l" t="t" r="r" b="b"/>
              <a:pathLst>
                <a:path w="28575" h="60325">
                  <a:moveTo>
                    <a:pt x="27051" y="0"/>
                  </a:moveTo>
                  <a:lnTo>
                    <a:pt x="0" y="59778"/>
                  </a:lnTo>
                  <a:lnTo>
                    <a:pt x="1206" y="60325"/>
                  </a:lnTo>
                  <a:lnTo>
                    <a:pt x="28511" y="660"/>
                  </a:lnTo>
                  <a:lnTo>
                    <a:pt x="27051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659637" y="4682813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26720" y="0"/>
                  </a:moveTo>
                  <a:lnTo>
                    <a:pt x="24142" y="431"/>
                  </a:lnTo>
                  <a:lnTo>
                    <a:pt x="23317" y="1625"/>
                  </a:lnTo>
                  <a:lnTo>
                    <a:pt x="22034" y="4457"/>
                  </a:lnTo>
                  <a:lnTo>
                    <a:pt x="20548" y="7873"/>
                  </a:lnTo>
                  <a:lnTo>
                    <a:pt x="20179" y="7873"/>
                  </a:lnTo>
                  <a:lnTo>
                    <a:pt x="18694" y="11125"/>
                  </a:lnTo>
                  <a:lnTo>
                    <a:pt x="17094" y="14490"/>
                  </a:lnTo>
                  <a:lnTo>
                    <a:pt x="17335" y="14604"/>
                  </a:lnTo>
                  <a:lnTo>
                    <a:pt x="15786" y="17995"/>
                  </a:lnTo>
                  <a:lnTo>
                    <a:pt x="15211" y="17995"/>
                  </a:lnTo>
                  <a:lnTo>
                    <a:pt x="13766" y="21158"/>
                  </a:lnTo>
                  <a:lnTo>
                    <a:pt x="13970" y="21259"/>
                  </a:lnTo>
                  <a:lnTo>
                    <a:pt x="12420" y="24650"/>
                  </a:lnTo>
                  <a:lnTo>
                    <a:pt x="12827" y="24841"/>
                  </a:lnTo>
                  <a:lnTo>
                    <a:pt x="11277" y="28219"/>
                  </a:lnTo>
                  <a:lnTo>
                    <a:pt x="11021" y="28219"/>
                  </a:lnTo>
                  <a:lnTo>
                    <a:pt x="9525" y="31521"/>
                  </a:lnTo>
                  <a:lnTo>
                    <a:pt x="9262" y="31521"/>
                  </a:lnTo>
                  <a:lnTo>
                    <a:pt x="7759" y="34810"/>
                  </a:lnTo>
                  <a:lnTo>
                    <a:pt x="7962" y="34912"/>
                  </a:lnTo>
                  <a:lnTo>
                    <a:pt x="6413" y="38290"/>
                  </a:lnTo>
                  <a:lnTo>
                    <a:pt x="6000" y="38290"/>
                  </a:lnTo>
                  <a:lnTo>
                    <a:pt x="4521" y="41528"/>
                  </a:lnTo>
                  <a:lnTo>
                    <a:pt x="4352" y="41528"/>
                  </a:lnTo>
                  <a:lnTo>
                    <a:pt x="2832" y="44856"/>
                  </a:lnTo>
                  <a:lnTo>
                    <a:pt x="3314" y="45072"/>
                  </a:lnTo>
                  <a:lnTo>
                    <a:pt x="1778" y="48463"/>
                  </a:lnTo>
                  <a:lnTo>
                    <a:pt x="1196" y="48463"/>
                  </a:lnTo>
                  <a:lnTo>
                    <a:pt x="0" y="51066"/>
                  </a:lnTo>
                  <a:lnTo>
                    <a:pt x="546" y="52590"/>
                  </a:lnTo>
                  <a:lnTo>
                    <a:pt x="1905" y="54825"/>
                  </a:lnTo>
                  <a:lnTo>
                    <a:pt x="3111" y="55511"/>
                  </a:lnTo>
                  <a:lnTo>
                    <a:pt x="4483" y="56133"/>
                  </a:lnTo>
                  <a:lnTo>
                    <a:pt x="7251" y="57480"/>
                  </a:lnTo>
                  <a:lnTo>
                    <a:pt x="9829" y="57035"/>
                  </a:lnTo>
                  <a:lnTo>
                    <a:pt x="10604" y="55918"/>
                  </a:lnTo>
                  <a:lnTo>
                    <a:pt x="11899" y="53085"/>
                  </a:lnTo>
                  <a:lnTo>
                    <a:pt x="12489" y="53085"/>
                  </a:lnTo>
                  <a:lnTo>
                    <a:pt x="13801" y="49898"/>
                  </a:lnTo>
                  <a:lnTo>
                    <a:pt x="14536" y="48463"/>
                  </a:lnTo>
                  <a:lnTo>
                    <a:pt x="1778" y="48463"/>
                  </a:lnTo>
                  <a:lnTo>
                    <a:pt x="1295" y="48247"/>
                  </a:lnTo>
                  <a:lnTo>
                    <a:pt x="14635" y="48247"/>
                  </a:lnTo>
                  <a:lnTo>
                    <a:pt x="15430" y="46507"/>
                  </a:lnTo>
                  <a:lnTo>
                    <a:pt x="15755" y="46507"/>
                  </a:lnTo>
                  <a:lnTo>
                    <a:pt x="17246" y="43243"/>
                  </a:lnTo>
                  <a:lnTo>
                    <a:pt x="17396" y="43243"/>
                  </a:lnTo>
                  <a:lnTo>
                    <a:pt x="18180" y="41528"/>
                  </a:lnTo>
                  <a:lnTo>
                    <a:pt x="4521" y="41528"/>
                  </a:lnTo>
                  <a:lnTo>
                    <a:pt x="4381" y="41465"/>
                  </a:lnTo>
                  <a:lnTo>
                    <a:pt x="18209" y="41465"/>
                  </a:lnTo>
                  <a:lnTo>
                    <a:pt x="18923" y="39903"/>
                  </a:lnTo>
                  <a:lnTo>
                    <a:pt x="18465" y="39700"/>
                  </a:lnTo>
                  <a:lnTo>
                    <a:pt x="19109" y="38290"/>
                  </a:lnTo>
                  <a:lnTo>
                    <a:pt x="6413" y="38290"/>
                  </a:lnTo>
                  <a:lnTo>
                    <a:pt x="6070" y="38138"/>
                  </a:lnTo>
                  <a:lnTo>
                    <a:pt x="19179" y="38138"/>
                  </a:lnTo>
                  <a:lnTo>
                    <a:pt x="20015" y="36309"/>
                  </a:lnTo>
                  <a:lnTo>
                    <a:pt x="21450" y="32867"/>
                  </a:lnTo>
                  <a:lnTo>
                    <a:pt x="21894" y="32867"/>
                  </a:lnTo>
                  <a:lnTo>
                    <a:pt x="22509" y="31521"/>
                  </a:lnTo>
                  <a:lnTo>
                    <a:pt x="9525" y="31521"/>
                  </a:lnTo>
                  <a:lnTo>
                    <a:pt x="9309" y="31419"/>
                  </a:lnTo>
                  <a:lnTo>
                    <a:pt x="22555" y="31419"/>
                  </a:lnTo>
                  <a:lnTo>
                    <a:pt x="23368" y="29641"/>
                  </a:lnTo>
                  <a:lnTo>
                    <a:pt x="22999" y="29476"/>
                  </a:lnTo>
                  <a:lnTo>
                    <a:pt x="23574" y="28219"/>
                  </a:lnTo>
                  <a:lnTo>
                    <a:pt x="11277" y="28219"/>
                  </a:lnTo>
                  <a:lnTo>
                    <a:pt x="11061" y="28130"/>
                  </a:lnTo>
                  <a:lnTo>
                    <a:pt x="23614" y="28130"/>
                  </a:lnTo>
                  <a:lnTo>
                    <a:pt x="24531" y="26123"/>
                  </a:lnTo>
                  <a:lnTo>
                    <a:pt x="26163" y="22758"/>
                  </a:lnTo>
                  <a:lnTo>
                    <a:pt x="27787" y="19367"/>
                  </a:lnTo>
                  <a:lnTo>
                    <a:pt x="28031" y="19367"/>
                  </a:lnTo>
                  <a:lnTo>
                    <a:pt x="28660" y="17995"/>
                  </a:lnTo>
                  <a:lnTo>
                    <a:pt x="15786" y="17995"/>
                  </a:lnTo>
                  <a:lnTo>
                    <a:pt x="15316" y="17767"/>
                  </a:lnTo>
                  <a:lnTo>
                    <a:pt x="28765" y="17767"/>
                  </a:lnTo>
                  <a:lnTo>
                    <a:pt x="29540" y="16078"/>
                  </a:lnTo>
                  <a:lnTo>
                    <a:pt x="29133" y="15887"/>
                  </a:lnTo>
                  <a:lnTo>
                    <a:pt x="32219" y="9105"/>
                  </a:lnTo>
                  <a:lnTo>
                    <a:pt x="31915" y="8966"/>
                  </a:lnTo>
                  <a:lnTo>
                    <a:pt x="32416" y="7873"/>
                  </a:lnTo>
                  <a:lnTo>
                    <a:pt x="20548" y="7873"/>
                  </a:lnTo>
                  <a:lnTo>
                    <a:pt x="20243" y="7734"/>
                  </a:lnTo>
                  <a:lnTo>
                    <a:pt x="32481" y="7734"/>
                  </a:lnTo>
                  <a:lnTo>
                    <a:pt x="33210" y="6146"/>
                  </a:lnTo>
                  <a:lnTo>
                    <a:pt x="32867" y="5283"/>
                  </a:lnTo>
                  <a:lnTo>
                    <a:pt x="31521" y="3047"/>
                  </a:lnTo>
                  <a:lnTo>
                    <a:pt x="30822" y="2120"/>
                  </a:lnTo>
                  <a:lnTo>
                    <a:pt x="29451" y="1498"/>
                  </a:lnTo>
                  <a:lnTo>
                    <a:pt x="29502" y="1346"/>
                  </a:lnTo>
                  <a:lnTo>
                    <a:pt x="28143" y="723"/>
                  </a:lnTo>
                  <a:lnTo>
                    <a:pt x="26720" y="0"/>
                  </a:lnTo>
                  <a:close/>
                </a:path>
                <a:path w="33655" h="57785">
                  <a:moveTo>
                    <a:pt x="12489" y="53085"/>
                  </a:moveTo>
                  <a:lnTo>
                    <a:pt x="11899" y="53085"/>
                  </a:lnTo>
                  <a:lnTo>
                    <a:pt x="12395" y="53314"/>
                  </a:lnTo>
                  <a:lnTo>
                    <a:pt x="12489" y="53085"/>
                  </a:lnTo>
                  <a:close/>
                </a:path>
                <a:path w="33655" h="57785">
                  <a:moveTo>
                    <a:pt x="13898" y="49860"/>
                  </a:moveTo>
                  <a:close/>
                </a:path>
                <a:path w="33655" h="57785">
                  <a:moveTo>
                    <a:pt x="15755" y="46507"/>
                  </a:moveTo>
                  <a:lnTo>
                    <a:pt x="15430" y="46507"/>
                  </a:lnTo>
                  <a:lnTo>
                    <a:pt x="15697" y="46634"/>
                  </a:lnTo>
                  <a:lnTo>
                    <a:pt x="15755" y="46507"/>
                  </a:lnTo>
                  <a:close/>
                </a:path>
                <a:path w="33655" h="57785">
                  <a:moveTo>
                    <a:pt x="17396" y="43243"/>
                  </a:moveTo>
                  <a:lnTo>
                    <a:pt x="17246" y="43243"/>
                  </a:lnTo>
                  <a:lnTo>
                    <a:pt x="17373" y="43294"/>
                  </a:lnTo>
                  <a:close/>
                </a:path>
                <a:path w="33655" h="57785">
                  <a:moveTo>
                    <a:pt x="21894" y="32867"/>
                  </a:moveTo>
                  <a:lnTo>
                    <a:pt x="21450" y="32867"/>
                  </a:lnTo>
                  <a:lnTo>
                    <a:pt x="21818" y="33032"/>
                  </a:lnTo>
                  <a:lnTo>
                    <a:pt x="21894" y="32867"/>
                  </a:lnTo>
                  <a:close/>
                </a:path>
                <a:path w="33655" h="57785">
                  <a:moveTo>
                    <a:pt x="24642" y="26085"/>
                  </a:moveTo>
                  <a:close/>
                </a:path>
                <a:path w="33655" h="57785">
                  <a:moveTo>
                    <a:pt x="26249" y="22732"/>
                  </a:moveTo>
                  <a:close/>
                </a:path>
                <a:path w="33655" h="57785">
                  <a:moveTo>
                    <a:pt x="28031" y="19367"/>
                  </a:moveTo>
                  <a:lnTo>
                    <a:pt x="27787" y="19367"/>
                  </a:lnTo>
                  <a:lnTo>
                    <a:pt x="27990" y="19456"/>
                  </a:lnTo>
                  <a:close/>
                </a:path>
                <a:path w="33655" h="57785">
                  <a:moveTo>
                    <a:pt x="18643" y="11099"/>
                  </a:move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659637" y="4682813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11125" y="54787"/>
                  </a:moveTo>
                  <a:lnTo>
                    <a:pt x="10604" y="55918"/>
                  </a:lnTo>
                  <a:lnTo>
                    <a:pt x="9829" y="57035"/>
                  </a:lnTo>
                  <a:lnTo>
                    <a:pt x="8470" y="57264"/>
                  </a:lnTo>
                  <a:lnTo>
                    <a:pt x="7251" y="57480"/>
                  </a:lnTo>
                  <a:lnTo>
                    <a:pt x="5829" y="56832"/>
                  </a:lnTo>
                  <a:lnTo>
                    <a:pt x="4470" y="56210"/>
                  </a:lnTo>
                  <a:lnTo>
                    <a:pt x="0" y="51066"/>
                  </a:lnTo>
                  <a:lnTo>
                    <a:pt x="520" y="49936"/>
                  </a:lnTo>
                  <a:lnTo>
                    <a:pt x="1295" y="48247"/>
                  </a:lnTo>
                  <a:lnTo>
                    <a:pt x="1778" y="48463"/>
                  </a:lnTo>
                  <a:lnTo>
                    <a:pt x="2540" y="46774"/>
                  </a:lnTo>
                  <a:lnTo>
                    <a:pt x="3314" y="45072"/>
                  </a:lnTo>
                  <a:lnTo>
                    <a:pt x="2832" y="44856"/>
                  </a:lnTo>
                  <a:lnTo>
                    <a:pt x="3606" y="43154"/>
                  </a:lnTo>
                  <a:lnTo>
                    <a:pt x="4381" y="41465"/>
                  </a:lnTo>
                  <a:lnTo>
                    <a:pt x="4521" y="41528"/>
                  </a:lnTo>
                  <a:lnTo>
                    <a:pt x="5295" y="39839"/>
                  </a:lnTo>
                  <a:lnTo>
                    <a:pt x="6070" y="38138"/>
                  </a:lnTo>
                  <a:lnTo>
                    <a:pt x="6413" y="38290"/>
                  </a:lnTo>
                  <a:lnTo>
                    <a:pt x="7188" y="36601"/>
                  </a:lnTo>
                  <a:lnTo>
                    <a:pt x="7962" y="34912"/>
                  </a:lnTo>
                  <a:lnTo>
                    <a:pt x="7759" y="34810"/>
                  </a:lnTo>
                  <a:lnTo>
                    <a:pt x="8534" y="33121"/>
                  </a:lnTo>
                  <a:lnTo>
                    <a:pt x="9309" y="31419"/>
                  </a:lnTo>
                  <a:lnTo>
                    <a:pt x="9525" y="31521"/>
                  </a:lnTo>
                  <a:lnTo>
                    <a:pt x="10287" y="29819"/>
                  </a:lnTo>
                  <a:lnTo>
                    <a:pt x="11061" y="28130"/>
                  </a:lnTo>
                  <a:lnTo>
                    <a:pt x="11277" y="28219"/>
                  </a:lnTo>
                  <a:lnTo>
                    <a:pt x="12052" y="26530"/>
                  </a:lnTo>
                  <a:lnTo>
                    <a:pt x="12827" y="24841"/>
                  </a:lnTo>
                  <a:lnTo>
                    <a:pt x="12420" y="24650"/>
                  </a:lnTo>
                  <a:lnTo>
                    <a:pt x="13195" y="22961"/>
                  </a:lnTo>
                  <a:lnTo>
                    <a:pt x="13970" y="21259"/>
                  </a:lnTo>
                  <a:lnTo>
                    <a:pt x="13766" y="21158"/>
                  </a:lnTo>
                  <a:lnTo>
                    <a:pt x="14541" y="19469"/>
                  </a:lnTo>
                  <a:lnTo>
                    <a:pt x="15316" y="17767"/>
                  </a:lnTo>
                  <a:lnTo>
                    <a:pt x="15786" y="17995"/>
                  </a:lnTo>
                  <a:lnTo>
                    <a:pt x="16560" y="16294"/>
                  </a:lnTo>
                  <a:lnTo>
                    <a:pt x="17335" y="14604"/>
                  </a:lnTo>
                  <a:lnTo>
                    <a:pt x="17094" y="14490"/>
                  </a:lnTo>
                  <a:lnTo>
                    <a:pt x="17868" y="12801"/>
                  </a:lnTo>
                  <a:lnTo>
                    <a:pt x="18643" y="11099"/>
                  </a:lnTo>
                  <a:lnTo>
                    <a:pt x="19469" y="9436"/>
                  </a:lnTo>
                  <a:lnTo>
                    <a:pt x="20243" y="7734"/>
                  </a:lnTo>
                  <a:lnTo>
                    <a:pt x="20548" y="7873"/>
                  </a:lnTo>
                  <a:lnTo>
                    <a:pt x="21323" y="6172"/>
                  </a:lnTo>
                  <a:lnTo>
                    <a:pt x="22098" y="4483"/>
                  </a:lnTo>
                  <a:lnTo>
                    <a:pt x="22809" y="2755"/>
                  </a:lnTo>
                  <a:lnTo>
                    <a:pt x="23317" y="1625"/>
                  </a:lnTo>
                  <a:lnTo>
                    <a:pt x="24142" y="431"/>
                  </a:lnTo>
                  <a:lnTo>
                    <a:pt x="25501" y="203"/>
                  </a:lnTo>
                  <a:lnTo>
                    <a:pt x="26720" y="0"/>
                  </a:lnTo>
                  <a:lnTo>
                    <a:pt x="28143" y="723"/>
                  </a:lnTo>
                  <a:lnTo>
                    <a:pt x="29502" y="1346"/>
                  </a:lnTo>
                  <a:lnTo>
                    <a:pt x="29451" y="1498"/>
                  </a:lnTo>
                  <a:lnTo>
                    <a:pt x="33210" y="6146"/>
                  </a:lnTo>
                  <a:lnTo>
                    <a:pt x="32689" y="7277"/>
                  </a:lnTo>
                  <a:lnTo>
                    <a:pt x="31915" y="8966"/>
                  </a:lnTo>
                  <a:lnTo>
                    <a:pt x="32219" y="9105"/>
                  </a:lnTo>
                  <a:lnTo>
                    <a:pt x="31445" y="10807"/>
                  </a:lnTo>
                  <a:lnTo>
                    <a:pt x="30683" y="12496"/>
                  </a:lnTo>
                  <a:lnTo>
                    <a:pt x="29908" y="14198"/>
                  </a:lnTo>
                  <a:lnTo>
                    <a:pt x="29133" y="15887"/>
                  </a:lnTo>
                  <a:lnTo>
                    <a:pt x="29540" y="16078"/>
                  </a:lnTo>
                  <a:lnTo>
                    <a:pt x="28765" y="17767"/>
                  </a:lnTo>
                  <a:lnTo>
                    <a:pt x="27990" y="19456"/>
                  </a:lnTo>
                  <a:lnTo>
                    <a:pt x="27787" y="19367"/>
                  </a:lnTo>
                  <a:lnTo>
                    <a:pt x="27012" y="21069"/>
                  </a:lnTo>
                  <a:lnTo>
                    <a:pt x="26238" y="22758"/>
                  </a:lnTo>
                  <a:lnTo>
                    <a:pt x="25400" y="24422"/>
                  </a:lnTo>
                  <a:lnTo>
                    <a:pt x="24625" y="26123"/>
                  </a:lnTo>
                  <a:lnTo>
                    <a:pt x="23774" y="27787"/>
                  </a:lnTo>
                  <a:lnTo>
                    <a:pt x="22999" y="29476"/>
                  </a:lnTo>
                  <a:lnTo>
                    <a:pt x="23368" y="29641"/>
                  </a:lnTo>
                  <a:lnTo>
                    <a:pt x="22593" y="31343"/>
                  </a:lnTo>
                  <a:lnTo>
                    <a:pt x="21818" y="33032"/>
                  </a:lnTo>
                  <a:lnTo>
                    <a:pt x="21450" y="32867"/>
                  </a:lnTo>
                  <a:lnTo>
                    <a:pt x="20675" y="34569"/>
                  </a:lnTo>
                  <a:lnTo>
                    <a:pt x="19900" y="36258"/>
                  </a:lnTo>
                  <a:lnTo>
                    <a:pt x="19240" y="37998"/>
                  </a:lnTo>
                  <a:lnTo>
                    <a:pt x="18465" y="39700"/>
                  </a:lnTo>
                  <a:lnTo>
                    <a:pt x="18923" y="39903"/>
                  </a:lnTo>
                  <a:lnTo>
                    <a:pt x="18148" y="41605"/>
                  </a:lnTo>
                  <a:lnTo>
                    <a:pt x="17373" y="43294"/>
                  </a:lnTo>
                  <a:lnTo>
                    <a:pt x="17246" y="43243"/>
                  </a:lnTo>
                  <a:lnTo>
                    <a:pt x="16471" y="44932"/>
                  </a:lnTo>
                  <a:lnTo>
                    <a:pt x="15697" y="46634"/>
                  </a:lnTo>
                  <a:lnTo>
                    <a:pt x="15430" y="46507"/>
                  </a:lnTo>
                  <a:lnTo>
                    <a:pt x="14655" y="48209"/>
                  </a:lnTo>
                  <a:lnTo>
                    <a:pt x="13881" y="49898"/>
                  </a:lnTo>
                  <a:lnTo>
                    <a:pt x="13106" y="51587"/>
                  </a:lnTo>
                  <a:lnTo>
                    <a:pt x="12395" y="53314"/>
                  </a:lnTo>
                  <a:lnTo>
                    <a:pt x="11899" y="53085"/>
                  </a:lnTo>
                  <a:lnTo>
                    <a:pt x="11125" y="54787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663405" y="4684151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22872" y="25"/>
                  </a:moveTo>
                  <a:lnTo>
                    <a:pt x="21932" y="0"/>
                  </a:lnTo>
                  <a:lnTo>
                    <a:pt x="19570" y="1028"/>
                  </a:lnTo>
                  <a:lnTo>
                    <a:pt x="18237" y="4800"/>
                  </a:lnTo>
                  <a:lnTo>
                    <a:pt x="16929" y="7747"/>
                  </a:lnTo>
                  <a:lnTo>
                    <a:pt x="14198" y="14351"/>
                  </a:lnTo>
                  <a:lnTo>
                    <a:pt x="11912" y="18478"/>
                  </a:lnTo>
                  <a:lnTo>
                    <a:pt x="11048" y="20726"/>
                  </a:lnTo>
                  <a:lnTo>
                    <a:pt x="9753" y="25069"/>
                  </a:lnTo>
                  <a:lnTo>
                    <a:pt x="8191" y="28892"/>
                  </a:lnTo>
                  <a:lnTo>
                    <a:pt x="2311" y="41363"/>
                  </a:lnTo>
                  <a:lnTo>
                    <a:pt x="952" y="43878"/>
                  </a:lnTo>
                  <a:lnTo>
                    <a:pt x="152" y="45427"/>
                  </a:lnTo>
                  <a:lnTo>
                    <a:pt x="0" y="47663"/>
                  </a:lnTo>
                  <a:lnTo>
                    <a:pt x="901" y="50876"/>
                  </a:lnTo>
                  <a:lnTo>
                    <a:pt x="1739" y="51574"/>
                  </a:lnTo>
                  <a:lnTo>
                    <a:pt x="4559" y="51663"/>
                  </a:lnTo>
                  <a:lnTo>
                    <a:pt x="6007" y="52197"/>
                  </a:lnTo>
                  <a:lnTo>
                    <a:pt x="9804" y="49403"/>
                  </a:lnTo>
                  <a:lnTo>
                    <a:pt x="13411" y="37680"/>
                  </a:lnTo>
                  <a:lnTo>
                    <a:pt x="15913" y="34048"/>
                  </a:lnTo>
                  <a:lnTo>
                    <a:pt x="16929" y="27863"/>
                  </a:lnTo>
                  <a:lnTo>
                    <a:pt x="17830" y="26479"/>
                  </a:lnTo>
                  <a:lnTo>
                    <a:pt x="20942" y="22148"/>
                  </a:lnTo>
                  <a:lnTo>
                    <a:pt x="21742" y="16700"/>
                  </a:lnTo>
                  <a:lnTo>
                    <a:pt x="28117" y="9474"/>
                  </a:lnTo>
                  <a:lnTo>
                    <a:pt x="27355" y="4254"/>
                  </a:lnTo>
                  <a:lnTo>
                    <a:pt x="25857" y="1397"/>
                  </a:lnTo>
                  <a:lnTo>
                    <a:pt x="22872" y="25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664435" y="4686286"/>
              <a:ext cx="22860" cy="47625"/>
            </a:xfrm>
            <a:custGeom>
              <a:avLst/>
              <a:gdLst/>
              <a:ahLst/>
              <a:cxnLst/>
              <a:rect l="l" t="t" r="r" b="b"/>
              <a:pathLst>
                <a:path w="22860" h="47625">
                  <a:moveTo>
                    <a:pt x="20142" y="0"/>
                  </a:moveTo>
                  <a:lnTo>
                    <a:pt x="19316" y="368"/>
                  </a:lnTo>
                  <a:lnTo>
                    <a:pt x="17818" y="4457"/>
                  </a:lnTo>
                  <a:lnTo>
                    <a:pt x="16878" y="6388"/>
                  </a:lnTo>
                  <a:lnTo>
                    <a:pt x="14084" y="13042"/>
                  </a:lnTo>
                  <a:lnTo>
                    <a:pt x="11861" y="17145"/>
                  </a:lnTo>
                  <a:lnTo>
                    <a:pt x="11061" y="19189"/>
                  </a:lnTo>
                  <a:lnTo>
                    <a:pt x="9677" y="23520"/>
                  </a:lnTo>
                  <a:lnTo>
                    <a:pt x="8039" y="27457"/>
                  </a:lnTo>
                  <a:lnTo>
                    <a:pt x="1295" y="41770"/>
                  </a:lnTo>
                  <a:lnTo>
                    <a:pt x="876" y="42303"/>
                  </a:lnTo>
                  <a:lnTo>
                    <a:pt x="571" y="42862"/>
                  </a:lnTo>
                  <a:lnTo>
                    <a:pt x="215" y="43497"/>
                  </a:lnTo>
                  <a:lnTo>
                    <a:pt x="0" y="44170"/>
                  </a:lnTo>
                  <a:lnTo>
                    <a:pt x="774" y="47117"/>
                  </a:lnTo>
                  <a:lnTo>
                    <a:pt x="2781" y="46837"/>
                  </a:lnTo>
                  <a:lnTo>
                    <a:pt x="5092" y="43294"/>
                  </a:lnTo>
                  <a:lnTo>
                    <a:pt x="5816" y="40665"/>
                  </a:lnTo>
                  <a:lnTo>
                    <a:pt x="8039" y="33845"/>
                  </a:lnTo>
                  <a:lnTo>
                    <a:pt x="10375" y="30302"/>
                  </a:lnTo>
                  <a:lnTo>
                    <a:pt x="11582" y="24218"/>
                  </a:lnTo>
                  <a:lnTo>
                    <a:pt x="12674" y="22466"/>
                  </a:lnTo>
                  <a:lnTo>
                    <a:pt x="15430" y="18415"/>
                  </a:lnTo>
                  <a:lnTo>
                    <a:pt x="16471" y="12903"/>
                  </a:lnTo>
                  <a:lnTo>
                    <a:pt x="22263" y="5816"/>
                  </a:lnTo>
                  <a:lnTo>
                    <a:pt x="21958" y="2222"/>
                  </a:lnTo>
                  <a:lnTo>
                    <a:pt x="21043" y="419"/>
                  </a:lnTo>
                  <a:lnTo>
                    <a:pt x="20142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782383" y="4700024"/>
              <a:ext cx="27940" cy="60325"/>
            </a:xfrm>
            <a:custGeom>
              <a:avLst/>
              <a:gdLst/>
              <a:ahLst/>
              <a:cxnLst/>
              <a:rect l="l" t="t" r="r" b="b"/>
              <a:pathLst>
                <a:path w="27939" h="60325">
                  <a:moveTo>
                    <a:pt x="0" y="0"/>
                  </a:moveTo>
                  <a:lnTo>
                    <a:pt x="27076" y="59829"/>
                  </a:lnTo>
                  <a:lnTo>
                    <a:pt x="27813" y="58407"/>
                  </a:lnTo>
                  <a:lnTo>
                    <a:pt x="175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780936" y="4700057"/>
              <a:ext cx="28575" cy="60325"/>
            </a:xfrm>
            <a:custGeom>
              <a:avLst/>
              <a:gdLst/>
              <a:ahLst/>
              <a:cxnLst/>
              <a:rect l="l" t="t" r="r" b="b"/>
              <a:pathLst>
                <a:path w="28575" h="60325">
                  <a:moveTo>
                    <a:pt x="1460" y="0"/>
                  </a:moveTo>
                  <a:lnTo>
                    <a:pt x="0" y="660"/>
                  </a:lnTo>
                  <a:lnTo>
                    <a:pt x="27305" y="60325"/>
                  </a:lnTo>
                  <a:lnTo>
                    <a:pt x="28511" y="5977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9D87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771489" y="4682813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32363" y="53085"/>
                  </a:moveTo>
                  <a:lnTo>
                    <a:pt x="21310" y="53085"/>
                  </a:lnTo>
                  <a:lnTo>
                    <a:pt x="22606" y="55918"/>
                  </a:lnTo>
                  <a:lnTo>
                    <a:pt x="23380" y="57035"/>
                  </a:lnTo>
                  <a:lnTo>
                    <a:pt x="25958" y="57480"/>
                  </a:lnTo>
                  <a:lnTo>
                    <a:pt x="28752" y="56197"/>
                  </a:lnTo>
                  <a:lnTo>
                    <a:pt x="30099" y="55511"/>
                  </a:lnTo>
                  <a:lnTo>
                    <a:pt x="31305" y="54825"/>
                  </a:lnTo>
                  <a:lnTo>
                    <a:pt x="32363" y="53085"/>
                  </a:lnTo>
                  <a:close/>
                </a:path>
                <a:path w="33655" h="57785">
                  <a:moveTo>
                    <a:pt x="32656" y="49860"/>
                  </a:moveTo>
                  <a:lnTo>
                    <a:pt x="19392" y="49860"/>
                  </a:lnTo>
                  <a:lnTo>
                    <a:pt x="20815" y="53314"/>
                  </a:lnTo>
                  <a:lnTo>
                    <a:pt x="21310" y="53085"/>
                  </a:lnTo>
                  <a:lnTo>
                    <a:pt x="32363" y="53085"/>
                  </a:lnTo>
                  <a:lnTo>
                    <a:pt x="32664" y="52590"/>
                  </a:lnTo>
                  <a:lnTo>
                    <a:pt x="33210" y="51066"/>
                  </a:lnTo>
                  <a:lnTo>
                    <a:pt x="32656" y="49860"/>
                  </a:lnTo>
                  <a:close/>
                </a:path>
                <a:path w="33655" h="57785">
                  <a:moveTo>
                    <a:pt x="30546" y="46507"/>
                  </a:moveTo>
                  <a:lnTo>
                    <a:pt x="17780" y="46507"/>
                  </a:lnTo>
                  <a:lnTo>
                    <a:pt x="19329" y="49898"/>
                  </a:lnTo>
                  <a:lnTo>
                    <a:pt x="32656" y="49860"/>
                  </a:lnTo>
                  <a:lnTo>
                    <a:pt x="32014" y="48463"/>
                  </a:lnTo>
                  <a:lnTo>
                    <a:pt x="31432" y="48463"/>
                  </a:lnTo>
                  <a:lnTo>
                    <a:pt x="30546" y="46507"/>
                  </a:lnTo>
                  <a:close/>
                </a:path>
                <a:path w="33655" h="57785">
                  <a:moveTo>
                    <a:pt x="31915" y="48247"/>
                  </a:moveTo>
                  <a:lnTo>
                    <a:pt x="31432" y="48463"/>
                  </a:lnTo>
                  <a:lnTo>
                    <a:pt x="32014" y="48463"/>
                  </a:lnTo>
                  <a:lnTo>
                    <a:pt x="31915" y="48247"/>
                  </a:lnTo>
                  <a:close/>
                </a:path>
                <a:path w="33655" h="57785">
                  <a:moveTo>
                    <a:pt x="29641" y="43243"/>
                  </a:moveTo>
                  <a:lnTo>
                    <a:pt x="15963" y="43243"/>
                  </a:lnTo>
                  <a:lnTo>
                    <a:pt x="17513" y="46634"/>
                  </a:lnTo>
                  <a:lnTo>
                    <a:pt x="17780" y="46507"/>
                  </a:lnTo>
                  <a:lnTo>
                    <a:pt x="30546" y="46507"/>
                  </a:lnTo>
                  <a:lnTo>
                    <a:pt x="29895" y="45072"/>
                  </a:lnTo>
                  <a:lnTo>
                    <a:pt x="30378" y="44856"/>
                  </a:lnTo>
                  <a:lnTo>
                    <a:pt x="29641" y="43243"/>
                  </a:lnTo>
                  <a:close/>
                </a:path>
                <a:path w="33655" h="57785">
                  <a:moveTo>
                    <a:pt x="24562" y="32867"/>
                  </a:moveTo>
                  <a:lnTo>
                    <a:pt x="11760" y="32867"/>
                  </a:lnTo>
                  <a:lnTo>
                    <a:pt x="13309" y="36258"/>
                  </a:lnTo>
                  <a:lnTo>
                    <a:pt x="14744" y="39700"/>
                  </a:lnTo>
                  <a:lnTo>
                    <a:pt x="14287" y="39903"/>
                  </a:lnTo>
                  <a:lnTo>
                    <a:pt x="15836" y="43294"/>
                  </a:lnTo>
                  <a:lnTo>
                    <a:pt x="15963" y="43243"/>
                  </a:lnTo>
                  <a:lnTo>
                    <a:pt x="29641" y="43243"/>
                  </a:lnTo>
                  <a:lnTo>
                    <a:pt x="28858" y="41528"/>
                  </a:lnTo>
                  <a:lnTo>
                    <a:pt x="28689" y="41528"/>
                  </a:lnTo>
                  <a:lnTo>
                    <a:pt x="27209" y="38290"/>
                  </a:lnTo>
                  <a:lnTo>
                    <a:pt x="26797" y="38290"/>
                  </a:lnTo>
                  <a:lnTo>
                    <a:pt x="25247" y="34912"/>
                  </a:lnTo>
                  <a:lnTo>
                    <a:pt x="25450" y="34810"/>
                  </a:lnTo>
                  <a:lnTo>
                    <a:pt x="24562" y="32867"/>
                  </a:lnTo>
                  <a:close/>
                </a:path>
                <a:path w="33655" h="57785">
                  <a:moveTo>
                    <a:pt x="28829" y="41465"/>
                  </a:moveTo>
                  <a:lnTo>
                    <a:pt x="28689" y="41528"/>
                  </a:lnTo>
                  <a:lnTo>
                    <a:pt x="28858" y="41528"/>
                  </a:lnTo>
                  <a:close/>
                </a:path>
                <a:path w="33655" h="57785">
                  <a:moveTo>
                    <a:pt x="27139" y="38138"/>
                  </a:moveTo>
                  <a:lnTo>
                    <a:pt x="26797" y="38290"/>
                  </a:lnTo>
                  <a:lnTo>
                    <a:pt x="27209" y="38290"/>
                  </a:lnTo>
                  <a:lnTo>
                    <a:pt x="27139" y="38138"/>
                  </a:lnTo>
                  <a:close/>
                </a:path>
                <a:path w="33655" h="57785">
                  <a:moveTo>
                    <a:pt x="20954" y="26085"/>
                  </a:moveTo>
                  <a:lnTo>
                    <a:pt x="8661" y="26085"/>
                  </a:lnTo>
                  <a:lnTo>
                    <a:pt x="10210" y="29476"/>
                  </a:lnTo>
                  <a:lnTo>
                    <a:pt x="9842" y="29641"/>
                  </a:lnTo>
                  <a:lnTo>
                    <a:pt x="11391" y="33032"/>
                  </a:lnTo>
                  <a:lnTo>
                    <a:pt x="11760" y="32867"/>
                  </a:lnTo>
                  <a:lnTo>
                    <a:pt x="24562" y="32867"/>
                  </a:lnTo>
                  <a:lnTo>
                    <a:pt x="23947" y="31521"/>
                  </a:lnTo>
                  <a:lnTo>
                    <a:pt x="23685" y="31521"/>
                  </a:lnTo>
                  <a:lnTo>
                    <a:pt x="22189" y="28219"/>
                  </a:lnTo>
                  <a:lnTo>
                    <a:pt x="21932" y="28219"/>
                  </a:lnTo>
                  <a:lnTo>
                    <a:pt x="20954" y="26085"/>
                  </a:lnTo>
                  <a:close/>
                </a:path>
                <a:path w="33655" h="57785">
                  <a:moveTo>
                    <a:pt x="23901" y="31419"/>
                  </a:moveTo>
                  <a:lnTo>
                    <a:pt x="23685" y="31521"/>
                  </a:lnTo>
                  <a:lnTo>
                    <a:pt x="23947" y="31521"/>
                  </a:lnTo>
                  <a:close/>
                </a:path>
                <a:path w="33655" h="57785">
                  <a:moveTo>
                    <a:pt x="22148" y="28130"/>
                  </a:moveTo>
                  <a:lnTo>
                    <a:pt x="21932" y="28219"/>
                  </a:lnTo>
                  <a:lnTo>
                    <a:pt x="22189" y="28219"/>
                  </a:lnTo>
                  <a:close/>
                </a:path>
                <a:path w="33655" h="57785">
                  <a:moveTo>
                    <a:pt x="19913" y="22732"/>
                  </a:moveTo>
                  <a:lnTo>
                    <a:pt x="7035" y="22732"/>
                  </a:lnTo>
                  <a:lnTo>
                    <a:pt x="8585" y="26123"/>
                  </a:lnTo>
                  <a:lnTo>
                    <a:pt x="20954" y="26085"/>
                  </a:lnTo>
                  <a:lnTo>
                    <a:pt x="20383" y="24841"/>
                  </a:lnTo>
                  <a:lnTo>
                    <a:pt x="20789" y="24650"/>
                  </a:lnTo>
                  <a:lnTo>
                    <a:pt x="19913" y="22732"/>
                  </a:lnTo>
                  <a:close/>
                </a:path>
                <a:path w="33655" h="57785">
                  <a:moveTo>
                    <a:pt x="18625" y="19367"/>
                  </a:moveTo>
                  <a:lnTo>
                    <a:pt x="5422" y="19367"/>
                  </a:lnTo>
                  <a:lnTo>
                    <a:pt x="6972" y="22758"/>
                  </a:lnTo>
                  <a:lnTo>
                    <a:pt x="19913" y="22732"/>
                  </a:lnTo>
                  <a:lnTo>
                    <a:pt x="19240" y="21259"/>
                  </a:lnTo>
                  <a:lnTo>
                    <a:pt x="19443" y="21158"/>
                  </a:lnTo>
                  <a:lnTo>
                    <a:pt x="18625" y="19367"/>
                  </a:lnTo>
                  <a:close/>
                </a:path>
                <a:path w="33655" h="57785">
                  <a:moveTo>
                    <a:pt x="6489" y="0"/>
                  </a:moveTo>
                  <a:lnTo>
                    <a:pt x="5067" y="723"/>
                  </a:lnTo>
                  <a:lnTo>
                    <a:pt x="3708" y="1346"/>
                  </a:lnTo>
                  <a:lnTo>
                    <a:pt x="3759" y="1498"/>
                  </a:lnTo>
                  <a:lnTo>
                    <a:pt x="2387" y="2120"/>
                  </a:lnTo>
                  <a:lnTo>
                    <a:pt x="1689" y="3047"/>
                  </a:lnTo>
                  <a:lnTo>
                    <a:pt x="342" y="5283"/>
                  </a:lnTo>
                  <a:lnTo>
                    <a:pt x="0" y="6146"/>
                  </a:lnTo>
                  <a:lnTo>
                    <a:pt x="1295" y="8966"/>
                  </a:lnTo>
                  <a:lnTo>
                    <a:pt x="990" y="9105"/>
                  </a:lnTo>
                  <a:lnTo>
                    <a:pt x="4076" y="15887"/>
                  </a:lnTo>
                  <a:lnTo>
                    <a:pt x="3670" y="16078"/>
                  </a:lnTo>
                  <a:lnTo>
                    <a:pt x="5219" y="19456"/>
                  </a:lnTo>
                  <a:lnTo>
                    <a:pt x="5422" y="19367"/>
                  </a:lnTo>
                  <a:lnTo>
                    <a:pt x="18625" y="19367"/>
                  </a:lnTo>
                  <a:lnTo>
                    <a:pt x="17998" y="17995"/>
                  </a:lnTo>
                  <a:lnTo>
                    <a:pt x="17424" y="17995"/>
                  </a:lnTo>
                  <a:lnTo>
                    <a:pt x="15875" y="14604"/>
                  </a:lnTo>
                  <a:lnTo>
                    <a:pt x="16116" y="14490"/>
                  </a:lnTo>
                  <a:lnTo>
                    <a:pt x="14578" y="11125"/>
                  </a:lnTo>
                  <a:lnTo>
                    <a:pt x="13030" y="7873"/>
                  </a:lnTo>
                  <a:lnTo>
                    <a:pt x="12661" y="7873"/>
                  </a:lnTo>
                  <a:lnTo>
                    <a:pt x="11112" y="4483"/>
                  </a:lnTo>
                  <a:lnTo>
                    <a:pt x="9893" y="1625"/>
                  </a:lnTo>
                  <a:lnTo>
                    <a:pt x="9067" y="431"/>
                  </a:lnTo>
                  <a:lnTo>
                    <a:pt x="6489" y="0"/>
                  </a:lnTo>
                  <a:close/>
                </a:path>
                <a:path w="33655" h="57785">
                  <a:moveTo>
                    <a:pt x="17894" y="17767"/>
                  </a:moveTo>
                  <a:lnTo>
                    <a:pt x="17424" y="17995"/>
                  </a:lnTo>
                  <a:lnTo>
                    <a:pt x="17998" y="17995"/>
                  </a:lnTo>
                  <a:lnTo>
                    <a:pt x="17894" y="17767"/>
                  </a:lnTo>
                  <a:close/>
                </a:path>
                <a:path w="33655" h="57785">
                  <a:moveTo>
                    <a:pt x="14566" y="11099"/>
                  </a:moveTo>
                  <a:close/>
                </a:path>
                <a:path w="33655" h="57785">
                  <a:moveTo>
                    <a:pt x="12966" y="7734"/>
                  </a:moveTo>
                  <a:lnTo>
                    <a:pt x="12661" y="7873"/>
                  </a:lnTo>
                  <a:lnTo>
                    <a:pt x="13030" y="7873"/>
                  </a:lnTo>
                  <a:lnTo>
                    <a:pt x="12966" y="7734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771489" y="4682813"/>
              <a:ext cx="33655" cy="57785"/>
            </a:xfrm>
            <a:custGeom>
              <a:avLst/>
              <a:gdLst/>
              <a:ahLst/>
              <a:cxnLst/>
              <a:rect l="l" t="t" r="r" b="b"/>
              <a:pathLst>
                <a:path w="33655" h="57785">
                  <a:moveTo>
                    <a:pt x="22085" y="54787"/>
                  </a:moveTo>
                  <a:lnTo>
                    <a:pt x="22606" y="55918"/>
                  </a:lnTo>
                  <a:lnTo>
                    <a:pt x="23380" y="57035"/>
                  </a:lnTo>
                  <a:lnTo>
                    <a:pt x="24739" y="57264"/>
                  </a:lnTo>
                  <a:lnTo>
                    <a:pt x="25958" y="57480"/>
                  </a:lnTo>
                  <a:lnTo>
                    <a:pt x="27381" y="56832"/>
                  </a:lnTo>
                  <a:lnTo>
                    <a:pt x="28740" y="56210"/>
                  </a:lnTo>
                  <a:lnTo>
                    <a:pt x="33210" y="51066"/>
                  </a:lnTo>
                  <a:lnTo>
                    <a:pt x="32689" y="49936"/>
                  </a:lnTo>
                  <a:lnTo>
                    <a:pt x="31915" y="48247"/>
                  </a:lnTo>
                  <a:lnTo>
                    <a:pt x="31432" y="48463"/>
                  </a:lnTo>
                  <a:lnTo>
                    <a:pt x="30670" y="46774"/>
                  </a:lnTo>
                  <a:lnTo>
                    <a:pt x="29895" y="45072"/>
                  </a:lnTo>
                  <a:lnTo>
                    <a:pt x="30378" y="44856"/>
                  </a:lnTo>
                  <a:lnTo>
                    <a:pt x="29603" y="43154"/>
                  </a:lnTo>
                  <a:lnTo>
                    <a:pt x="28829" y="41465"/>
                  </a:lnTo>
                  <a:lnTo>
                    <a:pt x="28689" y="41528"/>
                  </a:lnTo>
                  <a:lnTo>
                    <a:pt x="27914" y="39839"/>
                  </a:lnTo>
                  <a:lnTo>
                    <a:pt x="27139" y="38138"/>
                  </a:lnTo>
                  <a:lnTo>
                    <a:pt x="26797" y="38290"/>
                  </a:lnTo>
                  <a:lnTo>
                    <a:pt x="26022" y="36601"/>
                  </a:lnTo>
                  <a:lnTo>
                    <a:pt x="25247" y="34912"/>
                  </a:lnTo>
                  <a:lnTo>
                    <a:pt x="25450" y="34810"/>
                  </a:lnTo>
                  <a:lnTo>
                    <a:pt x="24676" y="33121"/>
                  </a:lnTo>
                  <a:lnTo>
                    <a:pt x="23901" y="31419"/>
                  </a:lnTo>
                  <a:lnTo>
                    <a:pt x="23685" y="31521"/>
                  </a:lnTo>
                  <a:lnTo>
                    <a:pt x="22923" y="29819"/>
                  </a:lnTo>
                  <a:lnTo>
                    <a:pt x="22148" y="28130"/>
                  </a:lnTo>
                  <a:lnTo>
                    <a:pt x="21932" y="28219"/>
                  </a:lnTo>
                  <a:lnTo>
                    <a:pt x="21158" y="26530"/>
                  </a:lnTo>
                  <a:lnTo>
                    <a:pt x="20383" y="24841"/>
                  </a:lnTo>
                  <a:lnTo>
                    <a:pt x="20789" y="24650"/>
                  </a:lnTo>
                  <a:lnTo>
                    <a:pt x="20015" y="22961"/>
                  </a:lnTo>
                  <a:lnTo>
                    <a:pt x="19240" y="21259"/>
                  </a:lnTo>
                  <a:lnTo>
                    <a:pt x="19443" y="21158"/>
                  </a:lnTo>
                  <a:lnTo>
                    <a:pt x="18669" y="19469"/>
                  </a:lnTo>
                  <a:lnTo>
                    <a:pt x="17894" y="17767"/>
                  </a:lnTo>
                  <a:lnTo>
                    <a:pt x="17424" y="17995"/>
                  </a:lnTo>
                  <a:lnTo>
                    <a:pt x="16649" y="16294"/>
                  </a:lnTo>
                  <a:lnTo>
                    <a:pt x="15875" y="14604"/>
                  </a:lnTo>
                  <a:lnTo>
                    <a:pt x="16116" y="14490"/>
                  </a:lnTo>
                  <a:lnTo>
                    <a:pt x="15341" y="12801"/>
                  </a:lnTo>
                  <a:lnTo>
                    <a:pt x="14566" y="11099"/>
                  </a:lnTo>
                  <a:lnTo>
                    <a:pt x="13741" y="9436"/>
                  </a:lnTo>
                  <a:lnTo>
                    <a:pt x="12966" y="7734"/>
                  </a:lnTo>
                  <a:lnTo>
                    <a:pt x="12661" y="7873"/>
                  </a:lnTo>
                  <a:lnTo>
                    <a:pt x="11887" y="6172"/>
                  </a:lnTo>
                  <a:lnTo>
                    <a:pt x="11112" y="4483"/>
                  </a:lnTo>
                  <a:lnTo>
                    <a:pt x="10401" y="2755"/>
                  </a:lnTo>
                  <a:lnTo>
                    <a:pt x="9893" y="1625"/>
                  </a:lnTo>
                  <a:lnTo>
                    <a:pt x="9067" y="431"/>
                  </a:lnTo>
                  <a:lnTo>
                    <a:pt x="7708" y="203"/>
                  </a:lnTo>
                  <a:lnTo>
                    <a:pt x="6489" y="0"/>
                  </a:lnTo>
                  <a:lnTo>
                    <a:pt x="5067" y="723"/>
                  </a:lnTo>
                  <a:lnTo>
                    <a:pt x="3708" y="1346"/>
                  </a:lnTo>
                  <a:lnTo>
                    <a:pt x="3759" y="1498"/>
                  </a:lnTo>
                  <a:lnTo>
                    <a:pt x="0" y="6146"/>
                  </a:lnTo>
                  <a:lnTo>
                    <a:pt x="520" y="7277"/>
                  </a:lnTo>
                  <a:lnTo>
                    <a:pt x="1295" y="8966"/>
                  </a:lnTo>
                  <a:lnTo>
                    <a:pt x="990" y="9105"/>
                  </a:lnTo>
                  <a:lnTo>
                    <a:pt x="1752" y="10807"/>
                  </a:lnTo>
                  <a:lnTo>
                    <a:pt x="2527" y="12496"/>
                  </a:lnTo>
                  <a:lnTo>
                    <a:pt x="3302" y="14198"/>
                  </a:lnTo>
                  <a:lnTo>
                    <a:pt x="4076" y="15887"/>
                  </a:lnTo>
                  <a:lnTo>
                    <a:pt x="3670" y="16078"/>
                  </a:lnTo>
                  <a:lnTo>
                    <a:pt x="4445" y="17767"/>
                  </a:lnTo>
                  <a:lnTo>
                    <a:pt x="5219" y="19456"/>
                  </a:lnTo>
                  <a:lnTo>
                    <a:pt x="5422" y="19367"/>
                  </a:lnTo>
                  <a:lnTo>
                    <a:pt x="6197" y="21069"/>
                  </a:lnTo>
                  <a:lnTo>
                    <a:pt x="6972" y="22758"/>
                  </a:lnTo>
                  <a:lnTo>
                    <a:pt x="7810" y="24422"/>
                  </a:lnTo>
                  <a:lnTo>
                    <a:pt x="8585" y="26123"/>
                  </a:lnTo>
                  <a:lnTo>
                    <a:pt x="9436" y="27787"/>
                  </a:lnTo>
                  <a:lnTo>
                    <a:pt x="10210" y="29476"/>
                  </a:lnTo>
                  <a:lnTo>
                    <a:pt x="9842" y="29641"/>
                  </a:lnTo>
                  <a:lnTo>
                    <a:pt x="10617" y="31343"/>
                  </a:lnTo>
                  <a:lnTo>
                    <a:pt x="11391" y="33032"/>
                  </a:lnTo>
                  <a:lnTo>
                    <a:pt x="11760" y="32867"/>
                  </a:lnTo>
                  <a:lnTo>
                    <a:pt x="12534" y="34569"/>
                  </a:lnTo>
                  <a:lnTo>
                    <a:pt x="13309" y="36258"/>
                  </a:lnTo>
                  <a:lnTo>
                    <a:pt x="13970" y="37998"/>
                  </a:lnTo>
                  <a:lnTo>
                    <a:pt x="14744" y="39700"/>
                  </a:lnTo>
                  <a:lnTo>
                    <a:pt x="14287" y="39903"/>
                  </a:lnTo>
                  <a:lnTo>
                    <a:pt x="15062" y="41605"/>
                  </a:lnTo>
                  <a:lnTo>
                    <a:pt x="15836" y="43294"/>
                  </a:lnTo>
                  <a:lnTo>
                    <a:pt x="15963" y="43243"/>
                  </a:lnTo>
                  <a:lnTo>
                    <a:pt x="16738" y="44932"/>
                  </a:lnTo>
                  <a:lnTo>
                    <a:pt x="17513" y="46634"/>
                  </a:lnTo>
                  <a:lnTo>
                    <a:pt x="17780" y="46507"/>
                  </a:lnTo>
                  <a:lnTo>
                    <a:pt x="18554" y="48209"/>
                  </a:lnTo>
                  <a:lnTo>
                    <a:pt x="19329" y="49898"/>
                  </a:lnTo>
                  <a:lnTo>
                    <a:pt x="20104" y="51587"/>
                  </a:lnTo>
                  <a:lnTo>
                    <a:pt x="20815" y="53314"/>
                  </a:lnTo>
                  <a:lnTo>
                    <a:pt x="21310" y="53085"/>
                  </a:lnTo>
                  <a:lnTo>
                    <a:pt x="22085" y="54787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772813" y="4684151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6184" y="0"/>
                  </a:moveTo>
                  <a:lnTo>
                    <a:pt x="5245" y="25"/>
                  </a:lnTo>
                  <a:lnTo>
                    <a:pt x="2260" y="1397"/>
                  </a:lnTo>
                  <a:lnTo>
                    <a:pt x="762" y="4254"/>
                  </a:lnTo>
                  <a:lnTo>
                    <a:pt x="0" y="9474"/>
                  </a:lnTo>
                  <a:lnTo>
                    <a:pt x="6375" y="16700"/>
                  </a:lnTo>
                  <a:lnTo>
                    <a:pt x="7175" y="22148"/>
                  </a:lnTo>
                  <a:lnTo>
                    <a:pt x="10287" y="26479"/>
                  </a:lnTo>
                  <a:lnTo>
                    <a:pt x="11188" y="27863"/>
                  </a:lnTo>
                  <a:lnTo>
                    <a:pt x="12204" y="34048"/>
                  </a:lnTo>
                  <a:lnTo>
                    <a:pt x="14706" y="37680"/>
                  </a:lnTo>
                  <a:lnTo>
                    <a:pt x="18313" y="49403"/>
                  </a:lnTo>
                  <a:lnTo>
                    <a:pt x="22110" y="52197"/>
                  </a:lnTo>
                  <a:lnTo>
                    <a:pt x="23558" y="51663"/>
                  </a:lnTo>
                  <a:lnTo>
                    <a:pt x="26377" y="51574"/>
                  </a:lnTo>
                  <a:lnTo>
                    <a:pt x="27216" y="50876"/>
                  </a:lnTo>
                  <a:lnTo>
                    <a:pt x="28117" y="47663"/>
                  </a:lnTo>
                  <a:lnTo>
                    <a:pt x="27965" y="45427"/>
                  </a:lnTo>
                  <a:lnTo>
                    <a:pt x="27165" y="43878"/>
                  </a:lnTo>
                  <a:lnTo>
                    <a:pt x="25806" y="41363"/>
                  </a:lnTo>
                  <a:lnTo>
                    <a:pt x="19926" y="28892"/>
                  </a:lnTo>
                  <a:lnTo>
                    <a:pt x="18364" y="25069"/>
                  </a:lnTo>
                  <a:lnTo>
                    <a:pt x="17068" y="20726"/>
                  </a:lnTo>
                  <a:lnTo>
                    <a:pt x="16205" y="18478"/>
                  </a:lnTo>
                  <a:lnTo>
                    <a:pt x="13919" y="14351"/>
                  </a:lnTo>
                  <a:lnTo>
                    <a:pt x="11188" y="7747"/>
                  </a:lnTo>
                  <a:lnTo>
                    <a:pt x="10261" y="5867"/>
                  </a:lnTo>
                  <a:lnTo>
                    <a:pt x="8547" y="1028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777638" y="4686286"/>
              <a:ext cx="22860" cy="47625"/>
            </a:xfrm>
            <a:custGeom>
              <a:avLst/>
              <a:gdLst/>
              <a:ahLst/>
              <a:cxnLst/>
              <a:rect l="l" t="t" r="r" b="b"/>
              <a:pathLst>
                <a:path w="22860" h="47625">
                  <a:moveTo>
                    <a:pt x="2120" y="0"/>
                  </a:moveTo>
                  <a:lnTo>
                    <a:pt x="1219" y="419"/>
                  </a:lnTo>
                  <a:lnTo>
                    <a:pt x="304" y="2222"/>
                  </a:lnTo>
                  <a:lnTo>
                    <a:pt x="0" y="5816"/>
                  </a:lnTo>
                  <a:lnTo>
                    <a:pt x="5791" y="12903"/>
                  </a:lnTo>
                  <a:lnTo>
                    <a:pt x="6832" y="18415"/>
                  </a:lnTo>
                  <a:lnTo>
                    <a:pt x="9588" y="22466"/>
                  </a:lnTo>
                  <a:lnTo>
                    <a:pt x="10680" y="24218"/>
                  </a:lnTo>
                  <a:lnTo>
                    <a:pt x="11887" y="30302"/>
                  </a:lnTo>
                  <a:lnTo>
                    <a:pt x="14223" y="33845"/>
                  </a:lnTo>
                  <a:lnTo>
                    <a:pt x="16446" y="40665"/>
                  </a:lnTo>
                  <a:lnTo>
                    <a:pt x="17170" y="43294"/>
                  </a:lnTo>
                  <a:lnTo>
                    <a:pt x="19481" y="46837"/>
                  </a:lnTo>
                  <a:lnTo>
                    <a:pt x="21488" y="47117"/>
                  </a:lnTo>
                  <a:lnTo>
                    <a:pt x="22263" y="44170"/>
                  </a:lnTo>
                  <a:lnTo>
                    <a:pt x="22047" y="43497"/>
                  </a:lnTo>
                  <a:lnTo>
                    <a:pt x="21691" y="42862"/>
                  </a:lnTo>
                  <a:lnTo>
                    <a:pt x="21386" y="42303"/>
                  </a:lnTo>
                  <a:lnTo>
                    <a:pt x="20967" y="41770"/>
                  </a:lnTo>
                  <a:lnTo>
                    <a:pt x="14223" y="27457"/>
                  </a:lnTo>
                  <a:lnTo>
                    <a:pt x="12585" y="23520"/>
                  </a:lnTo>
                  <a:lnTo>
                    <a:pt x="11201" y="19189"/>
                  </a:lnTo>
                  <a:lnTo>
                    <a:pt x="10401" y="17145"/>
                  </a:lnTo>
                  <a:lnTo>
                    <a:pt x="8178" y="13042"/>
                  </a:lnTo>
                  <a:lnTo>
                    <a:pt x="5384" y="6388"/>
                  </a:lnTo>
                  <a:lnTo>
                    <a:pt x="4444" y="4457"/>
                  </a:lnTo>
                  <a:lnTo>
                    <a:pt x="2946" y="36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2640495" y="4748452"/>
              <a:ext cx="189865" cy="83820"/>
            </a:xfrm>
            <a:custGeom>
              <a:avLst/>
              <a:gdLst/>
              <a:ahLst/>
              <a:cxnLst/>
              <a:rect l="l" t="t" r="r" b="b"/>
              <a:pathLst>
                <a:path w="189864" h="83820">
                  <a:moveTo>
                    <a:pt x="16624" y="74117"/>
                  </a:moveTo>
                  <a:lnTo>
                    <a:pt x="16408" y="73748"/>
                  </a:lnTo>
                  <a:lnTo>
                    <a:pt x="16065" y="73418"/>
                  </a:lnTo>
                  <a:lnTo>
                    <a:pt x="15367" y="72847"/>
                  </a:lnTo>
                  <a:lnTo>
                    <a:pt x="13639" y="71869"/>
                  </a:lnTo>
                  <a:lnTo>
                    <a:pt x="11531" y="70472"/>
                  </a:lnTo>
                  <a:lnTo>
                    <a:pt x="9855" y="70053"/>
                  </a:lnTo>
                  <a:lnTo>
                    <a:pt x="9194" y="70015"/>
                  </a:lnTo>
                  <a:lnTo>
                    <a:pt x="8115" y="70116"/>
                  </a:lnTo>
                  <a:lnTo>
                    <a:pt x="0" y="75374"/>
                  </a:lnTo>
                  <a:lnTo>
                    <a:pt x="139" y="75450"/>
                  </a:lnTo>
                  <a:lnTo>
                    <a:pt x="787" y="74980"/>
                  </a:lnTo>
                  <a:lnTo>
                    <a:pt x="1701" y="74396"/>
                  </a:lnTo>
                  <a:lnTo>
                    <a:pt x="2273" y="74117"/>
                  </a:lnTo>
                  <a:lnTo>
                    <a:pt x="2819" y="73990"/>
                  </a:lnTo>
                  <a:lnTo>
                    <a:pt x="5118" y="73748"/>
                  </a:lnTo>
                  <a:lnTo>
                    <a:pt x="6692" y="73545"/>
                  </a:lnTo>
                  <a:lnTo>
                    <a:pt x="8928" y="73063"/>
                  </a:lnTo>
                  <a:lnTo>
                    <a:pt x="9588" y="72986"/>
                  </a:lnTo>
                  <a:lnTo>
                    <a:pt x="10287" y="73037"/>
                  </a:lnTo>
                  <a:lnTo>
                    <a:pt x="11925" y="73533"/>
                  </a:lnTo>
                  <a:lnTo>
                    <a:pt x="13449" y="73863"/>
                  </a:lnTo>
                  <a:lnTo>
                    <a:pt x="15011" y="73990"/>
                  </a:lnTo>
                  <a:lnTo>
                    <a:pt x="15709" y="74002"/>
                  </a:lnTo>
                  <a:lnTo>
                    <a:pt x="16522" y="74244"/>
                  </a:lnTo>
                  <a:lnTo>
                    <a:pt x="16624" y="74117"/>
                  </a:lnTo>
                  <a:close/>
                </a:path>
                <a:path w="189864" h="83820">
                  <a:moveTo>
                    <a:pt x="33324" y="44297"/>
                  </a:moveTo>
                  <a:lnTo>
                    <a:pt x="33159" y="44005"/>
                  </a:lnTo>
                  <a:lnTo>
                    <a:pt x="32893" y="43751"/>
                  </a:lnTo>
                  <a:lnTo>
                    <a:pt x="32359" y="43319"/>
                  </a:lnTo>
                  <a:lnTo>
                    <a:pt x="31254" y="42684"/>
                  </a:lnTo>
                  <a:lnTo>
                    <a:pt x="30543" y="42227"/>
                  </a:lnTo>
                  <a:lnTo>
                    <a:pt x="29413" y="41490"/>
                  </a:lnTo>
                  <a:lnTo>
                    <a:pt x="28143" y="41173"/>
                  </a:lnTo>
                  <a:lnTo>
                    <a:pt x="27622" y="41148"/>
                  </a:lnTo>
                  <a:lnTo>
                    <a:pt x="26797" y="41224"/>
                  </a:lnTo>
                  <a:lnTo>
                    <a:pt x="20586" y="45250"/>
                  </a:lnTo>
                  <a:lnTo>
                    <a:pt x="21666" y="44627"/>
                  </a:lnTo>
                  <a:lnTo>
                    <a:pt x="22326" y="44297"/>
                  </a:lnTo>
                  <a:lnTo>
                    <a:pt x="22745" y="44183"/>
                  </a:lnTo>
                  <a:lnTo>
                    <a:pt x="23964" y="44043"/>
                  </a:lnTo>
                  <a:lnTo>
                    <a:pt x="24511" y="44005"/>
                  </a:lnTo>
                  <a:lnTo>
                    <a:pt x="25412" y="43903"/>
                  </a:lnTo>
                  <a:lnTo>
                    <a:pt x="27813" y="43421"/>
                  </a:lnTo>
                  <a:lnTo>
                    <a:pt x="28473" y="43459"/>
                  </a:lnTo>
                  <a:lnTo>
                    <a:pt x="29883" y="43891"/>
                  </a:lnTo>
                  <a:lnTo>
                    <a:pt x="30899" y="44094"/>
                  </a:lnTo>
                  <a:lnTo>
                    <a:pt x="32626" y="44208"/>
                  </a:lnTo>
                  <a:lnTo>
                    <a:pt x="33248" y="44386"/>
                  </a:lnTo>
                  <a:close/>
                </a:path>
                <a:path w="189864" h="83820">
                  <a:moveTo>
                    <a:pt x="39611" y="17322"/>
                  </a:moveTo>
                  <a:lnTo>
                    <a:pt x="38328" y="16090"/>
                  </a:lnTo>
                  <a:lnTo>
                    <a:pt x="37998" y="15849"/>
                  </a:lnTo>
                  <a:lnTo>
                    <a:pt x="36855" y="14960"/>
                  </a:lnTo>
                  <a:lnTo>
                    <a:pt x="35953" y="14681"/>
                  </a:lnTo>
                  <a:lnTo>
                    <a:pt x="30632" y="18135"/>
                  </a:lnTo>
                  <a:lnTo>
                    <a:pt x="30899" y="18034"/>
                  </a:lnTo>
                  <a:lnTo>
                    <a:pt x="31064" y="17881"/>
                  </a:lnTo>
                  <a:lnTo>
                    <a:pt x="31546" y="17500"/>
                  </a:lnTo>
                  <a:lnTo>
                    <a:pt x="31864" y="17322"/>
                  </a:lnTo>
                  <a:lnTo>
                    <a:pt x="32004" y="17272"/>
                  </a:lnTo>
                  <a:lnTo>
                    <a:pt x="32461" y="17183"/>
                  </a:lnTo>
                  <a:lnTo>
                    <a:pt x="33401" y="17081"/>
                  </a:lnTo>
                  <a:lnTo>
                    <a:pt x="34036" y="16992"/>
                  </a:lnTo>
                  <a:lnTo>
                    <a:pt x="34467" y="16903"/>
                  </a:lnTo>
                  <a:lnTo>
                    <a:pt x="34886" y="16789"/>
                  </a:lnTo>
                  <a:lnTo>
                    <a:pt x="35280" y="16675"/>
                  </a:lnTo>
                  <a:lnTo>
                    <a:pt x="35725" y="16586"/>
                  </a:lnTo>
                  <a:lnTo>
                    <a:pt x="36182" y="16611"/>
                  </a:lnTo>
                  <a:lnTo>
                    <a:pt x="36537" y="16751"/>
                  </a:lnTo>
                  <a:lnTo>
                    <a:pt x="37299" y="17018"/>
                  </a:lnTo>
                  <a:lnTo>
                    <a:pt x="37896" y="17157"/>
                  </a:lnTo>
                  <a:lnTo>
                    <a:pt x="38735" y="17233"/>
                  </a:lnTo>
                  <a:lnTo>
                    <a:pt x="39116" y="17246"/>
                  </a:lnTo>
                  <a:lnTo>
                    <a:pt x="39547" y="17399"/>
                  </a:lnTo>
                  <a:close/>
                </a:path>
                <a:path w="189864" h="83820">
                  <a:moveTo>
                    <a:pt x="47104" y="2654"/>
                  </a:moveTo>
                  <a:lnTo>
                    <a:pt x="46977" y="2413"/>
                  </a:lnTo>
                  <a:lnTo>
                    <a:pt x="46799" y="2197"/>
                  </a:lnTo>
                  <a:lnTo>
                    <a:pt x="46418" y="1828"/>
                  </a:lnTo>
                  <a:lnTo>
                    <a:pt x="45491" y="1193"/>
                  </a:lnTo>
                  <a:lnTo>
                    <a:pt x="44348" y="292"/>
                  </a:lnTo>
                  <a:lnTo>
                    <a:pt x="43446" y="12"/>
                  </a:lnTo>
                  <a:lnTo>
                    <a:pt x="43091" y="0"/>
                  </a:lnTo>
                  <a:lnTo>
                    <a:pt x="42506" y="63"/>
                  </a:lnTo>
                  <a:lnTo>
                    <a:pt x="42062" y="177"/>
                  </a:lnTo>
                  <a:lnTo>
                    <a:pt x="41706" y="304"/>
                  </a:lnTo>
                  <a:lnTo>
                    <a:pt x="40233" y="762"/>
                  </a:lnTo>
                  <a:lnTo>
                    <a:pt x="38125" y="3467"/>
                  </a:lnTo>
                  <a:lnTo>
                    <a:pt x="38557" y="3213"/>
                  </a:lnTo>
                  <a:lnTo>
                    <a:pt x="39039" y="2832"/>
                  </a:lnTo>
                  <a:lnTo>
                    <a:pt x="39357" y="2654"/>
                  </a:lnTo>
                  <a:lnTo>
                    <a:pt x="39649" y="2565"/>
                  </a:lnTo>
                  <a:lnTo>
                    <a:pt x="39966" y="2514"/>
                  </a:lnTo>
                  <a:lnTo>
                    <a:pt x="40894" y="2413"/>
                  </a:lnTo>
                  <a:lnTo>
                    <a:pt x="41744" y="2286"/>
                  </a:lnTo>
                  <a:lnTo>
                    <a:pt x="42379" y="2120"/>
                  </a:lnTo>
                  <a:lnTo>
                    <a:pt x="42951" y="1968"/>
                  </a:lnTo>
                  <a:lnTo>
                    <a:pt x="43218" y="1917"/>
                  </a:lnTo>
                  <a:lnTo>
                    <a:pt x="43675" y="1955"/>
                  </a:lnTo>
                  <a:lnTo>
                    <a:pt x="44780" y="2349"/>
                  </a:lnTo>
                  <a:lnTo>
                    <a:pt x="45389" y="2489"/>
                  </a:lnTo>
                  <a:lnTo>
                    <a:pt x="46228" y="2565"/>
                  </a:lnTo>
                  <a:lnTo>
                    <a:pt x="46609" y="2578"/>
                  </a:lnTo>
                  <a:lnTo>
                    <a:pt x="47040" y="2730"/>
                  </a:lnTo>
                  <a:close/>
                </a:path>
                <a:path w="189864" h="83820">
                  <a:moveTo>
                    <a:pt x="51727" y="76365"/>
                  </a:moveTo>
                  <a:lnTo>
                    <a:pt x="48742" y="74104"/>
                  </a:lnTo>
                  <a:lnTo>
                    <a:pt x="46634" y="72720"/>
                  </a:lnTo>
                  <a:lnTo>
                    <a:pt x="44958" y="72288"/>
                  </a:lnTo>
                  <a:lnTo>
                    <a:pt x="44297" y="72250"/>
                  </a:lnTo>
                  <a:lnTo>
                    <a:pt x="43218" y="72351"/>
                  </a:lnTo>
                  <a:lnTo>
                    <a:pt x="35102" y="77609"/>
                  </a:lnTo>
                  <a:lnTo>
                    <a:pt x="35255" y="77685"/>
                  </a:lnTo>
                  <a:lnTo>
                    <a:pt x="36804" y="76619"/>
                  </a:lnTo>
                  <a:lnTo>
                    <a:pt x="37376" y="76365"/>
                  </a:lnTo>
                  <a:lnTo>
                    <a:pt x="37655" y="76276"/>
                  </a:lnTo>
                  <a:lnTo>
                    <a:pt x="37922" y="76225"/>
                  </a:lnTo>
                  <a:lnTo>
                    <a:pt x="40233" y="75984"/>
                  </a:lnTo>
                  <a:lnTo>
                    <a:pt x="41795" y="75780"/>
                  </a:lnTo>
                  <a:lnTo>
                    <a:pt x="44030" y="75298"/>
                  </a:lnTo>
                  <a:lnTo>
                    <a:pt x="44691" y="75222"/>
                  </a:lnTo>
                  <a:lnTo>
                    <a:pt x="45389" y="75272"/>
                  </a:lnTo>
                  <a:lnTo>
                    <a:pt x="47028" y="75768"/>
                  </a:lnTo>
                  <a:lnTo>
                    <a:pt x="48552" y="76098"/>
                  </a:lnTo>
                  <a:lnTo>
                    <a:pt x="50812" y="76250"/>
                  </a:lnTo>
                  <a:lnTo>
                    <a:pt x="51625" y="76479"/>
                  </a:lnTo>
                  <a:close/>
                </a:path>
                <a:path w="189864" h="83820">
                  <a:moveTo>
                    <a:pt x="77254" y="24345"/>
                  </a:moveTo>
                  <a:lnTo>
                    <a:pt x="77127" y="24104"/>
                  </a:lnTo>
                  <a:lnTo>
                    <a:pt x="76949" y="23888"/>
                  </a:lnTo>
                  <a:lnTo>
                    <a:pt x="76568" y="23520"/>
                  </a:lnTo>
                  <a:lnTo>
                    <a:pt x="75641" y="22885"/>
                  </a:lnTo>
                  <a:lnTo>
                    <a:pt x="74498" y="21983"/>
                  </a:lnTo>
                  <a:lnTo>
                    <a:pt x="73596" y="21704"/>
                  </a:lnTo>
                  <a:lnTo>
                    <a:pt x="73240" y="21691"/>
                  </a:lnTo>
                  <a:lnTo>
                    <a:pt x="72656" y="21755"/>
                  </a:lnTo>
                  <a:lnTo>
                    <a:pt x="71945" y="21971"/>
                  </a:lnTo>
                  <a:lnTo>
                    <a:pt x="71767" y="22021"/>
                  </a:lnTo>
                  <a:lnTo>
                    <a:pt x="70383" y="22453"/>
                  </a:lnTo>
                  <a:lnTo>
                    <a:pt x="69748" y="22771"/>
                  </a:lnTo>
                  <a:lnTo>
                    <a:pt x="68275" y="25158"/>
                  </a:lnTo>
                  <a:lnTo>
                    <a:pt x="69189" y="24523"/>
                  </a:lnTo>
                  <a:lnTo>
                    <a:pt x="69507" y="24345"/>
                  </a:lnTo>
                  <a:lnTo>
                    <a:pt x="69799" y="24257"/>
                  </a:lnTo>
                  <a:lnTo>
                    <a:pt x="70104" y="24206"/>
                  </a:lnTo>
                  <a:lnTo>
                    <a:pt x="71043" y="24104"/>
                  </a:lnTo>
                  <a:lnTo>
                    <a:pt x="71894" y="23977"/>
                  </a:lnTo>
                  <a:lnTo>
                    <a:pt x="72529" y="23812"/>
                  </a:lnTo>
                  <a:lnTo>
                    <a:pt x="73101" y="23660"/>
                  </a:lnTo>
                  <a:lnTo>
                    <a:pt x="73444" y="23609"/>
                  </a:lnTo>
                  <a:lnTo>
                    <a:pt x="73825" y="23634"/>
                  </a:lnTo>
                  <a:lnTo>
                    <a:pt x="74930" y="24041"/>
                  </a:lnTo>
                  <a:lnTo>
                    <a:pt x="75539" y="24180"/>
                  </a:lnTo>
                  <a:lnTo>
                    <a:pt x="76377" y="24257"/>
                  </a:lnTo>
                  <a:lnTo>
                    <a:pt x="76758" y="24269"/>
                  </a:lnTo>
                  <a:lnTo>
                    <a:pt x="77190" y="24422"/>
                  </a:lnTo>
                  <a:close/>
                </a:path>
                <a:path w="189864" h="83820">
                  <a:moveTo>
                    <a:pt x="86334" y="82423"/>
                  </a:moveTo>
                  <a:lnTo>
                    <a:pt x="86118" y="82042"/>
                  </a:lnTo>
                  <a:lnTo>
                    <a:pt x="85788" y="81711"/>
                  </a:lnTo>
                  <a:lnTo>
                    <a:pt x="85077" y="81140"/>
                  </a:lnTo>
                  <a:lnTo>
                    <a:pt x="83642" y="80327"/>
                  </a:lnTo>
                  <a:lnTo>
                    <a:pt x="81241" y="78765"/>
                  </a:lnTo>
                  <a:lnTo>
                    <a:pt x="79565" y="78346"/>
                  </a:lnTo>
                  <a:lnTo>
                    <a:pt x="78905" y="78308"/>
                  </a:lnTo>
                  <a:lnTo>
                    <a:pt x="77825" y="78409"/>
                  </a:lnTo>
                  <a:lnTo>
                    <a:pt x="69710" y="83667"/>
                  </a:lnTo>
                  <a:lnTo>
                    <a:pt x="69862" y="83743"/>
                  </a:lnTo>
                  <a:lnTo>
                    <a:pt x="70497" y="83286"/>
                  </a:lnTo>
                  <a:lnTo>
                    <a:pt x="71412" y="82689"/>
                  </a:lnTo>
                  <a:lnTo>
                    <a:pt x="71983" y="82423"/>
                  </a:lnTo>
                  <a:lnTo>
                    <a:pt x="72263" y="82334"/>
                  </a:lnTo>
                  <a:lnTo>
                    <a:pt x="72529" y="82283"/>
                  </a:lnTo>
                  <a:lnTo>
                    <a:pt x="76009" y="81902"/>
                  </a:lnTo>
                  <a:lnTo>
                    <a:pt x="78320" y="81432"/>
                  </a:lnTo>
                  <a:lnTo>
                    <a:pt x="79133" y="81280"/>
                  </a:lnTo>
                  <a:lnTo>
                    <a:pt x="79997" y="81330"/>
                  </a:lnTo>
                  <a:lnTo>
                    <a:pt x="81635" y="81826"/>
                  </a:lnTo>
                  <a:lnTo>
                    <a:pt x="83159" y="82156"/>
                  </a:lnTo>
                  <a:lnTo>
                    <a:pt x="85420" y="82308"/>
                  </a:lnTo>
                  <a:lnTo>
                    <a:pt x="86233" y="82537"/>
                  </a:lnTo>
                  <a:close/>
                </a:path>
                <a:path w="189864" h="83820">
                  <a:moveTo>
                    <a:pt x="117767" y="24980"/>
                  </a:moveTo>
                  <a:lnTo>
                    <a:pt x="116154" y="23520"/>
                  </a:lnTo>
                  <a:lnTo>
                    <a:pt x="115011" y="22618"/>
                  </a:lnTo>
                  <a:lnTo>
                    <a:pt x="114109" y="22339"/>
                  </a:lnTo>
                  <a:lnTo>
                    <a:pt x="113753" y="22326"/>
                  </a:lnTo>
                  <a:lnTo>
                    <a:pt x="113169" y="22390"/>
                  </a:lnTo>
                  <a:lnTo>
                    <a:pt x="108788" y="25793"/>
                  </a:lnTo>
                  <a:lnTo>
                    <a:pt x="109054" y="25692"/>
                  </a:lnTo>
                  <a:lnTo>
                    <a:pt x="109220" y="25539"/>
                  </a:lnTo>
                  <a:lnTo>
                    <a:pt x="109702" y="25158"/>
                  </a:lnTo>
                  <a:lnTo>
                    <a:pt x="110020" y="24980"/>
                  </a:lnTo>
                  <a:lnTo>
                    <a:pt x="110312" y="24892"/>
                  </a:lnTo>
                  <a:lnTo>
                    <a:pt x="110617" y="24841"/>
                  </a:lnTo>
                  <a:lnTo>
                    <a:pt x="111556" y="24739"/>
                  </a:lnTo>
                  <a:lnTo>
                    <a:pt x="112407" y="24612"/>
                  </a:lnTo>
                  <a:lnTo>
                    <a:pt x="112941" y="24472"/>
                  </a:lnTo>
                  <a:lnTo>
                    <a:pt x="113614" y="24295"/>
                  </a:lnTo>
                  <a:lnTo>
                    <a:pt x="113880" y="24244"/>
                  </a:lnTo>
                  <a:lnTo>
                    <a:pt x="114338" y="24269"/>
                  </a:lnTo>
                  <a:lnTo>
                    <a:pt x="115443" y="24676"/>
                  </a:lnTo>
                  <a:lnTo>
                    <a:pt x="116052" y="24815"/>
                  </a:lnTo>
                  <a:lnTo>
                    <a:pt x="116890" y="24892"/>
                  </a:lnTo>
                  <a:lnTo>
                    <a:pt x="117271" y="24904"/>
                  </a:lnTo>
                  <a:lnTo>
                    <a:pt x="117703" y="25057"/>
                  </a:lnTo>
                  <a:close/>
                </a:path>
                <a:path w="189864" h="83820">
                  <a:moveTo>
                    <a:pt x="144399" y="76187"/>
                  </a:moveTo>
                  <a:lnTo>
                    <a:pt x="144183" y="75819"/>
                  </a:lnTo>
                  <a:lnTo>
                    <a:pt x="143840" y="75488"/>
                  </a:lnTo>
                  <a:lnTo>
                    <a:pt x="143141" y="74917"/>
                  </a:lnTo>
                  <a:lnTo>
                    <a:pt x="141706" y="74104"/>
                  </a:lnTo>
                  <a:lnTo>
                    <a:pt x="139306" y="72542"/>
                  </a:lnTo>
                  <a:lnTo>
                    <a:pt x="137629" y="72123"/>
                  </a:lnTo>
                  <a:lnTo>
                    <a:pt x="136969" y="72085"/>
                  </a:lnTo>
                  <a:lnTo>
                    <a:pt x="135890" y="72186"/>
                  </a:lnTo>
                  <a:lnTo>
                    <a:pt x="127774" y="77444"/>
                  </a:lnTo>
                  <a:lnTo>
                    <a:pt x="127927" y="77520"/>
                  </a:lnTo>
                  <a:lnTo>
                    <a:pt x="128562" y="77050"/>
                  </a:lnTo>
                  <a:lnTo>
                    <a:pt x="129476" y="76454"/>
                  </a:lnTo>
                  <a:lnTo>
                    <a:pt x="130048" y="76187"/>
                  </a:lnTo>
                  <a:lnTo>
                    <a:pt x="130594" y="76060"/>
                  </a:lnTo>
                  <a:lnTo>
                    <a:pt x="132905" y="75819"/>
                  </a:lnTo>
                  <a:lnTo>
                    <a:pt x="134467" y="75615"/>
                  </a:lnTo>
                  <a:lnTo>
                    <a:pt x="136702" y="75133"/>
                  </a:lnTo>
                  <a:lnTo>
                    <a:pt x="137363" y="75057"/>
                  </a:lnTo>
                  <a:lnTo>
                    <a:pt x="138061" y="75107"/>
                  </a:lnTo>
                  <a:lnTo>
                    <a:pt x="139700" y="75603"/>
                  </a:lnTo>
                  <a:lnTo>
                    <a:pt x="141224" y="75933"/>
                  </a:lnTo>
                  <a:lnTo>
                    <a:pt x="143484" y="76085"/>
                  </a:lnTo>
                  <a:lnTo>
                    <a:pt x="144297" y="76314"/>
                  </a:lnTo>
                  <a:lnTo>
                    <a:pt x="144399" y="76187"/>
                  </a:lnTo>
                  <a:close/>
                </a:path>
                <a:path w="189864" h="83820">
                  <a:moveTo>
                    <a:pt x="151739" y="25781"/>
                  </a:moveTo>
                  <a:lnTo>
                    <a:pt x="150279" y="24422"/>
                  </a:lnTo>
                  <a:lnTo>
                    <a:pt x="148983" y="23418"/>
                  </a:lnTo>
                  <a:lnTo>
                    <a:pt x="148082" y="23139"/>
                  </a:lnTo>
                  <a:lnTo>
                    <a:pt x="147726" y="23126"/>
                  </a:lnTo>
                  <a:lnTo>
                    <a:pt x="147142" y="23190"/>
                  </a:lnTo>
                  <a:lnTo>
                    <a:pt x="146697" y="23304"/>
                  </a:lnTo>
                  <a:lnTo>
                    <a:pt x="146253" y="23456"/>
                  </a:lnTo>
                  <a:lnTo>
                    <a:pt x="142760" y="26593"/>
                  </a:lnTo>
                  <a:lnTo>
                    <a:pt x="143027" y="26492"/>
                  </a:lnTo>
                  <a:lnTo>
                    <a:pt x="143192" y="26339"/>
                  </a:lnTo>
                  <a:lnTo>
                    <a:pt x="143675" y="25946"/>
                  </a:lnTo>
                  <a:lnTo>
                    <a:pt x="143992" y="25781"/>
                  </a:lnTo>
                  <a:lnTo>
                    <a:pt x="144145" y="25730"/>
                  </a:lnTo>
                  <a:lnTo>
                    <a:pt x="144564" y="25641"/>
                  </a:lnTo>
                  <a:lnTo>
                    <a:pt x="145529" y="25539"/>
                  </a:lnTo>
                  <a:lnTo>
                    <a:pt x="146380" y="25412"/>
                  </a:lnTo>
                  <a:lnTo>
                    <a:pt x="146964" y="25260"/>
                  </a:lnTo>
                  <a:lnTo>
                    <a:pt x="147586" y="25095"/>
                  </a:lnTo>
                  <a:lnTo>
                    <a:pt x="147853" y="25044"/>
                  </a:lnTo>
                  <a:lnTo>
                    <a:pt x="148056" y="25044"/>
                  </a:lnTo>
                  <a:lnTo>
                    <a:pt x="148310" y="25082"/>
                  </a:lnTo>
                  <a:lnTo>
                    <a:pt x="148666" y="25196"/>
                  </a:lnTo>
                  <a:lnTo>
                    <a:pt x="149428" y="25476"/>
                  </a:lnTo>
                  <a:lnTo>
                    <a:pt x="150025" y="25615"/>
                  </a:lnTo>
                  <a:lnTo>
                    <a:pt x="150863" y="25692"/>
                  </a:lnTo>
                  <a:lnTo>
                    <a:pt x="151244" y="25704"/>
                  </a:lnTo>
                  <a:lnTo>
                    <a:pt x="151676" y="25857"/>
                  </a:lnTo>
                  <a:close/>
                </a:path>
                <a:path w="189864" h="83820">
                  <a:moveTo>
                    <a:pt x="169697" y="56400"/>
                  </a:moveTo>
                  <a:lnTo>
                    <a:pt x="169532" y="56121"/>
                  </a:lnTo>
                  <a:lnTo>
                    <a:pt x="169265" y="55867"/>
                  </a:lnTo>
                  <a:lnTo>
                    <a:pt x="168732" y="55435"/>
                  </a:lnTo>
                  <a:lnTo>
                    <a:pt x="167627" y="54800"/>
                  </a:lnTo>
                  <a:lnTo>
                    <a:pt x="166916" y="54343"/>
                  </a:lnTo>
                  <a:lnTo>
                    <a:pt x="165785" y="53619"/>
                  </a:lnTo>
                  <a:lnTo>
                    <a:pt x="164515" y="53289"/>
                  </a:lnTo>
                  <a:lnTo>
                    <a:pt x="163995" y="53263"/>
                  </a:lnTo>
                  <a:lnTo>
                    <a:pt x="163169" y="53340"/>
                  </a:lnTo>
                  <a:lnTo>
                    <a:pt x="156959" y="57365"/>
                  </a:lnTo>
                  <a:lnTo>
                    <a:pt x="158254" y="56616"/>
                  </a:lnTo>
                  <a:lnTo>
                    <a:pt x="158699" y="56400"/>
                  </a:lnTo>
                  <a:lnTo>
                    <a:pt x="159118" y="56299"/>
                  </a:lnTo>
                  <a:lnTo>
                    <a:pt x="160337" y="56159"/>
                  </a:lnTo>
                  <a:lnTo>
                    <a:pt x="160883" y="56121"/>
                  </a:lnTo>
                  <a:lnTo>
                    <a:pt x="161785" y="56019"/>
                  </a:lnTo>
                  <a:lnTo>
                    <a:pt x="164172" y="55537"/>
                  </a:lnTo>
                  <a:lnTo>
                    <a:pt x="164846" y="55575"/>
                  </a:lnTo>
                  <a:lnTo>
                    <a:pt x="166458" y="56057"/>
                  </a:lnTo>
                  <a:lnTo>
                    <a:pt x="167259" y="56210"/>
                  </a:lnTo>
                  <a:lnTo>
                    <a:pt x="168986" y="56324"/>
                  </a:lnTo>
                  <a:lnTo>
                    <a:pt x="169621" y="56502"/>
                  </a:lnTo>
                  <a:close/>
                </a:path>
                <a:path w="189864" h="83820">
                  <a:moveTo>
                    <a:pt x="174231" y="13982"/>
                  </a:moveTo>
                  <a:lnTo>
                    <a:pt x="172618" y="12522"/>
                  </a:lnTo>
                  <a:lnTo>
                    <a:pt x="171475" y="11620"/>
                  </a:lnTo>
                  <a:lnTo>
                    <a:pt x="170573" y="11341"/>
                  </a:lnTo>
                  <a:lnTo>
                    <a:pt x="170218" y="11328"/>
                  </a:lnTo>
                  <a:lnTo>
                    <a:pt x="169633" y="11391"/>
                  </a:lnTo>
                  <a:lnTo>
                    <a:pt x="165252" y="14795"/>
                  </a:lnTo>
                  <a:lnTo>
                    <a:pt x="165684" y="14541"/>
                  </a:lnTo>
                  <a:lnTo>
                    <a:pt x="166166" y="14160"/>
                  </a:lnTo>
                  <a:lnTo>
                    <a:pt x="166484" y="13982"/>
                  </a:lnTo>
                  <a:lnTo>
                    <a:pt x="166624" y="13931"/>
                  </a:lnTo>
                  <a:lnTo>
                    <a:pt x="167068" y="13843"/>
                  </a:lnTo>
                  <a:lnTo>
                    <a:pt x="168021" y="13741"/>
                  </a:lnTo>
                  <a:lnTo>
                    <a:pt x="168871" y="13614"/>
                  </a:lnTo>
                  <a:lnTo>
                    <a:pt x="169405" y="13487"/>
                  </a:lnTo>
                  <a:lnTo>
                    <a:pt x="170078" y="13296"/>
                  </a:lnTo>
                  <a:lnTo>
                    <a:pt x="170345" y="13246"/>
                  </a:lnTo>
                  <a:lnTo>
                    <a:pt x="170548" y="13246"/>
                  </a:lnTo>
                  <a:lnTo>
                    <a:pt x="170802" y="13284"/>
                  </a:lnTo>
                  <a:lnTo>
                    <a:pt x="171907" y="13677"/>
                  </a:lnTo>
                  <a:lnTo>
                    <a:pt x="172516" y="13817"/>
                  </a:lnTo>
                  <a:lnTo>
                    <a:pt x="173355" y="13893"/>
                  </a:lnTo>
                  <a:lnTo>
                    <a:pt x="173736" y="13906"/>
                  </a:lnTo>
                  <a:lnTo>
                    <a:pt x="174167" y="14058"/>
                  </a:lnTo>
                  <a:close/>
                </a:path>
                <a:path w="189864" h="83820">
                  <a:moveTo>
                    <a:pt x="189534" y="77635"/>
                  </a:moveTo>
                  <a:lnTo>
                    <a:pt x="189318" y="77254"/>
                  </a:lnTo>
                  <a:lnTo>
                    <a:pt x="188988" y="76923"/>
                  </a:lnTo>
                  <a:lnTo>
                    <a:pt x="188277" y="76352"/>
                  </a:lnTo>
                  <a:lnTo>
                    <a:pt x="186550" y="75374"/>
                  </a:lnTo>
                  <a:lnTo>
                    <a:pt x="184442" y="73977"/>
                  </a:lnTo>
                  <a:lnTo>
                    <a:pt x="182765" y="73558"/>
                  </a:lnTo>
                  <a:lnTo>
                    <a:pt x="182105" y="73520"/>
                  </a:lnTo>
                  <a:lnTo>
                    <a:pt x="181025" y="73621"/>
                  </a:lnTo>
                  <a:lnTo>
                    <a:pt x="172910" y="78879"/>
                  </a:lnTo>
                  <a:lnTo>
                    <a:pt x="173062" y="78955"/>
                  </a:lnTo>
                  <a:lnTo>
                    <a:pt x="174612" y="77889"/>
                  </a:lnTo>
                  <a:lnTo>
                    <a:pt x="175183" y="77635"/>
                  </a:lnTo>
                  <a:lnTo>
                    <a:pt x="175463" y="77546"/>
                  </a:lnTo>
                  <a:lnTo>
                    <a:pt x="177317" y="77304"/>
                  </a:lnTo>
                  <a:lnTo>
                    <a:pt x="178041" y="77266"/>
                  </a:lnTo>
                  <a:lnTo>
                    <a:pt x="179603" y="77050"/>
                  </a:lnTo>
                  <a:lnTo>
                    <a:pt x="181838" y="76568"/>
                  </a:lnTo>
                  <a:lnTo>
                    <a:pt x="182499" y="76492"/>
                  </a:lnTo>
                  <a:lnTo>
                    <a:pt x="183197" y="76542"/>
                  </a:lnTo>
                  <a:lnTo>
                    <a:pt x="184835" y="77038"/>
                  </a:lnTo>
                  <a:lnTo>
                    <a:pt x="186359" y="77368"/>
                  </a:lnTo>
                  <a:lnTo>
                    <a:pt x="187921" y="77495"/>
                  </a:lnTo>
                  <a:lnTo>
                    <a:pt x="188620" y="77508"/>
                  </a:lnTo>
                  <a:lnTo>
                    <a:pt x="189433" y="77749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2680882" y="4682251"/>
              <a:ext cx="104775" cy="49530"/>
            </a:xfrm>
            <a:custGeom>
              <a:avLst/>
              <a:gdLst/>
              <a:ahLst/>
              <a:cxnLst/>
              <a:rect l="l" t="t" r="r" b="b"/>
              <a:pathLst>
                <a:path w="104775" h="49529">
                  <a:moveTo>
                    <a:pt x="52387" y="0"/>
                  </a:moveTo>
                  <a:lnTo>
                    <a:pt x="31996" y="3270"/>
                  </a:lnTo>
                  <a:lnTo>
                    <a:pt x="15344" y="12188"/>
                  </a:lnTo>
                  <a:lnTo>
                    <a:pt x="4117" y="25417"/>
                  </a:lnTo>
                  <a:lnTo>
                    <a:pt x="0" y="41617"/>
                  </a:lnTo>
                  <a:lnTo>
                    <a:pt x="0" y="44234"/>
                  </a:lnTo>
                  <a:lnTo>
                    <a:pt x="304" y="46786"/>
                  </a:lnTo>
                  <a:lnTo>
                    <a:pt x="889" y="49263"/>
                  </a:lnTo>
                  <a:lnTo>
                    <a:pt x="2514" y="49428"/>
                  </a:lnTo>
                  <a:lnTo>
                    <a:pt x="2032" y="45618"/>
                  </a:lnTo>
                  <a:lnTo>
                    <a:pt x="2032" y="43662"/>
                  </a:lnTo>
                  <a:lnTo>
                    <a:pt x="5988" y="27462"/>
                  </a:lnTo>
                  <a:lnTo>
                    <a:pt x="16779" y="14233"/>
                  </a:lnTo>
                  <a:lnTo>
                    <a:pt x="32785" y="5314"/>
                  </a:lnTo>
                  <a:lnTo>
                    <a:pt x="52387" y="2044"/>
                  </a:lnTo>
                  <a:lnTo>
                    <a:pt x="71989" y="5314"/>
                  </a:lnTo>
                  <a:lnTo>
                    <a:pt x="87995" y="14233"/>
                  </a:lnTo>
                  <a:lnTo>
                    <a:pt x="98786" y="27462"/>
                  </a:lnTo>
                  <a:lnTo>
                    <a:pt x="102743" y="43662"/>
                  </a:lnTo>
                  <a:lnTo>
                    <a:pt x="102590" y="46888"/>
                  </a:lnTo>
                  <a:lnTo>
                    <a:pt x="104393" y="46685"/>
                  </a:lnTo>
                  <a:lnTo>
                    <a:pt x="104775" y="43332"/>
                  </a:lnTo>
                  <a:lnTo>
                    <a:pt x="104775" y="41617"/>
                  </a:lnTo>
                  <a:lnTo>
                    <a:pt x="100657" y="25417"/>
                  </a:lnTo>
                  <a:lnTo>
                    <a:pt x="89430" y="12188"/>
                  </a:lnTo>
                  <a:lnTo>
                    <a:pt x="72778" y="3270"/>
                  </a:lnTo>
                  <a:lnTo>
                    <a:pt x="52387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779190" y="4719841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19" h="18414">
                  <a:moveTo>
                    <a:pt x="6045" y="0"/>
                  </a:moveTo>
                  <a:lnTo>
                    <a:pt x="4521" y="0"/>
                  </a:lnTo>
                  <a:lnTo>
                    <a:pt x="0" y="3886"/>
                  </a:lnTo>
                  <a:lnTo>
                    <a:pt x="825" y="15887"/>
                  </a:lnTo>
                  <a:lnTo>
                    <a:pt x="2565" y="17945"/>
                  </a:lnTo>
                  <a:lnTo>
                    <a:pt x="3543" y="18313"/>
                  </a:lnTo>
                  <a:lnTo>
                    <a:pt x="4800" y="18008"/>
                  </a:lnTo>
                  <a:lnTo>
                    <a:pt x="7086" y="7645"/>
                  </a:lnTo>
                  <a:lnTo>
                    <a:pt x="7086" y="1663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783631" y="4719500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3924" y="0"/>
                  </a:moveTo>
                  <a:lnTo>
                    <a:pt x="330" y="152"/>
                  </a:lnTo>
                  <a:lnTo>
                    <a:pt x="0" y="380"/>
                  </a:lnTo>
                  <a:lnTo>
                    <a:pt x="749" y="1930"/>
                  </a:lnTo>
                  <a:lnTo>
                    <a:pt x="1447" y="7175"/>
                  </a:lnTo>
                  <a:lnTo>
                    <a:pt x="1231" y="9905"/>
                  </a:lnTo>
                  <a:lnTo>
                    <a:pt x="5816" y="10007"/>
                  </a:lnTo>
                  <a:lnTo>
                    <a:pt x="5981" y="8889"/>
                  </a:lnTo>
                  <a:lnTo>
                    <a:pt x="5867" y="7175"/>
                  </a:lnTo>
                  <a:lnTo>
                    <a:pt x="5727" y="5816"/>
                  </a:lnTo>
                  <a:lnTo>
                    <a:pt x="5562" y="4279"/>
                  </a:lnTo>
                  <a:lnTo>
                    <a:pt x="5435" y="2717"/>
                  </a:lnTo>
                  <a:lnTo>
                    <a:pt x="5029" y="1130"/>
                  </a:lnTo>
                  <a:lnTo>
                    <a:pt x="4864" y="38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782545" y="472951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908" y="0"/>
                  </a:moveTo>
                  <a:lnTo>
                    <a:pt x="2286" y="0"/>
                  </a:lnTo>
                  <a:lnTo>
                    <a:pt x="2044" y="2247"/>
                  </a:lnTo>
                  <a:lnTo>
                    <a:pt x="1524" y="5130"/>
                  </a:lnTo>
                  <a:lnTo>
                    <a:pt x="762" y="7302"/>
                  </a:lnTo>
                  <a:lnTo>
                    <a:pt x="0" y="8394"/>
                  </a:lnTo>
                  <a:lnTo>
                    <a:pt x="1549" y="8509"/>
                  </a:lnTo>
                  <a:lnTo>
                    <a:pt x="2527" y="7569"/>
                  </a:lnTo>
                  <a:lnTo>
                    <a:pt x="4013" y="6388"/>
                  </a:lnTo>
                  <a:lnTo>
                    <a:pt x="5054" y="5715"/>
                  </a:lnTo>
                  <a:lnTo>
                    <a:pt x="6057" y="3568"/>
                  </a:lnTo>
                  <a:lnTo>
                    <a:pt x="6781" y="914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679490" y="4719841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19" h="18414">
                  <a:moveTo>
                    <a:pt x="2717" y="0"/>
                  </a:moveTo>
                  <a:lnTo>
                    <a:pt x="1117" y="0"/>
                  </a:lnTo>
                  <a:lnTo>
                    <a:pt x="0" y="1663"/>
                  </a:lnTo>
                  <a:lnTo>
                    <a:pt x="0" y="7645"/>
                  </a:lnTo>
                  <a:lnTo>
                    <a:pt x="2362" y="18008"/>
                  </a:lnTo>
                  <a:lnTo>
                    <a:pt x="3619" y="18313"/>
                  </a:lnTo>
                  <a:lnTo>
                    <a:pt x="4673" y="17945"/>
                  </a:lnTo>
                  <a:lnTo>
                    <a:pt x="6413" y="15887"/>
                  </a:lnTo>
                  <a:lnTo>
                    <a:pt x="7238" y="3886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292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676306" y="4719500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2057" y="0"/>
                  </a:moveTo>
                  <a:lnTo>
                    <a:pt x="1104" y="380"/>
                  </a:lnTo>
                  <a:lnTo>
                    <a:pt x="939" y="1130"/>
                  </a:lnTo>
                  <a:lnTo>
                    <a:pt x="546" y="2717"/>
                  </a:lnTo>
                  <a:lnTo>
                    <a:pt x="419" y="4279"/>
                  </a:lnTo>
                  <a:lnTo>
                    <a:pt x="254" y="5816"/>
                  </a:lnTo>
                  <a:lnTo>
                    <a:pt x="114" y="7175"/>
                  </a:lnTo>
                  <a:lnTo>
                    <a:pt x="0" y="8889"/>
                  </a:lnTo>
                  <a:lnTo>
                    <a:pt x="152" y="10007"/>
                  </a:lnTo>
                  <a:lnTo>
                    <a:pt x="4787" y="10007"/>
                  </a:lnTo>
                  <a:lnTo>
                    <a:pt x="4533" y="7175"/>
                  </a:lnTo>
                  <a:lnTo>
                    <a:pt x="5232" y="1930"/>
                  </a:lnTo>
                  <a:lnTo>
                    <a:pt x="5981" y="380"/>
                  </a:lnTo>
                  <a:lnTo>
                    <a:pt x="5651" y="15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676465" y="4729511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4622" y="0"/>
                  </a:moveTo>
                  <a:lnTo>
                    <a:pt x="0" y="0"/>
                  </a:lnTo>
                  <a:lnTo>
                    <a:pt x="50" y="812"/>
                  </a:lnTo>
                  <a:lnTo>
                    <a:pt x="850" y="3568"/>
                  </a:lnTo>
                  <a:lnTo>
                    <a:pt x="1854" y="5715"/>
                  </a:lnTo>
                  <a:lnTo>
                    <a:pt x="2895" y="6388"/>
                  </a:lnTo>
                  <a:lnTo>
                    <a:pt x="4381" y="7569"/>
                  </a:lnTo>
                  <a:lnTo>
                    <a:pt x="5359" y="8509"/>
                  </a:lnTo>
                  <a:lnTo>
                    <a:pt x="6908" y="8394"/>
                  </a:lnTo>
                  <a:lnTo>
                    <a:pt x="6146" y="7302"/>
                  </a:lnTo>
                  <a:lnTo>
                    <a:pt x="5384" y="5130"/>
                  </a:lnTo>
                  <a:lnTo>
                    <a:pt x="4864" y="2247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683544" y="4714659"/>
              <a:ext cx="99060" cy="55244"/>
            </a:xfrm>
            <a:custGeom>
              <a:avLst/>
              <a:gdLst/>
              <a:ahLst/>
              <a:cxnLst/>
              <a:rect l="l" t="t" r="r" b="b"/>
              <a:pathLst>
                <a:path w="99060" h="55245">
                  <a:moveTo>
                    <a:pt x="49415" y="0"/>
                  </a:moveTo>
                  <a:lnTo>
                    <a:pt x="35471" y="1200"/>
                  </a:lnTo>
                  <a:lnTo>
                    <a:pt x="23156" y="4564"/>
                  </a:lnTo>
                  <a:lnTo>
                    <a:pt x="13087" y="9735"/>
                  </a:lnTo>
                  <a:lnTo>
                    <a:pt x="5880" y="16357"/>
                  </a:lnTo>
                  <a:lnTo>
                    <a:pt x="0" y="16573"/>
                  </a:lnTo>
                  <a:lnTo>
                    <a:pt x="31076" y="53060"/>
                  </a:lnTo>
                  <a:lnTo>
                    <a:pt x="49415" y="55156"/>
                  </a:lnTo>
                  <a:lnTo>
                    <a:pt x="67755" y="53060"/>
                  </a:lnTo>
                  <a:lnTo>
                    <a:pt x="82794" y="47315"/>
                  </a:lnTo>
                  <a:lnTo>
                    <a:pt x="93056" y="38734"/>
                  </a:lnTo>
                  <a:lnTo>
                    <a:pt x="97066" y="28130"/>
                  </a:lnTo>
                  <a:lnTo>
                    <a:pt x="98958" y="16471"/>
                  </a:lnTo>
                  <a:lnTo>
                    <a:pt x="92951" y="16344"/>
                  </a:lnTo>
                  <a:lnTo>
                    <a:pt x="85743" y="9729"/>
                  </a:lnTo>
                  <a:lnTo>
                    <a:pt x="75674" y="4562"/>
                  </a:lnTo>
                  <a:lnTo>
                    <a:pt x="63360" y="1200"/>
                  </a:lnTo>
                  <a:lnTo>
                    <a:pt x="49415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683113" y="4696215"/>
              <a:ext cx="99695" cy="59690"/>
            </a:xfrm>
            <a:custGeom>
              <a:avLst/>
              <a:gdLst/>
              <a:ahLst/>
              <a:cxnLst/>
              <a:rect l="l" t="t" r="r" b="b"/>
              <a:pathLst>
                <a:path w="99694" h="59689">
                  <a:moveTo>
                    <a:pt x="49847" y="0"/>
                  </a:moveTo>
                  <a:lnTo>
                    <a:pt x="10401" y="11061"/>
                  </a:lnTo>
                  <a:lnTo>
                    <a:pt x="0" y="25577"/>
                  </a:lnTo>
                  <a:lnTo>
                    <a:pt x="0" y="33972"/>
                  </a:lnTo>
                  <a:lnTo>
                    <a:pt x="31034" y="57388"/>
                  </a:lnTo>
                  <a:lnTo>
                    <a:pt x="49847" y="59550"/>
                  </a:lnTo>
                  <a:lnTo>
                    <a:pt x="59501" y="59001"/>
                  </a:lnTo>
                  <a:lnTo>
                    <a:pt x="98298" y="38023"/>
                  </a:lnTo>
                  <a:lnTo>
                    <a:pt x="99695" y="33972"/>
                  </a:lnTo>
                  <a:lnTo>
                    <a:pt x="99695" y="25577"/>
                  </a:lnTo>
                  <a:lnTo>
                    <a:pt x="68660" y="2160"/>
                  </a:lnTo>
                  <a:lnTo>
                    <a:pt x="4984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683113" y="4696215"/>
              <a:ext cx="99695" cy="59690"/>
            </a:xfrm>
            <a:custGeom>
              <a:avLst/>
              <a:gdLst/>
              <a:ahLst/>
              <a:cxnLst/>
              <a:rect l="l" t="t" r="r" b="b"/>
              <a:pathLst>
                <a:path w="99694" h="59689">
                  <a:moveTo>
                    <a:pt x="49847" y="59550"/>
                  </a:moveTo>
                  <a:lnTo>
                    <a:pt x="10401" y="48488"/>
                  </a:lnTo>
                  <a:lnTo>
                    <a:pt x="4165" y="41808"/>
                  </a:lnTo>
                  <a:lnTo>
                    <a:pt x="1397" y="38023"/>
                  </a:lnTo>
                  <a:lnTo>
                    <a:pt x="0" y="33972"/>
                  </a:lnTo>
                  <a:lnTo>
                    <a:pt x="0" y="29768"/>
                  </a:lnTo>
                  <a:lnTo>
                    <a:pt x="0" y="25577"/>
                  </a:lnTo>
                  <a:lnTo>
                    <a:pt x="1397" y="21526"/>
                  </a:lnTo>
                  <a:lnTo>
                    <a:pt x="4165" y="17741"/>
                  </a:lnTo>
                  <a:lnTo>
                    <a:pt x="6743" y="14211"/>
                  </a:lnTo>
                  <a:lnTo>
                    <a:pt x="49847" y="0"/>
                  </a:lnTo>
                  <a:lnTo>
                    <a:pt x="59501" y="548"/>
                  </a:lnTo>
                  <a:lnTo>
                    <a:pt x="95529" y="17741"/>
                  </a:lnTo>
                  <a:lnTo>
                    <a:pt x="98298" y="21526"/>
                  </a:lnTo>
                  <a:lnTo>
                    <a:pt x="99695" y="25577"/>
                  </a:lnTo>
                  <a:lnTo>
                    <a:pt x="99695" y="29768"/>
                  </a:lnTo>
                  <a:lnTo>
                    <a:pt x="99695" y="33972"/>
                  </a:lnTo>
                  <a:lnTo>
                    <a:pt x="98298" y="38023"/>
                  </a:lnTo>
                  <a:lnTo>
                    <a:pt x="95529" y="41808"/>
                  </a:lnTo>
                  <a:lnTo>
                    <a:pt x="92951" y="45338"/>
                  </a:lnTo>
                  <a:lnTo>
                    <a:pt x="59501" y="59001"/>
                  </a:lnTo>
                  <a:lnTo>
                    <a:pt x="49847" y="59550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2685294" y="4697617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5">
                  <a:moveTo>
                    <a:pt x="47663" y="0"/>
                  </a:moveTo>
                  <a:lnTo>
                    <a:pt x="29108" y="2166"/>
                  </a:lnTo>
                  <a:lnTo>
                    <a:pt x="13958" y="8077"/>
                  </a:lnTo>
                  <a:lnTo>
                    <a:pt x="3745" y="16844"/>
                  </a:lnTo>
                  <a:lnTo>
                    <a:pt x="0" y="27584"/>
                  </a:lnTo>
                  <a:lnTo>
                    <a:pt x="3745" y="38325"/>
                  </a:lnTo>
                  <a:lnTo>
                    <a:pt x="13958" y="47097"/>
                  </a:lnTo>
                  <a:lnTo>
                    <a:pt x="29108" y="53012"/>
                  </a:lnTo>
                  <a:lnTo>
                    <a:pt x="47663" y="55181"/>
                  </a:lnTo>
                  <a:lnTo>
                    <a:pt x="66217" y="53012"/>
                  </a:lnTo>
                  <a:lnTo>
                    <a:pt x="81367" y="47097"/>
                  </a:lnTo>
                  <a:lnTo>
                    <a:pt x="91581" y="38325"/>
                  </a:lnTo>
                  <a:lnTo>
                    <a:pt x="95326" y="27584"/>
                  </a:lnTo>
                  <a:lnTo>
                    <a:pt x="91581" y="16844"/>
                  </a:lnTo>
                  <a:lnTo>
                    <a:pt x="81367" y="8077"/>
                  </a:lnTo>
                  <a:lnTo>
                    <a:pt x="66217" y="2166"/>
                  </a:lnTo>
                  <a:lnTo>
                    <a:pt x="47663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685294" y="4697617"/>
              <a:ext cx="95885" cy="55244"/>
            </a:xfrm>
            <a:custGeom>
              <a:avLst/>
              <a:gdLst/>
              <a:ahLst/>
              <a:cxnLst/>
              <a:rect l="l" t="t" r="r" b="b"/>
              <a:pathLst>
                <a:path w="95885" h="55245">
                  <a:moveTo>
                    <a:pt x="95326" y="27584"/>
                  </a:moveTo>
                  <a:lnTo>
                    <a:pt x="91581" y="38325"/>
                  </a:lnTo>
                  <a:lnTo>
                    <a:pt x="81367" y="47097"/>
                  </a:lnTo>
                  <a:lnTo>
                    <a:pt x="66217" y="53012"/>
                  </a:lnTo>
                  <a:lnTo>
                    <a:pt x="47663" y="55181"/>
                  </a:lnTo>
                  <a:lnTo>
                    <a:pt x="29108" y="53012"/>
                  </a:lnTo>
                  <a:lnTo>
                    <a:pt x="13958" y="47097"/>
                  </a:lnTo>
                  <a:lnTo>
                    <a:pt x="3745" y="38325"/>
                  </a:lnTo>
                  <a:lnTo>
                    <a:pt x="0" y="27584"/>
                  </a:lnTo>
                  <a:lnTo>
                    <a:pt x="3745" y="16844"/>
                  </a:lnTo>
                  <a:lnTo>
                    <a:pt x="13958" y="8077"/>
                  </a:lnTo>
                  <a:lnTo>
                    <a:pt x="29108" y="2166"/>
                  </a:lnTo>
                  <a:lnTo>
                    <a:pt x="47663" y="0"/>
                  </a:lnTo>
                  <a:lnTo>
                    <a:pt x="66217" y="2166"/>
                  </a:lnTo>
                  <a:lnTo>
                    <a:pt x="81367" y="8077"/>
                  </a:lnTo>
                  <a:lnTo>
                    <a:pt x="91581" y="16844"/>
                  </a:lnTo>
                  <a:lnTo>
                    <a:pt x="95326" y="27584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2684598" y="4733295"/>
              <a:ext cx="97155" cy="25400"/>
            </a:xfrm>
            <a:custGeom>
              <a:avLst/>
              <a:gdLst/>
              <a:ahLst/>
              <a:cxnLst/>
              <a:rect l="l" t="t" r="r" b="b"/>
              <a:pathLst>
                <a:path w="97155" h="25400">
                  <a:moveTo>
                    <a:pt x="96723" y="0"/>
                  </a:moveTo>
                  <a:lnTo>
                    <a:pt x="58015" y="21917"/>
                  </a:lnTo>
                  <a:lnTo>
                    <a:pt x="48361" y="22466"/>
                  </a:lnTo>
                  <a:lnTo>
                    <a:pt x="38707" y="21917"/>
                  </a:lnTo>
                  <a:lnTo>
                    <a:pt x="1562" y="3187"/>
                  </a:lnTo>
                  <a:lnTo>
                    <a:pt x="0" y="0"/>
                  </a:lnTo>
                  <a:lnTo>
                    <a:pt x="203" y="2857"/>
                  </a:lnTo>
                  <a:lnTo>
                    <a:pt x="38707" y="24279"/>
                  </a:lnTo>
                  <a:lnTo>
                    <a:pt x="48361" y="24828"/>
                  </a:lnTo>
                  <a:lnTo>
                    <a:pt x="58015" y="24279"/>
                  </a:lnTo>
                  <a:lnTo>
                    <a:pt x="95046" y="5702"/>
                  </a:lnTo>
                  <a:lnTo>
                    <a:pt x="96520" y="2857"/>
                  </a:lnTo>
                  <a:lnTo>
                    <a:pt x="96723" y="0"/>
                  </a:lnTo>
                  <a:close/>
                </a:path>
              </a:pathLst>
            </a:custGeom>
            <a:solidFill>
              <a:srgbClr val="909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2686847" y="4711607"/>
              <a:ext cx="92710" cy="41275"/>
            </a:xfrm>
            <a:custGeom>
              <a:avLst/>
              <a:gdLst/>
              <a:ahLst/>
              <a:cxnLst/>
              <a:rect l="l" t="t" r="r" b="b"/>
              <a:pathLst>
                <a:path w="92710" h="41275">
                  <a:moveTo>
                    <a:pt x="46113" y="0"/>
                  </a:moveTo>
                  <a:lnTo>
                    <a:pt x="30316" y="1550"/>
                  </a:lnTo>
                  <a:lnTo>
                    <a:pt x="16756" y="5849"/>
                  </a:lnTo>
                  <a:lnTo>
                    <a:pt x="6346" y="12371"/>
                  </a:lnTo>
                  <a:lnTo>
                    <a:pt x="0" y="20586"/>
                  </a:lnTo>
                  <a:lnTo>
                    <a:pt x="6346" y="28804"/>
                  </a:lnTo>
                  <a:lnTo>
                    <a:pt x="16756" y="35329"/>
                  </a:lnTo>
                  <a:lnTo>
                    <a:pt x="30316" y="39633"/>
                  </a:lnTo>
                  <a:lnTo>
                    <a:pt x="46113" y="41186"/>
                  </a:lnTo>
                  <a:lnTo>
                    <a:pt x="61911" y="39633"/>
                  </a:lnTo>
                  <a:lnTo>
                    <a:pt x="75471" y="35329"/>
                  </a:lnTo>
                  <a:lnTo>
                    <a:pt x="85881" y="28804"/>
                  </a:lnTo>
                  <a:lnTo>
                    <a:pt x="92227" y="20586"/>
                  </a:lnTo>
                  <a:lnTo>
                    <a:pt x="85881" y="12371"/>
                  </a:lnTo>
                  <a:lnTo>
                    <a:pt x="75471" y="5849"/>
                  </a:lnTo>
                  <a:lnTo>
                    <a:pt x="61911" y="1550"/>
                  </a:lnTo>
                  <a:lnTo>
                    <a:pt x="46113" y="0"/>
                  </a:lnTo>
                  <a:close/>
                </a:path>
              </a:pathLst>
            </a:custGeom>
            <a:solidFill>
              <a:srgbClr val="3C24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2750197" y="4705273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056" y="0"/>
                  </a:moveTo>
                  <a:lnTo>
                    <a:pt x="0" y="23228"/>
                  </a:lnTo>
                  <a:lnTo>
                    <a:pt x="114" y="23596"/>
                  </a:lnTo>
                  <a:lnTo>
                    <a:pt x="698" y="24053"/>
                  </a:lnTo>
                  <a:lnTo>
                    <a:pt x="1054" y="24041"/>
                  </a:lnTo>
                  <a:lnTo>
                    <a:pt x="1206" y="23799"/>
                  </a:lnTo>
                  <a:lnTo>
                    <a:pt x="4855" y="18071"/>
                  </a:lnTo>
                  <a:lnTo>
                    <a:pt x="8796" y="12379"/>
                  </a:lnTo>
                  <a:lnTo>
                    <a:pt x="13034" y="6729"/>
                  </a:lnTo>
                  <a:lnTo>
                    <a:pt x="17779" y="876"/>
                  </a:lnTo>
                  <a:lnTo>
                    <a:pt x="17691" y="482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2750550" y="4705276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700" y="0"/>
                  </a:moveTo>
                  <a:lnTo>
                    <a:pt x="16281" y="0"/>
                  </a:lnTo>
                  <a:lnTo>
                    <a:pt x="14973" y="1562"/>
                  </a:lnTo>
                  <a:lnTo>
                    <a:pt x="15316" y="1397"/>
                  </a:lnTo>
                  <a:lnTo>
                    <a:pt x="15633" y="1320"/>
                  </a:lnTo>
                  <a:lnTo>
                    <a:pt x="15976" y="1574"/>
                  </a:lnTo>
                  <a:lnTo>
                    <a:pt x="15963" y="1892"/>
                  </a:lnTo>
                  <a:lnTo>
                    <a:pt x="15862" y="2247"/>
                  </a:lnTo>
                  <a:lnTo>
                    <a:pt x="9347" y="10274"/>
                  </a:lnTo>
                  <a:lnTo>
                    <a:pt x="4699" y="16916"/>
                  </a:lnTo>
                  <a:lnTo>
                    <a:pt x="482" y="23837"/>
                  </a:lnTo>
                  <a:lnTo>
                    <a:pt x="215" y="23901"/>
                  </a:lnTo>
                  <a:lnTo>
                    <a:pt x="0" y="23774"/>
                  </a:lnTo>
                  <a:lnTo>
                    <a:pt x="342" y="24053"/>
                  </a:lnTo>
                  <a:lnTo>
                    <a:pt x="698" y="24041"/>
                  </a:lnTo>
                  <a:lnTo>
                    <a:pt x="4507" y="18071"/>
                  </a:lnTo>
                  <a:lnTo>
                    <a:pt x="8450" y="12377"/>
                  </a:lnTo>
                  <a:lnTo>
                    <a:pt x="12686" y="6724"/>
                  </a:lnTo>
                  <a:lnTo>
                    <a:pt x="17424" y="876"/>
                  </a:lnTo>
                  <a:lnTo>
                    <a:pt x="17335" y="482"/>
                  </a:lnTo>
                  <a:lnTo>
                    <a:pt x="17018" y="241"/>
                  </a:lnTo>
                  <a:lnTo>
                    <a:pt x="1670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752904" y="4707344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056" y="0"/>
                  </a:moveTo>
                  <a:lnTo>
                    <a:pt x="16624" y="0"/>
                  </a:lnTo>
                  <a:lnTo>
                    <a:pt x="11900" y="5850"/>
                  </a:lnTo>
                  <a:lnTo>
                    <a:pt x="7686" y="11512"/>
                  </a:lnTo>
                  <a:lnTo>
                    <a:pt x="3773" y="17221"/>
                  </a:lnTo>
                  <a:lnTo>
                    <a:pt x="0" y="23215"/>
                  </a:lnTo>
                  <a:lnTo>
                    <a:pt x="126" y="23596"/>
                  </a:lnTo>
                  <a:lnTo>
                    <a:pt x="698" y="24053"/>
                  </a:lnTo>
                  <a:lnTo>
                    <a:pt x="1054" y="24028"/>
                  </a:lnTo>
                  <a:lnTo>
                    <a:pt x="1206" y="23787"/>
                  </a:lnTo>
                  <a:lnTo>
                    <a:pt x="4855" y="18064"/>
                  </a:lnTo>
                  <a:lnTo>
                    <a:pt x="8796" y="12371"/>
                  </a:lnTo>
                  <a:lnTo>
                    <a:pt x="13034" y="6718"/>
                  </a:lnTo>
                  <a:lnTo>
                    <a:pt x="17779" y="876"/>
                  </a:lnTo>
                  <a:lnTo>
                    <a:pt x="17691" y="469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2753245" y="470733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076" y="1320"/>
                  </a:moveTo>
                  <a:lnTo>
                    <a:pt x="15646" y="1320"/>
                  </a:lnTo>
                  <a:lnTo>
                    <a:pt x="15875" y="2247"/>
                  </a:lnTo>
                  <a:lnTo>
                    <a:pt x="9359" y="10274"/>
                  </a:lnTo>
                  <a:lnTo>
                    <a:pt x="4711" y="16916"/>
                  </a:lnTo>
                  <a:lnTo>
                    <a:pt x="495" y="23837"/>
                  </a:lnTo>
                  <a:lnTo>
                    <a:pt x="228" y="23901"/>
                  </a:lnTo>
                  <a:lnTo>
                    <a:pt x="355" y="24053"/>
                  </a:lnTo>
                  <a:lnTo>
                    <a:pt x="711" y="24041"/>
                  </a:lnTo>
                  <a:lnTo>
                    <a:pt x="4514" y="18066"/>
                  </a:lnTo>
                  <a:lnTo>
                    <a:pt x="8458" y="12376"/>
                  </a:lnTo>
                  <a:lnTo>
                    <a:pt x="12697" y="6724"/>
                  </a:lnTo>
                  <a:lnTo>
                    <a:pt x="17076" y="1320"/>
                  </a:lnTo>
                  <a:close/>
                </a:path>
                <a:path w="17780" h="24129">
                  <a:moveTo>
                    <a:pt x="0" y="23774"/>
                  </a:moveTo>
                  <a:lnTo>
                    <a:pt x="161" y="23901"/>
                  </a:lnTo>
                  <a:lnTo>
                    <a:pt x="0" y="23774"/>
                  </a:lnTo>
                  <a:close/>
                </a:path>
                <a:path w="17780" h="24129">
                  <a:moveTo>
                    <a:pt x="16713" y="0"/>
                  </a:moveTo>
                  <a:lnTo>
                    <a:pt x="16294" y="12"/>
                  </a:lnTo>
                  <a:lnTo>
                    <a:pt x="15709" y="685"/>
                  </a:lnTo>
                  <a:lnTo>
                    <a:pt x="14986" y="1574"/>
                  </a:lnTo>
                  <a:lnTo>
                    <a:pt x="15328" y="1397"/>
                  </a:lnTo>
                  <a:lnTo>
                    <a:pt x="15646" y="1320"/>
                  </a:lnTo>
                  <a:lnTo>
                    <a:pt x="17076" y="1320"/>
                  </a:lnTo>
                  <a:lnTo>
                    <a:pt x="17437" y="876"/>
                  </a:lnTo>
                  <a:lnTo>
                    <a:pt x="17348" y="482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2751167" y="4705548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056" y="0"/>
                  </a:moveTo>
                  <a:lnTo>
                    <a:pt x="0" y="23215"/>
                  </a:lnTo>
                  <a:lnTo>
                    <a:pt x="126" y="23596"/>
                  </a:lnTo>
                  <a:lnTo>
                    <a:pt x="698" y="24053"/>
                  </a:lnTo>
                  <a:lnTo>
                    <a:pt x="1054" y="24041"/>
                  </a:lnTo>
                  <a:lnTo>
                    <a:pt x="1206" y="23799"/>
                  </a:lnTo>
                  <a:lnTo>
                    <a:pt x="4855" y="18071"/>
                  </a:lnTo>
                  <a:lnTo>
                    <a:pt x="8796" y="12377"/>
                  </a:lnTo>
                  <a:lnTo>
                    <a:pt x="13034" y="6724"/>
                  </a:lnTo>
                  <a:lnTo>
                    <a:pt x="17779" y="876"/>
                  </a:lnTo>
                  <a:lnTo>
                    <a:pt x="17691" y="482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2751508" y="4705552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087" y="1308"/>
                  </a:moveTo>
                  <a:lnTo>
                    <a:pt x="15646" y="1308"/>
                  </a:lnTo>
                  <a:lnTo>
                    <a:pt x="15875" y="2247"/>
                  </a:lnTo>
                  <a:lnTo>
                    <a:pt x="9359" y="10274"/>
                  </a:lnTo>
                  <a:lnTo>
                    <a:pt x="4711" y="16916"/>
                  </a:lnTo>
                  <a:lnTo>
                    <a:pt x="495" y="23837"/>
                  </a:lnTo>
                  <a:lnTo>
                    <a:pt x="228" y="23901"/>
                  </a:lnTo>
                  <a:lnTo>
                    <a:pt x="355" y="24053"/>
                  </a:lnTo>
                  <a:lnTo>
                    <a:pt x="711" y="24041"/>
                  </a:lnTo>
                  <a:lnTo>
                    <a:pt x="4519" y="18071"/>
                  </a:lnTo>
                  <a:lnTo>
                    <a:pt x="8462" y="12377"/>
                  </a:lnTo>
                  <a:lnTo>
                    <a:pt x="12699" y="6724"/>
                  </a:lnTo>
                  <a:lnTo>
                    <a:pt x="17087" y="1308"/>
                  </a:lnTo>
                  <a:close/>
                </a:path>
                <a:path w="17780" h="24129">
                  <a:moveTo>
                    <a:pt x="0" y="23774"/>
                  </a:moveTo>
                  <a:lnTo>
                    <a:pt x="161" y="23901"/>
                  </a:lnTo>
                  <a:lnTo>
                    <a:pt x="0" y="23774"/>
                  </a:lnTo>
                  <a:close/>
                </a:path>
                <a:path w="17780" h="24129">
                  <a:moveTo>
                    <a:pt x="16713" y="0"/>
                  </a:moveTo>
                  <a:lnTo>
                    <a:pt x="16294" y="12"/>
                  </a:lnTo>
                  <a:lnTo>
                    <a:pt x="14986" y="1562"/>
                  </a:lnTo>
                  <a:lnTo>
                    <a:pt x="15328" y="1397"/>
                  </a:lnTo>
                  <a:lnTo>
                    <a:pt x="15646" y="1308"/>
                  </a:lnTo>
                  <a:lnTo>
                    <a:pt x="17087" y="1308"/>
                  </a:lnTo>
                  <a:lnTo>
                    <a:pt x="17437" y="876"/>
                  </a:lnTo>
                  <a:lnTo>
                    <a:pt x="17348" y="482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2754252" y="4708420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29">
                  <a:moveTo>
                    <a:pt x="17094" y="0"/>
                  </a:moveTo>
                  <a:lnTo>
                    <a:pt x="16675" y="0"/>
                  </a:lnTo>
                  <a:lnTo>
                    <a:pt x="11980" y="5878"/>
                  </a:lnTo>
                  <a:lnTo>
                    <a:pt x="7764" y="11544"/>
                  </a:lnTo>
                  <a:lnTo>
                    <a:pt x="3822" y="17229"/>
                  </a:lnTo>
                  <a:lnTo>
                    <a:pt x="0" y="23164"/>
                  </a:lnTo>
                  <a:lnTo>
                    <a:pt x="114" y="23545"/>
                  </a:lnTo>
                  <a:lnTo>
                    <a:pt x="711" y="23977"/>
                  </a:lnTo>
                  <a:lnTo>
                    <a:pt x="1066" y="23964"/>
                  </a:lnTo>
                  <a:lnTo>
                    <a:pt x="1219" y="23723"/>
                  </a:lnTo>
                  <a:lnTo>
                    <a:pt x="4914" y="18055"/>
                  </a:lnTo>
                  <a:lnTo>
                    <a:pt x="8877" y="12393"/>
                  </a:lnTo>
                  <a:lnTo>
                    <a:pt x="13106" y="6748"/>
                  </a:lnTo>
                  <a:lnTo>
                    <a:pt x="17805" y="889"/>
                  </a:lnTo>
                  <a:lnTo>
                    <a:pt x="17716" y="482"/>
                  </a:lnTo>
                  <a:lnTo>
                    <a:pt x="1709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2754602" y="470841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116" y="1320"/>
                  </a:moveTo>
                  <a:lnTo>
                    <a:pt x="15684" y="1320"/>
                  </a:lnTo>
                  <a:lnTo>
                    <a:pt x="15913" y="2260"/>
                  </a:lnTo>
                  <a:lnTo>
                    <a:pt x="9461" y="10312"/>
                  </a:lnTo>
                  <a:lnTo>
                    <a:pt x="4775" y="16941"/>
                  </a:lnTo>
                  <a:lnTo>
                    <a:pt x="495" y="23761"/>
                  </a:lnTo>
                  <a:lnTo>
                    <a:pt x="215" y="23825"/>
                  </a:lnTo>
                  <a:lnTo>
                    <a:pt x="355" y="23977"/>
                  </a:lnTo>
                  <a:lnTo>
                    <a:pt x="723" y="23964"/>
                  </a:lnTo>
                  <a:lnTo>
                    <a:pt x="4571" y="18055"/>
                  </a:lnTo>
                  <a:lnTo>
                    <a:pt x="8534" y="12393"/>
                  </a:lnTo>
                  <a:lnTo>
                    <a:pt x="12763" y="6748"/>
                  </a:lnTo>
                  <a:lnTo>
                    <a:pt x="17116" y="1320"/>
                  </a:lnTo>
                  <a:close/>
                </a:path>
                <a:path w="17780" h="24129">
                  <a:moveTo>
                    <a:pt x="0" y="23710"/>
                  </a:moveTo>
                  <a:lnTo>
                    <a:pt x="152" y="23825"/>
                  </a:lnTo>
                  <a:lnTo>
                    <a:pt x="0" y="23710"/>
                  </a:lnTo>
                  <a:close/>
                </a:path>
                <a:path w="17780" h="24129">
                  <a:moveTo>
                    <a:pt x="16738" y="0"/>
                  </a:moveTo>
                  <a:lnTo>
                    <a:pt x="16319" y="0"/>
                  </a:lnTo>
                  <a:lnTo>
                    <a:pt x="15036" y="1574"/>
                  </a:lnTo>
                  <a:lnTo>
                    <a:pt x="15366" y="1397"/>
                  </a:lnTo>
                  <a:lnTo>
                    <a:pt x="15684" y="1320"/>
                  </a:lnTo>
                  <a:lnTo>
                    <a:pt x="17116" y="1320"/>
                  </a:lnTo>
                  <a:lnTo>
                    <a:pt x="17462" y="889"/>
                  </a:lnTo>
                  <a:lnTo>
                    <a:pt x="17373" y="482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2752239" y="4706818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29">
                  <a:moveTo>
                    <a:pt x="17094" y="0"/>
                  </a:moveTo>
                  <a:lnTo>
                    <a:pt x="16675" y="0"/>
                  </a:lnTo>
                  <a:lnTo>
                    <a:pt x="11948" y="5866"/>
                  </a:lnTo>
                  <a:lnTo>
                    <a:pt x="7729" y="11534"/>
                  </a:lnTo>
                  <a:lnTo>
                    <a:pt x="3798" y="17236"/>
                  </a:lnTo>
                  <a:lnTo>
                    <a:pt x="0" y="23202"/>
                  </a:lnTo>
                  <a:lnTo>
                    <a:pt x="127" y="23583"/>
                  </a:lnTo>
                  <a:lnTo>
                    <a:pt x="711" y="24028"/>
                  </a:lnTo>
                  <a:lnTo>
                    <a:pt x="1066" y="24015"/>
                  </a:lnTo>
                  <a:lnTo>
                    <a:pt x="1219" y="23774"/>
                  </a:lnTo>
                  <a:lnTo>
                    <a:pt x="4893" y="18075"/>
                  </a:lnTo>
                  <a:lnTo>
                    <a:pt x="8848" y="12395"/>
                  </a:lnTo>
                  <a:lnTo>
                    <a:pt x="13084" y="6743"/>
                  </a:lnTo>
                  <a:lnTo>
                    <a:pt x="17818" y="876"/>
                  </a:lnTo>
                  <a:lnTo>
                    <a:pt x="17729" y="482"/>
                  </a:lnTo>
                  <a:lnTo>
                    <a:pt x="1709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2752591" y="4706816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104" y="1320"/>
                  </a:moveTo>
                  <a:lnTo>
                    <a:pt x="15684" y="1320"/>
                  </a:lnTo>
                  <a:lnTo>
                    <a:pt x="16014" y="1574"/>
                  </a:lnTo>
                  <a:lnTo>
                    <a:pt x="15913" y="2247"/>
                  </a:lnTo>
                  <a:lnTo>
                    <a:pt x="9423" y="10312"/>
                  </a:lnTo>
                  <a:lnTo>
                    <a:pt x="4749" y="16941"/>
                  </a:lnTo>
                  <a:lnTo>
                    <a:pt x="495" y="23812"/>
                  </a:lnTo>
                  <a:lnTo>
                    <a:pt x="215" y="23888"/>
                  </a:lnTo>
                  <a:lnTo>
                    <a:pt x="355" y="24028"/>
                  </a:lnTo>
                  <a:lnTo>
                    <a:pt x="723" y="24015"/>
                  </a:lnTo>
                  <a:lnTo>
                    <a:pt x="871" y="23761"/>
                  </a:lnTo>
                  <a:lnTo>
                    <a:pt x="4543" y="18075"/>
                  </a:lnTo>
                  <a:lnTo>
                    <a:pt x="8499" y="12395"/>
                  </a:lnTo>
                  <a:lnTo>
                    <a:pt x="12736" y="6743"/>
                  </a:lnTo>
                  <a:lnTo>
                    <a:pt x="17104" y="1320"/>
                  </a:lnTo>
                  <a:close/>
                </a:path>
                <a:path w="17780" h="24129">
                  <a:moveTo>
                    <a:pt x="0" y="23761"/>
                  </a:moveTo>
                  <a:lnTo>
                    <a:pt x="169" y="23888"/>
                  </a:lnTo>
                  <a:lnTo>
                    <a:pt x="0" y="23761"/>
                  </a:lnTo>
                  <a:close/>
                </a:path>
                <a:path w="17780" h="24129">
                  <a:moveTo>
                    <a:pt x="16738" y="0"/>
                  </a:moveTo>
                  <a:lnTo>
                    <a:pt x="16319" y="0"/>
                  </a:lnTo>
                  <a:lnTo>
                    <a:pt x="15024" y="1574"/>
                  </a:lnTo>
                  <a:lnTo>
                    <a:pt x="15366" y="1397"/>
                  </a:lnTo>
                  <a:lnTo>
                    <a:pt x="15684" y="1320"/>
                  </a:lnTo>
                  <a:lnTo>
                    <a:pt x="17104" y="1320"/>
                  </a:lnTo>
                  <a:lnTo>
                    <a:pt x="17462" y="876"/>
                  </a:lnTo>
                  <a:lnTo>
                    <a:pt x="17373" y="482"/>
                  </a:lnTo>
                  <a:lnTo>
                    <a:pt x="1673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2748060" y="4703617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979" y="0"/>
                  </a:moveTo>
                  <a:lnTo>
                    <a:pt x="0" y="23177"/>
                  </a:lnTo>
                  <a:lnTo>
                    <a:pt x="114" y="23571"/>
                  </a:lnTo>
                  <a:lnTo>
                    <a:pt x="698" y="24028"/>
                  </a:lnTo>
                  <a:lnTo>
                    <a:pt x="1041" y="24015"/>
                  </a:lnTo>
                  <a:lnTo>
                    <a:pt x="1193" y="23774"/>
                  </a:lnTo>
                  <a:lnTo>
                    <a:pt x="4809" y="18033"/>
                  </a:lnTo>
                  <a:lnTo>
                    <a:pt x="8728" y="12341"/>
                  </a:lnTo>
                  <a:lnTo>
                    <a:pt x="12955" y="6700"/>
                  </a:lnTo>
                  <a:lnTo>
                    <a:pt x="17716" y="876"/>
                  </a:lnTo>
                  <a:lnTo>
                    <a:pt x="17614" y="482"/>
                  </a:lnTo>
                  <a:lnTo>
                    <a:pt x="1697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2748420" y="470361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624" y="0"/>
                  </a:moveTo>
                  <a:lnTo>
                    <a:pt x="16192" y="12"/>
                  </a:lnTo>
                  <a:lnTo>
                    <a:pt x="14884" y="1562"/>
                  </a:lnTo>
                  <a:lnTo>
                    <a:pt x="15227" y="1384"/>
                  </a:lnTo>
                  <a:lnTo>
                    <a:pt x="15544" y="1308"/>
                  </a:lnTo>
                  <a:lnTo>
                    <a:pt x="15887" y="1562"/>
                  </a:lnTo>
                  <a:lnTo>
                    <a:pt x="15887" y="1879"/>
                  </a:lnTo>
                  <a:lnTo>
                    <a:pt x="15786" y="2235"/>
                  </a:lnTo>
                  <a:lnTo>
                    <a:pt x="9258" y="10223"/>
                  </a:lnTo>
                  <a:lnTo>
                    <a:pt x="4635" y="16865"/>
                  </a:lnTo>
                  <a:lnTo>
                    <a:pt x="457" y="23812"/>
                  </a:lnTo>
                  <a:lnTo>
                    <a:pt x="203" y="23876"/>
                  </a:lnTo>
                  <a:lnTo>
                    <a:pt x="0" y="23761"/>
                  </a:lnTo>
                  <a:lnTo>
                    <a:pt x="330" y="24028"/>
                  </a:lnTo>
                  <a:lnTo>
                    <a:pt x="685" y="24015"/>
                  </a:lnTo>
                  <a:lnTo>
                    <a:pt x="4452" y="18026"/>
                  </a:lnTo>
                  <a:lnTo>
                    <a:pt x="8367" y="12331"/>
                  </a:lnTo>
                  <a:lnTo>
                    <a:pt x="12595" y="6693"/>
                  </a:lnTo>
                  <a:lnTo>
                    <a:pt x="17348" y="876"/>
                  </a:lnTo>
                  <a:lnTo>
                    <a:pt x="17259" y="482"/>
                  </a:lnTo>
                  <a:lnTo>
                    <a:pt x="16941" y="241"/>
                  </a:lnTo>
                  <a:lnTo>
                    <a:pt x="1662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2745063" y="470180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827" y="0"/>
                  </a:moveTo>
                  <a:lnTo>
                    <a:pt x="16395" y="0"/>
                  </a:lnTo>
                  <a:lnTo>
                    <a:pt x="11662" y="5773"/>
                  </a:lnTo>
                  <a:lnTo>
                    <a:pt x="7493" y="11376"/>
                  </a:lnTo>
                  <a:lnTo>
                    <a:pt x="3656" y="17059"/>
                  </a:lnTo>
                  <a:lnTo>
                    <a:pt x="0" y="23075"/>
                  </a:lnTo>
                  <a:lnTo>
                    <a:pt x="114" y="23456"/>
                  </a:lnTo>
                  <a:lnTo>
                    <a:pt x="673" y="23926"/>
                  </a:lnTo>
                  <a:lnTo>
                    <a:pt x="1028" y="23914"/>
                  </a:lnTo>
                  <a:lnTo>
                    <a:pt x="1168" y="23672"/>
                  </a:lnTo>
                  <a:lnTo>
                    <a:pt x="4723" y="17923"/>
                  </a:lnTo>
                  <a:lnTo>
                    <a:pt x="8596" y="12241"/>
                  </a:lnTo>
                  <a:lnTo>
                    <a:pt x="12800" y="6633"/>
                  </a:lnTo>
                  <a:lnTo>
                    <a:pt x="17564" y="850"/>
                  </a:lnTo>
                  <a:lnTo>
                    <a:pt x="17462" y="469"/>
                  </a:lnTo>
                  <a:lnTo>
                    <a:pt x="1682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745392" y="470180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497" y="0"/>
                  </a:moveTo>
                  <a:lnTo>
                    <a:pt x="16065" y="12"/>
                  </a:lnTo>
                  <a:lnTo>
                    <a:pt x="14757" y="1549"/>
                  </a:lnTo>
                  <a:lnTo>
                    <a:pt x="15100" y="1371"/>
                  </a:lnTo>
                  <a:lnTo>
                    <a:pt x="15417" y="1295"/>
                  </a:lnTo>
                  <a:lnTo>
                    <a:pt x="15760" y="1549"/>
                  </a:lnTo>
                  <a:lnTo>
                    <a:pt x="15760" y="1854"/>
                  </a:lnTo>
                  <a:lnTo>
                    <a:pt x="15659" y="2209"/>
                  </a:lnTo>
                  <a:lnTo>
                    <a:pt x="9131" y="10134"/>
                  </a:lnTo>
                  <a:lnTo>
                    <a:pt x="4559" y="16738"/>
                  </a:lnTo>
                  <a:lnTo>
                    <a:pt x="469" y="23710"/>
                  </a:lnTo>
                  <a:lnTo>
                    <a:pt x="215" y="23774"/>
                  </a:lnTo>
                  <a:lnTo>
                    <a:pt x="0" y="23634"/>
                  </a:lnTo>
                  <a:lnTo>
                    <a:pt x="342" y="23926"/>
                  </a:lnTo>
                  <a:lnTo>
                    <a:pt x="698" y="23926"/>
                  </a:lnTo>
                  <a:lnTo>
                    <a:pt x="4393" y="17924"/>
                  </a:lnTo>
                  <a:lnTo>
                    <a:pt x="8266" y="12245"/>
                  </a:lnTo>
                  <a:lnTo>
                    <a:pt x="12470" y="6638"/>
                  </a:lnTo>
                  <a:lnTo>
                    <a:pt x="17233" y="863"/>
                  </a:lnTo>
                  <a:lnTo>
                    <a:pt x="17132" y="469"/>
                  </a:lnTo>
                  <a:lnTo>
                    <a:pt x="16814" y="241"/>
                  </a:lnTo>
                  <a:lnTo>
                    <a:pt x="1649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2746026" y="4702566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890" y="0"/>
                  </a:moveTo>
                  <a:lnTo>
                    <a:pt x="16459" y="0"/>
                  </a:lnTo>
                  <a:lnTo>
                    <a:pt x="11727" y="5786"/>
                  </a:lnTo>
                  <a:lnTo>
                    <a:pt x="7542" y="11409"/>
                  </a:lnTo>
                  <a:lnTo>
                    <a:pt x="3688" y="17105"/>
                  </a:lnTo>
                  <a:lnTo>
                    <a:pt x="0" y="23113"/>
                  </a:lnTo>
                  <a:lnTo>
                    <a:pt x="114" y="23507"/>
                  </a:lnTo>
                  <a:lnTo>
                    <a:pt x="685" y="23964"/>
                  </a:lnTo>
                  <a:lnTo>
                    <a:pt x="1041" y="23952"/>
                  </a:lnTo>
                  <a:lnTo>
                    <a:pt x="1181" y="23710"/>
                  </a:lnTo>
                  <a:lnTo>
                    <a:pt x="4761" y="17960"/>
                  </a:lnTo>
                  <a:lnTo>
                    <a:pt x="8653" y="12272"/>
                  </a:lnTo>
                  <a:lnTo>
                    <a:pt x="12866" y="6649"/>
                  </a:lnTo>
                  <a:lnTo>
                    <a:pt x="17614" y="850"/>
                  </a:lnTo>
                  <a:lnTo>
                    <a:pt x="17525" y="469"/>
                  </a:lnTo>
                  <a:lnTo>
                    <a:pt x="1689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2746383" y="470256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535" y="0"/>
                  </a:moveTo>
                  <a:lnTo>
                    <a:pt x="16103" y="0"/>
                  </a:lnTo>
                  <a:lnTo>
                    <a:pt x="14795" y="1549"/>
                  </a:lnTo>
                  <a:lnTo>
                    <a:pt x="15138" y="1371"/>
                  </a:lnTo>
                  <a:lnTo>
                    <a:pt x="15455" y="1295"/>
                  </a:lnTo>
                  <a:lnTo>
                    <a:pt x="15798" y="1549"/>
                  </a:lnTo>
                  <a:lnTo>
                    <a:pt x="15798" y="1854"/>
                  </a:lnTo>
                  <a:lnTo>
                    <a:pt x="15697" y="2209"/>
                  </a:lnTo>
                  <a:lnTo>
                    <a:pt x="9169" y="10160"/>
                  </a:lnTo>
                  <a:lnTo>
                    <a:pt x="4571" y="16789"/>
                  </a:lnTo>
                  <a:lnTo>
                    <a:pt x="457" y="23749"/>
                  </a:lnTo>
                  <a:lnTo>
                    <a:pt x="203" y="23812"/>
                  </a:lnTo>
                  <a:lnTo>
                    <a:pt x="0" y="23698"/>
                  </a:lnTo>
                  <a:lnTo>
                    <a:pt x="330" y="23964"/>
                  </a:lnTo>
                  <a:lnTo>
                    <a:pt x="685" y="23952"/>
                  </a:lnTo>
                  <a:lnTo>
                    <a:pt x="4406" y="17958"/>
                  </a:lnTo>
                  <a:lnTo>
                    <a:pt x="8297" y="12268"/>
                  </a:lnTo>
                  <a:lnTo>
                    <a:pt x="12510" y="6644"/>
                  </a:lnTo>
                  <a:lnTo>
                    <a:pt x="17259" y="850"/>
                  </a:lnTo>
                  <a:lnTo>
                    <a:pt x="17170" y="469"/>
                  </a:lnTo>
                  <a:lnTo>
                    <a:pt x="16852" y="228"/>
                  </a:lnTo>
                  <a:lnTo>
                    <a:pt x="1653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2756996" y="4710592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056" y="0"/>
                  </a:moveTo>
                  <a:lnTo>
                    <a:pt x="16637" y="0"/>
                  </a:lnTo>
                  <a:lnTo>
                    <a:pt x="11984" y="5878"/>
                  </a:lnTo>
                  <a:lnTo>
                    <a:pt x="7783" y="11523"/>
                  </a:lnTo>
                  <a:lnTo>
                    <a:pt x="3837" y="17175"/>
                  </a:lnTo>
                  <a:lnTo>
                    <a:pt x="0" y="23050"/>
                  </a:lnTo>
                  <a:lnTo>
                    <a:pt x="114" y="23418"/>
                  </a:lnTo>
                  <a:lnTo>
                    <a:pt x="711" y="23850"/>
                  </a:lnTo>
                  <a:lnTo>
                    <a:pt x="1079" y="23837"/>
                  </a:lnTo>
                  <a:lnTo>
                    <a:pt x="1231" y="23596"/>
                  </a:lnTo>
                  <a:lnTo>
                    <a:pt x="4941" y="17993"/>
                  </a:lnTo>
                  <a:lnTo>
                    <a:pt x="8902" y="12374"/>
                  </a:lnTo>
                  <a:lnTo>
                    <a:pt x="13111" y="6753"/>
                  </a:lnTo>
                  <a:lnTo>
                    <a:pt x="17767" y="901"/>
                  </a:lnTo>
                  <a:lnTo>
                    <a:pt x="17678" y="495"/>
                  </a:lnTo>
                  <a:lnTo>
                    <a:pt x="170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2757347" y="471058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700" y="12"/>
                  </a:moveTo>
                  <a:lnTo>
                    <a:pt x="16294" y="0"/>
                  </a:lnTo>
                  <a:lnTo>
                    <a:pt x="15011" y="1574"/>
                  </a:lnTo>
                  <a:lnTo>
                    <a:pt x="15354" y="1409"/>
                  </a:lnTo>
                  <a:lnTo>
                    <a:pt x="15659" y="1333"/>
                  </a:lnTo>
                  <a:lnTo>
                    <a:pt x="16002" y="1600"/>
                  </a:lnTo>
                  <a:lnTo>
                    <a:pt x="15989" y="1917"/>
                  </a:lnTo>
                  <a:lnTo>
                    <a:pt x="15887" y="2273"/>
                  </a:lnTo>
                  <a:lnTo>
                    <a:pt x="9499" y="10312"/>
                  </a:lnTo>
                  <a:lnTo>
                    <a:pt x="4813" y="16903"/>
                  </a:lnTo>
                  <a:lnTo>
                    <a:pt x="495" y="23647"/>
                  </a:lnTo>
                  <a:lnTo>
                    <a:pt x="228" y="23710"/>
                  </a:lnTo>
                  <a:lnTo>
                    <a:pt x="0" y="23583"/>
                  </a:lnTo>
                  <a:lnTo>
                    <a:pt x="368" y="23850"/>
                  </a:lnTo>
                  <a:lnTo>
                    <a:pt x="736" y="23837"/>
                  </a:lnTo>
                  <a:lnTo>
                    <a:pt x="4592" y="17993"/>
                  </a:lnTo>
                  <a:lnTo>
                    <a:pt x="8556" y="12376"/>
                  </a:lnTo>
                  <a:lnTo>
                    <a:pt x="12763" y="6758"/>
                  </a:lnTo>
                  <a:lnTo>
                    <a:pt x="17411" y="901"/>
                  </a:lnTo>
                  <a:lnTo>
                    <a:pt x="17335" y="507"/>
                  </a:lnTo>
                  <a:lnTo>
                    <a:pt x="17018" y="253"/>
                  </a:lnTo>
                  <a:lnTo>
                    <a:pt x="16700" y="12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2747008" y="4699299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7856" y="0"/>
                  </a:moveTo>
                  <a:lnTo>
                    <a:pt x="0" y="24891"/>
                  </a:lnTo>
                  <a:lnTo>
                    <a:pt x="114" y="25298"/>
                  </a:lnTo>
                  <a:lnTo>
                    <a:pt x="660" y="25806"/>
                  </a:lnTo>
                  <a:lnTo>
                    <a:pt x="990" y="25819"/>
                  </a:lnTo>
                  <a:lnTo>
                    <a:pt x="1143" y="25552"/>
                  </a:lnTo>
                  <a:lnTo>
                    <a:pt x="4973" y="19323"/>
                  </a:lnTo>
                  <a:lnTo>
                    <a:pt x="9104" y="13185"/>
                  </a:lnTo>
                  <a:lnTo>
                    <a:pt x="13557" y="7128"/>
                  </a:lnTo>
                  <a:lnTo>
                    <a:pt x="18567" y="888"/>
                  </a:lnTo>
                  <a:lnTo>
                    <a:pt x="18503" y="469"/>
                  </a:lnTo>
                  <a:lnTo>
                    <a:pt x="178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2747332" y="4699305"/>
              <a:ext cx="18415" cy="26034"/>
            </a:xfrm>
            <a:custGeom>
              <a:avLst/>
              <a:gdLst/>
              <a:ahLst/>
              <a:cxnLst/>
              <a:rect l="l" t="t" r="r" b="b"/>
              <a:pathLst>
                <a:path w="18414" h="26035">
                  <a:moveTo>
                    <a:pt x="17538" y="0"/>
                  </a:moveTo>
                  <a:lnTo>
                    <a:pt x="17081" y="38"/>
                  </a:lnTo>
                  <a:lnTo>
                    <a:pt x="15697" y="1714"/>
                  </a:lnTo>
                  <a:lnTo>
                    <a:pt x="16052" y="1498"/>
                  </a:lnTo>
                  <a:lnTo>
                    <a:pt x="16395" y="1397"/>
                  </a:lnTo>
                  <a:lnTo>
                    <a:pt x="16738" y="1638"/>
                  </a:lnTo>
                  <a:lnTo>
                    <a:pt x="16725" y="1968"/>
                  </a:lnTo>
                  <a:lnTo>
                    <a:pt x="16611" y="2349"/>
                  </a:lnTo>
                  <a:lnTo>
                    <a:pt x="15316" y="3949"/>
                  </a:lnTo>
                  <a:lnTo>
                    <a:pt x="11255" y="9205"/>
                  </a:lnTo>
                  <a:lnTo>
                    <a:pt x="7462" y="14517"/>
                  </a:lnTo>
                  <a:lnTo>
                    <a:pt x="3920" y="19889"/>
                  </a:lnTo>
                  <a:lnTo>
                    <a:pt x="457" y="25565"/>
                  </a:lnTo>
                  <a:lnTo>
                    <a:pt x="203" y="25628"/>
                  </a:lnTo>
                  <a:lnTo>
                    <a:pt x="0" y="25488"/>
                  </a:lnTo>
                  <a:lnTo>
                    <a:pt x="330" y="25806"/>
                  </a:lnTo>
                  <a:lnTo>
                    <a:pt x="660" y="25806"/>
                  </a:lnTo>
                  <a:lnTo>
                    <a:pt x="4642" y="19322"/>
                  </a:lnTo>
                  <a:lnTo>
                    <a:pt x="8774" y="13181"/>
                  </a:lnTo>
                  <a:lnTo>
                    <a:pt x="13226" y="7123"/>
                  </a:lnTo>
                  <a:lnTo>
                    <a:pt x="18237" y="889"/>
                  </a:lnTo>
                  <a:lnTo>
                    <a:pt x="18173" y="457"/>
                  </a:lnTo>
                  <a:lnTo>
                    <a:pt x="17856" y="228"/>
                  </a:lnTo>
                  <a:lnTo>
                    <a:pt x="1753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2762371" y="469711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251" y="0"/>
                  </a:moveTo>
                  <a:lnTo>
                    <a:pt x="1181" y="927"/>
                  </a:lnTo>
                  <a:lnTo>
                    <a:pt x="0" y="2336"/>
                  </a:lnTo>
                  <a:lnTo>
                    <a:pt x="558" y="2514"/>
                  </a:lnTo>
                  <a:lnTo>
                    <a:pt x="1612" y="3187"/>
                  </a:lnTo>
                  <a:lnTo>
                    <a:pt x="2666" y="3835"/>
                  </a:lnTo>
                  <a:lnTo>
                    <a:pt x="3632" y="4927"/>
                  </a:lnTo>
                  <a:lnTo>
                    <a:pt x="4203" y="4241"/>
                  </a:lnTo>
                  <a:lnTo>
                    <a:pt x="4775" y="3555"/>
                  </a:lnTo>
                  <a:lnTo>
                    <a:pt x="5245" y="147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2763488" y="469739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11" y="0"/>
                  </a:moveTo>
                  <a:lnTo>
                    <a:pt x="889" y="457"/>
                  </a:lnTo>
                  <a:lnTo>
                    <a:pt x="38" y="1028"/>
                  </a:lnTo>
                  <a:lnTo>
                    <a:pt x="0" y="1396"/>
                  </a:lnTo>
                  <a:lnTo>
                    <a:pt x="495" y="1600"/>
                  </a:lnTo>
                  <a:lnTo>
                    <a:pt x="1219" y="2082"/>
                  </a:lnTo>
                  <a:lnTo>
                    <a:pt x="2019" y="2590"/>
                  </a:lnTo>
                  <a:lnTo>
                    <a:pt x="2794" y="3352"/>
                  </a:lnTo>
                  <a:lnTo>
                    <a:pt x="3340" y="3301"/>
                  </a:lnTo>
                  <a:lnTo>
                    <a:pt x="3683" y="2400"/>
                  </a:lnTo>
                  <a:lnTo>
                    <a:pt x="3784" y="1092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2750426" y="4701471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8135" y="0"/>
                  </a:moveTo>
                  <a:lnTo>
                    <a:pt x="0" y="24993"/>
                  </a:lnTo>
                  <a:lnTo>
                    <a:pt x="114" y="25387"/>
                  </a:lnTo>
                  <a:lnTo>
                    <a:pt x="660" y="25882"/>
                  </a:lnTo>
                  <a:lnTo>
                    <a:pt x="1003" y="25882"/>
                  </a:lnTo>
                  <a:lnTo>
                    <a:pt x="1168" y="25615"/>
                  </a:lnTo>
                  <a:lnTo>
                    <a:pt x="5087" y="19422"/>
                  </a:lnTo>
                  <a:lnTo>
                    <a:pt x="9291" y="13284"/>
                  </a:lnTo>
                  <a:lnTo>
                    <a:pt x="13793" y="7202"/>
                  </a:lnTo>
                  <a:lnTo>
                    <a:pt x="18821" y="914"/>
                  </a:lnTo>
                  <a:lnTo>
                    <a:pt x="18757" y="482"/>
                  </a:lnTo>
                  <a:lnTo>
                    <a:pt x="1813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2750748" y="4701475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7805" y="0"/>
                  </a:moveTo>
                  <a:lnTo>
                    <a:pt x="17348" y="50"/>
                  </a:lnTo>
                  <a:lnTo>
                    <a:pt x="15963" y="1739"/>
                  </a:lnTo>
                  <a:lnTo>
                    <a:pt x="16332" y="1524"/>
                  </a:lnTo>
                  <a:lnTo>
                    <a:pt x="16662" y="1422"/>
                  </a:lnTo>
                  <a:lnTo>
                    <a:pt x="17005" y="1663"/>
                  </a:lnTo>
                  <a:lnTo>
                    <a:pt x="16992" y="2006"/>
                  </a:lnTo>
                  <a:lnTo>
                    <a:pt x="16878" y="2387"/>
                  </a:lnTo>
                  <a:lnTo>
                    <a:pt x="15570" y="4000"/>
                  </a:lnTo>
                  <a:lnTo>
                    <a:pt x="11484" y="9294"/>
                  </a:lnTo>
                  <a:lnTo>
                    <a:pt x="7639" y="14624"/>
                  </a:lnTo>
                  <a:lnTo>
                    <a:pt x="4022" y="19991"/>
                  </a:lnTo>
                  <a:lnTo>
                    <a:pt x="482" y="25641"/>
                  </a:lnTo>
                  <a:lnTo>
                    <a:pt x="215" y="25704"/>
                  </a:lnTo>
                  <a:lnTo>
                    <a:pt x="0" y="25565"/>
                  </a:lnTo>
                  <a:lnTo>
                    <a:pt x="342" y="25869"/>
                  </a:lnTo>
                  <a:lnTo>
                    <a:pt x="685" y="25869"/>
                  </a:lnTo>
                  <a:lnTo>
                    <a:pt x="4764" y="19422"/>
                  </a:lnTo>
                  <a:lnTo>
                    <a:pt x="8969" y="13282"/>
                  </a:lnTo>
                  <a:lnTo>
                    <a:pt x="13473" y="7197"/>
                  </a:lnTo>
                  <a:lnTo>
                    <a:pt x="18503" y="901"/>
                  </a:lnTo>
                  <a:lnTo>
                    <a:pt x="18440" y="482"/>
                  </a:lnTo>
                  <a:lnTo>
                    <a:pt x="18122" y="241"/>
                  </a:lnTo>
                  <a:lnTo>
                    <a:pt x="1780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2766075" y="469925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251" y="0"/>
                  </a:moveTo>
                  <a:lnTo>
                    <a:pt x="1181" y="939"/>
                  </a:lnTo>
                  <a:lnTo>
                    <a:pt x="0" y="2374"/>
                  </a:lnTo>
                  <a:lnTo>
                    <a:pt x="558" y="2552"/>
                  </a:lnTo>
                  <a:lnTo>
                    <a:pt x="1587" y="3225"/>
                  </a:lnTo>
                  <a:lnTo>
                    <a:pt x="2641" y="3898"/>
                  </a:lnTo>
                  <a:lnTo>
                    <a:pt x="3594" y="5003"/>
                  </a:lnTo>
                  <a:lnTo>
                    <a:pt x="4165" y="4318"/>
                  </a:lnTo>
                  <a:lnTo>
                    <a:pt x="4737" y="3619"/>
                  </a:lnTo>
                  <a:lnTo>
                    <a:pt x="5207" y="1511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2767191" y="469953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11" y="0"/>
                  </a:moveTo>
                  <a:lnTo>
                    <a:pt x="888" y="469"/>
                  </a:lnTo>
                  <a:lnTo>
                    <a:pt x="38" y="1041"/>
                  </a:lnTo>
                  <a:lnTo>
                    <a:pt x="0" y="1422"/>
                  </a:lnTo>
                  <a:lnTo>
                    <a:pt x="482" y="1638"/>
                  </a:lnTo>
                  <a:lnTo>
                    <a:pt x="1206" y="2120"/>
                  </a:lnTo>
                  <a:lnTo>
                    <a:pt x="1993" y="2641"/>
                  </a:lnTo>
                  <a:lnTo>
                    <a:pt x="2755" y="3416"/>
                  </a:lnTo>
                  <a:lnTo>
                    <a:pt x="3301" y="3365"/>
                  </a:lnTo>
                  <a:lnTo>
                    <a:pt x="3644" y="2463"/>
                  </a:lnTo>
                  <a:lnTo>
                    <a:pt x="3759" y="1130"/>
                  </a:lnTo>
                  <a:lnTo>
                    <a:pt x="3047" y="584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2753339" y="4703511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389" y="0"/>
                  </a:moveTo>
                  <a:lnTo>
                    <a:pt x="0" y="24980"/>
                  </a:lnTo>
                  <a:lnTo>
                    <a:pt x="114" y="25361"/>
                  </a:lnTo>
                  <a:lnTo>
                    <a:pt x="698" y="25844"/>
                  </a:lnTo>
                  <a:lnTo>
                    <a:pt x="1041" y="25844"/>
                  </a:lnTo>
                  <a:lnTo>
                    <a:pt x="1206" y="25577"/>
                  </a:lnTo>
                  <a:lnTo>
                    <a:pt x="5207" y="19435"/>
                  </a:lnTo>
                  <a:lnTo>
                    <a:pt x="9480" y="13317"/>
                  </a:lnTo>
                  <a:lnTo>
                    <a:pt x="14029" y="7230"/>
                  </a:lnTo>
                  <a:lnTo>
                    <a:pt x="19088" y="914"/>
                  </a:lnTo>
                  <a:lnTo>
                    <a:pt x="19024" y="482"/>
                  </a:lnTo>
                  <a:lnTo>
                    <a:pt x="1838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2753681" y="4703510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8046" y="0"/>
                  </a:moveTo>
                  <a:lnTo>
                    <a:pt x="17602" y="38"/>
                  </a:lnTo>
                  <a:lnTo>
                    <a:pt x="16205" y="1739"/>
                  </a:lnTo>
                  <a:lnTo>
                    <a:pt x="16573" y="1524"/>
                  </a:lnTo>
                  <a:lnTo>
                    <a:pt x="16903" y="1422"/>
                  </a:lnTo>
                  <a:lnTo>
                    <a:pt x="17246" y="1676"/>
                  </a:lnTo>
                  <a:lnTo>
                    <a:pt x="17233" y="2019"/>
                  </a:lnTo>
                  <a:lnTo>
                    <a:pt x="17106" y="2387"/>
                  </a:lnTo>
                  <a:lnTo>
                    <a:pt x="11682" y="9333"/>
                  </a:lnTo>
                  <a:lnTo>
                    <a:pt x="7788" y="14662"/>
                  </a:lnTo>
                  <a:lnTo>
                    <a:pt x="4108" y="20010"/>
                  </a:lnTo>
                  <a:lnTo>
                    <a:pt x="495" y="25615"/>
                  </a:lnTo>
                  <a:lnTo>
                    <a:pt x="215" y="25679"/>
                  </a:lnTo>
                  <a:lnTo>
                    <a:pt x="0" y="25539"/>
                  </a:lnTo>
                  <a:lnTo>
                    <a:pt x="355" y="25844"/>
                  </a:lnTo>
                  <a:lnTo>
                    <a:pt x="698" y="25844"/>
                  </a:lnTo>
                  <a:lnTo>
                    <a:pt x="4864" y="19435"/>
                  </a:lnTo>
                  <a:lnTo>
                    <a:pt x="9137" y="13317"/>
                  </a:lnTo>
                  <a:lnTo>
                    <a:pt x="13686" y="7230"/>
                  </a:lnTo>
                  <a:lnTo>
                    <a:pt x="18745" y="914"/>
                  </a:lnTo>
                  <a:lnTo>
                    <a:pt x="18681" y="482"/>
                  </a:lnTo>
                  <a:lnTo>
                    <a:pt x="18364" y="241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2769260" y="470125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251" y="0"/>
                  </a:moveTo>
                  <a:lnTo>
                    <a:pt x="1193" y="939"/>
                  </a:lnTo>
                  <a:lnTo>
                    <a:pt x="609" y="1663"/>
                  </a:lnTo>
                  <a:lnTo>
                    <a:pt x="0" y="2387"/>
                  </a:lnTo>
                  <a:lnTo>
                    <a:pt x="558" y="2565"/>
                  </a:lnTo>
                  <a:lnTo>
                    <a:pt x="1587" y="3263"/>
                  </a:lnTo>
                  <a:lnTo>
                    <a:pt x="2628" y="3949"/>
                  </a:lnTo>
                  <a:lnTo>
                    <a:pt x="3581" y="5080"/>
                  </a:lnTo>
                  <a:lnTo>
                    <a:pt x="4140" y="4381"/>
                  </a:lnTo>
                  <a:lnTo>
                    <a:pt x="4711" y="3683"/>
                  </a:lnTo>
                  <a:lnTo>
                    <a:pt x="5181" y="154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2770381" y="470155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98" y="0"/>
                  </a:moveTo>
                  <a:lnTo>
                    <a:pt x="888" y="457"/>
                  </a:lnTo>
                  <a:lnTo>
                    <a:pt x="38" y="1041"/>
                  </a:lnTo>
                  <a:lnTo>
                    <a:pt x="0" y="1409"/>
                  </a:lnTo>
                  <a:lnTo>
                    <a:pt x="482" y="1638"/>
                  </a:lnTo>
                  <a:lnTo>
                    <a:pt x="1193" y="2133"/>
                  </a:lnTo>
                  <a:lnTo>
                    <a:pt x="1981" y="2667"/>
                  </a:lnTo>
                  <a:lnTo>
                    <a:pt x="2730" y="3454"/>
                  </a:lnTo>
                  <a:lnTo>
                    <a:pt x="3276" y="3403"/>
                  </a:lnTo>
                  <a:lnTo>
                    <a:pt x="3619" y="2489"/>
                  </a:lnTo>
                  <a:lnTo>
                    <a:pt x="3733" y="114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2755473" y="4706587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592" y="0"/>
                  </a:moveTo>
                  <a:lnTo>
                    <a:pt x="0" y="24853"/>
                  </a:lnTo>
                  <a:lnTo>
                    <a:pt x="127" y="25222"/>
                  </a:lnTo>
                  <a:lnTo>
                    <a:pt x="711" y="25679"/>
                  </a:lnTo>
                  <a:lnTo>
                    <a:pt x="1079" y="25666"/>
                  </a:lnTo>
                  <a:lnTo>
                    <a:pt x="1244" y="25412"/>
                  </a:lnTo>
                  <a:lnTo>
                    <a:pt x="5310" y="19344"/>
                  </a:lnTo>
                  <a:lnTo>
                    <a:pt x="9639" y="13279"/>
                  </a:lnTo>
                  <a:lnTo>
                    <a:pt x="14224" y="7226"/>
                  </a:lnTo>
                  <a:lnTo>
                    <a:pt x="19278" y="939"/>
                  </a:lnTo>
                  <a:lnTo>
                    <a:pt x="19215" y="495"/>
                  </a:lnTo>
                  <a:lnTo>
                    <a:pt x="1859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2755826" y="4706582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5">
                  <a:moveTo>
                    <a:pt x="18249" y="0"/>
                  </a:moveTo>
                  <a:lnTo>
                    <a:pt x="17792" y="50"/>
                  </a:lnTo>
                  <a:lnTo>
                    <a:pt x="16408" y="1739"/>
                  </a:lnTo>
                  <a:lnTo>
                    <a:pt x="16764" y="1536"/>
                  </a:lnTo>
                  <a:lnTo>
                    <a:pt x="17094" y="1435"/>
                  </a:lnTo>
                  <a:lnTo>
                    <a:pt x="17437" y="1689"/>
                  </a:lnTo>
                  <a:lnTo>
                    <a:pt x="17411" y="2031"/>
                  </a:lnTo>
                  <a:lnTo>
                    <a:pt x="17297" y="2412"/>
                  </a:lnTo>
                  <a:lnTo>
                    <a:pt x="11852" y="9329"/>
                  </a:lnTo>
                  <a:lnTo>
                    <a:pt x="7920" y="14625"/>
                  </a:lnTo>
                  <a:lnTo>
                    <a:pt x="4189" y="19924"/>
                  </a:lnTo>
                  <a:lnTo>
                    <a:pt x="508" y="25463"/>
                  </a:lnTo>
                  <a:lnTo>
                    <a:pt x="228" y="25526"/>
                  </a:lnTo>
                  <a:lnTo>
                    <a:pt x="0" y="25399"/>
                  </a:lnTo>
                  <a:lnTo>
                    <a:pt x="368" y="25679"/>
                  </a:lnTo>
                  <a:lnTo>
                    <a:pt x="723" y="25679"/>
                  </a:lnTo>
                  <a:lnTo>
                    <a:pt x="4955" y="19351"/>
                  </a:lnTo>
                  <a:lnTo>
                    <a:pt x="9283" y="13290"/>
                  </a:lnTo>
                  <a:lnTo>
                    <a:pt x="13869" y="7238"/>
                  </a:lnTo>
                  <a:lnTo>
                    <a:pt x="18923" y="939"/>
                  </a:lnTo>
                  <a:lnTo>
                    <a:pt x="18872" y="495"/>
                  </a:lnTo>
                  <a:lnTo>
                    <a:pt x="18554" y="253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2771611" y="470431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238" y="0"/>
                  </a:moveTo>
                  <a:lnTo>
                    <a:pt x="1193" y="927"/>
                  </a:lnTo>
                  <a:lnTo>
                    <a:pt x="0" y="2387"/>
                  </a:lnTo>
                  <a:lnTo>
                    <a:pt x="546" y="2578"/>
                  </a:lnTo>
                  <a:lnTo>
                    <a:pt x="2603" y="3975"/>
                  </a:lnTo>
                  <a:lnTo>
                    <a:pt x="3556" y="5118"/>
                  </a:lnTo>
                  <a:lnTo>
                    <a:pt x="4114" y="4432"/>
                  </a:lnTo>
                  <a:lnTo>
                    <a:pt x="4686" y="3746"/>
                  </a:lnTo>
                  <a:lnTo>
                    <a:pt x="5143" y="1600"/>
                  </a:lnTo>
                  <a:lnTo>
                    <a:pt x="4191" y="812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2772731" y="47046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85" y="0"/>
                  </a:moveTo>
                  <a:lnTo>
                    <a:pt x="888" y="444"/>
                  </a:lnTo>
                  <a:lnTo>
                    <a:pt x="38" y="1028"/>
                  </a:lnTo>
                  <a:lnTo>
                    <a:pt x="0" y="1409"/>
                  </a:lnTo>
                  <a:lnTo>
                    <a:pt x="469" y="1638"/>
                  </a:lnTo>
                  <a:lnTo>
                    <a:pt x="1181" y="2146"/>
                  </a:lnTo>
                  <a:lnTo>
                    <a:pt x="1955" y="2692"/>
                  </a:lnTo>
                  <a:lnTo>
                    <a:pt x="2705" y="3492"/>
                  </a:lnTo>
                  <a:lnTo>
                    <a:pt x="3251" y="3454"/>
                  </a:lnTo>
                  <a:lnTo>
                    <a:pt x="3594" y="2539"/>
                  </a:lnTo>
                  <a:lnTo>
                    <a:pt x="3708" y="1181"/>
                  </a:lnTo>
                  <a:lnTo>
                    <a:pt x="3009" y="609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2757266" y="4709804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29">
                  <a:moveTo>
                    <a:pt x="20015" y="0"/>
                  </a:moveTo>
                  <a:lnTo>
                    <a:pt x="14198" y="5580"/>
                  </a:lnTo>
                  <a:lnTo>
                    <a:pt x="9067" y="11153"/>
                  </a:lnTo>
                  <a:lnTo>
                    <a:pt x="4384" y="16912"/>
                  </a:lnTo>
                  <a:lnTo>
                    <a:pt x="0" y="23075"/>
                  </a:lnTo>
                  <a:lnTo>
                    <a:pt x="101" y="23456"/>
                  </a:lnTo>
                  <a:lnTo>
                    <a:pt x="673" y="23926"/>
                  </a:lnTo>
                  <a:lnTo>
                    <a:pt x="1015" y="23939"/>
                  </a:lnTo>
                  <a:lnTo>
                    <a:pt x="1193" y="23685"/>
                  </a:lnTo>
                  <a:lnTo>
                    <a:pt x="5461" y="17778"/>
                  </a:lnTo>
                  <a:lnTo>
                    <a:pt x="10171" y="12045"/>
                  </a:lnTo>
                  <a:lnTo>
                    <a:pt x="15297" y="6522"/>
                  </a:lnTo>
                  <a:lnTo>
                    <a:pt x="21069" y="1016"/>
                  </a:lnTo>
                  <a:lnTo>
                    <a:pt x="21056" y="584"/>
                  </a:lnTo>
                  <a:lnTo>
                    <a:pt x="20472" y="25"/>
                  </a:lnTo>
                  <a:lnTo>
                    <a:pt x="2001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2757584" y="4709804"/>
              <a:ext cx="20955" cy="24130"/>
            </a:xfrm>
            <a:custGeom>
              <a:avLst/>
              <a:gdLst/>
              <a:ahLst/>
              <a:cxnLst/>
              <a:rect l="l" t="t" r="r" b="b"/>
              <a:pathLst>
                <a:path w="20955" h="24129">
                  <a:moveTo>
                    <a:pt x="19697" y="0"/>
                  </a:moveTo>
                  <a:lnTo>
                    <a:pt x="18097" y="1473"/>
                  </a:lnTo>
                  <a:lnTo>
                    <a:pt x="18491" y="1320"/>
                  </a:lnTo>
                  <a:lnTo>
                    <a:pt x="18846" y="1257"/>
                  </a:lnTo>
                  <a:lnTo>
                    <a:pt x="19151" y="1549"/>
                  </a:lnTo>
                  <a:lnTo>
                    <a:pt x="19100" y="1866"/>
                  </a:lnTo>
                  <a:lnTo>
                    <a:pt x="18935" y="2222"/>
                  </a:lnTo>
                  <a:lnTo>
                    <a:pt x="17437" y="3644"/>
                  </a:lnTo>
                  <a:lnTo>
                    <a:pt x="12749" y="8367"/>
                  </a:lnTo>
                  <a:lnTo>
                    <a:pt x="8386" y="13263"/>
                  </a:lnTo>
                  <a:lnTo>
                    <a:pt x="4355" y="18309"/>
                  </a:lnTo>
                  <a:lnTo>
                    <a:pt x="495" y="23710"/>
                  </a:lnTo>
                  <a:lnTo>
                    <a:pt x="215" y="23774"/>
                  </a:lnTo>
                  <a:lnTo>
                    <a:pt x="0" y="23634"/>
                  </a:lnTo>
                  <a:lnTo>
                    <a:pt x="355" y="23926"/>
                  </a:lnTo>
                  <a:lnTo>
                    <a:pt x="698" y="23939"/>
                  </a:lnTo>
                  <a:lnTo>
                    <a:pt x="5144" y="17778"/>
                  </a:lnTo>
                  <a:lnTo>
                    <a:pt x="9853" y="12045"/>
                  </a:lnTo>
                  <a:lnTo>
                    <a:pt x="14979" y="6522"/>
                  </a:lnTo>
                  <a:lnTo>
                    <a:pt x="20739" y="1016"/>
                  </a:lnTo>
                  <a:lnTo>
                    <a:pt x="20739" y="584"/>
                  </a:lnTo>
                  <a:lnTo>
                    <a:pt x="20447" y="304"/>
                  </a:lnTo>
                  <a:lnTo>
                    <a:pt x="20154" y="25"/>
                  </a:lnTo>
                  <a:lnTo>
                    <a:pt x="19697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2775240" y="470774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556" y="0"/>
                  </a:moveTo>
                  <a:lnTo>
                    <a:pt x="1384" y="622"/>
                  </a:lnTo>
                  <a:lnTo>
                    <a:pt x="0" y="1879"/>
                  </a:lnTo>
                  <a:lnTo>
                    <a:pt x="533" y="2133"/>
                  </a:lnTo>
                  <a:lnTo>
                    <a:pt x="1485" y="2946"/>
                  </a:lnTo>
                  <a:lnTo>
                    <a:pt x="2463" y="3746"/>
                  </a:lnTo>
                  <a:lnTo>
                    <a:pt x="3289" y="4965"/>
                  </a:lnTo>
                  <a:lnTo>
                    <a:pt x="3937" y="4381"/>
                  </a:lnTo>
                  <a:lnTo>
                    <a:pt x="4584" y="3797"/>
                  </a:lnTo>
                  <a:lnTo>
                    <a:pt x="5308" y="1803"/>
                  </a:lnTo>
                  <a:lnTo>
                    <a:pt x="4432" y="914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2776457" y="470806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476" y="0"/>
                  </a:moveTo>
                  <a:lnTo>
                    <a:pt x="1003" y="241"/>
                  </a:lnTo>
                  <a:lnTo>
                    <a:pt x="76" y="698"/>
                  </a:lnTo>
                  <a:lnTo>
                    <a:pt x="0" y="1054"/>
                  </a:lnTo>
                  <a:lnTo>
                    <a:pt x="444" y="1333"/>
                  </a:lnTo>
                  <a:lnTo>
                    <a:pt x="1104" y="1917"/>
                  </a:lnTo>
                  <a:lnTo>
                    <a:pt x="1828" y="2539"/>
                  </a:lnTo>
                  <a:lnTo>
                    <a:pt x="2501" y="3416"/>
                  </a:lnTo>
                  <a:lnTo>
                    <a:pt x="3047" y="3454"/>
                  </a:lnTo>
                  <a:lnTo>
                    <a:pt x="3492" y="2616"/>
                  </a:lnTo>
                  <a:lnTo>
                    <a:pt x="3771" y="1333"/>
                  </a:lnTo>
                  <a:lnTo>
                    <a:pt x="3136" y="685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2756830" y="4708120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18719" y="0"/>
                  </a:moveTo>
                  <a:lnTo>
                    <a:pt x="0" y="24612"/>
                  </a:lnTo>
                  <a:lnTo>
                    <a:pt x="139" y="24980"/>
                  </a:lnTo>
                  <a:lnTo>
                    <a:pt x="749" y="25399"/>
                  </a:lnTo>
                  <a:lnTo>
                    <a:pt x="1104" y="25374"/>
                  </a:lnTo>
                  <a:lnTo>
                    <a:pt x="1257" y="25107"/>
                  </a:lnTo>
                  <a:lnTo>
                    <a:pt x="5042" y="18906"/>
                  </a:lnTo>
                  <a:lnTo>
                    <a:pt x="9288" y="12823"/>
                  </a:lnTo>
                  <a:lnTo>
                    <a:pt x="13989" y="6898"/>
                  </a:lnTo>
                  <a:lnTo>
                    <a:pt x="19380" y="927"/>
                  </a:lnTo>
                  <a:lnTo>
                    <a:pt x="19342" y="507"/>
                  </a:lnTo>
                  <a:lnTo>
                    <a:pt x="1871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2757201" y="4708121"/>
              <a:ext cx="19050" cy="25400"/>
            </a:xfrm>
            <a:custGeom>
              <a:avLst/>
              <a:gdLst/>
              <a:ahLst/>
              <a:cxnLst/>
              <a:rect l="l" t="t" r="r" b="b"/>
              <a:pathLst>
                <a:path w="19050" h="25400">
                  <a:moveTo>
                    <a:pt x="18351" y="0"/>
                  </a:moveTo>
                  <a:lnTo>
                    <a:pt x="17881" y="25"/>
                  </a:lnTo>
                  <a:lnTo>
                    <a:pt x="16382" y="1625"/>
                  </a:lnTo>
                  <a:lnTo>
                    <a:pt x="16763" y="1435"/>
                  </a:lnTo>
                  <a:lnTo>
                    <a:pt x="17106" y="1346"/>
                  </a:lnTo>
                  <a:lnTo>
                    <a:pt x="17449" y="1600"/>
                  </a:lnTo>
                  <a:lnTo>
                    <a:pt x="17411" y="1930"/>
                  </a:lnTo>
                  <a:lnTo>
                    <a:pt x="17271" y="2285"/>
                  </a:lnTo>
                  <a:lnTo>
                    <a:pt x="15874" y="3835"/>
                  </a:lnTo>
                  <a:lnTo>
                    <a:pt x="11531" y="8924"/>
                  </a:lnTo>
                  <a:lnTo>
                    <a:pt x="7546" y="14154"/>
                  </a:lnTo>
                  <a:lnTo>
                    <a:pt x="3919" y="19498"/>
                  </a:lnTo>
                  <a:lnTo>
                    <a:pt x="507" y="25171"/>
                  </a:lnTo>
                  <a:lnTo>
                    <a:pt x="241" y="25247"/>
                  </a:lnTo>
                  <a:lnTo>
                    <a:pt x="0" y="25133"/>
                  </a:lnTo>
                  <a:lnTo>
                    <a:pt x="380" y="25399"/>
                  </a:lnTo>
                  <a:lnTo>
                    <a:pt x="736" y="25374"/>
                  </a:lnTo>
                  <a:lnTo>
                    <a:pt x="4674" y="18904"/>
                  </a:lnTo>
                  <a:lnTo>
                    <a:pt x="8920" y="12819"/>
                  </a:lnTo>
                  <a:lnTo>
                    <a:pt x="13620" y="6893"/>
                  </a:lnTo>
                  <a:lnTo>
                    <a:pt x="19011" y="927"/>
                  </a:lnTo>
                  <a:lnTo>
                    <a:pt x="18961" y="507"/>
                  </a:lnTo>
                  <a:lnTo>
                    <a:pt x="18656" y="253"/>
                  </a:lnTo>
                  <a:lnTo>
                    <a:pt x="1835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2773019" y="470596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454" y="0"/>
                  </a:moveTo>
                  <a:lnTo>
                    <a:pt x="1282" y="825"/>
                  </a:lnTo>
                  <a:lnTo>
                    <a:pt x="0" y="2197"/>
                  </a:lnTo>
                  <a:lnTo>
                    <a:pt x="546" y="2387"/>
                  </a:lnTo>
                  <a:lnTo>
                    <a:pt x="1574" y="3111"/>
                  </a:lnTo>
                  <a:lnTo>
                    <a:pt x="2603" y="3810"/>
                  </a:lnTo>
                  <a:lnTo>
                    <a:pt x="3530" y="4940"/>
                  </a:lnTo>
                  <a:lnTo>
                    <a:pt x="4140" y="4305"/>
                  </a:lnTo>
                  <a:lnTo>
                    <a:pt x="4749" y="3657"/>
                  </a:lnTo>
                  <a:lnTo>
                    <a:pt x="5333" y="1625"/>
                  </a:lnTo>
                  <a:lnTo>
                    <a:pt x="4394" y="825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2774195" y="470627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425" y="0"/>
                  </a:moveTo>
                  <a:lnTo>
                    <a:pt x="952" y="368"/>
                  </a:lnTo>
                  <a:lnTo>
                    <a:pt x="50" y="901"/>
                  </a:lnTo>
                  <a:lnTo>
                    <a:pt x="0" y="1269"/>
                  </a:lnTo>
                  <a:lnTo>
                    <a:pt x="482" y="1498"/>
                  </a:lnTo>
                  <a:lnTo>
                    <a:pt x="1181" y="2019"/>
                  </a:lnTo>
                  <a:lnTo>
                    <a:pt x="1955" y="2578"/>
                  </a:lnTo>
                  <a:lnTo>
                    <a:pt x="2692" y="3365"/>
                  </a:lnTo>
                  <a:lnTo>
                    <a:pt x="3251" y="3352"/>
                  </a:lnTo>
                  <a:lnTo>
                    <a:pt x="3644" y="2489"/>
                  </a:lnTo>
                  <a:lnTo>
                    <a:pt x="3835" y="1193"/>
                  </a:lnTo>
                  <a:lnTo>
                    <a:pt x="3136" y="60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2758600" y="4711987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5" h="22225">
                  <a:moveTo>
                    <a:pt x="18935" y="12"/>
                  </a:moveTo>
                  <a:lnTo>
                    <a:pt x="0" y="21323"/>
                  </a:lnTo>
                  <a:lnTo>
                    <a:pt x="101" y="21666"/>
                  </a:lnTo>
                  <a:lnTo>
                    <a:pt x="647" y="22085"/>
                  </a:lnTo>
                  <a:lnTo>
                    <a:pt x="977" y="22072"/>
                  </a:lnTo>
                  <a:lnTo>
                    <a:pt x="1143" y="21844"/>
                  </a:lnTo>
                  <a:lnTo>
                    <a:pt x="5080" y="16408"/>
                  </a:lnTo>
                  <a:lnTo>
                    <a:pt x="9428" y="11120"/>
                  </a:lnTo>
                  <a:lnTo>
                    <a:pt x="14164" y="6015"/>
                  </a:lnTo>
                  <a:lnTo>
                    <a:pt x="19494" y="927"/>
                  </a:lnTo>
                  <a:lnTo>
                    <a:pt x="19481" y="533"/>
                  </a:lnTo>
                  <a:lnTo>
                    <a:pt x="18935" y="12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2758914" y="4711985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5" h="22225">
                  <a:moveTo>
                    <a:pt x="18199" y="0"/>
                  </a:moveTo>
                  <a:lnTo>
                    <a:pt x="16713" y="1358"/>
                  </a:lnTo>
                  <a:lnTo>
                    <a:pt x="17081" y="1219"/>
                  </a:lnTo>
                  <a:lnTo>
                    <a:pt x="17411" y="1168"/>
                  </a:lnTo>
                  <a:lnTo>
                    <a:pt x="17703" y="1422"/>
                  </a:lnTo>
                  <a:lnTo>
                    <a:pt x="17652" y="1727"/>
                  </a:lnTo>
                  <a:lnTo>
                    <a:pt x="17500" y="2057"/>
                  </a:lnTo>
                  <a:lnTo>
                    <a:pt x="10147" y="9067"/>
                  </a:lnTo>
                  <a:lnTo>
                    <a:pt x="4940" y="15265"/>
                  </a:lnTo>
                  <a:lnTo>
                    <a:pt x="469" y="21882"/>
                  </a:lnTo>
                  <a:lnTo>
                    <a:pt x="203" y="21945"/>
                  </a:lnTo>
                  <a:lnTo>
                    <a:pt x="0" y="21818"/>
                  </a:lnTo>
                  <a:lnTo>
                    <a:pt x="330" y="22085"/>
                  </a:lnTo>
                  <a:lnTo>
                    <a:pt x="673" y="22085"/>
                  </a:lnTo>
                  <a:lnTo>
                    <a:pt x="4762" y="16409"/>
                  </a:lnTo>
                  <a:lnTo>
                    <a:pt x="9110" y="11122"/>
                  </a:lnTo>
                  <a:lnTo>
                    <a:pt x="13846" y="6020"/>
                  </a:lnTo>
                  <a:lnTo>
                    <a:pt x="19176" y="927"/>
                  </a:lnTo>
                  <a:lnTo>
                    <a:pt x="19164" y="533"/>
                  </a:lnTo>
                  <a:lnTo>
                    <a:pt x="18897" y="279"/>
                  </a:lnTo>
                  <a:lnTo>
                    <a:pt x="18630" y="25"/>
                  </a:lnTo>
                  <a:lnTo>
                    <a:pt x="1819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2775207" y="471008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301" y="0"/>
                  </a:moveTo>
                  <a:lnTo>
                    <a:pt x="1282" y="584"/>
                  </a:lnTo>
                  <a:lnTo>
                    <a:pt x="0" y="1752"/>
                  </a:lnTo>
                  <a:lnTo>
                    <a:pt x="495" y="1981"/>
                  </a:lnTo>
                  <a:lnTo>
                    <a:pt x="2311" y="3454"/>
                  </a:lnTo>
                  <a:lnTo>
                    <a:pt x="3098" y="4584"/>
                  </a:lnTo>
                  <a:lnTo>
                    <a:pt x="3695" y="4038"/>
                  </a:lnTo>
                  <a:lnTo>
                    <a:pt x="4292" y="3492"/>
                  </a:lnTo>
                  <a:lnTo>
                    <a:pt x="4940" y="1676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2776333" y="471037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11" y="0"/>
                  </a:moveTo>
                  <a:lnTo>
                    <a:pt x="939" y="228"/>
                  </a:lnTo>
                  <a:lnTo>
                    <a:pt x="76" y="647"/>
                  </a:lnTo>
                  <a:lnTo>
                    <a:pt x="0" y="990"/>
                  </a:lnTo>
                  <a:lnTo>
                    <a:pt x="419" y="1244"/>
                  </a:lnTo>
                  <a:lnTo>
                    <a:pt x="1041" y="1777"/>
                  </a:lnTo>
                  <a:lnTo>
                    <a:pt x="1727" y="2349"/>
                  </a:lnTo>
                  <a:lnTo>
                    <a:pt x="2362" y="3149"/>
                  </a:lnTo>
                  <a:lnTo>
                    <a:pt x="2870" y="3187"/>
                  </a:lnTo>
                  <a:lnTo>
                    <a:pt x="3276" y="2412"/>
                  </a:lnTo>
                  <a:lnTo>
                    <a:pt x="3530" y="1244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2747685" y="4700922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605" y="0"/>
                  </a:moveTo>
                  <a:lnTo>
                    <a:pt x="18199" y="76"/>
                  </a:lnTo>
                  <a:lnTo>
                    <a:pt x="14012" y="7017"/>
                  </a:lnTo>
                  <a:lnTo>
                    <a:pt x="9683" y="13260"/>
                  </a:lnTo>
                  <a:lnTo>
                    <a:pt x="5069" y="19095"/>
                  </a:lnTo>
                  <a:lnTo>
                    <a:pt x="203" y="24510"/>
                  </a:lnTo>
                  <a:lnTo>
                    <a:pt x="0" y="24739"/>
                  </a:lnTo>
                  <a:lnTo>
                    <a:pt x="76" y="25082"/>
                  </a:lnTo>
                  <a:lnTo>
                    <a:pt x="647" y="25552"/>
                  </a:lnTo>
                  <a:lnTo>
                    <a:pt x="1041" y="25577"/>
                  </a:lnTo>
                  <a:lnTo>
                    <a:pt x="6118" y="19994"/>
                  </a:lnTo>
                  <a:lnTo>
                    <a:pt x="10755" y="14182"/>
                  </a:lnTo>
                  <a:lnTo>
                    <a:pt x="15123" y="7927"/>
                  </a:lnTo>
                  <a:lnTo>
                    <a:pt x="19354" y="939"/>
                  </a:lnTo>
                  <a:lnTo>
                    <a:pt x="19253" y="469"/>
                  </a:lnTo>
                  <a:lnTo>
                    <a:pt x="1860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2747678" y="4700920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18618" y="0"/>
                  </a:moveTo>
                  <a:lnTo>
                    <a:pt x="18199" y="88"/>
                  </a:lnTo>
                  <a:lnTo>
                    <a:pt x="14017" y="7017"/>
                  </a:lnTo>
                  <a:lnTo>
                    <a:pt x="9686" y="13260"/>
                  </a:lnTo>
                  <a:lnTo>
                    <a:pt x="5075" y="19095"/>
                  </a:lnTo>
                  <a:lnTo>
                    <a:pt x="0" y="24739"/>
                  </a:lnTo>
                  <a:lnTo>
                    <a:pt x="76" y="25082"/>
                  </a:lnTo>
                  <a:lnTo>
                    <a:pt x="431" y="25374"/>
                  </a:lnTo>
                  <a:lnTo>
                    <a:pt x="266" y="25184"/>
                  </a:lnTo>
                  <a:lnTo>
                    <a:pt x="266" y="24892"/>
                  </a:lnTo>
                  <a:lnTo>
                    <a:pt x="17386" y="2159"/>
                  </a:lnTo>
                  <a:lnTo>
                    <a:pt x="17691" y="1930"/>
                  </a:lnTo>
                  <a:lnTo>
                    <a:pt x="17995" y="1803"/>
                  </a:lnTo>
                  <a:lnTo>
                    <a:pt x="18326" y="2057"/>
                  </a:lnTo>
                  <a:lnTo>
                    <a:pt x="18338" y="2425"/>
                  </a:lnTo>
                  <a:lnTo>
                    <a:pt x="18262" y="2857"/>
                  </a:lnTo>
                  <a:lnTo>
                    <a:pt x="19367" y="939"/>
                  </a:lnTo>
                  <a:lnTo>
                    <a:pt x="19253" y="469"/>
                  </a:lnTo>
                  <a:lnTo>
                    <a:pt x="18935" y="241"/>
                  </a:lnTo>
                  <a:lnTo>
                    <a:pt x="1861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2764025" y="469848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54" y="0"/>
                  </a:moveTo>
                  <a:lnTo>
                    <a:pt x="888" y="1142"/>
                  </a:lnTo>
                  <a:lnTo>
                    <a:pt x="444" y="1917"/>
                  </a:lnTo>
                  <a:lnTo>
                    <a:pt x="0" y="2692"/>
                  </a:lnTo>
                  <a:lnTo>
                    <a:pt x="1333" y="3289"/>
                  </a:lnTo>
                  <a:lnTo>
                    <a:pt x="3238" y="4914"/>
                  </a:lnTo>
                  <a:lnTo>
                    <a:pt x="3568" y="5410"/>
                  </a:lnTo>
                  <a:lnTo>
                    <a:pt x="4521" y="3759"/>
                  </a:lnTo>
                  <a:lnTo>
                    <a:pt x="4698" y="1409"/>
                  </a:lnTo>
                  <a:lnTo>
                    <a:pt x="3670" y="711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2764994" y="469877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79" y="0"/>
                  </a:moveTo>
                  <a:lnTo>
                    <a:pt x="711" y="546"/>
                  </a:lnTo>
                  <a:lnTo>
                    <a:pt x="0" y="1168"/>
                  </a:lnTo>
                  <a:lnTo>
                    <a:pt x="139" y="1714"/>
                  </a:lnTo>
                  <a:lnTo>
                    <a:pt x="1092" y="2222"/>
                  </a:lnTo>
                  <a:lnTo>
                    <a:pt x="1828" y="2832"/>
                  </a:lnTo>
                  <a:lnTo>
                    <a:pt x="2514" y="3378"/>
                  </a:lnTo>
                  <a:lnTo>
                    <a:pt x="2857" y="3784"/>
                  </a:lnTo>
                  <a:lnTo>
                    <a:pt x="3187" y="3632"/>
                  </a:lnTo>
                  <a:lnTo>
                    <a:pt x="3454" y="2603"/>
                  </a:lnTo>
                  <a:lnTo>
                    <a:pt x="3403" y="1054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2745409" y="4699106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8326" y="0"/>
                  </a:moveTo>
                  <a:lnTo>
                    <a:pt x="17919" y="76"/>
                  </a:lnTo>
                  <a:lnTo>
                    <a:pt x="13774" y="6955"/>
                  </a:lnTo>
                  <a:lnTo>
                    <a:pt x="9501" y="13176"/>
                  </a:lnTo>
                  <a:lnTo>
                    <a:pt x="4963" y="19006"/>
                  </a:lnTo>
                  <a:lnTo>
                    <a:pt x="203" y="24422"/>
                  </a:lnTo>
                  <a:lnTo>
                    <a:pt x="0" y="24638"/>
                  </a:lnTo>
                  <a:lnTo>
                    <a:pt x="76" y="24993"/>
                  </a:lnTo>
                  <a:lnTo>
                    <a:pt x="634" y="25488"/>
                  </a:lnTo>
                  <a:lnTo>
                    <a:pt x="1015" y="25514"/>
                  </a:lnTo>
                  <a:lnTo>
                    <a:pt x="6001" y="19926"/>
                  </a:lnTo>
                  <a:lnTo>
                    <a:pt x="10569" y="14111"/>
                  </a:lnTo>
                  <a:lnTo>
                    <a:pt x="14885" y="7869"/>
                  </a:lnTo>
                  <a:lnTo>
                    <a:pt x="19088" y="914"/>
                  </a:lnTo>
                  <a:lnTo>
                    <a:pt x="18973" y="457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2745403" y="4699108"/>
              <a:ext cx="19685" cy="25400"/>
            </a:xfrm>
            <a:custGeom>
              <a:avLst/>
              <a:gdLst/>
              <a:ahLst/>
              <a:cxnLst/>
              <a:rect l="l" t="t" r="r" b="b"/>
              <a:pathLst>
                <a:path w="19685" h="25400">
                  <a:moveTo>
                    <a:pt x="18326" y="0"/>
                  </a:moveTo>
                  <a:lnTo>
                    <a:pt x="17919" y="76"/>
                  </a:lnTo>
                  <a:lnTo>
                    <a:pt x="13781" y="6955"/>
                  </a:lnTo>
                  <a:lnTo>
                    <a:pt x="9509" y="13176"/>
                  </a:lnTo>
                  <a:lnTo>
                    <a:pt x="4974" y="19006"/>
                  </a:lnTo>
                  <a:lnTo>
                    <a:pt x="0" y="24638"/>
                  </a:lnTo>
                  <a:lnTo>
                    <a:pt x="76" y="24993"/>
                  </a:lnTo>
                  <a:lnTo>
                    <a:pt x="431" y="25285"/>
                  </a:lnTo>
                  <a:lnTo>
                    <a:pt x="253" y="25095"/>
                  </a:lnTo>
                  <a:lnTo>
                    <a:pt x="266" y="24803"/>
                  </a:lnTo>
                  <a:lnTo>
                    <a:pt x="17106" y="2133"/>
                  </a:lnTo>
                  <a:lnTo>
                    <a:pt x="17424" y="1905"/>
                  </a:lnTo>
                  <a:lnTo>
                    <a:pt x="17716" y="1778"/>
                  </a:lnTo>
                  <a:lnTo>
                    <a:pt x="18059" y="2032"/>
                  </a:lnTo>
                  <a:lnTo>
                    <a:pt x="18072" y="2400"/>
                  </a:lnTo>
                  <a:lnTo>
                    <a:pt x="17995" y="2819"/>
                  </a:lnTo>
                  <a:lnTo>
                    <a:pt x="19088" y="914"/>
                  </a:lnTo>
                  <a:lnTo>
                    <a:pt x="18973" y="457"/>
                  </a:lnTo>
                  <a:lnTo>
                    <a:pt x="18656" y="228"/>
                  </a:lnTo>
                  <a:lnTo>
                    <a:pt x="1832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2761458" y="469670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41" y="0"/>
                  </a:moveTo>
                  <a:lnTo>
                    <a:pt x="876" y="1130"/>
                  </a:lnTo>
                  <a:lnTo>
                    <a:pt x="444" y="1892"/>
                  </a:lnTo>
                  <a:lnTo>
                    <a:pt x="0" y="2654"/>
                  </a:lnTo>
                  <a:lnTo>
                    <a:pt x="1346" y="3251"/>
                  </a:lnTo>
                  <a:lnTo>
                    <a:pt x="3263" y="4851"/>
                  </a:lnTo>
                  <a:lnTo>
                    <a:pt x="3606" y="5334"/>
                  </a:lnTo>
                  <a:lnTo>
                    <a:pt x="4533" y="3695"/>
                  </a:lnTo>
                  <a:lnTo>
                    <a:pt x="4711" y="1371"/>
                  </a:lnTo>
                  <a:lnTo>
                    <a:pt x="3670" y="698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2762417" y="469698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92" y="0"/>
                  </a:moveTo>
                  <a:lnTo>
                    <a:pt x="711" y="546"/>
                  </a:lnTo>
                  <a:lnTo>
                    <a:pt x="0" y="1155"/>
                  </a:lnTo>
                  <a:lnTo>
                    <a:pt x="152" y="1701"/>
                  </a:lnTo>
                  <a:lnTo>
                    <a:pt x="1104" y="2197"/>
                  </a:lnTo>
                  <a:lnTo>
                    <a:pt x="1854" y="2794"/>
                  </a:lnTo>
                  <a:lnTo>
                    <a:pt x="2539" y="3340"/>
                  </a:lnTo>
                  <a:lnTo>
                    <a:pt x="2895" y="3733"/>
                  </a:lnTo>
                  <a:lnTo>
                    <a:pt x="3225" y="3581"/>
                  </a:lnTo>
                  <a:lnTo>
                    <a:pt x="3479" y="2552"/>
                  </a:lnTo>
                  <a:lnTo>
                    <a:pt x="3416" y="102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2744891" y="4698897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4">
                  <a:moveTo>
                    <a:pt x="15354" y="0"/>
                  </a:moveTo>
                  <a:lnTo>
                    <a:pt x="14973" y="88"/>
                  </a:lnTo>
                  <a:lnTo>
                    <a:pt x="11600" y="6655"/>
                  </a:lnTo>
                  <a:lnTo>
                    <a:pt x="8054" y="12655"/>
                  </a:lnTo>
                  <a:lnTo>
                    <a:pt x="4237" y="18331"/>
                  </a:lnTo>
                  <a:lnTo>
                    <a:pt x="177" y="23647"/>
                  </a:lnTo>
                  <a:lnTo>
                    <a:pt x="0" y="23863"/>
                  </a:lnTo>
                  <a:lnTo>
                    <a:pt x="88" y="24193"/>
                  </a:lnTo>
                  <a:lnTo>
                    <a:pt x="635" y="24612"/>
                  </a:lnTo>
                  <a:lnTo>
                    <a:pt x="977" y="24637"/>
                  </a:lnTo>
                  <a:lnTo>
                    <a:pt x="5234" y="19142"/>
                  </a:lnTo>
                  <a:lnTo>
                    <a:pt x="9085" y="13474"/>
                  </a:lnTo>
                  <a:lnTo>
                    <a:pt x="12676" y="7444"/>
                  </a:lnTo>
                  <a:lnTo>
                    <a:pt x="16116" y="800"/>
                  </a:lnTo>
                  <a:lnTo>
                    <a:pt x="15989" y="380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2744890" y="4698897"/>
              <a:ext cx="16510" cy="24765"/>
            </a:xfrm>
            <a:custGeom>
              <a:avLst/>
              <a:gdLst/>
              <a:ahLst/>
              <a:cxnLst/>
              <a:rect l="l" t="t" r="r" b="b"/>
              <a:pathLst>
                <a:path w="16510" h="24764">
                  <a:moveTo>
                    <a:pt x="15354" y="0"/>
                  </a:moveTo>
                  <a:lnTo>
                    <a:pt x="14973" y="88"/>
                  </a:lnTo>
                  <a:lnTo>
                    <a:pt x="11606" y="6663"/>
                  </a:lnTo>
                  <a:lnTo>
                    <a:pt x="8059" y="12665"/>
                  </a:lnTo>
                  <a:lnTo>
                    <a:pt x="4239" y="18338"/>
                  </a:lnTo>
                  <a:lnTo>
                    <a:pt x="0" y="23863"/>
                  </a:lnTo>
                  <a:lnTo>
                    <a:pt x="88" y="24193"/>
                  </a:lnTo>
                  <a:lnTo>
                    <a:pt x="419" y="24460"/>
                  </a:lnTo>
                  <a:lnTo>
                    <a:pt x="254" y="24282"/>
                  </a:lnTo>
                  <a:lnTo>
                    <a:pt x="365" y="23863"/>
                  </a:lnTo>
                  <a:lnTo>
                    <a:pt x="5270" y="17856"/>
                  </a:lnTo>
                  <a:lnTo>
                    <a:pt x="9715" y="11099"/>
                  </a:lnTo>
                  <a:lnTo>
                    <a:pt x="14363" y="2019"/>
                  </a:lnTo>
                  <a:lnTo>
                    <a:pt x="14643" y="1790"/>
                  </a:lnTo>
                  <a:lnTo>
                    <a:pt x="14909" y="1663"/>
                  </a:lnTo>
                  <a:lnTo>
                    <a:pt x="15690" y="1663"/>
                  </a:lnTo>
                  <a:lnTo>
                    <a:pt x="16116" y="800"/>
                  </a:lnTo>
                  <a:lnTo>
                    <a:pt x="15989" y="380"/>
                  </a:lnTo>
                  <a:lnTo>
                    <a:pt x="15354" y="0"/>
                  </a:lnTo>
                  <a:close/>
                </a:path>
                <a:path w="16510" h="24764">
                  <a:moveTo>
                    <a:pt x="15690" y="1663"/>
                  </a:moveTo>
                  <a:lnTo>
                    <a:pt x="14909" y="1663"/>
                  </a:lnTo>
                  <a:lnTo>
                    <a:pt x="15104" y="1790"/>
                  </a:lnTo>
                  <a:lnTo>
                    <a:pt x="15227" y="2603"/>
                  </a:lnTo>
                  <a:lnTo>
                    <a:pt x="15690" y="1663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2758155" y="469666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260" y="0"/>
                  </a:moveTo>
                  <a:lnTo>
                    <a:pt x="711" y="1130"/>
                  </a:lnTo>
                  <a:lnTo>
                    <a:pt x="355" y="1854"/>
                  </a:lnTo>
                  <a:lnTo>
                    <a:pt x="0" y="2578"/>
                  </a:lnTo>
                  <a:lnTo>
                    <a:pt x="1282" y="3060"/>
                  </a:lnTo>
                  <a:lnTo>
                    <a:pt x="2222" y="3746"/>
                  </a:lnTo>
                  <a:lnTo>
                    <a:pt x="3162" y="4419"/>
                  </a:lnTo>
                  <a:lnTo>
                    <a:pt x="3505" y="4851"/>
                  </a:lnTo>
                  <a:lnTo>
                    <a:pt x="4279" y="3289"/>
                  </a:lnTo>
                  <a:lnTo>
                    <a:pt x="4279" y="1155"/>
                  </a:lnTo>
                  <a:lnTo>
                    <a:pt x="3263" y="58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2758962" y="469691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663" y="0"/>
                  </a:moveTo>
                  <a:lnTo>
                    <a:pt x="622" y="546"/>
                  </a:lnTo>
                  <a:lnTo>
                    <a:pt x="0" y="1155"/>
                  </a:lnTo>
                  <a:lnTo>
                    <a:pt x="177" y="1650"/>
                  </a:lnTo>
                  <a:lnTo>
                    <a:pt x="1092" y="2057"/>
                  </a:lnTo>
                  <a:lnTo>
                    <a:pt x="1828" y="2565"/>
                  </a:lnTo>
                  <a:lnTo>
                    <a:pt x="2501" y="3022"/>
                  </a:lnTo>
                  <a:lnTo>
                    <a:pt x="2857" y="3378"/>
                  </a:lnTo>
                  <a:lnTo>
                    <a:pt x="3149" y="3213"/>
                  </a:lnTo>
                  <a:lnTo>
                    <a:pt x="3327" y="2260"/>
                  </a:lnTo>
                  <a:lnTo>
                    <a:pt x="3162" y="850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2744255" y="4701473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4" h="24129">
                  <a:moveTo>
                    <a:pt x="16319" y="0"/>
                  </a:moveTo>
                  <a:lnTo>
                    <a:pt x="0" y="22974"/>
                  </a:lnTo>
                  <a:lnTo>
                    <a:pt x="101" y="23342"/>
                  </a:lnTo>
                  <a:lnTo>
                    <a:pt x="596" y="23825"/>
                  </a:lnTo>
                  <a:lnTo>
                    <a:pt x="901" y="23837"/>
                  </a:lnTo>
                  <a:lnTo>
                    <a:pt x="1041" y="23583"/>
                  </a:lnTo>
                  <a:lnTo>
                    <a:pt x="4543" y="17813"/>
                  </a:lnTo>
                  <a:lnTo>
                    <a:pt x="8320" y="12139"/>
                  </a:lnTo>
                  <a:lnTo>
                    <a:pt x="12394" y="6558"/>
                  </a:lnTo>
                  <a:lnTo>
                    <a:pt x="16979" y="825"/>
                  </a:lnTo>
                  <a:lnTo>
                    <a:pt x="16916" y="431"/>
                  </a:lnTo>
                  <a:lnTo>
                    <a:pt x="1631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2744543" y="4701475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4" h="24129">
                  <a:moveTo>
                    <a:pt x="16040" y="0"/>
                  </a:moveTo>
                  <a:lnTo>
                    <a:pt x="15608" y="38"/>
                  </a:lnTo>
                  <a:lnTo>
                    <a:pt x="14351" y="1562"/>
                  </a:lnTo>
                  <a:lnTo>
                    <a:pt x="14681" y="1384"/>
                  </a:lnTo>
                  <a:lnTo>
                    <a:pt x="14986" y="1282"/>
                  </a:lnTo>
                  <a:lnTo>
                    <a:pt x="15316" y="1511"/>
                  </a:lnTo>
                  <a:lnTo>
                    <a:pt x="15303" y="1816"/>
                  </a:lnTo>
                  <a:lnTo>
                    <a:pt x="15201" y="2159"/>
                  </a:lnTo>
                  <a:lnTo>
                    <a:pt x="8890" y="10045"/>
                  </a:lnTo>
                  <a:lnTo>
                    <a:pt x="4457" y="16598"/>
                  </a:lnTo>
                  <a:lnTo>
                    <a:pt x="419" y="23609"/>
                  </a:lnTo>
                  <a:lnTo>
                    <a:pt x="190" y="23660"/>
                  </a:lnTo>
                  <a:lnTo>
                    <a:pt x="0" y="23520"/>
                  </a:lnTo>
                  <a:lnTo>
                    <a:pt x="304" y="23825"/>
                  </a:lnTo>
                  <a:lnTo>
                    <a:pt x="609" y="23825"/>
                  </a:lnTo>
                  <a:lnTo>
                    <a:pt x="4251" y="17813"/>
                  </a:lnTo>
                  <a:lnTo>
                    <a:pt x="8027" y="12139"/>
                  </a:lnTo>
                  <a:lnTo>
                    <a:pt x="12102" y="6558"/>
                  </a:lnTo>
                  <a:lnTo>
                    <a:pt x="16687" y="825"/>
                  </a:lnTo>
                  <a:lnTo>
                    <a:pt x="16637" y="431"/>
                  </a:lnTo>
                  <a:lnTo>
                    <a:pt x="16332" y="215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2758272" y="469945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84" y="0"/>
                  </a:moveTo>
                  <a:lnTo>
                    <a:pt x="1079" y="838"/>
                  </a:lnTo>
                  <a:lnTo>
                    <a:pt x="546" y="1485"/>
                  </a:lnTo>
                  <a:lnTo>
                    <a:pt x="0" y="2133"/>
                  </a:lnTo>
                  <a:lnTo>
                    <a:pt x="520" y="2298"/>
                  </a:lnTo>
                  <a:lnTo>
                    <a:pt x="2476" y="3543"/>
                  </a:lnTo>
                  <a:lnTo>
                    <a:pt x="3378" y="4559"/>
                  </a:lnTo>
                  <a:lnTo>
                    <a:pt x="3898" y="3924"/>
                  </a:lnTo>
                  <a:lnTo>
                    <a:pt x="4419" y="3289"/>
                  </a:lnTo>
                  <a:lnTo>
                    <a:pt x="4838" y="1371"/>
                  </a:lnTo>
                  <a:lnTo>
                    <a:pt x="3911" y="69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2759301" y="469971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20" y="0"/>
                  </a:moveTo>
                  <a:lnTo>
                    <a:pt x="812" y="419"/>
                  </a:lnTo>
                  <a:lnTo>
                    <a:pt x="25" y="939"/>
                  </a:lnTo>
                  <a:lnTo>
                    <a:pt x="0" y="1269"/>
                  </a:lnTo>
                  <a:lnTo>
                    <a:pt x="457" y="1473"/>
                  </a:lnTo>
                  <a:lnTo>
                    <a:pt x="1130" y="1917"/>
                  </a:lnTo>
                  <a:lnTo>
                    <a:pt x="1879" y="2400"/>
                  </a:lnTo>
                  <a:lnTo>
                    <a:pt x="2590" y="3098"/>
                  </a:lnTo>
                  <a:lnTo>
                    <a:pt x="3098" y="3060"/>
                  </a:lnTo>
                  <a:lnTo>
                    <a:pt x="3416" y="2235"/>
                  </a:lnTo>
                  <a:lnTo>
                    <a:pt x="3505" y="1028"/>
                  </a:lnTo>
                  <a:lnTo>
                    <a:pt x="2819" y="533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2746820" y="4703285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713" y="0"/>
                  </a:moveTo>
                  <a:lnTo>
                    <a:pt x="0" y="23063"/>
                  </a:lnTo>
                  <a:lnTo>
                    <a:pt x="101" y="23431"/>
                  </a:lnTo>
                  <a:lnTo>
                    <a:pt x="622" y="23888"/>
                  </a:lnTo>
                  <a:lnTo>
                    <a:pt x="927" y="23888"/>
                  </a:lnTo>
                  <a:lnTo>
                    <a:pt x="1079" y="23647"/>
                  </a:lnTo>
                  <a:lnTo>
                    <a:pt x="4679" y="17894"/>
                  </a:lnTo>
                  <a:lnTo>
                    <a:pt x="8553" y="12215"/>
                  </a:lnTo>
                  <a:lnTo>
                    <a:pt x="12713" y="6611"/>
                  </a:lnTo>
                  <a:lnTo>
                    <a:pt x="17373" y="838"/>
                  </a:lnTo>
                  <a:lnTo>
                    <a:pt x="17310" y="444"/>
                  </a:lnTo>
                  <a:lnTo>
                    <a:pt x="16713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2747133" y="4703279"/>
              <a:ext cx="17145" cy="24130"/>
            </a:xfrm>
            <a:custGeom>
              <a:avLst/>
              <a:gdLst/>
              <a:ahLst/>
              <a:cxnLst/>
              <a:rect l="l" t="t" r="r" b="b"/>
              <a:pathLst>
                <a:path w="17144" h="24129">
                  <a:moveTo>
                    <a:pt x="16408" y="0"/>
                  </a:moveTo>
                  <a:lnTo>
                    <a:pt x="15976" y="50"/>
                  </a:lnTo>
                  <a:lnTo>
                    <a:pt x="14706" y="1587"/>
                  </a:lnTo>
                  <a:lnTo>
                    <a:pt x="15036" y="1397"/>
                  </a:lnTo>
                  <a:lnTo>
                    <a:pt x="15341" y="1308"/>
                  </a:lnTo>
                  <a:lnTo>
                    <a:pt x="15671" y="1536"/>
                  </a:lnTo>
                  <a:lnTo>
                    <a:pt x="15659" y="1841"/>
                  </a:lnTo>
                  <a:lnTo>
                    <a:pt x="15544" y="2184"/>
                  </a:lnTo>
                  <a:lnTo>
                    <a:pt x="9143" y="10134"/>
                  </a:lnTo>
                  <a:lnTo>
                    <a:pt x="4597" y="16713"/>
                  </a:lnTo>
                  <a:lnTo>
                    <a:pt x="431" y="23685"/>
                  </a:lnTo>
                  <a:lnTo>
                    <a:pt x="190" y="23736"/>
                  </a:lnTo>
                  <a:lnTo>
                    <a:pt x="0" y="23609"/>
                  </a:lnTo>
                  <a:lnTo>
                    <a:pt x="304" y="23888"/>
                  </a:lnTo>
                  <a:lnTo>
                    <a:pt x="622" y="23901"/>
                  </a:lnTo>
                  <a:lnTo>
                    <a:pt x="4367" y="17894"/>
                  </a:lnTo>
                  <a:lnTo>
                    <a:pt x="8240" y="12215"/>
                  </a:lnTo>
                  <a:lnTo>
                    <a:pt x="12397" y="6611"/>
                  </a:lnTo>
                  <a:lnTo>
                    <a:pt x="17056" y="838"/>
                  </a:lnTo>
                  <a:lnTo>
                    <a:pt x="16992" y="444"/>
                  </a:lnTo>
                  <a:lnTo>
                    <a:pt x="16700" y="228"/>
                  </a:lnTo>
                  <a:lnTo>
                    <a:pt x="16408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2761233" y="470124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009" y="0"/>
                  </a:moveTo>
                  <a:lnTo>
                    <a:pt x="1092" y="850"/>
                  </a:lnTo>
                  <a:lnTo>
                    <a:pt x="0" y="2158"/>
                  </a:lnTo>
                  <a:lnTo>
                    <a:pt x="508" y="2324"/>
                  </a:lnTo>
                  <a:lnTo>
                    <a:pt x="1485" y="2959"/>
                  </a:lnTo>
                  <a:lnTo>
                    <a:pt x="2463" y="3581"/>
                  </a:lnTo>
                  <a:lnTo>
                    <a:pt x="3365" y="4610"/>
                  </a:lnTo>
                  <a:lnTo>
                    <a:pt x="3886" y="3975"/>
                  </a:lnTo>
                  <a:lnTo>
                    <a:pt x="4419" y="3340"/>
                  </a:lnTo>
                  <a:lnTo>
                    <a:pt x="4838" y="1409"/>
                  </a:lnTo>
                  <a:lnTo>
                    <a:pt x="3924" y="711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2762272" y="470150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33" y="0"/>
                  </a:moveTo>
                  <a:lnTo>
                    <a:pt x="812" y="419"/>
                  </a:lnTo>
                  <a:lnTo>
                    <a:pt x="25" y="952"/>
                  </a:lnTo>
                  <a:lnTo>
                    <a:pt x="0" y="1295"/>
                  </a:lnTo>
                  <a:lnTo>
                    <a:pt x="444" y="1498"/>
                  </a:lnTo>
                  <a:lnTo>
                    <a:pt x="1117" y="1943"/>
                  </a:lnTo>
                  <a:lnTo>
                    <a:pt x="1854" y="2425"/>
                  </a:lnTo>
                  <a:lnTo>
                    <a:pt x="2565" y="3136"/>
                  </a:lnTo>
                  <a:lnTo>
                    <a:pt x="3086" y="3098"/>
                  </a:lnTo>
                  <a:lnTo>
                    <a:pt x="3403" y="2260"/>
                  </a:lnTo>
                  <a:lnTo>
                    <a:pt x="3492" y="1054"/>
                  </a:lnTo>
                  <a:lnTo>
                    <a:pt x="2819" y="54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2749115" y="470471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967" y="0"/>
                  </a:moveTo>
                  <a:lnTo>
                    <a:pt x="0" y="23050"/>
                  </a:lnTo>
                  <a:lnTo>
                    <a:pt x="101" y="23406"/>
                  </a:lnTo>
                  <a:lnTo>
                    <a:pt x="634" y="23850"/>
                  </a:lnTo>
                  <a:lnTo>
                    <a:pt x="952" y="23850"/>
                  </a:lnTo>
                  <a:lnTo>
                    <a:pt x="1104" y="23609"/>
                  </a:lnTo>
                  <a:lnTo>
                    <a:pt x="4777" y="17894"/>
                  </a:lnTo>
                  <a:lnTo>
                    <a:pt x="8715" y="12236"/>
                  </a:lnTo>
                  <a:lnTo>
                    <a:pt x="12924" y="6635"/>
                  </a:lnTo>
                  <a:lnTo>
                    <a:pt x="17614" y="850"/>
                  </a:lnTo>
                  <a:lnTo>
                    <a:pt x="17564" y="457"/>
                  </a:lnTo>
                  <a:lnTo>
                    <a:pt x="1696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2749439" y="4704719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649" y="0"/>
                  </a:moveTo>
                  <a:lnTo>
                    <a:pt x="16230" y="38"/>
                  </a:lnTo>
                  <a:lnTo>
                    <a:pt x="14935" y="1600"/>
                  </a:lnTo>
                  <a:lnTo>
                    <a:pt x="15265" y="1409"/>
                  </a:lnTo>
                  <a:lnTo>
                    <a:pt x="15582" y="1308"/>
                  </a:lnTo>
                  <a:lnTo>
                    <a:pt x="15913" y="1536"/>
                  </a:lnTo>
                  <a:lnTo>
                    <a:pt x="15887" y="1841"/>
                  </a:lnTo>
                  <a:lnTo>
                    <a:pt x="15773" y="2197"/>
                  </a:lnTo>
                  <a:lnTo>
                    <a:pt x="9321" y="10160"/>
                  </a:lnTo>
                  <a:lnTo>
                    <a:pt x="4686" y="16738"/>
                  </a:lnTo>
                  <a:lnTo>
                    <a:pt x="431" y="23647"/>
                  </a:lnTo>
                  <a:lnTo>
                    <a:pt x="190" y="23698"/>
                  </a:lnTo>
                  <a:lnTo>
                    <a:pt x="0" y="23596"/>
                  </a:lnTo>
                  <a:lnTo>
                    <a:pt x="304" y="23850"/>
                  </a:lnTo>
                  <a:lnTo>
                    <a:pt x="635" y="23850"/>
                  </a:lnTo>
                  <a:lnTo>
                    <a:pt x="4453" y="17892"/>
                  </a:lnTo>
                  <a:lnTo>
                    <a:pt x="8388" y="12231"/>
                  </a:lnTo>
                  <a:lnTo>
                    <a:pt x="12599" y="6630"/>
                  </a:lnTo>
                  <a:lnTo>
                    <a:pt x="17297" y="850"/>
                  </a:lnTo>
                  <a:lnTo>
                    <a:pt x="17233" y="457"/>
                  </a:lnTo>
                  <a:lnTo>
                    <a:pt x="16941" y="228"/>
                  </a:lnTo>
                  <a:lnTo>
                    <a:pt x="1664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2763784" y="470267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022" y="0"/>
                  </a:moveTo>
                  <a:lnTo>
                    <a:pt x="1104" y="850"/>
                  </a:lnTo>
                  <a:lnTo>
                    <a:pt x="0" y="2171"/>
                  </a:lnTo>
                  <a:lnTo>
                    <a:pt x="508" y="2336"/>
                  </a:lnTo>
                  <a:lnTo>
                    <a:pt x="2451" y="3606"/>
                  </a:lnTo>
                  <a:lnTo>
                    <a:pt x="3352" y="4635"/>
                  </a:lnTo>
                  <a:lnTo>
                    <a:pt x="3873" y="4000"/>
                  </a:lnTo>
                  <a:lnTo>
                    <a:pt x="4406" y="3365"/>
                  </a:lnTo>
                  <a:lnTo>
                    <a:pt x="4838" y="1422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2764823" y="470294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46" y="0"/>
                  </a:moveTo>
                  <a:lnTo>
                    <a:pt x="825" y="406"/>
                  </a:lnTo>
                  <a:lnTo>
                    <a:pt x="38" y="939"/>
                  </a:lnTo>
                  <a:lnTo>
                    <a:pt x="0" y="1282"/>
                  </a:lnTo>
                  <a:lnTo>
                    <a:pt x="444" y="1485"/>
                  </a:lnTo>
                  <a:lnTo>
                    <a:pt x="1117" y="1943"/>
                  </a:lnTo>
                  <a:lnTo>
                    <a:pt x="1854" y="2438"/>
                  </a:lnTo>
                  <a:lnTo>
                    <a:pt x="2565" y="3149"/>
                  </a:lnTo>
                  <a:lnTo>
                    <a:pt x="3073" y="3111"/>
                  </a:lnTo>
                  <a:lnTo>
                    <a:pt x="3390" y="2273"/>
                  </a:lnTo>
                  <a:lnTo>
                    <a:pt x="3492" y="1054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2751604" y="4706052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29">
                  <a:moveTo>
                    <a:pt x="17208" y="0"/>
                  </a:moveTo>
                  <a:lnTo>
                    <a:pt x="0" y="23012"/>
                  </a:lnTo>
                  <a:lnTo>
                    <a:pt x="101" y="23368"/>
                  </a:lnTo>
                  <a:lnTo>
                    <a:pt x="647" y="23787"/>
                  </a:lnTo>
                  <a:lnTo>
                    <a:pt x="977" y="23787"/>
                  </a:lnTo>
                  <a:lnTo>
                    <a:pt x="1130" y="23545"/>
                  </a:lnTo>
                  <a:lnTo>
                    <a:pt x="4869" y="17874"/>
                  </a:lnTo>
                  <a:lnTo>
                    <a:pt x="8866" y="12238"/>
                  </a:lnTo>
                  <a:lnTo>
                    <a:pt x="13122" y="6641"/>
                  </a:lnTo>
                  <a:lnTo>
                    <a:pt x="17843" y="850"/>
                  </a:lnTo>
                  <a:lnTo>
                    <a:pt x="17792" y="457"/>
                  </a:lnTo>
                  <a:lnTo>
                    <a:pt x="1720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2751921" y="4706052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6891" y="0"/>
                  </a:moveTo>
                  <a:lnTo>
                    <a:pt x="16471" y="38"/>
                  </a:lnTo>
                  <a:lnTo>
                    <a:pt x="15176" y="1600"/>
                  </a:lnTo>
                  <a:lnTo>
                    <a:pt x="15506" y="1409"/>
                  </a:lnTo>
                  <a:lnTo>
                    <a:pt x="15824" y="1308"/>
                  </a:lnTo>
                  <a:lnTo>
                    <a:pt x="16141" y="1549"/>
                  </a:lnTo>
                  <a:lnTo>
                    <a:pt x="16116" y="1854"/>
                  </a:lnTo>
                  <a:lnTo>
                    <a:pt x="16014" y="2197"/>
                  </a:lnTo>
                  <a:lnTo>
                    <a:pt x="9499" y="10172"/>
                  </a:lnTo>
                  <a:lnTo>
                    <a:pt x="4800" y="16738"/>
                  </a:lnTo>
                  <a:lnTo>
                    <a:pt x="457" y="23583"/>
                  </a:lnTo>
                  <a:lnTo>
                    <a:pt x="203" y="23647"/>
                  </a:lnTo>
                  <a:lnTo>
                    <a:pt x="0" y="23533"/>
                  </a:lnTo>
                  <a:lnTo>
                    <a:pt x="330" y="23787"/>
                  </a:lnTo>
                  <a:lnTo>
                    <a:pt x="660" y="23787"/>
                  </a:lnTo>
                  <a:lnTo>
                    <a:pt x="4551" y="17874"/>
                  </a:lnTo>
                  <a:lnTo>
                    <a:pt x="8548" y="12238"/>
                  </a:lnTo>
                  <a:lnTo>
                    <a:pt x="12805" y="6641"/>
                  </a:lnTo>
                  <a:lnTo>
                    <a:pt x="17538" y="850"/>
                  </a:lnTo>
                  <a:lnTo>
                    <a:pt x="17475" y="457"/>
                  </a:lnTo>
                  <a:lnTo>
                    <a:pt x="17183" y="228"/>
                  </a:lnTo>
                  <a:lnTo>
                    <a:pt x="16891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2766509" y="47039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035" y="0"/>
                  </a:moveTo>
                  <a:lnTo>
                    <a:pt x="1104" y="850"/>
                  </a:lnTo>
                  <a:lnTo>
                    <a:pt x="0" y="2184"/>
                  </a:lnTo>
                  <a:lnTo>
                    <a:pt x="508" y="2349"/>
                  </a:lnTo>
                  <a:lnTo>
                    <a:pt x="1473" y="2997"/>
                  </a:lnTo>
                  <a:lnTo>
                    <a:pt x="2438" y="3632"/>
                  </a:lnTo>
                  <a:lnTo>
                    <a:pt x="3327" y="4673"/>
                  </a:lnTo>
                  <a:lnTo>
                    <a:pt x="3860" y="4038"/>
                  </a:lnTo>
                  <a:lnTo>
                    <a:pt x="4394" y="3403"/>
                  </a:lnTo>
                  <a:lnTo>
                    <a:pt x="4838" y="1447"/>
                  </a:lnTo>
                  <a:lnTo>
                    <a:pt x="3924" y="736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2767558" y="470426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33" y="0"/>
                  </a:moveTo>
                  <a:lnTo>
                    <a:pt x="825" y="406"/>
                  </a:lnTo>
                  <a:lnTo>
                    <a:pt x="25" y="939"/>
                  </a:lnTo>
                  <a:lnTo>
                    <a:pt x="0" y="1295"/>
                  </a:lnTo>
                  <a:lnTo>
                    <a:pt x="444" y="1498"/>
                  </a:lnTo>
                  <a:lnTo>
                    <a:pt x="1104" y="1955"/>
                  </a:lnTo>
                  <a:lnTo>
                    <a:pt x="1841" y="2451"/>
                  </a:lnTo>
                  <a:lnTo>
                    <a:pt x="2539" y="3174"/>
                  </a:lnTo>
                  <a:lnTo>
                    <a:pt x="3047" y="3149"/>
                  </a:lnTo>
                  <a:lnTo>
                    <a:pt x="3365" y="2311"/>
                  </a:lnTo>
                  <a:lnTo>
                    <a:pt x="3479" y="106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2753457" y="4708317"/>
              <a:ext cx="18415" cy="24130"/>
            </a:xfrm>
            <a:custGeom>
              <a:avLst/>
              <a:gdLst/>
              <a:ahLst/>
              <a:cxnLst/>
              <a:rect l="l" t="t" r="r" b="b"/>
              <a:pathLst>
                <a:path w="18414" h="24129">
                  <a:moveTo>
                    <a:pt x="17335" y="0"/>
                  </a:moveTo>
                  <a:lnTo>
                    <a:pt x="0" y="22821"/>
                  </a:lnTo>
                  <a:lnTo>
                    <a:pt x="114" y="23164"/>
                  </a:lnTo>
                  <a:lnTo>
                    <a:pt x="660" y="23571"/>
                  </a:lnTo>
                  <a:lnTo>
                    <a:pt x="1003" y="23571"/>
                  </a:lnTo>
                  <a:lnTo>
                    <a:pt x="1155" y="23329"/>
                  </a:lnTo>
                  <a:lnTo>
                    <a:pt x="4938" y="17733"/>
                  </a:lnTo>
                  <a:lnTo>
                    <a:pt x="8970" y="12153"/>
                  </a:lnTo>
                  <a:lnTo>
                    <a:pt x="13248" y="6602"/>
                  </a:lnTo>
                  <a:lnTo>
                    <a:pt x="17970" y="850"/>
                  </a:lnTo>
                  <a:lnTo>
                    <a:pt x="17919" y="457"/>
                  </a:lnTo>
                  <a:lnTo>
                    <a:pt x="1733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2753782" y="4708312"/>
              <a:ext cx="17780" cy="24130"/>
            </a:xfrm>
            <a:custGeom>
              <a:avLst/>
              <a:gdLst/>
              <a:ahLst/>
              <a:cxnLst/>
              <a:rect l="l" t="t" r="r" b="b"/>
              <a:pathLst>
                <a:path w="17780" h="24129">
                  <a:moveTo>
                    <a:pt x="17264" y="1308"/>
                  </a:moveTo>
                  <a:lnTo>
                    <a:pt x="15938" y="1308"/>
                  </a:lnTo>
                  <a:lnTo>
                    <a:pt x="16128" y="2197"/>
                  </a:lnTo>
                  <a:lnTo>
                    <a:pt x="9626" y="10121"/>
                  </a:lnTo>
                  <a:lnTo>
                    <a:pt x="4864" y="16637"/>
                  </a:lnTo>
                  <a:lnTo>
                    <a:pt x="469" y="23380"/>
                  </a:lnTo>
                  <a:lnTo>
                    <a:pt x="215" y="23444"/>
                  </a:lnTo>
                  <a:lnTo>
                    <a:pt x="342" y="23583"/>
                  </a:lnTo>
                  <a:lnTo>
                    <a:pt x="673" y="23571"/>
                  </a:lnTo>
                  <a:lnTo>
                    <a:pt x="4608" y="17733"/>
                  </a:lnTo>
                  <a:lnTo>
                    <a:pt x="8640" y="12153"/>
                  </a:lnTo>
                  <a:lnTo>
                    <a:pt x="12918" y="6602"/>
                  </a:lnTo>
                  <a:lnTo>
                    <a:pt x="17264" y="1308"/>
                  </a:lnTo>
                  <a:close/>
                </a:path>
                <a:path w="17780" h="24129">
                  <a:moveTo>
                    <a:pt x="0" y="23329"/>
                  </a:moveTo>
                  <a:lnTo>
                    <a:pt x="154" y="23444"/>
                  </a:lnTo>
                  <a:lnTo>
                    <a:pt x="0" y="23329"/>
                  </a:lnTo>
                  <a:close/>
                </a:path>
                <a:path w="17780" h="24129">
                  <a:moveTo>
                    <a:pt x="17005" y="0"/>
                  </a:moveTo>
                  <a:lnTo>
                    <a:pt x="16586" y="25"/>
                  </a:lnTo>
                  <a:lnTo>
                    <a:pt x="15290" y="1587"/>
                  </a:lnTo>
                  <a:lnTo>
                    <a:pt x="15620" y="1397"/>
                  </a:lnTo>
                  <a:lnTo>
                    <a:pt x="15938" y="1308"/>
                  </a:lnTo>
                  <a:lnTo>
                    <a:pt x="17264" y="1308"/>
                  </a:lnTo>
                  <a:lnTo>
                    <a:pt x="17640" y="850"/>
                  </a:lnTo>
                  <a:lnTo>
                    <a:pt x="17589" y="457"/>
                  </a:lnTo>
                  <a:lnTo>
                    <a:pt x="1700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2768490" y="470624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022" y="0"/>
                  </a:moveTo>
                  <a:lnTo>
                    <a:pt x="1117" y="838"/>
                  </a:lnTo>
                  <a:lnTo>
                    <a:pt x="571" y="1498"/>
                  </a:lnTo>
                  <a:lnTo>
                    <a:pt x="0" y="2171"/>
                  </a:lnTo>
                  <a:lnTo>
                    <a:pt x="520" y="2336"/>
                  </a:lnTo>
                  <a:lnTo>
                    <a:pt x="1473" y="2997"/>
                  </a:lnTo>
                  <a:lnTo>
                    <a:pt x="2438" y="3632"/>
                  </a:lnTo>
                  <a:lnTo>
                    <a:pt x="3314" y="4673"/>
                  </a:lnTo>
                  <a:lnTo>
                    <a:pt x="3848" y="4051"/>
                  </a:lnTo>
                  <a:lnTo>
                    <a:pt x="4381" y="3428"/>
                  </a:lnTo>
                  <a:lnTo>
                    <a:pt x="4813" y="1473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2769537" y="470652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33" y="0"/>
                  </a:moveTo>
                  <a:lnTo>
                    <a:pt x="825" y="406"/>
                  </a:lnTo>
                  <a:lnTo>
                    <a:pt x="38" y="927"/>
                  </a:lnTo>
                  <a:lnTo>
                    <a:pt x="0" y="1282"/>
                  </a:lnTo>
                  <a:lnTo>
                    <a:pt x="444" y="1485"/>
                  </a:lnTo>
                  <a:lnTo>
                    <a:pt x="1104" y="1955"/>
                  </a:lnTo>
                  <a:lnTo>
                    <a:pt x="1828" y="2463"/>
                  </a:lnTo>
                  <a:lnTo>
                    <a:pt x="2527" y="3187"/>
                  </a:lnTo>
                  <a:lnTo>
                    <a:pt x="3035" y="3162"/>
                  </a:lnTo>
                  <a:lnTo>
                    <a:pt x="3352" y="2324"/>
                  </a:lnTo>
                  <a:lnTo>
                    <a:pt x="3467" y="1092"/>
                  </a:lnTo>
                  <a:lnTo>
                    <a:pt x="2806" y="55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2755426" y="4710354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4" h="23495">
                  <a:moveTo>
                    <a:pt x="17449" y="0"/>
                  </a:moveTo>
                  <a:lnTo>
                    <a:pt x="0" y="22631"/>
                  </a:lnTo>
                  <a:lnTo>
                    <a:pt x="114" y="22961"/>
                  </a:lnTo>
                  <a:lnTo>
                    <a:pt x="685" y="23355"/>
                  </a:lnTo>
                  <a:lnTo>
                    <a:pt x="1028" y="23329"/>
                  </a:lnTo>
                  <a:lnTo>
                    <a:pt x="1181" y="23101"/>
                  </a:lnTo>
                  <a:lnTo>
                    <a:pt x="5006" y="17581"/>
                  </a:lnTo>
                  <a:lnTo>
                    <a:pt x="9069" y="12064"/>
                  </a:lnTo>
                  <a:lnTo>
                    <a:pt x="13362" y="6567"/>
                  </a:lnTo>
                  <a:lnTo>
                    <a:pt x="18084" y="863"/>
                  </a:lnTo>
                  <a:lnTo>
                    <a:pt x="18021" y="457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2755764" y="4710353"/>
              <a:ext cx="17780" cy="23495"/>
            </a:xfrm>
            <a:custGeom>
              <a:avLst/>
              <a:gdLst/>
              <a:ahLst/>
              <a:cxnLst/>
              <a:rect l="l" t="t" r="r" b="b"/>
              <a:pathLst>
                <a:path w="17780" h="23495">
                  <a:moveTo>
                    <a:pt x="17106" y="0"/>
                  </a:moveTo>
                  <a:lnTo>
                    <a:pt x="16687" y="25"/>
                  </a:lnTo>
                  <a:lnTo>
                    <a:pt x="15392" y="1574"/>
                  </a:lnTo>
                  <a:lnTo>
                    <a:pt x="15735" y="1384"/>
                  </a:lnTo>
                  <a:lnTo>
                    <a:pt x="16040" y="1295"/>
                  </a:lnTo>
                  <a:lnTo>
                    <a:pt x="16357" y="1524"/>
                  </a:lnTo>
                  <a:lnTo>
                    <a:pt x="16344" y="1841"/>
                  </a:lnTo>
                  <a:lnTo>
                    <a:pt x="16230" y="2184"/>
                  </a:lnTo>
                  <a:lnTo>
                    <a:pt x="9728" y="10058"/>
                  </a:lnTo>
                  <a:lnTo>
                    <a:pt x="4927" y="16510"/>
                  </a:lnTo>
                  <a:lnTo>
                    <a:pt x="482" y="23152"/>
                  </a:lnTo>
                  <a:lnTo>
                    <a:pt x="215" y="23215"/>
                  </a:lnTo>
                  <a:lnTo>
                    <a:pt x="0" y="23114"/>
                  </a:lnTo>
                  <a:lnTo>
                    <a:pt x="342" y="23355"/>
                  </a:lnTo>
                  <a:lnTo>
                    <a:pt x="685" y="23329"/>
                  </a:lnTo>
                  <a:lnTo>
                    <a:pt x="4665" y="17581"/>
                  </a:lnTo>
                  <a:lnTo>
                    <a:pt x="8731" y="12065"/>
                  </a:lnTo>
                  <a:lnTo>
                    <a:pt x="13025" y="6567"/>
                  </a:lnTo>
                  <a:lnTo>
                    <a:pt x="17741" y="863"/>
                  </a:lnTo>
                  <a:lnTo>
                    <a:pt x="17691" y="457"/>
                  </a:lnTo>
                  <a:lnTo>
                    <a:pt x="17399" y="228"/>
                  </a:lnTo>
                  <a:lnTo>
                    <a:pt x="1710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2770590" y="470828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009" y="0"/>
                  </a:moveTo>
                  <a:lnTo>
                    <a:pt x="1117" y="825"/>
                  </a:lnTo>
                  <a:lnTo>
                    <a:pt x="0" y="2159"/>
                  </a:lnTo>
                  <a:lnTo>
                    <a:pt x="507" y="2324"/>
                  </a:lnTo>
                  <a:lnTo>
                    <a:pt x="1460" y="2984"/>
                  </a:lnTo>
                  <a:lnTo>
                    <a:pt x="2412" y="3632"/>
                  </a:lnTo>
                  <a:lnTo>
                    <a:pt x="3301" y="4686"/>
                  </a:lnTo>
                  <a:lnTo>
                    <a:pt x="3822" y="4064"/>
                  </a:lnTo>
                  <a:lnTo>
                    <a:pt x="4356" y="3441"/>
                  </a:lnTo>
                  <a:lnTo>
                    <a:pt x="4787" y="1498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2771632" y="470856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20" y="0"/>
                  </a:moveTo>
                  <a:lnTo>
                    <a:pt x="825" y="393"/>
                  </a:lnTo>
                  <a:lnTo>
                    <a:pt x="38" y="914"/>
                  </a:lnTo>
                  <a:lnTo>
                    <a:pt x="0" y="1269"/>
                  </a:lnTo>
                  <a:lnTo>
                    <a:pt x="431" y="1485"/>
                  </a:lnTo>
                  <a:lnTo>
                    <a:pt x="1092" y="1955"/>
                  </a:lnTo>
                  <a:lnTo>
                    <a:pt x="1816" y="2463"/>
                  </a:lnTo>
                  <a:lnTo>
                    <a:pt x="2514" y="3200"/>
                  </a:lnTo>
                  <a:lnTo>
                    <a:pt x="3022" y="3174"/>
                  </a:lnTo>
                  <a:lnTo>
                    <a:pt x="3340" y="2349"/>
                  </a:lnTo>
                  <a:lnTo>
                    <a:pt x="3441" y="1104"/>
                  </a:lnTo>
                  <a:lnTo>
                    <a:pt x="2794" y="571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2757698" y="4711923"/>
              <a:ext cx="18415" cy="23495"/>
            </a:xfrm>
            <a:custGeom>
              <a:avLst/>
              <a:gdLst/>
              <a:ahLst/>
              <a:cxnLst/>
              <a:rect l="l" t="t" r="r" b="b"/>
              <a:pathLst>
                <a:path w="18414" h="23495">
                  <a:moveTo>
                    <a:pt x="17500" y="0"/>
                  </a:moveTo>
                  <a:lnTo>
                    <a:pt x="0" y="22377"/>
                  </a:lnTo>
                  <a:lnTo>
                    <a:pt x="126" y="22694"/>
                  </a:lnTo>
                  <a:lnTo>
                    <a:pt x="698" y="23063"/>
                  </a:lnTo>
                  <a:lnTo>
                    <a:pt x="1054" y="23050"/>
                  </a:lnTo>
                  <a:lnTo>
                    <a:pt x="1206" y="22821"/>
                  </a:lnTo>
                  <a:lnTo>
                    <a:pt x="5059" y="17390"/>
                  </a:lnTo>
                  <a:lnTo>
                    <a:pt x="9140" y="11949"/>
                  </a:lnTo>
                  <a:lnTo>
                    <a:pt x="13436" y="6514"/>
                  </a:lnTo>
                  <a:lnTo>
                    <a:pt x="18135" y="863"/>
                  </a:lnTo>
                  <a:lnTo>
                    <a:pt x="18072" y="457"/>
                  </a:lnTo>
                  <a:lnTo>
                    <a:pt x="1750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2758050" y="4711926"/>
              <a:ext cx="17780" cy="23495"/>
            </a:xfrm>
            <a:custGeom>
              <a:avLst/>
              <a:gdLst/>
              <a:ahLst/>
              <a:cxnLst/>
              <a:rect l="l" t="t" r="r" b="b"/>
              <a:pathLst>
                <a:path w="17780" h="23495">
                  <a:moveTo>
                    <a:pt x="17144" y="0"/>
                  </a:moveTo>
                  <a:lnTo>
                    <a:pt x="16738" y="12"/>
                  </a:lnTo>
                  <a:lnTo>
                    <a:pt x="15443" y="1549"/>
                  </a:lnTo>
                  <a:lnTo>
                    <a:pt x="15786" y="1371"/>
                  </a:lnTo>
                  <a:lnTo>
                    <a:pt x="16090" y="1282"/>
                  </a:lnTo>
                  <a:lnTo>
                    <a:pt x="16408" y="1511"/>
                  </a:lnTo>
                  <a:lnTo>
                    <a:pt x="16382" y="1828"/>
                  </a:lnTo>
                  <a:lnTo>
                    <a:pt x="16281" y="2171"/>
                  </a:lnTo>
                  <a:lnTo>
                    <a:pt x="9804" y="9956"/>
                  </a:lnTo>
                  <a:lnTo>
                    <a:pt x="4965" y="16332"/>
                  </a:lnTo>
                  <a:lnTo>
                    <a:pt x="482" y="22860"/>
                  </a:lnTo>
                  <a:lnTo>
                    <a:pt x="215" y="22936"/>
                  </a:lnTo>
                  <a:lnTo>
                    <a:pt x="0" y="22834"/>
                  </a:lnTo>
                  <a:lnTo>
                    <a:pt x="342" y="23063"/>
                  </a:lnTo>
                  <a:lnTo>
                    <a:pt x="698" y="23050"/>
                  </a:lnTo>
                  <a:lnTo>
                    <a:pt x="4703" y="17390"/>
                  </a:lnTo>
                  <a:lnTo>
                    <a:pt x="8785" y="11947"/>
                  </a:lnTo>
                  <a:lnTo>
                    <a:pt x="13080" y="6509"/>
                  </a:lnTo>
                  <a:lnTo>
                    <a:pt x="17779" y="863"/>
                  </a:lnTo>
                  <a:lnTo>
                    <a:pt x="17729" y="457"/>
                  </a:lnTo>
                  <a:lnTo>
                    <a:pt x="17437" y="228"/>
                  </a:lnTo>
                  <a:lnTo>
                    <a:pt x="1714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2772931" y="470985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97" y="0"/>
                  </a:moveTo>
                  <a:lnTo>
                    <a:pt x="1104" y="812"/>
                  </a:lnTo>
                  <a:lnTo>
                    <a:pt x="0" y="2133"/>
                  </a:lnTo>
                  <a:lnTo>
                    <a:pt x="508" y="2311"/>
                  </a:lnTo>
                  <a:lnTo>
                    <a:pt x="1447" y="2971"/>
                  </a:lnTo>
                  <a:lnTo>
                    <a:pt x="2400" y="3619"/>
                  </a:lnTo>
                  <a:lnTo>
                    <a:pt x="3276" y="4673"/>
                  </a:lnTo>
                  <a:lnTo>
                    <a:pt x="3797" y="4064"/>
                  </a:lnTo>
                  <a:lnTo>
                    <a:pt x="4318" y="3454"/>
                  </a:lnTo>
                  <a:lnTo>
                    <a:pt x="4749" y="1511"/>
                  </a:lnTo>
                  <a:lnTo>
                    <a:pt x="3873" y="762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2773961" y="471013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20" y="0"/>
                  </a:moveTo>
                  <a:lnTo>
                    <a:pt x="825" y="381"/>
                  </a:lnTo>
                  <a:lnTo>
                    <a:pt x="38" y="901"/>
                  </a:lnTo>
                  <a:lnTo>
                    <a:pt x="0" y="1257"/>
                  </a:lnTo>
                  <a:lnTo>
                    <a:pt x="444" y="1460"/>
                  </a:lnTo>
                  <a:lnTo>
                    <a:pt x="1092" y="1943"/>
                  </a:lnTo>
                  <a:lnTo>
                    <a:pt x="1803" y="2451"/>
                  </a:lnTo>
                  <a:lnTo>
                    <a:pt x="2501" y="3200"/>
                  </a:lnTo>
                  <a:lnTo>
                    <a:pt x="2997" y="3175"/>
                  </a:lnTo>
                  <a:lnTo>
                    <a:pt x="3314" y="2349"/>
                  </a:lnTo>
                  <a:lnTo>
                    <a:pt x="3416" y="1117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2745724" y="4705760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7899" y="0"/>
                  </a:moveTo>
                  <a:lnTo>
                    <a:pt x="7658" y="88"/>
                  </a:lnTo>
                  <a:lnTo>
                    <a:pt x="5829" y="6515"/>
                  </a:lnTo>
                  <a:lnTo>
                    <a:pt x="3276" y="12357"/>
                  </a:lnTo>
                  <a:lnTo>
                    <a:pt x="101" y="17691"/>
                  </a:lnTo>
                  <a:lnTo>
                    <a:pt x="0" y="17856"/>
                  </a:lnTo>
                  <a:lnTo>
                    <a:pt x="101" y="18046"/>
                  </a:lnTo>
                  <a:lnTo>
                    <a:pt x="533" y="18224"/>
                  </a:lnTo>
                  <a:lnTo>
                    <a:pt x="787" y="18161"/>
                  </a:lnTo>
                  <a:lnTo>
                    <a:pt x="4064" y="12738"/>
                  </a:lnTo>
                  <a:lnTo>
                    <a:pt x="6629" y="6921"/>
                  </a:lnTo>
                  <a:lnTo>
                    <a:pt x="8509" y="457"/>
                  </a:lnTo>
                  <a:lnTo>
                    <a:pt x="8369" y="190"/>
                  </a:lnTo>
                  <a:lnTo>
                    <a:pt x="789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2745723" y="4705749"/>
              <a:ext cx="8890" cy="18415"/>
            </a:xfrm>
            <a:custGeom>
              <a:avLst/>
              <a:gdLst/>
              <a:ahLst/>
              <a:cxnLst/>
              <a:rect l="l" t="t" r="r" b="b"/>
              <a:pathLst>
                <a:path w="8889" h="18414">
                  <a:moveTo>
                    <a:pt x="7912" y="0"/>
                  </a:moveTo>
                  <a:lnTo>
                    <a:pt x="7658" y="101"/>
                  </a:lnTo>
                  <a:lnTo>
                    <a:pt x="5829" y="6527"/>
                  </a:lnTo>
                  <a:lnTo>
                    <a:pt x="3276" y="12369"/>
                  </a:lnTo>
                  <a:lnTo>
                    <a:pt x="0" y="17868"/>
                  </a:lnTo>
                  <a:lnTo>
                    <a:pt x="101" y="18059"/>
                  </a:lnTo>
                  <a:lnTo>
                    <a:pt x="368" y="18161"/>
                  </a:lnTo>
                  <a:lnTo>
                    <a:pt x="228" y="18084"/>
                  </a:lnTo>
                  <a:lnTo>
                    <a:pt x="190" y="17919"/>
                  </a:lnTo>
                  <a:lnTo>
                    <a:pt x="3060" y="13106"/>
                  </a:lnTo>
                  <a:lnTo>
                    <a:pt x="5359" y="8077"/>
                  </a:lnTo>
                  <a:lnTo>
                    <a:pt x="7480" y="1473"/>
                  </a:lnTo>
                  <a:lnTo>
                    <a:pt x="7632" y="1282"/>
                  </a:lnTo>
                  <a:lnTo>
                    <a:pt x="7797" y="1168"/>
                  </a:lnTo>
                  <a:lnTo>
                    <a:pt x="8051" y="1282"/>
                  </a:lnTo>
                  <a:lnTo>
                    <a:pt x="8127" y="1778"/>
                  </a:lnTo>
                  <a:lnTo>
                    <a:pt x="8508" y="469"/>
                  </a:lnTo>
                  <a:lnTo>
                    <a:pt x="8381" y="203"/>
                  </a:lnTo>
                  <a:lnTo>
                    <a:pt x="8140" y="101"/>
                  </a:lnTo>
                  <a:lnTo>
                    <a:pt x="791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2752272" y="470422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06" y="0"/>
                  </a:moveTo>
                  <a:lnTo>
                    <a:pt x="304" y="927"/>
                  </a:lnTo>
                  <a:lnTo>
                    <a:pt x="152" y="1460"/>
                  </a:lnTo>
                  <a:lnTo>
                    <a:pt x="0" y="1993"/>
                  </a:lnTo>
                  <a:lnTo>
                    <a:pt x="901" y="2171"/>
                  </a:lnTo>
                  <a:lnTo>
                    <a:pt x="2336" y="2895"/>
                  </a:lnTo>
                  <a:lnTo>
                    <a:pt x="2616" y="3149"/>
                  </a:lnTo>
                  <a:lnTo>
                    <a:pt x="2794" y="2590"/>
                  </a:lnTo>
                  <a:lnTo>
                    <a:pt x="2959" y="2032"/>
                  </a:lnTo>
                  <a:lnTo>
                    <a:pt x="2705" y="596"/>
                  </a:lnTo>
                  <a:lnTo>
                    <a:pt x="1955" y="30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2752679" y="47043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77" y="0"/>
                  </a:moveTo>
                  <a:lnTo>
                    <a:pt x="342" y="469"/>
                  </a:lnTo>
                  <a:lnTo>
                    <a:pt x="0" y="952"/>
                  </a:lnTo>
                  <a:lnTo>
                    <a:pt x="165" y="1269"/>
                  </a:lnTo>
                  <a:lnTo>
                    <a:pt x="838" y="1447"/>
                  </a:lnTo>
                  <a:lnTo>
                    <a:pt x="1384" y="1714"/>
                  </a:lnTo>
                  <a:lnTo>
                    <a:pt x="1892" y="1955"/>
                  </a:lnTo>
                  <a:lnTo>
                    <a:pt x="2171" y="2158"/>
                  </a:lnTo>
                  <a:lnTo>
                    <a:pt x="2349" y="2019"/>
                  </a:lnTo>
                  <a:lnTo>
                    <a:pt x="2349" y="1371"/>
                  </a:lnTo>
                  <a:lnTo>
                    <a:pt x="2082" y="444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2757537" y="4718121"/>
              <a:ext cx="19050" cy="17145"/>
            </a:xfrm>
            <a:custGeom>
              <a:avLst/>
              <a:gdLst/>
              <a:ahLst/>
              <a:cxnLst/>
              <a:rect l="l" t="t" r="r" b="b"/>
              <a:pathLst>
                <a:path w="19050" h="17145">
                  <a:moveTo>
                    <a:pt x="17729" y="0"/>
                  </a:moveTo>
                  <a:lnTo>
                    <a:pt x="10934" y="4610"/>
                  </a:lnTo>
                  <a:lnTo>
                    <a:pt x="5105" y="9817"/>
                  </a:lnTo>
                  <a:lnTo>
                    <a:pt x="0" y="15709"/>
                  </a:lnTo>
                  <a:lnTo>
                    <a:pt x="38" y="16027"/>
                  </a:lnTo>
                  <a:lnTo>
                    <a:pt x="393" y="16484"/>
                  </a:lnTo>
                  <a:lnTo>
                    <a:pt x="647" y="16535"/>
                  </a:lnTo>
                  <a:lnTo>
                    <a:pt x="812" y="16357"/>
                  </a:lnTo>
                  <a:lnTo>
                    <a:pt x="5841" y="10617"/>
                  </a:lnTo>
                  <a:lnTo>
                    <a:pt x="11709" y="5435"/>
                  </a:lnTo>
                  <a:lnTo>
                    <a:pt x="18453" y="889"/>
                  </a:lnTo>
                  <a:lnTo>
                    <a:pt x="18491" y="558"/>
                  </a:lnTo>
                  <a:lnTo>
                    <a:pt x="18084" y="63"/>
                  </a:lnTo>
                  <a:lnTo>
                    <a:pt x="1772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2757714" y="4718123"/>
              <a:ext cx="18415" cy="17145"/>
            </a:xfrm>
            <a:custGeom>
              <a:avLst/>
              <a:gdLst/>
              <a:ahLst/>
              <a:cxnLst/>
              <a:rect l="l" t="t" r="r" b="b"/>
              <a:pathLst>
                <a:path w="18414" h="17145">
                  <a:moveTo>
                    <a:pt x="17564" y="0"/>
                  </a:moveTo>
                  <a:lnTo>
                    <a:pt x="16192" y="939"/>
                  </a:lnTo>
                  <a:lnTo>
                    <a:pt x="16509" y="863"/>
                  </a:lnTo>
                  <a:lnTo>
                    <a:pt x="16776" y="863"/>
                  </a:lnTo>
                  <a:lnTo>
                    <a:pt x="17005" y="1117"/>
                  </a:lnTo>
                  <a:lnTo>
                    <a:pt x="16929" y="1358"/>
                  </a:lnTo>
                  <a:lnTo>
                    <a:pt x="16763" y="1612"/>
                  </a:lnTo>
                  <a:lnTo>
                    <a:pt x="9905" y="6565"/>
                  </a:lnTo>
                  <a:lnTo>
                    <a:pt x="4889" y="11150"/>
                  </a:lnTo>
                  <a:lnTo>
                    <a:pt x="355" y="16332"/>
                  </a:lnTo>
                  <a:lnTo>
                    <a:pt x="139" y="16344"/>
                  </a:lnTo>
                  <a:lnTo>
                    <a:pt x="0" y="16205"/>
                  </a:lnTo>
                  <a:lnTo>
                    <a:pt x="215" y="16484"/>
                  </a:lnTo>
                  <a:lnTo>
                    <a:pt x="482" y="16535"/>
                  </a:lnTo>
                  <a:lnTo>
                    <a:pt x="5664" y="10617"/>
                  </a:lnTo>
                  <a:lnTo>
                    <a:pt x="11531" y="5435"/>
                  </a:lnTo>
                  <a:lnTo>
                    <a:pt x="18275" y="888"/>
                  </a:lnTo>
                  <a:lnTo>
                    <a:pt x="18313" y="558"/>
                  </a:lnTo>
                  <a:lnTo>
                    <a:pt x="18110" y="317"/>
                  </a:lnTo>
                  <a:lnTo>
                    <a:pt x="17906" y="63"/>
                  </a:lnTo>
                  <a:lnTo>
                    <a:pt x="17564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2773702" y="471671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21" y="0"/>
                  </a:moveTo>
                  <a:lnTo>
                    <a:pt x="1168" y="215"/>
                  </a:lnTo>
                  <a:lnTo>
                    <a:pt x="596" y="622"/>
                  </a:lnTo>
                  <a:lnTo>
                    <a:pt x="0" y="1028"/>
                  </a:lnTo>
                  <a:lnTo>
                    <a:pt x="393" y="1282"/>
                  </a:lnTo>
                  <a:lnTo>
                    <a:pt x="1066" y="2019"/>
                  </a:lnTo>
                  <a:lnTo>
                    <a:pt x="1739" y="2743"/>
                  </a:lnTo>
                  <a:lnTo>
                    <a:pt x="2273" y="3784"/>
                  </a:lnTo>
                  <a:lnTo>
                    <a:pt x="2832" y="3403"/>
                  </a:lnTo>
                  <a:lnTo>
                    <a:pt x="3390" y="3022"/>
                  </a:lnTo>
                  <a:lnTo>
                    <a:pt x="4127" y="1600"/>
                  </a:lnTo>
                  <a:lnTo>
                    <a:pt x="3517" y="80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2774683" y="471697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06" y="0"/>
                  </a:moveTo>
                  <a:lnTo>
                    <a:pt x="850" y="12"/>
                  </a:lnTo>
                  <a:lnTo>
                    <a:pt x="101" y="241"/>
                  </a:lnTo>
                  <a:lnTo>
                    <a:pt x="0" y="520"/>
                  </a:lnTo>
                  <a:lnTo>
                    <a:pt x="330" y="787"/>
                  </a:lnTo>
                  <a:lnTo>
                    <a:pt x="787" y="1308"/>
                  </a:lnTo>
                  <a:lnTo>
                    <a:pt x="1295" y="1879"/>
                  </a:lnTo>
                  <a:lnTo>
                    <a:pt x="1739" y="2616"/>
                  </a:lnTo>
                  <a:lnTo>
                    <a:pt x="2171" y="2717"/>
                  </a:lnTo>
                  <a:lnTo>
                    <a:pt x="2590" y="2120"/>
                  </a:lnTo>
                  <a:lnTo>
                    <a:pt x="2921" y="1181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2747373" y="4706402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4274" y="0"/>
                  </a:moveTo>
                  <a:lnTo>
                    <a:pt x="13919" y="25"/>
                  </a:lnTo>
                  <a:lnTo>
                    <a:pt x="8509" y="6489"/>
                  </a:lnTo>
                  <a:lnTo>
                    <a:pt x="4013" y="12852"/>
                  </a:lnTo>
                  <a:lnTo>
                    <a:pt x="0" y="19557"/>
                  </a:lnTo>
                  <a:lnTo>
                    <a:pt x="101" y="19862"/>
                  </a:lnTo>
                  <a:lnTo>
                    <a:pt x="546" y="20243"/>
                  </a:lnTo>
                  <a:lnTo>
                    <a:pt x="812" y="20243"/>
                  </a:lnTo>
                  <a:lnTo>
                    <a:pt x="939" y="20040"/>
                  </a:lnTo>
                  <a:lnTo>
                    <a:pt x="4902" y="13500"/>
                  </a:lnTo>
                  <a:lnTo>
                    <a:pt x="9448" y="7111"/>
                  </a:lnTo>
                  <a:lnTo>
                    <a:pt x="14833" y="711"/>
                  </a:lnTo>
                  <a:lnTo>
                    <a:pt x="14782" y="380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2747650" y="4706400"/>
              <a:ext cx="14604" cy="20320"/>
            </a:xfrm>
            <a:custGeom>
              <a:avLst/>
              <a:gdLst/>
              <a:ahLst/>
              <a:cxnLst/>
              <a:rect l="l" t="t" r="r" b="b"/>
              <a:pathLst>
                <a:path w="14605" h="20320">
                  <a:moveTo>
                    <a:pt x="13995" y="0"/>
                  </a:moveTo>
                  <a:lnTo>
                    <a:pt x="13639" y="25"/>
                  </a:lnTo>
                  <a:lnTo>
                    <a:pt x="12547" y="1333"/>
                  </a:lnTo>
                  <a:lnTo>
                    <a:pt x="12839" y="1181"/>
                  </a:lnTo>
                  <a:lnTo>
                    <a:pt x="13106" y="1104"/>
                  </a:lnTo>
                  <a:lnTo>
                    <a:pt x="13373" y="1295"/>
                  </a:lnTo>
                  <a:lnTo>
                    <a:pt x="13360" y="1549"/>
                  </a:lnTo>
                  <a:lnTo>
                    <a:pt x="13271" y="1854"/>
                  </a:lnTo>
                  <a:lnTo>
                    <a:pt x="7823" y="8572"/>
                  </a:lnTo>
                  <a:lnTo>
                    <a:pt x="3937" y="14160"/>
                  </a:lnTo>
                  <a:lnTo>
                    <a:pt x="368" y="20065"/>
                  </a:lnTo>
                  <a:lnTo>
                    <a:pt x="165" y="20116"/>
                  </a:lnTo>
                  <a:lnTo>
                    <a:pt x="0" y="20002"/>
                  </a:lnTo>
                  <a:lnTo>
                    <a:pt x="266" y="20243"/>
                  </a:lnTo>
                  <a:lnTo>
                    <a:pt x="533" y="20243"/>
                  </a:lnTo>
                  <a:lnTo>
                    <a:pt x="4622" y="13500"/>
                  </a:lnTo>
                  <a:lnTo>
                    <a:pt x="9169" y="7124"/>
                  </a:lnTo>
                  <a:lnTo>
                    <a:pt x="14554" y="711"/>
                  </a:lnTo>
                  <a:lnTo>
                    <a:pt x="14503" y="380"/>
                  </a:lnTo>
                  <a:lnTo>
                    <a:pt x="14249" y="190"/>
                  </a:lnTo>
                  <a:lnTo>
                    <a:pt x="1399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2759693" y="470466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539" y="0"/>
                  </a:moveTo>
                  <a:lnTo>
                    <a:pt x="927" y="711"/>
                  </a:lnTo>
                  <a:lnTo>
                    <a:pt x="457" y="1257"/>
                  </a:lnTo>
                  <a:lnTo>
                    <a:pt x="0" y="1816"/>
                  </a:lnTo>
                  <a:lnTo>
                    <a:pt x="431" y="1968"/>
                  </a:lnTo>
                  <a:lnTo>
                    <a:pt x="1257" y="2514"/>
                  </a:lnTo>
                  <a:lnTo>
                    <a:pt x="2095" y="3048"/>
                  </a:lnTo>
                  <a:lnTo>
                    <a:pt x="2857" y="3924"/>
                  </a:lnTo>
                  <a:lnTo>
                    <a:pt x="3301" y="3390"/>
                  </a:lnTo>
                  <a:lnTo>
                    <a:pt x="3746" y="2857"/>
                  </a:lnTo>
                  <a:lnTo>
                    <a:pt x="4102" y="121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2760569" y="470489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03" y="0"/>
                  </a:moveTo>
                  <a:lnTo>
                    <a:pt x="685" y="342"/>
                  </a:lnTo>
                  <a:lnTo>
                    <a:pt x="25" y="787"/>
                  </a:lnTo>
                  <a:lnTo>
                    <a:pt x="0" y="1079"/>
                  </a:lnTo>
                  <a:lnTo>
                    <a:pt x="380" y="1244"/>
                  </a:lnTo>
                  <a:lnTo>
                    <a:pt x="952" y="1638"/>
                  </a:lnTo>
                  <a:lnTo>
                    <a:pt x="1587" y="2057"/>
                  </a:lnTo>
                  <a:lnTo>
                    <a:pt x="2184" y="2667"/>
                  </a:lnTo>
                  <a:lnTo>
                    <a:pt x="2628" y="2641"/>
                  </a:lnTo>
                  <a:lnTo>
                    <a:pt x="2895" y="1930"/>
                  </a:lnTo>
                  <a:lnTo>
                    <a:pt x="2971" y="90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2753495" y="4711174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4528" y="0"/>
                  </a:moveTo>
                  <a:lnTo>
                    <a:pt x="14173" y="25"/>
                  </a:lnTo>
                  <a:lnTo>
                    <a:pt x="8762" y="6527"/>
                  </a:lnTo>
                  <a:lnTo>
                    <a:pt x="4152" y="12890"/>
                  </a:lnTo>
                  <a:lnTo>
                    <a:pt x="0" y="19481"/>
                  </a:lnTo>
                  <a:lnTo>
                    <a:pt x="88" y="19773"/>
                  </a:lnTo>
                  <a:lnTo>
                    <a:pt x="558" y="20129"/>
                  </a:lnTo>
                  <a:lnTo>
                    <a:pt x="838" y="20129"/>
                  </a:lnTo>
                  <a:lnTo>
                    <a:pt x="965" y="19926"/>
                  </a:lnTo>
                  <a:lnTo>
                    <a:pt x="5067" y="13512"/>
                  </a:lnTo>
                  <a:lnTo>
                    <a:pt x="9715" y="7150"/>
                  </a:lnTo>
                  <a:lnTo>
                    <a:pt x="15087" y="723"/>
                  </a:lnTo>
                  <a:lnTo>
                    <a:pt x="15036" y="380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2753762" y="4711170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4503" y="1104"/>
                  </a:moveTo>
                  <a:lnTo>
                    <a:pt x="13373" y="1104"/>
                  </a:lnTo>
                  <a:lnTo>
                    <a:pt x="13538" y="1866"/>
                  </a:lnTo>
                  <a:lnTo>
                    <a:pt x="8077" y="8610"/>
                  </a:lnTo>
                  <a:lnTo>
                    <a:pt x="4089" y="14173"/>
                  </a:lnTo>
                  <a:lnTo>
                    <a:pt x="393" y="19964"/>
                  </a:lnTo>
                  <a:lnTo>
                    <a:pt x="177" y="20015"/>
                  </a:lnTo>
                  <a:lnTo>
                    <a:pt x="292" y="20142"/>
                  </a:lnTo>
                  <a:lnTo>
                    <a:pt x="571" y="20129"/>
                  </a:lnTo>
                  <a:lnTo>
                    <a:pt x="4800" y="13512"/>
                  </a:lnTo>
                  <a:lnTo>
                    <a:pt x="9448" y="7162"/>
                  </a:lnTo>
                  <a:lnTo>
                    <a:pt x="14503" y="1104"/>
                  </a:lnTo>
                  <a:close/>
                </a:path>
                <a:path w="15239" h="20320">
                  <a:moveTo>
                    <a:pt x="0" y="19913"/>
                  </a:moveTo>
                  <a:lnTo>
                    <a:pt x="129" y="20015"/>
                  </a:lnTo>
                  <a:lnTo>
                    <a:pt x="0" y="19913"/>
                  </a:lnTo>
                  <a:close/>
                </a:path>
                <a:path w="15239" h="20320">
                  <a:moveTo>
                    <a:pt x="14262" y="0"/>
                  </a:moveTo>
                  <a:lnTo>
                    <a:pt x="13906" y="25"/>
                  </a:lnTo>
                  <a:lnTo>
                    <a:pt x="12827" y="1346"/>
                  </a:lnTo>
                  <a:lnTo>
                    <a:pt x="13106" y="1181"/>
                  </a:lnTo>
                  <a:lnTo>
                    <a:pt x="13373" y="1104"/>
                  </a:lnTo>
                  <a:lnTo>
                    <a:pt x="14503" y="1104"/>
                  </a:lnTo>
                  <a:lnTo>
                    <a:pt x="14820" y="723"/>
                  </a:lnTo>
                  <a:lnTo>
                    <a:pt x="14770" y="380"/>
                  </a:lnTo>
                  <a:lnTo>
                    <a:pt x="14262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2766086" y="470941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540" y="0"/>
                  </a:moveTo>
                  <a:lnTo>
                    <a:pt x="927" y="711"/>
                  </a:lnTo>
                  <a:lnTo>
                    <a:pt x="0" y="1841"/>
                  </a:lnTo>
                  <a:lnTo>
                    <a:pt x="431" y="1981"/>
                  </a:lnTo>
                  <a:lnTo>
                    <a:pt x="1244" y="2539"/>
                  </a:lnTo>
                  <a:lnTo>
                    <a:pt x="2070" y="3086"/>
                  </a:lnTo>
                  <a:lnTo>
                    <a:pt x="2832" y="3975"/>
                  </a:lnTo>
                  <a:lnTo>
                    <a:pt x="3276" y="3441"/>
                  </a:lnTo>
                  <a:lnTo>
                    <a:pt x="3721" y="2908"/>
                  </a:lnTo>
                  <a:lnTo>
                    <a:pt x="4076" y="1244"/>
                  </a:lnTo>
                  <a:lnTo>
                    <a:pt x="3314" y="634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2766966" y="470964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03" y="0"/>
                  </a:moveTo>
                  <a:lnTo>
                    <a:pt x="685" y="342"/>
                  </a:lnTo>
                  <a:lnTo>
                    <a:pt x="25" y="787"/>
                  </a:lnTo>
                  <a:lnTo>
                    <a:pt x="0" y="1079"/>
                  </a:lnTo>
                  <a:lnTo>
                    <a:pt x="368" y="1269"/>
                  </a:lnTo>
                  <a:lnTo>
                    <a:pt x="939" y="1663"/>
                  </a:lnTo>
                  <a:lnTo>
                    <a:pt x="1562" y="2095"/>
                  </a:lnTo>
                  <a:lnTo>
                    <a:pt x="2159" y="2705"/>
                  </a:lnTo>
                  <a:lnTo>
                    <a:pt x="2603" y="2679"/>
                  </a:lnTo>
                  <a:lnTo>
                    <a:pt x="2857" y="1968"/>
                  </a:lnTo>
                  <a:lnTo>
                    <a:pt x="2946" y="927"/>
                  </a:lnTo>
                  <a:lnTo>
                    <a:pt x="2387" y="469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2749533" y="4707523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4604" y="0"/>
                  </a:moveTo>
                  <a:lnTo>
                    <a:pt x="14249" y="38"/>
                  </a:lnTo>
                  <a:lnTo>
                    <a:pt x="8750" y="6489"/>
                  </a:lnTo>
                  <a:lnTo>
                    <a:pt x="4114" y="12839"/>
                  </a:lnTo>
                  <a:lnTo>
                    <a:pt x="0" y="19469"/>
                  </a:lnTo>
                  <a:lnTo>
                    <a:pt x="88" y="19773"/>
                  </a:lnTo>
                  <a:lnTo>
                    <a:pt x="558" y="20142"/>
                  </a:lnTo>
                  <a:lnTo>
                    <a:pt x="838" y="20129"/>
                  </a:lnTo>
                  <a:lnTo>
                    <a:pt x="965" y="19926"/>
                  </a:lnTo>
                  <a:lnTo>
                    <a:pt x="5029" y="13461"/>
                  </a:lnTo>
                  <a:lnTo>
                    <a:pt x="9690" y="7111"/>
                  </a:lnTo>
                  <a:lnTo>
                    <a:pt x="15151" y="723"/>
                  </a:lnTo>
                  <a:lnTo>
                    <a:pt x="15100" y="380"/>
                  </a:lnTo>
                  <a:lnTo>
                    <a:pt x="14604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2749809" y="4707527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4325" y="0"/>
                  </a:moveTo>
                  <a:lnTo>
                    <a:pt x="13969" y="25"/>
                  </a:lnTo>
                  <a:lnTo>
                    <a:pt x="12865" y="1333"/>
                  </a:lnTo>
                  <a:lnTo>
                    <a:pt x="13144" y="1181"/>
                  </a:lnTo>
                  <a:lnTo>
                    <a:pt x="13423" y="1104"/>
                  </a:lnTo>
                  <a:lnTo>
                    <a:pt x="13690" y="1295"/>
                  </a:lnTo>
                  <a:lnTo>
                    <a:pt x="13677" y="1549"/>
                  </a:lnTo>
                  <a:lnTo>
                    <a:pt x="13588" y="1854"/>
                  </a:lnTo>
                  <a:lnTo>
                    <a:pt x="8039" y="8559"/>
                  </a:lnTo>
                  <a:lnTo>
                    <a:pt x="4051" y="14122"/>
                  </a:lnTo>
                  <a:lnTo>
                    <a:pt x="393" y="19951"/>
                  </a:lnTo>
                  <a:lnTo>
                    <a:pt x="177" y="20002"/>
                  </a:lnTo>
                  <a:lnTo>
                    <a:pt x="0" y="19900"/>
                  </a:lnTo>
                  <a:lnTo>
                    <a:pt x="279" y="20129"/>
                  </a:lnTo>
                  <a:lnTo>
                    <a:pt x="558" y="20129"/>
                  </a:lnTo>
                  <a:lnTo>
                    <a:pt x="4749" y="13449"/>
                  </a:lnTo>
                  <a:lnTo>
                    <a:pt x="9410" y="7111"/>
                  </a:lnTo>
                  <a:lnTo>
                    <a:pt x="14884" y="723"/>
                  </a:lnTo>
                  <a:lnTo>
                    <a:pt x="14833" y="380"/>
                  </a:lnTo>
                  <a:lnTo>
                    <a:pt x="14579" y="19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2762174" y="470578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578" y="0"/>
                  </a:moveTo>
                  <a:lnTo>
                    <a:pt x="939" y="711"/>
                  </a:lnTo>
                  <a:lnTo>
                    <a:pt x="0" y="1828"/>
                  </a:lnTo>
                  <a:lnTo>
                    <a:pt x="431" y="1968"/>
                  </a:lnTo>
                  <a:lnTo>
                    <a:pt x="1257" y="2514"/>
                  </a:lnTo>
                  <a:lnTo>
                    <a:pt x="2082" y="3048"/>
                  </a:lnTo>
                  <a:lnTo>
                    <a:pt x="2857" y="3937"/>
                  </a:lnTo>
                  <a:lnTo>
                    <a:pt x="3301" y="3403"/>
                  </a:lnTo>
                  <a:lnTo>
                    <a:pt x="3759" y="2870"/>
                  </a:lnTo>
                  <a:lnTo>
                    <a:pt x="4127" y="1231"/>
                  </a:lnTo>
                  <a:lnTo>
                    <a:pt x="3352" y="62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2763057" y="470601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698" y="342"/>
                  </a:lnTo>
                  <a:lnTo>
                    <a:pt x="25" y="787"/>
                  </a:lnTo>
                  <a:lnTo>
                    <a:pt x="0" y="1079"/>
                  </a:lnTo>
                  <a:lnTo>
                    <a:pt x="380" y="1257"/>
                  </a:lnTo>
                  <a:lnTo>
                    <a:pt x="952" y="1650"/>
                  </a:lnTo>
                  <a:lnTo>
                    <a:pt x="1587" y="2070"/>
                  </a:lnTo>
                  <a:lnTo>
                    <a:pt x="2184" y="2692"/>
                  </a:lnTo>
                  <a:lnTo>
                    <a:pt x="2628" y="2666"/>
                  </a:lnTo>
                  <a:lnTo>
                    <a:pt x="2895" y="1955"/>
                  </a:lnTo>
                  <a:lnTo>
                    <a:pt x="2984" y="914"/>
                  </a:lnTo>
                  <a:lnTo>
                    <a:pt x="2412" y="469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2751790" y="4708943"/>
              <a:ext cx="15875" cy="20320"/>
            </a:xfrm>
            <a:custGeom>
              <a:avLst/>
              <a:gdLst/>
              <a:ahLst/>
              <a:cxnLst/>
              <a:rect l="l" t="t" r="r" b="b"/>
              <a:pathLst>
                <a:path w="15875" h="20320">
                  <a:moveTo>
                    <a:pt x="14719" y="0"/>
                  </a:moveTo>
                  <a:lnTo>
                    <a:pt x="14363" y="12"/>
                  </a:lnTo>
                  <a:lnTo>
                    <a:pt x="8851" y="6451"/>
                  </a:lnTo>
                  <a:lnTo>
                    <a:pt x="4165" y="12776"/>
                  </a:lnTo>
                  <a:lnTo>
                    <a:pt x="0" y="19329"/>
                  </a:lnTo>
                  <a:lnTo>
                    <a:pt x="88" y="19621"/>
                  </a:lnTo>
                  <a:lnTo>
                    <a:pt x="558" y="19977"/>
                  </a:lnTo>
                  <a:lnTo>
                    <a:pt x="850" y="19964"/>
                  </a:lnTo>
                  <a:lnTo>
                    <a:pt x="977" y="19761"/>
                  </a:lnTo>
                  <a:lnTo>
                    <a:pt x="5092" y="13385"/>
                  </a:lnTo>
                  <a:lnTo>
                    <a:pt x="9804" y="7073"/>
                  </a:lnTo>
                  <a:lnTo>
                    <a:pt x="15265" y="711"/>
                  </a:lnTo>
                  <a:lnTo>
                    <a:pt x="15214" y="381"/>
                  </a:lnTo>
                  <a:lnTo>
                    <a:pt x="1471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2752063" y="4708939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4439" y="0"/>
                  </a:moveTo>
                  <a:lnTo>
                    <a:pt x="14084" y="25"/>
                  </a:lnTo>
                  <a:lnTo>
                    <a:pt x="12979" y="1320"/>
                  </a:lnTo>
                  <a:lnTo>
                    <a:pt x="13271" y="1168"/>
                  </a:lnTo>
                  <a:lnTo>
                    <a:pt x="13538" y="1092"/>
                  </a:lnTo>
                  <a:lnTo>
                    <a:pt x="13804" y="1282"/>
                  </a:lnTo>
                  <a:lnTo>
                    <a:pt x="13792" y="1549"/>
                  </a:lnTo>
                  <a:lnTo>
                    <a:pt x="13703" y="1841"/>
                  </a:lnTo>
                  <a:lnTo>
                    <a:pt x="8140" y="8521"/>
                  </a:lnTo>
                  <a:lnTo>
                    <a:pt x="4114" y="14033"/>
                  </a:lnTo>
                  <a:lnTo>
                    <a:pt x="393" y="19799"/>
                  </a:lnTo>
                  <a:lnTo>
                    <a:pt x="177" y="19862"/>
                  </a:lnTo>
                  <a:lnTo>
                    <a:pt x="0" y="19761"/>
                  </a:lnTo>
                  <a:lnTo>
                    <a:pt x="292" y="19977"/>
                  </a:lnTo>
                  <a:lnTo>
                    <a:pt x="571" y="19964"/>
                  </a:lnTo>
                  <a:lnTo>
                    <a:pt x="4826" y="13385"/>
                  </a:lnTo>
                  <a:lnTo>
                    <a:pt x="9525" y="7073"/>
                  </a:lnTo>
                  <a:lnTo>
                    <a:pt x="14998" y="723"/>
                  </a:lnTo>
                  <a:lnTo>
                    <a:pt x="14947" y="380"/>
                  </a:lnTo>
                  <a:lnTo>
                    <a:pt x="14693" y="190"/>
                  </a:lnTo>
                  <a:lnTo>
                    <a:pt x="1443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2764551" y="470720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578" y="0"/>
                  </a:moveTo>
                  <a:lnTo>
                    <a:pt x="939" y="698"/>
                  </a:lnTo>
                  <a:lnTo>
                    <a:pt x="0" y="1816"/>
                  </a:lnTo>
                  <a:lnTo>
                    <a:pt x="431" y="1955"/>
                  </a:lnTo>
                  <a:lnTo>
                    <a:pt x="2082" y="3048"/>
                  </a:lnTo>
                  <a:lnTo>
                    <a:pt x="2844" y="3937"/>
                  </a:lnTo>
                  <a:lnTo>
                    <a:pt x="3289" y="3403"/>
                  </a:lnTo>
                  <a:lnTo>
                    <a:pt x="3746" y="2882"/>
                  </a:lnTo>
                  <a:lnTo>
                    <a:pt x="4114" y="1231"/>
                  </a:lnTo>
                  <a:lnTo>
                    <a:pt x="3340" y="62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2765430" y="470743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28" y="0"/>
                  </a:moveTo>
                  <a:lnTo>
                    <a:pt x="711" y="330"/>
                  </a:lnTo>
                  <a:lnTo>
                    <a:pt x="38" y="774"/>
                  </a:lnTo>
                  <a:lnTo>
                    <a:pt x="0" y="1066"/>
                  </a:lnTo>
                  <a:lnTo>
                    <a:pt x="380" y="1244"/>
                  </a:lnTo>
                  <a:lnTo>
                    <a:pt x="952" y="1638"/>
                  </a:lnTo>
                  <a:lnTo>
                    <a:pt x="1574" y="2057"/>
                  </a:lnTo>
                  <a:lnTo>
                    <a:pt x="2184" y="2679"/>
                  </a:lnTo>
                  <a:lnTo>
                    <a:pt x="2616" y="2654"/>
                  </a:lnTo>
                  <a:lnTo>
                    <a:pt x="2882" y="1955"/>
                  </a:lnTo>
                  <a:lnTo>
                    <a:pt x="2971" y="914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2755372" y="4713346"/>
              <a:ext cx="15875" cy="20320"/>
            </a:xfrm>
            <a:custGeom>
              <a:avLst/>
              <a:gdLst/>
              <a:ahLst/>
              <a:cxnLst/>
              <a:rect l="l" t="t" r="r" b="b"/>
              <a:pathLst>
                <a:path w="15875" h="20320">
                  <a:moveTo>
                    <a:pt x="14859" y="0"/>
                  </a:moveTo>
                  <a:lnTo>
                    <a:pt x="14503" y="38"/>
                  </a:lnTo>
                  <a:lnTo>
                    <a:pt x="9017" y="6438"/>
                  </a:lnTo>
                  <a:lnTo>
                    <a:pt x="4267" y="12725"/>
                  </a:lnTo>
                  <a:lnTo>
                    <a:pt x="0" y="19151"/>
                  </a:lnTo>
                  <a:lnTo>
                    <a:pt x="88" y="19430"/>
                  </a:lnTo>
                  <a:lnTo>
                    <a:pt x="571" y="19761"/>
                  </a:lnTo>
                  <a:lnTo>
                    <a:pt x="863" y="19761"/>
                  </a:lnTo>
                  <a:lnTo>
                    <a:pt x="1003" y="19557"/>
                  </a:lnTo>
                  <a:lnTo>
                    <a:pt x="5207" y="13309"/>
                  </a:lnTo>
                  <a:lnTo>
                    <a:pt x="9969" y="7048"/>
                  </a:lnTo>
                  <a:lnTo>
                    <a:pt x="15392" y="736"/>
                  </a:lnTo>
                  <a:lnTo>
                    <a:pt x="15354" y="406"/>
                  </a:lnTo>
                  <a:lnTo>
                    <a:pt x="14859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2755653" y="4713345"/>
              <a:ext cx="15240" cy="20320"/>
            </a:xfrm>
            <a:custGeom>
              <a:avLst/>
              <a:gdLst/>
              <a:ahLst/>
              <a:cxnLst/>
              <a:rect l="l" t="t" r="r" b="b"/>
              <a:pathLst>
                <a:path w="15239" h="20320">
                  <a:moveTo>
                    <a:pt x="14566" y="0"/>
                  </a:moveTo>
                  <a:lnTo>
                    <a:pt x="14224" y="38"/>
                  </a:lnTo>
                  <a:lnTo>
                    <a:pt x="13119" y="1333"/>
                  </a:lnTo>
                  <a:lnTo>
                    <a:pt x="13398" y="1181"/>
                  </a:lnTo>
                  <a:lnTo>
                    <a:pt x="13665" y="1092"/>
                  </a:lnTo>
                  <a:lnTo>
                    <a:pt x="13931" y="1295"/>
                  </a:lnTo>
                  <a:lnTo>
                    <a:pt x="13919" y="1562"/>
                  </a:lnTo>
                  <a:lnTo>
                    <a:pt x="13830" y="1854"/>
                  </a:lnTo>
                  <a:lnTo>
                    <a:pt x="8280" y="8483"/>
                  </a:lnTo>
                  <a:lnTo>
                    <a:pt x="4191" y="13944"/>
                  </a:lnTo>
                  <a:lnTo>
                    <a:pt x="406" y="19596"/>
                  </a:lnTo>
                  <a:lnTo>
                    <a:pt x="177" y="19646"/>
                  </a:lnTo>
                  <a:lnTo>
                    <a:pt x="0" y="19557"/>
                  </a:lnTo>
                  <a:lnTo>
                    <a:pt x="292" y="19773"/>
                  </a:lnTo>
                  <a:lnTo>
                    <a:pt x="584" y="19761"/>
                  </a:lnTo>
                  <a:lnTo>
                    <a:pt x="4914" y="13309"/>
                  </a:lnTo>
                  <a:lnTo>
                    <a:pt x="9690" y="7048"/>
                  </a:lnTo>
                  <a:lnTo>
                    <a:pt x="15113" y="736"/>
                  </a:lnTo>
                  <a:lnTo>
                    <a:pt x="15074" y="406"/>
                  </a:lnTo>
                  <a:lnTo>
                    <a:pt x="14820" y="203"/>
                  </a:lnTo>
                  <a:lnTo>
                    <a:pt x="14566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2768274" y="471161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565" y="0"/>
                  </a:moveTo>
                  <a:lnTo>
                    <a:pt x="952" y="685"/>
                  </a:lnTo>
                  <a:lnTo>
                    <a:pt x="482" y="1244"/>
                  </a:lnTo>
                  <a:lnTo>
                    <a:pt x="0" y="1803"/>
                  </a:lnTo>
                  <a:lnTo>
                    <a:pt x="431" y="1955"/>
                  </a:lnTo>
                  <a:lnTo>
                    <a:pt x="1244" y="2514"/>
                  </a:lnTo>
                  <a:lnTo>
                    <a:pt x="2070" y="3060"/>
                  </a:lnTo>
                  <a:lnTo>
                    <a:pt x="2832" y="3949"/>
                  </a:lnTo>
                  <a:lnTo>
                    <a:pt x="3276" y="3428"/>
                  </a:lnTo>
                  <a:lnTo>
                    <a:pt x="3721" y="2908"/>
                  </a:lnTo>
                  <a:lnTo>
                    <a:pt x="4089" y="1269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E3D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2769161" y="471185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16" y="0"/>
                  </a:moveTo>
                  <a:lnTo>
                    <a:pt x="698" y="317"/>
                  </a:lnTo>
                  <a:lnTo>
                    <a:pt x="25" y="762"/>
                  </a:lnTo>
                  <a:lnTo>
                    <a:pt x="0" y="1054"/>
                  </a:lnTo>
                  <a:lnTo>
                    <a:pt x="381" y="1231"/>
                  </a:lnTo>
                  <a:lnTo>
                    <a:pt x="939" y="1638"/>
                  </a:lnTo>
                  <a:lnTo>
                    <a:pt x="1562" y="2070"/>
                  </a:lnTo>
                  <a:lnTo>
                    <a:pt x="2159" y="2692"/>
                  </a:lnTo>
                  <a:lnTo>
                    <a:pt x="2590" y="2667"/>
                  </a:lnTo>
                  <a:lnTo>
                    <a:pt x="2857" y="1968"/>
                  </a:lnTo>
                  <a:lnTo>
                    <a:pt x="2946" y="939"/>
                  </a:lnTo>
                  <a:lnTo>
                    <a:pt x="2387" y="46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2704947" y="4705914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9223" y="26301"/>
                  </a:moveTo>
                  <a:lnTo>
                    <a:pt x="8102" y="26301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14" y="29692"/>
                  </a:lnTo>
                  <a:lnTo>
                    <a:pt x="16560" y="29083"/>
                  </a:lnTo>
                  <a:lnTo>
                    <a:pt x="17780" y="28473"/>
                  </a:lnTo>
                  <a:lnTo>
                    <a:pt x="19223" y="26301"/>
                  </a:lnTo>
                  <a:close/>
                </a:path>
                <a:path w="20319" h="31114">
                  <a:moveTo>
                    <a:pt x="19078" y="23063"/>
                  </a:moveTo>
                  <a:lnTo>
                    <a:pt x="6375" y="23063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19223" y="26301"/>
                  </a:lnTo>
                  <a:lnTo>
                    <a:pt x="19812" y="24892"/>
                  </a:lnTo>
                  <a:lnTo>
                    <a:pt x="19078" y="23063"/>
                  </a:lnTo>
                  <a:close/>
                </a:path>
                <a:path w="20319" h="31114">
                  <a:moveTo>
                    <a:pt x="17185" y="19723"/>
                  </a:moveTo>
                  <a:lnTo>
                    <a:pt x="4965" y="19723"/>
                  </a:lnTo>
                  <a:lnTo>
                    <a:pt x="6311" y="23101"/>
                  </a:lnTo>
                  <a:lnTo>
                    <a:pt x="19078" y="23063"/>
                  </a:lnTo>
                  <a:lnTo>
                    <a:pt x="18763" y="22275"/>
                  </a:lnTo>
                  <a:lnTo>
                    <a:pt x="18199" y="22275"/>
                  </a:lnTo>
                  <a:lnTo>
                    <a:pt x="17185" y="19723"/>
                  </a:lnTo>
                  <a:close/>
                </a:path>
                <a:path w="20319" h="31114">
                  <a:moveTo>
                    <a:pt x="18681" y="22072"/>
                  </a:moveTo>
                  <a:lnTo>
                    <a:pt x="18199" y="22275"/>
                  </a:lnTo>
                  <a:lnTo>
                    <a:pt x="18763" y="22275"/>
                  </a:lnTo>
                  <a:lnTo>
                    <a:pt x="18681" y="22072"/>
                  </a:lnTo>
                  <a:close/>
                </a:path>
                <a:path w="20319" h="31114">
                  <a:moveTo>
                    <a:pt x="0" y="7188"/>
                  </a:moveTo>
                  <a:lnTo>
                    <a:pt x="774" y="8915"/>
                  </a:lnTo>
                  <a:lnTo>
                    <a:pt x="977" y="9550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3657" y="16433"/>
                  </a:lnTo>
                  <a:lnTo>
                    <a:pt x="3352" y="16433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17185" y="1972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009" y="15367"/>
                  </a:lnTo>
                  <a:lnTo>
                    <a:pt x="15849" y="15367"/>
                  </a:lnTo>
                  <a:lnTo>
                    <a:pt x="14546" y="1212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2883" y="8356"/>
                  </a:lnTo>
                  <a:lnTo>
                    <a:pt x="2565" y="8356"/>
                  </a:lnTo>
                  <a:lnTo>
                    <a:pt x="2006" y="8305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414" y="7734"/>
                  </a:lnTo>
                  <a:lnTo>
                    <a:pt x="0" y="7188"/>
                  </a:lnTo>
                  <a:close/>
                </a:path>
                <a:path w="20319" h="31114">
                  <a:moveTo>
                    <a:pt x="15989" y="15316"/>
                  </a:moveTo>
                  <a:lnTo>
                    <a:pt x="15849" y="15367"/>
                  </a:lnTo>
                  <a:lnTo>
                    <a:pt x="16009" y="15367"/>
                  </a:lnTo>
                  <a:close/>
                </a:path>
                <a:path w="20319" h="31114">
                  <a:moveTo>
                    <a:pt x="14490" y="11988"/>
                  </a:moveTo>
                  <a:lnTo>
                    <a:pt x="14147" y="12128"/>
                  </a:lnTo>
                  <a:lnTo>
                    <a:pt x="14546" y="12128"/>
                  </a:lnTo>
                  <a:lnTo>
                    <a:pt x="14490" y="11988"/>
                  </a:lnTo>
                  <a:close/>
                </a:path>
                <a:path w="20319" h="31114">
                  <a:moveTo>
                    <a:pt x="9207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9067" y="4381"/>
                  </a:lnTo>
                  <a:lnTo>
                    <a:pt x="2565" y="8356"/>
                  </a:lnTo>
                  <a:lnTo>
                    <a:pt x="12883" y="8356"/>
                  </a:lnTo>
                  <a:lnTo>
                    <a:pt x="11694" y="5372"/>
                  </a:lnTo>
                  <a:lnTo>
                    <a:pt x="11442" y="5372"/>
                  </a:lnTo>
                  <a:lnTo>
                    <a:pt x="9601" y="787"/>
                  </a:lnTo>
                  <a:lnTo>
                    <a:pt x="9207" y="0"/>
                  </a:lnTo>
                  <a:close/>
                </a:path>
                <a:path w="20319" h="31114">
                  <a:moveTo>
                    <a:pt x="368" y="7708"/>
                  </a:moveTo>
                  <a:close/>
                </a:path>
                <a:path w="20319" h="31114">
                  <a:moveTo>
                    <a:pt x="11658" y="5283"/>
                  </a:moveTo>
                  <a:lnTo>
                    <a:pt x="11442" y="5372"/>
                  </a:lnTo>
                  <a:lnTo>
                    <a:pt x="11694" y="5372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2704947" y="4705914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49" y="15367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61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10769" y="3670"/>
                  </a:lnTo>
                  <a:lnTo>
                    <a:pt x="10248" y="2400"/>
                  </a:lnTo>
                  <a:lnTo>
                    <a:pt x="9601" y="787"/>
                  </a:lnTo>
                  <a:lnTo>
                    <a:pt x="9207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67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64" y="6438"/>
                  </a:lnTo>
                  <a:lnTo>
                    <a:pt x="7175" y="7124"/>
                  </a:lnTo>
                  <a:lnTo>
                    <a:pt x="6146" y="7581"/>
                  </a:lnTo>
                  <a:lnTo>
                    <a:pt x="5207" y="8001"/>
                  </a:lnTo>
                  <a:lnTo>
                    <a:pt x="4140" y="8242"/>
                  </a:lnTo>
                  <a:lnTo>
                    <a:pt x="3187" y="8318"/>
                  </a:lnTo>
                  <a:lnTo>
                    <a:pt x="2565" y="8356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57" y="16433"/>
                  </a:lnTo>
                  <a:lnTo>
                    <a:pt x="3352" y="16433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11" y="23101"/>
                  </a:lnTo>
                  <a:lnTo>
                    <a:pt x="6985" y="24777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8775" y="27990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14" y="29692"/>
                  </a:lnTo>
                  <a:lnTo>
                    <a:pt x="16560" y="29083"/>
                  </a:lnTo>
                  <a:lnTo>
                    <a:pt x="17780" y="28473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2"/>
                  </a:lnTo>
                  <a:lnTo>
                    <a:pt x="19354" y="23774"/>
                  </a:lnTo>
                  <a:lnTo>
                    <a:pt x="18681" y="22072"/>
                  </a:lnTo>
                  <a:lnTo>
                    <a:pt x="18199" y="22275"/>
                  </a:lnTo>
                  <a:lnTo>
                    <a:pt x="17526" y="20574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2708426" y="4711840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16"/>
                  </a:lnTo>
                  <a:lnTo>
                    <a:pt x="3784" y="5029"/>
                  </a:lnTo>
                  <a:lnTo>
                    <a:pt x="901" y="4089"/>
                  </a:lnTo>
                  <a:lnTo>
                    <a:pt x="304" y="3975"/>
                  </a:lnTo>
                  <a:lnTo>
                    <a:pt x="0" y="3873"/>
                  </a:lnTo>
                  <a:lnTo>
                    <a:pt x="139" y="4229"/>
                  </a:lnTo>
                  <a:lnTo>
                    <a:pt x="939" y="7543"/>
                  </a:lnTo>
                  <a:lnTo>
                    <a:pt x="1930" y="9474"/>
                  </a:lnTo>
                  <a:lnTo>
                    <a:pt x="2794" y="12471"/>
                  </a:lnTo>
                  <a:lnTo>
                    <a:pt x="2971" y="13944"/>
                  </a:lnTo>
                  <a:lnTo>
                    <a:pt x="3136" y="14770"/>
                  </a:lnTo>
                  <a:lnTo>
                    <a:pt x="3975" y="15239"/>
                  </a:lnTo>
                  <a:lnTo>
                    <a:pt x="4914" y="15925"/>
                  </a:lnTo>
                  <a:lnTo>
                    <a:pt x="5270" y="16319"/>
                  </a:lnTo>
                  <a:lnTo>
                    <a:pt x="6184" y="17932"/>
                  </a:lnTo>
                  <a:lnTo>
                    <a:pt x="5219" y="19773"/>
                  </a:lnTo>
                  <a:lnTo>
                    <a:pt x="6667" y="21081"/>
                  </a:lnTo>
                  <a:lnTo>
                    <a:pt x="7454" y="21564"/>
                  </a:lnTo>
                  <a:lnTo>
                    <a:pt x="8051" y="21678"/>
                  </a:lnTo>
                  <a:lnTo>
                    <a:pt x="12179" y="21310"/>
                  </a:lnTo>
                  <a:lnTo>
                    <a:pt x="13563" y="17919"/>
                  </a:lnTo>
                  <a:lnTo>
                    <a:pt x="13449" y="15633"/>
                  </a:lnTo>
                  <a:lnTo>
                    <a:pt x="12725" y="14046"/>
                  </a:lnTo>
                  <a:lnTo>
                    <a:pt x="12484" y="13525"/>
                  </a:lnTo>
                  <a:lnTo>
                    <a:pt x="12204" y="13030"/>
                  </a:lnTo>
                  <a:lnTo>
                    <a:pt x="11518" y="11518"/>
                  </a:lnTo>
                  <a:lnTo>
                    <a:pt x="8039" y="3162"/>
                  </a:lnTo>
                  <a:lnTo>
                    <a:pt x="7264" y="96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2700342" y="4693792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98"/>
                  </a:lnTo>
                  <a:lnTo>
                    <a:pt x="330" y="3162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57"/>
                  </a:lnTo>
                  <a:lnTo>
                    <a:pt x="4432" y="20535"/>
                  </a:lnTo>
                  <a:lnTo>
                    <a:pt x="6984" y="21450"/>
                  </a:lnTo>
                  <a:lnTo>
                    <a:pt x="14630" y="14643"/>
                  </a:lnTo>
                  <a:lnTo>
                    <a:pt x="13703" y="11861"/>
                  </a:lnTo>
                  <a:lnTo>
                    <a:pt x="13627" y="11049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209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2700342" y="4693792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209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98"/>
                  </a:lnTo>
                  <a:lnTo>
                    <a:pt x="330" y="3162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282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81" y="12471"/>
                  </a:lnTo>
                  <a:lnTo>
                    <a:pt x="4432" y="20535"/>
                  </a:lnTo>
                  <a:lnTo>
                    <a:pt x="6476" y="21272"/>
                  </a:lnTo>
                  <a:lnTo>
                    <a:pt x="6984" y="21450"/>
                  </a:lnTo>
                  <a:lnTo>
                    <a:pt x="7569" y="21463"/>
                  </a:lnTo>
                  <a:lnTo>
                    <a:pt x="8178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45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03" y="11861"/>
                  </a:lnTo>
                  <a:lnTo>
                    <a:pt x="13627" y="11049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2704448" y="4700292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88"/>
                  </a:lnTo>
                  <a:lnTo>
                    <a:pt x="774" y="698"/>
                  </a:lnTo>
                  <a:lnTo>
                    <a:pt x="203" y="1447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634" y="4876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36" y="7137"/>
                  </a:lnTo>
                  <a:lnTo>
                    <a:pt x="1866" y="8940"/>
                  </a:lnTo>
                  <a:lnTo>
                    <a:pt x="3035" y="9309"/>
                  </a:lnTo>
                  <a:lnTo>
                    <a:pt x="4038" y="9232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99"/>
                  </a:lnTo>
                  <a:lnTo>
                    <a:pt x="5803" y="3289"/>
                  </a:lnTo>
                  <a:lnTo>
                    <a:pt x="5295" y="2159"/>
                  </a:lnTo>
                  <a:lnTo>
                    <a:pt x="4508" y="1320"/>
                  </a:lnTo>
                  <a:lnTo>
                    <a:pt x="4127" y="914"/>
                  </a:lnTo>
                  <a:lnTo>
                    <a:pt x="3771" y="44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2713464" y="4714372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5">
                  <a:moveTo>
                    <a:pt x="1562" y="0"/>
                  </a:moveTo>
                  <a:lnTo>
                    <a:pt x="1625" y="787"/>
                  </a:lnTo>
                  <a:lnTo>
                    <a:pt x="1816" y="1676"/>
                  </a:lnTo>
                  <a:lnTo>
                    <a:pt x="927" y="2679"/>
                  </a:lnTo>
                  <a:lnTo>
                    <a:pt x="444" y="2476"/>
                  </a:lnTo>
                  <a:lnTo>
                    <a:pt x="0" y="2400"/>
                  </a:lnTo>
                  <a:lnTo>
                    <a:pt x="50" y="2705"/>
                  </a:lnTo>
                  <a:lnTo>
                    <a:pt x="330" y="2997"/>
                  </a:lnTo>
                  <a:lnTo>
                    <a:pt x="469" y="3378"/>
                  </a:lnTo>
                  <a:lnTo>
                    <a:pt x="558" y="3517"/>
                  </a:lnTo>
                  <a:lnTo>
                    <a:pt x="647" y="3708"/>
                  </a:lnTo>
                  <a:lnTo>
                    <a:pt x="736" y="4089"/>
                  </a:lnTo>
                  <a:lnTo>
                    <a:pt x="787" y="4953"/>
                  </a:lnTo>
                  <a:lnTo>
                    <a:pt x="2197" y="7277"/>
                  </a:lnTo>
                  <a:lnTo>
                    <a:pt x="2362" y="7696"/>
                  </a:lnTo>
                  <a:lnTo>
                    <a:pt x="2260" y="8509"/>
                  </a:lnTo>
                  <a:lnTo>
                    <a:pt x="2298" y="9156"/>
                  </a:lnTo>
                  <a:lnTo>
                    <a:pt x="2374" y="9613"/>
                  </a:lnTo>
                  <a:lnTo>
                    <a:pt x="2616" y="10490"/>
                  </a:lnTo>
                  <a:lnTo>
                    <a:pt x="2705" y="10706"/>
                  </a:lnTo>
                  <a:lnTo>
                    <a:pt x="3670" y="12192"/>
                  </a:lnTo>
                  <a:lnTo>
                    <a:pt x="3289" y="14058"/>
                  </a:lnTo>
                  <a:lnTo>
                    <a:pt x="4140" y="15582"/>
                  </a:lnTo>
                  <a:lnTo>
                    <a:pt x="4508" y="16319"/>
                  </a:lnTo>
                  <a:lnTo>
                    <a:pt x="5562" y="16713"/>
                  </a:lnTo>
                  <a:lnTo>
                    <a:pt x="6350" y="16243"/>
                  </a:lnTo>
                  <a:lnTo>
                    <a:pt x="7493" y="15455"/>
                  </a:lnTo>
                  <a:lnTo>
                    <a:pt x="7150" y="13804"/>
                  </a:lnTo>
                  <a:lnTo>
                    <a:pt x="6591" y="12814"/>
                  </a:lnTo>
                  <a:lnTo>
                    <a:pt x="5969" y="11442"/>
                  </a:lnTo>
                  <a:lnTo>
                    <a:pt x="4559" y="10553"/>
                  </a:lnTo>
                  <a:lnTo>
                    <a:pt x="3860" y="5892"/>
                  </a:lnTo>
                  <a:lnTo>
                    <a:pt x="3822" y="5359"/>
                  </a:lnTo>
                  <a:lnTo>
                    <a:pt x="2857" y="2641"/>
                  </a:lnTo>
                  <a:lnTo>
                    <a:pt x="2298" y="12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2707733" y="471590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2705939" y="470261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2552" y="6908"/>
                  </a:lnTo>
                  <a:lnTo>
                    <a:pt x="5168" y="3924"/>
                  </a:lnTo>
                  <a:lnTo>
                    <a:pt x="4787" y="2717"/>
                  </a:lnTo>
                  <a:lnTo>
                    <a:pt x="4749" y="2362"/>
                  </a:lnTo>
                  <a:lnTo>
                    <a:pt x="4432" y="1346"/>
                  </a:lnTo>
                  <a:lnTo>
                    <a:pt x="4140" y="64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2694807" y="4711503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9223" y="26301"/>
                  </a:moveTo>
                  <a:lnTo>
                    <a:pt x="8102" y="26301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14" y="29692"/>
                  </a:lnTo>
                  <a:lnTo>
                    <a:pt x="16560" y="29083"/>
                  </a:lnTo>
                  <a:lnTo>
                    <a:pt x="17780" y="28486"/>
                  </a:lnTo>
                  <a:lnTo>
                    <a:pt x="19223" y="26301"/>
                  </a:lnTo>
                  <a:close/>
                </a:path>
                <a:path w="20319" h="31114">
                  <a:moveTo>
                    <a:pt x="19078" y="23063"/>
                  </a:moveTo>
                  <a:lnTo>
                    <a:pt x="6375" y="23063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19223" y="26301"/>
                  </a:lnTo>
                  <a:lnTo>
                    <a:pt x="19812" y="24892"/>
                  </a:lnTo>
                  <a:lnTo>
                    <a:pt x="19078" y="23063"/>
                  </a:lnTo>
                  <a:close/>
                </a:path>
                <a:path w="20319" h="31114">
                  <a:moveTo>
                    <a:pt x="17185" y="19723"/>
                  </a:moveTo>
                  <a:lnTo>
                    <a:pt x="4965" y="19723"/>
                  </a:lnTo>
                  <a:lnTo>
                    <a:pt x="6311" y="23101"/>
                  </a:lnTo>
                  <a:lnTo>
                    <a:pt x="19078" y="23063"/>
                  </a:lnTo>
                  <a:lnTo>
                    <a:pt x="18763" y="22275"/>
                  </a:lnTo>
                  <a:lnTo>
                    <a:pt x="18199" y="22275"/>
                  </a:lnTo>
                  <a:lnTo>
                    <a:pt x="17185" y="19723"/>
                  </a:lnTo>
                  <a:close/>
                </a:path>
                <a:path w="20319" h="31114">
                  <a:moveTo>
                    <a:pt x="18681" y="22072"/>
                  </a:moveTo>
                  <a:lnTo>
                    <a:pt x="18199" y="22275"/>
                  </a:lnTo>
                  <a:lnTo>
                    <a:pt x="18763" y="22275"/>
                  </a:lnTo>
                  <a:lnTo>
                    <a:pt x="18681" y="22072"/>
                  </a:lnTo>
                  <a:close/>
                </a:path>
                <a:path w="20319" h="31114">
                  <a:moveTo>
                    <a:pt x="0" y="7188"/>
                  </a:moveTo>
                  <a:lnTo>
                    <a:pt x="774" y="8915"/>
                  </a:lnTo>
                  <a:lnTo>
                    <a:pt x="977" y="9550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17185" y="1972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009" y="15367"/>
                  </a:lnTo>
                  <a:lnTo>
                    <a:pt x="15849" y="15367"/>
                  </a:lnTo>
                  <a:lnTo>
                    <a:pt x="14546" y="1212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2888" y="8369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436" y="7747"/>
                  </a:lnTo>
                  <a:lnTo>
                    <a:pt x="0" y="7188"/>
                  </a:lnTo>
                  <a:close/>
                </a:path>
                <a:path w="20319" h="31114">
                  <a:moveTo>
                    <a:pt x="15989" y="15316"/>
                  </a:moveTo>
                  <a:lnTo>
                    <a:pt x="15849" y="15367"/>
                  </a:lnTo>
                  <a:lnTo>
                    <a:pt x="16009" y="15367"/>
                  </a:lnTo>
                  <a:close/>
                </a:path>
                <a:path w="20319" h="31114">
                  <a:moveTo>
                    <a:pt x="14490" y="11988"/>
                  </a:moveTo>
                  <a:lnTo>
                    <a:pt x="14147" y="12128"/>
                  </a:lnTo>
                  <a:lnTo>
                    <a:pt x="14546" y="12128"/>
                  </a:lnTo>
                  <a:lnTo>
                    <a:pt x="14490" y="11988"/>
                  </a:lnTo>
                  <a:close/>
                </a:path>
                <a:path w="20319" h="31114">
                  <a:moveTo>
                    <a:pt x="9220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9067" y="4381"/>
                  </a:lnTo>
                  <a:lnTo>
                    <a:pt x="2578" y="8369"/>
                  </a:lnTo>
                  <a:lnTo>
                    <a:pt x="12888" y="8369"/>
                  </a:lnTo>
                  <a:lnTo>
                    <a:pt x="11694" y="5372"/>
                  </a:lnTo>
                  <a:lnTo>
                    <a:pt x="11442" y="5372"/>
                  </a:lnTo>
                  <a:lnTo>
                    <a:pt x="9601" y="787"/>
                  </a:lnTo>
                  <a:lnTo>
                    <a:pt x="9220" y="0"/>
                  </a:lnTo>
                  <a:close/>
                </a:path>
                <a:path w="20319" h="31114">
                  <a:moveTo>
                    <a:pt x="368" y="7708"/>
                  </a:moveTo>
                  <a:close/>
                </a:path>
                <a:path w="20319" h="31114">
                  <a:moveTo>
                    <a:pt x="11658" y="5283"/>
                  </a:moveTo>
                  <a:lnTo>
                    <a:pt x="11442" y="5372"/>
                  </a:lnTo>
                  <a:lnTo>
                    <a:pt x="11694" y="5372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2694807" y="4711503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49" y="15367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61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10769" y="3670"/>
                  </a:lnTo>
                  <a:lnTo>
                    <a:pt x="10248" y="2387"/>
                  </a:lnTo>
                  <a:lnTo>
                    <a:pt x="9601" y="787"/>
                  </a:lnTo>
                  <a:lnTo>
                    <a:pt x="9220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67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77" y="6438"/>
                  </a:lnTo>
                  <a:lnTo>
                    <a:pt x="7175" y="7124"/>
                  </a:lnTo>
                  <a:lnTo>
                    <a:pt x="6146" y="7581"/>
                  </a:lnTo>
                  <a:lnTo>
                    <a:pt x="5207" y="8001"/>
                  </a:lnTo>
                  <a:lnTo>
                    <a:pt x="4140" y="8242"/>
                  </a:lnTo>
                  <a:lnTo>
                    <a:pt x="3187" y="8318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11" y="23101"/>
                  </a:lnTo>
                  <a:lnTo>
                    <a:pt x="6985" y="24777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8775" y="28003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14" y="29692"/>
                  </a:lnTo>
                  <a:lnTo>
                    <a:pt x="16560" y="29083"/>
                  </a:lnTo>
                  <a:lnTo>
                    <a:pt x="17780" y="28486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2"/>
                  </a:lnTo>
                  <a:lnTo>
                    <a:pt x="19367" y="23774"/>
                  </a:lnTo>
                  <a:lnTo>
                    <a:pt x="18681" y="22072"/>
                  </a:lnTo>
                  <a:lnTo>
                    <a:pt x="18199" y="22275"/>
                  </a:lnTo>
                  <a:lnTo>
                    <a:pt x="17526" y="20586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2698287" y="4717428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16"/>
                  </a:lnTo>
                  <a:lnTo>
                    <a:pt x="3784" y="5041"/>
                  </a:lnTo>
                  <a:lnTo>
                    <a:pt x="901" y="4089"/>
                  </a:lnTo>
                  <a:lnTo>
                    <a:pt x="304" y="3975"/>
                  </a:lnTo>
                  <a:lnTo>
                    <a:pt x="0" y="3873"/>
                  </a:lnTo>
                  <a:lnTo>
                    <a:pt x="139" y="4229"/>
                  </a:lnTo>
                  <a:lnTo>
                    <a:pt x="939" y="7556"/>
                  </a:lnTo>
                  <a:lnTo>
                    <a:pt x="1841" y="9258"/>
                  </a:lnTo>
                  <a:lnTo>
                    <a:pt x="2006" y="9702"/>
                  </a:lnTo>
                  <a:lnTo>
                    <a:pt x="2794" y="12484"/>
                  </a:lnTo>
                  <a:lnTo>
                    <a:pt x="2971" y="13944"/>
                  </a:lnTo>
                  <a:lnTo>
                    <a:pt x="3136" y="14770"/>
                  </a:lnTo>
                  <a:lnTo>
                    <a:pt x="3975" y="15252"/>
                  </a:lnTo>
                  <a:lnTo>
                    <a:pt x="4914" y="15925"/>
                  </a:lnTo>
                  <a:lnTo>
                    <a:pt x="5359" y="16471"/>
                  </a:lnTo>
                  <a:lnTo>
                    <a:pt x="6184" y="17932"/>
                  </a:lnTo>
                  <a:lnTo>
                    <a:pt x="5219" y="19773"/>
                  </a:lnTo>
                  <a:lnTo>
                    <a:pt x="6667" y="21081"/>
                  </a:lnTo>
                  <a:lnTo>
                    <a:pt x="7454" y="21564"/>
                  </a:lnTo>
                  <a:lnTo>
                    <a:pt x="8051" y="21691"/>
                  </a:lnTo>
                  <a:lnTo>
                    <a:pt x="12179" y="21310"/>
                  </a:lnTo>
                  <a:lnTo>
                    <a:pt x="13576" y="17919"/>
                  </a:lnTo>
                  <a:lnTo>
                    <a:pt x="13449" y="15633"/>
                  </a:lnTo>
                  <a:lnTo>
                    <a:pt x="12725" y="14046"/>
                  </a:lnTo>
                  <a:lnTo>
                    <a:pt x="12484" y="13525"/>
                  </a:lnTo>
                  <a:lnTo>
                    <a:pt x="12204" y="13030"/>
                  </a:lnTo>
                  <a:lnTo>
                    <a:pt x="11518" y="11531"/>
                  </a:lnTo>
                  <a:lnTo>
                    <a:pt x="7645" y="2120"/>
                  </a:lnTo>
                  <a:lnTo>
                    <a:pt x="7264" y="96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50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2690204" y="4699383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57"/>
                  </a:lnTo>
                  <a:lnTo>
                    <a:pt x="4432" y="20535"/>
                  </a:lnTo>
                  <a:lnTo>
                    <a:pt x="6984" y="21437"/>
                  </a:lnTo>
                  <a:lnTo>
                    <a:pt x="14630" y="14643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209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2690204" y="4699383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209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282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93" y="12471"/>
                  </a:lnTo>
                  <a:lnTo>
                    <a:pt x="4432" y="20535"/>
                  </a:lnTo>
                  <a:lnTo>
                    <a:pt x="6476" y="21272"/>
                  </a:lnTo>
                  <a:lnTo>
                    <a:pt x="6984" y="21437"/>
                  </a:lnTo>
                  <a:lnTo>
                    <a:pt x="7569" y="21463"/>
                  </a:lnTo>
                  <a:lnTo>
                    <a:pt x="8178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45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15" y="11861"/>
                  </a:lnTo>
                  <a:lnTo>
                    <a:pt x="13627" y="11049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2694311" y="470588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76"/>
                  </a:lnTo>
                  <a:lnTo>
                    <a:pt x="774" y="698"/>
                  </a:lnTo>
                  <a:lnTo>
                    <a:pt x="190" y="1435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23" y="7137"/>
                  </a:lnTo>
                  <a:lnTo>
                    <a:pt x="1866" y="8940"/>
                  </a:lnTo>
                  <a:lnTo>
                    <a:pt x="3035" y="9296"/>
                  </a:lnTo>
                  <a:lnTo>
                    <a:pt x="3301" y="9296"/>
                  </a:lnTo>
                  <a:lnTo>
                    <a:pt x="4038" y="9232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86"/>
                  </a:lnTo>
                  <a:lnTo>
                    <a:pt x="5803" y="3289"/>
                  </a:lnTo>
                  <a:lnTo>
                    <a:pt x="5295" y="2159"/>
                  </a:lnTo>
                  <a:lnTo>
                    <a:pt x="4508" y="1320"/>
                  </a:lnTo>
                  <a:lnTo>
                    <a:pt x="4127" y="914"/>
                  </a:lnTo>
                  <a:lnTo>
                    <a:pt x="3784" y="43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2703325" y="4719964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5">
                  <a:moveTo>
                    <a:pt x="1562" y="0"/>
                  </a:moveTo>
                  <a:lnTo>
                    <a:pt x="1625" y="774"/>
                  </a:lnTo>
                  <a:lnTo>
                    <a:pt x="1828" y="1676"/>
                  </a:lnTo>
                  <a:lnTo>
                    <a:pt x="927" y="2679"/>
                  </a:lnTo>
                  <a:lnTo>
                    <a:pt x="444" y="2476"/>
                  </a:lnTo>
                  <a:lnTo>
                    <a:pt x="0" y="2400"/>
                  </a:lnTo>
                  <a:lnTo>
                    <a:pt x="50" y="2705"/>
                  </a:lnTo>
                  <a:lnTo>
                    <a:pt x="330" y="2997"/>
                  </a:lnTo>
                  <a:lnTo>
                    <a:pt x="469" y="3378"/>
                  </a:lnTo>
                  <a:lnTo>
                    <a:pt x="558" y="3517"/>
                  </a:lnTo>
                  <a:lnTo>
                    <a:pt x="647" y="3708"/>
                  </a:lnTo>
                  <a:lnTo>
                    <a:pt x="736" y="4089"/>
                  </a:lnTo>
                  <a:lnTo>
                    <a:pt x="787" y="4953"/>
                  </a:lnTo>
                  <a:lnTo>
                    <a:pt x="2197" y="7277"/>
                  </a:lnTo>
                  <a:lnTo>
                    <a:pt x="2362" y="7696"/>
                  </a:lnTo>
                  <a:lnTo>
                    <a:pt x="2260" y="8509"/>
                  </a:lnTo>
                  <a:lnTo>
                    <a:pt x="2298" y="9156"/>
                  </a:lnTo>
                  <a:lnTo>
                    <a:pt x="2374" y="9601"/>
                  </a:lnTo>
                  <a:lnTo>
                    <a:pt x="2616" y="10490"/>
                  </a:lnTo>
                  <a:lnTo>
                    <a:pt x="2705" y="10706"/>
                  </a:lnTo>
                  <a:lnTo>
                    <a:pt x="3670" y="12192"/>
                  </a:lnTo>
                  <a:lnTo>
                    <a:pt x="3289" y="14058"/>
                  </a:lnTo>
                  <a:lnTo>
                    <a:pt x="4140" y="15582"/>
                  </a:lnTo>
                  <a:lnTo>
                    <a:pt x="4508" y="16319"/>
                  </a:lnTo>
                  <a:lnTo>
                    <a:pt x="5562" y="16713"/>
                  </a:lnTo>
                  <a:lnTo>
                    <a:pt x="6350" y="16230"/>
                  </a:lnTo>
                  <a:lnTo>
                    <a:pt x="7493" y="15455"/>
                  </a:lnTo>
                  <a:lnTo>
                    <a:pt x="7150" y="13804"/>
                  </a:lnTo>
                  <a:lnTo>
                    <a:pt x="6591" y="12814"/>
                  </a:lnTo>
                  <a:lnTo>
                    <a:pt x="5969" y="11442"/>
                  </a:lnTo>
                  <a:lnTo>
                    <a:pt x="4559" y="10553"/>
                  </a:lnTo>
                  <a:lnTo>
                    <a:pt x="3860" y="5892"/>
                  </a:lnTo>
                  <a:lnTo>
                    <a:pt x="3822" y="5359"/>
                  </a:lnTo>
                  <a:lnTo>
                    <a:pt x="2857" y="2641"/>
                  </a:lnTo>
                  <a:lnTo>
                    <a:pt x="2298" y="12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B5433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2697596" y="472149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2695801" y="470820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1816" y="6985"/>
                  </a:lnTo>
                  <a:lnTo>
                    <a:pt x="2095" y="6946"/>
                  </a:lnTo>
                  <a:lnTo>
                    <a:pt x="2539" y="6908"/>
                  </a:lnTo>
                  <a:lnTo>
                    <a:pt x="5168" y="3924"/>
                  </a:lnTo>
                  <a:lnTo>
                    <a:pt x="4787" y="2730"/>
                  </a:lnTo>
                  <a:lnTo>
                    <a:pt x="4749" y="2362"/>
                  </a:lnTo>
                  <a:lnTo>
                    <a:pt x="4432" y="1346"/>
                  </a:lnTo>
                  <a:lnTo>
                    <a:pt x="4140" y="635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2685033" y="4717456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9207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8940" y="4749"/>
                  </a:lnTo>
                  <a:lnTo>
                    <a:pt x="2565" y="8369"/>
                  </a:lnTo>
                  <a:lnTo>
                    <a:pt x="2006" y="8305"/>
                  </a:lnTo>
                  <a:lnTo>
                    <a:pt x="1079" y="8064"/>
                  </a:lnTo>
                  <a:lnTo>
                    <a:pt x="381" y="7747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3657" y="16433"/>
                  </a:lnTo>
                  <a:lnTo>
                    <a:pt x="3352" y="16446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6311" y="23101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9220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01" y="29692"/>
                  </a:lnTo>
                  <a:lnTo>
                    <a:pt x="16560" y="29083"/>
                  </a:lnTo>
                  <a:lnTo>
                    <a:pt x="17767" y="28473"/>
                  </a:lnTo>
                  <a:lnTo>
                    <a:pt x="19202" y="26352"/>
                  </a:lnTo>
                  <a:lnTo>
                    <a:pt x="19812" y="24892"/>
                  </a:lnTo>
                  <a:lnTo>
                    <a:pt x="18681" y="22085"/>
                  </a:lnTo>
                  <a:lnTo>
                    <a:pt x="18199" y="22275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lnTo>
                    <a:pt x="15989" y="15316"/>
                  </a:lnTo>
                  <a:lnTo>
                    <a:pt x="15836" y="1536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3004" y="8674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9601" y="787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2685033" y="4717456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36" y="15367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74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10769" y="3683"/>
                  </a:lnTo>
                  <a:lnTo>
                    <a:pt x="10248" y="2400"/>
                  </a:lnTo>
                  <a:lnTo>
                    <a:pt x="9601" y="787"/>
                  </a:lnTo>
                  <a:lnTo>
                    <a:pt x="9207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55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77" y="6438"/>
                  </a:lnTo>
                  <a:lnTo>
                    <a:pt x="7175" y="7124"/>
                  </a:lnTo>
                  <a:lnTo>
                    <a:pt x="6146" y="7581"/>
                  </a:lnTo>
                  <a:lnTo>
                    <a:pt x="5194" y="8013"/>
                  </a:lnTo>
                  <a:lnTo>
                    <a:pt x="4140" y="8242"/>
                  </a:lnTo>
                  <a:lnTo>
                    <a:pt x="3187" y="8318"/>
                  </a:lnTo>
                  <a:lnTo>
                    <a:pt x="2565" y="8369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79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24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57" y="16433"/>
                  </a:lnTo>
                  <a:lnTo>
                    <a:pt x="3352" y="16446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11" y="23101"/>
                  </a:lnTo>
                  <a:lnTo>
                    <a:pt x="6985" y="24777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8775" y="27990"/>
                  </a:lnTo>
                  <a:lnTo>
                    <a:pt x="9220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01" y="29692"/>
                  </a:lnTo>
                  <a:lnTo>
                    <a:pt x="16560" y="29083"/>
                  </a:lnTo>
                  <a:lnTo>
                    <a:pt x="17767" y="28473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2"/>
                  </a:lnTo>
                  <a:lnTo>
                    <a:pt x="19354" y="23774"/>
                  </a:lnTo>
                  <a:lnTo>
                    <a:pt x="18681" y="22085"/>
                  </a:lnTo>
                  <a:lnTo>
                    <a:pt x="18199" y="22275"/>
                  </a:lnTo>
                  <a:lnTo>
                    <a:pt x="17526" y="20586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2688511" y="4723382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16"/>
                  </a:lnTo>
                  <a:lnTo>
                    <a:pt x="3784" y="5029"/>
                  </a:lnTo>
                  <a:lnTo>
                    <a:pt x="901" y="4089"/>
                  </a:lnTo>
                  <a:lnTo>
                    <a:pt x="304" y="3975"/>
                  </a:lnTo>
                  <a:lnTo>
                    <a:pt x="0" y="3873"/>
                  </a:lnTo>
                  <a:lnTo>
                    <a:pt x="139" y="4216"/>
                  </a:lnTo>
                  <a:lnTo>
                    <a:pt x="939" y="7543"/>
                  </a:lnTo>
                  <a:lnTo>
                    <a:pt x="1841" y="9258"/>
                  </a:lnTo>
                  <a:lnTo>
                    <a:pt x="2006" y="9702"/>
                  </a:lnTo>
                  <a:lnTo>
                    <a:pt x="2794" y="12484"/>
                  </a:lnTo>
                  <a:lnTo>
                    <a:pt x="2971" y="13944"/>
                  </a:lnTo>
                  <a:lnTo>
                    <a:pt x="3136" y="14770"/>
                  </a:lnTo>
                  <a:lnTo>
                    <a:pt x="3975" y="15239"/>
                  </a:lnTo>
                  <a:lnTo>
                    <a:pt x="4914" y="15925"/>
                  </a:lnTo>
                  <a:lnTo>
                    <a:pt x="5270" y="16319"/>
                  </a:lnTo>
                  <a:lnTo>
                    <a:pt x="6184" y="17932"/>
                  </a:lnTo>
                  <a:lnTo>
                    <a:pt x="5219" y="19773"/>
                  </a:lnTo>
                  <a:lnTo>
                    <a:pt x="6667" y="21081"/>
                  </a:lnTo>
                  <a:lnTo>
                    <a:pt x="7454" y="21564"/>
                  </a:lnTo>
                  <a:lnTo>
                    <a:pt x="8051" y="21691"/>
                  </a:lnTo>
                  <a:lnTo>
                    <a:pt x="12179" y="21310"/>
                  </a:lnTo>
                  <a:lnTo>
                    <a:pt x="13563" y="17919"/>
                  </a:lnTo>
                  <a:lnTo>
                    <a:pt x="13449" y="15633"/>
                  </a:lnTo>
                  <a:lnTo>
                    <a:pt x="12725" y="14046"/>
                  </a:lnTo>
                  <a:lnTo>
                    <a:pt x="12484" y="13525"/>
                  </a:lnTo>
                  <a:lnTo>
                    <a:pt x="12204" y="13030"/>
                  </a:lnTo>
                  <a:lnTo>
                    <a:pt x="11518" y="11518"/>
                  </a:lnTo>
                  <a:lnTo>
                    <a:pt x="8051" y="3162"/>
                  </a:lnTo>
                  <a:lnTo>
                    <a:pt x="7645" y="2108"/>
                  </a:lnTo>
                  <a:lnTo>
                    <a:pt x="7264" y="96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2680427" y="4705336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44"/>
                  </a:lnTo>
                  <a:lnTo>
                    <a:pt x="4432" y="20535"/>
                  </a:lnTo>
                  <a:lnTo>
                    <a:pt x="6984" y="21450"/>
                  </a:lnTo>
                  <a:lnTo>
                    <a:pt x="14630" y="14643"/>
                  </a:lnTo>
                  <a:lnTo>
                    <a:pt x="13715" y="11861"/>
                  </a:lnTo>
                  <a:lnTo>
                    <a:pt x="13627" y="11036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209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2680427" y="4705336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209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87" y="8724"/>
                  </a:lnTo>
                  <a:lnTo>
                    <a:pt x="1269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81" y="12471"/>
                  </a:lnTo>
                  <a:lnTo>
                    <a:pt x="4432" y="20535"/>
                  </a:lnTo>
                  <a:lnTo>
                    <a:pt x="6476" y="21259"/>
                  </a:lnTo>
                  <a:lnTo>
                    <a:pt x="6984" y="21450"/>
                  </a:lnTo>
                  <a:lnTo>
                    <a:pt x="7569" y="21463"/>
                  </a:lnTo>
                  <a:lnTo>
                    <a:pt x="8191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32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15" y="11861"/>
                  </a:lnTo>
                  <a:lnTo>
                    <a:pt x="13627" y="11036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2684532" y="4711837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76"/>
                  </a:lnTo>
                  <a:lnTo>
                    <a:pt x="774" y="698"/>
                  </a:lnTo>
                  <a:lnTo>
                    <a:pt x="203" y="1435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634" y="4864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36" y="7137"/>
                  </a:lnTo>
                  <a:lnTo>
                    <a:pt x="1866" y="8940"/>
                  </a:lnTo>
                  <a:lnTo>
                    <a:pt x="3035" y="9309"/>
                  </a:lnTo>
                  <a:lnTo>
                    <a:pt x="3301" y="9309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86"/>
                  </a:lnTo>
                  <a:lnTo>
                    <a:pt x="5803" y="3289"/>
                  </a:lnTo>
                  <a:lnTo>
                    <a:pt x="5295" y="2159"/>
                  </a:lnTo>
                  <a:lnTo>
                    <a:pt x="4508" y="1320"/>
                  </a:lnTo>
                  <a:lnTo>
                    <a:pt x="4127" y="914"/>
                  </a:lnTo>
                  <a:lnTo>
                    <a:pt x="3784" y="43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2693560" y="4725915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5">
                  <a:moveTo>
                    <a:pt x="1549" y="0"/>
                  </a:moveTo>
                  <a:lnTo>
                    <a:pt x="1612" y="787"/>
                  </a:lnTo>
                  <a:lnTo>
                    <a:pt x="1803" y="1676"/>
                  </a:lnTo>
                  <a:lnTo>
                    <a:pt x="914" y="2679"/>
                  </a:lnTo>
                  <a:lnTo>
                    <a:pt x="431" y="2476"/>
                  </a:lnTo>
                  <a:lnTo>
                    <a:pt x="0" y="2400"/>
                  </a:lnTo>
                  <a:lnTo>
                    <a:pt x="38" y="2705"/>
                  </a:lnTo>
                  <a:lnTo>
                    <a:pt x="317" y="3009"/>
                  </a:lnTo>
                  <a:lnTo>
                    <a:pt x="546" y="3517"/>
                  </a:lnTo>
                  <a:lnTo>
                    <a:pt x="635" y="3708"/>
                  </a:lnTo>
                  <a:lnTo>
                    <a:pt x="736" y="4089"/>
                  </a:lnTo>
                  <a:lnTo>
                    <a:pt x="774" y="4953"/>
                  </a:lnTo>
                  <a:lnTo>
                    <a:pt x="2184" y="7277"/>
                  </a:lnTo>
                  <a:lnTo>
                    <a:pt x="2349" y="7696"/>
                  </a:lnTo>
                  <a:lnTo>
                    <a:pt x="2247" y="8509"/>
                  </a:lnTo>
                  <a:lnTo>
                    <a:pt x="2286" y="9156"/>
                  </a:lnTo>
                  <a:lnTo>
                    <a:pt x="2362" y="9601"/>
                  </a:lnTo>
                  <a:lnTo>
                    <a:pt x="2603" y="10490"/>
                  </a:lnTo>
                  <a:lnTo>
                    <a:pt x="2692" y="10706"/>
                  </a:lnTo>
                  <a:lnTo>
                    <a:pt x="3670" y="12204"/>
                  </a:lnTo>
                  <a:lnTo>
                    <a:pt x="3276" y="14058"/>
                  </a:lnTo>
                  <a:lnTo>
                    <a:pt x="4127" y="15582"/>
                  </a:lnTo>
                  <a:lnTo>
                    <a:pt x="4508" y="16319"/>
                  </a:lnTo>
                  <a:lnTo>
                    <a:pt x="5549" y="16713"/>
                  </a:lnTo>
                  <a:lnTo>
                    <a:pt x="6337" y="16230"/>
                  </a:lnTo>
                  <a:lnTo>
                    <a:pt x="7480" y="15455"/>
                  </a:lnTo>
                  <a:lnTo>
                    <a:pt x="7137" y="13804"/>
                  </a:lnTo>
                  <a:lnTo>
                    <a:pt x="6591" y="12814"/>
                  </a:lnTo>
                  <a:lnTo>
                    <a:pt x="5956" y="11442"/>
                  </a:lnTo>
                  <a:lnTo>
                    <a:pt x="4546" y="10553"/>
                  </a:lnTo>
                  <a:lnTo>
                    <a:pt x="3848" y="5892"/>
                  </a:lnTo>
                  <a:lnTo>
                    <a:pt x="3810" y="5359"/>
                  </a:lnTo>
                  <a:lnTo>
                    <a:pt x="2844" y="2641"/>
                  </a:lnTo>
                  <a:lnTo>
                    <a:pt x="2286" y="124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2687820" y="47274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2686024" y="471416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1816" y="6985"/>
                  </a:lnTo>
                  <a:lnTo>
                    <a:pt x="2095" y="6946"/>
                  </a:lnTo>
                  <a:lnTo>
                    <a:pt x="2539" y="6908"/>
                  </a:lnTo>
                  <a:lnTo>
                    <a:pt x="5168" y="3924"/>
                  </a:lnTo>
                  <a:lnTo>
                    <a:pt x="4787" y="2717"/>
                  </a:lnTo>
                  <a:lnTo>
                    <a:pt x="4762" y="2362"/>
                  </a:lnTo>
                  <a:lnTo>
                    <a:pt x="4432" y="1346"/>
                  </a:lnTo>
                  <a:lnTo>
                    <a:pt x="4140" y="647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2699653" y="4725776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9223" y="26301"/>
                  </a:moveTo>
                  <a:lnTo>
                    <a:pt x="8102" y="26301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2433" y="30810"/>
                  </a:lnTo>
                  <a:lnTo>
                    <a:pt x="15214" y="29692"/>
                  </a:lnTo>
                  <a:lnTo>
                    <a:pt x="16560" y="29083"/>
                  </a:lnTo>
                  <a:lnTo>
                    <a:pt x="17780" y="28473"/>
                  </a:lnTo>
                  <a:lnTo>
                    <a:pt x="19223" y="26301"/>
                  </a:lnTo>
                  <a:close/>
                </a:path>
                <a:path w="20319" h="31114">
                  <a:moveTo>
                    <a:pt x="19075" y="23063"/>
                  </a:moveTo>
                  <a:lnTo>
                    <a:pt x="6375" y="23063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19223" y="26301"/>
                  </a:lnTo>
                  <a:lnTo>
                    <a:pt x="19812" y="24892"/>
                  </a:lnTo>
                  <a:lnTo>
                    <a:pt x="19075" y="23063"/>
                  </a:lnTo>
                  <a:close/>
                </a:path>
                <a:path w="20319" h="31114">
                  <a:moveTo>
                    <a:pt x="17185" y="19723"/>
                  </a:moveTo>
                  <a:lnTo>
                    <a:pt x="4965" y="19723"/>
                  </a:lnTo>
                  <a:lnTo>
                    <a:pt x="6324" y="23101"/>
                  </a:lnTo>
                  <a:lnTo>
                    <a:pt x="19075" y="23063"/>
                  </a:lnTo>
                  <a:lnTo>
                    <a:pt x="18758" y="22275"/>
                  </a:lnTo>
                  <a:lnTo>
                    <a:pt x="18199" y="22275"/>
                  </a:lnTo>
                  <a:lnTo>
                    <a:pt x="17185" y="19723"/>
                  </a:lnTo>
                  <a:close/>
                </a:path>
                <a:path w="20319" h="31114">
                  <a:moveTo>
                    <a:pt x="18681" y="22085"/>
                  </a:moveTo>
                  <a:lnTo>
                    <a:pt x="18199" y="22275"/>
                  </a:lnTo>
                  <a:lnTo>
                    <a:pt x="18758" y="22275"/>
                  </a:lnTo>
                  <a:lnTo>
                    <a:pt x="18681" y="22085"/>
                  </a:lnTo>
                  <a:close/>
                </a:path>
                <a:path w="20319" h="31114">
                  <a:moveTo>
                    <a:pt x="0" y="7188"/>
                  </a:moveTo>
                  <a:lnTo>
                    <a:pt x="774" y="8915"/>
                  </a:lnTo>
                  <a:lnTo>
                    <a:pt x="977" y="9550"/>
                  </a:lnTo>
                  <a:lnTo>
                    <a:pt x="2336" y="12928"/>
                  </a:lnTo>
                  <a:lnTo>
                    <a:pt x="2311" y="13055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17185" y="19723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014" y="15379"/>
                  </a:lnTo>
                  <a:lnTo>
                    <a:pt x="15849" y="15379"/>
                  </a:lnTo>
                  <a:lnTo>
                    <a:pt x="14546" y="12128"/>
                  </a:lnTo>
                  <a:lnTo>
                    <a:pt x="14147" y="12128"/>
                  </a:lnTo>
                  <a:lnTo>
                    <a:pt x="12801" y="8750"/>
                  </a:lnTo>
                  <a:lnTo>
                    <a:pt x="12888" y="8369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436" y="7747"/>
                  </a:lnTo>
                  <a:lnTo>
                    <a:pt x="0" y="7188"/>
                  </a:lnTo>
                  <a:close/>
                </a:path>
                <a:path w="20319" h="31114">
                  <a:moveTo>
                    <a:pt x="15989" y="15316"/>
                  </a:moveTo>
                  <a:lnTo>
                    <a:pt x="15849" y="15379"/>
                  </a:lnTo>
                  <a:lnTo>
                    <a:pt x="16014" y="15379"/>
                  </a:lnTo>
                  <a:close/>
                </a:path>
                <a:path w="20319" h="31114">
                  <a:moveTo>
                    <a:pt x="14490" y="11988"/>
                  </a:moveTo>
                  <a:lnTo>
                    <a:pt x="14147" y="12128"/>
                  </a:lnTo>
                  <a:lnTo>
                    <a:pt x="14546" y="12128"/>
                  </a:lnTo>
                  <a:lnTo>
                    <a:pt x="14490" y="11988"/>
                  </a:lnTo>
                  <a:close/>
                </a:path>
                <a:path w="20319" h="31114">
                  <a:moveTo>
                    <a:pt x="9220" y="0"/>
                  </a:moveTo>
                  <a:lnTo>
                    <a:pt x="9131" y="901"/>
                  </a:lnTo>
                  <a:lnTo>
                    <a:pt x="9398" y="3149"/>
                  </a:lnTo>
                  <a:lnTo>
                    <a:pt x="9067" y="4381"/>
                  </a:lnTo>
                  <a:lnTo>
                    <a:pt x="2578" y="8369"/>
                  </a:lnTo>
                  <a:lnTo>
                    <a:pt x="12888" y="8369"/>
                  </a:lnTo>
                  <a:lnTo>
                    <a:pt x="11694" y="5372"/>
                  </a:lnTo>
                  <a:lnTo>
                    <a:pt x="11442" y="5372"/>
                  </a:lnTo>
                  <a:lnTo>
                    <a:pt x="9601" y="787"/>
                  </a:lnTo>
                  <a:lnTo>
                    <a:pt x="9220" y="0"/>
                  </a:lnTo>
                  <a:close/>
                </a:path>
                <a:path w="20319" h="31114">
                  <a:moveTo>
                    <a:pt x="368" y="7708"/>
                  </a:moveTo>
                  <a:close/>
                </a:path>
                <a:path w="20319" h="31114">
                  <a:moveTo>
                    <a:pt x="11658" y="5283"/>
                  </a:moveTo>
                  <a:lnTo>
                    <a:pt x="11442" y="5372"/>
                  </a:lnTo>
                  <a:lnTo>
                    <a:pt x="11694" y="5372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2699653" y="4725776"/>
              <a:ext cx="20320" cy="31115"/>
            </a:xfrm>
            <a:custGeom>
              <a:avLst/>
              <a:gdLst/>
              <a:ahLst/>
              <a:cxnLst/>
              <a:rect l="l" t="t" r="r" b="b"/>
              <a:pathLst>
                <a:path w="20319" h="31114">
                  <a:moveTo>
                    <a:pt x="16662" y="17005"/>
                  </a:moveTo>
                  <a:lnTo>
                    <a:pt x="15989" y="15316"/>
                  </a:lnTo>
                  <a:lnTo>
                    <a:pt x="15849" y="15379"/>
                  </a:lnTo>
                  <a:lnTo>
                    <a:pt x="15163" y="13677"/>
                  </a:lnTo>
                  <a:lnTo>
                    <a:pt x="14490" y="11988"/>
                  </a:lnTo>
                  <a:lnTo>
                    <a:pt x="14147" y="12128"/>
                  </a:lnTo>
                  <a:lnTo>
                    <a:pt x="13474" y="10439"/>
                  </a:lnTo>
                  <a:lnTo>
                    <a:pt x="12801" y="8750"/>
                  </a:lnTo>
                  <a:lnTo>
                    <a:pt x="13004" y="8661"/>
                  </a:lnTo>
                  <a:lnTo>
                    <a:pt x="12331" y="6972"/>
                  </a:lnTo>
                  <a:lnTo>
                    <a:pt x="11658" y="5283"/>
                  </a:lnTo>
                  <a:lnTo>
                    <a:pt x="11442" y="5372"/>
                  </a:lnTo>
                  <a:lnTo>
                    <a:pt x="10769" y="3683"/>
                  </a:lnTo>
                  <a:lnTo>
                    <a:pt x="10248" y="2400"/>
                  </a:lnTo>
                  <a:lnTo>
                    <a:pt x="9601" y="787"/>
                  </a:lnTo>
                  <a:lnTo>
                    <a:pt x="9220" y="0"/>
                  </a:lnTo>
                  <a:lnTo>
                    <a:pt x="9131" y="901"/>
                  </a:lnTo>
                  <a:lnTo>
                    <a:pt x="9398" y="3149"/>
                  </a:lnTo>
                  <a:lnTo>
                    <a:pt x="9169" y="4000"/>
                  </a:lnTo>
                  <a:lnTo>
                    <a:pt x="9067" y="4381"/>
                  </a:lnTo>
                  <a:lnTo>
                    <a:pt x="8940" y="4749"/>
                  </a:lnTo>
                  <a:lnTo>
                    <a:pt x="8788" y="5105"/>
                  </a:lnTo>
                  <a:lnTo>
                    <a:pt x="8737" y="5245"/>
                  </a:lnTo>
                  <a:lnTo>
                    <a:pt x="8674" y="5372"/>
                  </a:lnTo>
                  <a:lnTo>
                    <a:pt x="8597" y="5499"/>
                  </a:lnTo>
                  <a:lnTo>
                    <a:pt x="8077" y="6438"/>
                  </a:lnTo>
                  <a:lnTo>
                    <a:pt x="3187" y="8318"/>
                  </a:lnTo>
                  <a:lnTo>
                    <a:pt x="2578" y="8369"/>
                  </a:lnTo>
                  <a:lnTo>
                    <a:pt x="2006" y="8305"/>
                  </a:lnTo>
                  <a:lnTo>
                    <a:pt x="1485" y="8166"/>
                  </a:lnTo>
                  <a:lnTo>
                    <a:pt x="1092" y="8064"/>
                  </a:lnTo>
                  <a:lnTo>
                    <a:pt x="711" y="7899"/>
                  </a:lnTo>
                  <a:lnTo>
                    <a:pt x="368" y="7708"/>
                  </a:lnTo>
                  <a:lnTo>
                    <a:pt x="0" y="7188"/>
                  </a:lnTo>
                  <a:lnTo>
                    <a:pt x="774" y="8915"/>
                  </a:lnTo>
                  <a:lnTo>
                    <a:pt x="977" y="9550"/>
                  </a:lnTo>
                  <a:lnTo>
                    <a:pt x="1651" y="11239"/>
                  </a:lnTo>
                  <a:lnTo>
                    <a:pt x="2336" y="12928"/>
                  </a:lnTo>
                  <a:lnTo>
                    <a:pt x="2311" y="13055"/>
                  </a:lnTo>
                  <a:lnTo>
                    <a:pt x="2984" y="14744"/>
                  </a:lnTo>
                  <a:lnTo>
                    <a:pt x="3670" y="16433"/>
                  </a:lnTo>
                  <a:lnTo>
                    <a:pt x="3352" y="16446"/>
                  </a:lnTo>
                  <a:lnTo>
                    <a:pt x="4025" y="18135"/>
                  </a:lnTo>
                  <a:lnTo>
                    <a:pt x="4699" y="19824"/>
                  </a:lnTo>
                  <a:lnTo>
                    <a:pt x="4965" y="19723"/>
                  </a:lnTo>
                  <a:lnTo>
                    <a:pt x="5638" y="21412"/>
                  </a:lnTo>
                  <a:lnTo>
                    <a:pt x="6324" y="23101"/>
                  </a:lnTo>
                  <a:lnTo>
                    <a:pt x="6997" y="24777"/>
                  </a:lnTo>
                  <a:lnTo>
                    <a:pt x="7607" y="26492"/>
                  </a:lnTo>
                  <a:lnTo>
                    <a:pt x="8102" y="26301"/>
                  </a:lnTo>
                  <a:lnTo>
                    <a:pt x="8775" y="28003"/>
                  </a:lnTo>
                  <a:lnTo>
                    <a:pt x="9232" y="29121"/>
                  </a:lnTo>
                  <a:lnTo>
                    <a:pt x="9931" y="30251"/>
                  </a:lnTo>
                  <a:lnTo>
                    <a:pt x="11252" y="30543"/>
                  </a:lnTo>
                  <a:lnTo>
                    <a:pt x="12433" y="30810"/>
                  </a:lnTo>
                  <a:lnTo>
                    <a:pt x="13843" y="30238"/>
                  </a:lnTo>
                  <a:lnTo>
                    <a:pt x="15214" y="29692"/>
                  </a:lnTo>
                  <a:lnTo>
                    <a:pt x="16560" y="29083"/>
                  </a:lnTo>
                  <a:lnTo>
                    <a:pt x="17780" y="28473"/>
                  </a:lnTo>
                  <a:lnTo>
                    <a:pt x="18453" y="27470"/>
                  </a:lnTo>
                  <a:lnTo>
                    <a:pt x="19202" y="26352"/>
                  </a:lnTo>
                  <a:lnTo>
                    <a:pt x="19812" y="24892"/>
                  </a:lnTo>
                  <a:lnTo>
                    <a:pt x="19367" y="23774"/>
                  </a:lnTo>
                  <a:lnTo>
                    <a:pt x="18681" y="22085"/>
                  </a:lnTo>
                  <a:lnTo>
                    <a:pt x="18199" y="22275"/>
                  </a:lnTo>
                  <a:lnTo>
                    <a:pt x="17526" y="20586"/>
                  </a:lnTo>
                  <a:lnTo>
                    <a:pt x="16852" y="18884"/>
                  </a:lnTo>
                  <a:lnTo>
                    <a:pt x="17335" y="18694"/>
                  </a:lnTo>
                  <a:lnTo>
                    <a:pt x="16662" y="1700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2703132" y="4731701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6642" y="0"/>
                  </a:moveTo>
                  <a:lnTo>
                    <a:pt x="5981" y="2616"/>
                  </a:lnTo>
                  <a:lnTo>
                    <a:pt x="3784" y="5029"/>
                  </a:lnTo>
                  <a:lnTo>
                    <a:pt x="901" y="4089"/>
                  </a:lnTo>
                  <a:lnTo>
                    <a:pt x="304" y="3975"/>
                  </a:lnTo>
                  <a:lnTo>
                    <a:pt x="0" y="3873"/>
                  </a:lnTo>
                  <a:lnTo>
                    <a:pt x="139" y="4229"/>
                  </a:lnTo>
                  <a:lnTo>
                    <a:pt x="939" y="7543"/>
                  </a:lnTo>
                  <a:lnTo>
                    <a:pt x="1841" y="9258"/>
                  </a:lnTo>
                  <a:lnTo>
                    <a:pt x="2006" y="9702"/>
                  </a:lnTo>
                  <a:lnTo>
                    <a:pt x="2794" y="12484"/>
                  </a:lnTo>
                  <a:lnTo>
                    <a:pt x="2971" y="13944"/>
                  </a:lnTo>
                  <a:lnTo>
                    <a:pt x="3136" y="14770"/>
                  </a:lnTo>
                  <a:lnTo>
                    <a:pt x="3975" y="15239"/>
                  </a:lnTo>
                  <a:lnTo>
                    <a:pt x="4914" y="15925"/>
                  </a:lnTo>
                  <a:lnTo>
                    <a:pt x="5270" y="16332"/>
                  </a:lnTo>
                  <a:lnTo>
                    <a:pt x="6184" y="17932"/>
                  </a:lnTo>
                  <a:lnTo>
                    <a:pt x="5219" y="19773"/>
                  </a:lnTo>
                  <a:lnTo>
                    <a:pt x="6667" y="21081"/>
                  </a:lnTo>
                  <a:lnTo>
                    <a:pt x="7454" y="21564"/>
                  </a:lnTo>
                  <a:lnTo>
                    <a:pt x="8051" y="21691"/>
                  </a:lnTo>
                  <a:lnTo>
                    <a:pt x="12179" y="21310"/>
                  </a:lnTo>
                  <a:lnTo>
                    <a:pt x="13563" y="17919"/>
                  </a:lnTo>
                  <a:lnTo>
                    <a:pt x="13449" y="15633"/>
                  </a:lnTo>
                  <a:lnTo>
                    <a:pt x="12725" y="14046"/>
                  </a:lnTo>
                  <a:lnTo>
                    <a:pt x="12484" y="13525"/>
                  </a:lnTo>
                  <a:lnTo>
                    <a:pt x="12204" y="13030"/>
                  </a:lnTo>
                  <a:lnTo>
                    <a:pt x="11518" y="11518"/>
                  </a:lnTo>
                  <a:lnTo>
                    <a:pt x="8051" y="3162"/>
                  </a:lnTo>
                  <a:lnTo>
                    <a:pt x="7645" y="2108"/>
                  </a:lnTo>
                  <a:lnTo>
                    <a:pt x="7264" y="965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CF874C">
                <a:alpha val="41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2695050" y="4713657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5435" y="0"/>
                  </a:moveTo>
                  <a:lnTo>
                    <a:pt x="4724" y="177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0" y="6896"/>
                  </a:lnTo>
                  <a:lnTo>
                    <a:pt x="774" y="8724"/>
                  </a:lnTo>
                  <a:lnTo>
                    <a:pt x="1689" y="11798"/>
                  </a:lnTo>
                  <a:lnTo>
                    <a:pt x="2705" y="14147"/>
                  </a:lnTo>
                  <a:lnTo>
                    <a:pt x="3581" y="16344"/>
                  </a:lnTo>
                  <a:lnTo>
                    <a:pt x="4432" y="20535"/>
                  </a:lnTo>
                  <a:lnTo>
                    <a:pt x="6984" y="21450"/>
                  </a:lnTo>
                  <a:lnTo>
                    <a:pt x="14630" y="14643"/>
                  </a:lnTo>
                  <a:lnTo>
                    <a:pt x="13715" y="11861"/>
                  </a:lnTo>
                  <a:lnTo>
                    <a:pt x="13627" y="11036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lnTo>
                    <a:pt x="8788" y="2209"/>
                  </a:lnTo>
                  <a:lnTo>
                    <a:pt x="8000" y="109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ECE7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2695050" y="4713657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89">
                  <a:moveTo>
                    <a:pt x="9639" y="3175"/>
                  </a:moveTo>
                  <a:lnTo>
                    <a:pt x="8788" y="2209"/>
                  </a:lnTo>
                  <a:lnTo>
                    <a:pt x="8000" y="1092"/>
                  </a:lnTo>
                  <a:lnTo>
                    <a:pt x="6781" y="571"/>
                  </a:lnTo>
                  <a:lnTo>
                    <a:pt x="5435" y="0"/>
                  </a:lnTo>
                  <a:lnTo>
                    <a:pt x="4724" y="177"/>
                  </a:lnTo>
                  <a:lnTo>
                    <a:pt x="3365" y="736"/>
                  </a:lnTo>
                  <a:lnTo>
                    <a:pt x="1536" y="1485"/>
                  </a:lnTo>
                  <a:lnTo>
                    <a:pt x="330" y="3162"/>
                  </a:lnTo>
                  <a:lnTo>
                    <a:pt x="152" y="5130"/>
                  </a:lnTo>
                  <a:lnTo>
                    <a:pt x="0" y="6896"/>
                  </a:lnTo>
                  <a:lnTo>
                    <a:pt x="774" y="8724"/>
                  </a:lnTo>
                  <a:lnTo>
                    <a:pt x="1282" y="10388"/>
                  </a:lnTo>
                  <a:lnTo>
                    <a:pt x="1485" y="11087"/>
                  </a:lnTo>
                  <a:lnTo>
                    <a:pt x="1689" y="11798"/>
                  </a:lnTo>
                  <a:lnTo>
                    <a:pt x="1981" y="12471"/>
                  </a:lnTo>
                  <a:lnTo>
                    <a:pt x="4432" y="20535"/>
                  </a:lnTo>
                  <a:lnTo>
                    <a:pt x="6476" y="21259"/>
                  </a:lnTo>
                  <a:lnTo>
                    <a:pt x="6984" y="21450"/>
                  </a:lnTo>
                  <a:lnTo>
                    <a:pt x="7569" y="21463"/>
                  </a:lnTo>
                  <a:lnTo>
                    <a:pt x="8178" y="21412"/>
                  </a:lnTo>
                  <a:lnTo>
                    <a:pt x="9143" y="21336"/>
                  </a:lnTo>
                  <a:lnTo>
                    <a:pt x="10198" y="21107"/>
                  </a:lnTo>
                  <a:lnTo>
                    <a:pt x="11150" y="20675"/>
                  </a:lnTo>
                  <a:lnTo>
                    <a:pt x="12166" y="20218"/>
                  </a:lnTo>
                  <a:lnTo>
                    <a:pt x="13068" y="19532"/>
                  </a:lnTo>
                  <a:lnTo>
                    <a:pt x="13588" y="18592"/>
                  </a:lnTo>
                  <a:lnTo>
                    <a:pt x="13665" y="18465"/>
                  </a:lnTo>
                  <a:lnTo>
                    <a:pt x="13728" y="18338"/>
                  </a:lnTo>
                  <a:lnTo>
                    <a:pt x="13792" y="18199"/>
                  </a:lnTo>
                  <a:lnTo>
                    <a:pt x="14604" y="16217"/>
                  </a:lnTo>
                  <a:lnTo>
                    <a:pt x="14630" y="14643"/>
                  </a:lnTo>
                  <a:lnTo>
                    <a:pt x="13969" y="12636"/>
                  </a:lnTo>
                  <a:lnTo>
                    <a:pt x="13715" y="11861"/>
                  </a:lnTo>
                  <a:lnTo>
                    <a:pt x="13627" y="11036"/>
                  </a:lnTo>
                  <a:lnTo>
                    <a:pt x="13373" y="10261"/>
                  </a:lnTo>
                  <a:lnTo>
                    <a:pt x="12560" y="7785"/>
                  </a:lnTo>
                  <a:lnTo>
                    <a:pt x="11379" y="5168"/>
                  </a:lnTo>
                  <a:lnTo>
                    <a:pt x="9639" y="3175"/>
                  </a:lnTo>
                  <a:close/>
                </a:path>
              </a:pathLst>
            </a:custGeom>
            <a:ln w="3175">
              <a:solidFill>
                <a:srgbClr val="C0976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2699155" y="4720156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2603" y="0"/>
                  </a:moveTo>
                  <a:lnTo>
                    <a:pt x="2273" y="88"/>
                  </a:lnTo>
                  <a:lnTo>
                    <a:pt x="774" y="698"/>
                  </a:lnTo>
                  <a:lnTo>
                    <a:pt x="190" y="1435"/>
                  </a:lnTo>
                  <a:lnTo>
                    <a:pt x="0" y="3073"/>
                  </a:lnTo>
                  <a:lnTo>
                    <a:pt x="330" y="3848"/>
                  </a:lnTo>
                  <a:lnTo>
                    <a:pt x="634" y="4876"/>
                  </a:lnTo>
                  <a:lnTo>
                    <a:pt x="711" y="5181"/>
                  </a:lnTo>
                  <a:lnTo>
                    <a:pt x="1155" y="6184"/>
                  </a:lnTo>
                  <a:lnTo>
                    <a:pt x="1536" y="7137"/>
                  </a:lnTo>
                  <a:lnTo>
                    <a:pt x="1866" y="8940"/>
                  </a:lnTo>
                  <a:lnTo>
                    <a:pt x="3035" y="9309"/>
                  </a:lnTo>
                  <a:lnTo>
                    <a:pt x="3301" y="9309"/>
                  </a:lnTo>
                  <a:lnTo>
                    <a:pt x="6667" y="6248"/>
                  </a:lnTo>
                  <a:lnTo>
                    <a:pt x="6273" y="5041"/>
                  </a:lnTo>
                  <a:lnTo>
                    <a:pt x="6248" y="4686"/>
                  </a:lnTo>
                  <a:lnTo>
                    <a:pt x="5803" y="3289"/>
                  </a:lnTo>
                  <a:lnTo>
                    <a:pt x="5283" y="2171"/>
                  </a:lnTo>
                  <a:lnTo>
                    <a:pt x="4508" y="1320"/>
                  </a:lnTo>
                  <a:lnTo>
                    <a:pt x="4127" y="914"/>
                  </a:lnTo>
                  <a:lnTo>
                    <a:pt x="3784" y="44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EA8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2708169" y="4734239"/>
              <a:ext cx="7620" cy="17145"/>
            </a:xfrm>
            <a:custGeom>
              <a:avLst/>
              <a:gdLst/>
              <a:ahLst/>
              <a:cxnLst/>
              <a:rect l="l" t="t" r="r" b="b"/>
              <a:pathLst>
                <a:path w="7619" h="17145">
                  <a:moveTo>
                    <a:pt x="1562" y="0"/>
                  </a:moveTo>
                  <a:lnTo>
                    <a:pt x="1625" y="774"/>
                  </a:lnTo>
                  <a:lnTo>
                    <a:pt x="1828" y="1676"/>
                  </a:lnTo>
                  <a:lnTo>
                    <a:pt x="927" y="2679"/>
                  </a:lnTo>
                  <a:lnTo>
                    <a:pt x="444" y="2463"/>
                  </a:lnTo>
                  <a:lnTo>
                    <a:pt x="0" y="2400"/>
                  </a:lnTo>
                  <a:lnTo>
                    <a:pt x="50" y="2705"/>
                  </a:lnTo>
                  <a:lnTo>
                    <a:pt x="330" y="2997"/>
                  </a:lnTo>
                  <a:lnTo>
                    <a:pt x="469" y="3378"/>
                  </a:lnTo>
                  <a:lnTo>
                    <a:pt x="558" y="3517"/>
                  </a:lnTo>
                  <a:lnTo>
                    <a:pt x="647" y="3708"/>
                  </a:lnTo>
                  <a:lnTo>
                    <a:pt x="749" y="4089"/>
                  </a:lnTo>
                  <a:lnTo>
                    <a:pt x="787" y="4953"/>
                  </a:lnTo>
                  <a:lnTo>
                    <a:pt x="2197" y="7277"/>
                  </a:lnTo>
                  <a:lnTo>
                    <a:pt x="2362" y="7696"/>
                  </a:lnTo>
                  <a:lnTo>
                    <a:pt x="2260" y="8509"/>
                  </a:lnTo>
                  <a:lnTo>
                    <a:pt x="2298" y="9156"/>
                  </a:lnTo>
                  <a:lnTo>
                    <a:pt x="2374" y="9601"/>
                  </a:lnTo>
                  <a:lnTo>
                    <a:pt x="2616" y="10490"/>
                  </a:lnTo>
                  <a:lnTo>
                    <a:pt x="2705" y="10693"/>
                  </a:lnTo>
                  <a:lnTo>
                    <a:pt x="3683" y="12192"/>
                  </a:lnTo>
                  <a:lnTo>
                    <a:pt x="3289" y="14058"/>
                  </a:lnTo>
                  <a:lnTo>
                    <a:pt x="4140" y="15582"/>
                  </a:lnTo>
                  <a:lnTo>
                    <a:pt x="4508" y="16319"/>
                  </a:lnTo>
                  <a:lnTo>
                    <a:pt x="5562" y="16713"/>
                  </a:lnTo>
                  <a:lnTo>
                    <a:pt x="6350" y="16230"/>
                  </a:lnTo>
                  <a:lnTo>
                    <a:pt x="7493" y="15455"/>
                  </a:lnTo>
                  <a:lnTo>
                    <a:pt x="7150" y="13804"/>
                  </a:lnTo>
                  <a:lnTo>
                    <a:pt x="6604" y="12814"/>
                  </a:lnTo>
                  <a:lnTo>
                    <a:pt x="5969" y="11442"/>
                  </a:lnTo>
                  <a:lnTo>
                    <a:pt x="4559" y="10541"/>
                  </a:lnTo>
                  <a:lnTo>
                    <a:pt x="3860" y="5892"/>
                  </a:lnTo>
                  <a:lnTo>
                    <a:pt x="3822" y="5359"/>
                  </a:lnTo>
                  <a:lnTo>
                    <a:pt x="2857" y="2641"/>
                  </a:lnTo>
                  <a:lnTo>
                    <a:pt x="2298" y="1244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B5433">
                <a:alpha val="46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2702440" y="473576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4" y="0"/>
                  </a:moveTo>
                  <a:lnTo>
                    <a:pt x="114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B5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2700646" y="472248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759" y="0"/>
                  </a:moveTo>
                  <a:lnTo>
                    <a:pt x="3809" y="254"/>
                  </a:lnTo>
                  <a:lnTo>
                    <a:pt x="3848" y="520"/>
                  </a:lnTo>
                  <a:lnTo>
                    <a:pt x="4190" y="1638"/>
                  </a:lnTo>
                  <a:lnTo>
                    <a:pt x="215" y="4889"/>
                  </a:lnTo>
                  <a:lnTo>
                    <a:pt x="0" y="4864"/>
                  </a:lnTo>
                  <a:lnTo>
                    <a:pt x="292" y="5740"/>
                  </a:lnTo>
                  <a:lnTo>
                    <a:pt x="647" y="6705"/>
                  </a:lnTo>
                  <a:lnTo>
                    <a:pt x="1549" y="6985"/>
                  </a:lnTo>
                  <a:lnTo>
                    <a:pt x="1816" y="6985"/>
                  </a:lnTo>
                  <a:lnTo>
                    <a:pt x="2095" y="6946"/>
                  </a:lnTo>
                  <a:lnTo>
                    <a:pt x="2539" y="6908"/>
                  </a:lnTo>
                  <a:lnTo>
                    <a:pt x="5168" y="3924"/>
                  </a:lnTo>
                  <a:lnTo>
                    <a:pt x="4787" y="2717"/>
                  </a:lnTo>
                  <a:lnTo>
                    <a:pt x="4749" y="2362"/>
                  </a:lnTo>
                  <a:lnTo>
                    <a:pt x="4432" y="1346"/>
                  </a:lnTo>
                  <a:lnTo>
                    <a:pt x="4140" y="635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2744895" y="469861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397" y="0"/>
                  </a:moveTo>
                  <a:lnTo>
                    <a:pt x="1117" y="50"/>
                  </a:lnTo>
                  <a:lnTo>
                    <a:pt x="1066" y="533"/>
                  </a:lnTo>
                  <a:lnTo>
                    <a:pt x="647" y="1054"/>
                  </a:lnTo>
                  <a:lnTo>
                    <a:pt x="215" y="1993"/>
                  </a:lnTo>
                  <a:lnTo>
                    <a:pt x="0" y="2641"/>
                  </a:lnTo>
                  <a:lnTo>
                    <a:pt x="63" y="3759"/>
                  </a:lnTo>
                  <a:lnTo>
                    <a:pt x="1625" y="5333"/>
                  </a:lnTo>
                  <a:lnTo>
                    <a:pt x="1955" y="5333"/>
                  </a:lnTo>
                  <a:lnTo>
                    <a:pt x="2159" y="5130"/>
                  </a:lnTo>
                  <a:lnTo>
                    <a:pt x="2590" y="5067"/>
                  </a:lnTo>
                  <a:lnTo>
                    <a:pt x="3060" y="5092"/>
                  </a:lnTo>
                  <a:lnTo>
                    <a:pt x="3505" y="4889"/>
                  </a:lnTo>
                  <a:lnTo>
                    <a:pt x="3886" y="4483"/>
                  </a:lnTo>
                  <a:lnTo>
                    <a:pt x="3937" y="3505"/>
                  </a:lnTo>
                  <a:lnTo>
                    <a:pt x="3657" y="3022"/>
                  </a:lnTo>
                  <a:lnTo>
                    <a:pt x="3454" y="2616"/>
                  </a:lnTo>
                  <a:lnTo>
                    <a:pt x="3352" y="2387"/>
                  </a:lnTo>
                  <a:lnTo>
                    <a:pt x="3200" y="2095"/>
                  </a:lnTo>
                  <a:lnTo>
                    <a:pt x="3035" y="1892"/>
                  </a:lnTo>
                  <a:lnTo>
                    <a:pt x="2832" y="1663"/>
                  </a:lnTo>
                  <a:lnTo>
                    <a:pt x="2679" y="1422"/>
                  </a:lnTo>
                  <a:lnTo>
                    <a:pt x="2476" y="1193"/>
                  </a:lnTo>
                  <a:lnTo>
                    <a:pt x="2286" y="952"/>
                  </a:lnTo>
                  <a:lnTo>
                    <a:pt x="1968" y="812"/>
                  </a:lnTo>
                  <a:lnTo>
                    <a:pt x="1587" y="40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2745625" y="4698897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171" y="3289"/>
                  </a:moveTo>
                  <a:lnTo>
                    <a:pt x="1968" y="3213"/>
                  </a:lnTo>
                  <a:lnTo>
                    <a:pt x="1943" y="3352"/>
                  </a:lnTo>
                  <a:lnTo>
                    <a:pt x="1841" y="3695"/>
                  </a:lnTo>
                  <a:lnTo>
                    <a:pt x="1625" y="4000"/>
                  </a:lnTo>
                  <a:lnTo>
                    <a:pt x="1397" y="3581"/>
                  </a:lnTo>
                  <a:lnTo>
                    <a:pt x="1320" y="3365"/>
                  </a:lnTo>
                  <a:lnTo>
                    <a:pt x="1447" y="3175"/>
                  </a:lnTo>
                  <a:lnTo>
                    <a:pt x="1549" y="2882"/>
                  </a:lnTo>
                  <a:lnTo>
                    <a:pt x="1854" y="2578"/>
                  </a:lnTo>
                  <a:lnTo>
                    <a:pt x="1727" y="2184"/>
                  </a:lnTo>
                  <a:lnTo>
                    <a:pt x="1689" y="2044"/>
                  </a:lnTo>
                  <a:lnTo>
                    <a:pt x="1473" y="2082"/>
                  </a:lnTo>
                  <a:lnTo>
                    <a:pt x="1511" y="2209"/>
                  </a:lnTo>
                  <a:lnTo>
                    <a:pt x="1625" y="2565"/>
                  </a:lnTo>
                  <a:lnTo>
                    <a:pt x="1320" y="2844"/>
                  </a:lnTo>
                  <a:lnTo>
                    <a:pt x="1219" y="3060"/>
                  </a:lnTo>
                  <a:lnTo>
                    <a:pt x="1143" y="2819"/>
                  </a:lnTo>
                  <a:lnTo>
                    <a:pt x="889" y="2032"/>
                  </a:lnTo>
                  <a:lnTo>
                    <a:pt x="1079" y="1892"/>
                  </a:lnTo>
                  <a:lnTo>
                    <a:pt x="1117" y="1600"/>
                  </a:lnTo>
                  <a:lnTo>
                    <a:pt x="1409" y="1270"/>
                  </a:lnTo>
                  <a:lnTo>
                    <a:pt x="1308" y="952"/>
                  </a:lnTo>
                  <a:lnTo>
                    <a:pt x="1257" y="825"/>
                  </a:lnTo>
                  <a:lnTo>
                    <a:pt x="1066" y="914"/>
                  </a:lnTo>
                  <a:lnTo>
                    <a:pt x="1104" y="1041"/>
                  </a:lnTo>
                  <a:lnTo>
                    <a:pt x="1155" y="1168"/>
                  </a:lnTo>
                  <a:lnTo>
                    <a:pt x="977" y="1447"/>
                  </a:lnTo>
                  <a:lnTo>
                    <a:pt x="927" y="1574"/>
                  </a:lnTo>
                  <a:lnTo>
                    <a:pt x="927" y="1003"/>
                  </a:lnTo>
                  <a:lnTo>
                    <a:pt x="660" y="127"/>
                  </a:lnTo>
                  <a:lnTo>
                    <a:pt x="609" y="0"/>
                  </a:lnTo>
                  <a:lnTo>
                    <a:pt x="419" y="88"/>
                  </a:lnTo>
                  <a:lnTo>
                    <a:pt x="711" y="1016"/>
                  </a:lnTo>
                  <a:lnTo>
                    <a:pt x="635" y="1587"/>
                  </a:lnTo>
                  <a:lnTo>
                    <a:pt x="469" y="1473"/>
                  </a:lnTo>
                  <a:lnTo>
                    <a:pt x="254" y="1257"/>
                  </a:lnTo>
                  <a:lnTo>
                    <a:pt x="0" y="1295"/>
                  </a:lnTo>
                  <a:lnTo>
                    <a:pt x="317" y="1612"/>
                  </a:lnTo>
                  <a:lnTo>
                    <a:pt x="584" y="1803"/>
                  </a:lnTo>
                  <a:lnTo>
                    <a:pt x="990" y="3022"/>
                  </a:lnTo>
                  <a:lnTo>
                    <a:pt x="533" y="2908"/>
                  </a:lnTo>
                  <a:lnTo>
                    <a:pt x="266" y="2603"/>
                  </a:lnTo>
                  <a:lnTo>
                    <a:pt x="12" y="2641"/>
                  </a:lnTo>
                  <a:lnTo>
                    <a:pt x="406" y="3073"/>
                  </a:lnTo>
                  <a:lnTo>
                    <a:pt x="838" y="3187"/>
                  </a:lnTo>
                  <a:lnTo>
                    <a:pt x="1066" y="3276"/>
                  </a:lnTo>
                  <a:lnTo>
                    <a:pt x="1143" y="3467"/>
                  </a:lnTo>
                  <a:lnTo>
                    <a:pt x="1473" y="4279"/>
                  </a:lnTo>
                  <a:lnTo>
                    <a:pt x="1206" y="4178"/>
                  </a:lnTo>
                  <a:lnTo>
                    <a:pt x="698" y="4038"/>
                  </a:lnTo>
                  <a:lnTo>
                    <a:pt x="241" y="3797"/>
                  </a:lnTo>
                  <a:lnTo>
                    <a:pt x="50" y="3924"/>
                  </a:lnTo>
                  <a:lnTo>
                    <a:pt x="635" y="4229"/>
                  </a:lnTo>
                  <a:lnTo>
                    <a:pt x="1130" y="4368"/>
                  </a:lnTo>
                  <a:lnTo>
                    <a:pt x="1536" y="4521"/>
                  </a:lnTo>
                  <a:lnTo>
                    <a:pt x="1638" y="5181"/>
                  </a:lnTo>
                  <a:lnTo>
                    <a:pt x="1663" y="5321"/>
                  </a:lnTo>
                  <a:lnTo>
                    <a:pt x="1866" y="5283"/>
                  </a:lnTo>
                  <a:lnTo>
                    <a:pt x="1854" y="5143"/>
                  </a:lnTo>
                  <a:lnTo>
                    <a:pt x="1752" y="4559"/>
                  </a:lnTo>
                  <a:lnTo>
                    <a:pt x="1816" y="4394"/>
                  </a:lnTo>
                  <a:lnTo>
                    <a:pt x="1841" y="4051"/>
                  </a:lnTo>
                  <a:lnTo>
                    <a:pt x="2057" y="3759"/>
                  </a:lnTo>
                  <a:lnTo>
                    <a:pt x="2133" y="3416"/>
                  </a:lnTo>
                  <a:lnTo>
                    <a:pt x="2171" y="328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2747600" y="470257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730" y="0"/>
                  </a:moveTo>
                  <a:lnTo>
                    <a:pt x="0" y="3898"/>
                  </a:lnTo>
                  <a:lnTo>
                    <a:pt x="393" y="4406"/>
                  </a:lnTo>
                  <a:lnTo>
                    <a:pt x="723" y="4965"/>
                  </a:lnTo>
                  <a:lnTo>
                    <a:pt x="1054" y="5702"/>
                  </a:lnTo>
                  <a:lnTo>
                    <a:pt x="1181" y="5803"/>
                  </a:lnTo>
                  <a:lnTo>
                    <a:pt x="1320" y="5930"/>
                  </a:lnTo>
                  <a:lnTo>
                    <a:pt x="1397" y="6057"/>
                  </a:lnTo>
                  <a:lnTo>
                    <a:pt x="1447" y="6197"/>
                  </a:lnTo>
                  <a:lnTo>
                    <a:pt x="1638" y="6311"/>
                  </a:lnTo>
                  <a:lnTo>
                    <a:pt x="1778" y="6388"/>
                  </a:lnTo>
                  <a:lnTo>
                    <a:pt x="1905" y="6476"/>
                  </a:lnTo>
                  <a:lnTo>
                    <a:pt x="2095" y="6375"/>
                  </a:lnTo>
                  <a:lnTo>
                    <a:pt x="2476" y="5841"/>
                  </a:lnTo>
                  <a:lnTo>
                    <a:pt x="2844" y="5587"/>
                  </a:lnTo>
                  <a:lnTo>
                    <a:pt x="3175" y="4622"/>
                  </a:lnTo>
                  <a:lnTo>
                    <a:pt x="3581" y="4102"/>
                  </a:lnTo>
                  <a:lnTo>
                    <a:pt x="3606" y="3568"/>
                  </a:lnTo>
                  <a:lnTo>
                    <a:pt x="3644" y="3047"/>
                  </a:lnTo>
                  <a:lnTo>
                    <a:pt x="3479" y="2273"/>
                  </a:lnTo>
                  <a:lnTo>
                    <a:pt x="3048" y="457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2748115" y="470339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413" y="1460"/>
                  </a:moveTo>
                  <a:lnTo>
                    <a:pt x="2209" y="1231"/>
                  </a:lnTo>
                  <a:lnTo>
                    <a:pt x="2057" y="1422"/>
                  </a:lnTo>
                  <a:lnTo>
                    <a:pt x="1854" y="355"/>
                  </a:lnTo>
                  <a:lnTo>
                    <a:pt x="1612" y="444"/>
                  </a:lnTo>
                  <a:lnTo>
                    <a:pt x="1701" y="952"/>
                  </a:lnTo>
                  <a:lnTo>
                    <a:pt x="1498" y="723"/>
                  </a:lnTo>
                  <a:lnTo>
                    <a:pt x="1358" y="177"/>
                  </a:lnTo>
                  <a:lnTo>
                    <a:pt x="1320" y="0"/>
                  </a:lnTo>
                  <a:lnTo>
                    <a:pt x="1079" y="76"/>
                  </a:lnTo>
                  <a:lnTo>
                    <a:pt x="1117" y="254"/>
                  </a:lnTo>
                  <a:lnTo>
                    <a:pt x="1244" y="800"/>
                  </a:lnTo>
                  <a:lnTo>
                    <a:pt x="1638" y="1219"/>
                  </a:lnTo>
                  <a:lnTo>
                    <a:pt x="1765" y="1752"/>
                  </a:lnTo>
                  <a:lnTo>
                    <a:pt x="1803" y="1930"/>
                  </a:lnTo>
                  <a:lnTo>
                    <a:pt x="2019" y="2527"/>
                  </a:lnTo>
                  <a:lnTo>
                    <a:pt x="1625" y="2349"/>
                  </a:lnTo>
                  <a:lnTo>
                    <a:pt x="1270" y="2273"/>
                  </a:lnTo>
                  <a:lnTo>
                    <a:pt x="838" y="1816"/>
                  </a:lnTo>
                  <a:lnTo>
                    <a:pt x="685" y="1574"/>
                  </a:lnTo>
                  <a:lnTo>
                    <a:pt x="393" y="1219"/>
                  </a:lnTo>
                  <a:lnTo>
                    <a:pt x="215" y="1422"/>
                  </a:lnTo>
                  <a:lnTo>
                    <a:pt x="533" y="1816"/>
                  </a:lnTo>
                  <a:lnTo>
                    <a:pt x="698" y="2095"/>
                  </a:lnTo>
                  <a:lnTo>
                    <a:pt x="939" y="2311"/>
                  </a:lnTo>
                  <a:lnTo>
                    <a:pt x="1193" y="2514"/>
                  </a:lnTo>
                  <a:lnTo>
                    <a:pt x="1524" y="2603"/>
                  </a:lnTo>
                  <a:lnTo>
                    <a:pt x="1803" y="2730"/>
                  </a:lnTo>
                  <a:lnTo>
                    <a:pt x="1955" y="2806"/>
                  </a:lnTo>
                  <a:lnTo>
                    <a:pt x="2044" y="2628"/>
                  </a:lnTo>
                  <a:lnTo>
                    <a:pt x="1866" y="3416"/>
                  </a:lnTo>
                  <a:lnTo>
                    <a:pt x="1739" y="3530"/>
                  </a:lnTo>
                  <a:lnTo>
                    <a:pt x="1333" y="3873"/>
                  </a:lnTo>
                  <a:lnTo>
                    <a:pt x="609" y="3505"/>
                  </a:lnTo>
                  <a:lnTo>
                    <a:pt x="292" y="3136"/>
                  </a:lnTo>
                  <a:lnTo>
                    <a:pt x="177" y="3009"/>
                  </a:lnTo>
                  <a:lnTo>
                    <a:pt x="0" y="3213"/>
                  </a:lnTo>
                  <a:lnTo>
                    <a:pt x="114" y="3340"/>
                  </a:lnTo>
                  <a:lnTo>
                    <a:pt x="508" y="3797"/>
                  </a:lnTo>
                  <a:lnTo>
                    <a:pt x="1384" y="4203"/>
                  </a:lnTo>
                  <a:lnTo>
                    <a:pt x="1739" y="3898"/>
                  </a:lnTo>
                  <a:lnTo>
                    <a:pt x="1536" y="4673"/>
                  </a:lnTo>
                  <a:lnTo>
                    <a:pt x="1320" y="6667"/>
                  </a:lnTo>
                  <a:lnTo>
                    <a:pt x="1308" y="6845"/>
                  </a:lnTo>
                  <a:lnTo>
                    <a:pt x="1562" y="6921"/>
                  </a:lnTo>
                  <a:lnTo>
                    <a:pt x="1574" y="6731"/>
                  </a:lnTo>
                  <a:lnTo>
                    <a:pt x="1803" y="4686"/>
                  </a:lnTo>
                  <a:lnTo>
                    <a:pt x="2311" y="2654"/>
                  </a:lnTo>
                  <a:lnTo>
                    <a:pt x="2146" y="1866"/>
                  </a:lnTo>
                  <a:lnTo>
                    <a:pt x="2222" y="1701"/>
                  </a:lnTo>
                  <a:lnTo>
                    <a:pt x="2413" y="146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2734291" y="4689056"/>
              <a:ext cx="28575" cy="41275"/>
            </a:xfrm>
            <a:custGeom>
              <a:avLst/>
              <a:gdLst/>
              <a:ahLst/>
              <a:cxnLst/>
              <a:rect l="l" t="t" r="r" b="b"/>
              <a:pathLst>
                <a:path w="28575" h="41275">
                  <a:moveTo>
                    <a:pt x="28143" y="317"/>
                  </a:moveTo>
                  <a:lnTo>
                    <a:pt x="21640" y="10658"/>
                  </a:lnTo>
                  <a:lnTo>
                    <a:pt x="14805" y="20732"/>
                  </a:lnTo>
                  <a:lnTo>
                    <a:pt x="7572" y="30660"/>
                  </a:lnTo>
                  <a:lnTo>
                    <a:pt x="0" y="40385"/>
                  </a:lnTo>
                  <a:lnTo>
                    <a:pt x="1244" y="40843"/>
                  </a:lnTo>
                  <a:lnTo>
                    <a:pt x="28258" y="622"/>
                  </a:lnTo>
                  <a:lnTo>
                    <a:pt x="28278" y="422"/>
                  </a:lnTo>
                  <a:lnTo>
                    <a:pt x="28143" y="317"/>
                  </a:lnTo>
                  <a:close/>
                </a:path>
                <a:path w="28575" h="41275">
                  <a:moveTo>
                    <a:pt x="28377" y="422"/>
                  </a:moveTo>
                  <a:lnTo>
                    <a:pt x="28536" y="622"/>
                  </a:lnTo>
                  <a:lnTo>
                    <a:pt x="28377" y="422"/>
                  </a:lnTo>
                  <a:close/>
                </a:path>
                <a:path w="28575" h="41275">
                  <a:moveTo>
                    <a:pt x="28041" y="0"/>
                  </a:moveTo>
                  <a:lnTo>
                    <a:pt x="28377" y="422"/>
                  </a:lnTo>
                  <a:lnTo>
                    <a:pt x="28041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2751670" y="469161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1879" y="0"/>
                  </a:moveTo>
                  <a:lnTo>
                    <a:pt x="1752" y="774"/>
                  </a:lnTo>
                  <a:lnTo>
                    <a:pt x="1028" y="1485"/>
                  </a:lnTo>
                  <a:lnTo>
                    <a:pt x="253" y="2628"/>
                  </a:lnTo>
                  <a:lnTo>
                    <a:pt x="0" y="5080"/>
                  </a:lnTo>
                  <a:lnTo>
                    <a:pt x="558" y="5905"/>
                  </a:lnTo>
                  <a:lnTo>
                    <a:pt x="1308" y="7226"/>
                  </a:lnTo>
                  <a:lnTo>
                    <a:pt x="1993" y="7670"/>
                  </a:lnTo>
                  <a:lnTo>
                    <a:pt x="3126" y="8592"/>
                  </a:lnTo>
                  <a:lnTo>
                    <a:pt x="2425" y="7226"/>
                  </a:lnTo>
                  <a:lnTo>
                    <a:pt x="5079" y="6261"/>
                  </a:lnTo>
                  <a:lnTo>
                    <a:pt x="4406" y="3860"/>
                  </a:lnTo>
                  <a:lnTo>
                    <a:pt x="3594" y="3479"/>
                  </a:lnTo>
                  <a:lnTo>
                    <a:pt x="2743" y="2197"/>
                  </a:lnTo>
                  <a:lnTo>
                    <a:pt x="2527" y="1435"/>
                  </a:lnTo>
                  <a:lnTo>
                    <a:pt x="2171" y="444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2752585" y="4693347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336" y="4229"/>
                  </a:moveTo>
                  <a:lnTo>
                    <a:pt x="2095" y="4114"/>
                  </a:lnTo>
                  <a:lnTo>
                    <a:pt x="2070" y="4292"/>
                  </a:lnTo>
                  <a:lnTo>
                    <a:pt x="1993" y="4648"/>
                  </a:lnTo>
                  <a:lnTo>
                    <a:pt x="1651" y="4800"/>
                  </a:lnTo>
                  <a:lnTo>
                    <a:pt x="1473" y="5067"/>
                  </a:lnTo>
                  <a:lnTo>
                    <a:pt x="1409" y="4483"/>
                  </a:lnTo>
                  <a:lnTo>
                    <a:pt x="1422" y="4051"/>
                  </a:lnTo>
                  <a:lnTo>
                    <a:pt x="1498" y="3924"/>
                  </a:lnTo>
                  <a:lnTo>
                    <a:pt x="1562" y="3784"/>
                  </a:lnTo>
                  <a:lnTo>
                    <a:pt x="1638" y="3657"/>
                  </a:lnTo>
                  <a:lnTo>
                    <a:pt x="1943" y="3340"/>
                  </a:lnTo>
                  <a:lnTo>
                    <a:pt x="1930" y="2908"/>
                  </a:lnTo>
                  <a:lnTo>
                    <a:pt x="1930" y="2717"/>
                  </a:lnTo>
                  <a:lnTo>
                    <a:pt x="1689" y="2679"/>
                  </a:lnTo>
                  <a:lnTo>
                    <a:pt x="1689" y="3238"/>
                  </a:lnTo>
                  <a:lnTo>
                    <a:pt x="1447" y="3479"/>
                  </a:lnTo>
                  <a:lnTo>
                    <a:pt x="1498" y="2590"/>
                  </a:lnTo>
                  <a:lnTo>
                    <a:pt x="1701" y="2349"/>
                  </a:lnTo>
                  <a:lnTo>
                    <a:pt x="1841" y="1917"/>
                  </a:lnTo>
                  <a:lnTo>
                    <a:pt x="1955" y="1549"/>
                  </a:lnTo>
                  <a:lnTo>
                    <a:pt x="2006" y="1371"/>
                  </a:lnTo>
                  <a:lnTo>
                    <a:pt x="1765" y="1257"/>
                  </a:lnTo>
                  <a:lnTo>
                    <a:pt x="1714" y="1435"/>
                  </a:lnTo>
                  <a:lnTo>
                    <a:pt x="1625" y="1765"/>
                  </a:lnTo>
                  <a:lnTo>
                    <a:pt x="1498" y="2120"/>
                  </a:lnTo>
                  <a:lnTo>
                    <a:pt x="1358" y="1295"/>
                  </a:lnTo>
                  <a:lnTo>
                    <a:pt x="1130" y="190"/>
                  </a:lnTo>
                  <a:lnTo>
                    <a:pt x="1092" y="0"/>
                  </a:lnTo>
                  <a:lnTo>
                    <a:pt x="850" y="38"/>
                  </a:lnTo>
                  <a:lnTo>
                    <a:pt x="1054" y="1066"/>
                  </a:lnTo>
                  <a:lnTo>
                    <a:pt x="1282" y="1854"/>
                  </a:lnTo>
                  <a:lnTo>
                    <a:pt x="914" y="1651"/>
                  </a:lnTo>
                  <a:lnTo>
                    <a:pt x="609" y="1295"/>
                  </a:lnTo>
                  <a:lnTo>
                    <a:pt x="495" y="1155"/>
                  </a:lnTo>
                  <a:lnTo>
                    <a:pt x="304" y="1333"/>
                  </a:lnTo>
                  <a:lnTo>
                    <a:pt x="711" y="1816"/>
                  </a:lnTo>
                  <a:lnTo>
                    <a:pt x="1104" y="2057"/>
                  </a:lnTo>
                  <a:lnTo>
                    <a:pt x="1206" y="2400"/>
                  </a:lnTo>
                  <a:lnTo>
                    <a:pt x="1244" y="2628"/>
                  </a:lnTo>
                  <a:lnTo>
                    <a:pt x="1231" y="3200"/>
                  </a:lnTo>
                  <a:lnTo>
                    <a:pt x="1181" y="3530"/>
                  </a:lnTo>
                  <a:lnTo>
                    <a:pt x="825" y="3187"/>
                  </a:lnTo>
                  <a:lnTo>
                    <a:pt x="571" y="2895"/>
                  </a:lnTo>
                  <a:lnTo>
                    <a:pt x="457" y="2755"/>
                  </a:lnTo>
                  <a:lnTo>
                    <a:pt x="279" y="2933"/>
                  </a:lnTo>
                  <a:lnTo>
                    <a:pt x="660" y="3403"/>
                  </a:lnTo>
                  <a:lnTo>
                    <a:pt x="990" y="3746"/>
                  </a:lnTo>
                  <a:lnTo>
                    <a:pt x="1168" y="3810"/>
                  </a:lnTo>
                  <a:lnTo>
                    <a:pt x="1155" y="3962"/>
                  </a:lnTo>
                  <a:lnTo>
                    <a:pt x="1231" y="4940"/>
                  </a:lnTo>
                  <a:lnTo>
                    <a:pt x="1104" y="4851"/>
                  </a:lnTo>
                  <a:lnTo>
                    <a:pt x="685" y="4546"/>
                  </a:lnTo>
                  <a:lnTo>
                    <a:pt x="279" y="4203"/>
                  </a:lnTo>
                  <a:lnTo>
                    <a:pt x="139" y="4076"/>
                  </a:lnTo>
                  <a:lnTo>
                    <a:pt x="0" y="4318"/>
                  </a:lnTo>
                  <a:lnTo>
                    <a:pt x="139" y="4432"/>
                  </a:lnTo>
                  <a:lnTo>
                    <a:pt x="558" y="4787"/>
                  </a:lnTo>
                  <a:lnTo>
                    <a:pt x="1003" y="5105"/>
                  </a:lnTo>
                  <a:lnTo>
                    <a:pt x="1270" y="5295"/>
                  </a:lnTo>
                  <a:lnTo>
                    <a:pt x="1447" y="6019"/>
                  </a:lnTo>
                  <a:lnTo>
                    <a:pt x="2120" y="6845"/>
                  </a:lnTo>
                  <a:lnTo>
                    <a:pt x="2324" y="6680"/>
                  </a:lnTo>
                  <a:lnTo>
                    <a:pt x="1473" y="5638"/>
                  </a:lnTo>
                  <a:lnTo>
                    <a:pt x="1447" y="5397"/>
                  </a:lnTo>
                  <a:lnTo>
                    <a:pt x="1612" y="5499"/>
                  </a:lnTo>
                  <a:lnTo>
                    <a:pt x="1676" y="5245"/>
                  </a:lnTo>
                  <a:lnTo>
                    <a:pt x="1879" y="4953"/>
                  </a:lnTo>
                  <a:lnTo>
                    <a:pt x="2222" y="4813"/>
                  </a:lnTo>
                  <a:lnTo>
                    <a:pt x="2298" y="4406"/>
                  </a:lnTo>
                  <a:lnTo>
                    <a:pt x="2336" y="422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2744697" y="470689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895" y="0"/>
                  </a:moveTo>
                  <a:lnTo>
                    <a:pt x="0" y="3797"/>
                  </a:lnTo>
                  <a:lnTo>
                    <a:pt x="393" y="4305"/>
                  </a:lnTo>
                  <a:lnTo>
                    <a:pt x="711" y="4864"/>
                  </a:lnTo>
                  <a:lnTo>
                    <a:pt x="1028" y="5587"/>
                  </a:lnTo>
                  <a:lnTo>
                    <a:pt x="1155" y="5689"/>
                  </a:lnTo>
                  <a:lnTo>
                    <a:pt x="1333" y="5867"/>
                  </a:lnTo>
                  <a:lnTo>
                    <a:pt x="1422" y="6070"/>
                  </a:lnTo>
                  <a:lnTo>
                    <a:pt x="1612" y="6184"/>
                  </a:lnTo>
                  <a:lnTo>
                    <a:pt x="1866" y="6362"/>
                  </a:lnTo>
                  <a:lnTo>
                    <a:pt x="2006" y="6299"/>
                  </a:lnTo>
                  <a:lnTo>
                    <a:pt x="2476" y="5740"/>
                  </a:lnTo>
                  <a:lnTo>
                    <a:pt x="2857" y="5499"/>
                  </a:lnTo>
                  <a:lnTo>
                    <a:pt x="3213" y="4546"/>
                  </a:lnTo>
                  <a:lnTo>
                    <a:pt x="3644" y="4038"/>
                  </a:lnTo>
                  <a:lnTo>
                    <a:pt x="3733" y="3009"/>
                  </a:lnTo>
                  <a:lnTo>
                    <a:pt x="3492" y="1739"/>
                  </a:lnTo>
                  <a:lnTo>
                    <a:pt x="3200" y="44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2745219" y="4707685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806" y="2082"/>
                  </a:moveTo>
                  <a:lnTo>
                    <a:pt x="2552" y="2019"/>
                  </a:lnTo>
                  <a:lnTo>
                    <a:pt x="2489" y="2184"/>
                  </a:lnTo>
                  <a:lnTo>
                    <a:pt x="2438" y="2336"/>
                  </a:lnTo>
                  <a:lnTo>
                    <a:pt x="2222" y="1841"/>
                  </a:lnTo>
                  <a:lnTo>
                    <a:pt x="2311" y="1689"/>
                  </a:lnTo>
                  <a:lnTo>
                    <a:pt x="2514" y="1447"/>
                  </a:lnTo>
                  <a:lnTo>
                    <a:pt x="2298" y="1231"/>
                  </a:lnTo>
                  <a:lnTo>
                    <a:pt x="2171" y="1384"/>
                  </a:lnTo>
                  <a:lnTo>
                    <a:pt x="1981" y="368"/>
                  </a:lnTo>
                  <a:lnTo>
                    <a:pt x="1727" y="444"/>
                  </a:lnTo>
                  <a:lnTo>
                    <a:pt x="1803" y="965"/>
                  </a:lnTo>
                  <a:lnTo>
                    <a:pt x="1587" y="711"/>
                  </a:lnTo>
                  <a:lnTo>
                    <a:pt x="1435" y="0"/>
                  </a:lnTo>
                  <a:lnTo>
                    <a:pt x="1181" y="76"/>
                  </a:lnTo>
                  <a:lnTo>
                    <a:pt x="1333" y="787"/>
                  </a:lnTo>
                  <a:lnTo>
                    <a:pt x="1714" y="1193"/>
                  </a:lnTo>
                  <a:lnTo>
                    <a:pt x="1841" y="1727"/>
                  </a:lnTo>
                  <a:lnTo>
                    <a:pt x="1879" y="1905"/>
                  </a:lnTo>
                  <a:lnTo>
                    <a:pt x="2070" y="2489"/>
                  </a:lnTo>
                  <a:lnTo>
                    <a:pt x="1689" y="2311"/>
                  </a:lnTo>
                  <a:lnTo>
                    <a:pt x="1320" y="2235"/>
                  </a:lnTo>
                  <a:lnTo>
                    <a:pt x="889" y="1778"/>
                  </a:lnTo>
                  <a:lnTo>
                    <a:pt x="749" y="1536"/>
                  </a:lnTo>
                  <a:lnTo>
                    <a:pt x="571" y="1320"/>
                  </a:lnTo>
                  <a:lnTo>
                    <a:pt x="469" y="1181"/>
                  </a:lnTo>
                  <a:lnTo>
                    <a:pt x="279" y="1384"/>
                  </a:lnTo>
                  <a:lnTo>
                    <a:pt x="381" y="1524"/>
                  </a:lnTo>
                  <a:lnTo>
                    <a:pt x="584" y="1778"/>
                  </a:lnTo>
                  <a:lnTo>
                    <a:pt x="749" y="2044"/>
                  </a:lnTo>
                  <a:lnTo>
                    <a:pt x="1231" y="2476"/>
                  </a:lnTo>
                  <a:lnTo>
                    <a:pt x="1562" y="2565"/>
                  </a:lnTo>
                  <a:lnTo>
                    <a:pt x="1854" y="2692"/>
                  </a:lnTo>
                  <a:lnTo>
                    <a:pt x="2006" y="2768"/>
                  </a:lnTo>
                  <a:lnTo>
                    <a:pt x="1892" y="3378"/>
                  </a:lnTo>
                  <a:lnTo>
                    <a:pt x="1346" y="3822"/>
                  </a:lnTo>
                  <a:lnTo>
                    <a:pt x="622" y="3441"/>
                  </a:lnTo>
                  <a:lnTo>
                    <a:pt x="304" y="3086"/>
                  </a:lnTo>
                  <a:lnTo>
                    <a:pt x="190" y="2946"/>
                  </a:lnTo>
                  <a:lnTo>
                    <a:pt x="0" y="3136"/>
                  </a:lnTo>
                  <a:lnTo>
                    <a:pt x="114" y="3276"/>
                  </a:lnTo>
                  <a:lnTo>
                    <a:pt x="508" y="3721"/>
                  </a:lnTo>
                  <a:lnTo>
                    <a:pt x="1384" y="4127"/>
                  </a:lnTo>
                  <a:lnTo>
                    <a:pt x="1752" y="3835"/>
                  </a:lnTo>
                  <a:lnTo>
                    <a:pt x="1536" y="4610"/>
                  </a:lnTo>
                  <a:lnTo>
                    <a:pt x="1257" y="6565"/>
                  </a:lnTo>
                  <a:lnTo>
                    <a:pt x="1231" y="6743"/>
                  </a:lnTo>
                  <a:lnTo>
                    <a:pt x="1498" y="6819"/>
                  </a:lnTo>
                  <a:lnTo>
                    <a:pt x="2222" y="3746"/>
                  </a:lnTo>
                  <a:lnTo>
                    <a:pt x="2362" y="3632"/>
                  </a:lnTo>
                  <a:lnTo>
                    <a:pt x="2527" y="3429"/>
                  </a:lnTo>
                  <a:lnTo>
                    <a:pt x="2476" y="3289"/>
                  </a:lnTo>
                  <a:lnTo>
                    <a:pt x="2336" y="3225"/>
                  </a:lnTo>
                  <a:lnTo>
                    <a:pt x="2209" y="3403"/>
                  </a:lnTo>
                  <a:lnTo>
                    <a:pt x="2362" y="2654"/>
                  </a:lnTo>
                  <a:lnTo>
                    <a:pt x="2667" y="2514"/>
                  </a:lnTo>
                  <a:lnTo>
                    <a:pt x="2755" y="2260"/>
                  </a:lnTo>
                  <a:lnTo>
                    <a:pt x="2806" y="208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2753215" y="470112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223" y="2832"/>
                  </a:moveTo>
                  <a:lnTo>
                    <a:pt x="1168" y="2832"/>
                  </a:lnTo>
                  <a:lnTo>
                    <a:pt x="2374" y="5816"/>
                  </a:lnTo>
                  <a:lnTo>
                    <a:pt x="4394" y="5029"/>
                  </a:lnTo>
                  <a:lnTo>
                    <a:pt x="4610" y="4089"/>
                  </a:lnTo>
                  <a:lnTo>
                    <a:pt x="5600" y="3098"/>
                  </a:lnTo>
                  <a:lnTo>
                    <a:pt x="6223" y="2832"/>
                  </a:lnTo>
                  <a:close/>
                </a:path>
                <a:path w="7619" h="6350">
                  <a:moveTo>
                    <a:pt x="65" y="3659"/>
                  </a:moveTo>
                  <a:close/>
                </a:path>
                <a:path w="7619" h="6350">
                  <a:moveTo>
                    <a:pt x="2667" y="0"/>
                  </a:moveTo>
                  <a:lnTo>
                    <a:pt x="2044" y="660"/>
                  </a:lnTo>
                  <a:lnTo>
                    <a:pt x="1003" y="1562"/>
                  </a:lnTo>
                  <a:lnTo>
                    <a:pt x="678" y="2425"/>
                  </a:lnTo>
                  <a:lnTo>
                    <a:pt x="65" y="3659"/>
                  </a:lnTo>
                  <a:lnTo>
                    <a:pt x="1168" y="2832"/>
                  </a:lnTo>
                  <a:lnTo>
                    <a:pt x="6223" y="2832"/>
                  </a:lnTo>
                  <a:lnTo>
                    <a:pt x="7010" y="2425"/>
                  </a:lnTo>
                  <a:lnTo>
                    <a:pt x="7353" y="2082"/>
                  </a:lnTo>
                  <a:lnTo>
                    <a:pt x="7320" y="1930"/>
                  </a:lnTo>
                  <a:lnTo>
                    <a:pt x="6667" y="1930"/>
                  </a:lnTo>
                  <a:lnTo>
                    <a:pt x="5943" y="1092"/>
                  </a:lnTo>
                  <a:lnTo>
                    <a:pt x="4838" y="215"/>
                  </a:lnTo>
                  <a:lnTo>
                    <a:pt x="4064" y="114"/>
                  </a:lnTo>
                  <a:lnTo>
                    <a:pt x="2667" y="0"/>
                  </a:lnTo>
                  <a:close/>
                </a:path>
                <a:path w="7619" h="6350">
                  <a:moveTo>
                    <a:pt x="7226" y="1778"/>
                  </a:moveTo>
                  <a:lnTo>
                    <a:pt x="6667" y="1930"/>
                  </a:lnTo>
                  <a:lnTo>
                    <a:pt x="7320" y="1930"/>
                  </a:lnTo>
                  <a:lnTo>
                    <a:pt x="7226" y="1778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2753258" y="470221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829" y="1155"/>
                  </a:moveTo>
                  <a:lnTo>
                    <a:pt x="5765" y="876"/>
                  </a:lnTo>
                  <a:lnTo>
                    <a:pt x="4914" y="1130"/>
                  </a:lnTo>
                  <a:lnTo>
                    <a:pt x="4254" y="1397"/>
                  </a:lnTo>
                  <a:lnTo>
                    <a:pt x="4381" y="977"/>
                  </a:lnTo>
                  <a:lnTo>
                    <a:pt x="4737" y="495"/>
                  </a:lnTo>
                  <a:lnTo>
                    <a:pt x="4559" y="279"/>
                  </a:lnTo>
                  <a:lnTo>
                    <a:pt x="4216" y="749"/>
                  </a:lnTo>
                  <a:lnTo>
                    <a:pt x="4064" y="1219"/>
                  </a:lnTo>
                  <a:lnTo>
                    <a:pt x="3797" y="1346"/>
                  </a:lnTo>
                  <a:lnTo>
                    <a:pt x="3581" y="1384"/>
                  </a:lnTo>
                  <a:lnTo>
                    <a:pt x="3086" y="1371"/>
                  </a:lnTo>
                  <a:lnTo>
                    <a:pt x="2794" y="1333"/>
                  </a:lnTo>
                  <a:lnTo>
                    <a:pt x="3035" y="914"/>
                  </a:lnTo>
                  <a:lnTo>
                    <a:pt x="3352" y="482"/>
                  </a:lnTo>
                  <a:lnTo>
                    <a:pt x="3175" y="266"/>
                  </a:lnTo>
                  <a:lnTo>
                    <a:pt x="3060" y="406"/>
                  </a:lnTo>
                  <a:lnTo>
                    <a:pt x="2819" y="723"/>
                  </a:lnTo>
                  <a:lnTo>
                    <a:pt x="2565" y="1104"/>
                  </a:lnTo>
                  <a:lnTo>
                    <a:pt x="2540" y="1320"/>
                  </a:lnTo>
                  <a:lnTo>
                    <a:pt x="2400" y="1333"/>
                  </a:lnTo>
                  <a:lnTo>
                    <a:pt x="2197" y="1346"/>
                  </a:lnTo>
                  <a:lnTo>
                    <a:pt x="1574" y="1422"/>
                  </a:lnTo>
                  <a:lnTo>
                    <a:pt x="1625" y="1282"/>
                  </a:lnTo>
                  <a:lnTo>
                    <a:pt x="1828" y="787"/>
                  </a:lnTo>
                  <a:lnTo>
                    <a:pt x="2070" y="317"/>
                  </a:lnTo>
                  <a:lnTo>
                    <a:pt x="2146" y="152"/>
                  </a:lnTo>
                  <a:lnTo>
                    <a:pt x="1930" y="0"/>
                  </a:lnTo>
                  <a:lnTo>
                    <a:pt x="1854" y="165"/>
                  </a:lnTo>
                  <a:lnTo>
                    <a:pt x="1600" y="660"/>
                  </a:lnTo>
                  <a:lnTo>
                    <a:pt x="1384" y="1181"/>
                  </a:lnTo>
                  <a:lnTo>
                    <a:pt x="1270" y="1485"/>
                  </a:lnTo>
                  <a:lnTo>
                    <a:pt x="647" y="1689"/>
                  </a:lnTo>
                  <a:lnTo>
                    <a:pt x="114" y="2362"/>
                  </a:lnTo>
                  <a:lnTo>
                    <a:pt x="0" y="2489"/>
                  </a:lnTo>
                  <a:lnTo>
                    <a:pt x="177" y="2705"/>
                  </a:lnTo>
                  <a:lnTo>
                    <a:pt x="990" y="1714"/>
                  </a:lnTo>
                  <a:lnTo>
                    <a:pt x="1193" y="1701"/>
                  </a:lnTo>
                  <a:lnTo>
                    <a:pt x="1130" y="1866"/>
                  </a:lnTo>
                  <a:lnTo>
                    <a:pt x="1358" y="1955"/>
                  </a:lnTo>
                  <a:lnTo>
                    <a:pt x="1651" y="2159"/>
                  </a:lnTo>
                  <a:lnTo>
                    <a:pt x="1816" y="2552"/>
                  </a:lnTo>
                  <a:lnTo>
                    <a:pt x="2184" y="2628"/>
                  </a:lnTo>
                  <a:lnTo>
                    <a:pt x="2349" y="2667"/>
                  </a:lnTo>
                  <a:lnTo>
                    <a:pt x="2413" y="2400"/>
                  </a:lnTo>
                  <a:lnTo>
                    <a:pt x="1930" y="2286"/>
                  </a:lnTo>
                  <a:lnTo>
                    <a:pt x="1752" y="1892"/>
                  </a:lnTo>
                  <a:lnTo>
                    <a:pt x="1485" y="1701"/>
                  </a:lnTo>
                  <a:lnTo>
                    <a:pt x="1993" y="1612"/>
                  </a:lnTo>
                  <a:lnTo>
                    <a:pt x="2374" y="1638"/>
                  </a:lnTo>
                  <a:lnTo>
                    <a:pt x="2603" y="1778"/>
                  </a:lnTo>
                  <a:lnTo>
                    <a:pt x="2743" y="1854"/>
                  </a:lnTo>
                  <a:lnTo>
                    <a:pt x="3060" y="2197"/>
                  </a:lnTo>
                  <a:lnTo>
                    <a:pt x="3441" y="2184"/>
                  </a:lnTo>
                  <a:lnTo>
                    <a:pt x="3606" y="2171"/>
                  </a:lnTo>
                  <a:lnTo>
                    <a:pt x="3606" y="1892"/>
                  </a:lnTo>
                  <a:lnTo>
                    <a:pt x="3441" y="1892"/>
                  </a:lnTo>
                  <a:lnTo>
                    <a:pt x="3124" y="1905"/>
                  </a:lnTo>
                  <a:lnTo>
                    <a:pt x="2870" y="1651"/>
                  </a:lnTo>
                  <a:lnTo>
                    <a:pt x="3657" y="1701"/>
                  </a:lnTo>
                  <a:lnTo>
                    <a:pt x="3898" y="1905"/>
                  </a:lnTo>
                  <a:lnTo>
                    <a:pt x="4292" y="2057"/>
                  </a:lnTo>
                  <a:lnTo>
                    <a:pt x="4635" y="2184"/>
                  </a:lnTo>
                  <a:lnTo>
                    <a:pt x="4787" y="2235"/>
                  </a:lnTo>
                  <a:lnTo>
                    <a:pt x="4851" y="1968"/>
                  </a:lnTo>
                  <a:lnTo>
                    <a:pt x="4699" y="1905"/>
                  </a:lnTo>
                  <a:lnTo>
                    <a:pt x="4064" y="1676"/>
                  </a:lnTo>
                  <a:lnTo>
                    <a:pt x="4749" y="1485"/>
                  </a:lnTo>
                  <a:lnTo>
                    <a:pt x="5676" y="1206"/>
                  </a:lnTo>
                  <a:lnTo>
                    <a:pt x="5829" y="115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2745045" y="47122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660" y="12"/>
                  </a:moveTo>
                  <a:lnTo>
                    <a:pt x="3886" y="63"/>
                  </a:lnTo>
                  <a:lnTo>
                    <a:pt x="3530" y="139"/>
                  </a:lnTo>
                  <a:lnTo>
                    <a:pt x="2832" y="165"/>
                  </a:lnTo>
                  <a:lnTo>
                    <a:pt x="1587" y="571"/>
                  </a:lnTo>
                  <a:lnTo>
                    <a:pt x="914" y="723"/>
                  </a:lnTo>
                  <a:lnTo>
                    <a:pt x="50" y="1625"/>
                  </a:lnTo>
                  <a:lnTo>
                    <a:pt x="0" y="2336"/>
                  </a:lnTo>
                  <a:lnTo>
                    <a:pt x="190" y="2946"/>
                  </a:lnTo>
                  <a:lnTo>
                    <a:pt x="622" y="3365"/>
                  </a:lnTo>
                  <a:lnTo>
                    <a:pt x="836" y="3695"/>
                  </a:lnTo>
                  <a:lnTo>
                    <a:pt x="914" y="4203"/>
                  </a:lnTo>
                  <a:lnTo>
                    <a:pt x="1460" y="4800"/>
                  </a:lnTo>
                  <a:lnTo>
                    <a:pt x="1904" y="4978"/>
                  </a:lnTo>
                  <a:lnTo>
                    <a:pt x="3111" y="5118"/>
                  </a:lnTo>
                  <a:lnTo>
                    <a:pt x="4000" y="4622"/>
                  </a:lnTo>
                  <a:lnTo>
                    <a:pt x="5092" y="3695"/>
                  </a:lnTo>
                  <a:lnTo>
                    <a:pt x="5499" y="2908"/>
                  </a:lnTo>
                  <a:lnTo>
                    <a:pt x="5981" y="1663"/>
                  </a:lnTo>
                  <a:lnTo>
                    <a:pt x="6083" y="787"/>
                  </a:lnTo>
                  <a:lnTo>
                    <a:pt x="6464" y="317"/>
                  </a:lnTo>
                  <a:lnTo>
                    <a:pt x="6383" y="190"/>
                  </a:lnTo>
                  <a:lnTo>
                    <a:pt x="5054" y="190"/>
                  </a:lnTo>
                  <a:lnTo>
                    <a:pt x="4660" y="12"/>
                  </a:lnTo>
                  <a:close/>
                </a:path>
                <a:path w="6985" h="5714">
                  <a:moveTo>
                    <a:pt x="6261" y="0"/>
                  </a:moveTo>
                  <a:lnTo>
                    <a:pt x="5740" y="190"/>
                  </a:lnTo>
                  <a:lnTo>
                    <a:pt x="6383" y="19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2745181" y="471248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6007" y="266"/>
                  </a:moveTo>
                  <a:lnTo>
                    <a:pt x="5918" y="0"/>
                  </a:lnTo>
                  <a:lnTo>
                    <a:pt x="4749" y="609"/>
                  </a:lnTo>
                  <a:lnTo>
                    <a:pt x="4216" y="1206"/>
                  </a:lnTo>
                  <a:lnTo>
                    <a:pt x="4343" y="825"/>
                  </a:lnTo>
                  <a:lnTo>
                    <a:pt x="4419" y="558"/>
                  </a:lnTo>
                  <a:lnTo>
                    <a:pt x="4559" y="482"/>
                  </a:lnTo>
                  <a:lnTo>
                    <a:pt x="4711" y="419"/>
                  </a:lnTo>
                  <a:lnTo>
                    <a:pt x="4622" y="152"/>
                  </a:lnTo>
                  <a:lnTo>
                    <a:pt x="4470" y="228"/>
                  </a:lnTo>
                  <a:lnTo>
                    <a:pt x="4089" y="406"/>
                  </a:lnTo>
                  <a:lnTo>
                    <a:pt x="4051" y="977"/>
                  </a:lnTo>
                  <a:lnTo>
                    <a:pt x="3898" y="1295"/>
                  </a:lnTo>
                  <a:lnTo>
                    <a:pt x="3771" y="1536"/>
                  </a:lnTo>
                  <a:lnTo>
                    <a:pt x="2628" y="2146"/>
                  </a:lnTo>
                  <a:lnTo>
                    <a:pt x="2730" y="1879"/>
                  </a:lnTo>
                  <a:lnTo>
                    <a:pt x="2730" y="1346"/>
                  </a:lnTo>
                  <a:lnTo>
                    <a:pt x="3302" y="1066"/>
                  </a:lnTo>
                  <a:lnTo>
                    <a:pt x="3149" y="825"/>
                  </a:lnTo>
                  <a:lnTo>
                    <a:pt x="2997" y="901"/>
                  </a:lnTo>
                  <a:lnTo>
                    <a:pt x="2527" y="1155"/>
                  </a:lnTo>
                  <a:lnTo>
                    <a:pt x="2501" y="1701"/>
                  </a:lnTo>
                  <a:lnTo>
                    <a:pt x="2362" y="2082"/>
                  </a:lnTo>
                  <a:lnTo>
                    <a:pt x="2209" y="2298"/>
                  </a:lnTo>
                  <a:lnTo>
                    <a:pt x="1993" y="2438"/>
                  </a:lnTo>
                  <a:lnTo>
                    <a:pt x="1333" y="2692"/>
                  </a:lnTo>
                  <a:lnTo>
                    <a:pt x="1498" y="2146"/>
                  </a:lnTo>
                  <a:lnTo>
                    <a:pt x="1828" y="1587"/>
                  </a:lnTo>
                  <a:lnTo>
                    <a:pt x="1587" y="1473"/>
                  </a:lnTo>
                  <a:lnTo>
                    <a:pt x="1498" y="1625"/>
                  </a:lnTo>
                  <a:lnTo>
                    <a:pt x="1270" y="1993"/>
                  </a:lnTo>
                  <a:lnTo>
                    <a:pt x="1181" y="2451"/>
                  </a:lnTo>
                  <a:lnTo>
                    <a:pt x="914" y="2794"/>
                  </a:lnTo>
                  <a:lnTo>
                    <a:pt x="774" y="2984"/>
                  </a:lnTo>
                  <a:lnTo>
                    <a:pt x="0" y="3492"/>
                  </a:lnTo>
                  <a:lnTo>
                    <a:pt x="139" y="3721"/>
                  </a:lnTo>
                  <a:lnTo>
                    <a:pt x="292" y="3619"/>
                  </a:lnTo>
                  <a:lnTo>
                    <a:pt x="990" y="3149"/>
                  </a:lnTo>
                  <a:lnTo>
                    <a:pt x="1498" y="3403"/>
                  </a:lnTo>
                  <a:lnTo>
                    <a:pt x="2044" y="3759"/>
                  </a:lnTo>
                  <a:lnTo>
                    <a:pt x="2667" y="3975"/>
                  </a:lnTo>
                  <a:lnTo>
                    <a:pt x="2832" y="4038"/>
                  </a:lnTo>
                  <a:lnTo>
                    <a:pt x="2946" y="3784"/>
                  </a:lnTo>
                  <a:lnTo>
                    <a:pt x="2781" y="3733"/>
                  </a:lnTo>
                  <a:lnTo>
                    <a:pt x="2171" y="3505"/>
                  </a:lnTo>
                  <a:lnTo>
                    <a:pt x="1612" y="3162"/>
                  </a:lnTo>
                  <a:lnTo>
                    <a:pt x="1270" y="2984"/>
                  </a:lnTo>
                  <a:lnTo>
                    <a:pt x="2324" y="2590"/>
                  </a:lnTo>
                  <a:lnTo>
                    <a:pt x="2552" y="2489"/>
                  </a:lnTo>
                  <a:lnTo>
                    <a:pt x="2844" y="2641"/>
                  </a:lnTo>
                  <a:lnTo>
                    <a:pt x="3327" y="2946"/>
                  </a:lnTo>
                  <a:lnTo>
                    <a:pt x="3886" y="2946"/>
                  </a:lnTo>
                  <a:lnTo>
                    <a:pt x="4064" y="2933"/>
                  </a:lnTo>
                  <a:lnTo>
                    <a:pt x="4051" y="2667"/>
                  </a:lnTo>
                  <a:lnTo>
                    <a:pt x="3365" y="2667"/>
                  </a:lnTo>
                  <a:lnTo>
                    <a:pt x="2921" y="2362"/>
                  </a:lnTo>
                  <a:lnTo>
                    <a:pt x="4241" y="1663"/>
                  </a:lnTo>
                  <a:lnTo>
                    <a:pt x="4724" y="1739"/>
                  </a:lnTo>
                  <a:lnTo>
                    <a:pt x="5130" y="1752"/>
                  </a:lnTo>
                  <a:lnTo>
                    <a:pt x="5295" y="1752"/>
                  </a:lnTo>
                  <a:lnTo>
                    <a:pt x="5283" y="1473"/>
                  </a:lnTo>
                  <a:lnTo>
                    <a:pt x="5105" y="1473"/>
                  </a:lnTo>
                  <a:lnTo>
                    <a:pt x="4737" y="1460"/>
                  </a:lnTo>
                  <a:lnTo>
                    <a:pt x="4445" y="1409"/>
                  </a:lnTo>
                  <a:lnTo>
                    <a:pt x="4927" y="812"/>
                  </a:lnTo>
                  <a:lnTo>
                    <a:pt x="6007" y="26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2751105" y="470527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31" y="5664"/>
                  </a:moveTo>
                  <a:lnTo>
                    <a:pt x="2908" y="5664"/>
                  </a:lnTo>
                  <a:lnTo>
                    <a:pt x="3352" y="5791"/>
                  </a:lnTo>
                  <a:lnTo>
                    <a:pt x="3568" y="5943"/>
                  </a:lnTo>
                  <a:lnTo>
                    <a:pt x="3759" y="6032"/>
                  </a:lnTo>
                  <a:lnTo>
                    <a:pt x="4571" y="5829"/>
                  </a:lnTo>
                  <a:lnTo>
                    <a:pt x="5131" y="5664"/>
                  </a:lnTo>
                  <a:close/>
                </a:path>
                <a:path w="7619" h="6350">
                  <a:moveTo>
                    <a:pt x="5915" y="2882"/>
                  </a:moveTo>
                  <a:lnTo>
                    <a:pt x="101" y="2882"/>
                  </a:lnTo>
                  <a:lnTo>
                    <a:pt x="76" y="3708"/>
                  </a:lnTo>
                  <a:lnTo>
                    <a:pt x="368" y="4571"/>
                  </a:lnTo>
                  <a:lnTo>
                    <a:pt x="457" y="5003"/>
                  </a:lnTo>
                  <a:lnTo>
                    <a:pt x="647" y="5041"/>
                  </a:lnTo>
                  <a:lnTo>
                    <a:pt x="838" y="5245"/>
                  </a:lnTo>
                  <a:lnTo>
                    <a:pt x="901" y="5384"/>
                  </a:lnTo>
                  <a:lnTo>
                    <a:pt x="1282" y="5600"/>
                  </a:lnTo>
                  <a:lnTo>
                    <a:pt x="1841" y="5676"/>
                  </a:lnTo>
                  <a:lnTo>
                    <a:pt x="2908" y="5664"/>
                  </a:lnTo>
                  <a:lnTo>
                    <a:pt x="5131" y="5664"/>
                  </a:lnTo>
                  <a:lnTo>
                    <a:pt x="5562" y="5537"/>
                  </a:lnTo>
                  <a:lnTo>
                    <a:pt x="6273" y="5435"/>
                  </a:lnTo>
                  <a:lnTo>
                    <a:pt x="6784" y="5435"/>
                  </a:lnTo>
                  <a:lnTo>
                    <a:pt x="7188" y="4813"/>
                  </a:lnTo>
                  <a:lnTo>
                    <a:pt x="6680" y="4381"/>
                  </a:lnTo>
                  <a:lnTo>
                    <a:pt x="6135" y="3365"/>
                  </a:lnTo>
                  <a:lnTo>
                    <a:pt x="5915" y="2882"/>
                  </a:lnTo>
                  <a:close/>
                </a:path>
                <a:path w="7619" h="6350">
                  <a:moveTo>
                    <a:pt x="6784" y="5435"/>
                  </a:moveTo>
                  <a:lnTo>
                    <a:pt x="6273" y="5435"/>
                  </a:lnTo>
                  <a:lnTo>
                    <a:pt x="6718" y="5537"/>
                  </a:lnTo>
                  <a:close/>
                </a:path>
                <a:path w="7619" h="6350">
                  <a:moveTo>
                    <a:pt x="3682" y="0"/>
                  </a:moveTo>
                  <a:lnTo>
                    <a:pt x="2438" y="609"/>
                  </a:lnTo>
                  <a:lnTo>
                    <a:pt x="1580" y="927"/>
                  </a:lnTo>
                  <a:lnTo>
                    <a:pt x="1219" y="1206"/>
                  </a:lnTo>
                  <a:lnTo>
                    <a:pt x="723" y="1841"/>
                  </a:lnTo>
                  <a:lnTo>
                    <a:pt x="685" y="2362"/>
                  </a:lnTo>
                  <a:lnTo>
                    <a:pt x="419" y="2590"/>
                  </a:lnTo>
                  <a:lnTo>
                    <a:pt x="0" y="2819"/>
                  </a:lnTo>
                  <a:lnTo>
                    <a:pt x="5915" y="2882"/>
                  </a:lnTo>
                  <a:lnTo>
                    <a:pt x="5375" y="2362"/>
                  </a:lnTo>
                  <a:lnTo>
                    <a:pt x="5257" y="1993"/>
                  </a:lnTo>
                  <a:lnTo>
                    <a:pt x="5118" y="1854"/>
                  </a:lnTo>
                  <a:lnTo>
                    <a:pt x="4813" y="1587"/>
                  </a:lnTo>
                  <a:lnTo>
                    <a:pt x="4737" y="1371"/>
                  </a:lnTo>
                  <a:lnTo>
                    <a:pt x="4483" y="927"/>
                  </a:lnTo>
                  <a:lnTo>
                    <a:pt x="4343" y="507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2750680" y="470658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616" y="3390"/>
                  </a:moveTo>
                  <a:lnTo>
                    <a:pt x="5943" y="3111"/>
                  </a:lnTo>
                  <a:lnTo>
                    <a:pt x="5562" y="2565"/>
                  </a:lnTo>
                  <a:lnTo>
                    <a:pt x="5359" y="2438"/>
                  </a:lnTo>
                  <a:lnTo>
                    <a:pt x="5651" y="2184"/>
                  </a:lnTo>
                  <a:lnTo>
                    <a:pt x="5905" y="2082"/>
                  </a:lnTo>
                  <a:lnTo>
                    <a:pt x="6057" y="2032"/>
                  </a:lnTo>
                  <a:lnTo>
                    <a:pt x="5981" y="1752"/>
                  </a:lnTo>
                  <a:lnTo>
                    <a:pt x="5829" y="1816"/>
                  </a:lnTo>
                  <a:lnTo>
                    <a:pt x="5537" y="1930"/>
                  </a:lnTo>
                  <a:lnTo>
                    <a:pt x="5143" y="2260"/>
                  </a:lnTo>
                  <a:lnTo>
                    <a:pt x="4737" y="1968"/>
                  </a:lnTo>
                  <a:lnTo>
                    <a:pt x="4241" y="1892"/>
                  </a:lnTo>
                  <a:lnTo>
                    <a:pt x="3962" y="1828"/>
                  </a:lnTo>
                  <a:lnTo>
                    <a:pt x="4102" y="1536"/>
                  </a:lnTo>
                  <a:lnTo>
                    <a:pt x="4673" y="1371"/>
                  </a:lnTo>
                  <a:lnTo>
                    <a:pt x="5130" y="1244"/>
                  </a:lnTo>
                  <a:lnTo>
                    <a:pt x="5295" y="1206"/>
                  </a:lnTo>
                  <a:lnTo>
                    <a:pt x="5219" y="927"/>
                  </a:lnTo>
                  <a:lnTo>
                    <a:pt x="5054" y="977"/>
                  </a:lnTo>
                  <a:lnTo>
                    <a:pt x="4533" y="1117"/>
                  </a:lnTo>
                  <a:lnTo>
                    <a:pt x="3911" y="1320"/>
                  </a:lnTo>
                  <a:lnTo>
                    <a:pt x="3708" y="1727"/>
                  </a:lnTo>
                  <a:lnTo>
                    <a:pt x="2628" y="1498"/>
                  </a:lnTo>
                  <a:lnTo>
                    <a:pt x="2235" y="1435"/>
                  </a:lnTo>
                  <a:lnTo>
                    <a:pt x="2374" y="1257"/>
                  </a:lnTo>
                  <a:lnTo>
                    <a:pt x="2578" y="1066"/>
                  </a:lnTo>
                  <a:lnTo>
                    <a:pt x="2768" y="863"/>
                  </a:lnTo>
                  <a:lnTo>
                    <a:pt x="3136" y="431"/>
                  </a:lnTo>
                  <a:lnTo>
                    <a:pt x="3441" y="558"/>
                  </a:lnTo>
                  <a:lnTo>
                    <a:pt x="3594" y="635"/>
                  </a:lnTo>
                  <a:lnTo>
                    <a:pt x="3657" y="355"/>
                  </a:lnTo>
                  <a:lnTo>
                    <a:pt x="3492" y="292"/>
                  </a:lnTo>
                  <a:lnTo>
                    <a:pt x="2844" y="0"/>
                  </a:lnTo>
                  <a:lnTo>
                    <a:pt x="2298" y="1130"/>
                  </a:lnTo>
                  <a:lnTo>
                    <a:pt x="1790" y="1358"/>
                  </a:lnTo>
                  <a:lnTo>
                    <a:pt x="1409" y="1295"/>
                  </a:lnTo>
                  <a:lnTo>
                    <a:pt x="0" y="1282"/>
                  </a:lnTo>
                  <a:lnTo>
                    <a:pt x="12" y="1562"/>
                  </a:lnTo>
                  <a:lnTo>
                    <a:pt x="177" y="1562"/>
                  </a:lnTo>
                  <a:lnTo>
                    <a:pt x="1397" y="1574"/>
                  </a:lnTo>
                  <a:lnTo>
                    <a:pt x="1612" y="1625"/>
                  </a:lnTo>
                  <a:lnTo>
                    <a:pt x="1549" y="2413"/>
                  </a:lnTo>
                  <a:lnTo>
                    <a:pt x="1943" y="2984"/>
                  </a:lnTo>
                  <a:lnTo>
                    <a:pt x="2463" y="3530"/>
                  </a:lnTo>
                  <a:lnTo>
                    <a:pt x="2590" y="3657"/>
                  </a:lnTo>
                  <a:lnTo>
                    <a:pt x="2768" y="3467"/>
                  </a:lnTo>
                  <a:lnTo>
                    <a:pt x="2654" y="3340"/>
                  </a:lnTo>
                  <a:lnTo>
                    <a:pt x="2171" y="2832"/>
                  </a:lnTo>
                  <a:lnTo>
                    <a:pt x="1816" y="2349"/>
                  </a:lnTo>
                  <a:lnTo>
                    <a:pt x="1879" y="1676"/>
                  </a:lnTo>
                  <a:lnTo>
                    <a:pt x="2590" y="1790"/>
                  </a:lnTo>
                  <a:lnTo>
                    <a:pt x="3530" y="2032"/>
                  </a:lnTo>
                  <a:lnTo>
                    <a:pt x="3670" y="2476"/>
                  </a:lnTo>
                  <a:lnTo>
                    <a:pt x="3886" y="2933"/>
                  </a:lnTo>
                  <a:lnTo>
                    <a:pt x="4267" y="3251"/>
                  </a:lnTo>
                  <a:lnTo>
                    <a:pt x="4394" y="3365"/>
                  </a:lnTo>
                  <a:lnTo>
                    <a:pt x="4521" y="3124"/>
                  </a:lnTo>
                  <a:lnTo>
                    <a:pt x="4394" y="3009"/>
                  </a:lnTo>
                  <a:lnTo>
                    <a:pt x="4064" y="2743"/>
                  </a:lnTo>
                  <a:lnTo>
                    <a:pt x="3886" y="2324"/>
                  </a:lnTo>
                  <a:lnTo>
                    <a:pt x="3822" y="2120"/>
                  </a:lnTo>
                  <a:lnTo>
                    <a:pt x="4470" y="2235"/>
                  </a:lnTo>
                  <a:lnTo>
                    <a:pt x="4914" y="2451"/>
                  </a:lnTo>
                  <a:lnTo>
                    <a:pt x="4902" y="2806"/>
                  </a:lnTo>
                  <a:lnTo>
                    <a:pt x="4787" y="3225"/>
                  </a:lnTo>
                  <a:lnTo>
                    <a:pt x="5207" y="3606"/>
                  </a:lnTo>
                  <a:lnTo>
                    <a:pt x="5397" y="3416"/>
                  </a:lnTo>
                  <a:lnTo>
                    <a:pt x="5257" y="3302"/>
                  </a:lnTo>
                  <a:lnTo>
                    <a:pt x="5041" y="3098"/>
                  </a:lnTo>
                  <a:lnTo>
                    <a:pt x="5168" y="2705"/>
                  </a:lnTo>
                  <a:lnTo>
                    <a:pt x="5842" y="3225"/>
                  </a:lnTo>
                  <a:lnTo>
                    <a:pt x="6032" y="3454"/>
                  </a:lnTo>
                  <a:lnTo>
                    <a:pt x="6553" y="3670"/>
                  </a:lnTo>
                  <a:lnTo>
                    <a:pt x="6616" y="339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2748526" y="4695053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1701" y="0"/>
                  </a:moveTo>
                  <a:lnTo>
                    <a:pt x="977" y="2336"/>
                  </a:lnTo>
                  <a:lnTo>
                    <a:pt x="368" y="3581"/>
                  </a:lnTo>
                  <a:lnTo>
                    <a:pt x="165" y="4419"/>
                  </a:lnTo>
                  <a:lnTo>
                    <a:pt x="127" y="5702"/>
                  </a:lnTo>
                  <a:lnTo>
                    <a:pt x="76" y="6070"/>
                  </a:lnTo>
                  <a:lnTo>
                    <a:pt x="0" y="6883"/>
                  </a:lnTo>
                  <a:lnTo>
                    <a:pt x="114" y="7175"/>
                  </a:lnTo>
                  <a:lnTo>
                    <a:pt x="76" y="8483"/>
                  </a:lnTo>
                  <a:lnTo>
                    <a:pt x="622" y="9156"/>
                  </a:lnTo>
                  <a:lnTo>
                    <a:pt x="1663" y="9677"/>
                  </a:lnTo>
                  <a:lnTo>
                    <a:pt x="2413" y="10604"/>
                  </a:lnTo>
                  <a:lnTo>
                    <a:pt x="2705" y="10553"/>
                  </a:lnTo>
                  <a:lnTo>
                    <a:pt x="3175" y="10795"/>
                  </a:lnTo>
                  <a:lnTo>
                    <a:pt x="3365" y="10680"/>
                  </a:lnTo>
                  <a:lnTo>
                    <a:pt x="3759" y="9893"/>
                  </a:lnTo>
                  <a:lnTo>
                    <a:pt x="4699" y="9613"/>
                  </a:lnTo>
                  <a:lnTo>
                    <a:pt x="5207" y="8318"/>
                  </a:lnTo>
                  <a:lnTo>
                    <a:pt x="5054" y="8204"/>
                  </a:lnTo>
                  <a:lnTo>
                    <a:pt x="4800" y="7378"/>
                  </a:lnTo>
                  <a:lnTo>
                    <a:pt x="4889" y="6997"/>
                  </a:lnTo>
                  <a:lnTo>
                    <a:pt x="4724" y="6286"/>
                  </a:lnTo>
                  <a:lnTo>
                    <a:pt x="4559" y="5981"/>
                  </a:lnTo>
                  <a:lnTo>
                    <a:pt x="4368" y="4800"/>
                  </a:lnTo>
                  <a:lnTo>
                    <a:pt x="4178" y="3949"/>
                  </a:lnTo>
                  <a:lnTo>
                    <a:pt x="4165" y="3784"/>
                  </a:lnTo>
                  <a:lnTo>
                    <a:pt x="3619" y="3136"/>
                  </a:lnTo>
                  <a:lnTo>
                    <a:pt x="2857" y="2336"/>
                  </a:lnTo>
                  <a:lnTo>
                    <a:pt x="2806" y="2006"/>
                  </a:lnTo>
                  <a:lnTo>
                    <a:pt x="2603" y="1498"/>
                  </a:lnTo>
                  <a:lnTo>
                    <a:pt x="2451" y="1066"/>
                  </a:lnTo>
                  <a:lnTo>
                    <a:pt x="2501" y="863"/>
                  </a:lnTo>
                  <a:lnTo>
                    <a:pt x="2476" y="67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2749613" y="4697309"/>
              <a:ext cx="3175" cy="9525"/>
            </a:xfrm>
            <a:custGeom>
              <a:avLst/>
              <a:gdLst/>
              <a:ahLst/>
              <a:cxnLst/>
              <a:rect l="l" t="t" r="r" b="b"/>
              <a:pathLst>
                <a:path w="3175" h="9525">
                  <a:moveTo>
                    <a:pt x="3162" y="3187"/>
                  </a:moveTo>
                  <a:lnTo>
                    <a:pt x="2921" y="3073"/>
                  </a:lnTo>
                  <a:lnTo>
                    <a:pt x="2857" y="3238"/>
                  </a:lnTo>
                  <a:lnTo>
                    <a:pt x="2590" y="3987"/>
                  </a:lnTo>
                  <a:lnTo>
                    <a:pt x="2095" y="4559"/>
                  </a:lnTo>
                  <a:lnTo>
                    <a:pt x="1778" y="5016"/>
                  </a:lnTo>
                  <a:lnTo>
                    <a:pt x="1409" y="3073"/>
                  </a:lnTo>
                  <a:lnTo>
                    <a:pt x="1600" y="2527"/>
                  </a:lnTo>
                  <a:lnTo>
                    <a:pt x="1968" y="2057"/>
                  </a:lnTo>
                  <a:lnTo>
                    <a:pt x="2260" y="1524"/>
                  </a:lnTo>
                  <a:lnTo>
                    <a:pt x="2349" y="1371"/>
                  </a:lnTo>
                  <a:lnTo>
                    <a:pt x="2133" y="1193"/>
                  </a:lnTo>
                  <a:lnTo>
                    <a:pt x="2057" y="1346"/>
                  </a:lnTo>
                  <a:lnTo>
                    <a:pt x="1752" y="1905"/>
                  </a:lnTo>
                  <a:lnTo>
                    <a:pt x="1371" y="2400"/>
                  </a:lnTo>
                  <a:lnTo>
                    <a:pt x="1219" y="2730"/>
                  </a:lnTo>
                  <a:lnTo>
                    <a:pt x="635" y="1663"/>
                  </a:lnTo>
                  <a:lnTo>
                    <a:pt x="1117" y="114"/>
                  </a:lnTo>
                  <a:lnTo>
                    <a:pt x="876" y="0"/>
                  </a:lnTo>
                  <a:lnTo>
                    <a:pt x="482" y="1270"/>
                  </a:lnTo>
                  <a:lnTo>
                    <a:pt x="876" y="2590"/>
                  </a:lnTo>
                  <a:lnTo>
                    <a:pt x="520" y="2451"/>
                  </a:lnTo>
                  <a:lnTo>
                    <a:pt x="228" y="1790"/>
                  </a:lnTo>
                  <a:lnTo>
                    <a:pt x="0" y="1905"/>
                  </a:lnTo>
                  <a:lnTo>
                    <a:pt x="304" y="2578"/>
                  </a:lnTo>
                  <a:lnTo>
                    <a:pt x="812" y="2755"/>
                  </a:lnTo>
                  <a:lnTo>
                    <a:pt x="1028" y="3149"/>
                  </a:lnTo>
                  <a:lnTo>
                    <a:pt x="1181" y="3581"/>
                  </a:lnTo>
                  <a:lnTo>
                    <a:pt x="1422" y="4432"/>
                  </a:lnTo>
                  <a:lnTo>
                    <a:pt x="1498" y="4978"/>
                  </a:lnTo>
                  <a:lnTo>
                    <a:pt x="1231" y="4724"/>
                  </a:lnTo>
                  <a:lnTo>
                    <a:pt x="596" y="4470"/>
                  </a:lnTo>
                  <a:lnTo>
                    <a:pt x="317" y="3771"/>
                  </a:lnTo>
                  <a:lnTo>
                    <a:pt x="241" y="3594"/>
                  </a:lnTo>
                  <a:lnTo>
                    <a:pt x="12" y="3708"/>
                  </a:lnTo>
                  <a:lnTo>
                    <a:pt x="76" y="3886"/>
                  </a:lnTo>
                  <a:lnTo>
                    <a:pt x="381" y="4635"/>
                  </a:lnTo>
                  <a:lnTo>
                    <a:pt x="1041" y="4914"/>
                  </a:lnTo>
                  <a:lnTo>
                    <a:pt x="1536" y="5384"/>
                  </a:lnTo>
                  <a:lnTo>
                    <a:pt x="1612" y="6781"/>
                  </a:lnTo>
                  <a:lnTo>
                    <a:pt x="1435" y="6705"/>
                  </a:lnTo>
                  <a:lnTo>
                    <a:pt x="1143" y="6337"/>
                  </a:lnTo>
                  <a:lnTo>
                    <a:pt x="889" y="5930"/>
                  </a:lnTo>
                  <a:lnTo>
                    <a:pt x="800" y="5778"/>
                  </a:lnTo>
                  <a:lnTo>
                    <a:pt x="596" y="5943"/>
                  </a:lnTo>
                  <a:lnTo>
                    <a:pt x="698" y="6108"/>
                  </a:lnTo>
                  <a:lnTo>
                    <a:pt x="965" y="6553"/>
                  </a:lnTo>
                  <a:lnTo>
                    <a:pt x="1295" y="6946"/>
                  </a:lnTo>
                  <a:lnTo>
                    <a:pt x="1600" y="7086"/>
                  </a:lnTo>
                  <a:lnTo>
                    <a:pt x="1714" y="7289"/>
                  </a:lnTo>
                  <a:lnTo>
                    <a:pt x="1968" y="8013"/>
                  </a:lnTo>
                  <a:lnTo>
                    <a:pt x="1905" y="9207"/>
                  </a:lnTo>
                  <a:lnTo>
                    <a:pt x="2159" y="9258"/>
                  </a:lnTo>
                  <a:lnTo>
                    <a:pt x="2171" y="9067"/>
                  </a:lnTo>
                  <a:lnTo>
                    <a:pt x="2209" y="8369"/>
                  </a:lnTo>
                  <a:lnTo>
                    <a:pt x="2133" y="7721"/>
                  </a:lnTo>
                  <a:lnTo>
                    <a:pt x="2006" y="7112"/>
                  </a:lnTo>
                  <a:lnTo>
                    <a:pt x="2349" y="6807"/>
                  </a:lnTo>
                  <a:lnTo>
                    <a:pt x="2882" y="6299"/>
                  </a:lnTo>
                  <a:lnTo>
                    <a:pt x="3060" y="5448"/>
                  </a:lnTo>
                  <a:lnTo>
                    <a:pt x="2832" y="5334"/>
                  </a:lnTo>
                  <a:lnTo>
                    <a:pt x="2781" y="5511"/>
                  </a:lnTo>
                  <a:lnTo>
                    <a:pt x="2654" y="6134"/>
                  </a:lnTo>
                  <a:lnTo>
                    <a:pt x="2146" y="6604"/>
                  </a:lnTo>
                  <a:lnTo>
                    <a:pt x="1930" y="6794"/>
                  </a:lnTo>
                  <a:lnTo>
                    <a:pt x="1816" y="6159"/>
                  </a:lnTo>
                  <a:lnTo>
                    <a:pt x="1828" y="5422"/>
                  </a:lnTo>
                  <a:lnTo>
                    <a:pt x="2324" y="4711"/>
                  </a:lnTo>
                  <a:lnTo>
                    <a:pt x="2832" y="4127"/>
                  </a:lnTo>
                  <a:lnTo>
                    <a:pt x="3098" y="3352"/>
                  </a:lnTo>
                  <a:lnTo>
                    <a:pt x="3162" y="318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2755353" y="469700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467" y="0"/>
                  </a:moveTo>
                  <a:lnTo>
                    <a:pt x="2527" y="546"/>
                  </a:lnTo>
                  <a:lnTo>
                    <a:pt x="1803" y="1422"/>
                  </a:lnTo>
                  <a:lnTo>
                    <a:pt x="673" y="2984"/>
                  </a:lnTo>
                  <a:lnTo>
                    <a:pt x="469" y="2908"/>
                  </a:lnTo>
                  <a:lnTo>
                    <a:pt x="0" y="3530"/>
                  </a:lnTo>
                  <a:lnTo>
                    <a:pt x="546" y="3467"/>
                  </a:lnTo>
                  <a:lnTo>
                    <a:pt x="889" y="4445"/>
                  </a:lnTo>
                  <a:lnTo>
                    <a:pt x="1841" y="5219"/>
                  </a:lnTo>
                  <a:lnTo>
                    <a:pt x="2400" y="5156"/>
                  </a:lnTo>
                  <a:lnTo>
                    <a:pt x="3009" y="5029"/>
                  </a:lnTo>
                  <a:lnTo>
                    <a:pt x="3568" y="4927"/>
                  </a:lnTo>
                  <a:lnTo>
                    <a:pt x="4254" y="4546"/>
                  </a:lnTo>
                  <a:lnTo>
                    <a:pt x="4660" y="4089"/>
                  </a:lnTo>
                  <a:lnTo>
                    <a:pt x="4864" y="3886"/>
                  </a:lnTo>
                  <a:lnTo>
                    <a:pt x="4991" y="3619"/>
                  </a:lnTo>
                  <a:lnTo>
                    <a:pt x="5384" y="3213"/>
                  </a:lnTo>
                  <a:lnTo>
                    <a:pt x="5626" y="3060"/>
                  </a:lnTo>
                  <a:lnTo>
                    <a:pt x="6172" y="2501"/>
                  </a:lnTo>
                  <a:lnTo>
                    <a:pt x="7353" y="2082"/>
                  </a:lnTo>
                  <a:lnTo>
                    <a:pt x="6197" y="1270"/>
                  </a:lnTo>
                  <a:lnTo>
                    <a:pt x="5791" y="1066"/>
                  </a:lnTo>
                  <a:lnTo>
                    <a:pt x="4699" y="114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2754630" y="469756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007" y="1600"/>
                  </a:moveTo>
                  <a:lnTo>
                    <a:pt x="5981" y="1295"/>
                  </a:lnTo>
                  <a:lnTo>
                    <a:pt x="5816" y="1295"/>
                  </a:lnTo>
                  <a:lnTo>
                    <a:pt x="5600" y="1282"/>
                  </a:lnTo>
                  <a:lnTo>
                    <a:pt x="5397" y="1231"/>
                  </a:lnTo>
                  <a:lnTo>
                    <a:pt x="5422" y="1079"/>
                  </a:lnTo>
                  <a:lnTo>
                    <a:pt x="5892" y="787"/>
                  </a:lnTo>
                  <a:lnTo>
                    <a:pt x="5753" y="533"/>
                  </a:lnTo>
                  <a:lnTo>
                    <a:pt x="5613" y="622"/>
                  </a:lnTo>
                  <a:lnTo>
                    <a:pt x="5181" y="889"/>
                  </a:lnTo>
                  <a:lnTo>
                    <a:pt x="5194" y="546"/>
                  </a:lnTo>
                  <a:lnTo>
                    <a:pt x="5334" y="355"/>
                  </a:lnTo>
                  <a:lnTo>
                    <a:pt x="5422" y="215"/>
                  </a:lnTo>
                  <a:lnTo>
                    <a:pt x="5232" y="0"/>
                  </a:lnTo>
                  <a:lnTo>
                    <a:pt x="5143" y="152"/>
                  </a:lnTo>
                  <a:lnTo>
                    <a:pt x="4978" y="393"/>
                  </a:lnTo>
                  <a:lnTo>
                    <a:pt x="3644" y="1701"/>
                  </a:lnTo>
                  <a:lnTo>
                    <a:pt x="3695" y="1524"/>
                  </a:lnTo>
                  <a:lnTo>
                    <a:pt x="3784" y="1143"/>
                  </a:lnTo>
                  <a:lnTo>
                    <a:pt x="4064" y="698"/>
                  </a:lnTo>
                  <a:lnTo>
                    <a:pt x="3873" y="482"/>
                  </a:lnTo>
                  <a:lnTo>
                    <a:pt x="3784" y="635"/>
                  </a:lnTo>
                  <a:lnTo>
                    <a:pt x="3581" y="965"/>
                  </a:lnTo>
                  <a:lnTo>
                    <a:pt x="3479" y="1346"/>
                  </a:lnTo>
                  <a:lnTo>
                    <a:pt x="3365" y="1739"/>
                  </a:lnTo>
                  <a:lnTo>
                    <a:pt x="2349" y="2260"/>
                  </a:lnTo>
                  <a:lnTo>
                    <a:pt x="2146" y="1930"/>
                  </a:lnTo>
                  <a:lnTo>
                    <a:pt x="2197" y="1739"/>
                  </a:lnTo>
                  <a:lnTo>
                    <a:pt x="2489" y="1562"/>
                  </a:lnTo>
                  <a:lnTo>
                    <a:pt x="2628" y="1473"/>
                  </a:lnTo>
                  <a:lnTo>
                    <a:pt x="2489" y="1219"/>
                  </a:lnTo>
                  <a:lnTo>
                    <a:pt x="2349" y="1308"/>
                  </a:lnTo>
                  <a:lnTo>
                    <a:pt x="2120" y="1447"/>
                  </a:lnTo>
                  <a:lnTo>
                    <a:pt x="2120" y="2362"/>
                  </a:lnTo>
                  <a:lnTo>
                    <a:pt x="1993" y="2374"/>
                  </a:lnTo>
                  <a:lnTo>
                    <a:pt x="2120" y="2362"/>
                  </a:lnTo>
                  <a:lnTo>
                    <a:pt x="2120" y="1447"/>
                  </a:lnTo>
                  <a:lnTo>
                    <a:pt x="1892" y="1981"/>
                  </a:lnTo>
                  <a:lnTo>
                    <a:pt x="1714" y="2362"/>
                  </a:lnTo>
                  <a:lnTo>
                    <a:pt x="1104" y="2463"/>
                  </a:lnTo>
                  <a:lnTo>
                    <a:pt x="0" y="2946"/>
                  </a:lnTo>
                  <a:lnTo>
                    <a:pt x="88" y="3225"/>
                  </a:lnTo>
                  <a:lnTo>
                    <a:pt x="1181" y="2743"/>
                  </a:lnTo>
                  <a:lnTo>
                    <a:pt x="2209" y="2641"/>
                  </a:lnTo>
                  <a:lnTo>
                    <a:pt x="2438" y="2908"/>
                  </a:lnTo>
                  <a:lnTo>
                    <a:pt x="3238" y="3454"/>
                  </a:lnTo>
                  <a:lnTo>
                    <a:pt x="3797" y="3492"/>
                  </a:lnTo>
                  <a:lnTo>
                    <a:pt x="4483" y="3657"/>
                  </a:lnTo>
                  <a:lnTo>
                    <a:pt x="4521" y="3365"/>
                  </a:lnTo>
                  <a:lnTo>
                    <a:pt x="4368" y="3327"/>
                  </a:lnTo>
                  <a:lnTo>
                    <a:pt x="4013" y="3251"/>
                  </a:lnTo>
                  <a:lnTo>
                    <a:pt x="3657" y="3200"/>
                  </a:lnTo>
                  <a:lnTo>
                    <a:pt x="2781" y="2946"/>
                  </a:lnTo>
                  <a:lnTo>
                    <a:pt x="2501" y="2514"/>
                  </a:lnTo>
                  <a:lnTo>
                    <a:pt x="3149" y="2235"/>
                  </a:lnTo>
                  <a:lnTo>
                    <a:pt x="3543" y="2057"/>
                  </a:lnTo>
                  <a:lnTo>
                    <a:pt x="4191" y="2425"/>
                  </a:lnTo>
                  <a:lnTo>
                    <a:pt x="4775" y="2794"/>
                  </a:lnTo>
                  <a:lnTo>
                    <a:pt x="5461" y="2895"/>
                  </a:lnTo>
                  <a:lnTo>
                    <a:pt x="5626" y="2908"/>
                  </a:lnTo>
                  <a:lnTo>
                    <a:pt x="5664" y="2628"/>
                  </a:lnTo>
                  <a:lnTo>
                    <a:pt x="5511" y="2603"/>
                  </a:lnTo>
                  <a:lnTo>
                    <a:pt x="4838" y="2514"/>
                  </a:lnTo>
                  <a:lnTo>
                    <a:pt x="3873" y="1917"/>
                  </a:lnTo>
                  <a:lnTo>
                    <a:pt x="4241" y="1765"/>
                  </a:lnTo>
                  <a:lnTo>
                    <a:pt x="5156" y="1371"/>
                  </a:lnTo>
                  <a:lnTo>
                    <a:pt x="5295" y="1498"/>
                  </a:lnTo>
                  <a:lnTo>
                    <a:pt x="5562" y="1562"/>
                  </a:lnTo>
                  <a:lnTo>
                    <a:pt x="5842" y="1587"/>
                  </a:lnTo>
                  <a:lnTo>
                    <a:pt x="6007" y="16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2759092" y="469378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803" y="0"/>
                  </a:moveTo>
                  <a:lnTo>
                    <a:pt x="1155" y="876"/>
                  </a:lnTo>
                  <a:lnTo>
                    <a:pt x="546" y="1777"/>
                  </a:lnTo>
                  <a:lnTo>
                    <a:pt x="38" y="1879"/>
                  </a:lnTo>
                  <a:lnTo>
                    <a:pt x="0" y="2412"/>
                  </a:lnTo>
                  <a:lnTo>
                    <a:pt x="139" y="3174"/>
                  </a:lnTo>
                  <a:lnTo>
                    <a:pt x="927" y="3682"/>
                  </a:lnTo>
                  <a:lnTo>
                    <a:pt x="1181" y="3479"/>
                  </a:lnTo>
                  <a:lnTo>
                    <a:pt x="1524" y="3403"/>
                  </a:lnTo>
                  <a:lnTo>
                    <a:pt x="1866" y="3314"/>
                  </a:lnTo>
                  <a:lnTo>
                    <a:pt x="2108" y="3517"/>
                  </a:lnTo>
                  <a:lnTo>
                    <a:pt x="2463" y="3517"/>
                  </a:lnTo>
                  <a:lnTo>
                    <a:pt x="2959" y="3543"/>
                  </a:lnTo>
                  <a:lnTo>
                    <a:pt x="3441" y="3263"/>
                  </a:lnTo>
                  <a:lnTo>
                    <a:pt x="4368" y="3009"/>
                  </a:lnTo>
                  <a:lnTo>
                    <a:pt x="5321" y="3060"/>
                  </a:lnTo>
                  <a:lnTo>
                    <a:pt x="5410" y="2374"/>
                  </a:lnTo>
                  <a:lnTo>
                    <a:pt x="5181" y="2209"/>
                  </a:lnTo>
                  <a:lnTo>
                    <a:pt x="5143" y="1943"/>
                  </a:lnTo>
                  <a:lnTo>
                    <a:pt x="4787" y="1727"/>
                  </a:lnTo>
                  <a:lnTo>
                    <a:pt x="4584" y="1803"/>
                  </a:lnTo>
                  <a:lnTo>
                    <a:pt x="4445" y="1714"/>
                  </a:lnTo>
                  <a:lnTo>
                    <a:pt x="4330" y="1511"/>
                  </a:lnTo>
                  <a:lnTo>
                    <a:pt x="3848" y="1142"/>
                  </a:lnTo>
                  <a:lnTo>
                    <a:pt x="3340" y="965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2758440" y="469488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889" y="927"/>
                  </a:moveTo>
                  <a:lnTo>
                    <a:pt x="4851" y="635"/>
                  </a:lnTo>
                  <a:lnTo>
                    <a:pt x="4025" y="635"/>
                  </a:lnTo>
                  <a:lnTo>
                    <a:pt x="4216" y="431"/>
                  </a:lnTo>
                  <a:lnTo>
                    <a:pt x="4089" y="215"/>
                  </a:lnTo>
                  <a:lnTo>
                    <a:pt x="3721" y="635"/>
                  </a:lnTo>
                  <a:lnTo>
                    <a:pt x="3263" y="635"/>
                  </a:lnTo>
                  <a:lnTo>
                    <a:pt x="2806" y="863"/>
                  </a:lnTo>
                  <a:lnTo>
                    <a:pt x="2781" y="723"/>
                  </a:lnTo>
                  <a:lnTo>
                    <a:pt x="3175" y="508"/>
                  </a:lnTo>
                  <a:lnTo>
                    <a:pt x="3327" y="355"/>
                  </a:lnTo>
                  <a:lnTo>
                    <a:pt x="3302" y="0"/>
                  </a:lnTo>
                  <a:lnTo>
                    <a:pt x="2908" y="355"/>
                  </a:lnTo>
                  <a:lnTo>
                    <a:pt x="2501" y="609"/>
                  </a:lnTo>
                  <a:lnTo>
                    <a:pt x="2578" y="990"/>
                  </a:lnTo>
                  <a:lnTo>
                    <a:pt x="1689" y="1409"/>
                  </a:lnTo>
                  <a:lnTo>
                    <a:pt x="1587" y="1270"/>
                  </a:lnTo>
                  <a:lnTo>
                    <a:pt x="1498" y="1066"/>
                  </a:lnTo>
                  <a:lnTo>
                    <a:pt x="1701" y="914"/>
                  </a:lnTo>
                  <a:lnTo>
                    <a:pt x="1879" y="685"/>
                  </a:lnTo>
                  <a:lnTo>
                    <a:pt x="2108" y="571"/>
                  </a:lnTo>
                  <a:lnTo>
                    <a:pt x="2247" y="508"/>
                  </a:lnTo>
                  <a:lnTo>
                    <a:pt x="2159" y="215"/>
                  </a:lnTo>
                  <a:lnTo>
                    <a:pt x="2019" y="292"/>
                  </a:lnTo>
                  <a:lnTo>
                    <a:pt x="1765" y="406"/>
                  </a:lnTo>
                  <a:lnTo>
                    <a:pt x="1574" y="647"/>
                  </a:lnTo>
                  <a:lnTo>
                    <a:pt x="1397" y="774"/>
                  </a:lnTo>
                  <a:lnTo>
                    <a:pt x="1168" y="825"/>
                  </a:lnTo>
                  <a:lnTo>
                    <a:pt x="1231" y="1003"/>
                  </a:lnTo>
                  <a:lnTo>
                    <a:pt x="1270" y="1143"/>
                  </a:lnTo>
                  <a:lnTo>
                    <a:pt x="88" y="330"/>
                  </a:lnTo>
                  <a:lnTo>
                    <a:pt x="0" y="584"/>
                  </a:lnTo>
                  <a:lnTo>
                    <a:pt x="139" y="685"/>
                  </a:lnTo>
                  <a:lnTo>
                    <a:pt x="1574" y="1689"/>
                  </a:lnTo>
                  <a:lnTo>
                    <a:pt x="1866" y="2032"/>
                  </a:lnTo>
                  <a:lnTo>
                    <a:pt x="1981" y="2184"/>
                  </a:lnTo>
                  <a:lnTo>
                    <a:pt x="2133" y="1968"/>
                  </a:lnTo>
                  <a:lnTo>
                    <a:pt x="2019" y="1816"/>
                  </a:lnTo>
                  <a:lnTo>
                    <a:pt x="1854" y="1612"/>
                  </a:lnTo>
                  <a:lnTo>
                    <a:pt x="2628" y="1231"/>
                  </a:lnTo>
                  <a:lnTo>
                    <a:pt x="2984" y="1816"/>
                  </a:lnTo>
                  <a:lnTo>
                    <a:pt x="3111" y="1879"/>
                  </a:lnTo>
                  <a:lnTo>
                    <a:pt x="3175" y="2070"/>
                  </a:lnTo>
                  <a:lnTo>
                    <a:pt x="3302" y="1981"/>
                  </a:lnTo>
                  <a:lnTo>
                    <a:pt x="3505" y="1778"/>
                  </a:lnTo>
                  <a:lnTo>
                    <a:pt x="3365" y="1701"/>
                  </a:lnTo>
                  <a:lnTo>
                    <a:pt x="3124" y="1574"/>
                  </a:lnTo>
                  <a:lnTo>
                    <a:pt x="2908" y="1092"/>
                  </a:lnTo>
                  <a:lnTo>
                    <a:pt x="3238" y="927"/>
                  </a:lnTo>
                  <a:lnTo>
                    <a:pt x="3606" y="927"/>
                  </a:lnTo>
                  <a:lnTo>
                    <a:pt x="3797" y="1041"/>
                  </a:lnTo>
                  <a:lnTo>
                    <a:pt x="4025" y="1143"/>
                  </a:lnTo>
                  <a:lnTo>
                    <a:pt x="4191" y="1562"/>
                  </a:lnTo>
                  <a:lnTo>
                    <a:pt x="4648" y="1828"/>
                  </a:lnTo>
                  <a:lnTo>
                    <a:pt x="4737" y="1574"/>
                  </a:lnTo>
                  <a:lnTo>
                    <a:pt x="4597" y="1485"/>
                  </a:lnTo>
                  <a:lnTo>
                    <a:pt x="4279" y="1295"/>
                  </a:lnTo>
                  <a:lnTo>
                    <a:pt x="4140" y="927"/>
                  </a:lnTo>
                  <a:lnTo>
                    <a:pt x="4889" y="92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2760120" y="4688378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603" y="0"/>
                  </a:moveTo>
                  <a:lnTo>
                    <a:pt x="355" y="4775"/>
                  </a:lnTo>
                  <a:lnTo>
                    <a:pt x="152" y="4800"/>
                  </a:lnTo>
                  <a:lnTo>
                    <a:pt x="0" y="5626"/>
                  </a:lnTo>
                  <a:lnTo>
                    <a:pt x="431" y="5295"/>
                  </a:lnTo>
                  <a:lnTo>
                    <a:pt x="1092" y="6070"/>
                  </a:lnTo>
                  <a:lnTo>
                    <a:pt x="4178" y="3556"/>
                  </a:lnTo>
                  <a:lnTo>
                    <a:pt x="4178" y="3238"/>
                  </a:lnTo>
                  <a:lnTo>
                    <a:pt x="4356" y="2654"/>
                  </a:lnTo>
                  <a:lnTo>
                    <a:pt x="4483" y="2374"/>
                  </a:lnTo>
                  <a:lnTo>
                    <a:pt x="4572" y="2108"/>
                  </a:lnTo>
                  <a:lnTo>
                    <a:pt x="4724" y="1562"/>
                  </a:lnTo>
                  <a:lnTo>
                    <a:pt x="5524" y="558"/>
                  </a:lnTo>
                  <a:lnTo>
                    <a:pt x="4267" y="355"/>
                  </a:lnTo>
                  <a:lnTo>
                    <a:pt x="3860" y="355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2759506" y="468891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73" y="2603"/>
                  </a:moveTo>
                  <a:lnTo>
                    <a:pt x="4597" y="2311"/>
                  </a:lnTo>
                  <a:lnTo>
                    <a:pt x="4457" y="2362"/>
                  </a:lnTo>
                  <a:lnTo>
                    <a:pt x="3873" y="2616"/>
                  </a:lnTo>
                  <a:lnTo>
                    <a:pt x="3263" y="2552"/>
                  </a:lnTo>
                  <a:lnTo>
                    <a:pt x="2832" y="2501"/>
                  </a:lnTo>
                  <a:lnTo>
                    <a:pt x="3441" y="1689"/>
                  </a:lnTo>
                  <a:lnTo>
                    <a:pt x="3683" y="1346"/>
                  </a:lnTo>
                  <a:lnTo>
                    <a:pt x="3848" y="1397"/>
                  </a:lnTo>
                  <a:lnTo>
                    <a:pt x="4102" y="1320"/>
                  </a:lnTo>
                  <a:lnTo>
                    <a:pt x="4330" y="1206"/>
                  </a:lnTo>
                  <a:lnTo>
                    <a:pt x="4470" y="1130"/>
                  </a:lnTo>
                  <a:lnTo>
                    <a:pt x="4330" y="863"/>
                  </a:lnTo>
                  <a:lnTo>
                    <a:pt x="4203" y="939"/>
                  </a:lnTo>
                  <a:lnTo>
                    <a:pt x="4025" y="1028"/>
                  </a:lnTo>
                  <a:lnTo>
                    <a:pt x="3835" y="1079"/>
                  </a:lnTo>
                  <a:lnTo>
                    <a:pt x="3797" y="939"/>
                  </a:lnTo>
                  <a:lnTo>
                    <a:pt x="4064" y="406"/>
                  </a:lnTo>
                  <a:lnTo>
                    <a:pt x="3848" y="241"/>
                  </a:lnTo>
                  <a:lnTo>
                    <a:pt x="3771" y="393"/>
                  </a:lnTo>
                  <a:lnTo>
                    <a:pt x="3530" y="863"/>
                  </a:lnTo>
                  <a:lnTo>
                    <a:pt x="3416" y="533"/>
                  </a:lnTo>
                  <a:lnTo>
                    <a:pt x="3454" y="292"/>
                  </a:lnTo>
                  <a:lnTo>
                    <a:pt x="3467" y="101"/>
                  </a:lnTo>
                  <a:lnTo>
                    <a:pt x="3238" y="0"/>
                  </a:lnTo>
                  <a:lnTo>
                    <a:pt x="3213" y="177"/>
                  </a:lnTo>
                  <a:lnTo>
                    <a:pt x="3162" y="495"/>
                  </a:lnTo>
                  <a:lnTo>
                    <a:pt x="3263" y="787"/>
                  </a:lnTo>
                  <a:lnTo>
                    <a:pt x="3352" y="1104"/>
                  </a:lnTo>
                  <a:lnTo>
                    <a:pt x="3289" y="1320"/>
                  </a:lnTo>
                  <a:lnTo>
                    <a:pt x="2768" y="2120"/>
                  </a:lnTo>
                  <a:lnTo>
                    <a:pt x="2552" y="2413"/>
                  </a:lnTo>
                  <a:lnTo>
                    <a:pt x="2540" y="2222"/>
                  </a:lnTo>
                  <a:lnTo>
                    <a:pt x="2463" y="1816"/>
                  </a:lnTo>
                  <a:lnTo>
                    <a:pt x="2501" y="1422"/>
                  </a:lnTo>
                  <a:lnTo>
                    <a:pt x="2527" y="1244"/>
                  </a:lnTo>
                  <a:lnTo>
                    <a:pt x="2286" y="1143"/>
                  </a:lnTo>
                  <a:lnTo>
                    <a:pt x="2273" y="1320"/>
                  </a:lnTo>
                  <a:lnTo>
                    <a:pt x="2222" y="1752"/>
                  </a:lnTo>
                  <a:lnTo>
                    <a:pt x="2286" y="2159"/>
                  </a:lnTo>
                  <a:lnTo>
                    <a:pt x="2349" y="2590"/>
                  </a:lnTo>
                  <a:lnTo>
                    <a:pt x="1562" y="3797"/>
                  </a:lnTo>
                  <a:lnTo>
                    <a:pt x="1460" y="3657"/>
                  </a:lnTo>
                  <a:lnTo>
                    <a:pt x="1371" y="3175"/>
                  </a:lnTo>
                  <a:lnTo>
                    <a:pt x="1549" y="2857"/>
                  </a:lnTo>
                  <a:lnTo>
                    <a:pt x="1625" y="2705"/>
                  </a:lnTo>
                  <a:lnTo>
                    <a:pt x="1409" y="2540"/>
                  </a:lnTo>
                  <a:lnTo>
                    <a:pt x="1333" y="2692"/>
                  </a:lnTo>
                  <a:lnTo>
                    <a:pt x="1130" y="3048"/>
                  </a:lnTo>
                  <a:lnTo>
                    <a:pt x="1206" y="3581"/>
                  </a:lnTo>
                  <a:lnTo>
                    <a:pt x="1206" y="4013"/>
                  </a:lnTo>
                  <a:lnTo>
                    <a:pt x="736" y="4419"/>
                  </a:lnTo>
                  <a:lnTo>
                    <a:pt x="0" y="5410"/>
                  </a:lnTo>
                  <a:lnTo>
                    <a:pt x="165" y="5638"/>
                  </a:lnTo>
                  <a:lnTo>
                    <a:pt x="914" y="4648"/>
                  </a:lnTo>
                  <a:lnTo>
                    <a:pt x="1600" y="4152"/>
                  </a:lnTo>
                  <a:lnTo>
                    <a:pt x="1841" y="4318"/>
                  </a:lnTo>
                  <a:lnTo>
                    <a:pt x="2197" y="4597"/>
                  </a:lnTo>
                  <a:lnTo>
                    <a:pt x="2552" y="4660"/>
                  </a:lnTo>
                  <a:lnTo>
                    <a:pt x="3086" y="4737"/>
                  </a:lnTo>
                  <a:lnTo>
                    <a:pt x="3556" y="4495"/>
                  </a:lnTo>
                  <a:lnTo>
                    <a:pt x="4038" y="4356"/>
                  </a:lnTo>
                  <a:lnTo>
                    <a:pt x="4191" y="4305"/>
                  </a:lnTo>
                  <a:lnTo>
                    <a:pt x="4114" y="4013"/>
                  </a:lnTo>
                  <a:lnTo>
                    <a:pt x="3962" y="4051"/>
                  </a:lnTo>
                  <a:lnTo>
                    <a:pt x="3644" y="4152"/>
                  </a:lnTo>
                  <a:lnTo>
                    <a:pt x="3327" y="4279"/>
                  </a:lnTo>
                  <a:lnTo>
                    <a:pt x="2501" y="4470"/>
                  </a:lnTo>
                  <a:lnTo>
                    <a:pt x="1790" y="3962"/>
                  </a:lnTo>
                  <a:lnTo>
                    <a:pt x="2603" y="2806"/>
                  </a:lnTo>
                  <a:lnTo>
                    <a:pt x="3302" y="2844"/>
                  </a:lnTo>
                  <a:lnTo>
                    <a:pt x="3924" y="2921"/>
                  </a:lnTo>
                  <a:lnTo>
                    <a:pt x="4533" y="2667"/>
                  </a:lnTo>
                  <a:lnTo>
                    <a:pt x="4673" y="26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2753742" y="4691016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3784" y="88"/>
                  </a:moveTo>
                  <a:lnTo>
                    <a:pt x="3492" y="825"/>
                  </a:lnTo>
                  <a:lnTo>
                    <a:pt x="3467" y="1079"/>
                  </a:lnTo>
                  <a:lnTo>
                    <a:pt x="2857" y="1841"/>
                  </a:lnTo>
                  <a:lnTo>
                    <a:pt x="2463" y="2260"/>
                  </a:lnTo>
                  <a:lnTo>
                    <a:pt x="1930" y="3594"/>
                  </a:lnTo>
                  <a:lnTo>
                    <a:pt x="1435" y="4025"/>
                  </a:lnTo>
                  <a:lnTo>
                    <a:pt x="1039" y="5397"/>
                  </a:lnTo>
                  <a:lnTo>
                    <a:pt x="930" y="6197"/>
                  </a:lnTo>
                  <a:lnTo>
                    <a:pt x="431" y="7531"/>
                  </a:lnTo>
                  <a:lnTo>
                    <a:pt x="0" y="8305"/>
                  </a:lnTo>
                  <a:lnTo>
                    <a:pt x="190" y="9880"/>
                  </a:lnTo>
                  <a:lnTo>
                    <a:pt x="711" y="10490"/>
                  </a:lnTo>
                  <a:lnTo>
                    <a:pt x="1346" y="10769"/>
                  </a:lnTo>
                  <a:lnTo>
                    <a:pt x="1689" y="10617"/>
                  </a:lnTo>
                  <a:lnTo>
                    <a:pt x="2210" y="10490"/>
                  </a:lnTo>
                  <a:lnTo>
                    <a:pt x="5245" y="2921"/>
                  </a:lnTo>
                  <a:lnTo>
                    <a:pt x="4912" y="1841"/>
                  </a:lnTo>
                  <a:lnTo>
                    <a:pt x="4851" y="1257"/>
                  </a:lnTo>
                  <a:lnTo>
                    <a:pt x="4406" y="355"/>
                  </a:lnTo>
                  <a:lnTo>
                    <a:pt x="4327" y="152"/>
                  </a:lnTo>
                  <a:lnTo>
                    <a:pt x="3937" y="152"/>
                  </a:lnTo>
                  <a:lnTo>
                    <a:pt x="3784" y="88"/>
                  </a:lnTo>
                  <a:close/>
                </a:path>
                <a:path w="5714" h="10795">
                  <a:moveTo>
                    <a:pt x="4267" y="0"/>
                  </a:moveTo>
                  <a:lnTo>
                    <a:pt x="3937" y="152"/>
                  </a:lnTo>
                  <a:lnTo>
                    <a:pt x="4327" y="152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2754134" y="4692928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4660" y="3797"/>
                  </a:moveTo>
                  <a:lnTo>
                    <a:pt x="4470" y="3594"/>
                  </a:lnTo>
                  <a:lnTo>
                    <a:pt x="3987" y="4191"/>
                  </a:lnTo>
                  <a:lnTo>
                    <a:pt x="3441" y="4178"/>
                  </a:lnTo>
                  <a:lnTo>
                    <a:pt x="3149" y="4254"/>
                  </a:lnTo>
                  <a:lnTo>
                    <a:pt x="3352" y="2692"/>
                  </a:lnTo>
                  <a:lnTo>
                    <a:pt x="3505" y="2641"/>
                  </a:lnTo>
                  <a:lnTo>
                    <a:pt x="3467" y="2451"/>
                  </a:lnTo>
                  <a:lnTo>
                    <a:pt x="3797" y="1905"/>
                  </a:lnTo>
                  <a:lnTo>
                    <a:pt x="4064" y="1346"/>
                  </a:lnTo>
                  <a:lnTo>
                    <a:pt x="4432" y="901"/>
                  </a:lnTo>
                  <a:lnTo>
                    <a:pt x="4546" y="774"/>
                  </a:lnTo>
                  <a:lnTo>
                    <a:pt x="4343" y="571"/>
                  </a:lnTo>
                  <a:lnTo>
                    <a:pt x="4241" y="698"/>
                  </a:lnTo>
                  <a:lnTo>
                    <a:pt x="3873" y="1143"/>
                  </a:lnTo>
                  <a:lnTo>
                    <a:pt x="3606" y="1701"/>
                  </a:lnTo>
                  <a:lnTo>
                    <a:pt x="3733" y="1270"/>
                  </a:lnTo>
                  <a:lnTo>
                    <a:pt x="3784" y="76"/>
                  </a:lnTo>
                  <a:lnTo>
                    <a:pt x="3543" y="0"/>
                  </a:lnTo>
                  <a:lnTo>
                    <a:pt x="3441" y="1270"/>
                  </a:lnTo>
                  <a:lnTo>
                    <a:pt x="3302" y="1879"/>
                  </a:lnTo>
                  <a:lnTo>
                    <a:pt x="2971" y="1473"/>
                  </a:lnTo>
                  <a:lnTo>
                    <a:pt x="2921" y="927"/>
                  </a:lnTo>
                  <a:lnTo>
                    <a:pt x="2895" y="736"/>
                  </a:lnTo>
                  <a:lnTo>
                    <a:pt x="2654" y="736"/>
                  </a:lnTo>
                  <a:lnTo>
                    <a:pt x="2667" y="927"/>
                  </a:lnTo>
                  <a:lnTo>
                    <a:pt x="2730" y="1524"/>
                  </a:lnTo>
                  <a:lnTo>
                    <a:pt x="3111" y="1968"/>
                  </a:lnTo>
                  <a:lnTo>
                    <a:pt x="3187" y="2374"/>
                  </a:lnTo>
                  <a:lnTo>
                    <a:pt x="2984" y="3340"/>
                  </a:lnTo>
                  <a:lnTo>
                    <a:pt x="2933" y="4267"/>
                  </a:lnTo>
                  <a:lnTo>
                    <a:pt x="2641" y="3898"/>
                  </a:lnTo>
                  <a:lnTo>
                    <a:pt x="2209" y="3352"/>
                  </a:lnTo>
                  <a:lnTo>
                    <a:pt x="2425" y="2705"/>
                  </a:lnTo>
                  <a:lnTo>
                    <a:pt x="2476" y="2540"/>
                  </a:lnTo>
                  <a:lnTo>
                    <a:pt x="2260" y="2387"/>
                  </a:lnTo>
                  <a:lnTo>
                    <a:pt x="2197" y="2565"/>
                  </a:lnTo>
                  <a:lnTo>
                    <a:pt x="1943" y="3352"/>
                  </a:lnTo>
                  <a:lnTo>
                    <a:pt x="2387" y="3987"/>
                  </a:lnTo>
                  <a:lnTo>
                    <a:pt x="2819" y="4584"/>
                  </a:lnTo>
                  <a:lnTo>
                    <a:pt x="2311" y="6045"/>
                  </a:lnTo>
                  <a:lnTo>
                    <a:pt x="1828" y="6654"/>
                  </a:lnTo>
                  <a:lnTo>
                    <a:pt x="1739" y="6337"/>
                  </a:lnTo>
                  <a:lnTo>
                    <a:pt x="1485" y="5689"/>
                  </a:lnTo>
                  <a:lnTo>
                    <a:pt x="1752" y="4978"/>
                  </a:lnTo>
                  <a:lnTo>
                    <a:pt x="1524" y="4838"/>
                  </a:lnTo>
                  <a:lnTo>
                    <a:pt x="1231" y="5626"/>
                  </a:lnTo>
                  <a:lnTo>
                    <a:pt x="1473" y="6324"/>
                  </a:lnTo>
                  <a:lnTo>
                    <a:pt x="1587" y="6756"/>
                  </a:lnTo>
                  <a:lnTo>
                    <a:pt x="1625" y="6921"/>
                  </a:lnTo>
                  <a:lnTo>
                    <a:pt x="749" y="8039"/>
                  </a:lnTo>
                  <a:lnTo>
                    <a:pt x="660" y="8242"/>
                  </a:lnTo>
                  <a:lnTo>
                    <a:pt x="177" y="8991"/>
                  </a:lnTo>
                  <a:lnTo>
                    <a:pt x="63" y="9359"/>
                  </a:lnTo>
                  <a:lnTo>
                    <a:pt x="0" y="9563"/>
                  </a:lnTo>
                  <a:lnTo>
                    <a:pt x="215" y="9613"/>
                  </a:lnTo>
                  <a:lnTo>
                    <a:pt x="304" y="9461"/>
                  </a:lnTo>
                  <a:lnTo>
                    <a:pt x="774" y="8712"/>
                  </a:lnTo>
                  <a:lnTo>
                    <a:pt x="1028" y="8204"/>
                  </a:lnTo>
                  <a:lnTo>
                    <a:pt x="1181" y="7886"/>
                  </a:lnTo>
                  <a:lnTo>
                    <a:pt x="1854" y="7099"/>
                  </a:lnTo>
                  <a:lnTo>
                    <a:pt x="2616" y="7518"/>
                  </a:lnTo>
                  <a:lnTo>
                    <a:pt x="3721" y="6972"/>
                  </a:lnTo>
                  <a:lnTo>
                    <a:pt x="4267" y="6096"/>
                  </a:lnTo>
                  <a:lnTo>
                    <a:pt x="4356" y="5969"/>
                  </a:lnTo>
                  <a:lnTo>
                    <a:pt x="4191" y="5791"/>
                  </a:lnTo>
                  <a:lnTo>
                    <a:pt x="4102" y="5918"/>
                  </a:lnTo>
                  <a:lnTo>
                    <a:pt x="3619" y="6705"/>
                  </a:lnTo>
                  <a:lnTo>
                    <a:pt x="2628" y="7239"/>
                  </a:lnTo>
                  <a:lnTo>
                    <a:pt x="2044" y="6883"/>
                  </a:lnTo>
                  <a:lnTo>
                    <a:pt x="2235" y="6654"/>
                  </a:lnTo>
                  <a:lnTo>
                    <a:pt x="2578" y="5956"/>
                  </a:lnTo>
                  <a:lnTo>
                    <a:pt x="3124" y="4610"/>
                  </a:lnTo>
                  <a:lnTo>
                    <a:pt x="3594" y="4445"/>
                  </a:lnTo>
                  <a:lnTo>
                    <a:pt x="4152" y="4445"/>
                  </a:lnTo>
                  <a:lnTo>
                    <a:pt x="4559" y="3937"/>
                  </a:lnTo>
                  <a:lnTo>
                    <a:pt x="4660" y="379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2742838" y="4711565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2095" y="0"/>
                  </a:moveTo>
                  <a:lnTo>
                    <a:pt x="1892" y="1384"/>
                  </a:lnTo>
                  <a:lnTo>
                    <a:pt x="1460" y="2108"/>
                  </a:lnTo>
                  <a:lnTo>
                    <a:pt x="1358" y="2387"/>
                  </a:lnTo>
                  <a:lnTo>
                    <a:pt x="1054" y="2908"/>
                  </a:lnTo>
                  <a:lnTo>
                    <a:pt x="825" y="3086"/>
                  </a:lnTo>
                  <a:lnTo>
                    <a:pt x="317" y="3886"/>
                  </a:lnTo>
                  <a:lnTo>
                    <a:pt x="50" y="4698"/>
                  </a:lnTo>
                  <a:lnTo>
                    <a:pt x="0" y="5994"/>
                  </a:lnTo>
                  <a:lnTo>
                    <a:pt x="12" y="6603"/>
                  </a:lnTo>
                  <a:lnTo>
                    <a:pt x="850" y="7492"/>
                  </a:lnTo>
                  <a:lnTo>
                    <a:pt x="1803" y="7670"/>
                  </a:lnTo>
                  <a:lnTo>
                    <a:pt x="1816" y="8254"/>
                  </a:lnTo>
                  <a:lnTo>
                    <a:pt x="2324" y="7645"/>
                  </a:lnTo>
                  <a:lnTo>
                    <a:pt x="2235" y="7442"/>
                  </a:lnTo>
                  <a:lnTo>
                    <a:pt x="3492" y="5918"/>
                  </a:lnTo>
                  <a:lnTo>
                    <a:pt x="4190" y="4940"/>
                  </a:lnTo>
                  <a:lnTo>
                    <a:pt x="4533" y="3784"/>
                  </a:lnTo>
                  <a:lnTo>
                    <a:pt x="4241" y="2463"/>
                  </a:lnTo>
                  <a:lnTo>
                    <a:pt x="3238" y="1473"/>
                  </a:lnTo>
                  <a:lnTo>
                    <a:pt x="2997" y="107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2743530" y="4713794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175" y="533"/>
                  </a:moveTo>
                  <a:lnTo>
                    <a:pt x="2959" y="368"/>
                  </a:lnTo>
                  <a:lnTo>
                    <a:pt x="2857" y="508"/>
                  </a:lnTo>
                  <a:lnTo>
                    <a:pt x="2705" y="698"/>
                  </a:lnTo>
                  <a:lnTo>
                    <a:pt x="2463" y="749"/>
                  </a:lnTo>
                  <a:lnTo>
                    <a:pt x="2578" y="266"/>
                  </a:lnTo>
                  <a:lnTo>
                    <a:pt x="2641" y="101"/>
                  </a:lnTo>
                  <a:lnTo>
                    <a:pt x="2387" y="0"/>
                  </a:lnTo>
                  <a:lnTo>
                    <a:pt x="2324" y="165"/>
                  </a:lnTo>
                  <a:lnTo>
                    <a:pt x="2197" y="571"/>
                  </a:lnTo>
                  <a:lnTo>
                    <a:pt x="2057" y="622"/>
                  </a:lnTo>
                  <a:lnTo>
                    <a:pt x="1981" y="406"/>
                  </a:lnTo>
                  <a:lnTo>
                    <a:pt x="1943" y="177"/>
                  </a:lnTo>
                  <a:lnTo>
                    <a:pt x="1905" y="12"/>
                  </a:lnTo>
                  <a:lnTo>
                    <a:pt x="1638" y="38"/>
                  </a:lnTo>
                  <a:lnTo>
                    <a:pt x="1676" y="215"/>
                  </a:lnTo>
                  <a:lnTo>
                    <a:pt x="1727" y="508"/>
                  </a:lnTo>
                  <a:lnTo>
                    <a:pt x="1828" y="800"/>
                  </a:lnTo>
                  <a:lnTo>
                    <a:pt x="1981" y="914"/>
                  </a:lnTo>
                  <a:lnTo>
                    <a:pt x="1663" y="2425"/>
                  </a:lnTo>
                  <a:lnTo>
                    <a:pt x="1384" y="2032"/>
                  </a:lnTo>
                  <a:lnTo>
                    <a:pt x="977" y="1498"/>
                  </a:lnTo>
                  <a:lnTo>
                    <a:pt x="800" y="800"/>
                  </a:lnTo>
                  <a:lnTo>
                    <a:pt x="749" y="622"/>
                  </a:lnTo>
                  <a:lnTo>
                    <a:pt x="508" y="736"/>
                  </a:lnTo>
                  <a:lnTo>
                    <a:pt x="723" y="1638"/>
                  </a:lnTo>
                  <a:lnTo>
                    <a:pt x="1587" y="2768"/>
                  </a:lnTo>
                  <a:lnTo>
                    <a:pt x="1473" y="3289"/>
                  </a:lnTo>
                  <a:lnTo>
                    <a:pt x="1308" y="4025"/>
                  </a:lnTo>
                  <a:lnTo>
                    <a:pt x="876" y="3810"/>
                  </a:lnTo>
                  <a:lnTo>
                    <a:pt x="660" y="3289"/>
                  </a:lnTo>
                  <a:lnTo>
                    <a:pt x="520" y="2921"/>
                  </a:lnTo>
                  <a:lnTo>
                    <a:pt x="419" y="2552"/>
                  </a:lnTo>
                  <a:lnTo>
                    <a:pt x="254" y="2019"/>
                  </a:lnTo>
                  <a:lnTo>
                    <a:pt x="0" y="2120"/>
                  </a:lnTo>
                  <a:lnTo>
                    <a:pt x="228" y="2832"/>
                  </a:lnTo>
                  <a:lnTo>
                    <a:pt x="342" y="3416"/>
                  </a:lnTo>
                  <a:lnTo>
                    <a:pt x="711" y="3873"/>
                  </a:lnTo>
                  <a:lnTo>
                    <a:pt x="965" y="4178"/>
                  </a:lnTo>
                  <a:lnTo>
                    <a:pt x="1244" y="4305"/>
                  </a:lnTo>
                  <a:lnTo>
                    <a:pt x="1270" y="5499"/>
                  </a:lnTo>
                  <a:lnTo>
                    <a:pt x="977" y="6756"/>
                  </a:lnTo>
                  <a:lnTo>
                    <a:pt x="1244" y="6794"/>
                  </a:lnTo>
                  <a:lnTo>
                    <a:pt x="1536" y="5537"/>
                  </a:lnTo>
                  <a:lnTo>
                    <a:pt x="1511" y="4889"/>
                  </a:lnTo>
                  <a:lnTo>
                    <a:pt x="1854" y="4597"/>
                  </a:lnTo>
                  <a:lnTo>
                    <a:pt x="2273" y="4368"/>
                  </a:lnTo>
                  <a:lnTo>
                    <a:pt x="2425" y="3962"/>
                  </a:lnTo>
                  <a:lnTo>
                    <a:pt x="2476" y="3784"/>
                  </a:lnTo>
                  <a:lnTo>
                    <a:pt x="2235" y="3683"/>
                  </a:lnTo>
                  <a:lnTo>
                    <a:pt x="2171" y="3860"/>
                  </a:lnTo>
                  <a:lnTo>
                    <a:pt x="2044" y="4203"/>
                  </a:lnTo>
                  <a:lnTo>
                    <a:pt x="1879" y="4292"/>
                  </a:lnTo>
                  <a:lnTo>
                    <a:pt x="1587" y="4165"/>
                  </a:lnTo>
                  <a:lnTo>
                    <a:pt x="1587" y="4470"/>
                  </a:lnTo>
                  <a:lnTo>
                    <a:pt x="1587" y="4165"/>
                  </a:lnTo>
                  <a:lnTo>
                    <a:pt x="1803" y="2997"/>
                  </a:lnTo>
                  <a:lnTo>
                    <a:pt x="2552" y="2565"/>
                  </a:lnTo>
                  <a:lnTo>
                    <a:pt x="2832" y="2273"/>
                  </a:lnTo>
                  <a:lnTo>
                    <a:pt x="2946" y="2146"/>
                  </a:lnTo>
                  <a:lnTo>
                    <a:pt x="2730" y="1981"/>
                  </a:lnTo>
                  <a:lnTo>
                    <a:pt x="2616" y="2108"/>
                  </a:lnTo>
                  <a:lnTo>
                    <a:pt x="2362" y="2374"/>
                  </a:lnTo>
                  <a:lnTo>
                    <a:pt x="2032" y="2552"/>
                  </a:lnTo>
                  <a:lnTo>
                    <a:pt x="1892" y="2641"/>
                  </a:lnTo>
                  <a:lnTo>
                    <a:pt x="1981" y="2273"/>
                  </a:lnTo>
                  <a:lnTo>
                    <a:pt x="2235" y="1282"/>
                  </a:lnTo>
                  <a:lnTo>
                    <a:pt x="2286" y="1117"/>
                  </a:lnTo>
                  <a:lnTo>
                    <a:pt x="2616" y="990"/>
                  </a:lnTo>
                  <a:lnTo>
                    <a:pt x="2870" y="901"/>
                  </a:lnTo>
                  <a:lnTo>
                    <a:pt x="3175" y="53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2759255" y="470576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857" y="0"/>
                  </a:moveTo>
                  <a:lnTo>
                    <a:pt x="1930" y="266"/>
                  </a:lnTo>
                  <a:lnTo>
                    <a:pt x="1524" y="800"/>
                  </a:lnTo>
                  <a:lnTo>
                    <a:pt x="1079" y="1066"/>
                  </a:lnTo>
                  <a:lnTo>
                    <a:pt x="685" y="1320"/>
                  </a:lnTo>
                  <a:lnTo>
                    <a:pt x="508" y="1752"/>
                  </a:lnTo>
                  <a:lnTo>
                    <a:pt x="203" y="2095"/>
                  </a:lnTo>
                  <a:lnTo>
                    <a:pt x="38" y="2311"/>
                  </a:lnTo>
                  <a:lnTo>
                    <a:pt x="0" y="2463"/>
                  </a:lnTo>
                  <a:lnTo>
                    <a:pt x="190" y="2705"/>
                  </a:lnTo>
                  <a:lnTo>
                    <a:pt x="330" y="2895"/>
                  </a:lnTo>
                  <a:lnTo>
                    <a:pt x="457" y="2920"/>
                  </a:lnTo>
                  <a:lnTo>
                    <a:pt x="635" y="3022"/>
                  </a:lnTo>
                  <a:lnTo>
                    <a:pt x="736" y="3162"/>
                  </a:lnTo>
                  <a:lnTo>
                    <a:pt x="977" y="3276"/>
                  </a:lnTo>
                  <a:lnTo>
                    <a:pt x="1435" y="3416"/>
                  </a:lnTo>
                  <a:lnTo>
                    <a:pt x="2095" y="3708"/>
                  </a:lnTo>
                  <a:lnTo>
                    <a:pt x="2616" y="4051"/>
                  </a:lnTo>
                  <a:lnTo>
                    <a:pt x="3403" y="3873"/>
                  </a:lnTo>
                  <a:lnTo>
                    <a:pt x="5702" y="380"/>
                  </a:lnTo>
                  <a:lnTo>
                    <a:pt x="5245" y="126"/>
                  </a:lnTo>
                  <a:lnTo>
                    <a:pt x="4546" y="76"/>
                  </a:lnTo>
                  <a:lnTo>
                    <a:pt x="3568" y="3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2758084" y="470618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286" y="1092"/>
                  </a:moveTo>
                  <a:lnTo>
                    <a:pt x="5626" y="1041"/>
                  </a:lnTo>
                  <a:lnTo>
                    <a:pt x="5384" y="863"/>
                  </a:lnTo>
                  <a:lnTo>
                    <a:pt x="5854" y="863"/>
                  </a:lnTo>
                  <a:lnTo>
                    <a:pt x="5880" y="584"/>
                  </a:lnTo>
                  <a:lnTo>
                    <a:pt x="4889" y="571"/>
                  </a:lnTo>
                  <a:lnTo>
                    <a:pt x="5054" y="368"/>
                  </a:lnTo>
                  <a:lnTo>
                    <a:pt x="4813" y="190"/>
                  </a:lnTo>
                  <a:lnTo>
                    <a:pt x="4699" y="342"/>
                  </a:lnTo>
                  <a:lnTo>
                    <a:pt x="4546" y="520"/>
                  </a:lnTo>
                  <a:lnTo>
                    <a:pt x="4000" y="558"/>
                  </a:lnTo>
                  <a:lnTo>
                    <a:pt x="4025" y="419"/>
                  </a:lnTo>
                  <a:lnTo>
                    <a:pt x="4152" y="342"/>
                  </a:lnTo>
                  <a:lnTo>
                    <a:pt x="4305" y="254"/>
                  </a:lnTo>
                  <a:lnTo>
                    <a:pt x="4203" y="0"/>
                  </a:lnTo>
                  <a:lnTo>
                    <a:pt x="4064" y="76"/>
                  </a:lnTo>
                  <a:lnTo>
                    <a:pt x="3835" y="215"/>
                  </a:lnTo>
                  <a:lnTo>
                    <a:pt x="3784" y="469"/>
                  </a:lnTo>
                  <a:lnTo>
                    <a:pt x="3035" y="927"/>
                  </a:lnTo>
                  <a:lnTo>
                    <a:pt x="3175" y="723"/>
                  </a:lnTo>
                  <a:lnTo>
                    <a:pt x="3200" y="571"/>
                  </a:lnTo>
                  <a:lnTo>
                    <a:pt x="3022" y="508"/>
                  </a:lnTo>
                  <a:lnTo>
                    <a:pt x="2844" y="711"/>
                  </a:lnTo>
                  <a:lnTo>
                    <a:pt x="2768" y="876"/>
                  </a:lnTo>
                  <a:lnTo>
                    <a:pt x="2730" y="1092"/>
                  </a:lnTo>
                  <a:lnTo>
                    <a:pt x="2019" y="1460"/>
                  </a:lnTo>
                  <a:lnTo>
                    <a:pt x="0" y="2070"/>
                  </a:lnTo>
                  <a:lnTo>
                    <a:pt x="88" y="2336"/>
                  </a:lnTo>
                  <a:lnTo>
                    <a:pt x="254" y="2286"/>
                  </a:lnTo>
                  <a:lnTo>
                    <a:pt x="2070" y="1727"/>
                  </a:lnTo>
                  <a:lnTo>
                    <a:pt x="2705" y="1397"/>
                  </a:lnTo>
                  <a:lnTo>
                    <a:pt x="2501" y="1803"/>
                  </a:lnTo>
                  <a:lnTo>
                    <a:pt x="2997" y="2654"/>
                  </a:lnTo>
                  <a:lnTo>
                    <a:pt x="3594" y="3098"/>
                  </a:lnTo>
                  <a:lnTo>
                    <a:pt x="3759" y="2870"/>
                  </a:lnTo>
                  <a:lnTo>
                    <a:pt x="3238" y="2489"/>
                  </a:lnTo>
                  <a:lnTo>
                    <a:pt x="2806" y="1790"/>
                  </a:lnTo>
                  <a:lnTo>
                    <a:pt x="3111" y="1181"/>
                  </a:lnTo>
                  <a:lnTo>
                    <a:pt x="3657" y="901"/>
                  </a:lnTo>
                  <a:lnTo>
                    <a:pt x="3784" y="1092"/>
                  </a:lnTo>
                  <a:lnTo>
                    <a:pt x="3937" y="1371"/>
                  </a:lnTo>
                  <a:lnTo>
                    <a:pt x="4064" y="1714"/>
                  </a:lnTo>
                  <a:lnTo>
                    <a:pt x="4292" y="1930"/>
                  </a:lnTo>
                  <a:lnTo>
                    <a:pt x="4521" y="2159"/>
                  </a:lnTo>
                  <a:lnTo>
                    <a:pt x="4800" y="2273"/>
                  </a:lnTo>
                  <a:lnTo>
                    <a:pt x="5054" y="2451"/>
                  </a:lnTo>
                  <a:lnTo>
                    <a:pt x="5194" y="2540"/>
                  </a:lnTo>
                  <a:lnTo>
                    <a:pt x="5359" y="2311"/>
                  </a:lnTo>
                  <a:lnTo>
                    <a:pt x="5207" y="2222"/>
                  </a:lnTo>
                  <a:lnTo>
                    <a:pt x="4991" y="2070"/>
                  </a:lnTo>
                  <a:lnTo>
                    <a:pt x="4749" y="1955"/>
                  </a:lnTo>
                  <a:lnTo>
                    <a:pt x="4533" y="1790"/>
                  </a:lnTo>
                  <a:lnTo>
                    <a:pt x="4279" y="1587"/>
                  </a:lnTo>
                  <a:lnTo>
                    <a:pt x="4152" y="1206"/>
                  </a:lnTo>
                  <a:lnTo>
                    <a:pt x="3924" y="850"/>
                  </a:lnTo>
                  <a:lnTo>
                    <a:pt x="4432" y="838"/>
                  </a:lnTo>
                  <a:lnTo>
                    <a:pt x="4660" y="952"/>
                  </a:lnTo>
                  <a:lnTo>
                    <a:pt x="5156" y="990"/>
                  </a:lnTo>
                  <a:lnTo>
                    <a:pt x="5588" y="1333"/>
                  </a:lnTo>
                  <a:lnTo>
                    <a:pt x="6096" y="1358"/>
                  </a:lnTo>
                  <a:lnTo>
                    <a:pt x="6261" y="1371"/>
                  </a:lnTo>
                  <a:lnTo>
                    <a:pt x="6286" y="109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2733361" y="4700530"/>
              <a:ext cx="32384" cy="28575"/>
            </a:xfrm>
            <a:custGeom>
              <a:avLst/>
              <a:gdLst/>
              <a:ahLst/>
              <a:cxnLst/>
              <a:rect l="l" t="t" r="r" b="b"/>
              <a:pathLst>
                <a:path w="32385" h="28575">
                  <a:moveTo>
                    <a:pt x="31661" y="0"/>
                  </a:moveTo>
                  <a:lnTo>
                    <a:pt x="24451" y="7361"/>
                  </a:lnTo>
                  <a:lnTo>
                    <a:pt x="16730" y="14458"/>
                  </a:lnTo>
                  <a:lnTo>
                    <a:pt x="8559" y="21241"/>
                  </a:lnTo>
                  <a:lnTo>
                    <a:pt x="0" y="27660"/>
                  </a:lnTo>
                  <a:lnTo>
                    <a:pt x="482" y="27851"/>
                  </a:lnTo>
                  <a:lnTo>
                    <a:pt x="31838" y="800"/>
                  </a:lnTo>
                  <a:lnTo>
                    <a:pt x="31623" y="685"/>
                  </a:lnTo>
                  <a:lnTo>
                    <a:pt x="31572" y="406"/>
                  </a:lnTo>
                  <a:lnTo>
                    <a:pt x="31661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2753128" y="470303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685" y="0"/>
                  </a:moveTo>
                  <a:lnTo>
                    <a:pt x="63" y="660"/>
                  </a:lnTo>
                  <a:lnTo>
                    <a:pt x="215" y="1130"/>
                  </a:lnTo>
                  <a:lnTo>
                    <a:pt x="215" y="1904"/>
                  </a:lnTo>
                  <a:lnTo>
                    <a:pt x="114" y="2692"/>
                  </a:lnTo>
                  <a:lnTo>
                    <a:pt x="63" y="3301"/>
                  </a:lnTo>
                  <a:lnTo>
                    <a:pt x="25" y="3606"/>
                  </a:lnTo>
                  <a:lnTo>
                    <a:pt x="12" y="3848"/>
                  </a:lnTo>
                  <a:lnTo>
                    <a:pt x="76" y="4038"/>
                  </a:lnTo>
                  <a:lnTo>
                    <a:pt x="571" y="5854"/>
                  </a:lnTo>
                  <a:lnTo>
                    <a:pt x="711" y="6426"/>
                  </a:lnTo>
                  <a:lnTo>
                    <a:pt x="965" y="6781"/>
                  </a:lnTo>
                  <a:lnTo>
                    <a:pt x="1308" y="7010"/>
                  </a:lnTo>
                  <a:lnTo>
                    <a:pt x="1371" y="7200"/>
                  </a:lnTo>
                  <a:lnTo>
                    <a:pt x="1562" y="7251"/>
                  </a:lnTo>
                  <a:lnTo>
                    <a:pt x="1790" y="7226"/>
                  </a:lnTo>
                  <a:lnTo>
                    <a:pt x="2120" y="7289"/>
                  </a:lnTo>
                  <a:lnTo>
                    <a:pt x="2616" y="7391"/>
                  </a:lnTo>
                  <a:lnTo>
                    <a:pt x="2781" y="7404"/>
                  </a:lnTo>
                  <a:lnTo>
                    <a:pt x="2997" y="7378"/>
                  </a:lnTo>
                  <a:lnTo>
                    <a:pt x="3390" y="7238"/>
                  </a:lnTo>
                  <a:lnTo>
                    <a:pt x="3606" y="6845"/>
                  </a:lnTo>
                  <a:lnTo>
                    <a:pt x="3771" y="6515"/>
                  </a:lnTo>
                  <a:lnTo>
                    <a:pt x="4254" y="6400"/>
                  </a:lnTo>
                  <a:lnTo>
                    <a:pt x="4762" y="5753"/>
                  </a:lnTo>
                  <a:lnTo>
                    <a:pt x="4978" y="5270"/>
                  </a:lnTo>
                  <a:lnTo>
                    <a:pt x="5130" y="4330"/>
                  </a:lnTo>
                  <a:lnTo>
                    <a:pt x="5486" y="2870"/>
                  </a:lnTo>
                  <a:lnTo>
                    <a:pt x="4940" y="2260"/>
                  </a:lnTo>
                  <a:lnTo>
                    <a:pt x="4533" y="2184"/>
                  </a:lnTo>
                  <a:lnTo>
                    <a:pt x="4102" y="2006"/>
                  </a:lnTo>
                  <a:lnTo>
                    <a:pt x="3898" y="1968"/>
                  </a:lnTo>
                  <a:lnTo>
                    <a:pt x="3632" y="1803"/>
                  </a:lnTo>
                  <a:lnTo>
                    <a:pt x="3467" y="1574"/>
                  </a:lnTo>
                  <a:lnTo>
                    <a:pt x="3162" y="1549"/>
                  </a:lnTo>
                  <a:lnTo>
                    <a:pt x="2616" y="1054"/>
                  </a:lnTo>
                  <a:lnTo>
                    <a:pt x="2057" y="850"/>
                  </a:lnTo>
                  <a:lnTo>
                    <a:pt x="1777" y="787"/>
                  </a:lnTo>
                  <a:lnTo>
                    <a:pt x="1117" y="49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2753779" y="470411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48" y="3390"/>
                  </a:moveTo>
                  <a:lnTo>
                    <a:pt x="3416" y="2603"/>
                  </a:lnTo>
                  <a:lnTo>
                    <a:pt x="3175" y="2705"/>
                  </a:lnTo>
                  <a:lnTo>
                    <a:pt x="3251" y="2857"/>
                  </a:lnTo>
                  <a:lnTo>
                    <a:pt x="3429" y="3162"/>
                  </a:lnTo>
                  <a:lnTo>
                    <a:pt x="3073" y="3632"/>
                  </a:lnTo>
                  <a:lnTo>
                    <a:pt x="2921" y="3873"/>
                  </a:lnTo>
                  <a:lnTo>
                    <a:pt x="2781" y="4114"/>
                  </a:lnTo>
                  <a:lnTo>
                    <a:pt x="2628" y="4318"/>
                  </a:lnTo>
                  <a:lnTo>
                    <a:pt x="2527" y="3898"/>
                  </a:lnTo>
                  <a:lnTo>
                    <a:pt x="2146" y="2870"/>
                  </a:lnTo>
                  <a:lnTo>
                    <a:pt x="2514" y="2514"/>
                  </a:lnTo>
                  <a:lnTo>
                    <a:pt x="2603" y="1803"/>
                  </a:lnTo>
                  <a:lnTo>
                    <a:pt x="2667" y="1028"/>
                  </a:lnTo>
                  <a:lnTo>
                    <a:pt x="2413" y="1003"/>
                  </a:lnTo>
                  <a:lnTo>
                    <a:pt x="2400" y="1181"/>
                  </a:lnTo>
                  <a:lnTo>
                    <a:pt x="2286" y="2336"/>
                  </a:lnTo>
                  <a:lnTo>
                    <a:pt x="2032" y="2552"/>
                  </a:lnTo>
                  <a:lnTo>
                    <a:pt x="1930" y="2247"/>
                  </a:lnTo>
                  <a:lnTo>
                    <a:pt x="1803" y="1739"/>
                  </a:lnTo>
                  <a:lnTo>
                    <a:pt x="1473" y="1371"/>
                  </a:lnTo>
                  <a:lnTo>
                    <a:pt x="1714" y="889"/>
                  </a:lnTo>
                  <a:lnTo>
                    <a:pt x="1778" y="558"/>
                  </a:lnTo>
                  <a:lnTo>
                    <a:pt x="1816" y="381"/>
                  </a:lnTo>
                  <a:lnTo>
                    <a:pt x="1562" y="355"/>
                  </a:lnTo>
                  <a:lnTo>
                    <a:pt x="1524" y="520"/>
                  </a:lnTo>
                  <a:lnTo>
                    <a:pt x="1473" y="812"/>
                  </a:lnTo>
                  <a:lnTo>
                    <a:pt x="1333" y="1054"/>
                  </a:lnTo>
                  <a:lnTo>
                    <a:pt x="1143" y="977"/>
                  </a:lnTo>
                  <a:lnTo>
                    <a:pt x="596" y="660"/>
                  </a:lnTo>
                  <a:lnTo>
                    <a:pt x="241" y="0"/>
                  </a:lnTo>
                  <a:lnTo>
                    <a:pt x="0" y="114"/>
                  </a:lnTo>
                  <a:lnTo>
                    <a:pt x="279" y="635"/>
                  </a:lnTo>
                  <a:lnTo>
                    <a:pt x="508" y="787"/>
                  </a:lnTo>
                  <a:lnTo>
                    <a:pt x="1130" y="1397"/>
                  </a:lnTo>
                  <a:lnTo>
                    <a:pt x="736" y="1612"/>
                  </a:lnTo>
                  <a:lnTo>
                    <a:pt x="393" y="1308"/>
                  </a:lnTo>
                  <a:lnTo>
                    <a:pt x="241" y="1536"/>
                  </a:lnTo>
                  <a:lnTo>
                    <a:pt x="368" y="1651"/>
                  </a:lnTo>
                  <a:lnTo>
                    <a:pt x="647" y="1917"/>
                  </a:lnTo>
                  <a:lnTo>
                    <a:pt x="1016" y="1714"/>
                  </a:lnTo>
                  <a:lnTo>
                    <a:pt x="1333" y="1638"/>
                  </a:lnTo>
                  <a:lnTo>
                    <a:pt x="1600" y="2070"/>
                  </a:lnTo>
                  <a:lnTo>
                    <a:pt x="1816" y="2717"/>
                  </a:lnTo>
                  <a:lnTo>
                    <a:pt x="1600" y="2705"/>
                  </a:lnTo>
                  <a:lnTo>
                    <a:pt x="1193" y="2590"/>
                  </a:lnTo>
                  <a:lnTo>
                    <a:pt x="901" y="2286"/>
                  </a:lnTo>
                  <a:lnTo>
                    <a:pt x="774" y="2171"/>
                  </a:lnTo>
                  <a:lnTo>
                    <a:pt x="571" y="2349"/>
                  </a:lnTo>
                  <a:lnTo>
                    <a:pt x="1041" y="2819"/>
                  </a:lnTo>
                  <a:lnTo>
                    <a:pt x="1485" y="2971"/>
                  </a:lnTo>
                  <a:lnTo>
                    <a:pt x="1917" y="3035"/>
                  </a:lnTo>
                  <a:lnTo>
                    <a:pt x="2273" y="4000"/>
                  </a:lnTo>
                  <a:lnTo>
                    <a:pt x="2463" y="4737"/>
                  </a:lnTo>
                  <a:lnTo>
                    <a:pt x="1854" y="4914"/>
                  </a:lnTo>
                  <a:lnTo>
                    <a:pt x="1358" y="4622"/>
                  </a:lnTo>
                  <a:lnTo>
                    <a:pt x="838" y="4203"/>
                  </a:lnTo>
                  <a:lnTo>
                    <a:pt x="698" y="4102"/>
                  </a:lnTo>
                  <a:lnTo>
                    <a:pt x="546" y="4330"/>
                  </a:lnTo>
                  <a:lnTo>
                    <a:pt x="685" y="4432"/>
                  </a:lnTo>
                  <a:lnTo>
                    <a:pt x="1257" y="4889"/>
                  </a:lnTo>
                  <a:lnTo>
                    <a:pt x="1828" y="5219"/>
                  </a:lnTo>
                  <a:lnTo>
                    <a:pt x="2540" y="5003"/>
                  </a:lnTo>
                  <a:lnTo>
                    <a:pt x="2616" y="5219"/>
                  </a:lnTo>
                  <a:lnTo>
                    <a:pt x="2794" y="6515"/>
                  </a:lnTo>
                  <a:lnTo>
                    <a:pt x="2819" y="6692"/>
                  </a:lnTo>
                  <a:lnTo>
                    <a:pt x="3073" y="6654"/>
                  </a:lnTo>
                  <a:lnTo>
                    <a:pt x="3060" y="6477"/>
                  </a:lnTo>
                  <a:lnTo>
                    <a:pt x="2870" y="5168"/>
                  </a:lnTo>
                  <a:lnTo>
                    <a:pt x="2755" y="4762"/>
                  </a:lnTo>
                  <a:lnTo>
                    <a:pt x="2908" y="4191"/>
                  </a:lnTo>
                  <a:lnTo>
                    <a:pt x="3848" y="339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2742153" y="472175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2667" y="0"/>
                  </a:moveTo>
                  <a:lnTo>
                    <a:pt x="2070" y="317"/>
                  </a:lnTo>
                  <a:lnTo>
                    <a:pt x="1079" y="457"/>
                  </a:lnTo>
                  <a:lnTo>
                    <a:pt x="736" y="774"/>
                  </a:lnTo>
                  <a:lnTo>
                    <a:pt x="266" y="1003"/>
                  </a:lnTo>
                  <a:lnTo>
                    <a:pt x="88" y="1104"/>
                  </a:lnTo>
                  <a:lnTo>
                    <a:pt x="101" y="1524"/>
                  </a:lnTo>
                  <a:lnTo>
                    <a:pt x="152" y="1752"/>
                  </a:lnTo>
                  <a:lnTo>
                    <a:pt x="406" y="1981"/>
                  </a:lnTo>
                  <a:lnTo>
                    <a:pt x="457" y="2146"/>
                  </a:lnTo>
                  <a:lnTo>
                    <a:pt x="584" y="2298"/>
                  </a:lnTo>
                  <a:lnTo>
                    <a:pt x="1130" y="2730"/>
                  </a:lnTo>
                  <a:lnTo>
                    <a:pt x="1587" y="3162"/>
                  </a:lnTo>
                  <a:lnTo>
                    <a:pt x="1968" y="3670"/>
                  </a:lnTo>
                  <a:lnTo>
                    <a:pt x="2794" y="3835"/>
                  </a:lnTo>
                  <a:lnTo>
                    <a:pt x="2984" y="3835"/>
                  </a:lnTo>
                  <a:lnTo>
                    <a:pt x="3149" y="3822"/>
                  </a:lnTo>
                  <a:lnTo>
                    <a:pt x="4381" y="3365"/>
                  </a:lnTo>
                  <a:lnTo>
                    <a:pt x="5626" y="2603"/>
                  </a:lnTo>
                  <a:lnTo>
                    <a:pt x="6299" y="1574"/>
                  </a:lnTo>
                  <a:lnTo>
                    <a:pt x="5956" y="1168"/>
                  </a:lnTo>
                  <a:lnTo>
                    <a:pt x="4356" y="431"/>
                  </a:lnTo>
                  <a:lnTo>
                    <a:pt x="3657" y="127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2741003" y="472231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477" y="1816"/>
                  </a:moveTo>
                  <a:lnTo>
                    <a:pt x="6324" y="1739"/>
                  </a:lnTo>
                  <a:lnTo>
                    <a:pt x="5842" y="1511"/>
                  </a:lnTo>
                  <a:lnTo>
                    <a:pt x="5664" y="1244"/>
                  </a:lnTo>
                  <a:lnTo>
                    <a:pt x="5969" y="1358"/>
                  </a:lnTo>
                  <a:lnTo>
                    <a:pt x="6134" y="1435"/>
                  </a:lnTo>
                  <a:lnTo>
                    <a:pt x="6261" y="1193"/>
                  </a:lnTo>
                  <a:lnTo>
                    <a:pt x="5321" y="800"/>
                  </a:lnTo>
                  <a:lnTo>
                    <a:pt x="5524" y="698"/>
                  </a:lnTo>
                  <a:lnTo>
                    <a:pt x="5359" y="444"/>
                  </a:lnTo>
                  <a:lnTo>
                    <a:pt x="5194" y="533"/>
                  </a:lnTo>
                  <a:lnTo>
                    <a:pt x="4978" y="622"/>
                  </a:lnTo>
                  <a:lnTo>
                    <a:pt x="4432" y="431"/>
                  </a:lnTo>
                  <a:lnTo>
                    <a:pt x="4673" y="292"/>
                  </a:lnTo>
                  <a:lnTo>
                    <a:pt x="4838" y="279"/>
                  </a:lnTo>
                  <a:lnTo>
                    <a:pt x="4838" y="0"/>
                  </a:lnTo>
                  <a:lnTo>
                    <a:pt x="4394" y="63"/>
                  </a:lnTo>
                  <a:lnTo>
                    <a:pt x="4254" y="266"/>
                  </a:lnTo>
                  <a:lnTo>
                    <a:pt x="3352" y="406"/>
                  </a:lnTo>
                  <a:lnTo>
                    <a:pt x="3581" y="266"/>
                  </a:lnTo>
                  <a:lnTo>
                    <a:pt x="3657" y="139"/>
                  </a:lnTo>
                  <a:lnTo>
                    <a:pt x="3581" y="12"/>
                  </a:lnTo>
                  <a:lnTo>
                    <a:pt x="3429" y="38"/>
                  </a:lnTo>
                  <a:lnTo>
                    <a:pt x="3263" y="114"/>
                  </a:lnTo>
                  <a:lnTo>
                    <a:pt x="3124" y="241"/>
                  </a:lnTo>
                  <a:lnTo>
                    <a:pt x="3022" y="406"/>
                  </a:lnTo>
                  <a:lnTo>
                    <a:pt x="2184" y="469"/>
                  </a:lnTo>
                  <a:lnTo>
                    <a:pt x="177" y="266"/>
                  </a:lnTo>
                  <a:lnTo>
                    <a:pt x="0" y="241"/>
                  </a:lnTo>
                  <a:lnTo>
                    <a:pt x="0" y="520"/>
                  </a:lnTo>
                  <a:lnTo>
                    <a:pt x="177" y="533"/>
                  </a:lnTo>
                  <a:lnTo>
                    <a:pt x="2133" y="736"/>
                  </a:lnTo>
                  <a:lnTo>
                    <a:pt x="2882" y="685"/>
                  </a:lnTo>
                  <a:lnTo>
                    <a:pt x="2540" y="977"/>
                  </a:lnTo>
                  <a:lnTo>
                    <a:pt x="2705" y="1930"/>
                  </a:lnTo>
                  <a:lnTo>
                    <a:pt x="3035" y="2413"/>
                  </a:lnTo>
                  <a:lnTo>
                    <a:pt x="3124" y="2552"/>
                  </a:lnTo>
                  <a:lnTo>
                    <a:pt x="3365" y="2413"/>
                  </a:lnTo>
                  <a:lnTo>
                    <a:pt x="3263" y="2273"/>
                  </a:lnTo>
                  <a:lnTo>
                    <a:pt x="2997" y="1879"/>
                  </a:lnTo>
                  <a:lnTo>
                    <a:pt x="2832" y="1079"/>
                  </a:lnTo>
                  <a:lnTo>
                    <a:pt x="3263" y="736"/>
                  </a:lnTo>
                  <a:lnTo>
                    <a:pt x="4000" y="609"/>
                  </a:lnTo>
                  <a:lnTo>
                    <a:pt x="4025" y="825"/>
                  </a:lnTo>
                  <a:lnTo>
                    <a:pt x="4076" y="1143"/>
                  </a:lnTo>
                  <a:lnTo>
                    <a:pt x="4076" y="1485"/>
                  </a:lnTo>
                  <a:lnTo>
                    <a:pt x="4356" y="2070"/>
                  </a:lnTo>
                  <a:lnTo>
                    <a:pt x="4584" y="2286"/>
                  </a:lnTo>
                  <a:lnTo>
                    <a:pt x="4876" y="2679"/>
                  </a:lnTo>
                  <a:lnTo>
                    <a:pt x="5118" y="2540"/>
                  </a:lnTo>
                  <a:lnTo>
                    <a:pt x="5003" y="2400"/>
                  </a:lnTo>
                  <a:lnTo>
                    <a:pt x="4838" y="2184"/>
                  </a:lnTo>
                  <a:lnTo>
                    <a:pt x="4648" y="1981"/>
                  </a:lnTo>
                  <a:lnTo>
                    <a:pt x="4508" y="1739"/>
                  </a:lnTo>
                  <a:lnTo>
                    <a:pt x="4330" y="1460"/>
                  </a:lnTo>
                  <a:lnTo>
                    <a:pt x="4343" y="1079"/>
                  </a:lnTo>
                  <a:lnTo>
                    <a:pt x="4279" y="660"/>
                  </a:lnTo>
                  <a:lnTo>
                    <a:pt x="4762" y="863"/>
                  </a:lnTo>
                  <a:lnTo>
                    <a:pt x="4940" y="1054"/>
                  </a:lnTo>
                  <a:lnTo>
                    <a:pt x="5410" y="1282"/>
                  </a:lnTo>
                  <a:lnTo>
                    <a:pt x="5715" y="1752"/>
                  </a:lnTo>
                  <a:lnTo>
                    <a:pt x="6184" y="1981"/>
                  </a:lnTo>
                  <a:lnTo>
                    <a:pt x="6350" y="2057"/>
                  </a:lnTo>
                  <a:lnTo>
                    <a:pt x="6477" y="181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2759044" y="4698326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743" y="0"/>
                  </a:moveTo>
                  <a:lnTo>
                    <a:pt x="4711" y="965"/>
                  </a:lnTo>
                  <a:lnTo>
                    <a:pt x="4203" y="1104"/>
                  </a:lnTo>
                  <a:lnTo>
                    <a:pt x="3467" y="1333"/>
                  </a:lnTo>
                  <a:lnTo>
                    <a:pt x="2781" y="1739"/>
                  </a:lnTo>
                  <a:lnTo>
                    <a:pt x="1904" y="2578"/>
                  </a:lnTo>
                  <a:lnTo>
                    <a:pt x="1054" y="3289"/>
                  </a:lnTo>
                  <a:lnTo>
                    <a:pt x="939" y="3581"/>
                  </a:lnTo>
                  <a:lnTo>
                    <a:pt x="647" y="3860"/>
                  </a:lnTo>
                  <a:lnTo>
                    <a:pt x="63" y="4457"/>
                  </a:lnTo>
                  <a:lnTo>
                    <a:pt x="0" y="5321"/>
                  </a:lnTo>
                  <a:lnTo>
                    <a:pt x="406" y="6464"/>
                  </a:lnTo>
                  <a:lnTo>
                    <a:pt x="406" y="6692"/>
                  </a:lnTo>
                  <a:lnTo>
                    <a:pt x="330" y="7658"/>
                  </a:lnTo>
                  <a:lnTo>
                    <a:pt x="571" y="7848"/>
                  </a:lnTo>
                  <a:lnTo>
                    <a:pt x="749" y="8369"/>
                  </a:lnTo>
                  <a:lnTo>
                    <a:pt x="965" y="8432"/>
                  </a:lnTo>
                  <a:lnTo>
                    <a:pt x="1765" y="8191"/>
                  </a:lnTo>
                  <a:lnTo>
                    <a:pt x="2616" y="8712"/>
                  </a:lnTo>
                  <a:lnTo>
                    <a:pt x="3835" y="8229"/>
                  </a:lnTo>
                  <a:lnTo>
                    <a:pt x="3809" y="8026"/>
                  </a:lnTo>
                  <a:lnTo>
                    <a:pt x="4178" y="7277"/>
                  </a:lnTo>
                  <a:lnTo>
                    <a:pt x="4483" y="7099"/>
                  </a:lnTo>
                  <a:lnTo>
                    <a:pt x="4838" y="6502"/>
                  </a:lnTo>
                  <a:lnTo>
                    <a:pt x="4914" y="6159"/>
                  </a:lnTo>
                  <a:lnTo>
                    <a:pt x="5549" y="5232"/>
                  </a:lnTo>
                  <a:lnTo>
                    <a:pt x="6057" y="4406"/>
                  </a:lnTo>
                  <a:lnTo>
                    <a:pt x="6095" y="3555"/>
                  </a:lnTo>
                  <a:lnTo>
                    <a:pt x="6070" y="3149"/>
                  </a:lnTo>
                  <a:lnTo>
                    <a:pt x="6070" y="2438"/>
                  </a:lnTo>
                  <a:lnTo>
                    <a:pt x="6235" y="2184"/>
                  </a:lnTo>
                  <a:lnTo>
                    <a:pt x="6413" y="1689"/>
                  </a:lnTo>
                  <a:lnTo>
                    <a:pt x="6591" y="1295"/>
                  </a:lnTo>
                  <a:lnTo>
                    <a:pt x="6756" y="1193"/>
                  </a:lnTo>
                  <a:lnTo>
                    <a:pt x="6857" y="1054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2759214" y="470002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5461" y="2044"/>
                  </a:moveTo>
                  <a:lnTo>
                    <a:pt x="5422" y="1765"/>
                  </a:lnTo>
                  <a:lnTo>
                    <a:pt x="5270" y="1790"/>
                  </a:lnTo>
                  <a:lnTo>
                    <a:pt x="4686" y="1930"/>
                  </a:lnTo>
                  <a:lnTo>
                    <a:pt x="4089" y="1955"/>
                  </a:lnTo>
                  <a:lnTo>
                    <a:pt x="3771" y="2070"/>
                  </a:lnTo>
                  <a:lnTo>
                    <a:pt x="4051" y="901"/>
                  </a:lnTo>
                  <a:lnTo>
                    <a:pt x="5397" y="254"/>
                  </a:lnTo>
                  <a:lnTo>
                    <a:pt x="5295" y="0"/>
                  </a:lnTo>
                  <a:lnTo>
                    <a:pt x="5143" y="63"/>
                  </a:lnTo>
                  <a:lnTo>
                    <a:pt x="4191" y="533"/>
                  </a:lnTo>
                  <a:lnTo>
                    <a:pt x="3670" y="1638"/>
                  </a:lnTo>
                  <a:lnTo>
                    <a:pt x="3454" y="1346"/>
                  </a:lnTo>
                  <a:lnTo>
                    <a:pt x="3619" y="850"/>
                  </a:lnTo>
                  <a:lnTo>
                    <a:pt x="3670" y="685"/>
                  </a:lnTo>
                  <a:lnTo>
                    <a:pt x="3429" y="584"/>
                  </a:lnTo>
                  <a:lnTo>
                    <a:pt x="3213" y="1270"/>
                  </a:lnTo>
                  <a:lnTo>
                    <a:pt x="3467" y="1778"/>
                  </a:lnTo>
                  <a:lnTo>
                    <a:pt x="3340" y="2286"/>
                  </a:lnTo>
                  <a:lnTo>
                    <a:pt x="2806" y="3365"/>
                  </a:lnTo>
                  <a:lnTo>
                    <a:pt x="2501" y="3797"/>
                  </a:lnTo>
                  <a:lnTo>
                    <a:pt x="2476" y="3416"/>
                  </a:lnTo>
                  <a:lnTo>
                    <a:pt x="2184" y="2768"/>
                  </a:lnTo>
                  <a:lnTo>
                    <a:pt x="2438" y="2070"/>
                  </a:lnTo>
                  <a:lnTo>
                    <a:pt x="2501" y="1905"/>
                  </a:lnTo>
                  <a:lnTo>
                    <a:pt x="2260" y="1803"/>
                  </a:lnTo>
                  <a:lnTo>
                    <a:pt x="1917" y="2717"/>
                  </a:lnTo>
                  <a:lnTo>
                    <a:pt x="2209" y="3403"/>
                  </a:lnTo>
                  <a:lnTo>
                    <a:pt x="2273" y="4102"/>
                  </a:lnTo>
                  <a:lnTo>
                    <a:pt x="1841" y="4610"/>
                  </a:lnTo>
                  <a:lnTo>
                    <a:pt x="1409" y="5130"/>
                  </a:lnTo>
                  <a:lnTo>
                    <a:pt x="1320" y="4914"/>
                  </a:lnTo>
                  <a:lnTo>
                    <a:pt x="1346" y="4445"/>
                  </a:lnTo>
                  <a:lnTo>
                    <a:pt x="1435" y="3975"/>
                  </a:lnTo>
                  <a:lnTo>
                    <a:pt x="1473" y="3797"/>
                  </a:lnTo>
                  <a:lnTo>
                    <a:pt x="1219" y="3771"/>
                  </a:lnTo>
                  <a:lnTo>
                    <a:pt x="1181" y="3949"/>
                  </a:lnTo>
                  <a:lnTo>
                    <a:pt x="1079" y="4457"/>
                  </a:lnTo>
                  <a:lnTo>
                    <a:pt x="1054" y="4978"/>
                  </a:lnTo>
                  <a:lnTo>
                    <a:pt x="1193" y="5321"/>
                  </a:lnTo>
                  <a:lnTo>
                    <a:pt x="1143" y="5549"/>
                  </a:lnTo>
                  <a:lnTo>
                    <a:pt x="850" y="6223"/>
                  </a:lnTo>
                  <a:lnTo>
                    <a:pt x="0" y="6997"/>
                  </a:lnTo>
                  <a:lnTo>
                    <a:pt x="165" y="7213"/>
                  </a:lnTo>
                  <a:lnTo>
                    <a:pt x="292" y="7099"/>
                  </a:lnTo>
                  <a:lnTo>
                    <a:pt x="787" y="6642"/>
                  </a:lnTo>
                  <a:lnTo>
                    <a:pt x="1155" y="6134"/>
                  </a:lnTo>
                  <a:lnTo>
                    <a:pt x="1460" y="5626"/>
                  </a:lnTo>
                  <a:lnTo>
                    <a:pt x="1905" y="5676"/>
                  </a:lnTo>
                  <a:lnTo>
                    <a:pt x="2628" y="5740"/>
                  </a:lnTo>
                  <a:lnTo>
                    <a:pt x="3314" y="5308"/>
                  </a:lnTo>
                  <a:lnTo>
                    <a:pt x="3225" y="5041"/>
                  </a:lnTo>
                  <a:lnTo>
                    <a:pt x="3073" y="5130"/>
                  </a:lnTo>
                  <a:lnTo>
                    <a:pt x="2565" y="5448"/>
                  </a:lnTo>
                  <a:lnTo>
                    <a:pt x="1905" y="5384"/>
                  </a:lnTo>
                  <a:lnTo>
                    <a:pt x="3263" y="4241"/>
                  </a:lnTo>
                  <a:lnTo>
                    <a:pt x="4013" y="4241"/>
                  </a:lnTo>
                  <a:lnTo>
                    <a:pt x="4876" y="3873"/>
                  </a:lnTo>
                  <a:lnTo>
                    <a:pt x="4775" y="3606"/>
                  </a:lnTo>
                  <a:lnTo>
                    <a:pt x="4622" y="3670"/>
                  </a:lnTo>
                  <a:lnTo>
                    <a:pt x="3937" y="3975"/>
                  </a:lnTo>
                  <a:lnTo>
                    <a:pt x="3213" y="3962"/>
                  </a:lnTo>
                  <a:lnTo>
                    <a:pt x="2692" y="4038"/>
                  </a:lnTo>
                  <a:lnTo>
                    <a:pt x="3683" y="2451"/>
                  </a:lnTo>
                  <a:lnTo>
                    <a:pt x="4165" y="2222"/>
                  </a:lnTo>
                  <a:lnTo>
                    <a:pt x="4749" y="2197"/>
                  </a:lnTo>
                  <a:lnTo>
                    <a:pt x="5295" y="2070"/>
                  </a:lnTo>
                  <a:lnTo>
                    <a:pt x="5461" y="204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2736574" y="471843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4457" y="0"/>
                  </a:moveTo>
                  <a:lnTo>
                    <a:pt x="4076" y="317"/>
                  </a:lnTo>
                  <a:lnTo>
                    <a:pt x="3543" y="1117"/>
                  </a:lnTo>
                  <a:lnTo>
                    <a:pt x="3187" y="1752"/>
                  </a:lnTo>
                  <a:lnTo>
                    <a:pt x="2070" y="2692"/>
                  </a:lnTo>
                  <a:lnTo>
                    <a:pt x="1130" y="2806"/>
                  </a:lnTo>
                  <a:lnTo>
                    <a:pt x="0" y="4787"/>
                  </a:lnTo>
                  <a:lnTo>
                    <a:pt x="2603" y="6413"/>
                  </a:lnTo>
                  <a:lnTo>
                    <a:pt x="1591" y="7450"/>
                  </a:lnTo>
                  <a:lnTo>
                    <a:pt x="1790" y="7366"/>
                  </a:lnTo>
                  <a:lnTo>
                    <a:pt x="2044" y="7289"/>
                  </a:lnTo>
                  <a:lnTo>
                    <a:pt x="2971" y="6946"/>
                  </a:lnTo>
                  <a:lnTo>
                    <a:pt x="3784" y="6731"/>
                  </a:lnTo>
                  <a:lnTo>
                    <a:pt x="4826" y="5740"/>
                  </a:lnTo>
                  <a:lnTo>
                    <a:pt x="5562" y="5143"/>
                  </a:lnTo>
                  <a:lnTo>
                    <a:pt x="5638" y="4419"/>
                  </a:lnTo>
                  <a:lnTo>
                    <a:pt x="5683" y="2692"/>
                  </a:lnTo>
                  <a:lnTo>
                    <a:pt x="5130" y="1574"/>
                  </a:lnTo>
                  <a:lnTo>
                    <a:pt x="4483" y="736"/>
                  </a:lnTo>
                  <a:lnTo>
                    <a:pt x="4656" y="317"/>
                  </a:lnTo>
                  <a:lnTo>
                    <a:pt x="4559" y="12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2738069" y="471996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3136" y="1435"/>
                  </a:moveTo>
                  <a:lnTo>
                    <a:pt x="2971" y="1219"/>
                  </a:lnTo>
                  <a:lnTo>
                    <a:pt x="2832" y="1320"/>
                  </a:lnTo>
                  <a:lnTo>
                    <a:pt x="2451" y="1562"/>
                  </a:lnTo>
                  <a:lnTo>
                    <a:pt x="2006" y="1676"/>
                  </a:lnTo>
                  <a:lnTo>
                    <a:pt x="2387" y="977"/>
                  </a:lnTo>
                  <a:lnTo>
                    <a:pt x="2794" y="114"/>
                  </a:lnTo>
                  <a:lnTo>
                    <a:pt x="2540" y="0"/>
                  </a:lnTo>
                  <a:lnTo>
                    <a:pt x="2463" y="165"/>
                  </a:lnTo>
                  <a:lnTo>
                    <a:pt x="2032" y="1117"/>
                  </a:lnTo>
                  <a:lnTo>
                    <a:pt x="1727" y="1803"/>
                  </a:lnTo>
                  <a:lnTo>
                    <a:pt x="1676" y="1460"/>
                  </a:lnTo>
                  <a:lnTo>
                    <a:pt x="1600" y="952"/>
                  </a:lnTo>
                  <a:lnTo>
                    <a:pt x="1333" y="990"/>
                  </a:lnTo>
                  <a:lnTo>
                    <a:pt x="1358" y="1168"/>
                  </a:lnTo>
                  <a:lnTo>
                    <a:pt x="1409" y="1536"/>
                  </a:lnTo>
                  <a:lnTo>
                    <a:pt x="1485" y="1968"/>
                  </a:lnTo>
                  <a:lnTo>
                    <a:pt x="1638" y="2159"/>
                  </a:lnTo>
                  <a:lnTo>
                    <a:pt x="1511" y="3035"/>
                  </a:lnTo>
                  <a:lnTo>
                    <a:pt x="1346" y="2781"/>
                  </a:lnTo>
                  <a:lnTo>
                    <a:pt x="1409" y="2451"/>
                  </a:lnTo>
                  <a:lnTo>
                    <a:pt x="1447" y="2273"/>
                  </a:lnTo>
                  <a:lnTo>
                    <a:pt x="1168" y="2247"/>
                  </a:lnTo>
                  <a:lnTo>
                    <a:pt x="1143" y="2413"/>
                  </a:lnTo>
                  <a:lnTo>
                    <a:pt x="1054" y="2806"/>
                  </a:lnTo>
                  <a:lnTo>
                    <a:pt x="1320" y="3175"/>
                  </a:lnTo>
                  <a:lnTo>
                    <a:pt x="1384" y="3454"/>
                  </a:lnTo>
                  <a:lnTo>
                    <a:pt x="1397" y="4000"/>
                  </a:lnTo>
                  <a:lnTo>
                    <a:pt x="1231" y="4508"/>
                  </a:lnTo>
                  <a:lnTo>
                    <a:pt x="1092" y="4203"/>
                  </a:lnTo>
                  <a:lnTo>
                    <a:pt x="749" y="3975"/>
                  </a:lnTo>
                  <a:lnTo>
                    <a:pt x="749" y="3632"/>
                  </a:lnTo>
                  <a:lnTo>
                    <a:pt x="736" y="3454"/>
                  </a:lnTo>
                  <a:lnTo>
                    <a:pt x="469" y="3492"/>
                  </a:lnTo>
                  <a:lnTo>
                    <a:pt x="469" y="3670"/>
                  </a:lnTo>
                  <a:lnTo>
                    <a:pt x="482" y="4051"/>
                  </a:lnTo>
                  <a:lnTo>
                    <a:pt x="812" y="4267"/>
                  </a:lnTo>
                  <a:lnTo>
                    <a:pt x="965" y="4610"/>
                  </a:lnTo>
                  <a:lnTo>
                    <a:pt x="990" y="4838"/>
                  </a:lnTo>
                  <a:lnTo>
                    <a:pt x="1168" y="4800"/>
                  </a:lnTo>
                  <a:lnTo>
                    <a:pt x="1104" y="5029"/>
                  </a:lnTo>
                  <a:lnTo>
                    <a:pt x="0" y="5727"/>
                  </a:lnTo>
                  <a:lnTo>
                    <a:pt x="165" y="5943"/>
                  </a:lnTo>
                  <a:lnTo>
                    <a:pt x="1054" y="5372"/>
                  </a:lnTo>
                  <a:lnTo>
                    <a:pt x="1371" y="4749"/>
                  </a:lnTo>
                  <a:lnTo>
                    <a:pt x="1701" y="4660"/>
                  </a:lnTo>
                  <a:lnTo>
                    <a:pt x="2235" y="4508"/>
                  </a:lnTo>
                  <a:lnTo>
                    <a:pt x="2755" y="4292"/>
                  </a:lnTo>
                  <a:lnTo>
                    <a:pt x="2921" y="4229"/>
                  </a:lnTo>
                  <a:lnTo>
                    <a:pt x="2806" y="3975"/>
                  </a:lnTo>
                  <a:lnTo>
                    <a:pt x="2641" y="4051"/>
                  </a:lnTo>
                  <a:lnTo>
                    <a:pt x="2159" y="4241"/>
                  </a:lnTo>
                  <a:lnTo>
                    <a:pt x="1651" y="4406"/>
                  </a:lnTo>
                  <a:lnTo>
                    <a:pt x="1485" y="4445"/>
                  </a:lnTo>
                  <a:lnTo>
                    <a:pt x="1727" y="3606"/>
                  </a:lnTo>
                  <a:lnTo>
                    <a:pt x="1765" y="3454"/>
                  </a:lnTo>
                  <a:lnTo>
                    <a:pt x="1993" y="3441"/>
                  </a:lnTo>
                  <a:lnTo>
                    <a:pt x="2387" y="3225"/>
                  </a:lnTo>
                  <a:lnTo>
                    <a:pt x="2743" y="2997"/>
                  </a:lnTo>
                  <a:lnTo>
                    <a:pt x="2895" y="2908"/>
                  </a:lnTo>
                  <a:lnTo>
                    <a:pt x="2730" y="2692"/>
                  </a:lnTo>
                  <a:lnTo>
                    <a:pt x="2578" y="2781"/>
                  </a:lnTo>
                  <a:lnTo>
                    <a:pt x="2260" y="2984"/>
                  </a:lnTo>
                  <a:lnTo>
                    <a:pt x="1905" y="3175"/>
                  </a:lnTo>
                  <a:lnTo>
                    <a:pt x="1816" y="2882"/>
                  </a:lnTo>
                  <a:lnTo>
                    <a:pt x="1892" y="2362"/>
                  </a:lnTo>
                  <a:lnTo>
                    <a:pt x="2082" y="2222"/>
                  </a:lnTo>
                  <a:lnTo>
                    <a:pt x="2171" y="1879"/>
                  </a:lnTo>
                  <a:lnTo>
                    <a:pt x="2641" y="1752"/>
                  </a:lnTo>
                  <a:lnTo>
                    <a:pt x="2997" y="1536"/>
                  </a:lnTo>
                  <a:lnTo>
                    <a:pt x="3136" y="14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2752675" y="4707909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8572" y="0"/>
                  </a:moveTo>
                  <a:lnTo>
                    <a:pt x="7899" y="368"/>
                  </a:lnTo>
                  <a:lnTo>
                    <a:pt x="7734" y="533"/>
                  </a:lnTo>
                  <a:lnTo>
                    <a:pt x="6769" y="736"/>
                  </a:lnTo>
                  <a:lnTo>
                    <a:pt x="6197" y="800"/>
                  </a:lnTo>
                  <a:lnTo>
                    <a:pt x="4991" y="1498"/>
                  </a:lnTo>
                  <a:lnTo>
                    <a:pt x="4300" y="1523"/>
                  </a:lnTo>
                  <a:lnTo>
                    <a:pt x="3175" y="2349"/>
                  </a:lnTo>
                  <a:lnTo>
                    <a:pt x="2692" y="2857"/>
                  </a:lnTo>
                  <a:lnTo>
                    <a:pt x="1498" y="3606"/>
                  </a:lnTo>
                  <a:lnTo>
                    <a:pt x="698" y="3949"/>
                  </a:lnTo>
                  <a:lnTo>
                    <a:pt x="0" y="5283"/>
                  </a:lnTo>
                  <a:lnTo>
                    <a:pt x="127" y="6070"/>
                  </a:lnTo>
                  <a:lnTo>
                    <a:pt x="520" y="6667"/>
                  </a:lnTo>
                  <a:lnTo>
                    <a:pt x="914" y="6743"/>
                  </a:lnTo>
                  <a:lnTo>
                    <a:pt x="1371" y="6934"/>
                  </a:lnTo>
                  <a:lnTo>
                    <a:pt x="1752" y="7035"/>
                  </a:lnTo>
                  <a:lnTo>
                    <a:pt x="3733" y="7315"/>
                  </a:lnTo>
                  <a:lnTo>
                    <a:pt x="4610" y="7302"/>
                  </a:lnTo>
                  <a:lnTo>
                    <a:pt x="4927" y="7213"/>
                  </a:lnTo>
                  <a:lnTo>
                    <a:pt x="5689" y="6667"/>
                  </a:lnTo>
                  <a:lnTo>
                    <a:pt x="5740" y="6388"/>
                  </a:lnTo>
                  <a:lnTo>
                    <a:pt x="6235" y="5689"/>
                  </a:lnTo>
                  <a:lnTo>
                    <a:pt x="6515" y="5499"/>
                  </a:lnTo>
                  <a:lnTo>
                    <a:pt x="6934" y="4864"/>
                  </a:lnTo>
                  <a:lnTo>
                    <a:pt x="7086" y="4571"/>
                  </a:lnTo>
                  <a:lnTo>
                    <a:pt x="7860" y="3606"/>
                  </a:lnTo>
                  <a:lnTo>
                    <a:pt x="8305" y="3009"/>
                  </a:lnTo>
                  <a:lnTo>
                    <a:pt x="8623" y="1930"/>
                  </a:lnTo>
                  <a:lnTo>
                    <a:pt x="8864" y="1523"/>
                  </a:lnTo>
                  <a:lnTo>
                    <a:pt x="8978" y="533"/>
                  </a:lnTo>
                  <a:lnTo>
                    <a:pt x="9055" y="228"/>
                  </a:lnTo>
                  <a:lnTo>
                    <a:pt x="8674" y="139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2752064" y="4709349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775" y="1206"/>
                  </a:moveTo>
                  <a:lnTo>
                    <a:pt x="8712" y="927"/>
                  </a:lnTo>
                  <a:lnTo>
                    <a:pt x="8547" y="965"/>
                  </a:lnTo>
                  <a:lnTo>
                    <a:pt x="7962" y="1066"/>
                  </a:lnTo>
                  <a:lnTo>
                    <a:pt x="7429" y="1320"/>
                  </a:lnTo>
                  <a:lnTo>
                    <a:pt x="7772" y="1066"/>
                  </a:lnTo>
                  <a:lnTo>
                    <a:pt x="8483" y="203"/>
                  </a:lnTo>
                  <a:lnTo>
                    <a:pt x="8305" y="0"/>
                  </a:lnTo>
                  <a:lnTo>
                    <a:pt x="7734" y="698"/>
                  </a:lnTo>
                  <a:lnTo>
                    <a:pt x="7061" y="1270"/>
                  </a:lnTo>
                  <a:lnTo>
                    <a:pt x="6985" y="762"/>
                  </a:lnTo>
                  <a:lnTo>
                    <a:pt x="7327" y="165"/>
                  </a:lnTo>
                  <a:lnTo>
                    <a:pt x="7112" y="25"/>
                  </a:lnTo>
                  <a:lnTo>
                    <a:pt x="6743" y="647"/>
                  </a:lnTo>
                  <a:lnTo>
                    <a:pt x="6832" y="1219"/>
                  </a:lnTo>
                  <a:lnTo>
                    <a:pt x="6680" y="1574"/>
                  </a:lnTo>
                  <a:lnTo>
                    <a:pt x="5918" y="2222"/>
                  </a:lnTo>
                  <a:lnTo>
                    <a:pt x="5410" y="2844"/>
                  </a:lnTo>
                  <a:lnTo>
                    <a:pt x="5359" y="2413"/>
                  </a:lnTo>
                  <a:lnTo>
                    <a:pt x="5283" y="1739"/>
                  </a:lnTo>
                  <a:lnTo>
                    <a:pt x="5829" y="1371"/>
                  </a:lnTo>
                  <a:lnTo>
                    <a:pt x="5969" y="1270"/>
                  </a:lnTo>
                  <a:lnTo>
                    <a:pt x="5842" y="1028"/>
                  </a:lnTo>
                  <a:lnTo>
                    <a:pt x="5702" y="1117"/>
                  </a:lnTo>
                  <a:lnTo>
                    <a:pt x="5041" y="1574"/>
                  </a:lnTo>
                  <a:lnTo>
                    <a:pt x="5080" y="2324"/>
                  </a:lnTo>
                  <a:lnTo>
                    <a:pt x="5143" y="3022"/>
                  </a:lnTo>
                  <a:lnTo>
                    <a:pt x="3873" y="3848"/>
                  </a:lnTo>
                  <a:lnTo>
                    <a:pt x="3111" y="4038"/>
                  </a:lnTo>
                  <a:lnTo>
                    <a:pt x="3200" y="3733"/>
                  </a:lnTo>
                  <a:lnTo>
                    <a:pt x="3340" y="3086"/>
                  </a:lnTo>
                  <a:lnTo>
                    <a:pt x="3822" y="2781"/>
                  </a:lnTo>
                  <a:lnTo>
                    <a:pt x="3975" y="2692"/>
                  </a:lnTo>
                  <a:lnTo>
                    <a:pt x="3848" y="2451"/>
                  </a:lnTo>
                  <a:lnTo>
                    <a:pt x="3695" y="2540"/>
                  </a:lnTo>
                  <a:lnTo>
                    <a:pt x="3149" y="2882"/>
                  </a:lnTo>
                  <a:lnTo>
                    <a:pt x="2971" y="3568"/>
                  </a:lnTo>
                  <a:lnTo>
                    <a:pt x="2844" y="3962"/>
                  </a:lnTo>
                  <a:lnTo>
                    <a:pt x="2806" y="4114"/>
                  </a:lnTo>
                  <a:lnTo>
                    <a:pt x="2095" y="4279"/>
                  </a:lnTo>
                  <a:lnTo>
                    <a:pt x="1397" y="4470"/>
                  </a:lnTo>
                  <a:lnTo>
                    <a:pt x="1257" y="4559"/>
                  </a:lnTo>
                  <a:lnTo>
                    <a:pt x="1193" y="4864"/>
                  </a:lnTo>
                  <a:lnTo>
                    <a:pt x="774" y="5003"/>
                  </a:lnTo>
                  <a:lnTo>
                    <a:pt x="1193" y="4864"/>
                  </a:lnTo>
                  <a:lnTo>
                    <a:pt x="1193" y="4597"/>
                  </a:lnTo>
                  <a:lnTo>
                    <a:pt x="965" y="4711"/>
                  </a:lnTo>
                  <a:lnTo>
                    <a:pt x="1193" y="4584"/>
                  </a:lnTo>
                  <a:lnTo>
                    <a:pt x="381" y="4864"/>
                  </a:lnTo>
                  <a:lnTo>
                    <a:pt x="88" y="5092"/>
                  </a:lnTo>
                  <a:lnTo>
                    <a:pt x="228" y="5308"/>
                  </a:lnTo>
                  <a:lnTo>
                    <a:pt x="76" y="5105"/>
                  </a:lnTo>
                  <a:lnTo>
                    <a:pt x="0" y="5308"/>
                  </a:lnTo>
                  <a:lnTo>
                    <a:pt x="279" y="5308"/>
                  </a:lnTo>
                  <a:lnTo>
                    <a:pt x="1104" y="4978"/>
                  </a:lnTo>
                  <a:lnTo>
                    <a:pt x="1866" y="4597"/>
                  </a:lnTo>
                  <a:lnTo>
                    <a:pt x="2057" y="4559"/>
                  </a:lnTo>
                  <a:lnTo>
                    <a:pt x="2882" y="4394"/>
                  </a:lnTo>
                  <a:lnTo>
                    <a:pt x="3340" y="5168"/>
                  </a:lnTo>
                  <a:lnTo>
                    <a:pt x="4610" y="5397"/>
                  </a:lnTo>
                  <a:lnTo>
                    <a:pt x="5588" y="5067"/>
                  </a:lnTo>
                  <a:lnTo>
                    <a:pt x="5727" y="5016"/>
                  </a:lnTo>
                  <a:lnTo>
                    <a:pt x="5676" y="4775"/>
                  </a:lnTo>
                  <a:lnTo>
                    <a:pt x="4660" y="5130"/>
                  </a:lnTo>
                  <a:lnTo>
                    <a:pt x="3492" y="4965"/>
                  </a:lnTo>
                  <a:lnTo>
                    <a:pt x="3175" y="4343"/>
                  </a:lnTo>
                  <a:lnTo>
                    <a:pt x="3479" y="4267"/>
                  </a:lnTo>
                  <a:lnTo>
                    <a:pt x="4165" y="3937"/>
                  </a:lnTo>
                  <a:lnTo>
                    <a:pt x="5384" y="3238"/>
                  </a:lnTo>
                  <a:lnTo>
                    <a:pt x="5880" y="3403"/>
                  </a:lnTo>
                  <a:lnTo>
                    <a:pt x="6375" y="3733"/>
                  </a:lnTo>
                  <a:lnTo>
                    <a:pt x="7188" y="3556"/>
                  </a:lnTo>
                  <a:lnTo>
                    <a:pt x="7124" y="3289"/>
                  </a:lnTo>
                  <a:lnTo>
                    <a:pt x="6959" y="3314"/>
                  </a:lnTo>
                  <a:lnTo>
                    <a:pt x="6375" y="3454"/>
                  </a:lnTo>
                  <a:lnTo>
                    <a:pt x="5905" y="3111"/>
                  </a:lnTo>
                  <a:lnTo>
                    <a:pt x="5613" y="2997"/>
                  </a:lnTo>
                  <a:lnTo>
                    <a:pt x="6400" y="2171"/>
                  </a:lnTo>
                  <a:lnTo>
                    <a:pt x="6642" y="1930"/>
                  </a:lnTo>
                  <a:lnTo>
                    <a:pt x="6819" y="1968"/>
                  </a:lnTo>
                  <a:lnTo>
                    <a:pt x="6883" y="1803"/>
                  </a:lnTo>
                  <a:lnTo>
                    <a:pt x="7480" y="1600"/>
                  </a:lnTo>
                  <a:lnTo>
                    <a:pt x="8026" y="1346"/>
                  </a:lnTo>
                  <a:lnTo>
                    <a:pt x="8597" y="1244"/>
                  </a:lnTo>
                  <a:lnTo>
                    <a:pt x="8775" y="120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2748481" y="470953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180" y="6007"/>
                  </a:moveTo>
                  <a:lnTo>
                    <a:pt x="1322" y="6007"/>
                  </a:lnTo>
                  <a:lnTo>
                    <a:pt x="1792" y="6286"/>
                  </a:lnTo>
                  <a:lnTo>
                    <a:pt x="2224" y="6705"/>
                  </a:lnTo>
                  <a:lnTo>
                    <a:pt x="2821" y="6858"/>
                  </a:lnTo>
                  <a:lnTo>
                    <a:pt x="3519" y="6769"/>
                  </a:lnTo>
                  <a:lnTo>
                    <a:pt x="4180" y="6007"/>
                  </a:lnTo>
                  <a:close/>
                </a:path>
                <a:path w="5080" h="6985">
                  <a:moveTo>
                    <a:pt x="4383" y="0"/>
                  </a:moveTo>
                  <a:lnTo>
                    <a:pt x="3951" y="457"/>
                  </a:lnTo>
                  <a:lnTo>
                    <a:pt x="3126" y="647"/>
                  </a:lnTo>
                  <a:lnTo>
                    <a:pt x="1970" y="1257"/>
                  </a:lnTo>
                  <a:lnTo>
                    <a:pt x="1246" y="1739"/>
                  </a:lnTo>
                  <a:lnTo>
                    <a:pt x="408" y="2921"/>
                  </a:lnTo>
                  <a:lnTo>
                    <a:pt x="0" y="3784"/>
                  </a:lnTo>
                  <a:lnTo>
                    <a:pt x="17" y="4203"/>
                  </a:lnTo>
                  <a:lnTo>
                    <a:pt x="165" y="5105"/>
                  </a:lnTo>
                  <a:lnTo>
                    <a:pt x="344" y="5511"/>
                  </a:lnTo>
                  <a:lnTo>
                    <a:pt x="967" y="6045"/>
                  </a:lnTo>
                  <a:lnTo>
                    <a:pt x="1322" y="6007"/>
                  </a:lnTo>
                  <a:lnTo>
                    <a:pt x="4180" y="6007"/>
                  </a:lnTo>
                  <a:lnTo>
                    <a:pt x="4345" y="5816"/>
                  </a:lnTo>
                  <a:lnTo>
                    <a:pt x="4466" y="5080"/>
                  </a:lnTo>
                  <a:lnTo>
                    <a:pt x="4688" y="4203"/>
                  </a:lnTo>
                  <a:lnTo>
                    <a:pt x="4728" y="1739"/>
                  </a:lnTo>
                  <a:lnTo>
                    <a:pt x="4599" y="1473"/>
                  </a:lnTo>
                  <a:lnTo>
                    <a:pt x="4688" y="190"/>
                  </a:lnTo>
                  <a:lnTo>
                    <a:pt x="4383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2749219" y="470989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695" y="63"/>
                  </a:moveTo>
                  <a:lnTo>
                    <a:pt x="3441" y="0"/>
                  </a:lnTo>
                  <a:lnTo>
                    <a:pt x="2984" y="1181"/>
                  </a:lnTo>
                  <a:lnTo>
                    <a:pt x="2451" y="1727"/>
                  </a:lnTo>
                  <a:lnTo>
                    <a:pt x="2387" y="1447"/>
                  </a:lnTo>
                  <a:lnTo>
                    <a:pt x="2349" y="1054"/>
                  </a:lnTo>
                  <a:lnTo>
                    <a:pt x="2336" y="876"/>
                  </a:lnTo>
                  <a:lnTo>
                    <a:pt x="2070" y="876"/>
                  </a:lnTo>
                  <a:lnTo>
                    <a:pt x="2082" y="1054"/>
                  </a:lnTo>
                  <a:lnTo>
                    <a:pt x="2120" y="1473"/>
                  </a:lnTo>
                  <a:lnTo>
                    <a:pt x="2235" y="1955"/>
                  </a:lnTo>
                  <a:lnTo>
                    <a:pt x="1651" y="3441"/>
                  </a:lnTo>
                  <a:lnTo>
                    <a:pt x="1308" y="2959"/>
                  </a:lnTo>
                  <a:lnTo>
                    <a:pt x="1282" y="2425"/>
                  </a:lnTo>
                  <a:lnTo>
                    <a:pt x="1282" y="2247"/>
                  </a:lnTo>
                  <a:lnTo>
                    <a:pt x="1016" y="2260"/>
                  </a:lnTo>
                  <a:lnTo>
                    <a:pt x="1016" y="2438"/>
                  </a:lnTo>
                  <a:lnTo>
                    <a:pt x="1041" y="3022"/>
                  </a:lnTo>
                  <a:lnTo>
                    <a:pt x="1371" y="3492"/>
                  </a:lnTo>
                  <a:lnTo>
                    <a:pt x="1524" y="3771"/>
                  </a:lnTo>
                  <a:lnTo>
                    <a:pt x="1435" y="4013"/>
                  </a:lnTo>
                  <a:lnTo>
                    <a:pt x="1104" y="5130"/>
                  </a:lnTo>
                  <a:lnTo>
                    <a:pt x="914" y="4775"/>
                  </a:lnTo>
                  <a:lnTo>
                    <a:pt x="546" y="4229"/>
                  </a:lnTo>
                  <a:lnTo>
                    <a:pt x="241" y="3441"/>
                  </a:lnTo>
                  <a:lnTo>
                    <a:pt x="0" y="3594"/>
                  </a:lnTo>
                  <a:lnTo>
                    <a:pt x="76" y="3746"/>
                  </a:lnTo>
                  <a:lnTo>
                    <a:pt x="317" y="4368"/>
                  </a:lnTo>
                  <a:lnTo>
                    <a:pt x="685" y="4914"/>
                  </a:lnTo>
                  <a:lnTo>
                    <a:pt x="965" y="5422"/>
                  </a:lnTo>
                  <a:lnTo>
                    <a:pt x="533" y="6159"/>
                  </a:lnTo>
                  <a:lnTo>
                    <a:pt x="444" y="6311"/>
                  </a:lnTo>
                  <a:lnTo>
                    <a:pt x="673" y="6451"/>
                  </a:lnTo>
                  <a:lnTo>
                    <a:pt x="1143" y="5613"/>
                  </a:lnTo>
                  <a:lnTo>
                    <a:pt x="1333" y="5499"/>
                  </a:lnTo>
                  <a:lnTo>
                    <a:pt x="1638" y="5181"/>
                  </a:lnTo>
                  <a:lnTo>
                    <a:pt x="2070" y="5054"/>
                  </a:lnTo>
                  <a:lnTo>
                    <a:pt x="2425" y="4787"/>
                  </a:lnTo>
                  <a:lnTo>
                    <a:pt x="2565" y="4686"/>
                  </a:lnTo>
                  <a:lnTo>
                    <a:pt x="2425" y="4445"/>
                  </a:lnTo>
                  <a:lnTo>
                    <a:pt x="2286" y="4546"/>
                  </a:lnTo>
                  <a:lnTo>
                    <a:pt x="1917" y="4826"/>
                  </a:lnTo>
                  <a:lnTo>
                    <a:pt x="1473" y="4965"/>
                  </a:lnTo>
                  <a:lnTo>
                    <a:pt x="1600" y="4343"/>
                  </a:lnTo>
                  <a:lnTo>
                    <a:pt x="1701" y="4064"/>
                  </a:lnTo>
                  <a:lnTo>
                    <a:pt x="1968" y="3975"/>
                  </a:lnTo>
                  <a:lnTo>
                    <a:pt x="2273" y="3771"/>
                  </a:lnTo>
                  <a:lnTo>
                    <a:pt x="2806" y="3708"/>
                  </a:lnTo>
                  <a:lnTo>
                    <a:pt x="3022" y="3200"/>
                  </a:lnTo>
                  <a:lnTo>
                    <a:pt x="3086" y="3035"/>
                  </a:lnTo>
                  <a:lnTo>
                    <a:pt x="2857" y="2895"/>
                  </a:lnTo>
                  <a:lnTo>
                    <a:pt x="2781" y="3060"/>
                  </a:lnTo>
                  <a:lnTo>
                    <a:pt x="2603" y="3505"/>
                  </a:lnTo>
                  <a:lnTo>
                    <a:pt x="2095" y="3556"/>
                  </a:lnTo>
                  <a:lnTo>
                    <a:pt x="1854" y="3670"/>
                  </a:lnTo>
                  <a:lnTo>
                    <a:pt x="2336" y="2400"/>
                  </a:lnTo>
                  <a:lnTo>
                    <a:pt x="2628" y="2374"/>
                  </a:lnTo>
                  <a:lnTo>
                    <a:pt x="2895" y="2108"/>
                  </a:lnTo>
                  <a:lnTo>
                    <a:pt x="3441" y="2019"/>
                  </a:lnTo>
                  <a:lnTo>
                    <a:pt x="3581" y="1612"/>
                  </a:lnTo>
                  <a:lnTo>
                    <a:pt x="3644" y="1435"/>
                  </a:lnTo>
                  <a:lnTo>
                    <a:pt x="3390" y="1371"/>
                  </a:lnTo>
                  <a:lnTo>
                    <a:pt x="3327" y="1536"/>
                  </a:lnTo>
                  <a:lnTo>
                    <a:pt x="3276" y="1701"/>
                  </a:lnTo>
                  <a:lnTo>
                    <a:pt x="3009" y="1790"/>
                  </a:lnTo>
                  <a:lnTo>
                    <a:pt x="2730" y="1930"/>
                  </a:lnTo>
                  <a:lnTo>
                    <a:pt x="3200" y="1358"/>
                  </a:lnTo>
                  <a:lnTo>
                    <a:pt x="3695" y="6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2745977" y="4715880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5486" y="0"/>
                  </a:moveTo>
                  <a:lnTo>
                    <a:pt x="4559" y="254"/>
                  </a:lnTo>
                  <a:lnTo>
                    <a:pt x="3505" y="596"/>
                  </a:lnTo>
                  <a:lnTo>
                    <a:pt x="3175" y="571"/>
                  </a:lnTo>
                  <a:lnTo>
                    <a:pt x="2514" y="736"/>
                  </a:lnTo>
                  <a:lnTo>
                    <a:pt x="2235" y="977"/>
                  </a:lnTo>
                  <a:lnTo>
                    <a:pt x="1435" y="1092"/>
                  </a:lnTo>
                  <a:lnTo>
                    <a:pt x="1270" y="1003"/>
                  </a:lnTo>
                  <a:lnTo>
                    <a:pt x="381" y="2044"/>
                  </a:lnTo>
                  <a:lnTo>
                    <a:pt x="546" y="3073"/>
                  </a:lnTo>
                  <a:lnTo>
                    <a:pt x="25" y="3797"/>
                  </a:lnTo>
                  <a:lnTo>
                    <a:pt x="0" y="4025"/>
                  </a:lnTo>
                  <a:lnTo>
                    <a:pt x="406" y="4368"/>
                  </a:lnTo>
                  <a:lnTo>
                    <a:pt x="469" y="4686"/>
                  </a:lnTo>
                  <a:lnTo>
                    <a:pt x="1587" y="5016"/>
                  </a:lnTo>
                  <a:lnTo>
                    <a:pt x="2463" y="5816"/>
                  </a:lnTo>
                  <a:lnTo>
                    <a:pt x="3263" y="6057"/>
                  </a:lnTo>
                  <a:lnTo>
                    <a:pt x="4368" y="5461"/>
                  </a:lnTo>
                  <a:lnTo>
                    <a:pt x="4660" y="5448"/>
                  </a:lnTo>
                  <a:lnTo>
                    <a:pt x="5321" y="5029"/>
                  </a:lnTo>
                  <a:lnTo>
                    <a:pt x="5613" y="4826"/>
                  </a:lnTo>
                  <a:lnTo>
                    <a:pt x="6680" y="4216"/>
                  </a:lnTo>
                  <a:lnTo>
                    <a:pt x="7289" y="3644"/>
                  </a:lnTo>
                  <a:lnTo>
                    <a:pt x="8064" y="2489"/>
                  </a:lnTo>
                  <a:lnTo>
                    <a:pt x="9639" y="685"/>
                  </a:lnTo>
                  <a:lnTo>
                    <a:pt x="8750" y="241"/>
                  </a:lnTo>
                  <a:lnTo>
                    <a:pt x="8585" y="292"/>
                  </a:lnTo>
                  <a:lnTo>
                    <a:pt x="8445" y="431"/>
                  </a:lnTo>
                  <a:lnTo>
                    <a:pt x="8039" y="546"/>
                  </a:lnTo>
                  <a:lnTo>
                    <a:pt x="7518" y="520"/>
                  </a:lnTo>
                  <a:lnTo>
                    <a:pt x="7238" y="622"/>
                  </a:lnTo>
                  <a:lnTo>
                    <a:pt x="6248" y="241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2745320" y="4716524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8331" y="825"/>
                  </a:moveTo>
                  <a:lnTo>
                    <a:pt x="8140" y="635"/>
                  </a:lnTo>
                  <a:lnTo>
                    <a:pt x="7073" y="1828"/>
                  </a:lnTo>
                  <a:lnTo>
                    <a:pt x="5943" y="1727"/>
                  </a:lnTo>
                  <a:lnTo>
                    <a:pt x="6159" y="1435"/>
                  </a:lnTo>
                  <a:lnTo>
                    <a:pt x="6400" y="838"/>
                  </a:lnTo>
                  <a:lnTo>
                    <a:pt x="6819" y="127"/>
                  </a:lnTo>
                  <a:lnTo>
                    <a:pt x="6578" y="0"/>
                  </a:lnTo>
                  <a:lnTo>
                    <a:pt x="6184" y="685"/>
                  </a:lnTo>
                  <a:lnTo>
                    <a:pt x="5956" y="1270"/>
                  </a:lnTo>
                  <a:lnTo>
                    <a:pt x="5638" y="1701"/>
                  </a:lnTo>
                  <a:lnTo>
                    <a:pt x="3784" y="2171"/>
                  </a:lnTo>
                  <a:lnTo>
                    <a:pt x="4051" y="1676"/>
                  </a:lnTo>
                  <a:lnTo>
                    <a:pt x="4305" y="939"/>
                  </a:lnTo>
                  <a:lnTo>
                    <a:pt x="4813" y="342"/>
                  </a:lnTo>
                  <a:lnTo>
                    <a:pt x="4927" y="203"/>
                  </a:lnTo>
                  <a:lnTo>
                    <a:pt x="4737" y="25"/>
                  </a:lnTo>
                  <a:lnTo>
                    <a:pt x="4622" y="152"/>
                  </a:lnTo>
                  <a:lnTo>
                    <a:pt x="4102" y="762"/>
                  </a:lnTo>
                  <a:lnTo>
                    <a:pt x="3822" y="1524"/>
                  </a:lnTo>
                  <a:lnTo>
                    <a:pt x="3454" y="2235"/>
                  </a:lnTo>
                  <a:lnTo>
                    <a:pt x="2806" y="2641"/>
                  </a:lnTo>
                  <a:lnTo>
                    <a:pt x="2209" y="2794"/>
                  </a:lnTo>
                  <a:lnTo>
                    <a:pt x="2286" y="2501"/>
                  </a:lnTo>
                  <a:lnTo>
                    <a:pt x="2476" y="1816"/>
                  </a:lnTo>
                  <a:lnTo>
                    <a:pt x="2946" y="1409"/>
                  </a:lnTo>
                  <a:lnTo>
                    <a:pt x="3086" y="1295"/>
                  </a:lnTo>
                  <a:lnTo>
                    <a:pt x="2882" y="1117"/>
                  </a:lnTo>
                  <a:lnTo>
                    <a:pt x="2755" y="1231"/>
                  </a:lnTo>
                  <a:lnTo>
                    <a:pt x="2247" y="1663"/>
                  </a:lnTo>
                  <a:lnTo>
                    <a:pt x="2032" y="2400"/>
                  </a:lnTo>
                  <a:lnTo>
                    <a:pt x="1917" y="2857"/>
                  </a:lnTo>
                  <a:lnTo>
                    <a:pt x="1346" y="2997"/>
                  </a:lnTo>
                  <a:lnTo>
                    <a:pt x="749" y="3187"/>
                  </a:lnTo>
                  <a:lnTo>
                    <a:pt x="152" y="3517"/>
                  </a:lnTo>
                  <a:lnTo>
                    <a:pt x="0" y="3606"/>
                  </a:lnTo>
                  <a:lnTo>
                    <a:pt x="139" y="3835"/>
                  </a:lnTo>
                  <a:lnTo>
                    <a:pt x="1155" y="3276"/>
                  </a:lnTo>
                  <a:lnTo>
                    <a:pt x="1905" y="3225"/>
                  </a:lnTo>
                  <a:lnTo>
                    <a:pt x="2095" y="3251"/>
                  </a:lnTo>
                  <a:lnTo>
                    <a:pt x="2349" y="3479"/>
                  </a:lnTo>
                  <a:lnTo>
                    <a:pt x="2819" y="3632"/>
                  </a:lnTo>
                  <a:lnTo>
                    <a:pt x="3492" y="3733"/>
                  </a:lnTo>
                  <a:lnTo>
                    <a:pt x="3556" y="3467"/>
                  </a:lnTo>
                  <a:lnTo>
                    <a:pt x="2933" y="3378"/>
                  </a:lnTo>
                  <a:lnTo>
                    <a:pt x="2501" y="3251"/>
                  </a:lnTo>
                  <a:lnTo>
                    <a:pt x="2336" y="3086"/>
                  </a:lnTo>
                  <a:lnTo>
                    <a:pt x="2959" y="2819"/>
                  </a:lnTo>
                  <a:lnTo>
                    <a:pt x="3581" y="2565"/>
                  </a:lnTo>
                  <a:lnTo>
                    <a:pt x="4191" y="2870"/>
                  </a:lnTo>
                  <a:lnTo>
                    <a:pt x="4711" y="3390"/>
                  </a:lnTo>
                  <a:lnTo>
                    <a:pt x="5473" y="3352"/>
                  </a:lnTo>
                  <a:lnTo>
                    <a:pt x="5651" y="3352"/>
                  </a:lnTo>
                  <a:lnTo>
                    <a:pt x="5638" y="3073"/>
                  </a:lnTo>
                  <a:lnTo>
                    <a:pt x="5473" y="3073"/>
                  </a:lnTo>
                  <a:lnTo>
                    <a:pt x="4762" y="3111"/>
                  </a:lnTo>
                  <a:lnTo>
                    <a:pt x="4279" y="2603"/>
                  </a:lnTo>
                  <a:lnTo>
                    <a:pt x="3937" y="2438"/>
                  </a:lnTo>
                  <a:lnTo>
                    <a:pt x="4432" y="2273"/>
                  </a:lnTo>
                  <a:lnTo>
                    <a:pt x="5575" y="2095"/>
                  </a:lnTo>
                  <a:lnTo>
                    <a:pt x="6096" y="2133"/>
                  </a:lnTo>
                  <a:lnTo>
                    <a:pt x="6464" y="2565"/>
                  </a:lnTo>
                  <a:lnTo>
                    <a:pt x="6972" y="2552"/>
                  </a:lnTo>
                  <a:lnTo>
                    <a:pt x="7150" y="2552"/>
                  </a:lnTo>
                  <a:lnTo>
                    <a:pt x="7150" y="2273"/>
                  </a:lnTo>
                  <a:lnTo>
                    <a:pt x="6972" y="2273"/>
                  </a:lnTo>
                  <a:lnTo>
                    <a:pt x="6477" y="2286"/>
                  </a:lnTo>
                  <a:lnTo>
                    <a:pt x="6210" y="2006"/>
                  </a:lnTo>
                  <a:lnTo>
                    <a:pt x="7467" y="1803"/>
                  </a:lnTo>
                  <a:lnTo>
                    <a:pt x="8331" y="82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2739027" y="470845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2425" y="0"/>
                  </a:moveTo>
                  <a:lnTo>
                    <a:pt x="2031" y="241"/>
                  </a:lnTo>
                  <a:lnTo>
                    <a:pt x="1320" y="647"/>
                  </a:lnTo>
                  <a:lnTo>
                    <a:pt x="774" y="1663"/>
                  </a:lnTo>
                  <a:lnTo>
                    <a:pt x="634" y="2463"/>
                  </a:lnTo>
                  <a:lnTo>
                    <a:pt x="330" y="4800"/>
                  </a:lnTo>
                  <a:lnTo>
                    <a:pt x="114" y="4851"/>
                  </a:lnTo>
                  <a:lnTo>
                    <a:pt x="0" y="5638"/>
                  </a:lnTo>
                  <a:lnTo>
                    <a:pt x="444" y="5270"/>
                  </a:lnTo>
                  <a:lnTo>
                    <a:pt x="1206" y="5880"/>
                  </a:lnTo>
                  <a:lnTo>
                    <a:pt x="4432" y="3047"/>
                  </a:lnTo>
                  <a:lnTo>
                    <a:pt x="4406" y="2743"/>
                  </a:lnTo>
                  <a:lnTo>
                    <a:pt x="4546" y="2184"/>
                  </a:lnTo>
                  <a:lnTo>
                    <a:pt x="4686" y="1904"/>
                  </a:lnTo>
                  <a:lnTo>
                    <a:pt x="4876" y="1117"/>
                  </a:lnTo>
                  <a:lnTo>
                    <a:pt x="5664" y="50"/>
                  </a:lnTo>
                  <a:lnTo>
                    <a:pt x="4279" y="63"/>
                  </a:lnTo>
                  <a:lnTo>
                    <a:pt x="3835" y="13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2738361" y="470894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914" y="2184"/>
                  </a:moveTo>
                  <a:lnTo>
                    <a:pt x="4813" y="1930"/>
                  </a:lnTo>
                  <a:lnTo>
                    <a:pt x="4051" y="2324"/>
                  </a:lnTo>
                  <a:lnTo>
                    <a:pt x="2908" y="2387"/>
                  </a:lnTo>
                  <a:lnTo>
                    <a:pt x="3149" y="2070"/>
                  </a:lnTo>
                  <a:lnTo>
                    <a:pt x="3505" y="1536"/>
                  </a:lnTo>
                  <a:lnTo>
                    <a:pt x="3746" y="1193"/>
                  </a:lnTo>
                  <a:lnTo>
                    <a:pt x="3949" y="1206"/>
                  </a:lnTo>
                  <a:lnTo>
                    <a:pt x="4216" y="1092"/>
                  </a:lnTo>
                  <a:lnTo>
                    <a:pt x="4457" y="939"/>
                  </a:lnTo>
                  <a:lnTo>
                    <a:pt x="4610" y="863"/>
                  </a:lnTo>
                  <a:lnTo>
                    <a:pt x="4445" y="635"/>
                  </a:lnTo>
                  <a:lnTo>
                    <a:pt x="4292" y="711"/>
                  </a:lnTo>
                  <a:lnTo>
                    <a:pt x="4114" y="825"/>
                  </a:lnTo>
                  <a:lnTo>
                    <a:pt x="3911" y="914"/>
                  </a:lnTo>
                  <a:lnTo>
                    <a:pt x="3835" y="787"/>
                  </a:lnTo>
                  <a:lnTo>
                    <a:pt x="4102" y="266"/>
                  </a:lnTo>
                  <a:lnTo>
                    <a:pt x="3848" y="139"/>
                  </a:lnTo>
                  <a:lnTo>
                    <a:pt x="3771" y="292"/>
                  </a:lnTo>
                  <a:lnTo>
                    <a:pt x="3543" y="736"/>
                  </a:lnTo>
                  <a:lnTo>
                    <a:pt x="3390" y="469"/>
                  </a:lnTo>
                  <a:lnTo>
                    <a:pt x="3416" y="228"/>
                  </a:lnTo>
                  <a:lnTo>
                    <a:pt x="3429" y="63"/>
                  </a:lnTo>
                  <a:lnTo>
                    <a:pt x="3149" y="0"/>
                  </a:lnTo>
                  <a:lnTo>
                    <a:pt x="3149" y="177"/>
                  </a:lnTo>
                  <a:lnTo>
                    <a:pt x="3124" y="482"/>
                  </a:lnTo>
                  <a:lnTo>
                    <a:pt x="3263" y="736"/>
                  </a:lnTo>
                  <a:lnTo>
                    <a:pt x="3378" y="1003"/>
                  </a:lnTo>
                  <a:lnTo>
                    <a:pt x="3314" y="1219"/>
                  </a:lnTo>
                  <a:lnTo>
                    <a:pt x="2806" y="2057"/>
                  </a:lnTo>
                  <a:lnTo>
                    <a:pt x="2603" y="2362"/>
                  </a:lnTo>
                  <a:lnTo>
                    <a:pt x="2565" y="2184"/>
                  </a:lnTo>
                  <a:lnTo>
                    <a:pt x="2463" y="1816"/>
                  </a:lnTo>
                  <a:lnTo>
                    <a:pt x="2476" y="1447"/>
                  </a:lnTo>
                  <a:lnTo>
                    <a:pt x="2476" y="1282"/>
                  </a:lnTo>
                  <a:lnTo>
                    <a:pt x="2209" y="1219"/>
                  </a:lnTo>
                  <a:lnTo>
                    <a:pt x="2209" y="1397"/>
                  </a:lnTo>
                  <a:lnTo>
                    <a:pt x="2197" y="1790"/>
                  </a:lnTo>
                  <a:lnTo>
                    <a:pt x="2298" y="2171"/>
                  </a:lnTo>
                  <a:lnTo>
                    <a:pt x="2387" y="2552"/>
                  </a:lnTo>
                  <a:lnTo>
                    <a:pt x="2222" y="2933"/>
                  </a:lnTo>
                  <a:lnTo>
                    <a:pt x="1752" y="3606"/>
                  </a:lnTo>
                  <a:lnTo>
                    <a:pt x="1600" y="3543"/>
                  </a:lnTo>
                  <a:lnTo>
                    <a:pt x="1600" y="3822"/>
                  </a:lnTo>
                  <a:lnTo>
                    <a:pt x="1600" y="3543"/>
                  </a:lnTo>
                  <a:lnTo>
                    <a:pt x="1422" y="3454"/>
                  </a:lnTo>
                  <a:lnTo>
                    <a:pt x="1371" y="3263"/>
                  </a:lnTo>
                  <a:lnTo>
                    <a:pt x="1536" y="2933"/>
                  </a:lnTo>
                  <a:lnTo>
                    <a:pt x="1625" y="2781"/>
                  </a:lnTo>
                  <a:lnTo>
                    <a:pt x="1371" y="2667"/>
                  </a:lnTo>
                  <a:lnTo>
                    <a:pt x="1295" y="2819"/>
                  </a:lnTo>
                  <a:lnTo>
                    <a:pt x="1104" y="3187"/>
                  </a:lnTo>
                  <a:lnTo>
                    <a:pt x="1219" y="3644"/>
                  </a:lnTo>
                  <a:lnTo>
                    <a:pt x="1244" y="4064"/>
                  </a:lnTo>
                  <a:lnTo>
                    <a:pt x="749" y="4521"/>
                  </a:lnTo>
                  <a:lnTo>
                    <a:pt x="0" y="5562"/>
                  </a:lnTo>
                  <a:lnTo>
                    <a:pt x="203" y="5753"/>
                  </a:lnTo>
                  <a:lnTo>
                    <a:pt x="304" y="5600"/>
                  </a:lnTo>
                  <a:lnTo>
                    <a:pt x="952" y="4711"/>
                  </a:lnTo>
                  <a:lnTo>
                    <a:pt x="1816" y="4013"/>
                  </a:lnTo>
                  <a:lnTo>
                    <a:pt x="2133" y="4089"/>
                  </a:lnTo>
                  <a:lnTo>
                    <a:pt x="2527" y="4076"/>
                  </a:lnTo>
                  <a:lnTo>
                    <a:pt x="3111" y="4076"/>
                  </a:lnTo>
                  <a:lnTo>
                    <a:pt x="3606" y="3771"/>
                  </a:lnTo>
                  <a:lnTo>
                    <a:pt x="4279" y="3492"/>
                  </a:lnTo>
                  <a:lnTo>
                    <a:pt x="4191" y="3225"/>
                  </a:lnTo>
                  <a:lnTo>
                    <a:pt x="4025" y="3289"/>
                  </a:lnTo>
                  <a:lnTo>
                    <a:pt x="3683" y="3441"/>
                  </a:lnTo>
                  <a:lnTo>
                    <a:pt x="3340" y="3606"/>
                  </a:lnTo>
                  <a:lnTo>
                    <a:pt x="2984" y="3733"/>
                  </a:lnTo>
                  <a:lnTo>
                    <a:pt x="2463" y="3911"/>
                  </a:lnTo>
                  <a:lnTo>
                    <a:pt x="2006" y="3721"/>
                  </a:lnTo>
                  <a:lnTo>
                    <a:pt x="2679" y="2730"/>
                  </a:lnTo>
                  <a:lnTo>
                    <a:pt x="3441" y="2628"/>
                  </a:lnTo>
                  <a:lnTo>
                    <a:pt x="4127" y="2603"/>
                  </a:lnTo>
                  <a:lnTo>
                    <a:pt x="4914" y="218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2730616" y="468919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330" y="0"/>
                  </a:moveTo>
                  <a:lnTo>
                    <a:pt x="0" y="1028"/>
                  </a:lnTo>
                  <a:lnTo>
                    <a:pt x="190" y="2489"/>
                  </a:lnTo>
                  <a:lnTo>
                    <a:pt x="571" y="3835"/>
                  </a:lnTo>
                  <a:lnTo>
                    <a:pt x="647" y="4000"/>
                  </a:lnTo>
                  <a:lnTo>
                    <a:pt x="888" y="4330"/>
                  </a:lnTo>
                  <a:lnTo>
                    <a:pt x="1384" y="4914"/>
                  </a:lnTo>
                  <a:lnTo>
                    <a:pt x="2019" y="5105"/>
                  </a:lnTo>
                  <a:lnTo>
                    <a:pt x="2641" y="5372"/>
                  </a:lnTo>
                  <a:lnTo>
                    <a:pt x="3047" y="5575"/>
                  </a:lnTo>
                  <a:lnTo>
                    <a:pt x="3314" y="5740"/>
                  </a:lnTo>
                  <a:lnTo>
                    <a:pt x="3454" y="5803"/>
                  </a:lnTo>
                  <a:lnTo>
                    <a:pt x="3606" y="5791"/>
                  </a:lnTo>
                  <a:lnTo>
                    <a:pt x="3733" y="5816"/>
                  </a:lnTo>
                  <a:lnTo>
                    <a:pt x="3873" y="5867"/>
                  </a:lnTo>
                  <a:lnTo>
                    <a:pt x="4013" y="5956"/>
                  </a:lnTo>
                  <a:lnTo>
                    <a:pt x="4229" y="5930"/>
                  </a:lnTo>
                  <a:lnTo>
                    <a:pt x="4368" y="5930"/>
                  </a:lnTo>
                  <a:lnTo>
                    <a:pt x="4521" y="5918"/>
                  </a:lnTo>
                  <a:lnTo>
                    <a:pt x="4559" y="5791"/>
                  </a:lnTo>
                  <a:lnTo>
                    <a:pt x="4571" y="5651"/>
                  </a:lnTo>
                  <a:lnTo>
                    <a:pt x="4444" y="5041"/>
                  </a:lnTo>
                  <a:lnTo>
                    <a:pt x="4508" y="4610"/>
                  </a:lnTo>
                  <a:lnTo>
                    <a:pt x="4267" y="4140"/>
                  </a:lnTo>
                  <a:lnTo>
                    <a:pt x="4013" y="3606"/>
                  </a:lnTo>
                  <a:lnTo>
                    <a:pt x="3898" y="2920"/>
                  </a:lnTo>
                  <a:lnTo>
                    <a:pt x="3174" y="2019"/>
                  </a:lnTo>
                  <a:lnTo>
                    <a:pt x="2489" y="1460"/>
                  </a:lnTo>
                  <a:lnTo>
                    <a:pt x="876" y="19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2730855" y="469041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95" y="5651"/>
                  </a:moveTo>
                  <a:lnTo>
                    <a:pt x="3860" y="3644"/>
                  </a:lnTo>
                  <a:lnTo>
                    <a:pt x="3365" y="2819"/>
                  </a:lnTo>
                  <a:lnTo>
                    <a:pt x="3441" y="2654"/>
                  </a:lnTo>
                  <a:lnTo>
                    <a:pt x="3454" y="2476"/>
                  </a:lnTo>
                  <a:lnTo>
                    <a:pt x="3416" y="2286"/>
                  </a:lnTo>
                  <a:lnTo>
                    <a:pt x="3340" y="2133"/>
                  </a:lnTo>
                  <a:lnTo>
                    <a:pt x="3200" y="2108"/>
                  </a:lnTo>
                  <a:lnTo>
                    <a:pt x="3149" y="2235"/>
                  </a:lnTo>
                  <a:lnTo>
                    <a:pt x="3175" y="2374"/>
                  </a:lnTo>
                  <a:lnTo>
                    <a:pt x="2705" y="1651"/>
                  </a:lnTo>
                  <a:lnTo>
                    <a:pt x="2794" y="1371"/>
                  </a:lnTo>
                  <a:lnTo>
                    <a:pt x="2654" y="1092"/>
                  </a:lnTo>
                  <a:lnTo>
                    <a:pt x="2552" y="927"/>
                  </a:lnTo>
                  <a:lnTo>
                    <a:pt x="2349" y="1016"/>
                  </a:lnTo>
                  <a:lnTo>
                    <a:pt x="2438" y="1193"/>
                  </a:lnTo>
                  <a:lnTo>
                    <a:pt x="2527" y="1358"/>
                  </a:lnTo>
                  <a:lnTo>
                    <a:pt x="1892" y="571"/>
                  </a:lnTo>
                  <a:lnTo>
                    <a:pt x="1587" y="520"/>
                  </a:lnTo>
                  <a:lnTo>
                    <a:pt x="1625" y="711"/>
                  </a:lnTo>
                  <a:lnTo>
                    <a:pt x="889" y="127"/>
                  </a:lnTo>
                  <a:lnTo>
                    <a:pt x="723" y="0"/>
                  </a:lnTo>
                  <a:lnTo>
                    <a:pt x="622" y="215"/>
                  </a:lnTo>
                  <a:lnTo>
                    <a:pt x="787" y="342"/>
                  </a:lnTo>
                  <a:lnTo>
                    <a:pt x="1079" y="596"/>
                  </a:lnTo>
                  <a:lnTo>
                    <a:pt x="749" y="520"/>
                  </a:lnTo>
                  <a:lnTo>
                    <a:pt x="266" y="139"/>
                  </a:lnTo>
                  <a:lnTo>
                    <a:pt x="101" y="12"/>
                  </a:lnTo>
                  <a:lnTo>
                    <a:pt x="0" y="241"/>
                  </a:lnTo>
                  <a:lnTo>
                    <a:pt x="647" y="736"/>
                  </a:lnTo>
                  <a:lnTo>
                    <a:pt x="1193" y="850"/>
                  </a:lnTo>
                  <a:lnTo>
                    <a:pt x="1676" y="1219"/>
                  </a:lnTo>
                  <a:lnTo>
                    <a:pt x="1841" y="1333"/>
                  </a:lnTo>
                  <a:lnTo>
                    <a:pt x="2400" y="1714"/>
                  </a:lnTo>
                  <a:lnTo>
                    <a:pt x="2032" y="1790"/>
                  </a:lnTo>
                  <a:lnTo>
                    <a:pt x="1739" y="1943"/>
                  </a:lnTo>
                  <a:lnTo>
                    <a:pt x="1130" y="1828"/>
                  </a:lnTo>
                  <a:lnTo>
                    <a:pt x="850" y="1714"/>
                  </a:lnTo>
                  <a:lnTo>
                    <a:pt x="393" y="1587"/>
                  </a:lnTo>
                  <a:lnTo>
                    <a:pt x="431" y="1866"/>
                  </a:lnTo>
                  <a:lnTo>
                    <a:pt x="609" y="1905"/>
                  </a:lnTo>
                  <a:lnTo>
                    <a:pt x="927" y="2006"/>
                  </a:lnTo>
                  <a:lnTo>
                    <a:pt x="1231" y="2133"/>
                  </a:lnTo>
                  <a:lnTo>
                    <a:pt x="1549" y="2171"/>
                  </a:lnTo>
                  <a:lnTo>
                    <a:pt x="1866" y="2197"/>
                  </a:lnTo>
                  <a:lnTo>
                    <a:pt x="2146" y="2070"/>
                  </a:lnTo>
                  <a:lnTo>
                    <a:pt x="2425" y="2006"/>
                  </a:lnTo>
                  <a:lnTo>
                    <a:pt x="2578" y="1968"/>
                  </a:lnTo>
                  <a:lnTo>
                    <a:pt x="2971" y="2565"/>
                  </a:lnTo>
                  <a:lnTo>
                    <a:pt x="2971" y="2705"/>
                  </a:lnTo>
                  <a:lnTo>
                    <a:pt x="2946" y="3238"/>
                  </a:lnTo>
                  <a:lnTo>
                    <a:pt x="2209" y="3365"/>
                  </a:lnTo>
                  <a:lnTo>
                    <a:pt x="1727" y="3251"/>
                  </a:lnTo>
                  <a:lnTo>
                    <a:pt x="1549" y="3200"/>
                  </a:lnTo>
                  <a:lnTo>
                    <a:pt x="1587" y="3479"/>
                  </a:lnTo>
                  <a:lnTo>
                    <a:pt x="1752" y="3517"/>
                  </a:lnTo>
                  <a:lnTo>
                    <a:pt x="2349" y="3670"/>
                  </a:lnTo>
                  <a:lnTo>
                    <a:pt x="3213" y="3479"/>
                  </a:lnTo>
                  <a:lnTo>
                    <a:pt x="3225" y="3022"/>
                  </a:lnTo>
                  <a:lnTo>
                    <a:pt x="3670" y="3797"/>
                  </a:lnTo>
                  <a:lnTo>
                    <a:pt x="4953" y="5588"/>
                  </a:lnTo>
                  <a:lnTo>
                    <a:pt x="5067" y="5753"/>
                  </a:lnTo>
                  <a:lnTo>
                    <a:pt x="5295" y="5651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2732765" y="4685335"/>
              <a:ext cx="6985" cy="43815"/>
            </a:xfrm>
            <a:custGeom>
              <a:avLst/>
              <a:gdLst/>
              <a:ahLst/>
              <a:cxnLst/>
              <a:rect l="l" t="t" r="r" b="b"/>
              <a:pathLst>
                <a:path w="6985" h="43814">
                  <a:moveTo>
                    <a:pt x="508" y="0"/>
                  </a:moveTo>
                  <a:lnTo>
                    <a:pt x="431" y="355"/>
                  </a:lnTo>
                  <a:lnTo>
                    <a:pt x="266" y="507"/>
                  </a:lnTo>
                  <a:lnTo>
                    <a:pt x="0" y="406"/>
                  </a:lnTo>
                  <a:lnTo>
                    <a:pt x="3095" y="11109"/>
                  </a:lnTo>
                  <a:lnTo>
                    <a:pt x="4894" y="21848"/>
                  </a:lnTo>
                  <a:lnTo>
                    <a:pt x="5366" y="32547"/>
                  </a:lnTo>
                  <a:lnTo>
                    <a:pt x="4483" y="43129"/>
                  </a:lnTo>
                  <a:lnTo>
                    <a:pt x="5727" y="43459"/>
                  </a:lnTo>
                  <a:lnTo>
                    <a:pt x="6512" y="32718"/>
                  </a:lnTo>
                  <a:lnTo>
                    <a:pt x="5880" y="21834"/>
                  </a:lnTo>
                  <a:lnTo>
                    <a:pt x="3866" y="10898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6D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2736113" y="469407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100" y="6032"/>
                  </a:moveTo>
                  <a:lnTo>
                    <a:pt x="2120" y="6032"/>
                  </a:lnTo>
                  <a:lnTo>
                    <a:pt x="2400" y="6083"/>
                  </a:lnTo>
                  <a:lnTo>
                    <a:pt x="2540" y="6159"/>
                  </a:lnTo>
                  <a:lnTo>
                    <a:pt x="2959" y="6121"/>
                  </a:lnTo>
                  <a:lnTo>
                    <a:pt x="3100" y="6032"/>
                  </a:lnTo>
                  <a:close/>
                </a:path>
                <a:path w="6985" h="6350">
                  <a:moveTo>
                    <a:pt x="5273" y="4559"/>
                  </a:moveTo>
                  <a:lnTo>
                    <a:pt x="274" y="4572"/>
                  </a:lnTo>
                  <a:lnTo>
                    <a:pt x="567" y="5029"/>
                  </a:lnTo>
                  <a:lnTo>
                    <a:pt x="743" y="5194"/>
                  </a:lnTo>
                  <a:lnTo>
                    <a:pt x="1676" y="5867"/>
                  </a:lnTo>
                  <a:lnTo>
                    <a:pt x="1778" y="6007"/>
                  </a:lnTo>
                  <a:lnTo>
                    <a:pt x="1968" y="6121"/>
                  </a:lnTo>
                  <a:lnTo>
                    <a:pt x="2120" y="6032"/>
                  </a:lnTo>
                  <a:lnTo>
                    <a:pt x="3100" y="6032"/>
                  </a:lnTo>
                  <a:lnTo>
                    <a:pt x="3403" y="5842"/>
                  </a:lnTo>
                  <a:lnTo>
                    <a:pt x="3975" y="5321"/>
                  </a:lnTo>
                  <a:lnTo>
                    <a:pt x="4152" y="5194"/>
                  </a:lnTo>
                  <a:lnTo>
                    <a:pt x="4533" y="5029"/>
                  </a:lnTo>
                  <a:lnTo>
                    <a:pt x="4851" y="5029"/>
                  </a:lnTo>
                  <a:lnTo>
                    <a:pt x="4999" y="4978"/>
                  </a:lnTo>
                  <a:lnTo>
                    <a:pt x="5273" y="4559"/>
                  </a:lnTo>
                  <a:close/>
                </a:path>
                <a:path w="6985" h="6350">
                  <a:moveTo>
                    <a:pt x="787" y="0"/>
                  </a:moveTo>
                  <a:lnTo>
                    <a:pt x="355" y="1257"/>
                  </a:lnTo>
                  <a:lnTo>
                    <a:pt x="58" y="1841"/>
                  </a:lnTo>
                  <a:lnTo>
                    <a:pt x="0" y="3314"/>
                  </a:lnTo>
                  <a:lnTo>
                    <a:pt x="342" y="3771"/>
                  </a:lnTo>
                  <a:lnTo>
                    <a:pt x="304" y="4127"/>
                  </a:lnTo>
                  <a:lnTo>
                    <a:pt x="203" y="4572"/>
                  </a:lnTo>
                  <a:lnTo>
                    <a:pt x="5273" y="4559"/>
                  </a:lnTo>
                  <a:lnTo>
                    <a:pt x="5905" y="3492"/>
                  </a:lnTo>
                  <a:lnTo>
                    <a:pt x="6337" y="2984"/>
                  </a:lnTo>
                  <a:lnTo>
                    <a:pt x="6718" y="2794"/>
                  </a:lnTo>
                  <a:lnTo>
                    <a:pt x="6515" y="1854"/>
                  </a:lnTo>
                  <a:lnTo>
                    <a:pt x="5880" y="1841"/>
                  </a:lnTo>
                  <a:lnTo>
                    <a:pt x="5143" y="1511"/>
                  </a:lnTo>
                  <a:lnTo>
                    <a:pt x="4267" y="1028"/>
                  </a:lnTo>
                  <a:lnTo>
                    <a:pt x="4038" y="1016"/>
                  </a:lnTo>
                  <a:lnTo>
                    <a:pt x="3530" y="939"/>
                  </a:lnTo>
                  <a:lnTo>
                    <a:pt x="3270" y="736"/>
                  </a:lnTo>
                  <a:lnTo>
                    <a:pt x="2971" y="736"/>
                  </a:lnTo>
                  <a:lnTo>
                    <a:pt x="2654" y="635"/>
                  </a:lnTo>
                  <a:lnTo>
                    <a:pt x="2463" y="508"/>
                  </a:lnTo>
                  <a:lnTo>
                    <a:pt x="1968" y="279"/>
                  </a:lnTo>
                  <a:lnTo>
                    <a:pt x="1587" y="12"/>
                  </a:lnTo>
                  <a:lnTo>
                    <a:pt x="787" y="0"/>
                  </a:lnTo>
                  <a:close/>
                </a:path>
                <a:path w="6985" h="6350">
                  <a:moveTo>
                    <a:pt x="3048" y="673"/>
                  </a:moveTo>
                  <a:lnTo>
                    <a:pt x="3270" y="736"/>
                  </a:lnTo>
                  <a:lnTo>
                    <a:pt x="3048" y="673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2735808" y="469526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6210" y="1485"/>
                  </a:moveTo>
                  <a:lnTo>
                    <a:pt x="6057" y="1219"/>
                  </a:lnTo>
                  <a:lnTo>
                    <a:pt x="5397" y="1397"/>
                  </a:lnTo>
                  <a:lnTo>
                    <a:pt x="4762" y="1168"/>
                  </a:lnTo>
                  <a:lnTo>
                    <a:pt x="4546" y="1168"/>
                  </a:lnTo>
                  <a:lnTo>
                    <a:pt x="4572" y="800"/>
                  </a:lnTo>
                  <a:lnTo>
                    <a:pt x="4673" y="558"/>
                  </a:lnTo>
                  <a:lnTo>
                    <a:pt x="4737" y="419"/>
                  </a:lnTo>
                  <a:lnTo>
                    <a:pt x="4495" y="228"/>
                  </a:lnTo>
                  <a:lnTo>
                    <a:pt x="4432" y="381"/>
                  </a:lnTo>
                  <a:lnTo>
                    <a:pt x="4305" y="647"/>
                  </a:lnTo>
                  <a:lnTo>
                    <a:pt x="4292" y="952"/>
                  </a:lnTo>
                  <a:lnTo>
                    <a:pt x="4267" y="1168"/>
                  </a:lnTo>
                  <a:lnTo>
                    <a:pt x="3784" y="1155"/>
                  </a:lnTo>
                  <a:lnTo>
                    <a:pt x="3390" y="1397"/>
                  </a:lnTo>
                  <a:lnTo>
                    <a:pt x="3149" y="1511"/>
                  </a:lnTo>
                  <a:lnTo>
                    <a:pt x="3048" y="1181"/>
                  </a:lnTo>
                  <a:lnTo>
                    <a:pt x="3327" y="711"/>
                  </a:lnTo>
                  <a:lnTo>
                    <a:pt x="3556" y="317"/>
                  </a:lnTo>
                  <a:lnTo>
                    <a:pt x="3644" y="190"/>
                  </a:lnTo>
                  <a:lnTo>
                    <a:pt x="3390" y="0"/>
                  </a:lnTo>
                  <a:lnTo>
                    <a:pt x="3314" y="139"/>
                  </a:lnTo>
                  <a:lnTo>
                    <a:pt x="3048" y="571"/>
                  </a:lnTo>
                  <a:lnTo>
                    <a:pt x="2755" y="1117"/>
                  </a:lnTo>
                  <a:lnTo>
                    <a:pt x="2908" y="1574"/>
                  </a:lnTo>
                  <a:lnTo>
                    <a:pt x="1993" y="2032"/>
                  </a:lnTo>
                  <a:lnTo>
                    <a:pt x="1676" y="2222"/>
                  </a:lnTo>
                  <a:lnTo>
                    <a:pt x="1663" y="1993"/>
                  </a:lnTo>
                  <a:lnTo>
                    <a:pt x="1663" y="1422"/>
                  </a:lnTo>
                  <a:lnTo>
                    <a:pt x="1612" y="838"/>
                  </a:lnTo>
                  <a:lnTo>
                    <a:pt x="1917" y="774"/>
                  </a:lnTo>
                  <a:lnTo>
                    <a:pt x="2082" y="736"/>
                  </a:lnTo>
                  <a:lnTo>
                    <a:pt x="1917" y="469"/>
                  </a:lnTo>
                  <a:lnTo>
                    <a:pt x="1130" y="660"/>
                  </a:lnTo>
                  <a:lnTo>
                    <a:pt x="1524" y="1930"/>
                  </a:lnTo>
                  <a:lnTo>
                    <a:pt x="1320" y="2425"/>
                  </a:lnTo>
                  <a:lnTo>
                    <a:pt x="1003" y="2603"/>
                  </a:lnTo>
                  <a:lnTo>
                    <a:pt x="127" y="3340"/>
                  </a:lnTo>
                  <a:lnTo>
                    <a:pt x="0" y="3429"/>
                  </a:lnTo>
                  <a:lnTo>
                    <a:pt x="190" y="3670"/>
                  </a:lnTo>
                  <a:lnTo>
                    <a:pt x="317" y="3568"/>
                  </a:lnTo>
                  <a:lnTo>
                    <a:pt x="1193" y="2844"/>
                  </a:lnTo>
                  <a:lnTo>
                    <a:pt x="1371" y="2743"/>
                  </a:lnTo>
                  <a:lnTo>
                    <a:pt x="1879" y="3454"/>
                  </a:lnTo>
                  <a:lnTo>
                    <a:pt x="2527" y="3695"/>
                  </a:lnTo>
                  <a:lnTo>
                    <a:pt x="3276" y="3835"/>
                  </a:lnTo>
                  <a:lnTo>
                    <a:pt x="3454" y="3873"/>
                  </a:lnTo>
                  <a:lnTo>
                    <a:pt x="3441" y="3594"/>
                  </a:lnTo>
                  <a:lnTo>
                    <a:pt x="3276" y="3556"/>
                  </a:lnTo>
                  <a:lnTo>
                    <a:pt x="2590" y="3429"/>
                  </a:lnTo>
                  <a:lnTo>
                    <a:pt x="2019" y="3238"/>
                  </a:lnTo>
                  <a:lnTo>
                    <a:pt x="1574" y="2628"/>
                  </a:lnTo>
                  <a:lnTo>
                    <a:pt x="2171" y="2298"/>
                  </a:lnTo>
                  <a:lnTo>
                    <a:pt x="2959" y="1930"/>
                  </a:lnTo>
                  <a:lnTo>
                    <a:pt x="3390" y="2222"/>
                  </a:lnTo>
                  <a:lnTo>
                    <a:pt x="3848" y="2476"/>
                  </a:lnTo>
                  <a:lnTo>
                    <a:pt x="4508" y="2527"/>
                  </a:lnTo>
                  <a:lnTo>
                    <a:pt x="4432" y="2247"/>
                  </a:lnTo>
                  <a:lnTo>
                    <a:pt x="3848" y="2209"/>
                  </a:lnTo>
                  <a:lnTo>
                    <a:pt x="3441" y="1968"/>
                  </a:lnTo>
                  <a:lnTo>
                    <a:pt x="3238" y="1828"/>
                  </a:lnTo>
                  <a:lnTo>
                    <a:pt x="3784" y="1549"/>
                  </a:lnTo>
                  <a:lnTo>
                    <a:pt x="4216" y="1447"/>
                  </a:lnTo>
                  <a:lnTo>
                    <a:pt x="4483" y="1752"/>
                  </a:lnTo>
                  <a:lnTo>
                    <a:pt x="4686" y="2184"/>
                  </a:lnTo>
                  <a:lnTo>
                    <a:pt x="5067" y="2222"/>
                  </a:lnTo>
                  <a:lnTo>
                    <a:pt x="5245" y="2247"/>
                  </a:lnTo>
                  <a:lnTo>
                    <a:pt x="5232" y="1981"/>
                  </a:lnTo>
                  <a:lnTo>
                    <a:pt x="5067" y="1955"/>
                  </a:lnTo>
                  <a:lnTo>
                    <a:pt x="4775" y="1917"/>
                  </a:lnTo>
                  <a:lnTo>
                    <a:pt x="4597" y="1524"/>
                  </a:lnTo>
                  <a:lnTo>
                    <a:pt x="5016" y="1498"/>
                  </a:lnTo>
                  <a:lnTo>
                    <a:pt x="5410" y="1549"/>
                  </a:lnTo>
                  <a:lnTo>
                    <a:pt x="5702" y="1625"/>
                  </a:lnTo>
                  <a:lnTo>
                    <a:pt x="6210" y="148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2733570" y="471345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17" y="0"/>
                  </a:moveTo>
                  <a:lnTo>
                    <a:pt x="0" y="1181"/>
                  </a:lnTo>
                  <a:lnTo>
                    <a:pt x="215" y="2628"/>
                  </a:lnTo>
                  <a:lnTo>
                    <a:pt x="609" y="3848"/>
                  </a:lnTo>
                  <a:lnTo>
                    <a:pt x="698" y="3987"/>
                  </a:lnTo>
                  <a:lnTo>
                    <a:pt x="825" y="4127"/>
                  </a:lnTo>
                  <a:lnTo>
                    <a:pt x="1447" y="4648"/>
                  </a:lnTo>
                  <a:lnTo>
                    <a:pt x="2095" y="4622"/>
                  </a:lnTo>
                  <a:lnTo>
                    <a:pt x="2717" y="4686"/>
                  </a:lnTo>
                  <a:lnTo>
                    <a:pt x="3009" y="4737"/>
                  </a:lnTo>
                  <a:lnTo>
                    <a:pt x="3238" y="4775"/>
                  </a:lnTo>
                  <a:lnTo>
                    <a:pt x="3403" y="4825"/>
                  </a:lnTo>
                  <a:lnTo>
                    <a:pt x="3543" y="4838"/>
                  </a:lnTo>
                  <a:lnTo>
                    <a:pt x="3695" y="4775"/>
                  </a:lnTo>
                  <a:lnTo>
                    <a:pt x="3962" y="4762"/>
                  </a:lnTo>
                  <a:lnTo>
                    <a:pt x="4102" y="4800"/>
                  </a:lnTo>
                  <a:lnTo>
                    <a:pt x="4317" y="4698"/>
                  </a:lnTo>
                  <a:lnTo>
                    <a:pt x="4610" y="4584"/>
                  </a:lnTo>
                  <a:lnTo>
                    <a:pt x="4648" y="4444"/>
                  </a:lnTo>
                  <a:lnTo>
                    <a:pt x="4648" y="4305"/>
                  </a:lnTo>
                  <a:lnTo>
                    <a:pt x="4508" y="3733"/>
                  </a:lnTo>
                  <a:lnTo>
                    <a:pt x="4546" y="3276"/>
                  </a:lnTo>
                  <a:lnTo>
                    <a:pt x="4305" y="2870"/>
                  </a:lnTo>
                  <a:lnTo>
                    <a:pt x="4025" y="2425"/>
                  </a:lnTo>
                  <a:lnTo>
                    <a:pt x="3898" y="1765"/>
                  </a:lnTo>
                  <a:lnTo>
                    <a:pt x="3517" y="1409"/>
                  </a:lnTo>
                  <a:lnTo>
                    <a:pt x="3149" y="1079"/>
                  </a:lnTo>
                  <a:lnTo>
                    <a:pt x="1536" y="304"/>
                  </a:lnTo>
                  <a:lnTo>
                    <a:pt x="850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2733827" y="471447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397" y="4165"/>
                  </a:moveTo>
                  <a:lnTo>
                    <a:pt x="3886" y="2641"/>
                  </a:lnTo>
                  <a:lnTo>
                    <a:pt x="3390" y="1968"/>
                  </a:lnTo>
                  <a:lnTo>
                    <a:pt x="3454" y="1790"/>
                  </a:lnTo>
                  <a:lnTo>
                    <a:pt x="3467" y="1600"/>
                  </a:lnTo>
                  <a:lnTo>
                    <a:pt x="3416" y="1409"/>
                  </a:lnTo>
                  <a:lnTo>
                    <a:pt x="3340" y="1282"/>
                  </a:lnTo>
                  <a:lnTo>
                    <a:pt x="3187" y="1308"/>
                  </a:lnTo>
                  <a:lnTo>
                    <a:pt x="3149" y="1460"/>
                  </a:lnTo>
                  <a:lnTo>
                    <a:pt x="3175" y="1587"/>
                  </a:lnTo>
                  <a:lnTo>
                    <a:pt x="2705" y="1028"/>
                  </a:lnTo>
                  <a:lnTo>
                    <a:pt x="2781" y="698"/>
                  </a:lnTo>
                  <a:lnTo>
                    <a:pt x="2628" y="469"/>
                  </a:lnTo>
                  <a:lnTo>
                    <a:pt x="2540" y="317"/>
                  </a:lnTo>
                  <a:lnTo>
                    <a:pt x="2324" y="495"/>
                  </a:lnTo>
                  <a:lnTo>
                    <a:pt x="2425" y="647"/>
                  </a:lnTo>
                  <a:lnTo>
                    <a:pt x="2514" y="787"/>
                  </a:lnTo>
                  <a:lnTo>
                    <a:pt x="1981" y="660"/>
                  </a:lnTo>
                  <a:lnTo>
                    <a:pt x="1930" y="495"/>
                  </a:lnTo>
                  <a:lnTo>
                    <a:pt x="1866" y="190"/>
                  </a:lnTo>
                  <a:lnTo>
                    <a:pt x="1562" y="241"/>
                  </a:lnTo>
                  <a:lnTo>
                    <a:pt x="1612" y="431"/>
                  </a:lnTo>
                  <a:lnTo>
                    <a:pt x="863" y="76"/>
                  </a:lnTo>
                  <a:lnTo>
                    <a:pt x="698" y="0"/>
                  </a:lnTo>
                  <a:lnTo>
                    <a:pt x="609" y="254"/>
                  </a:lnTo>
                  <a:lnTo>
                    <a:pt x="1041" y="482"/>
                  </a:lnTo>
                  <a:lnTo>
                    <a:pt x="736" y="520"/>
                  </a:lnTo>
                  <a:lnTo>
                    <a:pt x="254" y="304"/>
                  </a:lnTo>
                  <a:lnTo>
                    <a:pt x="101" y="228"/>
                  </a:lnTo>
                  <a:lnTo>
                    <a:pt x="0" y="495"/>
                  </a:lnTo>
                  <a:lnTo>
                    <a:pt x="165" y="558"/>
                  </a:lnTo>
                  <a:lnTo>
                    <a:pt x="647" y="774"/>
                  </a:lnTo>
                  <a:lnTo>
                    <a:pt x="1193" y="711"/>
                  </a:lnTo>
                  <a:lnTo>
                    <a:pt x="1676" y="914"/>
                  </a:lnTo>
                  <a:lnTo>
                    <a:pt x="1841" y="990"/>
                  </a:lnTo>
                  <a:lnTo>
                    <a:pt x="2387" y="1168"/>
                  </a:lnTo>
                  <a:lnTo>
                    <a:pt x="2032" y="1384"/>
                  </a:lnTo>
                  <a:lnTo>
                    <a:pt x="1739" y="1638"/>
                  </a:lnTo>
                  <a:lnTo>
                    <a:pt x="1409" y="1689"/>
                  </a:lnTo>
                  <a:lnTo>
                    <a:pt x="1130" y="1727"/>
                  </a:lnTo>
                  <a:lnTo>
                    <a:pt x="850" y="1714"/>
                  </a:lnTo>
                  <a:lnTo>
                    <a:pt x="584" y="1727"/>
                  </a:lnTo>
                  <a:lnTo>
                    <a:pt x="406" y="1739"/>
                  </a:lnTo>
                  <a:lnTo>
                    <a:pt x="444" y="2006"/>
                  </a:lnTo>
                  <a:lnTo>
                    <a:pt x="622" y="1993"/>
                  </a:lnTo>
                  <a:lnTo>
                    <a:pt x="939" y="1981"/>
                  </a:lnTo>
                  <a:lnTo>
                    <a:pt x="1244" y="2006"/>
                  </a:lnTo>
                  <a:lnTo>
                    <a:pt x="1879" y="1854"/>
                  </a:lnTo>
                  <a:lnTo>
                    <a:pt x="2146" y="1625"/>
                  </a:lnTo>
                  <a:lnTo>
                    <a:pt x="2425" y="1460"/>
                  </a:lnTo>
                  <a:lnTo>
                    <a:pt x="2578" y="1371"/>
                  </a:lnTo>
                  <a:lnTo>
                    <a:pt x="2984" y="1854"/>
                  </a:lnTo>
                  <a:lnTo>
                    <a:pt x="2984" y="2540"/>
                  </a:lnTo>
                  <a:lnTo>
                    <a:pt x="2247" y="2921"/>
                  </a:lnTo>
                  <a:lnTo>
                    <a:pt x="1765" y="2971"/>
                  </a:lnTo>
                  <a:lnTo>
                    <a:pt x="1587" y="2984"/>
                  </a:lnTo>
                  <a:lnTo>
                    <a:pt x="1625" y="3263"/>
                  </a:lnTo>
                  <a:lnTo>
                    <a:pt x="1790" y="3238"/>
                  </a:lnTo>
                  <a:lnTo>
                    <a:pt x="2387" y="3187"/>
                  </a:lnTo>
                  <a:lnTo>
                    <a:pt x="3251" y="2692"/>
                  </a:lnTo>
                  <a:lnTo>
                    <a:pt x="3251" y="2222"/>
                  </a:lnTo>
                  <a:lnTo>
                    <a:pt x="3708" y="2857"/>
                  </a:lnTo>
                  <a:lnTo>
                    <a:pt x="5054" y="4216"/>
                  </a:lnTo>
                  <a:lnTo>
                    <a:pt x="5397" y="416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2732293" y="4683225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1079" y="0"/>
                  </a:moveTo>
                  <a:lnTo>
                    <a:pt x="546" y="622"/>
                  </a:lnTo>
                  <a:lnTo>
                    <a:pt x="596" y="800"/>
                  </a:lnTo>
                  <a:lnTo>
                    <a:pt x="723" y="1003"/>
                  </a:lnTo>
                  <a:lnTo>
                    <a:pt x="812" y="1422"/>
                  </a:lnTo>
                  <a:lnTo>
                    <a:pt x="736" y="1892"/>
                  </a:lnTo>
                  <a:lnTo>
                    <a:pt x="800" y="2197"/>
                  </a:lnTo>
                  <a:lnTo>
                    <a:pt x="507" y="2679"/>
                  </a:lnTo>
                  <a:lnTo>
                    <a:pt x="317" y="2946"/>
                  </a:lnTo>
                  <a:lnTo>
                    <a:pt x="0" y="3543"/>
                  </a:lnTo>
                  <a:lnTo>
                    <a:pt x="38" y="3695"/>
                  </a:lnTo>
                  <a:lnTo>
                    <a:pt x="215" y="4902"/>
                  </a:lnTo>
                  <a:lnTo>
                    <a:pt x="342" y="5651"/>
                  </a:lnTo>
                  <a:lnTo>
                    <a:pt x="266" y="5943"/>
                  </a:lnTo>
                  <a:lnTo>
                    <a:pt x="330" y="6629"/>
                  </a:lnTo>
                  <a:lnTo>
                    <a:pt x="533" y="6997"/>
                  </a:lnTo>
                  <a:lnTo>
                    <a:pt x="520" y="7785"/>
                  </a:lnTo>
                  <a:lnTo>
                    <a:pt x="1295" y="9194"/>
                  </a:lnTo>
                  <a:lnTo>
                    <a:pt x="2324" y="9512"/>
                  </a:lnTo>
                  <a:lnTo>
                    <a:pt x="2933" y="10312"/>
                  </a:lnTo>
                  <a:lnTo>
                    <a:pt x="3149" y="10439"/>
                  </a:lnTo>
                  <a:lnTo>
                    <a:pt x="3568" y="10223"/>
                  </a:lnTo>
                  <a:lnTo>
                    <a:pt x="3886" y="10299"/>
                  </a:lnTo>
                  <a:lnTo>
                    <a:pt x="4406" y="9436"/>
                  </a:lnTo>
                  <a:lnTo>
                    <a:pt x="5321" y="8978"/>
                  </a:lnTo>
                  <a:lnTo>
                    <a:pt x="5689" y="8343"/>
                  </a:lnTo>
                  <a:lnTo>
                    <a:pt x="5270" y="7061"/>
                  </a:lnTo>
                  <a:lnTo>
                    <a:pt x="5295" y="6781"/>
                  </a:lnTo>
                  <a:lnTo>
                    <a:pt x="4800" y="5613"/>
                  </a:lnTo>
                  <a:lnTo>
                    <a:pt x="4330" y="4356"/>
                  </a:lnTo>
                  <a:lnTo>
                    <a:pt x="3835" y="3530"/>
                  </a:lnTo>
                  <a:lnTo>
                    <a:pt x="2755" y="2286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2732760" y="4685409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3505" y="5803"/>
                  </a:moveTo>
                  <a:lnTo>
                    <a:pt x="3251" y="5613"/>
                  </a:lnTo>
                  <a:lnTo>
                    <a:pt x="3187" y="5765"/>
                  </a:lnTo>
                  <a:lnTo>
                    <a:pt x="3060" y="6146"/>
                  </a:lnTo>
                  <a:lnTo>
                    <a:pt x="2870" y="6489"/>
                  </a:lnTo>
                  <a:lnTo>
                    <a:pt x="2667" y="6565"/>
                  </a:lnTo>
                  <a:lnTo>
                    <a:pt x="2349" y="5194"/>
                  </a:lnTo>
                  <a:lnTo>
                    <a:pt x="2743" y="4762"/>
                  </a:lnTo>
                  <a:lnTo>
                    <a:pt x="3340" y="4521"/>
                  </a:lnTo>
                  <a:lnTo>
                    <a:pt x="3416" y="3632"/>
                  </a:lnTo>
                  <a:lnTo>
                    <a:pt x="3149" y="3517"/>
                  </a:lnTo>
                  <a:lnTo>
                    <a:pt x="3124" y="3683"/>
                  </a:lnTo>
                  <a:lnTo>
                    <a:pt x="3073" y="4356"/>
                  </a:lnTo>
                  <a:lnTo>
                    <a:pt x="2489" y="4559"/>
                  </a:lnTo>
                  <a:lnTo>
                    <a:pt x="2273" y="4800"/>
                  </a:lnTo>
                  <a:lnTo>
                    <a:pt x="2197" y="4267"/>
                  </a:lnTo>
                  <a:lnTo>
                    <a:pt x="2159" y="3149"/>
                  </a:lnTo>
                  <a:lnTo>
                    <a:pt x="2273" y="2654"/>
                  </a:lnTo>
                  <a:lnTo>
                    <a:pt x="2743" y="2514"/>
                  </a:lnTo>
                  <a:lnTo>
                    <a:pt x="2794" y="2032"/>
                  </a:lnTo>
                  <a:lnTo>
                    <a:pt x="2819" y="1879"/>
                  </a:lnTo>
                  <a:lnTo>
                    <a:pt x="2540" y="1752"/>
                  </a:lnTo>
                  <a:lnTo>
                    <a:pt x="2514" y="1917"/>
                  </a:lnTo>
                  <a:lnTo>
                    <a:pt x="2463" y="2374"/>
                  </a:lnTo>
                  <a:lnTo>
                    <a:pt x="2146" y="2489"/>
                  </a:lnTo>
                  <a:lnTo>
                    <a:pt x="2095" y="1244"/>
                  </a:lnTo>
                  <a:lnTo>
                    <a:pt x="1206" y="0"/>
                  </a:lnTo>
                  <a:lnTo>
                    <a:pt x="1003" y="88"/>
                  </a:lnTo>
                  <a:lnTo>
                    <a:pt x="2082" y="1612"/>
                  </a:lnTo>
                  <a:lnTo>
                    <a:pt x="1841" y="2628"/>
                  </a:lnTo>
                  <a:lnTo>
                    <a:pt x="1587" y="2286"/>
                  </a:lnTo>
                  <a:lnTo>
                    <a:pt x="1016" y="1790"/>
                  </a:lnTo>
                  <a:lnTo>
                    <a:pt x="368" y="1092"/>
                  </a:lnTo>
                  <a:lnTo>
                    <a:pt x="215" y="1244"/>
                  </a:lnTo>
                  <a:lnTo>
                    <a:pt x="850" y="1930"/>
                  </a:lnTo>
                  <a:lnTo>
                    <a:pt x="1397" y="2413"/>
                  </a:lnTo>
                  <a:lnTo>
                    <a:pt x="1778" y="2908"/>
                  </a:lnTo>
                  <a:lnTo>
                    <a:pt x="1981" y="4800"/>
                  </a:lnTo>
                  <a:lnTo>
                    <a:pt x="1536" y="4343"/>
                  </a:lnTo>
                  <a:lnTo>
                    <a:pt x="850" y="3759"/>
                  </a:lnTo>
                  <a:lnTo>
                    <a:pt x="215" y="2857"/>
                  </a:lnTo>
                  <a:lnTo>
                    <a:pt x="0" y="2959"/>
                  </a:lnTo>
                  <a:lnTo>
                    <a:pt x="114" y="3124"/>
                  </a:lnTo>
                  <a:lnTo>
                    <a:pt x="660" y="3886"/>
                  </a:lnTo>
                  <a:lnTo>
                    <a:pt x="1358" y="4483"/>
                  </a:lnTo>
                  <a:lnTo>
                    <a:pt x="2006" y="5143"/>
                  </a:lnTo>
                  <a:lnTo>
                    <a:pt x="2298" y="5943"/>
                  </a:lnTo>
                  <a:lnTo>
                    <a:pt x="2336" y="6540"/>
                  </a:lnTo>
                  <a:lnTo>
                    <a:pt x="2095" y="6350"/>
                  </a:lnTo>
                  <a:lnTo>
                    <a:pt x="1460" y="5867"/>
                  </a:lnTo>
                  <a:lnTo>
                    <a:pt x="1130" y="5245"/>
                  </a:lnTo>
                  <a:lnTo>
                    <a:pt x="1041" y="5067"/>
                  </a:lnTo>
                  <a:lnTo>
                    <a:pt x="825" y="5168"/>
                  </a:lnTo>
                  <a:lnTo>
                    <a:pt x="1270" y="6007"/>
                  </a:lnTo>
                  <a:lnTo>
                    <a:pt x="1955" y="6527"/>
                  </a:lnTo>
                  <a:lnTo>
                    <a:pt x="2362" y="6832"/>
                  </a:lnTo>
                  <a:lnTo>
                    <a:pt x="2413" y="7442"/>
                  </a:lnTo>
                  <a:lnTo>
                    <a:pt x="2501" y="8089"/>
                  </a:lnTo>
                  <a:lnTo>
                    <a:pt x="2705" y="8775"/>
                  </a:lnTo>
                  <a:lnTo>
                    <a:pt x="2755" y="8953"/>
                  </a:lnTo>
                  <a:lnTo>
                    <a:pt x="3009" y="8940"/>
                  </a:lnTo>
                  <a:lnTo>
                    <a:pt x="2654" y="7747"/>
                  </a:lnTo>
                  <a:lnTo>
                    <a:pt x="2717" y="7035"/>
                  </a:lnTo>
                  <a:lnTo>
                    <a:pt x="2806" y="6858"/>
                  </a:lnTo>
                  <a:lnTo>
                    <a:pt x="3073" y="6743"/>
                  </a:lnTo>
                  <a:lnTo>
                    <a:pt x="3302" y="6362"/>
                  </a:lnTo>
                  <a:lnTo>
                    <a:pt x="3441" y="5943"/>
                  </a:lnTo>
                  <a:lnTo>
                    <a:pt x="3505" y="58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2737487" y="471585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4775" y="0"/>
                  </a:moveTo>
                  <a:lnTo>
                    <a:pt x="4381" y="571"/>
                  </a:lnTo>
                  <a:lnTo>
                    <a:pt x="3314" y="622"/>
                  </a:lnTo>
                  <a:lnTo>
                    <a:pt x="1943" y="939"/>
                  </a:lnTo>
                  <a:lnTo>
                    <a:pt x="228" y="2578"/>
                  </a:lnTo>
                  <a:lnTo>
                    <a:pt x="183" y="3670"/>
                  </a:lnTo>
                  <a:lnTo>
                    <a:pt x="0" y="4953"/>
                  </a:lnTo>
                  <a:lnTo>
                    <a:pt x="292" y="5702"/>
                  </a:lnTo>
                  <a:lnTo>
                    <a:pt x="638" y="7063"/>
                  </a:lnTo>
                  <a:lnTo>
                    <a:pt x="952" y="5638"/>
                  </a:lnTo>
                  <a:lnTo>
                    <a:pt x="4230" y="5638"/>
                  </a:lnTo>
                  <a:lnTo>
                    <a:pt x="4787" y="4445"/>
                  </a:lnTo>
                  <a:lnTo>
                    <a:pt x="4330" y="3670"/>
                  </a:lnTo>
                  <a:lnTo>
                    <a:pt x="4394" y="2209"/>
                  </a:lnTo>
                  <a:lnTo>
                    <a:pt x="4660" y="1536"/>
                  </a:lnTo>
                  <a:lnTo>
                    <a:pt x="4848" y="939"/>
                  </a:lnTo>
                  <a:lnTo>
                    <a:pt x="4965" y="101"/>
                  </a:lnTo>
                  <a:lnTo>
                    <a:pt x="4775" y="0"/>
                  </a:lnTo>
                  <a:close/>
                </a:path>
                <a:path w="5080" h="7620">
                  <a:moveTo>
                    <a:pt x="4230" y="5638"/>
                  </a:moveTo>
                  <a:lnTo>
                    <a:pt x="952" y="5638"/>
                  </a:lnTo>
                  <a:lnTo>
                    <a:pt x="3797" y="6565"/>
                  </a:lnTo>
                  <a:lnTo>
                    <a:pt x="4230" y="5638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2737904" y="471714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606" y="139"/>
                  </a:moveTo>
                  <a:lnTo>
                    <a:pt x="3365" y="0"/>
                  </a:lnTo>
                  <a:lnTo>
                    <a:pt x="2933" y="863"/>
                  </a:lnTo>
                  <a:lnTo>
                    <a:pt x="2641" y="1574"/>
                  </a:lnTo>
                  <a:lnTo>
                    <a:pt x="2438" y="1206"/>
                  </a:lnTo>
                  <a:lnTo>
                    <a:pt x="2400" y="762"/>
                  </a:lnTo>
                  <a:lnTo>
                    <a:pt x="2387" y="584"/>
                  </a:lnTo>
                  <a:lnTo>
                    <a:pt x="2120" y="596"/>
                  </a:lnTo>
                  <a:lnTo>
                    <a:pt x="2133" y="774"/>
                  </a:lnTo>
                  <a:lnTo>
                    <a:pt x="2171" y="1193"/>
                  </a:lnTo>
                  <a:lnTo>
                    <a:pt x="2362" y="1612"/>
                  </a:lnTo>
                  <a:lnTo>
                    <a:pt x="2235" y="1917"/>
                  </a:lnTo>
                  <a:lnTo>
                    <a:pt x="2133" y="2120"/>
                  </a:lnTo>
                  <a:lnTo>
                    <a:pt x="1752" y="2514"/>
                  </a:lnTo>
                  <a:lnTo>
                    <a:pt x="1511" y="2730"/>
                  </a:lnTo>
                  <a:lnTo>
                    <a:pt x="1397" y="2247"/>
                  </a:lnTo>
                  <a:lnTo>
                    <a:pt x="1358" y="1701"/>
                  </a:lnTo>
                  <a:lnTo>
                    <a:pt x="1079" y="1714"/>
                  </a:lnTo>
                  <a:lnTo>
                    <a:pt x="1092" y="1892"/>
                  </a:lnTo>
                  <a:lnTo>
                    <a:pt x="1130" y="2311"/>
                  </a:lnTo>
                  <a:lnTo>
                    <a:pt x="1193" y="2755"/>
                  </a:lnTo>
                  <a:lnTo>
                    <a:pt x="1308" y="2921"/>
                  </a:lnTo>
                  <a:lnTo>
                    <a:pt x="1206" y="3048"/>
                  </a:lnTo>
                  <a:lnTo>
                    <a:pt x="647" y="3784"/>
                  </a:lnTo>
                  <a:lnTo>
                    <a:pt x="596" y="3632"/>
                  </a:lnTo>
                  <a:lnTo>
                    <a:pt x="431" y="3149"/>
                  </a:lnTo>
                  <a:lnTo>
                    <a:pt x="304" y="2654"/>
                  </a:lnTo>
                  <a:lnTo>
                    <a:pt x="266" y="2476"/>
                  </a:lnTo>
                  <a:lnTo>
                    <a:pt x="0" y="2565"/>
                  </a:lnTo>
                  <a:lnTo>
                    <a:pt x="38" y="2730"/>
                  </a:lnTo>
                  <a:lnTo>
                    <a:pt x="177" y="3251"/>
                  </a:lnTo>
                  <a:lnTo>
                    <a:pt x="355" y="3759"/>
                  </a:lnTo>
                  <a:lnTo>
                    <a:pt x="469" y="4064"/>
                  </a:lnTo>
                  <a:lnTo>
                    <a:pt x="139" y="4699"/>
                  </a:lnTo>
                  <a:lnTo>
                    <a:pt x="152" y="5727"/>
                  </a:lnTo>
                  <a:lnTo>
                    <a:pt x="431" y="5715"/>
                  </a:lnTo>
                  <a:lnTo>
                    <a:pt x="406" y="4432"/>
                  </a:lnTo>
                  <a:lnTo>
                    <a:pt x="533" y="4254"/>
                  </a:lnTo>
                  <a:lnTo>
                    <a:pt x="609" y="4406"/>
                  </a:lnTo>
                  <a:lnTo>
                    <a:pt x="850" y="4267"/>
                  </a:lnTo>
                  <a:lnTo>
                    <a:pt x="1193" y="4178"/>
                  </a:lnTo>
                  <a:lnTo>
                    <a:pt x="1574" y="4292"/>
                  </a:lnTo>
                  <a:lnTo>
                    <a:pt x="1905" y="4051"/>
                  </a:lnTo>
                  <a:lnTo>
                    <a:pt x="2044" y="3937"/>
                  </a:lnTo>
                  <a:lnTo>
                    <a:pt x="1917" y="3708"/>
                  </a:lnTo>
                  <a:lnTo>
                    <a:pt x="1778" y="3822"/>
                  </a:lnTo>
                  <a:lnTo>
                    <a:pt x="1485" y="4038"/>
                  </a:lnTo>
                  <a:lnTo>
                    <a:pt x="1104" y="3924"/>
                  </a:lnTo>
                  <a:lnTo>
                    <a:pt x="774" y="4013"/>
                  </a:lnTo>
                  <a:lnTo>
                    <a:pt x="1092" y="3556"/>
                  </a:lnTo>
                  <a:lnTo>
                    <a:pt x="1422" y="3225"/>
                  </a:lnTo>
                  <a:lnTo>
                    <a:pt x="1663" y="3149"/>
                  </a:lnTo>
                  <a:lnTo>
                    <a:pt x="1803" y="3098"/>
                  </a:lnTo>
                  <a:lnTo>
                    <a:pt x="2260" y="3048"/>
                  </a:lnTo>
                  <a:lnTo>
                    <a:pt x="2540" y="2743"/>
                  </a:lnTo>
                  <a:lnTo>
                    <a:pt x="2654" y="2603"/>
                  </a:lnTo>
                  <a:lnTo>
                    <a:pt x="2463" y="2413"/>
                  </a:lnTo>
                  <a:lnTo>
                    <a:pt x="2349" y="2552"/>
                  </a:lnTo>
                  <a:lnTo>
                    <a:pt x="2120" y="2819"/>
                  </a:lnTo>
                  <a:lnTo>
                    <a:pt x="1790" y="2857"/>
                  </a:lnTo>
                  <a:lnTo>
                    <a:pt x="2374" y="2260"/>
                  </a:lnTo>
                  <a:lnTo>
                    <a:pt x="2692" y="2184"/>
                  </a:lnTo>
                  <a:lnTo>
                    <a:pt x="3086" y="1981"/>
                  </a:lnTo>
                  <a:lnTo>
                    <a:pt x="3416" y="1778"/>
                  </a:lnTo>
                  <a:lnTo>
                    <a:pt x="3568" y="1689"/>
                  </a:lnTo>
                  <a:lnTo>
                    <a:pt x="3429" y="1460"/>
                  </a:lnTo>
                  <a:lnTo>
                    <a:pt x="3276" y="1549"/>
                  </a:lnTo>
                  <a:lnTo>
                    <a:pt x="2984" y="1727"/>
                  </a:lnTo>
                  <a:lnTo>
                    <a:pt x="2679" y="1905"/>
                  </a:lnTo>
                  <a:lnTo>
                    <a:pt x="3048" y="1231"/>
                  </a:lnTo>
                  <a:lnTo>
                    <a:pt x="3530" y="292"/>
                  </a:lnTo>
                  <a:lnTo>
                    <a:pt x="3606" y="13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2732241" y="4693102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29">
                  <a:moveTo>
                    <a:pt x="731" y="0"/>
                  </a:moveTo>
                  <a:lnTo>
                    <a:pt x="664" y="228"/>
                  </a:lnTo>
                  <a:lnTo>
                    <a:pt x="255" y="1003"/>
                  </a:lnTo>
                  <a:lnTo>
                    <a:pt x="261" y="1485"/>
                  </a:lnTo>
                  <a:lnTo>
                    <a:pt x="70" y="2146"/>
                  </a:lnTo>
                  <a:lnTo>
                    <a:pt x="0" y="2641"/>
                  </a:lnTo>
                  <a:lnTo>
                    <a:pt x="133" y="4051"/>
                  </a:lnTo>
                  <a:lnTo>
                    <a:pt x="147" y="6946"/>
                  </a:lnTo>
                  <a:lnTo>
                    <a:pt x="3906" y="10718"/>
                  </a:lnTo>
                  <a:lnTo>
                    <a:pt x="4261" y="10972"/>
                  </a:lnTo>
                  <a:lnTo>
                    <a:pt x="4947" y="10883"/>
                  </a:lnTo>
                  <a:lnTo>
                    <a:pt x="5513" y="10490"/>
                  </a:lnTo>
                  <a:lnTo>
                    <a:pt x="5571" y="10261"/>
                  </a:lnTo>
                  <a:lnTo>
                    <a:pt x="5798" y="9042"/>
                  </a:lnTo>
                  <a:lnTo>
                    <a:pt x="5367" y="8216"/>
                  </a:lnTo>
                  <a:lnTo>
                    <a:pt x="4816" y="6730"/>
                  </a:lnTo>
                  <a:lnTo>
                    <a:pt x="4719" y="6045"/>
                  </a:lnTo>
                  <a:lnTo>
                    <a:pt x="4211" y="4597"/>
                  </a:lnTo>
                  <a:lnTo>
                    <a:pt x="3652" y="4051"/>
                  </a:lnTo>
                  <a:lnTo>
                    <a:pt x="2979" y="2641"/>
                  </a:lnTo>
                  <a:lnTo>
                    <a:pt x="2509" y="2146"/>
                  </a:lnTo>
                  <a:lnTo>
                    <a:pt x="1759" y="1244"/>
                  </a:lnTo>
                  <a:lnTo>
                    <a:pt x="1696" y="1003"/>
                  </a:lnTo>
                  <a:lnTo>
                    <a:pt x="1296" y="241"/>
                  </a:lnTo>
                  <a:lnTo>
                    <a:pt x="1104" y="228"/>
                  </a:lnTo>
                  <a:lnTo>
                    <a:pt x="731" y="0"/>
                  </a:lnTo>
                  <a:close/>
                </a:path>
                <a:path w="6350" h="11429">
                  <a:moveTo>
                    <a:pt x="1290" y="228"/>
                  </a:moveTo>
                  <a:lnTo>
                    <a:pt x="1124" y="241"/>
                  </a:lnTo>
                  <a:lnTo>
                    <a:pt x="1296" y="241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2732519" y="4694985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4914" y="10033"/>
                  </a:moveTo>
                  <a:lnTo>
                    <a:pt x="4864" y="9829"/>
                  </a:lnTo>
                  <a:lnTo>
                    <a:pt x="4775" y="9436"/>
                  </a:lnTo>
                  <a:lnTo>
                    <a:pt x="4330" y="8636"/>
                  </a:lnTo>
                  <a:lnTo>
                    <a:pt x="4470" y="9004"/>
                  </a:lnTo>
                  <a:lnTo>
                    <a:pt x="4292" y="8597"/>
                  </a:lnTo>
                  <a:lnTo>
                    <a:pt x="4241" y="8382"/>
                  </a:lnTo>
                  <a:lnTo>
                    <a:pt x="3327" y="7048"/>
                  </a:lnTo>
                  <a:lnTo>
                    <a:pt x="3378" y="6908"/>
                  </a:lnTo>
                  <a:lnTo>
                    <a:pt x="3530" y="6553"/>
                  </a:lnTo>
                  <a:lnTo>
                    <a:pt x="3797" y="5969"/>
                  </a:lnTo>
                  <a:lnTo>
                    <a:pt x="3543" y="5308"/>
                  </a:lnTo>
                  <a:lnTo>
                    <a:pt x="3479" y="5130"/>
                  </a:lnTo>
                  <a:lnTo>
                    <a:pt x="3238" y="5194"/>
                  </a:lnTo>
                  <a:lnTo>
                    <a:pt x="3302" y="5372"/>
                  </a:lnTo>
                  <a:lnTo>
                    <a:pt x="3517" y="5943"/>
                  </a:lnTo>
                  <a:lnTo>
                    <a:pt x="3251" y="6477"/>
                  </a:lnTo>
                  <a:lnTo>
                    <a:pt x="3136" y="6756"/>
                  </a:lnTo>
                  <a:lnTo>
                    <a:pt x="2641" y="6045"/>
                  </a:lnTo>
                  <a:lnTo>
                    <a:pt x="2070" y="4508"/>
                  </a:lnTo>
                  <a:lnTo>
                    <a:pt x="2540" y="4089"/>
                  </a:lnTo>
                  <a:lnTo>
                    <a:pt x="3009" y="3619"/>
                  </a:lnTo>
                  <a:lnTo>
                    <a:pt x="2616" y="2616"/>
                  </a:lnTo>
                  <a:lnTo>
                    <a:pt x="2387" y="2692"/>
                  </a:lnTo>
                  <a:lnTo>
                    <a:pt x="2451" y="2870"/>
                  </a:lnTo>
                  <a:lnTo>
                    <a:pt x="2705" y="3543"/>
                  </a:lnTo>
                  <a:lnTo>
                    <a:pt x="2260" y="3924"/>
                  </a:lnTo>
                  <a:lnTo>
                    <a:pt x="1968" y="4191"/>
                  </a:lnTo>
                  <a:lnTo>
                    <a:pt x="1892" y="3302"/>
                  </a:lnTo>
                  <a:lnTo>
                    <a:pt x="1587" y="2336"/>
                  </a:lnTo>
                  <a:lnTo>
                    <a:pt x="1676" y="1993"/>
                  </a:lnTo>
                  <a:lnTo>
                    <a:pt x="2057" y="1676"/>
                  </a:lnTo>
                  <a:lnTo>
                    <a:pt x="2070" y="1143"/>
                  </a:lnTo>
                  <a:lnTo>
                    <a:pt x="2082" y="965"/>
                  </a:lnTo>
                  <a:lnTo>
                    <a:pt x="1803" y="889"/>
                  </a:lnTo>
                  <a:lnTo>
                    <a:pt x="1803" y="1066"/>
                  </a:lnTo>
                  <a:lnTo>
                    <a:pt x="1790" y="1562"/>
                  </a:lnTo>
                  <a:lnTo>
                    <a:pt x="1435" y="1841"/>
                  </a:lnTo>
                  <a:lnTo>
                    <a:pt x="1168" y="927"/>
                  </a:lnTo>
                  <a:lnTo>
                    <a:pt x="1041" y="12"/>
                  </a:lnTo>
                  <a:lnTo>
                    <a:pt x="774" y="0"/>
                  </a:lnTo>
                  <a:lnTo>
                    <a:pt x="939" y="1143"/>
                  </a:lnTo>
                  <a:lnTo>
                    <a:pt x="1104" y="1587"/>
                  </a:lnTo>
                  <a:lnTo>
                    <a:pt x="774" y="977"/>
                  </a:lnTo>
                  <a:lnTo>
                    <a:pt x="330" y="457"/>
                  </a:lnTo>
                  <a:lnTo>
                    <a:pt x="190" y="304"/>
                  </a:lnTo>
                  <a:lnTo>
                    <a:pt x="0" y="444"/>
                  </a:lnTo>
                  <a:lnTo>
                    <a:pt x="127" y="596"/>
                  </a:lnTo>
                  <a:lnTo>
                    <a:pt x="584" y="1117"/>
                  </a:lnTo>
                  <a:lnTo>
                    <a:pt x="914" y="1714"/>
                  </a:lnTo>
                  <a:lnTo>
                    <a:pt x="1282" y="2286"/>
                  </a:lnTo>
                  <a:lnTo>
                    <a:pt x="1270" y="2501"/>
                  </a:lnTo>
                  <a:lnTo>
                    <a:pt x="1435" y="2603"/>
                  </a:lnTo>
                  <a:lnTo>
                    <a:pt x="1663" y="3733"/>
                  </a:lnTo>
                  <a:lnTo>
                    <a:pt x="1714" y="4127"/>
                  </a:lnTo>
                  <a:lnTo>
                    <a:pt x="1397" y="3962"/>
                  </a:lnTo>
                  <a:lnTo>
                    <a:pt x="812" y="3822"/>
                  </a:lnTo>
                  <a:lnTo>
                    <a:pt x="279" y="3124"/>
                  </a:lnTo>
                  <a:lnTo>
                    <a:pt x="76" y="3263"/>
                  </a:lnTo>
                  <a:lnTo>
                    <a:pt x="647" y="4013"/>
                  </a:lnTo>
                  <a:lnTo>
                    <a:pt x="1257" y="4178"/>
                  </a:lnTo>
                  <a:lnTo>
                    <a:pt x="1752" y="4419"/>
                  </a:lnTo>
                  <a:lnTo>
                    <a:pt x="2438" y="6045"/>
                  </a:lnTo>
                  <a:lnTo>
                    <a:pt x="2717" y="6642"/>
                  </a:lnTo>
                  <a:lnTo>
                    <a:pt x="2895" y="6908"/>
                  </a:lnTo>
                  <a:lnTo>
                    <a:pt x="2273" y="7073"/>
                  </a:lnTo>
                  <a:lnTo>
                    <a:pt x="1244" y="6273"/>
                  </a:lnTo>
                  <a:lnTo>
                    <a:pt x="622" y="5245"/>
                  </a:lnTo>
                  <a:lnTo>
                    <a:pt x="444" y="5372"/>
                  </a:lnTo>
                  <a:lnTo>
                    <a:pt x="533" y="5511"/>
                  </a:lnTo>
                  <a:lnTo>
                    <a:pt x="1117" y="6502"/>
                  </a:lnTo>
                  <a:lnTo>
                    <a:pt x="2273" y="7340"/>
                  </a:lnTo>
                  <a:lnTo>
                    <a:pt x="3035" y="7137"/>
                  </a:lnTo>
                  <a:lnTo>
                    <a:pt x="3784" y="8102"/>
                  </a:lnTo>
                  <a:lnTo>
                    <a:pt x="4254" y="9169"/>
                  </a:lnTo>
                  <a:lnTo>
                    <a:pt x="4597" y="9855"/>
                  </a:lnTo>
                  <a:lnTo>
                    <a:pt x="4483" y="9448"/>
                  </a:lnTo>
                  <a:lnTo>
                    <a:pt x="4597" y="9855"/>
                  </a:lnTo>
                  <a:lnTo>
                    <a:pt x="4686" y="10020"/>
                  </a:lnTo>
                  <a:lnTo>
                    <a:pt x="4914" y="1003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2736297" y="470089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175" y="0"/>
                  </a:moveTo>
                  <a:lnTo>
                    <a:pt x="2959" y="482"/>
                  </a:lnTo>
                  <a:lnTo>
                    <a:pt x="2489" y="914"/>
                  </a:lnTo>
                  <a:lnTo>
                    <a:pt x="2095" y="1028"/>
                  </a:lnTo>
                  <a:lnTo>
                    <a:pt x="1600" y="1562"/>
                  </a:lnTo>
                  <a:lnTo>
                    <a:pt x="1409" y="1841"/>
                  </a:lnTo>
                  <a:lnTo>
                    <a:pt x="952" y="2311"/>
                  </a:lnTo>
                  <a:lnTo>
                    <a:pt x="668" y="2819"/>
                  </a:lnTo>
                  <a:lnTo>
                    <a:pt x="368" y="3429"/>
                  </a:lnTo>
                  <a:lnTo>
                    <a:pt x="0" y="3975"/>
                  </a:lnTo>
                  <a:lnTo>
                    <a:pt x="12" y="5245"/>
                  </a:lnTo>
                  <a:lnTo>
                    <a:pt x="469" y="5842"/>
                  </a:lnTo>
                  <a:lnTo>
                    <a:pt x="1016" y="6210"/>
                  </a:lnTo>
                  <a:lnTo>
                    <a:pt x="1612" y="6273"/>
                  </a:lnTo>
                  <a:lnTo>
                    <a:pt x="2146" y="6451"/>
                  </a:lnTo>
                  <a:lnTo>
                    <a:pt x="2387" y="6756"/>
                  </a:lnTo>
                  <a:lnTo>
                    <a:pt x="3187" y="6883"/>
                  </a:lnTo>
                  <a:lnTo>
                    <a:pt x="3632" y="6743"/>
                  </a:lnTo>
                  <a:lnTo>
                    <a:pt x="4584" y="6083"/>
                  </a:lnTo>
                  <a:lnTo>
                    <a:pt x="4830" y="5245"/>
                  </a:lnTo>
                  <a:lnTo>
                    <a:pt x="4956" y="3975"/>
                  </a:lnTo>
                  <a:lnTo>
                    <a:pt x="4894" y="3429"/>
                  </a:lnTo>
                  <a:lnTo>
                    <a:pt x="4711" y="2819"/>
                  </a:lnTo>
                  <a:lnTo>
                    <a:pt x="4165" y="1511"/>
                  </a:lnTo>
                  <a:lnTo>
                    <a:pt x="3619" y="749"/>
                  </a:lnTo>
                  <a:lnTo>
                    <a:pt x="3530" y="114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2737586" y="470124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755" y="1803"/>
                  </a:moveTo>
                  <a:lnTo>
                    <a:pt x="2552" y="1600"/>
                  </a:lnTo>
                  <a:lnTo>
                    <a:pt x="2425" y="1701"/>
                  </a:lnTo>
                  <a:lnTo>
                    <a:pt x="2159" y="1930"/>
                  </a:lnTo>
                  <a:lnTo>
                    <a:pt x="1930" y="2057"/>
                  </a:lnTo>
                  <a:lnTo>
                    <a:pt x="1854" y="1295"/>
                  </a:lnTo>
                  <a:lnTo>
                    <a:pt x="2197" y="165"/>
                  </a:lnTo>
                  <a:lnTo>
                    <a:pt x="1943" y="0"/>
                  </a:lnTo>
                  <a:lnTo>
                    <a:pt x="1574" y="1244"/>
                  </a:lnTo>
                  <a:lnTo>
                    <a:pt x="1638" y="2108"/>
                  </a:lnTo>
                  <a:lnTo>
                    <a:pt x="1447" y="1663"/>
                  </a:lnTo>
                  <a:lnTo>
                    <a:pt x="1295" y="1409"/>
                  </a:lnTo>
                  <a:lnTo>
                    <a:pt x="1346" y="1257"/>
                  </a:lnTo>
                  <a:lnTo>
                    <a:pt x="1409" y="1104"/>
                  </a:lnTo>
                  <a:lnTo>
                    <a:pt x="1155" y="939"/>
                  </a:lnTo>
                  <a:lnTo>
                    <a:pt x="1104" y="1104"/>
                  </a:lnTo>
                  <a:lnTo>
                    <a:pt x="977" y="1485"/>
                  </a:lnTo>
                  <a:lnTo>
                    <a:pt x="1346" y="1968"/>
                  </a:lnTo>
                  <a:lnTo>
                    <a:pt x="1460" y="2324"/>
                  </a:lnTo>
                  <a:lnTo>
                    <a:pt x="1549" y="2616"/>
                  </a:lnTo>
                  <a:lnTo>
                    <a:pt x="1181" y="3822"/>
                  </a:lnTo>
                  <a:lnTo>
                    <a:pt x="1066" y="3543"/>
                  </a:lnTo>
                  <a:lnTo>
                    <a:pt x="711" y="3111"/>
                  </a:lnTo>
                  <a:lnTo>
                    <a:pt x="901" y="2527"/>
                  </a:lnTo>
                  <a:lnTo>
                    <a:pt x="635" y="2438"/>
                  </a:lnTo>
                  <a:lnTo>
                    <a:pt x="419" y="3098"/>
                  </a:lnTo>
                  <a:lnTo>
                    <a:pt x="787" y="3543"/>
                  </a:lnTo>
                  <a:lnTo>
                    <a:pt x="939" y="3924"/>
                  </a:lnTo>
                  <a:lnTo>
                    <a:pt x="990" y="4191"/>
                  </a:lnTo>
                  <a:lnTo>
                    <a:pt x="952" y="4457"/>
                  </a:lnTo>
                  <a:lnTo>
                    <a:pt x="647" y="5067"/>
                  </a:lnTo>
                  <a:lnTo>
                    <a:pt x="393" y="4533"/>
                  </a:lnTo>
                  <a:lnTo>
                    <a:pt x="254" y="3873"/>
                  </a:lnTo>
                  <a:lnTo>
                    <a:pt x="0" y="3937"/>
                  </a:lnTo>
                  <a:lnTo>
                    <a:pt x="38" y="4114"/>
                  </a:lnTo>
                  <a:lnTo>
                    <a:pt x="127" y="4559"/>
                  </a:lnTo>
                  <a:lnTo>
                    <a:pt x="381" y="4978"/>
                  </a:lnTo>
                  <a:lnTo>
                    <a:pt x="419" y="5410"/>
                  </a:lnTo>
                  <a:lnTo>
                    <a:pt x="431" y="5613"/>
                  </a:lnTo>
                  <a:lnTo>
                    <a:pt x="241" y="6553"/>
                  </a:lnTo>
                  <a:lnTo>
                    <a:pt x="508" y="6642"/>
                  </a:lnTo>
                  <a:lnTo>
                    <a:pt x="546" y="6477"/>
                  </a:lnTo>
                  <a:lnTo>
                    <a:pt x="723" y="5638"/>
                  </a:lnTo>
                  <a:lnTo>
                    <a:pt x="1257" y="5537"/>
                  </a:lnTo>
                  <a:lnTo>
                    <a:pt x="1892" y="5461"/>
                  </a:lnTo>
                  <a:lnTo>
                    <a:pt x="2641" y="5181"/>
                  </a:lnTo>
                  <a:lnTo>
                    <a:pt x="2552" y="4914"/>
                  </a:lnTo>
                  <a:lnTo>
                    <a:pt x="2400" y="4965"/>
                  </a:lnTo>
                  <a:lnTo>
                    <a:pt x="1803" y="5181"/>
                  </a:lnTo>
                  <a:lnTo>
                    <a:pt x="1168" y="5257"/>
                  </a:lnTo>
                  <a:lnTo>
                    <a:pt x="812" y="5334"/>
                  </a:lnTo>
                  <a:lnTo>
                    <a:pt x="1282" y="4368"/>
                  </a:lnTo>
                  <a:lnTo>
                    <a:pt x="1358" y="4127"/>
                  </a:lnTo>
                  <a:lnTo>
                    <a:pt x="1676" y="4064"/>
                  </a:lnTo>
                  <a:lnTo>
                    <a:pt x="2222" y="4013"/>
                  </a:lnTo>
                  <a:lnTo>
                    <a:pt x="2616" y="3644"/>
                  </a:lnTo>
                  <a:lnTo>
                    <a:pt x="2527" y="3327"/>
                  </a:lnTo>
                  <a:lnTo>
                    <a:pt x="2057" y="3771"/>
                  </a:lnTo>
                  <a:lnTo>
                    <a:pt x="1536" y="3810"/>
                  </a:lnTo>
                  <a:lnTo>
                    <a:pt x="1981" y="2413"/>
                  </a:lnTo>
                  <a:lnTo>
                    <a:pt x="2349" y="2159"/>
                  </a:lnTo>
                  <a:lnTo>
                    <a:pt x="2628" y="1905"/>
                  </a:lnTo>
                  <a:lnTo>
                    <a:pt x="2755" y="180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2733234" y="4703507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60">
                  <a:moveTo>
                    <a:pt x="152" y="0"/>
                  </a:moveTo>
                  <a:lnTo>
                    <a:pt x="203" y="2413"/>
                  </a:lnTo>
                  <a:lnTo>
                    <a:pt x="0" y="3771"/>
                  </a:lnTo>
                  <a:lnTo>
                    <a:pt x="50" y="4610"/>
                  </a:lnTo>
                  <a:lnTo>
                    <a:pt x="393" y="5829"/>
                  </a:lnTo>
                  <a:lnTo>
                    <a:pt x="622" y="6972"/>
                  </a:lnTo>
                  <a:lnTo>
                    <a:pt x="825" y="7213"/>
                  </a:lnTo>
                  <a:lnTo>
                    <a:pt x="1168" y="8445"/>
                  </a:lnTo>
                  <a:lnTo>
                    <a:pt x="1879" y="8890"/>
                  </a:lnTo>
                  <a:lnTo>
                    <a:pt x="3048" y="9055"/>
                  </a:lnTo>
                  <a:lnTo>
                    <a:pt x="4038" y="9690"/>
                  </a:lnTo>
                  <a:lnTo>
                    <a:pt x="4318" y="9537"/>
                  </a:lnTo>
                  <a:lnTo>
                    <a:pt x="4851" y="9626"/>
                  </a:lnTo>
                  <a:lnTo>
                    <a:pt x="5003" y="9461"/>
                  </a:lnTo>
                  <a:lnTo>
                    <a:pt x="5181" y="8597"/>
                  </a:lnTo>
                  <a:lnTo>
                    <a:pt x="6019" y="8051"/>
                  </a:lnTo>
                  <a:lnTo>
                    <a:pt x="6146" y="6680"/>
                  </a:lnTo>
                  <a:lnTo>
                    <a:pt x="5956" y="6616"/>
                  </a:lnTo>
                  <a:lnTo>
                    <a:pt x="5473" y="5918"/>
                  </a:lnTo>
                  <a:lnTo>
                    <a:pt x="5448" y="5549"/>
                  </a:lnTo>
                  <a:lnTo>
                    <a:pt x="5080" y="4927"/>
                  </a:lnTo>
                  <a:lnTo>
                    <a:pt x="4813" y="4699"/>
                  </a:lnTo>
                  <a:lnTo>
                    <a:pt x="4267" y="3657"/>
                  </a:lnTo>
                  <a:lnTo>
                    <a:pt x="3746" y="2768"/>
                  </a:lnTo>
                  <a:lnTo>
                    <a:pt x="3022" y="2336"/>
                  </a:lnTo>
                  <a:lnTo>
                    <a:pt x="2654" y="2159"/>
                  </a:lnTo>
                  <a:lnTo>
                    <a:pt x="2019" y="1816"/>
                  </a:lnTo>
                  <a:lnTo>
                    <a:pt x="1866" y="1536"/>
                  </a:lnTo>
                  <a:lnTo>
                    <a:pt x="1498" y="1117"/>
                  </a:lnTo>
                  <a:lnTo>
                    <a:pt x="1219" y="762"/>
                  </a:lnTo>
                  <a:lnTo>
                    <a:pt x="1206" y="558"/>
                  </a:lnTo>
                  <a:lnTo>
                    <a:pt x="1117" y="39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2734106" y="4705539"/>
              <a:ext cx="4445" cy="8890"/>
            </a:xfrm>
            <a:custGeom>
              <a:avLst/>
              <a:gdLst/>
              <a:ahLst/>
              <a:cxnLst/>
              <a:rect l="l" t="t" r="r" b="b"/>
              <a:pathLst>
                <a:path w="4444" h="8889">
                  <a:moveTo>
                    <a:pt x="4241" y="8242"/>
                  </a:moveTo>
                  <a:lnTo>
                    <a:pt x="4203" y="8064"/>
                  </a:lnTo>
                  <a:lnTo>
                    <a:pt x="4051" y="7404"/>
                  </a:lnTo>
                  <a:lnTo>
                    <a:pt x="3784" y="6819"/>
                  </a:lnTo>
                  <a:lnTo>
                    <a:pt x="3492" y="6286"/>
                  </a:lnTo>
                  <a:lnTo>
                    <a:pt x="3746" y="5892"/>
                  </a:lnTo>
                  <a:lnTo>
                    <a:pt x="4127" y="5257"/>
                  </a:lnTo>
                  <a:lnTo>
                    <a:pt x="4064" y="4406"/>
                  </a:lnTo>
                  <a:lnTo>
                    <a:pt x="3797" y="4381"/>
                  </a:lnTo>
                  <a:lnTo>
                    <a:pt x="3848" y="5181"/>
                  </a:lnTo>
                  <a:lnTo>
                    <a:pt x="3492" y="5778"/>
                  </a:lnTo>
                  <a:lnTo>
                    <a:pt x="3340" y="6007"/>
                  </a:lnTo>
                  <a:lnTo>
                    <a:pt x="3048" y="5461"/>
                  </a:lnTo>
                  <a:lnTo>
                    <a:pt x="2844" y="4749"/>
                  </a:lnTo>
                  <a:lnTo>
                    <a:pt x="3111" y="3937"/>
                  </a:lnTo>
                  <a:lnTo>
                    <a:pt x="3441" y="3238"/>
                  </a:lnTo>
                  <a:lnTo>
                    <a:pt x="3467" y="2438"/>
                  </a:lnTo>
                  <a:lnTo>
                    <a:pt x="3467" y="2260"/>
                  </a:lnTo>
                  <a:lnTo>
                    <a:pt x="3200" y="2222"/>
                  </a:lnTo>
                  <a:lnTo>
                    <a:pt x="3200" y="2400"/>
                  </a:lnTo>
                  <a:lnTo>
                    <a:pt x="3175" y="3187"/>
                  </a:lnTo>
                  <a:lnTo>
                    <a:pt x="2844" y="3860"/>
                  </a:lnTo>
                  <a:lnTo>
                    <a:pt x="2667" y="4394"/>
                  </a:lnTo>
                  <a:lnTo>
                    <a:pt x="2387" y="3886"/>
                  </a:lnTo>
                  <a:lnTo>
                    <a:pt x="1739" y="2705"/>
                  </a:lnTo>
                  <a:lnTo>
                    <a:pt x="1752" y="2133"/>
                  </a:lnTo>
                  <a:lnTo>
                    <a:pt x="1968" y="1574"/>
                  </a:lnTo>
                  <a:lnTo>
                    <a:pt x="2082" y="990"/>
                  </a:lnTo>
                  <a:lnTo>
                    <a:pt x="2120" y="812"/>
                  </a:lnTo>
                  <a:lnTo>
                    <a:pt x="1866" y="723"/>
                  </a:lnTo>
                  <a:lnTo>
                    <a:pt x="1828" y="889"/>
                  </a:lnTo>
                  <a:lnTo>
                    <a:pt x="1701" y="1498"/>
                  </a:lnTo>
                  <a:lnTo>
                    <a:pt x="1485" y="2082"/>
                  </a:lnTo>
                  <a:lnTo>
                    <a:pt x="1435" y="2451"/>
                  </a:lnTo>
                  <a:lnTo>
                    <a:pt x="546" y="1638"/>
                  </a:lnTo>
                  <a:lnTo>
                    <a:pt x="533" y="203"/>
                  </a:lnTo>
                  <a:lnTo>
                    <a:pt x="520" y="25"/>
                  </a:lnTo>
                  <a:lnTo>
                    <a:pt x="254" y="0"/>
                  </a:lnTo>
                  <a:lnTo>
                    <a:pt x="266" y="177"/>
                  </a:lnTo>
                  <a:lnTo>
                    <a:pt x="279" y="1308"/>
                  </a:lnTo>
                  <a:lnTo>
                    <a:pt x="1028" y="2349"/>
                  </a:lnTo>
                  <a:lnTo>
                    <a:pt x="685" y="2400"/>
                  </a:lnTo>
                  <a:lnTo>
                    <a:pt x="317" y="2006"/>
                  </a:lnTo>
                  <a:lnTo>
                    <a:pt x="190" y="1866"/>
                  </a:lnTo>
                  <a:lnTo>
                    <a:pt x="0" y="2044"/>
                  </a:lnTo>
                  <a:lnTo>
                    <a:pt x="127" y="2184"/>
                  </a:lnTo>
                  <a:lnTo>
                    <a:pt x="508" y="2578"/>
                  </a:lnTo>
                  <a:lnTo>
                    <a:pt x="1054" y="2590"/>
                  </a:lnTo>
                  <a:lnTo>
                    <a:pt x="1384" y="2895"/>
                  </a:lnTo>
                  <a:lnTo>
                    <a:pt x="2146" y="3975"/>
                  </a:lnTo>
                  <a:lnTo>
                    <a:pt x="2374" y="4445"/>
                  </a:lnTo>
                  <a:lnTo>
                    <a:pt x="2044" y="4292"/>
                  </a:lnTo>
                  <a:lnTo>
                    <a:pt x="1333" y="4254"/>
                  </a:lnTo>
                  <a:lnTo>
                    <a:pt x="850" y="3683"/>
                  </a:lnTo>
                  <a:lnTo>
                    <a:pt x="736" y="3556"/>
                  </a:lnTo>
                  <a:lnTo>
                    <a:pt x="546" y="3721"/>
                  </a:lnTo>
                  <a:lnTo>
                    <a:pt x="1181" y="4483"/>
                  </a:lnTo>
                  <a:lnTo>
                    <a:pt x="1905" y="4533"/>
                  </a:lnTo>
                  <a:lnTo>
                    <a:pt x="2540" y="4813"/>
                  </a:lnTo>
                  <a:lnTo>
                    <a:pt x="3022" y="6096"/>
                  </a:lnTo>
                  <a:lnTo>
                    <a:pt x="2806" y="6083"/>
                  </a:lnTo>
                  <a:lnTo>
                    <a:pt x="2425" y="5842"/>
                  </a:lnTo>
                  <a:lnTo>
                    <a:pt x="2070" y="5537"/>
                  </a:lnTo>
                  <a:lnTo>
                    <a:pt x="1930" y="5422"/>
                  </a:lnTo>
                  <a:lnTo>
                    <a:pt x="1778" y="5638"/>
                  </a:lnTo>
                  <a:lnTo>
                    <a:pt x="1917" y="5765"/>
                  </a:lnTo>
                  <a:lnTo>
                    <a:pt x="2311" y="6096"/>
                  </a:lnTo>
                  <a:lnTo>
                    <a:pt x="2743" y="6362"/>
                  </a:lnTo>
                  <a:lnTo>
                    <a:pt x="3098" y="6388"/>
                  </a:lnTo>
                  <a:lnTo>
                    <a:pt x="3276" y="6565"/>
                  </a:lnTo>
                  <a:lnTo>
                    <a:pt x="3721" y="7137"/>
                  </a:lnTo>
                  <a:lnTo>
                    <a:pt x="3975" y="8280"/>
                  </a:lnTo>
                  <a:lnTo>
                    <a:pt x="4241" y="824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2733140" y="4684098"/>
              <a:ext cx="10160" cy="50165"/>
            </a:xfrm>
            <a:custGeom>
              <a:avLst/>
              <a:gdLst/>
              <a:ahLst/>
              <a:cxnLst/>
              <a:rect l="l" t="t" r="r" b="b"/>
              <a:pathLst>
                <a:path w="10160" h="50164">
                  <a:moveTo>
                    <a:pt x="8771" y="218"/>
                  </a:moveTo>
                  <a:lnTo>
                    <a:pt x="9262" y="13297"/>
                  </a:lnTo>
                  <a:lnTo>
                    <a:pt x="7948" y="25874"/>
                  </a:lnTo>
                  <a:lnTo>
                    <a:pt x="4846" y="37827"/>
                  </a:lnTo>
                  <a:lnTo>
                    <a:pt x="0" y="49072"/>
                  </a:lnTo>
                  <a:lnTo>
                    <a:pt x="1117" y="49707"/>
                  </a:lnTo>
                  <a:lnTo>
                    <a:pt x="1701" y="49999"/>
                  </a:lnTo>
                  <a:lnTo>
                    <a:pt x="6423" y="38076"/>
                  </a:lnTo>
                  <a:lnTo>
                    <a:pt x="9007" y="25871"/>
                  </a:lnTo>
                  <a:lnTo>
                    <a:pt x="9764" y="13252"/>
                  </a:lnTo>
                  <a:lnTo>
                    <a:pt x="9017" y="266"/>
                  </a:lnTo>
                  <a:lnTo>
                    <a:pt x="8771" y="218"/>
                  </a:lnTo>
                  <a:close/>
                </a:path>
                <a:path w="10160" h="50164">
                  <a:moveTo>
                    <a:pt x="8768" y="153"/>
                  </a:moveTo>
                  <a:lnTo>
                    <a:pt x="8559" y="177"/>
                  </a:lnTo>
                  <a:lnTo>
                    <a:pt x="8771" y="218"/>
                  </a:lnTo>
                  <a:close/>
                </a:path>
                <a:path w="10160" h="50164">
                  <a:moveTo>
                    <a:pt x="8763" y="0"/>
                  </a:moveTo>
                  <a:lnTo>
                    <a:pt x="8768" y="153"/>
                  </a:lnTo>
                  <a:lnTo>
                    <a:pt x="9220" y="101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2733667" y="471066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650" y="5854"/>
                  </a:moveTo>
                  <a:lnTo>
                    <a:pt x="3797" y="5854"/>
                  </a:lnTo>
                  <a:lnTo>
                    <a:pt x="3983" y="5880"/>
                  </a:lnTo>
                  <a:lnTo>
                    <a:pt x="4203" y="6032"/>
                  </a:lnTo>
                  <a:lnTo>
                    <a:pt x="4406" y="5981"/>
                  </a:lnTo>
                  <a:lnTo>
                    <a:pt x="4650" y="5854"/>
                  </a:lnTo>
                  <a:close/>
                </a:path>
                <a:path w="6985" h="6350">
                  <a:moveTo>
                    <a:pt x="254" y="127"/>
                  </a:moveTo>
                  <a:lnTo>
                    <a:pt x="0" y="1016"/>
                  </a:lnTo>
                  <a:lnTo>
                    <a:pt x="355" y="1346"/>
                  </a:lnTo>
                  <a:lnTo>
                    <a:pt x="723" y="2006"/>
                  </a:lnTo>
                  <a:lnTo>
                    <a:pt x="1447" y="3835"/>
                  </a:lnTo>
                  <a:lnTo>
                    <a:pt x="1574" y="3937"/>
                  </a:lnTo>
                  <a:lnTo>
                    <a:pt x="1778" y="3987"/>
                  </a:lnTo>
                  <a:lnTo>
                    <a:pt x="1968" y="4102"/>
                  </a:lnTo>
                  <a:lnTo>
                    <a:pt x="2222" y="4343"/>
                  </a:lnTo>
                  <a:lnTo>
                    <a:pt x="2870" y="5245"/>
                  </a:lnTo>
                  <a:lnTo>
                    <a:pt x="3251" y="5676"/>
                  </a:lnTo>
                  <a:lnTo>
                    <a:pt x="3644" y="5880"/>
                  </a:lnTo>
                  <a:lnTo>
                    <a:pt x="3797" y="5854"/>
                  </a:lnTo>
                  <a:lnTo>
                    <a:pt x="4650" y="5854"/>
                  </a:lnTo>
                  <a:lnTo>
                    <a:pt x="5588" y="5524"/>
                  </a:lnTo>
                  <a:lnTo>
                    <a:pt x="5765" y="5410"/>
                  </a:lnTo>
                  <a:lnTo>
                    <a:pt x="6045" y="5080"/>
                  </a:lnTo>
                  <a:lnTo>
                    <a:pt x="6070" y="4267"/>
                  </a:lnTo>
                  <a:lnTo>
                    <a:pt x="6392" y="3987"/>
                  </a:lnTo>
                  <a:lnTo>
                    <a:pt x="6470" y="3835"/>
                  </a:lnTo>
                  <a:lnTo>
                    <a:pt x="6578" y="2603"/>
                  </a:lnTo>
                  <a:lnTo>
                    <a:pt x="6261" y="1714"/>
                  </a:lnTo>
                  <a:lnTo>
                    <a:pt x="5927" y="355"/>
                  </a:lnTo>
                  <a:lnTo>
                    <a:pt x="863" y="355"/>
                  </a:lnTo>
                  <a:lnTo>
                    <a:pt x="254" y="127"/>
                  </a:lnTo>
                  <a:close/>
                </a:path>
                <a:path w="6985" h="6350">
                  <a:moveTo>
                    <a:pt x="6150" y="5080"/>
                  </a:moveTo>
                  <a:close/>
                </a:path>
                <a:path w="6985" h="6350">
                  <a:moveTo>
                    <a:pt x="2476" y="88"/>
                  </a:moveTo>
                  <a:lnTo>
                    <a:pt x="1612" y="279"/>
                  </a:lnTo>
                  <a:lnTo>
                    <a:pt x="863" y="355"/>
                  </a:lnTo>
                  <a:lnTo>
                    <a:pt x="5927" y="355"/>
                  </a:lnTo>
                  <a:lnTo>
                    <a:pt x="3200" y="266"/>
                  </a:lnTo>
                  <a:lnTo>
                    <a:pt x="2476" y="88"/>
                  </a:lnTo>
                  <a:close/>
                </a:path>
                <a:path w="6985" h="6350">
                  <a:moveTo>
                    <a:pt x="3492" y="127"/>
                  </a:moveTo>
                  <a:lnTo>
                    <a:pt x="3200" y="266"/>
                  </a:lnTo>
                  <a:lnTo>
                    <a:pt x="4064" y="266"/>
                  </a:lnTo>
                  <a:lnTo>
                    <a:pt x="3848" y="241"/>
                  </a:lnTo>
                  <a:lnTo>
                    <a:pt x="3683" y="152"/>
                  </a:lnTo>
                  <a:lnTo>
                    <a:pt x="3492" y="127"/>
                  </a:lnTo>
                  <a:close/>
                </a:path>
                <a:path w="6985" h="6350">
                  <a:moveTo>
                    <a:pt x="5118" y="0"/>
                  </a:moveTo>
                  <a:lnTo>
                    <a:pt x="4737" y="139"/>
                  </a:lnTo>
                  <a:lnTo>
                    <a:pt x="4222" y="203"/>
                  </a:lnTo>
                  <a:lnTo>
                    <a:pt x="4064" y="266"/>
                  </a:lnTo>
                  <a:lnTo>
                    <a:pt x="5905" y="266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2734449" y="471119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816" y="4813"/>
                  </a:moveTo>
                  <a:lnTo>
                    <a:pt x="4940" y="3632"/>
                  </a:lnTo>
                  <a:lnTo>
                    <a:pt x="4635" y="3340"/>
                  </a:lnTo>
                  <a:lnTo>
                    <a:pt x="4495" y="2781"/>
                  </a:lnTo>
                  <a:lnTo>
                    <a:pt x="4978" y="1625"/>
                  </a:lnTo>
                  <a:lnTo>
                    <a:pt x="4216" y="1155"/>
                  </a:lnTo>
                  <a:lnTo>
                    <a:pt x="4051" y="1358"/>
                  </a:lnTo>
                  <a:lnTo>
                    <a:pt x="4203" y="1460"/>
                  </a:lnTo>
                  <a:lnTo>
                    <a:pt x="4495" y="1638"/>
                  </a:lnTo>
                  <a:lnTo>
                    <a:pt x="4394" y="2209"/>
                  </a:lnTo>
                  <a:lnTo>
                    <a:pt x="4368" y="2501"/>
                  </a:lnTo>
                  <a:lnTo>
                    <a:pt x="4356" y="2781"/>
                  </a:lnTo>
                  <a:lnTo>
                    <a:pt x="4318" y="2997"/>
                  </a:lnTo>
                  <a:lnTo>
                    <a:pt x="4038" y="2705"/>
                  </a:lnTo>
                  <a:lnTo>
                    <a:pt x="3200" y="1993"/>
                  </a:lnTo>
                  <a:lnTo>
                    <a:pt x="3378" y="1511"/>
                  </a:lnTo>
                  <a:lnTo>
                    <a:pt x="3124" y="850"/>
                  </a:lnTo>
                  <a:lnTo>
                    <a:pt x="2895" y="304"/>
                  </a:lnTo>
                  <a:lnTo>
                    <a:pt x="2832" y="139"/>
                  </a:lnTo>
                  <a:lnTo>
                    <a:pt x="2578" y="241"/>
                  </a:lnTo>
                  <a:lnTo>
                    <a:pt x="2654" y="406"/>
                  </a:lnTo>
                  <a:lnTo>
                    <a:pt x="2844" y="876"/>
                  </a:lnTo>
                  <a:lnTo>
                    <a:pt x="3098" y="1473"/>
                  </a:lnTo>
                  <a:lnTo>
                    <a:pt x="2959" y="1765"/>
                  </a:lnTo>
                  <a:lnTo>
                    <a:pt x="2743" y="1562"/>
                  </a:lnTo>
                  <a:lnTo>
                    <a:pt x="2387" y="1181"/>
                  </a:lnTo>
                  <a:lnTo>
                    <a:pt x="1968" y="1041"/>
                  </a:lnTo>
                  <a:lnTo>
                    <a:pt x="1905" y="495"/>
                  </a:lnTo>
                  <a:lnTo>
                    <a:pt x="1752" y="0"/>
                  </a:lnTo>
                  <a:lnTo>
                    <a:pt x="1511" y="101"/>
                  </a:lnTo>
                  <a:lnTo>
                    <a:pt x="1562" y="266"/>
                  </a:lnTo>
                  <a:lnTo>
                    <a:pt x="1638" y="546"/>
                  </a:lnTo>
                  <a:lnTo>
                    <a:pt x="1638" y="927"/>
                  </a:lnTo>
                  <a:lnTo>
                    <a:pt x="1435" y="838"/>
                  </a:lnTo>
                  <a:lnTo>
                    <a:pt x="800" y="850"/>
                  </a:lnTo>
                  <a:lnTo>
                    <a:pt x="165" y="431"/>
                  </a:lnTo>
                  <a:lnTo>
                    <a:pt x="0" y="647"/>
                  </a:lnTo>
                  <a:lnTo>
                    <a:pt x="495" y="965"/>
                  </a:lnTo>
                  <a:lnTo>
                    <a:pt x="774" y="990"/>
                  </a:lnTo>
                  <a:lnTo>
                    <a:pt x="1625" y="1206"/>
                  </a:lnTo>
                  <a:lnTo>
                    <a:pt x="1346" y="1600"/>
                  </a:lnTo>
                  <a:lnTo>
                    <a:pt x="901" y="1498"/>
                  </a:lnTo>
                  <a:lnTo>
                    <a:pt x="863" y="1778"/>
                  </a:lnTo>
                  <a:lnTo>
                    <a:pt x="1409" y="1905"/>
                  </a:lnTo>
                  <a:lnTo>
                    <a:pt x="1651" y="1549"/>
                  </a:lnTo>
                  <a:lnTo>
                    <a:pt x="1905" y="1333"/>
                  </a:lnTo>
                  <a:lnTo>
                    <a:pt x="2349" y="1574"/>
                  </a:lnTo>
                  <a:lnTo>
                    <a:pt x="2844" y="2019"/>
                  </a:lnTo>
                  <a:lnTo>
                    <a:pt x="2641" y="2133"/>
                  </a:lnTo>
                  <a:lnTo>
                    <a:pt x="2222" y="2235"/>
                  </a:lnTo>
                  <a:lnTo>
                    <a:pt x="1816" y="2108"/>
                  </a:lnTo>
                  <a:lnTo>
                    <a:pt x="1663" y="2070"/>
                  </a:lnTo>
                  <a:lnTo>
                    <a:pt x="1549" y="2311"/>
                  </a:lnTo>
                  <a:lnTo>
                    <a:pt x="1714" y="2374"/>
                  </a:lnTo>
                  <a:lnTo>
                    <a:pt x="2197" y="2501"/>
                  </a:lnTo>
                  <a:lnTo>
                    <a:pt x="2667" y="2413"/>
                  </a:lnTo>
                  <a:lnTo>
                    <a:pt x="3098" y="2260"/>
                  </a:lnTo>
                  <a:lnTo>
                    <a:pt x="3860" y="2921"/>
                  </a:lnTo>
                  <a:lnTo>
                    <a:pt x="4368" y="3441"/>
                  </a:lnTo>
                  <a:lnTo>
                    <a:pt x="3898" y="3911"/>
                  </a:lnTo>
                  <a:lnTo>
                    <a:pt x="3314" y="3898"/>
                  </a:lnTo>
                  <a:lnTo>
                    <a:pt x="2476" y="3759"/>
                  </a:lnTo>
                  <a:lnTo>
                    <a:pt x="2438" y="4038"/>
                  </a:lnTo>
                  <a:lnTo>
                    <a:pt x="3340" y="4178"/>
                  </a:lnTo>
                  <a:lnTo>
                    <a:pt x="4000" y="4178"/>
                  </a:lnTo>
                  <a:lnTo>
                    <a:pt x="4559" y="3644"/>
                  </a:lnTo>
                  <a:lnTo>
                    <a:pt x="4737" y="3810"/>
                  </a:lnTo>
                  <a:lnTo>
                    <a:pt x="5499" y="4838"/>
                  </a:lnTo>
                  <a:lnTo>
                    <a:pt x="5600" y="4978"/>
                  </a:lnTo>
                  <a:lnTo>
                    <a:pt x="5816" y="481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2737059" y="470063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0" y="0"/>
                  </a:moveTo>
                  <a:lnTo>
                    <a:pt x="571" y="1333"/>
                  </a:lnTo>
                  <a:lnTo>
                    <a:pt x="609" y="2197"/>
                  </a:lnTo>
                  <a:lnTo>
                    <a:pt x="685" y="2501"/>
                  </a:lnTo>
                  <a:lnTo>
                    <a:pt x="711" y="3124"/>
                  </a:lnTo>
                  <a:lnTo>
                    <a:pt x="622" y="3403"/>
                  </a:lnTo>
                  <a:lnTo>
                    <a:pt x="635" y="4381"/>
                  </a:lnTo>
                  <a:lnTo>
                    <a:pt x="838" y="5232"/>
                  </a:lnTo>
                  <a:lnTo>
                    <a:pt x="1473" y="6400"/>
                  </a:lnTo>
                  <a:lnTo>
                    <a:pt x="1816" y="6934"/>
                  </a:lnTo>
                  <a:lnTo>
                    <a:pt x="2959" y="7289"/>
                  </a:lnTo>
                  <a:lnTo>
                    <a:pt x="3835" y="6959"/>
                  </a:lnTo>
                  <a:lnTo>
                    <a:pt x="4152" y="7480"/>
                  </a:lnTo>
                  <a:lnTo>
                    <a:pt x="4241" y="6667"/>
                  </a:lnTo>
                  <a:lnTo>
                    <a:pt x="4064" y="6540"/>
                  </a:lnTo>
                  <a:lnTo>
                    <a:pt x="4279" y="4521"/>
                  </a:lnTo>
                  <a:lnTo>
                    <a:pt x="4318" y="3289"/>
                  </a:lnTo>
                  <a:lnTo>
                    <a:pt x="3987" y="2095"/>
                  </a:lnTo>
                  <a:lnTo>
                    <a:pt x="3035" y="1066"/>
                  </a:lnTo>
                  <a:lnTo>
                    <a:pt x="1701" y="711"/>
                  </a:lnTo>
                  <a:lnTo>
                    <a:pt x="1295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2737916" y="470205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784" y="6667"/>
                  </a:moveTo>
                  <a:lnTo>
                    <a:pt x="3365" y="5397"/>
                  </a:lnTo>
                  <a:lnTo>
                    <a:pt x="2997" y="4838"/>
                  </a:lnTo>
                  <a:lnTo>
                    <a:pt x="3124" y="4394"/>
                  </a:lnTo>
                  <a:lnTo>
                    <a:pt x="3352" y="3975"/>
                  </a:lnTo>
                  <a:lnTo>
                    <a:pt x="3251" y="3543"/>
                  </a:lnTo>
                  <a:lnTo>
                    <a:pt x="3213" y="3352"/>
                  </a:lnTo>
                  <a:lnTo>
                    <a:pt x="2959" y="3390"/>
                  </a:lnTo>
                  <a:lnTo>
                    <a:pt x="2997" y="3581"/>
                  </a:lnTo>
                  <a:lnTo>
                    <a:pt x="3086" y="3949"/>
                  </a:lnTo>
                  <a:lnTo>
                    <a:pt x="2984" y="4114"/>
                  </a:lnTo>
                  <a:lnTo>
                    <a:pt x="2844" y="4127"/>
                  </a:lnTo>
                  <a:lnTo>
                    <a:pt x="2844" y="4406"/>
                  </a:lnTo>
                  <a:lnTo>
                    <a:pt x="2806" y="4546"/>
                  </a:lnTo>
                  <a:lnTo>
                    <a:pt x="2730" y="4419"/>
                  </a:lnTo>
                  <a:lnTo>
                    <a:pt x="2844" y="4127"/>
                  </a:lnTo>
                  <a:lnTo>
                    <a:pt x="2641" y="4152"/>
                  </a:lnTo>
                  <a:lnTo>
                    <a:pt x="2235" y="3009"/>
                  </a:lnTo>
                  <a:lnTo>
                    <a:pt x="2451" y="2565"/>
                  </a:lnTo>
                  <a:lnTo>
                    <a:pt x="2616" y="2222"/>
                  </a:lnTo>
                  <a:lnTo>
                    <a:pt x="2679" y="1828"/>
                  </a:lnTo>
                  <a:lnTo>
                    <a:pt x="2705" y="1651"/>
                  </a:lnTo>
                  <a:lnTo>
                    <a:pt x="2451" y="1612"/>
                  </a:lnTo>
                  <a:lnTo>
                    <a:pt x="2413" y="1790"/>
                  </a:lnTo>
                  <a:lnTo>
                    <a:pt x="2362" y="2159"/>
                  </a:lnTo>
                  <a:lnTo>
                    <a:pt x="2184" y="2489"/>
                  </a:lnTo>
                  <a:lnTo>
                    <a:pt x="2108" y="2641"/>
                  </a:lnTo>
                  <a:lnTo>
                    <a:pt x="1993" y="2273"/>
                  </a:lnTo>
                  <a:lnTo>
                    <a:pt x="1676" y="1270"/>
                  </a:lnTo>
                  <a:lnTo>
                    <a:pt x="1612" y="1092"/>
                  </a:lnTo>
                  <a:lnTo>
                    <a:pt x="1816" y="787"/>
                  </a:lnTo>
                  <a:lnTo>
                    <a:pt x="1993" y="584"/>
                  </a:lnTo>
                  <a:lnTo>
                    <a:pt x="2019" y="279"/>
                  </a:lnTo>
                  <a:lnTo>
                    <a:pt x="2032" y="88"/>
                  </a:lnTo>
                  <a:lnTo>
                    <a:pt x="1778" y="63"/>
                  </a:lnTo>
                  <a:lnTo>
                    <a:pt x="1752" y="241"/>
                  </a:lnTo>
                  <a:lnTo>
                    <a:pt x="1739" y="482"/>
                  </a:lnTo>
                  <a:lnTo>
                    <a:pt x="1574" y="660"/>
                  </a:lnTo>
                  <a:lnTo>
                    <a:pt x="1409" y="177"/>
                  </a:lnTo>
                  <a:lnTo>
                    <a:pt x="1371" y="0"/>
                  </a:lnTo>
                  <a:lnTo>
                    <a:pt x="1104" y="38"/>
                  </a:lnTo>
                  <a:lnTo>
                    <a:pt x="1270" y="660"/>
                  </a:lnTo>
                  <a:lnTo>
                    <a:pt x="1016" y="609"/>
                  </a:lnTo>
                  <a:lnTo>
                    <a:pt x="863" y="431"/>
                  </a:lnTo>
                  <a:lnTo>
                    <a:pt x="736" y="292"/>
                  </a:lnTo>
                  <a:lnTo>
                    <a:pt x="546" y="469"/>
                  </a:lnTo>
                  <a:lnTo>
                    <a:pt x="660" y="596"/>
                  </a:lnTo>
                  <a:lnTo>
                    <a:pt x="863" y="838"/>
                  </a:lnTo>
                  <a:lnTo>
                    <a:pt x="1104" y="1041"/>
                  </a:lnTo>
                  <a:lnTo>
                    <a:pt x="1270" y="1066"/>
                  </a:lnTo>
                  <a:lnTo>
                    <a:pt x="1435" y="1524"/>
                  </a:lnTo>
                  <a:lnTo>
                    <a:pt x="1803" y="2552"/>
                  </a:lnTo>
                  <a:lnTo>
                    <a:pt x="1397" y="2362"/>
                  </a:lnTo>
                  <a:lnTo>
                    <a:pt x="787" y="2108"/>
                  </a:lnTo>
                  <a:lnTo>
                    <a:pt x="139" y="1447"/>
                  </a:lnTo>
                  <a:lnTo>
                    <a:pt x="0" y="1663"/>
                  </a:lnTo>
                  <a:lnTo>
                    <a:pt x="127" y="1790"/>
                  </a:lnTo>
                  <a:lnTo>
                    <a:pt x="660" y="2349"/>
                  </a:lnTo>
                  <a:lnTo>
                    <a:pt x="1930" y="2908"/>
                  </a:lnTo>
                  <a:lnTo>
                    <a:pt x="2374" y="4178"/>
                  </a:lnTo>
                  <a:lnTo>
                    <a:pt x="1905" y="4216"/>
                  </a:lnTo>
                  <a:lnTo>
                    <a:pt x="1460" y="3848"/>
                  </a:lnTo>
                  <a:lnTo>
                    <a:pt x="1155" y="3606"/>
                  </a:lnTo>
                  <a:lnTo>
                    <a:pt x="876" y="3327"/>
                  </a:lnTo>
                  <a:lnTo>
                    <a:pt x="584" y="3073"/>
                  </a:lnTo>
                  <a:lnTo>
                    <a:pt x="457" y="2946"/>
                  </a:lnTo>
                  <a:lnTo>
                    <a:pt x="304" y="3175"/>
                  </a:lnTo>
                  <a:lnTo>
                    <a:pt x="876" y="3683"/>
                  </a:lnTo>
                  <a:lnTo>
                    <a:pt x="1270" y="4140"/>
                  </a:lnTo>
                  <a:lnTo>
                    <a:pt x="2171" y="4495"/>
                  </a:lnTo>
                  <a:lnTo>
                    <a:pt x="2463" y="4457"/>
                  </a:lnTo>
                  <a:lnTo>
                    <a:pt x="3124" y="5511"/>
                  </a:lnTo>
                  <a:lnTo>
                    <a:pt x="3492" y="6604"/>
                  </a:lnTo>
                  <a:lnTo>
                    <a:pt x="3543" y="6781"/>
                  </a:lnTo>
                  <a:lnTo>
                    <a:pt x="3784" y="666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2737700" y="4689390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711" y="0"/>
                  </a:moveTo>
                  <a:lnTo>
                    <a:pt x="546" y="152"/>
                  </a:lnTo>
                  <a:lnTo>
                    <a:pt x="279" y="63"/>
                  </a:lnTo>
                  <a:lnTo>
                    <a:pt x="0" y="634"/>
                  </a:lnTo>
                  <a:lnTo>
                    <a:pt x="749" y="1473"/>
                  </a:lnTo>
                  <a:lnTo>
                    <a:pt x="1295" y="2476"/>
                  </a:lnTo>
                  <a:lnTo>
                    <a:pt x="1511" y="3124"/>
                  </a:lnTo>
                  <a:lnTo>
                    <a:pt x="2146" y="3873"/>
                  </a:lnTo>
                  <a:lnTo>
                    <a:pt x="2438" y="3962"/>
                  </a:lnTo>
                  <a:lnTo>
                    <a:pt x="2844" y="4698"/>
                  </a:lnTo>
                  <a:lnTo>
                    <a:pt x="2921" y="5067"/>
                  </a:lnTo>
                  <a:lnTo>
                    <a:pt x="3784" y="5435"/>
                  </a:lnTo>
                  <a:lnTo>
                    <a:pt x="4305" y="5041"/>
                  </a:lnTo>
                  <a:lnTo>
                    <a:pt x="4559" y="4635"/>
                  </a:lnTo>
                  <a:lnTo>
                    <a:pt x="4241" y="4102"/>
                  </a:lnTo>
                  <a:lnTo>
                    <a:pt x="4267" y="2920"/>
                  </a:lnTo>
                  <a:lnTo>
                    <a:pt x="4229" y="1701"/>
                  </a:lnTo>
                  <a:lnTo>
                    <a:pt x="2565" y="965"/>
                  </a:lnTo>
                  <a:lnTo>
                    <a:pt x="2095" y="634"/>
                  </a:lnTo>
                  <a:lnTo>
                    <a:pt x="1536" y="444"/>
                  </a:lnTo>
                  <a:lnTo>
                    <a:pt x="1193" y="419"/>
                  </a:lnTo>
                  <a:lnTo>
                    <a:pt x="1079" y="17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2738767" y="46901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4178" y="4152"/>
                  </a:moveTo>
                  <a:lnTo>
                    <a:pt x="2870" y="3632"/>
                  </a:lnTo>
                  <a:lnTo>
                    <a:pt x="3111" y="3505"/>
                  </a:lnTo>
                  <a:lnTo>
                    <a:pt x="2984" y="3238"/>
                  </a:lnTo>
                  <a:lnTo>
                    <a:pt x="2908" y="3009"/>
                  </a:lnTo>
                  <a:lnTo>
                    <a:pt x="2895" y="2679"/>
                  </a:lnTo>
                  <a:lnTo>
                    <a:pt x="2768" y="2362"/>
                  </a:lnTo>
                  <a:lnTo>
                    <a:pt x="2692" y="2184"/>
                  </a:lnTo>
                  <a:lnTo>
                    <a:pt x="2476" y="2298"/>
                  </a:lnTo>
                  <a:lnTo>
                    <a:pt x="2552" y="2476"/>
                  </a:lnTo>
                  <a:lnTo>
                    <a:pt x="2667" y="2768"/>
                  </a:lnTo>
                  <a:lnTo>
                    <a:pt x="2667" y="3086"/>
                  </a:lnTo>
                  <a:lnTo>
                    <a:pt x="2730" y="3365"/>
                  </a:lnTo>
                  <a:lnTo>
                    <a:pt x="2565" y="3441"/>
                  </a:lnTo>
                  <a:lnTo>
                    <a:pt x="2413" y="3441"/>
                  </a:lnTo>
                  <a:lnTo>
                    <a:pt x="1968" y="2336"/>
                  </a:lnTo>
                  <a:lnTo>
                    <a:pt x="2235" y="2146"/>
                  </a:lnTo>
                  <a:lnTo>
                    <a:pt x="2057" y="1600"/>
                  </a:lnTo>
                  <a:lnTo>
                    <a:pt x="1981" y="1168"/>
                  </a:lnTo>
                  <a:lnTo>
                    <a:pt x="1955" y="977"/>
                  </a:lnTo>
                  <a:lnTo>
                    <a:pt x="1714" y="1028"/>
                  </a:lnTo>
                  <a:lnTo>
                    <a:pt x="1739" y="1219"/>
                  </a:lnTo>
                  <a:lnTo>
                    <a:pt x="1778" y="1460"/>
                  </a:lnTo>
                  <a:lnTo>
                    <a:pt x="1968" y="1981"/>
                  </a:lnTo>
                  <a:lnTo>
                    <a:pt x="1663" y="1473"/>
                  </a:lnTo>
                  <a:lnTo>
                    <a:pt x="1358" y="1104"/>
                  </a:lnTo>
                  <a:lnTo>
                    <a:pt x="1333" y="774"/>
                  </a:lnTo>
                  <a:lnTo>
                    <a:pt x="1308" y="558"/>
                  </a:lnTo>
                  <a:lnTo>
                    <a:pt x="1257" y="406"/>
                  </a:lnTo>
                  <a:lnTo>
                    <a:pt x="1117" y="393"/>
                  </a:lnTo>
                  <a:lnTo>
                    <a:pt x="1054" y="533"/>
                  </a:lnTo>
                  <a:lnTo>
                    <a:pt x="1079" y="685"/>
                  </a:lnTo>
                  <a:lnTo>
                    <a:pt x="571" y="152"/>
                  </a:lnTo>
                  <a:lnTo>
                    <a:pt x="457" y="0"/>
                  </a:lnTo>
                  <a:lnTo>
                    <a:pt x="279" y="177"/>
                  </a:lnTo>
                  <a:lnTo>
                    <a:pt x="393" y="330"/>
                  </a:lnTo>
                  <a:lnTo>
                    <a:pt x="825" y="876"/>
                  </a:lnTo>
                  <a:lnTo>
                    <a:pt x="546" y="990"/>
                  </a:lnTo>
                  <a:lnTo>
                    <a:pt x="215" y="838"/>
                  </a:lnTo>
                  <a:lnTo>
                    <a:pt x="63" y="762"/>
                  </a:lnTo>
                  <a:lnTo>
                    <a:pt x="0" y="1041"/>
                  </a:lnTo>
                  <a:lnTo>
                    <a:pt x="152" y="1104"/>
                  </a:lnTo>
                  <a:lnTo>
                    <a:pt x="482" y="1257"/>
                  </a:lnTo>
                  <a:lnTo>
                    <a:pt x="825" y="1117"/>
                  </a:lnTo>
                  <a:lnTo>
                    <a:pt x="1028" y="1244"/>
                  </a:lnTo>
                  <a:lnTo>
                    <a:pt x="1155" y="1333"/>
                  </a:lnTo>
                  <a:lnTo>
                    <a:pt x="1524" y="1701"/>
                  </a:lnTo>
                  <a:lnTo>
                    <a:pt x="1663" y="2108"/>
                  </a:lnTo>
                  <a:lnTo>
                    <a:pt x="1244" y="2247"/>
                  </a:lnTo>
                  <a:lnTo>
                    <a:pt x="1104" y="2171"/>
                  </a:lnTo>
                  <a:lnTo>
                    <a:pt x="863" y="2044"/>
                  </a:lnTo>
                  <a:lnTo>
                    <a:pt x="838" y="2298"/>
                  </a:lnTo>
                  <a:lnTo>
                    <a:pt x="952" y="2565"/>
                  </a:lnTo>
                  <a:lnTo>
                    <a:pt x="1104" y="2476"/>
                  </a:lnTo>
                  <a:lnTo>
                    <a:pt x="1066" y="2324"/>
                  </a:lnTo>
                  <a:lnTo>
                    <a:pt x="1219" y="2552"/>
                  </a:lnTo>
                  <a:lnTo>
                    <a:pt x="1701" y="2400"/>
                  </a:lnTo>
                  <a:lnTo>
                    <a:pt x="2171" y="3429"/>
                  </a:lnTo>
                  <a:lnTo>
                    <a:pt x="1790" y="3429"/>
                  </a:lnTo>
                  <a:lnTo>
                    <a:pt x="1790" y="3721"/>
                  </a:lnTo>
                  <a:lnTo>
                    <a:pt x="2311" y="3721"/>
                  </a:lnTo>
                  <a:lnTo>
                    <a:pt x="3949" y="4356"/>
                  </a:lnTo>
                  <a:lnTo>
                    <a:pt x="4114" y="4419"/>
                  </a:lnTo>
                  <a:lnTo>
                    <a:pt x="4178" y="4152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2740774" y="470453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6299" y="0"/>
                  </a:moveTo>
                  <a:lnTo>
                    <a:pt x="5359" y="177"/>
                  </a:lnTo>
                  <a:lnTo>
                    <a:pt x="5270" y="330"/>
                  </a:lnTo>
                  <a:lnTo>
                    <a:pt x="5245" y="533"/>
                  </a:lnTo>
                  <a:lnTo>
                    <a:pt x="5016" y="876"/>
                  </a:lnTo>
                  <a:lnTo>
                    <a:pt x="4610" y="1168"/>
                  </a:lnTo>
                  <a:lnTo>
                    <a:pt x="4445" y="1422"/>
                  </a:lnTo>
                  <a:lnTo>
                    <a:pt x="3467" y="1714"/>
                  </a:lnTo>
                  <a:lnTo>
                    <a:pt x="2743" y="1981"/>
                  </a:lnTo>
                  <a:lnTo>
                    <a:pt x="2667" y="2108"/>
                  </a:lnTo>
                  <a:lnTo>
                    <a:pt x="2184" y="2755"/>
                  </a:lnTo>
                  <a:lnTo>
                    <a:pt x="1574" y="3683"/>
                  </a:lnTo>
                  <a:lnTo>
                    <a:pt x="1308" y="3848"/>
                  </a:lnTo>
                  <a:lnTo>
                    <a:pt x="889" y="4381"/>
                  </a:lnTo>
                  <a:lnTo>
                    <a:pt x="825" y="4749"/>
                  </a:lnTo>
                  <a:lnTo>
                    <a:pt x="266" y="5321"/>
                  </a:lnTo>
                  <a:lnTo>
                    <a:pt x="76" y="5346"/>
                  </a:lnTo>
                  <a:lnTo>
                    <a:pt x="0" y="6743"/>
                  </a:lnTo>
                  <a:lnTo>
                    <a:pt x="736" y="7493"/>
                  </a:lnTo>
                  <a:lnTo>
                    <a:pt x="749" y="8382"/>
                  </a:lnTo>
                  <a:lnTo>
                    <a:pt x="863" y="8585"/>
                  </a:lnTo>
                  <a:lnTo>
                    <a:pt x="1384" y="8636"/>
                  </a:lnTo>
                  <a:lnTo>
                    <a:pt x="1625" y="8851"/>
                  </a:lnTo>
                  <a:lnTo>
                    <a:pt x="2501" y="8521"/>
                  </a:lnTo>
                  <a:lnTo>
                    <a:pt x="2705" y="8470"/>
                  </a:lnTo>
                  <a:lnTo>
                    <a:pt x="3848" y="8597"/>
                  </a:lnTo>
                  <a:lnTo>
                    <a:pt x="4622" y="8318"/>
                  </a:lnTo>
                  <a:lnTo>
                    <a:pt x="5130" y="7175"/>
                  </a:lnTo>
                  <a:lnTo>
                    <a:pt x="5359" y="6985"/>
                  </a:lnTo>
                  <a:lnTo>
                    <a:pt x="5613" y="6235"/>
                  </a:lnTo>
                  <a:lnTo>
                    <a:pt x="5715" y="5892"/>
                  </a:lnTo>
                  <a:lnTo>
                    <a:pt x="6172" y="4749"/>
                  </a:lnTo>
                  <a:lnTo>
                    <a:pt x="6299" y="3898"/>
                  </a:lnTo>
                  <a:lnTo>
                    <a:pt x="6197" y="2476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2741244" y="470636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4953" y="2197"/>
                  </a:moveTo>
                  <a:lnTo>
                    <a:pt x="4787" y="1968"/>
                  </a:lnTo>
                  <a:lnTo>
                    <a:pt x="4660" y="2070"/>
                  </a:lnTo>
                  <a:lnTo>
                    <a:pt x="4267" y="2374"/>
                  </a:lnTo>
                  <a:lnTo>
                    <a:pt x="3886" y="2298"/>
                  </a:lnTo>
                  <a:lnTo>
                    <a:pt x="4749" y="1371"/>
                  </a:lnTo>
                  <a:lnTo>
                    <a:pt x="4826" y="25"/>
                  </a:lnTo>
                  <a:lnTo>
                    <a:pt x="4559" y="0"/>
                  </a:lnTo>
                  <a:lnTo>
                    <a:pt x="4470" y="1625"/>
                  </a:lnTo>
                  <a:lnTo>
                    <a:pt x="3530" y="2235"/>
                  </a:lnTo>
                  <a:lnTo>
                    <a:pt x="3530" y="1854"/>
                  </a:lnTo>
                  <a:lnTo>
                    <a:pt x="3352" y="1206"/>
                  </a:lnTo>
                  <a:lnTo>
                    <a:pt x="3251" y="368"/>
                  </a:lnTo>
                  <a:lnTo>
                    <a:pt x="2997" y="419"/>
                  </a:lnTo>
                  <a:lnTo>
                    <a:pt x="3009" y="596"/>
                  </a:lnTo>
                  <a:lnTo>
                    <a:pt x="3098" y="1219"/>
                  </a:lnTo>
                  <a:lnTo>
                    <a:pt x="3263" y="1841"/>
                  </a:lnTo>
                  <a:lnTo>
                    <a:pt x="3263" y="2400"/>
                  </a:lnTo>
                  <a:lnTo>
                    <a:pt x="2120" y="3911"/>
                  </a:lnTo>
                  <a:lnTo>
                    <a:pt x="2032" y="3327"/>
                  </a:lnTo>
                  <a:lnTo>
                    <a:pt x="1790" y="2552"/>
                  </a:lnTo>
                  <a:lnTo>
                    <a:pt x="1828" y="1765"/>
                  </a:lnTo>
                  <a:lnTo>
                    <a:pt x="1841" y="1574"/>
                  </a:lnTo>
                  <a:lnTo>
                    <a:pt x="1587" y="1549"/>
                  </a:lnTo>
                  <a:lnTo>
                    <a:pt x="1574" y="1727"/>
                  </a:lnTo>
                  <a:lnTo>
                    <a:pt x="1536" y="2552"/>
                  </a:lnTo>
                  <a:lnTo>
                    <a:pt x="1765" y="3340"/>
                  </a:lnTo>
                  <a:lnTo>
                    <a:pt x="1905" y="4140"/>
                  </a:lnTo>
                  <a:lnTo>
                    <a:pt x="1638" y="4864"/>
                  </a:lnTo>
                  <a:lnTo>
                    <a:pt x="1257" y="5346"/>
                  </a:lnTo>
                  <a:lnTo>
                    <a:pt x="1155" y="5067"/>
                  </a:lnTo>
                  <a:lnTo>
                    <a:pt x="901" y="4394"/>
                  </a:lnTo>
                  <a:lnTo>
                    <a:pt x="1028" y="3771"/>
                  </a:lnTo>
                  <a:lnTo>
                    <a:pt x="1066" y="3606"/>
                  </a:lnTo>
                  <a:lnTo>
                    <a:pt x="800" y="3568"/>
                  </a:lnTo>
                  <a:lnTo>
                    <a:pt x="762" y="3733"/>
                  </a:lnTo>
                  <a:lnTo>
                    <a:pt x="622" y="4394"/>
                  </a:lnTo>
                  <a:lnTo>
                    <a:pt x="901" y="5143"/>
                  </a:lnTo>
                  <a:lnTo>
                    <a:pt x="1066" y="5575"/>
                  </a:lnTo>
                  <a:lnTo>
                    <a:pt x="711" y="6032"/>
                  </a:lnTo>
                  <a:lnTo>
                    <a:pt x="355" y="6540"/>
                  </a:lnTo>
                  <a:lnTo>
                    <a:pt x="76" y="7162"/>
                  </a:lnTo>
                  <a:lnTo>
                    <a:pt x="0" y="7327"/>
                  </a:lnTo>
                  <a:lnTo>
                    <a:pt x="254" y="7429"/>
                  </a:lnTo>
                  <a:lnTo>
                    <a:pt x="723" y="6375"/>
                  </a:lnTo>
                  <a:lnTo>
                    <a:pt x="1244" y="5892"/>
                  </a:lnTo>
                  <a:lnTo>
                    <a:pt x="1447" y="5803"/>
                  </a:lnTo>
                  <a:lnTo>
                    <a:pt x="1778" y="5842"/>
                  </a:lnTo>
                  <a:lnTo>
                    <a:pt x="2235" y="5676"/>
                  </a:lnTo>
                  <a:lnTo>
                    <a:pt x="2667" y="5448"/>
                  </a:lnTo>
                  <a:lnTo>
                    <a:pt x="2819" y="5359"/>
                  </a:lnTo>
                  <a:lnTo>
                    <a:pt x="2705" y="5105"/>
                  </a:lnTo>
                  <a:lnTo>
                    <a:pt x="2171" y="5397"/>
                  </a:lnTo>
                  <a:lnTo>
                    <a:pt x="1765" y="5549"/>
                  </a:lnTo>
                  <a:lnTo>
                    <a:pt x="1536" y="5511"/>
                  </a:lnTo>
                  <a:lnTo>
                    <a:pt x="1879" y="4927"/>
                  </a:lnTo>
                  <a:lnTo>
                    <a:pt x="2209" y="4343"/>
                  </a:lnTo>
                  <a:lnTo>
                    <a:pt x="2844" y="4216"/>
                  </a:lnTo>
                  <a:lnTo>
                    <a:pt x="3556" y="4343"/>
                  </a:lnTo>
                  <a:lnTo>
                    <a:pt x="4127" y="3860"/>
                  </a:lnTo>
                  <a:lnTo>
                    <a:pt x="4254" y="3746"/>
                  </a:lnTo>
                  <a:lnTo>
                    <a:pt x="4089" y="3517"/>
                  </a:lnTo>
                  <a:lnTo>
                    <a:pt x="3949" y="3632"/>
                  </a:lnTo>
                  <a:lnTo>
                    <a:pt x="3429" y="4089"/>
                  </a:lnTo>
                  <a:lnTo>
                    <a:pt x="2743" y="3949"/>
                  </a:lnTo>
                  <a:lnTo>
                    <a:pt x="2413" y="4013"/>
                  </a:lnTo>
                  <a:lnTo>
                    <a:pt x="2692" y="3594"/>
                  </a:lnTo>
                  <a:lnTo>
                    <a:pt x="3429" y="2794"/>
                  </a:lnTo>
                  <a:lnTo>
                    <a:pt x="3886" y="2476"/>
                  </a:lnTo>
                  <a:lnTo>
                    <a:pt x="4432" y="2616"/>
                  </a:lnTo>
                  <a:lnTo>
                    <a:pt x="4953" y="219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2733987" y="471728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0" y="0"/>
                  </a:moveTo>
                  <a:lnTo>
                    <a:pt x="469" y="1295"/>
                  </a:lnTo>
                  <a:lnTo>
                    <a:pt x="444" y="1841"/>
                  </a:lnTo>
                  <a:lnTo>
                    <a:pt x="419" y="2108"/>
                  </a:lnTo>
                  <a:lnTo>
                    <a:pt x="469" y="2413"/>
                  </a:lnTo>
                  <a:lnTo>
                    <a:pt x="431" y="2997"/>
                  </a:lnTo>
                  <a:lnTo>
                    <a:pt x="317" y="3263"/>
                  </a:lnTo>
                  <a:lnTo>
                    <a:pt x="215" y="4191"/>
                  </a:lnTo>
                  <a:lnTo>
                    <a:pt x="368" y="5003"/>
                  </a:lnTo>
                  <a:lnTo>
                    <a:pt x="914" y="6134"/>
                  </a:lnTo>
                  <a:lnTo>
                    <a:pt x="1206" y="6642"/>
                  </a:lnTo>
                  <a:lnTo>
                    <a:pt x="2387" y="7010"/>
                  </a:lnTo>
                  <a:lnTo>
                    <a:pt x="3340" y="6718"/>
                  </a:lnTo>
                  <a:lnTo>
                    <a:pt x="3619" y="7213"/>
                  </a:lnTo>
                  <a:lnTo>
                    <a:pt x="3797" y="6451"/>
                  </a:lnTo>
                  <a:lnTo>
                    <a:pt x="3619" y="6324"/>
                  </a:lnTo>
                  <a:lnTo>
                    <a:pt x="4051" y="4419"/>
                  </a:lnTo>
                  <a:lnTo>
                    <a:pt x="4216" y="3251"/>
                  </a:lnTo>
                  <a:lnTo>
                    <a:pt x="3987" y="2095"/>
                  </a:lnTo>
                  <a:lnTo>
                    <a:pt x="3098" y="1092"/>
                  </a:lnTo>
                  <a:lnTo>
                    <a:pt x="1727" y="723"/>
                  </a:lnTo>
                  <a:lnTo>
                    <a:pt x="1320" y="5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2734424" y="471869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644" y="6400"/>
                  </a:moveTo>
                  <a:lnTo>
                    <a:pt x="3594" y="6235"/>
                  </a:lnTo>
                  <a:lnTo>
                    <a:pt x="3327" y="5194"/>
                  </a:lnTo>
                  <a:lnTo>
                    <a:pt x="2997" y="4660"/>
                  </a:lnTo>
                  <a:lnTo>
                    <a:pt x="3175" y="4229"/>
                  </a:lnTo>
                  <a:lnTo>
                    <a:pt x="3454" y="3848"/>
                  </a:lnTo>
                  <a:lnTo>
                    <a:pt x="3365" y="3251"/>
                  </a:lnTo>
                  <a:lnTo>
                    <a:pt x="3098" y="3276"/>
                  </a:lnTo>
                  <a:lnTo>
                    <a:pt x="3175" y="3810"/>
                  </a:lnTo>
                  <a:lnTo>
                    <a:pt x="2908" y="4165"/>
                  </a:lnTo>
                  <a:lnTo>
                    <a:pt x="2832" y="4330"/>
                  </a:lnTo>
                  <a:lnTo>
                    <a:pt x="2832" y="4203"/>
                  </a:lnTo>
                  <a:lnTo>
                    <a:pt x="2374" y="2895"/>
                  </a:lnTo>
                  <a:lnTo>
                    <a:pt x="2641" y="2476"/>
                  </a:lnTo>
                  <a:lnTo>
                    <a:pt x="2857" y="2146"/>
                  </a:lnTo>
                  <a:lnTo>
                    <a:pt x="2959" y="1778"/>
                  </a:lnTo>
                  <a:lnTo>
                    <a:pt x="3009" y="1612"/>
                  </a:lnTo>
                  <a:lnTo>
                    <a:pt x="2743" y="1562"/>
                  </a:lnTo>
                  <a:lnTo>
                    <a:pt x="2590" y="2082"/>
                  </a:lnTo>
                  <a:lnTo>
                    <a:pt x="2273" y="2552"/>
                  </a:lnTo>
                  <a:lnTo>
                    <a:pt x="2197" y="2184"/>
                  </a:lnTo>
                  <a:lnTo>
                    <a:pt x="1968" y="1219"/>
                  </a:lnTo>
                  <a:lnTo>
                    <a:pt x="1930" y="1054"/>
                  </a:lnTo>
                  <a:lnTo>
                    <a:pt x="2159" y="774"/>
                  </a:lnTo>
                  <a:lnTo>
                    <a:pt x="2362" y="584"/>
                  </a:lnTo>
                  <a:lnTo>
                    <a:pt x="2425" y="292"/>
                  </a:lnTo>
                  <a:lnTo>
                    <a:pt x="2463" y="127"/>
                  </a:lnTo>
                  <a:lnTo>
                    <a:pt x="2197" y="76"/>
                  </a:lnTo>
                  <a:lnTo>
                    <a:pt x="2108" y="482"/>
                  </a:lnTo>
                  <a:lnTo>
                    <a:pt x="1917" y="647"/>
                  </a:lnTo>
                  <a:lnTo>
                    <a:pt x="1790" y="177"/>
                  </a:lnTo>
                  <a:lnTo>
                    <a:pt x="1765" y="0"/>
                  </a:lnTo>
                  <a:lnTo>
                    <a:pt x="1485" y="38"/>
                  </a:lnTo>
                  <a:lnTo>
                    <a:pt x="1524" y="203"/>
                  </a:lnTo>
                  <a:lnTo>
                    <a:pt x="1587" y="622"/>
                  </a:lnTo>
                  <a:lnTo>
                    <a:pt x="1574" y="749"/>
                  </a:lnTo>
                  <a:lnTo>
                    <a:pt x="1333" y="584"/>
                  </a:lnTo>
                  <a:lnTo>
                    <a:pt x="1193" y="406"/>
                  </a:lnTo>
                  <a:lnTo>
                    <a:pt x="1079" y="279"/>
                  </a:lnTo>
                  <a:lnTo>
                    <a:pt x="850" y="431"/>
                  </a:lnTo>
                  <a:lnTo>
                    <a:pt x="1155" y="800"/>
                  </a:lnTo>
                  <a:lnTo>
                    <a:pt x="1384" y="990"/>
                  </a:lnTo>
                  <a:lnTo>
                    <a:pt x="1562" y="1016"/>
                  </a:lnTo>
                  <a:lnTo>
                    <a:pt x="1981" y="2463"/>
                  </a:lnTo>
                  <a:lnTo>
                    <a:pt x="1549" y="2260"/>
                  </a:lnTo>
                  <a:lnTo>
                    <a:pt x="939" y="1993"/>
                  </a:lnTo>
                  <a:lnTo>
                    <a:pt x="444" y="1485"/>
                  </a:lnTo>
                  <a:lnTo>
                    <a:pt x="317" y="1346"/>
                  </a:lnTo>
                  <a:lnTo>
                    <a:pt x="139" y="1562"/>
                  </a:lnTo>
                  <a:lnTo>
                    <a:pt x="266" y="1689"/>
                  </a:lnTo>
                  <a:lnTo>
                    <a:pt x="774" y="2222"/>
                  </a:lnTo>
                  <a:lnTo>
                    <a:pt x="2082" y="2794"/>
                  </a:lnTo>
                  <a:lnTo>
                    <a:pt x="2463" y="4241"/>
                  </a:lnTo>
                  <a:lnTo>
                    <a:pt x="2120" y="4254"/>
                  </a:lnTo>
                  <a:lnTo>
                    <a:pt x="1587" y="4279"/>
                  </a:lnTo>
                  <a:lnTo>
                    <a:pt x="863" y="3683"/>
                  </a:lnTo>
                  <a:lnTo>
                    <a:pt x="596" y="3416"/>
                  </a:lnTo>
                  <a:lnTo>
                    <a:pt x="317" y="3162"/>
                  </a:lnTo>
                  <a:lnTo>
                    <a:pt x="190" y="3035"/>
                  </a:lnTo>
                  <a:lnTo>
                    <a:pt x="0" y="3251"/>
                  </a:lnTo>
                  <a:lnTo>
                    <a:pt x="546" y="3746"/>
                  </a:lnTo>
                  <a:lnTo>
                    <a:pt x="927" y="4203"/>
                  </a:lnTo>
                  <a:lnTo>
                    <a:pt x="1473" y="4419"/>
                  </a:lnTo>
                  <a:lnTo>
                    <a:pt x="1841" y="4559"/>
                  </a:lnTo>
                  <a:lnTo>
                    <a:pt x="2286" y="4508"/>
                  </a:lnTo>
                  <a:lnTo>
                    <a:pt x="2578" y="4495"/>
                  </a:lnTo>
                  <a:lnTo>
                    <a:pt x="3060" y="5283"/>
                  </a:lnTo>
                  <a:lnTo>
                    <a:pt x="3378" y="6502"/>
                  </a:lnTo>
                  <a:lnTo>
                    <a:pt x="3644" y="6400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2738949" y="468208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790" y="0"/>
                  </a:moveTo>
                  <a:lnTo>
                    <a:pt x="939" y="647"/>
                  </a:lnTo>
                  <a:lnTo>
                    <a:pt x="355" y="1905"/>
                  </a:lnTo>
                  <a:lnTo>
                    <a:pt x="12" y="3175"/>
                  </a:lnTo>
                  <a:lnTo>
                    <a:pt x="0" y="3352"/>
                  </a:lnTo>
                  <a:lnTo>
                    <a:pt x="25" y="3556"/>
                  </a:lnTo>
                  <a:lnTo>
                    <a:pt x="215" y="4457"/>
                  </a:lnTo>
                  <a:lnTo>
                    <a:pt x="711" y="4927"/>
                  </a:lnTo>
                  <a:lnTo>
                    <a:pt x="1143" y="5461"/>
                  </a:lnTo>
                  <a:lnTo>
                    <a:pt x="1244" y="5613"/>
                  </a:lnTo>
                  <a:lnTo>
                    <a:pt x="1524" y="6007"/>
                  </a:lnTo>
                  <a:lnTo>
                    <a:pt x="1663" y="6210"/>
                  </a:lnTo>
                  <a:lnTo>
                    <a:pt x="1803" y="6273"/>
                  </a:lnTo>
                  <a:lnTo>
                    <a:pt x="2019" y="6477"/>
                  </a:lnTo>
                  <a:lnTo>
                    <a:pt x="2095" y="6604"/>
                  </a:lnTo>
                  <a:lnTo>
                    <a:pt x="2298" y="6692"/>
                  </a:lnTo>
                  <a:lnTo>
                    <a:pt x="2578" y="6832"/>
                  </a:lnTo>
                  <a:lnTo>
                    <a:pt x="2730" y="6692"/>
                  </a:lnTo>
                  <a:lnTo>
                    <a:pt x="2959" y="6083"/>
                  </a:lnTo>
                  <a:lnTo>
                    <a:pt x="3225" y="5765"/>
                  </a:lnTo>
                  <a:lnTo>
                    <a:pt x="3302" y="4711"/>
                  </a:lnTo>
                  <a:lnTo>
                    <a:pt x="3543" y="4114"/>
                  </a:lnTo>
                  <a:lnTo>
                    <a:pt x="3352" y="3022"/>
                  </a:lnTo>
                  <a:lnTo>
                    <a:pt x="3022" y="2235"/>
                  </a:lnTo>
                  <a:lnTo>
                    <a:pt x="2552" y="1181"/>
                  </a:lnTo>
                  <a:lnTo>
                    <a:pt x="2184" y="419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2739453" y="468307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2540" y="3403"/>
                  </a:moveTo>
                  <a:lnTo>
                    <a:pt x="2463" y="3276"/>
                  </a:lnTo>
                  <a:lnTo>
                    <a:pt x="2324" y="3225"/>
                  </a:lnTo>
                  <a:lnTo>
                    <a:pt x="2247" y="3429"/>
                  </a:lnTo>
                  <a:lnTo>
                    <a:pt x="2209" y="2616"/>
                  </a:lnTo>
                  <a:lnTo>
                    <a:pt x="2438" y="2438"/>
                  </a:lnTo>
                  <a:lnTo>
                    <a:pt x="2438" y="2146"/>
                  </a:lnTo>
                  <a:lnTo>
                    <a:pt x="2451" y="1968"/>
                  </a:lnTo>
                  <a:lnTo>
                    <a:pt x="2197" y="1930"/>
                  </a:lnTo>
                  <a:lnTo>
                    <a:pt x="2197" y="2120"/>
                  </a:lnTo>
                  <a:lnTo>
                    <a:pt x="2184" y="2298"/>
                  </a:lnTo>
                  <a:lnTo>
                    <a:pt x="1866" y="1790"/>
                  </a:lnTo>
                  <a:lnTo>
                    <a:pt x="1905" y="1625"/>
                  </a:lnTo>
                  <a:lnTo>
                    <a:pt x="2006" y="1346"/>
                  </a:lnTo>
                  <a:lnTo>
                    <a:pt x="1765" y="1143"/>
                  </a:lnTo>
                  <a:lnTo>
                    <a:pt x="1676" y="1358"/>
                  </a:lnTo>
                  <a:lnTo>
                    <a:pt x="1244" y="292"/>
                  </a:lnTo>
                  <a:lnTo>
                    <a:pt x="1041" y="419"/>
                  </a:lnTo>
                  <a:lnTo>
                    <a:pt x="1244" y="939"/>
                  </a:lnTo>
                  <a:lnTo>
                    <a:pt x="990" y="723"/>
                  </a:lnTo>
                  <a:lnTo>
                    <a:pt x="736" y="177"/>
                  </a:lnTo>
                  <a:lnTo>
                    <a:pt x="660" y="0"/>
                  </a:lnTo>
                  <a:lnTo>
                    <a:pt x="457" y="114"/>
                  </a:lnTo>
                  <a:lnTo>
                    <a:pt x="533" y="292"/>
                  </a:lnTo>
                  <a:lnTo>
                    <a:pt x="787" y="838"/>
                  </a:lnTo>
                  <a:lnTo>
                    <a:pt x="1231" y="1206"/>
                  </a:lnTo>
                  <a:lnTo>
                    <a:pt x="1485" y="1739"/>
                  </a:lnTo>
                  <a:lnTo>
                    <a:pt x="1562" y="1917"/>
                  </a:lnTo>
                  <a:lnTo>
                    <a:pt x="1905" y="2501"/>
                  </a:lnTo>
                  <a:lnTo>
                    <a:pt x="1498" y="2374"/>
                  </a:lnTo>
                  <a:lnTo>
                    <a:pt x="1155" y="2349"/>
                  </a:lnTo>
                  <a:lnTo>
                    <a:pt x="647" y="1955"/>
                  </a:lnTo>
                  <a:lnTo>
                    <a:pt x="457" y="1727"/>
                  </a:lnTo>
                  <a:lnTo>
                    <a:pt x="241" y="1524"/>
                  </a:lnTo>
                  <a:lnTo>
                    <a:pt x="101" y="1397"/>
                  </a:lnTo>
                  <a:lnTo>
                    <a:pt x="0" y="1625"/>
                  </a:lnTo>
                  <a:lnTo>
                    <a:pt x="127" y="1765"/>
                  </a:lnTo>
                  <a:lnTo>
                    <a:pt x="381" y="1993"/>
                  </a:lnTo>
                  <a:lnTo>
                    <a:pt x="584" y="2247"/>
                  </a:lnTo>
                  <a:lnTo>
                    <a:pt x="863" y="2438"/>
                  </a:lnTo>
                  <a:lnTo>
                    <a:pt x="1143" y="2616"/>
                  </a:lnTo>
                  <a:lnTo>
                    <a:pt x="1460" y="2654"/>
                  </a:lnTo>
                  <a:lnTo>
                    <a:pt x="1752" y="2743"/>
                  </a:lnTo>
                  <a:lnTo>
                    <a:pt x="1905" y="2794"/>
                  </a:lnTo>
                  <a:lnTo>
                    <a:pt x="1981" y="3467"/>
                  </a:lnTo>
                  <a:lnTo>
                    <a:pt x="1612" y="4000"/>
                  </a:lnTo>
                  <a:lnTo>
                    <a:pt x="863" y="3733"/>
                  </a:lnTo>
                  <a:lnTo>
                    <a:pt x="482" y="3403"/>
                  </a:lnTo>
                  <a:lnTo>
                    <a:pt x="342" y="3276"/>
                  </a:lnTo>
                  <a:lnTo>
                    <a:pt x="228" y="3517"/>
                  </a:lnTo>
                  <a:lnTo>
                    <a:pt x="368" y="3632"/>
                  </a:lnTo>
                  <a:lnTo>
                    <a:pt x="838" y="4038"/>
                  </a:lnTo>
                  <a:lnTo>
                    <a:pt x="1727" y="4330"/>
                  </a:lnTo>
                  <a:lnTo>
                    <a:pt x="1981" y="3962"/>
                  </a:lnTo>
                  <a:lnTo>
                    <a:pt x="1981" y="4800"/>
                  </a:lnTo>
                  <a:lnTo>
                    <a:pt x="2247" y="6908"/>
                  </a:lnTo>
                  <a:lnTo>
                    <a:pt x="2273" y="7099"/>
                  </a:lnTo>
                  <a:lnTo>
                    <a:pt x="2527" y="7124"/>
                  </a:lnTo>
                  <a:lnTo>
                    <a:pt x="2222" y="4775"/>
                  </a:lnTo>
                  <a:lnTo>
                    <a:pt x="2209" y="3873"/>
                  </a:lnTo>
                  <a:lnTo>
                    <a:pt x="2349" y="3797"/>
                  </a:lnTo>
                  <a:lnTo>
                    <a:pt x="2451" y="3657"/>
                  </a:lnTo>
                  <a:lnTo>
                    <a:pt x="2514" y="347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2743295" y="469462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178" y="0"/>
                  </a:moveTo>
                  <a:lnTo>
                    <a:pt x="3784" y="50"/>
                  </a:lnTo>
                  <a:lnTo>
                    <a:pt x="3657" y="254"/>
                  </a:lnTo>
                  <a:lnTo>
                    <a:pt x="3390" y="254"/>
                  </a:lnTo>
                  <a:lnTo>
                    <a:pt x="2755" y="114"/>
                  </a:lnTo>
                  <a:lnTo>
                    <a:pt x="2273" y="266"/>
                  </a:lnTo>
                  <a:lnTo>
                    <a:pt x="1777" y="304"/>
                  </a:lnTo>
                  <a:lnTo>
                    <a:pt x="571" y="368"/>
                  </a:lnTo>
                  <a:lnTo>
                    <a:pt x="457" y="1549"/>
                  </a:lnTo>
                  <a:lnTo>
                    <a:pt x="368" y="2717"/>
                  </a:lnTo>
                  <a:lnTo>
                    <a:pt x="0" y="3124"/>
                  </a:lnTo>
                  <a:lnTo>
                    <a:pt x="215" y="3619"/>
                  </a:lnTo>
                  <a:lnTo>
                    <a:pt x="685" y="4203"/>
                  </a:lnTo>
                  <a:lnTo>
                    <a:pt x="1562" y="4165"/>
                  </a:lnTo>
                  <a:lnTo>
                    <a:pt x="1676" y="3822"/>
                  </a:lnTo>
                  <a:lnTo>
                    <a:pt x="2171" y="3263"/>
                  </a:lnTo>
                  <a:lnTo>
                    <a:pt x="2451" y="3276"/>
                  </a:lnTo>
                  <a:lnTo>
                    <a:pt x="3149" y="2794"/>
                  </a:lnTo>
                  <a:lnTo>
                    <a:pt x="3416" y="2235"/>
                  </a:lnTo>
                  <a:lnTo>
                    <a:pt x="4051" y="1447"/>
                  </a:lnTo>
                  <a:lnTo>
                    <a:pt x="4825" y="901"/>
                  </a:lnTo>
                  <a:lnTo>
                    <a:pt x="4584" y="241"/>
                  </a:lnTo>
                  <a:lnTo>
                    <a:pt x="4317" y="228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2742590" y="469503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406" y="1193"/>
                  </a:moveTo>
                  <a:lnTo>
                    <a:pt x="4356" y="901"/>
                  </a:lnTo>
                  <a:lnTo>
                    <a:pt x="3860" y="939"/>
                  </a:lnTo>
                  <a:lnTo>
                    <a:pt x="3581" y="711"/>
                  </a:lnTo>
                  <a:lnTo>
                    <a:pt x="4191" y="241"/>
                  </a:lnTo>
                  <a:lnTo>
                    <a:pt x="4025" y="0"/>
                  </a:lnTo>
                  <a:lnTo>
                    <a:pt x="3352" y="520"/>
                  </a:lnTo>
                  <a:lnTo>
                    <a:pt x="3390" y="292"/>
                  </a:lnTo>
                  <a:lnTo>
                    <a:pt x="3340" y="139"/>
                  </a:lnTo>
                  <a:lnTo>
                    <a:pt x="3200" y="101"/>
                  </a:lnTo>
                  <a:lnTo>
                    <a:pt x="3136" y="228"/>
                  </a:lnTo>
                  <a:lnTo>
                    <a:pt x="3098" y="431"/>
                  </a:lnTo>
                  <a:lnTo>
                    <a:pt x="3098" y="660"/>
                  </a:lnTo>
                  <a:lnTo>
                    <a:pt x="2743" y="990"/>
                  </a:lnTo>
                  <a:lnTo>
                    <a:pt x="2463" y="1485"/>
                  </a:lnTo>
                  <a:lnTo>
                    <a:pt x="2603" y="939"/>
                  </a:lnTo>
                  <a:lnTo>
                    <a:pt x="2654" y="711"/>
                  </a:lnTo>
                  <a:lnTo>
                    <a:pt x="2705" y="533"/>
                  </a:lnTo>
                  <a:lnTo>
                    <a:pt x="2463" y="406"/>
                  </a:lnTo>
                  <a:lnTo>
                    <a:pt x="2425" y="584"/>
                  </a:lnTo>
                  <a:lnTo>
                    <a:pt x="2324" y="977"/>
                  </a:lnTo>
                  <a:lnTo>
                    <a:pt x="2095" y="1447"/>
                  </a:lnTo>
                  <a:lnTo>
                    <a:pt x="2324" y="1727"/>
                  </a:lnTo>
                  <a:lnTo>
                    <a:pt x="1816" y="2654"/>
                  </a:lnTo>
                  <a:lnTo>
                    <a:pt x="1663" y="2603"/>
                  </a:lnTo>
                  <a:lnTo>
                    <a:pt x="1485" y="2463"/>
                  </a:lnTo>
                  <a:lnTo>
                    <a:pt x="1600" y="2184"/>
                  </a:lnTo>
                  <a:lnTo>
                    <a:pt x="1638" y="1879"/>
                  </a:lnTo>
                  <a:lnTo>
                    <a:pt x="1765" y="1638"/>
                  </a:lnTo>
                  <a:lnTo>
                    <a:pt x="1854" y="1498"/>
                  </a:lnTo>
                  <a:lnTo>
                    <a:pt x="1651" y="1295"/>
                  </a:lnTo>
                  <a:lnTo>
                    <a:pt x="1562" y="1447"/>
                  </a:lnTo>
                  <a:lnTo>
                    <a:pt x="1409" y="1701"/>
                  </a:lnTo>
                  <a:lnTo>
                    <a:pt x="1371" y="2032"/>
                  </a:lnTo>
                  <a:lnTo>
                    <a:pt x="1270" y="2260"/>
                  </a:lnTo>
                  <a:lnTo>
                    <a:pt x="1104" y="2451"/>
                  </a:lnTo>
                  <a:lnTo>
                    <a:pt x="1244" y="2578"/>
                  </a:lnTo>
                  <a:lnTo>
                    <a:pt x="0" y="2667"/>
                  </a:lnTo>
                  <a:lnTo>
                    <a:pt x="38" y="2959"/>
                  </a:lnTo>
                  <a:lnTo>
                    <a:pt x="203" y="2959"/>
                  </a:lnTo>
                  <a:lnTo>
                    <a:pt x="1790" y="2946"/>
                  </a:lnTo>
                  <a:lnTo>
                    <a:pt x="2235" y="3098"/>
                  </a:lnTo>
                  <a:lnTo>
                    <a:pt x="2400" y="3149"/>
                  </a:lnTo>
                  <a:lnTo>
                    <a:pt x="2425" y="2870"/>
                  </a:lnTo>
                  <a:lnTo>
                    <a:pt x="2273" y="2819"/>
                  </a:lnTo>
                  <a:lnTo>
                    <a:pt x="2032" y="2730"/>
                  </a:lnTo>
                  <a:lnTo>
                    <a:pt x="2489" y="1905"/>
                  </a:lnTo>
                  <a:lnTo>
                    <a:pt x="3060" y="2209"/>
                  </a:lnTo>
                  <a:lnTo>
                    <a:pt x="3263" y="1917"/>
                  </a:lnTo>
                  <a:lnTo>
                    <a:pt x="3187" y="2184"/>
                  </a:lnTo>
                  <a:lnTo>
                    <a:pt x="3327" y="2324"/>
                  </a:lnTo>
                  <a:lnTo>
                    <a:pt x="3441" y="2159"/>
                  </a:lnTo>
                  <a:lnTo>
                    <a:pt x="3467" y="1854"/>
                  </a:lnTo>
                  <a:lnTo>
                    <a:pt x="3060" y="1917"/>
                  </a:lnTo>
                  <a:lnTo>
                    <a:pt x="2654" y="1625"/>
                  </a:lnTo>
                  <a:lnTo>
                    <a:pt x="2857" y="1270"/>
                  </a:lnTo>
                  <a:lnTo>
                    <a:pt x="3162" y="1028"/>
                  </a:lnTo>
                  <a:lnTo>
                    <a:pt x="3314" y="1016"/>
                  </a:lnTo>
                  <a:lnTo>
                    <a:pt x="3581" y="977"/>
                  </a:lnTo>
                  <a:lnTo>
                    <a:pt x="3911" y="1231"/>
                  </a:lnTo>
                  <a:lnTo>
                    <a:pt x="4406" y="119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2740858" y="4698980"/>
              <a:ext cx="5715" cy="8255"/>
            </a:xfrm>
            <a:custGeom>
              <a:avLst/>
              <a:gdLst/>
              <a:ahLst/>
              <a:cxnLst/>
              <a:rect l="l" t="t" r="r" b="b"/>
              <a:pathLst>
                <a:path w="5714" h="8254">
                  <a:moveTo>
                    <a:pt x="3873" y="0"/>
                  </a:moveTo>
                  <a:lnTo>
                    <a:pt x="3543" y="330"/>
                  </a:lnTo>
                  <a:lnTo>
                    <a:pt x="3111" y="1168"/>
                  </a:lnTo>
                  <a:lnTo>
                    <a:pt x="2819" y="1828"/>
                  </a:lnTo>
                  <a:lnTo>
                    <a:pt x="1816" y="2794"/>
                  </a:lnTo>
                  <a:lnTo>
                    <a:pt x="952" y="2895"/>
                  </a:lnTo>
                  <a:lnTo>
                    <a:pt x="0" y="4965"/>
                  </a:lnTo>
                  <a:lnTo>
                    <a:pt x="2514" y="6731"/>
                  </a:lnTo>
                  <a:lnTo>
                    <a:pt x="1594" y="7808"/>
                  </a:lnTo>
                  <a:lnTo>
                    <a:pt x="1790" y="7721"/>
                  </a:lnTo>
                  <a:lnTo>
                    <a:pt x="2019" y="7658"/>
                  </a:lnTo>
                  <a:lnTo>
                    <a:pt x="2882" y="7302"/>
                  </a:lnTo>
                  <a:lnTo>
                    <a:pt x="3644" y="7099"/>
                  </a:lnTo>
                  <a:lnTo>
                    <a:pt x="4584" y="6070"/>
                  </a:lnTo>
                  <a:lnTo>
                    <a:pt x="5257" y="5473"/>
                  </a:lnTo>
                  <a:lnTo>
                    <a:pt x="5174" y="2794"/>
                  </a:lnTo>
                  <a:lnTo>
                    <a:pt x="4622" y="1701"/>
                  </a:lnTo>
                  <a:lnTo>
                    <a:pt x="3949" y="787"/>
                  </a:lnTo>
                  <a:lnTo>
                    <a:pt x="4080" y="330"/>
                  </a:lnTo>
                  <a:lnTo>
                    <a:pt x="3962" y="12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2742361" y="470061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43" y="1524"/>
                  </a:moveTo>
                  <a:lnTo>
                    <a:pt x="2565" y="1295"/>
                  </a:lnTo>
                  <a:lnTo>
                    <a:pt x="2438" y="1384"/>
                  </a:lnTo>
                  <a:lnTo>
                    <a:pt x="2095" y="1638"/>
                  </a:lnTo>
                  <a:lnTo>
                    <a:pt x="1701" y="1739"/>
                  </a:lnTo>
                  <a:lnTo>
                    <a:pt x="2019" y="1028"/>
                  </a:lnTo>
                  <a:lnTo>
                    <a:pt x="2336" y="114"/>
                  </a:lnTo>
                  <a:lnTo>
                    <a:pt x="2095" y="0"/>
                  </a:lnTo>
                  <a:lnTo>
                    <a:pt x="2032" y="165"/>
                  </a:lnTo>
                  <a:lnTo>
                    <a:pt x="1447" y="1905"/>
                  </a:lnTo>
                  <a:lnTo>
                    <a:pt x="1371" y="1511"/>
                  </a:lnTo>
                  <a:lnTo>
                    <a:pt x="1308" y="1155"/>
                  </a:lnTo>
                  <a:lnTo>
                    <a:pt x="1270" y="977"/>
                  </a:lnTo>
                  <a:lnTo>
                    <a:pt x="1016" y="1016"/>
                  </a:lnTo>
                  <a:lnTo>
                    <a:pt x="1054" y="1193"/>
                  </a:lnTo>
                  <a:lnTo>
                    <a:pt x="1219" y="2044"/>
                  </a:lnTo>
                  <a:lnTo>
                    <a:pt x="1384" y="2247"/>
                  </a:lnTo>
                  <a:lnTo>
                    <a:pt x="1308" y="3175"/>
                  </a:lnTo>
                  <a:lnTo>
                    <a:pt x="1130" y="2895"/>
                  </a:lnTo>
                  <a:lnTo>
                    <a:pt x="1206" y="2362"/>
                  </a:lnTo>
                  <a:lnTo>
                    <a:pt x="952" y="2324"/>
                  </a:lnTo>
                  <a:lnTo>
                    <a:pt x="927" y="2501"/>
                  </a:lnTo>
                  <a:lnTo>
                    <a:pt x="863" y="2908"/>
                  </a:lnTo>
                  <a:lnTo>
                    <a:pt x="1130" y="3314"/>
                  </a:lnTo>
                  <a:lnTo>
                    <a:pt x="1206" y="3619"/>
                  </a:lnTo>
                  <a:lnTo>
                    <a:pt x="1257" y="4178"/>
                  </a:lnTo>
                  <a:lnTo>
                    <a:pt x="1143" y="4724"/>
                  </a:lnTo>
                  <a:lnTo>
                    <a:pt x="965" y="4394"/>
                  </a:lnTo>
                  <a:lnTo>
                    <a:pt x="635" y="4140"/>
                  </a:lnTo>
                  <a:lnTo>
                    <a:pt x="622" y="3784"/>
                  </a:lnTo>
                  <a:lnTo>
                    <a:pt x="609" y="3606"/>
                  </a:lnTo>
                  <a:lnTo>
                    <a:pt x="355" y="3632"/>
                  </a:lnTo>
                  <a:lnTo>
                    <a:pt x="393" y="4229"/>
                  </a:lnTo>
                  <a:lnTo>
                    <a:pt x="711" y="4470"/>
                  </a:lnTo>
                  <a:lnTo>
                    <a:pt x="863" y="4787"/>
                  </a:lnTo>
                  <a:lnTo>
                    <a:pt x="901" y="5080"/>
                  </a:lnTo>
                  <a:lnTo>
                    <a:pt x="1066" y="5029"/>
                  </a:lnTo>
                  <a:lnTo>
                    <a:pt x="1028" y="5270"/>
                  </a:lnTo>
                  <a:lnTo>
                    <a:pt x="0" y="5969"/>
                  </a:lnTo>
                  <a:lnTo>
                    <a:pt x="165" y="6197"/>
                  </a:lnTo>
                  <a:lnTo>
                    <a:pt x="304" y="6108"/>
                  </a:lnTo>
                  <a:lnTo>
                    <a:pt x="990" y="5626"/>
                  </a:lnTo>
                  <a:lnTo>
                    <a:pt x="1270" y="4978"/>
                  </a:lnTo>
                  <a:lnTo>
                    <a:pt x="1574" y="4902"/>
                  </a:lnTo>
                  <a:lnTo>
                    <a:pt x="2057" y="4737"/>
                  </a:lnTo>
                  <a:lnTo>
                    <a:pt x="2692" y="4470"/>
                  </a:lnTo>
                  <a:lnTo>
                    <a:pt x="2578" y="4203"/>
                  </a:lnTo>
                  <a:lnTo>
                    <a:pt x="2425" y="4267"/>
                  </a:lnTo>
                  <a:lnTo>
                    <a:pt x="1981" y="4470"/>
                  </a:lnTo>
                  <a:lnTo>
                    <a:pt x="1498" y="4622"/>
                  </a:lnTo>
                  <a:lnTo>
                    <a:pt x="1371" y="4660"/>
                  </a:lnTo>
                  <a:lnTo>
                    <a:pt x="1549" y="3771"/>
                  </a:lnTo>
                  <a:lnTo>
                    <a:pt x="1574" y="3619"/>
                  </a:lnTo>
                  <a:lnTo>
                    <a:pt x="1778" y="3619"/>
                  </a:lnTo>
                  <a:lnTo>
                    <a:pt x="2146" y="3390"/>
                  </a:lnTo>
                  <a:lnTo>
                    <a:pt x="2463" y="3162"/>
                  </a:lnTo>
                  <a:lnTo>
                    <a:pt x="2603" y="3073"/>
                  </a:lnTo>
                  <a:lnTo>
                    <a:pt x="2425" y="2844"/>
                  </a:lnTo>
                  <a:lnTo>
                    <a:pt x="2006" y="3136"/>
                  </a:lnTo>
                  <a:lnTo>
                    <a:pt x="1689" y="3340"/>
                  </a:lnTo>
                  <a:lnTo>
                    <a:pt x="1600" y="3022"/>
                  </a:lnTo>
                  <a:lnTo>
                    <a:pt x="1638" y="2451"/>
                  </a:lnTo>
                  <a:lnTo>
                    <a:pt x="1790" y="2324"/>
                  </a:lnTo>
                  <a:lnTo>
                    <a:pt x="1854" y="1955"/>
                  </a:lnTo>
                  <a:lnTo>
                    <a:pt x="2286" y="1854"/>
                  </a:lnTo>
                  <a:lnTo>
                    <a:pt x="2743" y="152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2739905" y="471641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847" y="5753"/>
                  </a:moveTo>
                  <a:lnTo>
                    <a:pt x="1257" y="5753"/>
                  </a:lnTo>
                  <a:lnTo>
                    <a:pt x="1511" y="5854"/>
                  </a:lnTo>
                  <a:lnTo>
                    <a:pt x="2057" y="6007"/>
                  </a:lnTo>
                  <a:lnTo>
                    <a:pt x="2847" y="5753"/>
                  </a:lnTo>
                  <a:close/>
                </a:path>
                <a:path w="7619" h="6350">
                  <a:moveTo>
                    <a:pt x="6596" y="4013"/>
                  </a:moveTo>
                  <a:lnTo>
                    <a:pt x="0" y="4013"/>
                  </a:lnTo>
                  <a:lnTo>
                    <a:pt x="42" y="4254"/>
                  </a:lnTo>
                  <a:lnTo>
                    <a:pt x="165" y="4635"/>
                  </a:lnTo>
                  <a:lnTo>
                    <a:pt x="825" y="5422"/>
                  </a:lnTo>
                  <a:lnTo>
                    <a:pt x="914" y="5638"/>
                  </a:lnTo>
                  <a:lnTo>
                    <a:pt x="1066" y="5791"/>
                  </a:lnTo>
                  <a:lnTo>
                    <a:pt x="1257" y="5753"/>
                  </a:lnTo>
                  <a:lnTo>
                    <a:pt x="2847" y="5753"/>
                  </a:lnTo>
                  <a:lnTo>
                    <a:pt x="3657" y="5422"/>
                  </a:lnTo>
                  <a:lnTo>
                    <a:pt x="4127" y="5359"/>
                  </a:lnTo>
                  <a:lnTo>
                    <a:pt x="4687" y="5359"/>
                  </a:lnTo>
                  <a:lnTo>
                    <a:pt x="5321" y="4914"/>
                  </a:lnTo>
                  <a:lnTo>
                    <a:pt x="6172" y="4254"/>
                  </a:lnTo>
                  <a:lnTo>
                    <a:pt x="6596" y="4013"/>
                  </a:lnTo>
                  <a:close/>
                </a:path>
                <a:path w="7619" h="6350">
                  <a:moveTo>
                    <a:pt x="4687" y="5359"/>
                  </a:moveTo>
                  <a:lnTo>
                    <a:pt x="4127" y="5359"/>
                  </a:lnTo>
                  <a:lnTo>
                    <a:pt x="4597" y="5422"/>
                  </a:lnTo>
                  <a:close/>
                </a:path>
                <a:path w="7619" h="6350">
                  <a:moveTo>
                    <a:pt x="0" y="4018"/>
                  </a:moveTo>
                  <a:close/>
                </a:path>
                <a:path w="7619" h="6350">
                  <a:moveTo>
                    <a:pt x="2552" y="0"/>
                  </a:moveTo>
                  <a:lnTo>
                    <a:pt x="1284" y="1257"/>
                  </a:lnTo>
                  <a:lnTo>
                    <a:pt x="812" y="1676"/>
                  </a:lnTo>
                  <a:lnTo>
                    <a:pt x="546" y="2070"/>
                  </a:lnTo>
                  <a:lnTo>
                    <a:pt x="294" y="2755"/>
                  </a:lnTo>
                  <a:lnTo>
                    <a:pt x="290" y="2908"/>
                  </a:lnTo>
                  <a:lnTo>
                    <a:pt x="419" y="3327"/>
                  </a:lnTo>
                  <a:lnTo>
                    <a:pt x="228" y="3632"/>
                  </a:lnTo>
                  <a:lnTo>
                    <a:pt x="75" y="3797"/>
                  </a:lnTo>
                  <a:lnTo>
                    <a:pt x="0" y="4018"/>
                  </a:lnTo>
                  <a:lnTo>
                    <a:pt x="6596" y="4013"/>
                  </a:lnTo>
                  <a:lnTo>
                    <a:pt x="6819" y="3886"/>
                  </a:lnTo>
                  <a:lnTo>
                    <a:pt x="7289" y="3797"/>
                  </a:lnTo>
                  <a:lnTo>
                    <a:pt x="7505" y="2908"/>
                  </a:lnTo>
                  <a:lnTo>
                    <a:pt x="6870" y="2755"/>
                  </a:lnTo>
                  <a:lnTo>
                    <a:pt x="6261" y="2298"/>
                  </a:lnTo>
                  <a:lnTo>
                    <a:pt x="6042" y="2070"/>
                  </a:lnTo>
                  <a:lnTo>
                    <a:pt x="5600" y="1676"/>
                  </a:lnTo>
                  <a:lnTo>
                    <a:pt x="4902" y="1435"/>
                  </a:lnTo>
                  <a:lnTo>
                    <a:pt x="4749" y="1257"/>
                  </a:lnTo>
                  <a:lnTo>
                    <a:pt x="4622" y="1130"/>
                  </a:lnTo>
                  <a:lnTo>
                    <a:pt x="4432" y="1130"/>
                  </a:lnTo>
                  <a:lnTo>
                    <a:pt x="4152" y="977"/>
                  </a:lnTo>
                  <a:lnTo>
                    <a:pt x="4013" y="812"/>
                  </a:lnTo>
                  <a:lnTo>
                    <a:pt x="3619" y="507"/>
                  </a:lnTo>
                  <a:lnTo>
                    <a:pt x="3352" y="177"/>
                  </a:lnTo>
                  <a:lnTo>
                    <a:pt x="2552" y="0"/>
                  </a:lnTo>
                  <a:close/>
                </a:path>
                <a:path w="7619" h="6350">
                  <a:moveTo>
                    <a:pt x="4533" y="1092"/>
                  </a:move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2739301" y="471798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137" y="1943"/>
                  </a:moveTo>
                  <a:lnTo>
                    <a:pt x="7099" y="1676"/>
                  </a:lnTo>
                  <a:lnTo>
                    <a:pt x="6350" y="1689"/>
                  </a:lnTo>
                  <a:lnTo>
                    <a:pt x="5803" y="1346"/>
                  </a:lnTo>
                  <a:lnTo>
                    <a:pt x="5588" y="1308"/>
                  </a:lnTo>
                  <a:lnTo>
                    <a:pt x="5778" y="977"/>
                  </a:lnTo>
                  <a:lnTo>
                    <a:pt x="5981" y="787"/>
                  </a:lnTo>
                  <a:lnTo>
                    <a:pt x="6108" y="673"/>
                  </a:lnTo>
                  <a:lnTo>
                    <a:pt x="5943" y="444"/>
                  </a:lnTo>
                  <a:lnTo>
                    <a:pt x="5816" y="571"/>
                  </a:lnTo>
                  <a:lnTo>
                    <a:pt x="5575" y="787"/>
                  </a:lnTo>
                  <a:lnTo>
                    <a:pt x="5422" y="1066"/>
                  </a:lnTo>
                  <a:lnTo>
                    <a:pt x="5321" y="1244"/>
                  </a:lnTo>
                  <a:lnTo>
                    <a:pt x="4813" y="1130"/>
                  </a:lnTo>
                  <a:lnTo>
                    <a:pt x="4318" y="1257"/>
                  </a:lnTo>
                  <a:lnTo>
                    <a:pt x="4025" y="1308"/>
                  </a:lnTo>
                  <a:lnTo>
                    <a:pt x="4064" y="990"/>
                  </a:lnTo>
                  <a:lnTo>
                    <a:pt x="4559" y="622"/>
                  </a:lnTo>
                  <a:lnTo>
                    <a:pt x="4965" y="330"/>
                  </a:lnTo>
                  <a:lnTo>
                    <a:pt x="5105" y="215"/>
                  </a:lnTo>
                  <a:lnTo>
                    <a:pt x="4940" y="0"/>
                  </a:lnTo>
                  <a:lnTo>
                    <a:pt x="4800" y="101"/>
                  </a:lnTo>
                  <a:lnTo>
                    <a:pt x="4343" y="444"/>
                  </a:lnTo>
                  <a:lnTo>
                    <a:pt x="3797" y="876"/>
                  </a:lnTo>
                  <a:lnTo>
                    <a:pt x="3746" y="1358"/>
                  </a:lnTo>
                  <a:lnTo>
                    <a:pt x="2628" y="1536"/>
                  </a:lnTo>
                  <a:lnTo>
                    <a:pt x="2222" y="1638"/>
                  </a:lnTo>
                  <a:lnTo>
                    <a:pt x="2311" y="1435"/>
                  </a:lnTo>
                  <a:lnTo>
                    <a:pt x="2565" y="927"/>
                  </a:lnTo>
                  <a:lnTo>
                    <a:pt x="2768" y="393"/>
                  </a:lnTo>
                  <a:lnTo>
                    <a:pt x="3289" y="393"/>
                  </a:lnTo>
                  <a:lnTo>
                    <a:pt x="3251" y="114"/>
                  </a:lnTo>
                  <a:lnTo>
                    <a:pt x="2362" y="114"/>
                  </a:lnTo>
                  <a:lnTo>
                    <a:pt x="2197" y="1346"/>
                  </a:lnTo>
                  <a:lnTo>
                    <a:pt x="1778" y="1752"/>
                  </a:lnTo>
                  <a:lnTo>
                    <a:pt x="1384" y="1841"/>
                  </a:lnTo>
                  <a:lnTo>
                    <a:pt x="0" y="2374"/>
                  </a:lnTo>
                  <a:lnTo>
                    <a:pt x="101" y="2628"/>
                  </a:lnTo>
                  <a:lnTo>
                    <a:pt x="266" y="2565"/>
                  </a:lnTo>
                  <a:lnTo>
                    <a:pt x="1460" y="2108"/>
                  </a:lnTo>
                  <a:lnTo>
                    <a:pt x="1689" y="2070"/>
                  </a:lnTo>
                  <a:lnTo>
                    <a:pt x="1879" y="2794"/>
                  </a:lnTo>
                  <a:lnTo>
                    <a:pt x="2451" y="3149"/>
                  </a:lnTo>
                  <a:lnTo>
                    <a:pt x="3136" y="3441"/>
                  </a:lnTo>
                  <a:lnTo>
                    <a:pt x="3302" y="3505"/>
                  </a:lnTo>
                  <a:lnTo>
                    <a:pt x="3416" y="3263"/>
                  </a:lnTo>
                  <a:lnTo>
                    <a:pt x="3251" y="3187"/>
                  </a:lnTo>
                  <a:lnTo>
                    <a:pt x="2628" y="2933"/>
                  </a:lnTo>
                  <a:lnTo>
                    <a:pt x="2120" y="2628"/>
                  </a:lnTo>
                  <a:lnTo>
                    <a:pt x="1955" y="2006"/>
                  </a:lnTo>
                  <a:lnTo>
                    <a:pt x="2679" y="1816"/>
                  </a:lnTo>
                  <a:lnTo>
                    <a:pt x="3670" y="1663"/>
                  </a:lnTo>
                  <a:lnTo>
                    <a:pt x="3962" y="2019"/>
                  </a:lnTo>
                  <a:lnTo>
                    <a:pt x="4318" y="2349"/>
                  </a:lnTo>
                  <a:lnTo>
                    <a:pt x="4800" y="2489"/>
                  </a:lnTo>
                  <a:lnTo>
                    <a:pt x="4965" y="2540"/>
                  </a:lnTo>
                  <a:lnTo>
                    <a:pt x="5003" y="2273"/>
                  </a:lnTo>
                  <a:lnTo>
                    <a:pt x="4838" y="2222"/>
                  </a:lnTo>
                  <a:lnTo>
                    <a:pt x="4445" y="2108"/>
                  </a:lnTo>
                  <a:lnTo>
                    <a:pt x="4127" y="1803"/>
                  </a:lnTo>
                  <a:lnTo>
                    <a:pt x="3975" y="1625"/>
                  </a:lnTo>
                  <a:lnTo>
                    <a:pt x="4648" y="1485"/>
                  </a:lnTo>
                  <a:lnTo>
                    <a:pt x="5143" y="1485"/>
                  </a:lnTo>
                  <a:lnTo>
                    <a:pt x="5257" y="1816"/>
                  </a:lnTo>
                  <a:lnTo>
                    <a:pt x="5283" y="2247"/>
                  </a:lnTo>
                  <a:lnTo>
                    <a:pt x="5664" y="2374"/>
                  </a:lnTo>
                  <a:lnTo>
                    <a:pt x="5829" y="2425"/>
                  </a:lnTo>
                  <a:lnTo>
                    <a:pt x="5930" y="2171"/>
                  </a:lnTo>
                  <a:lnTo>
                    <a:pt x="5765" y="2120"/>
                  </a:lnTo>
                  <a:lnTo>
                    <a:pt x="5499" y="2032"/>
                  </a:lnTo>
                  <a:lnTo>
                    <a:pt x="5486" y="1625"/>
                  </a:lnTo>
                  <a:lnTo>
                    <a:pt x="6299" y="1828"/>
                  </a:lnTo>
                  <a:lnTo>
                    <a:pt x="6553" y="1955"/>
                  </a:lnTo>
                  <a:lnTo>
                    <a:pt x="6959" y="1955"/>
                  </a:lnTo>
                  <a:lnTo>
                    <a:pt x="7137" y="1943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2741166" y="4683889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5139" y="0"/>
                  </a:moveTo>
                  <a:lnTo>
                    <a:pt x="4860" y="127"/>
                  </a:lnTo>
                  <a:lnTo>
                    <a:pt x="4402" y="215"/>
                  </a:lnTo>
                  <a:lnTo>
                    <a:pt x="4072" y="304"/>
                  </a:lnTo>
                  <a:lnTo>
                    <a:pt x="3793" y="609"/>
                  </a:lnTo>
                  <a:lnTo>
                    <a:pt x="2955" y="1041"/>
                  </a:lnTo>
                  <a:lnTo>
                    <a:pt x="2434" y="1727"/>
                  </a:lnTo>
                  <a:lnTo>
                    <a:pt x="1875" y="2514"/>
                  </a:lnTo>
                  <a:lnTo>
                    <a:pt x="1659" y="2692"/>
                  </a:lnTo>
                  <a:lnTo>
                    <a:pt x="1189" y="3187"/>
                  </a:lnTo>
                  <a:lnTo>
                    <a:pt x="1088" y="3530"/>
                  </a:lnTo>
                  <a:lnTo>
                    <a:pt x="580" y="4114"/>
                  </a:lnTo>
                  <a:lnTo>
                    <a:pt x="351" y="4178"/>
                  </a:lnTo>
                  <a:lnTo>
                    <a:pt x="8" y="5041"/>
                  </a:lnTo>
                  <a:lnTo>
                    <a:pt x="1151" y="9436"/>
                  </a:lnTo>
                  <a:lnTo>
                    <a:pt x="1291" y="9867"/>
                  </a:lnTo>
                  <a:lnTo>
                    <a:pt x="1888" y="10274"/>
                  </a:lnTo>
                  <a:lnTo>
                    <a:pt x="2612" y="10375"/>
                  </a:lnTo>
                  <a:lnTo>
                    <a:pt x="3691" y="9575"/>
                  </a:lnTo>
                  <a:lnTo>
                    <a:pt x="3902" y="8534"/>
                  </a:lnTo>
                  <a:lnTo>
                    <a:pt x="4301" y="7315"/>
                  </a:lnTo>
                  <a:lnTo>
                    <a:pt x="4644" y="6756"/>
                  </a:lnTo>
                  <a:lnTo>
                    <a:pt x="5139" y="5435"/>
                  </a:lnTo>
                  <a:lnTo>
                    <a:pt x="5147" y="4114"/>
                  </a:lnTo>
                  <a:lnTo>
                    <a:pt x="5285" y="3530"/>
                  </a:lnTo>
                  <a:lnTo>
                    <a:pt x="5358" y="1041"/>
                  </a:lnTo>
                  <a:lnTo>
                    <a:pt x="5456" y="533"/>
                  </a:lnTo>
                  <a:lnTo>
                    <a:pt x="5317" y="431"/>
                  </a:lnTo>
                  <a:lnTo>
                    <a:pt x="513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2741688" y="4685066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4178" y="1803"/>
                  </a:moveTo>
                  <a:lnTo>
                    <a:pt x="4000" y="1574"/>
                  </a:lnTo>
                  <a:lnTo>
                    <a:pt x="3556" y="2006"/>
                  </a:lnTo>
                  <a:lnTo>
                    <a:pt x="3098" y="1943"/>
                  </a:lnTo>
                  <a:lnTo>
                    <a:pt x="3454" y="1117"/>
                  </a:lnTo>
                  <a:lnTo>
                    <a:pt x="3911" y="444"/>
                  </a:lnTo>
                  <a:lnTo>
                    <a:pt x="3695" y="254"/>
                  </a:lnTo>
                  <a:lnTo>
                    <a:pt x="3111" y="1143"/>
                  </a:lnTo>
                  <a:lnTo>
                    <a:pt x="2971" y="1625"/>
                  </a:lnTo>
                  <a:lnTo>
                    <a:pt x="3073" y="901"/>
                  </a:lnTo>
                  <a:lnTo>
                    <a:pt x="3022" y="50"/>
                  </a:lnTo>
                  <a:lnTo>
                    <a:pt x="2768" y="0"/>
                  </a:lnTo>
                  <a:lnTo>
                    <a:pt x="2832" y="850"/>
                  </a:lnTo>
                  <a:lnTo>
                    <a:pt x="2730" y="1485"/>
                  </a:lnTo>
                  <a:lnTo>
                    <a:pt x="2692" y="2120"/>
                  </a:lnTo>
                  <a:lnTo>
                    <a:pt x="2552" y="2260"/>
                  </a:lnTo>
                  <a:lnTo>
                    <a:pt x="2628" y="2451"/>
                  </a:lnTo>
                  <a:lnTo>
                    <a:pt x="2120" y="3352"/>
                  </a:lnTo>
                  <a:lnTo>
                    <a:pt x="1917" y="3657"/>
                  </a:lnTo>
                  <a:lnTo>
                    <a:pt x="1765" y="3327"/>
                  </a:lnTo>
                  <a:lnTo>
                    <a:pt x="1371" y="2819"/>
                  </a:lnTo>
                  <a:lnTo>
                    <a:pt x="1358" y="2159"/>
                  </a:lnTo>
                  <a:lnTo>
                    <a:pt x="1358" y="1968"/>
                  </a:lnTo>
                  <a:lnTo>
                    <a:pt x="1104" y="1917"/>
                  </a:lnTo>
                  <a:lnTo>
                    <a:pt x="1104" y="2108"/>
                  </a:lnTo>
                  <a:lnTo>
                    <a:pt x="1117" y="2832"/>
                  </a:lnTo>
                  <a:lnTo>
                    <a:pt x="1511" y="3365"/>
                  </a:lnTo>
                  <a:lnTo>
                    <a:pt x="1765" y="3886"/>
                  </a:lnTo>
                  <a:lnTo>
                    <a:pt x="1308" y="5626"/>
                  </a:lnTo>
                  <a:lnTo>
                    <a:pt x="1257" y="6438"/>
                  </a:lnTo>
                  <a:lnTo>
                    <a:pt x="584" y="6083"/>
                  </a:lnTo>
                  <a:lnTo>
                    <a:pt x="228" y="4800"/>
                  </a:lnTo>
                  <a:lnTo>
                    <a:pt x="317" y="3822"/>
                  </a:lnTo>
                  <a:lnTo>
                    <a:pt x="342" y="3670"/>
                  </a:lnTo>
                  <a:lnTo>
                    <a:pt x="114" y="3619"/>
                  </a:lnTo>
                  <a:lnTo>
                    <a:pt x="0" y="4876"/>
                  </a:lnTo>
                  <a:lnTo>
                    <a:pt x="431" y="6261"/>
                  </a:lnTo>
                  <a:lnTo>
                    <a:pt x="1181" y="6667"/>
                  </a:lnTo>
                  <a:lnTo>
                    <a:pt x="1244" y="6819"/>
                  </a:lnTo>
                  <a:lnTo>
                    <a:pt x="1206" y="7848"/>
                  </a:lnTo>
                  <a:lnTo>
                    <a:pt x="977" y="8750"/>
                  </a:lnTo>
                  <a:lnTo>
                    <a:pt x="774" y="9842"/>
                  </a:lnTo>
                  <a:lnTo>
                    <a:pt x="965" y="10007"/>
                  </a:lnTo>
                  <a:lnTo>
                    <a:pt x="1041" y="9829"/>
                  </a:lnTo>
                  <a:lnTo>
                    <a:pt x="1117" y="9664"/>
                  </a:lnTo>
                  <a:lnTo>
                    <a:pt x="1219" y="9347"/>
                  </a:lnTo>
                  <a:lnTo>
                    <a:pt x="1308" y="8636"/>
                  </a:lnTo>
                  <a:lnTo>
                    <a:pt x="1358" y="8470"/>
                  </a:lnTo>
                  <a:lnTo>
                    <a:pt x="1422" y="7848"/>
                  </a:lnTo>
                  <a:lnTo>
                    <a:pt x="1447" y="6807"/>
                  </a:lnTo>
                  <a:lnTo>
                    <a:pt x="1587" y="6743"/>
                  </a:lnTo>
                  <a:lnTo>
                    <a:pt x="1930" y="6591"/>
                  </a:lnTo>
                  <a:lnTo>
                    <a:pt x="2514" y="6375"/>
                  </a:lnTo>
                  <a:lnTo>
                    <a:pt x="2755" y="5575"/>
                  </a:lnTo>
                  <a:lnTo>
                    <a:pt x="2514" y="5461"/>
                  </a:lnTo>
                  <a:lnTo>
                    <a:pt x="2298" y="6172"/>
                  </a:lnTo>
                  <a:lnTo>
                    <a:pt x="1739" y="6350"/>
                  </a:lnTo>
                  <a:lnTo>
                    <a:pt x="1473" y="6477"/>
                  </a:lnTo>
                  <a:lnTo>
                    <a:pt x="1511" y="5626"/>
                  </a:lnTo>
                  <a:lnTo>
                    <a:pt x="1981" y="4191"/>
                  </a:lnTo>
                  <a:lnTo>
                    <a:pt x="2603" y="4216"/>
                  </a:lnTo>
                  <a:lnTo>
                    <a:pt x="3289" y="4229"/>
                  </a:lnTo>
                  <a:lnTo>
                    <a:pt x="3530" y="3454"/>
                  </a:lnTo>
                  <a:lnTo>
                    <a:pt x="3594" y="3289"/>
                  </a:lnTo>
                  <a:lnTo>
                    <a:pt x="3340" y="3175"/>
                  </a:lnTo>
                  <a:lnTo>
                    <a:pt x="3289" y="3340"/>
                  </a:lnTo>
                  <a:lnTo>
                    <a:pt x="3086" y="3962"/>
                  </a:lnTo>
                  <a:lnTo>
                    <a:pt x="2476" y="3911"/>
                  </a:lnTo>
                  <a:lnTo>
                    <a:pt x="2082" y="3898"/>
                  </a:lnTo>
                  <a:lnTo>
                    <a:pt x="2565" y="3213"/>
                  </a:lnTo>
                  <a:lnTo>
                    <a:pt x="2921" y="2374"/>
                  </a:lnTo>
                  <a:lnTo>
                    <a:pt x="3200" y="2197"/>
                  </a:lnTo>
                  <a:lnTo>
                    <a:pt x="3708" y="2260"/>
                  </a:lnTo>
                  <a:lnTo>
                    <a:pt x="4064" y="191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2736590" y="4690871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5" h="9525">
                  <a:moveTo>
                    <a:pt x="0" y="0"/>
                  </a:moveTo>
                  <a:lnTo>
                    <a:pt x="355" y="2527"/>
                  </a:lnTo>
                  <a:lnTo>
                    <a:pt x="342" y="3111"/>
                  </a:lnTo>
                  <a:lnTo>
                    <a:pt x="355" y="3987"/>
                  </a:lnTo>
                  <a:lnTo>
                    <a:pt x="520" y="4851"/>
                  </a:lnTo>
                  <a:lnTo>
                    <a:pt x="1028" y="6070"/>
                  </a:lnTo>
                  <a:lnTo>
                    <a:pt x="1143" y="6426"/>
                  </a:lnTo>
                  <a:lnTo>
                    <a:pt x="1282" y="6781"/>
                  </a:lnTo>
                  <a:lnTo>
                    <a:pt x="1422" y="7213"/>
                  </a:lnTo>
                  <a:lnTo>
                    <a:pt x="1651" y="7429"/>
                  </a:lnTo>
                  <a:lnTo>
                    <a:pt x="2171" y="8648"/>
                  </a:lnTo>
                  <a:lnTo>
                    <a:pt x="2933" y="9004"/>
                  </a:lnTo>
                  <a:lnTo>
                    <a:pt x="4051" y="8978"/>
                  </a:lnTo>
                  <a:lnTo>
                    <a:pt x="5092" y="9486"/>
                  </a:lnTo>
                  <a:lnTo>
                    <a:pt x="5321" y="9283"/>
                  </a:lnTo>
                  <a:lnTo>
                    <a:pt x="5829" y="9283"/>
                  </a:lnTo>
                  <a:lnTo>
                    <a:pt x="5930" y="9093"/>
                  </a:lnTo>
                  <a:lnTo>
                    <a:pt x="5930" y="8166"/>
                  </a:lnTo>
                  <a:lnTo>
                    <a:pt x="6616" y="7454"/>
                  </a:lnTo>
                  <a:lnTo>
                    <a:pt x="6477" y="6019"/>
                  </a:lnTo>
                  <a:lnTo>
                    <a:pt x="6299" y="5968"/>
                  </a:lnTo>
                  <a:lnTo>
                    <a:pt x="5740" y="5333"/>
                  </a:lnTo>
                  <a:lnTo>
                    <a:pt x="5651" y="4940"/>
                  </a:lnTo>
                  <a:lnTo>
                    <a:pt x="5207" y="4356"/>
                  </a:lnTo>
                  <a:lnTo>
                    <a:pt x="4940" y="4165"/>
                  </a:lnTo>
                  <a:lnTo>
                    <a:pt x="4279" y="3162"/>
                  </a:lnTo>
                  <a:lnTo>
                    <a:pt x="3759" y="2463"/>
                  </a:lnTo>
                  <a:lnTo>
                    <a:pt x="3670" y="2311"/>
                  </a:lnTo>
                  <a:lnTo>
                    <a:pt x="2946" y="1981"/>
                  </a:lnTo>
                  <a:lnTo>
                    <a:pt x="2578" y="1854"/>
                  </a:lnTo>
                  <a:lnTo>
                    <a:pt x="1955" y="1600"/>
                  </a:lnTo>
                  <a:lnTo>
                    <a:pt x="1778" y="1333"/>
                  </a:lnTo>
                  <a:lnTo>
                    <a:pt x="1384" y="952"/>
                  </a:lnTo>
                  <a:lnTo>
                    <a:pt x="1092" y="634"/>
                  </a:lnTo>
                  <a:lnTo>
                    <a:pt x="1041" y="419"/>
                  </a:lnTo>
                  <a:lnTo>
                    <a:pt x="939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2737751" y="4692839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5041" y="7937"/>
                  </a:moveTo>
                  <a:lnTo>
                    <a:pt x="4965" y="7759"/>
                  </a:lnTo>
                  <a:lnTo>
                    <a:pt x="4699" y="7099"/>
                  </a:lnTo>
                  <a:lnTo>
                    <a:pt x="4343" y="6540"/>
                  </a:lnTo>
                  <a:lnTo>
                    <a:pt x="3962" y="6045"/>
                  </a:lnTo>
                  <a:lnTo>
                    <a:pt x="4140" y="5600"/>
                  </a:lnTo>
                  <a:lnTo>
                    <a:pt x="4368" y="4864"/>
                  </a:lnTo>
                  <a:lnTo>
                    <a:pt x="4203" y="4178"/>
                  </a:lnTo>
                  <a:lnTo>
                    <a:pt x="4165" y="3987"/>
                  </a:lnTo>
                  <a:lnTo>
                    <a:pt x="3911" y="4000"/>
                  </a:lnTo>
                  <a:lnTo>
                    <a:pt x="3949" y="4191"/>
                  </a:lnTo>
                  <a:lnTo>
                    <a:pt x="4102" y="4838"/>
                  </a:lnTo>
                  <a:lnTo>
                    <a:pt x="3886" y="5499"/>
                  </a:lnTo>
                  <a:lnTo>
                    <a:pt x="3771" y="5778"/>
                  </a:lnTo>
                  <a:lnTo>
                    <a:pt x="3403" y="5257"/>
                  </a:lnTo>
                  <a:lnTo>
                    <a:pt x="3098" y="4559"/>
                  </a:lnTo>
                  <a:lnTo>
                    <a:pt x="3213" y="3670"/>
                  </a:lnTo>
                  <a:lnTo>
                    <a:pt x="3390" y="2882"/>
                  </a:lnTo>
                  <a:lnTo>
                    <a:pt x="3289" y="2032"/>
                  </a:lnTo>
                  <a:lnTo>
                    <a:pt x="3276" y="1841"/>
                  </a:lnTo>
                  <a:lnTo>
                    <a:pt x="3022" y="1854"/>
                  </a:lnTo>
                  <a:lnTo>
                    <a:pt x="3048" y="2044"/>
                  </a:lnTo>
                  <a:lnTo>
                    <a:pt x="3136" y="2870"/>
                  </a:lnTo>
                  <a:lnTo>
                    <a:pt x="2959" y="3632"/>
                  </a:lnTo>
                  <a:lnTo>
                    <a:pt x="2882" y="4203"/>
                  </a:lnTo>
                  <a:lnTo>
                    <a:pt x="1739" y="2590"/>
                  </a:lnTo>
                  <a:lnTo>
                    <a:pt x="1676" y="2006"/>
                  </a:lnTo>
                  <a:lnTo>
                    <a:pt x="1790" y="1384"/>
                  </a:lnTo>
                  <a:lnTo>
                    <a:pt x="1816" y="736"/>
                  </a:lnTo>
                  <a:lnTo>
                    <a:pt x="1828" y="558"/>
                  </a:lnTo>
                  <a:lnTo>
                    <a:pt x="1574" y="495"/>
                  </a:lnTo>
                  <a:lnTo>
                    <a:pt x="1562" y="673"/>
                  </a:lnTo>
                  <a:lnTo>
                    <a:pt x="1536" y="1346"/>
                  </a:lnTo>
                  <a:lnTo>
                    <a:pt x="1422" y="1981"/>
                  </a:lnTo>
                  <a:lnTo>
                    <a:pt x="1435" y="2374"/>
                  </a:lnTo>
                  <a:lnTo>
                    <a:pt x="482" y="1676"/>
                  </a:lnTo>
                  <a:lnTo>
                    <a:pt x="254" y="0"/>
                  </a:lnTo>
                  <a:lnTo>
                    <a:pt x="0" y="0"/>
                  </a:lnTo>
                  <a:lnTo>
                    <a:pt x="190" y="1371"/>
                  </a:lnTo>
                  <a:lnTo>
                    <a:pt x="1066" y="2400"/>
                  </a:lnTo>
                  <a:lnTo>
                    <a:pt x="723" y="2451"/>
                  </a:lnTo>
                  <a:lnTo>
                    <a:pt x="330" y="2108"/>
                  </a:lnTo>
                  <a:lnTo>
                    <a:pt x="190" y="1993"/>
                  </a:lnTo>
                  <a:lnTo>
                    <a:pt x="38" y="2209"/>
                  </a:lnTo>
                  <a:lnTo>
                    <a:pt x="177" y="2324"/>
                  </a:lnTo>
                  <a:lnTo>
                    <a:pt x="584" y="2679"/>
                  </a:lnTo>
                  <a:lnTo>
                    <a:pt x="1104" y="2590"/>
                  </a:lnTo>
                  <a:lnTo>
                    <a:pt x="1511" y="2908"/>
                  </a:lnTo>
                  <a:lnTo>
                    <a:pt x="2324" y="3848"/>
                  </a:lnTo>
                  <a:lnTo>
                    <a:pt x="2616" y="4318"/>
                  </a:lnTo>
                  <a:lnTo>
                    <a:pt x="2286" y="4216"/>
                  </a:lnTo>
                  <a:lnTo>
                    <a:pt x="1625" y="4279"/>
                  </a:lnTo>
                  <a:lnTo>
                    <a:pt x="1092" y="3771"/>
                  </a:lnTo>
                  <a:lnTo>
                    <a:pt x="952" y="3644"/>
                  </a:lnTo>
                  <a:lnTo>
                    <a:pt x="800" y="3860"/>
                  </a:lnTo>
                  <a:lnTo>
                    <a:pt x="939" y="3987"/>
                  </a:lnTo>
                  <a:lnTo>
                    <a:pt x="1524" y="4546"/>
                  </a:lnTo>
                  <a:lnTo>
                    <a:pt x="2197" y="4470"/>
                  </a:lnTo>
                  <a:lnTo>
                    <a:pt x="2819" y="4648"/>
                  </a:lnTo>
                  <a:lnTo>
                    <a:pt x="3492" y="5930"/>
                  </a:lnTo>
                  <a:lnTo>
                    <a:pt x="3302" y="5943"/>
                  </a:lnTo>
                  <a:lnTo>
                    <a:pt x="2895" y="5753"/>
                  </a:lnTo>
                  <a:lnTo>
                    <a:pt x="2362" y="5397"/>
                  </a:lnTo>
                  <a:lnTo>
                    <a:pt x="2260" y="5651"/>
                  </a:lnTo>
                  <a:lnTo>
                    <a:pt x="2832" y="6032"/>
                  </a:lnTo>
                  <a:lnTo>
                    <a:pt x="3289" y="6235"/>
                  </a:lnTo>
                  <a:lnTo>
                    <a:pt x="3606" y="6210"/>
                  </a:lnTo>
                  <a:lnTo>
                    <a:pt x="3797" y="6350"/>
                  </a:lnTo>
                  <a:lnTo>
                    <a:pt x="4330" y="6883"/>
                  </a:lnTo>
                  <a:lnTo>
                    <a:pt x="4800" y="8026"/>
                  </a:lnTo>
                  <a:lnTo>
                    <a:pt x="5041" y="7937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2742274" y="469058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229" y="381"/>
                  </a:moveTo>
                  <a:lnTo>
                    <a:pt x="3543" y="609"/>
                  </a:lnTo>
                  <a:lnTo>
                    <a:pt x="3225" y="762"/>
                  </a:lnTo>
                  <a:lnTo>
                    <a:pt x="2578" y="939"/>
                  </a:lnTo>
                  <a:lnTo>
                    <a:pt x="2222" y="1130"/>
                  </a:lnTo>
                  <a:lnTo>
                    <a:pt x="1460" y="1587"/>
                  </a:lnTo>
                  <a:lnTo>
                    <a:pt x="800" y="1854"/>
                  </a:lnTo>
                  <a:lnTo>
                    <a:pt x="12" y="2844"/>
                  </a:lnTo>
                  <a:lnTo>
                    <a:pt x="0" y="3492"/>
                  </a:lnTo>
                  <a:lnTo>
                    <a:pt x="228" y="4013"/>
                  </a:lnTo>
                  <a:lnTo>
                    <a:pt x="723" y="4343"/>
                  </a:lnTo>
                  <a:lnTo>
                    <a:pt x="1079" y="4711"/>
                  </a:lnTo>
                  <a:lnTo>
                    <a:pt x="1066" y="5041"/>
                  </a:lnTo>
                  <a:lnTo>
                    <a:pt x="1701" y="5499"/>
                  </a:lnTo>
                  <a:lnTo>
                    <a:pt x="2197" y="5613"/>
                  </a:lnTo>
                  <a:lnTo>
                    <a:pt x="3543" y="5600"/>
                  </a:lnTo>
                  <a:lnTo>
                    <a:pt x="4470" y="5041"/>
                  </a:lnTo>
                  <a:lnTo>
                    <a:pt x="5486" y="3987"/>
                  </a:lnTo>
                  <a:lnTo>
                    <a:pt x="5740" y="3136"/>
                  </a:lnTo>
                  <a:lnTo>
                    <a:pt x="5897" y="1854"/>
                  </a:lnTo>
                  <a:lnTo>
                    <a:pt x="5787" y="1130"/>
                  </a:lnTo>
                  <a:lnTo>
                    <a:pt x="5851" y="469"/>
                  </a:lnTo>
                  <a:lnTo>
                    <a:pt x="4635" y="469"/>
                  </a:lnTo>
                  <a:lnTo>
                    <a:pt x="4229" y="381"/>
                  </a:lnTo>
                  <a:close/>
                </a:path>
                <a:path w="6350" h="5714">
                  <a:moveTo>
                    <a:pt x="5626" y="0"/>
                  </a:moveTo>
                  <a:lnTo>
                    <a:pt x="5245" y="330"/>
                  </a:lnTo>
                  <a:lnTo>
                    <a:pt x="4635" y="469"/>
                  </a:lnTo>
                  <a:lnTo>
                    <a:pt x="5851" y="469"/>
                  </a:lnTo>
                  <a:lnTo>
                    <a:pt x="5905" y="279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2742463" y="469093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524" y="254"/>
                  </a:moveTo>
                  <a:lnTo>
                    <a:pt x="5359" y="0"/>
                  </a:lnTo>
                  <a:lnTo>
                    <a:pt x="4533" y="901"/>
                  </a:lnTo>
                  <a:lnTo>
                    <a:pt x="4114" y="1739"/>
                  </a:lnTo>
                  <a:lnTo>
                    <a:pt x="4127" y="1511"/>
                  </a:lnTo>
                  <a:lnTo>
                    <a:pt x="4152" y="1193"/>
                  </a:lnTo>
                  <a:lnTo>
                    <a:pt x="4152" y="901"/>
                  </a:lnTo>
                  <a:lnTo>
                    <a:pt x="4394" y="698"/>
                  </a:lnTo>
                  <a:lnTo>
                    <a:pt x="4241" y="444"/>
                  </a:lnTo>
                  <a:lnTo>
                    <a:pt x="4114" y="546"/>
                  </a:lnTo>
                  <a:lnTo>
                    <a:pt x="3822" y="812"/>
                  </a:lnTo>
                  <a:lnTo>
                    <a:pt x="3924" y="1397"/>
                  </a:lnTo>
                  <a:lnTo>
                    <a:pt x="3835" y="1739"/>
                  </a:lnTo>
                  <a:lnTo>
                    <a:pt x="3759" y="2019"/>
                  </a:lnTo>
                  <a:lnTo>
                    <a:pt x="3924" y="2019"/>
                  </a:lnTo>
                  <a:lnTo>
                    <a:pt x="2717" y="2832"/>
                  </a:lnTo>
                  <a:lnTo>
                    <a:pt x="2794" y="2552"/>
                  </a:lnTo>
                  <a:lnTo>
                    <a:pt x="2717" y="2032"/>
                  </a:lnTo>
                  <a:lnTo>
                    <a:pt x="3086" y="1739"/>
                  </a:lnTo>
                  <a:lnTo>
                    <a:pt x="3225" y="1638"/>
                  </a:lnTo>
                  <a:lnTo>
                    <a:pt x="3022" y="1447"/>
                  </a:lnTo>
                  <a:lnTo>
                    <a:pt x="2476" y="1879"/>
                  </a:lnTo>
                  <a:lnTo>
                    <a:pt x="2540" y="2425"/>
                  </a:lnTo>
                  <a:lnTo>
                    <a:pt x="2438" y="2794"/>
                  </a:lnTo>
                  <a:lnTo>
                    <a:pt x="2311" y="3022"/>
                  </a:lnTo>
                  <a:lnTo>
                    <a:pt x="2146" y="3213"/>
                  </a:lnTo>
                  <a:lnTo>
                    <a:pt x="1409" y="3568"/>
                  </a:lnTo>
                  <a:lnTo>
                    <a:pt x="1562" y="3009"/>
                  </a:lnTo>
                  <a:lnTo>
                    <a:pt x="1841" y="2438"/>
                  </a:lnTo>
                  <a:lnTo>
                    <a:pt x="1574" y="2362"/>
                  </a:lnTo>
                  <a:lnTo>
                    <a:pt x="1308" y="2908"/>
                  </a:lnTo>
                  <a:lnTo>
                    <a:pt x="1257" y="3340"/>
                  </a:lnTo>
                  <a:lnTo>
                    <a:pt x="990" y="3683"/>
                  </a:lnTo>
                  <a:lnTo>
                    <a:pt x="863" y="3835"/>
                  </a:lnTo>
                  <a:lnTo>
                    <a:pt x="0" y="4406"/>
                  </a:lnTo>
                  <a:lnTo>
                    <a:pt x="165" y="4584"/>
                  </a:lnTo>
                  <a:lnTo>
                    <a:pt x="330" y="4483"/>
                  </a:lnTo>
                  <a:lnTo>
                    <a:pt x="1117" y="4000"/>
                  </a:lnTo>
                  <a:lnTo>
                    <a:pt x="1651" y="4152"/>
                  </a:lnTo>
                  <a:lnTo>
                    <a:pt x="2273" y="4394"/>
                  </a:lnTo>
                  <a:lnTo>
                    <a:pt x="2959" y="4521"/>
                  </a:lnTo>
                  <a:lnTo>
                    <a:pt x="3136" y="4546"/>
                  </a:lnTo>
                  <a:lnTo>
                    <a:pt x="3251" y="4305"/>
                  </a:lnTo>
                  <a:lnTo>
                    <a:pt x="3073" y="4267"/>
                  </a:lnTo>
                  <a:lnTo>
                    <a:pt x="2387" y="4152"/>
                  </a:lnTo>
                  <a:lnTo>
                    <a:pt x="1765" y="3911"/>
                  </a:lnTo>
                  <a:lnTo>
                    <a:pt x="1435" y="3810"/>
                  </a:lnTo>
                  <a:lnTo>
                    <a:pt x="2501" y="3302"/>
                  </a:lnTo>
                  <a:lnTo>
                    <a:pt x="2717" y="3162"/>
                  </a:lnTo>
                  <a:lnTo>
                    <a:pt x="3009" y="3238"/>
                  </a:lnTo>
                  <a:lnTo>
                    <a:pt x="3543" y="3467"/>
                  </a:lnTo>
                  <a:lnTo>
                    <a:pt x="4114" y="3352"/>
                  </a:lnTo>
                  <a:lnTo>
                    <a:pt x="4292" y="3327"/>
                  </a:lnTo>
                  <a:lnTo>
                    <a:pt x="4229" y="3060"/>
                  </a:lnTo>
                  <a:lnTo>
                    <a:pt x="4064" y="3098"/>
                  </a:lnTo>
                  <a:lnTo>
                    <a:pt x="3543" y="3187"/>
                  </a:lnTo>
                  <a:lnTo>
                    <a:pt x="3048" y="2971"/>
                  </a:lnTo>
                  <a:lnTo>
                    <a:pt x="4292" y="2070"/>
                  </a:lnTo>
                  <a:lnTo>
                    <a:pt x="4737" y="2019"/>
                  </a:lnTo>
                  <a:lnTo>
                    <a:pt x="5118" y="1943"/>
                  </a:lnTo>
                  <a:lnTo>
                    <a:pt x="5283" y="1917"/>
                  </a:lnTo>
                  <a:lnTo>
                    <a:pt x="5194" y="1638"/>
                  </a:lnTo>
                  <a:lnTo>
                    <a:pt x="5029" y="1676"/>
                  </a:lnTo>
                  <a:lnTo>
                    <a:pt x="4673" y="1739"/>
                  </a:lnTo>
                  <a:lnTo>
                    <a:pt x="4445" y="1739"/>
                  </a:lnTo>
                  <a:lnTo>
                    <a:pt x="4749" y="1079"/>
                  </a:lnTo>
                  <a:lnTo>
                    <a:pt x="5524" y="25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2739217" y="470902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876" y="0"/>
                  </a:moveTo>
                  <a:lnTo>
                    <a:pt x="673" y="139"/>
                  </a:lnTo>
                  <a:lnTo>
                    <a:pt x="406" y="25"/>
                  </a:lnTo>
                  <a:lnTo>
                    <a:pt x="0" y="507"/>
                  </a:lnTo>
                  <a:lnTo>
                    <a:pt x="609" y="1384"/>
                  </a:lnTo>
                  <a:lnTo>
                    <a:pt x="1003" y="2387"/>
                  </a:lnTo>
                  <a:lnTo>
                    <a:pt x="1092" y="3009"/>
                  </a:lnTo>
                  <a:lnTo>
                    <a:pt x="1612" y="3771"/>
                  </a:lnTo>
                  <a:lnTo>
                    <a:pt x="1905" y="3886"/>
                  </a:lnTo>
                  <a:lnTo>
                    <a:pt x="2197" y="4610"/>
                  </a:lnTo>
                  <a:lnTo>
                    <a:pt x="2197" y="4965"/>
                  </a:lnTo>
                  <a:lnTo>
                    <a:pt x="3035" y="5410"/>
                  </a:lnTo>
                  <a:lnTo>
                    <a:pt x="3670" y="5092"/>
                  </a:lnTo>
                  <a:lnTo>
                    <a:pt x="4025" y="4749"/>
                  </a:lnTo>
                  <a:lnTo>
                    <a:pt x="3797" y="4216"/>
                  </a:lnTo>
                  <a:lnTo>
                    <a:pt x="4064" y="3124"/>
                  </a:lnTo>
                  <a:lnTo>
                    <a:pt x="4279" y="1981"/>
                  </a:lnTo>
                  <a:lnTo>
                    <a:pt x="2654" y="1117"/>
                  </a:lnTo>
                  <a:lnTo>
                    <a:pt x="2235" y="749"/>
                  </a:lnTo>
                  <a:lnTo>
                    <a:pt x="1676" y="507"/>
                  </a:lnTo>
                  <a:lnTo>
                    <a:pt x="1460" y="520"/>
                  </a:lnTo>
                  <a:lnTo>
                    <a:pt x="1308" y="457"/>
                  </a:lnTo>
                  <a:lnTo>
                    <a:pt x="1244" y="21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2740113" y="470979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3810" y="4279"/>
                  </a:moveTo>
                  <a:lnTo>
                    <a:pt x="2514" y="3644"/>
                  </a:lnTo>
                  <a:lnTo>
                    <a:pt x="2641" y="3606"/>
                  </a:lnTo>
                  <a:lnTo>
                    <a:pt x="2806" y="3556"/>
                  </a:lnTo>
                  <a:lnTo>
                    <a:pt x="2730" y="3289"/>
                  </a:lnTo>
                  <a:lnTo>
                    <a:pt x="2692" y="3073"/>
                  </a:lnTo>
                  <a:lnTo>
                    <a:pt x="2743" y="2755"/>
                  </a:lnTo>
                  <a:lnTo>
                    <a:pt x="2641" y="2273"/>
                  </a:lnTo>
                  <a:lnTo>
                    <a:pt x="2374" y="2362"/>
                  </a:lnTo>
                  <a:lnTo>
                    <a:pt x="2476" y="2806"/>
                  </a:lnTo>
                  <a:lnTo>
                    <a:pt x="2425" y="3111"/>
                  </a:lnTo>
                  <a:lnTo>
                    <a:pt x="2425" y="3390"/>
                  </a:lnTo>
                  <a:lnTo>
                    <a:pt x="2235" y="3441"/>
                  </a:lnTo>
                  <a:lnTo>
                    <a:pt x="2082" y="3429"/>
                  </a:lnTo>
                  <a:lnTo>
                    <a:pt x="1841" y="2349"/>
                  </a:lnTo>
                  <a:lnTo>
                    <a:pt x="2146" y="2197"/>
                  </a:lnTo>
                  <a:lnTo>
                    <a:pt x="2070" y="1663"/>
                  </a:lnTo>
                  <a:lnTo>
                    <a:pt x="2082" y="1270"/>
                  </a:lnTo>
                  <a:lnTo>
                    <a:pt x="2082" y="1092"/>
                  </a:lnTo>
                  <a:lnTo>
                    <a:pt x="1816" y="1104"/>
                  </a:lnTo>
                  <a:lnTo>
                    <a:pt x="1816" y="1282"/>
                  </a:lnTo>
                  <a:lnTo>
                    <a:pt x="1803" y="1511"/>
                  </a:lnTo>
                  <a:lnTo>
                    <a:pt x="1892" y="2019"/>
                  </a:lnTo>
                  <a:lnTo>
                    <a:pt x="1689" y="1511"/>
                  </a:lnTo>
                  <a:lnTo>
                    <a:pt x="1435" y="1130"/>
                  </a:lnTo>
                  <a:lnTo>
                    <a:pt x="1485" y="812"/>
                  </a:lnTo>
                  <a:lnTo>
                    <a:pt x="1498" y="609"/>
                  </a:lnTo>
                  <a:lnTo>
                    <a:pt x="1473" y="469"/>
                  </a:lnTo>
                  <a:lnTo>
                    <a:pt x="1320" y="431"/>
                  </a:lnTo>
                  <a:lnTo>
                    <a:pt x="1231" y="558"/>
                  </a:lnTo>
                  <a:lnTo>
                    <a:pt x="1219" y="711"/>
                  </a:lnTo>
                  <a:lnTo>
                    <a:pt x="698" y="0"/>
                  </a:lnTo>
                  <a:lnTo>
                    <a:pt x="482" y="152"/>
                  </a:lnTo>
                  <a:lnTo>
                    <a:pt x="927" y="850"/>
                  </a:lnTo>
                  <a:lnTo>
                    <a:pt x="596" y="927"/>
                  </a:lnTo>
                  <a:lnTo>
                    <a:pt x="279" y="749"/>
                  </a:lnTo>
                  <a:lnTo>
                    <a:pt x="127" y="660"/>
                  </a:lnTo>
                  <a:lnTo>
                    <a:pt x="0" y="914"/>
                  </a:lnTo>
                  <a:lnTo>
                    <a:pt x="152" y="990"/>
                  </a:lnTo>
                  <a:lnTo>
                    <a:pt x="469" y="1168"/>
                  </a:lnTo>
                  <a:lnTo>
                    <a:pt x="863" y="1092"/>
                  </a:lnTo>
                  <a:lnTo>
                    <a:pt x="1092" y="1244"/>
                  </a:lnTo>
                  <a:lnTo>
                    <a:pt x="1231" y="1333"/>
                  </a:lnTo>
                  <a:lnTo>
                    <a:pt x="1485" y="1701"/>
                  </a:lnTo>
                  <a:lnTo>
                    <a:pt x="1562" y="2095"/>
                  </a:lnTo>
                  <a:lnTo>
                    <a:pt x="1079" y="2184"/>
                  </a:lnTo>
                  <a:lnTo>
                    <a:pt x="927" y="2082"/>
                  </a:lnTo>
                  <a:lnTo>
                    <a:pt x="711" y="1943"/>
                  </a:lnTo>
                  <a:lnTo>
                    <a:pt x="711" y="2438"/>
                  </a:lnTo>
                  <a:lnTo>
                    <a:pt x="889" y="2374"/>
                  </a:lnTo>
                  <a:lnTo>
                    <a:pt x="889" y="2082"/>
                  </a:lnTo>
                  <a:lnTo>
                    <a:pt x="1003" y="2451"/>
                  </a:lnTo>
                  <a:lnTo>
                    <a:pt x="1524" y="2374"/>
                  </a:lnTo>
                  <a:lnTo>
                    <a:pt x="1828" y="3390"/>
                  </a:lnTo>
                  <a:lnTo>
                    <a:pt x="1587" y="3352"/>
                  </a:lnTo>
                  <a:lnTo>
                    <a:pt x="1409" y="3327"/>
                  </a:lnTo>
                  <a:lnTo>
                    <a:pt x="1358" y="3594"/>
                  </a:lnTo>
                  <a:lnTo>
                    <a:pt x="1524" y="3619"/>
                  </a:lnTo>
                  <a:lnTo>
                    <a:pt x="1905" y="3657"/>
                  </a:lnTo>
                  <a:lnTo>
                    <a:pt x="3530" y="4445"/>
                  </a:lnTo>
                  <a:lnTo>
                    <a:pt x="3683" y="4521"/>
                  </a:lnTo>
                  <a:lnTo>
                    <a:pt x="3810" y="427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2733203" y="4684211"/>
              <a:ext cx="19050" cy="48260"/>
            </a:xfrm>
            <a:custGeom>
              <a:avLst/>
              <a:gdLst/>
              <a:ahLst/>
              <a:cxnLst/>
              <a:rect l="l" t="t" r="r" b="b"/>
              <a:pathLst>
                <a:path w="19050" h="48260">
                  <a:moveTo>
                    <a:pt x="18393" y="0"/>
                  </a:moveTo>
                  <a:lnTo>
                    <a:pt x="6619" y="36548"/>
                  </a:lnTo>
                  <a:lnTo>
                    <a:pt x="0" y="47112"/>
                  </a:lnTo>
                  <a:lnTo>
                    <a:pt x="520" y="47404"/>
                  </a:lnTo>
                  <a:lnTo>
                    <a:pt x="17699" y="7696"/>
                  </a:lnTo>
                  <a:lnTo>
                    <a:pt x="18580" y="211"/>
                  </a:lnTo>
                  <a:lnTo>
                    <a:pt x="18393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2746644" y="4698502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6527" y="0"/>
                  </a:moveTo>
                  <a:lnTo>
                    <a:pt x="5587" y="114"/>
                  </a:lnTo>
                  <a:lnTo>
                    <a:pt x="5486" y="253"/>
                  </a:lnTo>
                  <a:lnTo>
                    <a:pt x="5460" y="469"/>
                  </a:lnTo>
                  <a:lnTo>
                    <a:pt x="5219" y="787"/>
                  </a:lnTo>
                  <a:lnTo>
                    <a:pt x="4800" y="1066"/>
                  </a:lnTo>
                  <a:lnTo>
                    <a:pt x="4622" y="1308"/>
                  </a:lnTo>
                  <a:lnTo>
                    <a:pt x="4013" y="1460"/>
                  </a:lnTo>
                  <a:lnTo>
                    <a:pt x="3644" y="1536"/>
                  </a:lnTo>
                  <a:lnTo>
                    <a:pt x="2920" y="1752"/>
                  </a:lnTo>
                  <a:lnTo>
                    <a:pt x="2844" y="1879"/>
                  </a:lnTo>
                  <a:lnTo>
                    <a:pt x="2336" y="2501"/>
                  </a:lnTo>
                  <a:lnTo>
                    <a:pt x="1689" y="3378"/>
                  </a:lnTo>
                  <a:lnTo>
                    <a:pt x="1409" y="3543"/>
                  </a:lnTo>
                  <a:lnTo>
                    <a:pt x="977" y="4051"/>
                  </a:lnTo>
                  <a:lnTo>
                    <a:pt x="901" y="4419"/>
                  </a:lnTo>
                  <a:lnTo>
                    <a:pt x="317" y="4952"/>
                  </a:lnTo>
                  <a:lnTo>
                    <a:pt x="139" y="4965"/>
                  </a:lnTo>
                  <a:lnTo>
                    <a:pt x="0" y="6375"/>
                  </a:lnTo>
                  <a:lnTo>
                    <a:pt x="673" y="7188"/>
                  </a:lnTo>
                  <a:lnTo>
                    <a:pt x="647" y="8089"/>
                  </a:lnTo>
                  <a:lnTo>
                    <a:pt x="749" y="8305"/>
                  </a:lnTo>
                  <a:lnTo>
                    <a:pt x="1257" y="8394"/>
                  </a:lnTo>
                  <a:lnTo>
                    <a:pt x="1485" y="8623"/>
                  </a:lnTo>
                  <a:lnTo>
                    <a:pt x="2565" y="8305"/>
                  </a:lnTo>
                  <a:lnTo>
                    <a:pt x="2908" y="8381"/>
                  </a:lnTo>
                  <a:lnTo>
                    <a:pt x="3682" y="8521"/>
                  </a:lnTo>
                  <a:lnTo>
                    <a:pt x="4457" y="8293"/>
                  </a:lnTo>
                  <a:lnTo>
                    <a:pt x="5016" y="7175"/>
                  </a:lnTo>
                  <a:lnTo>
                    <a:pt x="5245" y="6984"/>
                  </a:lnTo>
                  <a:lnTo>
                    <a:pt x="5537" y="6248"/>
                  </a:lnTo>
                  <a:lnTo>
                    <a:pt x="5651" y="5918"/>
                  </a:lnTo>
                  <a:lnTo>
                    <a:pt x="6159" y="4787"/>
                  </a:lnTo>
                  <a:lnTo>
                    <a:pt x="6324" y="3949"/>
                  </a:lnTo>
                  <a:lnTo>
                    <a:pt x="6299" y="3073"/>
                  </a:lnTo>
                  <a:lnTo>
                    <a:pt x="6299" y="2489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2746984" y="470025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5118" y="2235"/>
                  </a:moveTo>
                  <a:lnTo>
                    <a:pt x="4965" y="2006"/>
                  </a:lnTo>
                  <a:lnTo>
                    <a:pt x="4826" y="2095"/>
                  </a:lnTo>
                  <a:lnTo>
                    <a:pt x="4445" y="2387"/>
                  </a:lnTo>
                  <a:lnTo>
                    <a:pt x="4064" y="2273"/>
                  </a:lnTo>
                  <a:lnTo>
                    <a:pt x="4953" y="1397"/>
                  </a:lnTo>
                  <a:lnTo>
                    <a:pt x="5092" y="50"/>
                  </a:lnTo>
                  <a:lnTo>
                    <a:pt x="4838" y="0"/>
                  </a:lnTo>
                  <a:lnTo>
                    <a:pt x="4660" y="1638"/>
                  </a:lnTo>
                  <a:lnTo>
                    <a:pt x="3708" y="2184"/>
                  </a:lnTo>
                  <a:lnTo>
                    <a:pt x="3733" y="1816"/>
                  </a:lnTo>
                  <a:lnTo>
                    <a:pt x="3594" y="1155"/>
                  </a:lnTo>
                  <a:lnTo>
                    <a:pt x="3530" y="304"/>
                  </a:lnTo>
                  <a:lnTo>
                    <a:pt x="3276" y="317"/>
                  </a:lnTo>
                  <a:lnTo>
                    <a:pt x="3340" y="1143"/>
                  </a:lnTo>
                  <a:lnTo>
                    <a:pt x="3467" y="1790"/>
                  </a:lnTo>
                  <a:lnTo>
                    <a:pt x="3454" y="2336"/>
                  </a:lnTo>
                  <a:lnTo>
                    <a:pt x="2247" y="3784"/>
                  </a:lnTo>
                  <a:lnTo>
                    <a:pt x="2184" y="3200"/>
                  </a:lnTo>
                  <a:lnTo>
                    <a:pt x="1993" y="2400"/>
                  </a:lnTo>
                  <a:lnTo>
                    <a:pt x="2070" y="1600"/>
                  </a:lnTo>
                  <a:lnTo>
                    <a:pt x="2082" y="1422"/>
                  </a:lnTo>
                  <a:lnTo>
                    <a:pt x="1828" y="1371"/>
                  </a:lnTo>
                  <a:lnTo>
                    <a:pt x="1816" y="1549"/>
                  </a:lnTo>
                  <a:lnTo>
                    <a:pt x="1727" y="2374"/>
                  </a:lnTo>
                  <a:lnTo>
                    <a:pt x="1917" y="3187"/>
                  </a:lnTo>
                  <a:lnTo>
                    <a:pt x="2019" y="4013"/>
                  </a:lnTo>
                  <a:lnTo>
                    <a:pt x="1727" y="4724"/>
                  </a:lnTo>
                  <a:lnTo>
                    <a:pt x="1333" y="5181"/>
                  </a:lnTo>
                  <a:lnTo>
                    <a:pt x="1244" y="4889"/>
                  </a:lnTo>
                  <a:lnTo>
                    <a:pt x="1016" y="4191"/>
                  </a:lnTo>
                  <a:lnTo>
                    <a:pt x="1181" y="3581"/>
                  </a:lnTo>
                  <a:lnTo>
                    <a:pt x="1219" y="3403"/>
                  </a:lnTo>
                  <a:lnTo>
                    <a:pt x="965" y="3352"/>
                  </a:lnTo>
                  <a:lnTo>
                    <a:pt x="914" y="3530"/>
                  </a:lnTo>
                  <a:lnTo>
                    <a:pt x="749" y="4178"/>
                  </a:lnTo>
                  <a:lnTo>
                    <a:pt x="977" y="4940"/>
                  </a:lnTo>
                  <a:lnTo>
                    <a:pt x="1130" y="5410"/>
                  </a:lnTo>
                  <a:lnTo>
                    <a:pt x="749" y="5842"/>
                  </a:lnTo>
                  <a:lnTo>
                    <a:pt x="368" y="6337"/>
                  </a:lnTo>
                  <a:lnTo>
                    <a:pt x="76" y="6934"/>
                  </a:lnTo>
                  <a:lnTo>
                    <a:pt x="0" y="7099"/>
                  </a:lnTo>
                  <a:lnTo>
                    <a:pt x="241" y="7226"/>
                  </a:lnTo>
                  <a:lnTo>
                    <a:pt x="749" y="6184"/>
                  </a:lnTo>
                  <a:lnTo>
                    <a:pt x="1308" y="5727"/>
                  </a:lnTo>
                  <a:lnTo>
                    <a:pt x="1498" y="5664"/>
                  </a:lnTo>
                  <a:lnTo>
                    <a:pt x="1816" y="5727"/>
                  </a:lnTo>
                  <a:lnTo>
                    <a:pt x="2273" y="5588"/>
                  </a:lnTo>
                  <a:lnTo>
                    <a:pt x="2705" y="5384"/>
                  </a:lnTo>
                  <a:lnTo>
                    <a:pt x="2857" y="5321"/>
                  </a:lnTo>
                  <a:lnTo>
                    <a:pt x="2768" y="5041"/>
                  </a:lnTo>
                  <a:lnTo>
                    <a:pt x="2222" y="5308"/>
                  </a:lnTo>
                  <a:lnTo>
                    <a:pt x="1816" y="5435"/>
                  </a:lnTo>
                  <a:lnTo>
                    <a:pt x="1587" y="5372"/>
                  </a:lnTo>
                  <a:lnTo>
                    <a:pt x="2298" y="4229"/>
                  </a:lnTo>
                  <a:lnTo>
                    <a:pt x="2946" y="4152"/>
                  </a:lnTo>
                  <a:lnTo>
                    <a:pt x="3644" y="4330"/>
                  </a:lnTo>
                  <a:lnTo>
                    <a:pt x="4356" y="3771"/>
                  </a:lnTo>
                  <a:lnTo>
                    <a:pt x="4203" y="3530"/>
                  </a:lnTo>
                  <a:lnTo>
                    <a:pt x="4076" y="3632"/>
                  </a:lnTo>
                  <a:lnTo>
                    <a:pt x="3530" y="4051"/>
                  </a:lnTo>
                  <a:lnTo>
                    <a:pt x="2870" y="3873"/>
                  </a:lnTo>
                  <a:lnTo>
                    <a:pt x="2514" y="3911"/>
                  </a:lnTo>
                  <a:lnTo>
                    <a:pt x="2819" y="3505"/>
                  </a:lnTo>
                  <a:lnTo>
                    <a:pt x="3606" y="2730"/>
                  </a:lnTo>
                  <a:lnTo>
                    <a:pt x="4064" y="2463"/>
                  </a:lnTo>
                  <a:lnTo>
                    <a:pt x="4584" y="2628"/>
                  </a:lnTo>
                  <a:lnTo>
                    <a:pt x="4991" y="2336"/>
                  </a:lnTo>
                  <a:lnTo>
                    <a:pt x="5118" y="2235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2745649" y="4688953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749" y="0"/>
                  </a:moveTo>
                  <a:lnTo>
                    <a:pt x="584" y="139"/>
                  </a:lnTo>
                  <a:lnTo>
                    <a:pt x="317" y="38"/>
                  </a:lnTo>
                  <a:lnTo>
                    <a:pt x="0" y="571"/>
                  </a:lnTo>
                  <a:lnTo>
                    <a:pt x="673" y="1460"/>
                  </a:lnTo>
                  <a:lnTo>
                    <a:pt x="1143" y="2514"/>
                  </a:lnTo>
                  <a:lnTo>
                    <a:pt x="1295" y="3174"/>
                  </a:lnTo>
                  <a:lnTo>
                    <a:pt x="1879" y="3962"/>
                  </a:lnTo>
                  <a:lnTo>
                    <a:pt x="2159" y="4076"/>
                  </a:lnTo>
                  <a:lnTo>
                    <a:pt x="2514" y="4838"/>
                  </a:lnTo>
                  <a:lnTo>
                    <a:pt x="2552" y="5219"/>
                  </a:lnTo>
                  <a:lnTo>
                    <a:pt x="2908" y="5397"/>
                  </a:lnTo>
                  <a:lnTo>
                    <a:pt x="3378" y="5651"/>
                  </a:lnTo>
                  <a:lnTo>
                    <a:pt x="3937" y="5295"/>
                  </a:lnTo>
                  <a:lnTo>
                    <a:pt x="4229" y="4914"/>
                  </a:lnTo>
                  <a:lnTo>
                    <a:pt x="4140" y="4724"/>
                  </a:lnTo>
                  <a:lnTo>
                    <a:pt x="4038" y="4546"/>
                  </a:lnTo>
                  <a:lnTo>
                    <a:pt x="3949" y="4356"/>
                  </a:lnTo>
                  <a:lnTo>
                    <a:pt x="4076" y="3187"/>
                  </a:lnTo>
                  <a:lnTo>
                    <a:pt x="4140" y="1968"/>
                  </a:lnTo>
                  <a:lnTo>
                    <a:pt x="2527" y="1104"/>
                  </a:lnTo>
                  <a:lnTo>
                    <a:pt x="2095" y="736"/>
                  </a:lnTo>
                  <a:lnTo>
                    <a:pt x="1549" y="507"/>
                  </a:lnTo>
                  <a:lnTo>
                    <a:pt x="1206" y="469"/>
                  </a:lnTo>
                  <a:lnTo>
                    <a:pt x="1117" y="215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6B9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2746603" y="4689727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937" y="4419"/>
                  </a:moveTo>
                  <a:lnTo>
                    <a:pt x="2667" y="3797"/>
                  </a:lnTo>
                  <a:lnTo>
                    <a:pt x="2921" y="3695"/>
                  </a:lnTo>
                  <a:lnTo>
                    <a:pt x="2806" y="3429"/>
                  </a:lnTo>
                  <a:lnTo>
                    <a:pt x="2755" y="3187"/>
                  </a:lnTo>
                  <a:lnTo>
                    <a:pt x="2768" y="2857"/>
                  </a:lnTo>
                  <a:lnTo>
                    <a:pt x="2679" y="2527"/>
                  </a:lnTo>
                  <a:lnTo>
                    <a:pt x="2616" y="2349"/>
                  </a:lnTo>
                  <a:lnTo>
                    <a:pt x="2387" y="2451"/>
                  </a:lnTo>
                  <a:lnTo>
                    <a:pt x="2451" y="2628"/>
                  </a:lnTo>
                  <a:lnTo>
                    <a:pt x="2540" y="2921"/>
                  </a:lnTo>
                  <a:lnTo>
                    <a:pt x="2514" y="3238"/>
                  </a:lnTo>
                  <a:lnTo>
                    <a:pt x="2552" y="3530"/>
                  </a:lnTo>
                  <a:lnTo>
                    <a:pt x="2374" y="3594"/>
                  </a:lnTo>
                  <a:lnTo>
                    <a:pt x="2235" y="3581"/>
                  </a:lnTo>
                  <a:lnTo>
                    <a:pt x="1892" y="2438"/>
                  </a:lnTo>
                  <a:lnTo>
                    <a:pt x="2159" y="2273"/>
                  </a:lnTo>
                  <a:lnTo>
                    <a:pt x="2019" y="1714"/>
                  </a:lnTo>
                  <a:lnTo>
                    <a:pt x="1993" y="1282"/>
                  </a:lnTo>
                  <a:lnTo>
                    <a:pt x="1968" y="1092"/>
                  </a:lnTo>
                  <a:lnTo>
                    <a:pt x="1727" y="1117"/>
                  </a:lnTo>
                  <a:lnTo>
                    <a:pt x="1739" y="1308"/>
                  </a:lnTo>
                  <a:lnTo>
                    <a:pt x="1765" y="1562"/>
                  </a:lnTo>
                  <a:lnTo>
                    <a:pt x="1905" y="2082"/>
                  </a:lnTo>
                  <a:lnTo>
                    <a:pt x="1651" y="1562"/>
                  </a:lnTo>
                  <a:lnTo>
                    <a:pt x="1358" y="1168"/>
                  </a:lnTo>
                  <a:lnTo>
                    <a:pt x="1371" y="838"/>
                  </a:lnTo>
                  <a:lnTo>
                    <a:pt x="1358" y="622"/>
                  </a:lnTo>
                  <a:lnTo>
                    <a:pt x="1320" y="469"/>
                  </a:lnTo>
                  <a:lnTo>
                    <a:pt x="1181" y="444"/>
                  </a:lnTo>
                  <a:lnTo>
                    <a:pt x="1104" y="571"/>
                  </a:lnTo>
                  <a:lnTo>
                    <a:pt x="1117" y="736"/>
                  </a:lnTo>
                  <a:lnTo>
                    <a:pt x="558" y="0"/>
                  </a:lnTo>
                  <a:lnTo>
                    <a:pt x="368" y="165"/>
                  </a:lnTo>
                  <a:lnTo>
                    <a:pt x="876" y="901"/>
                  </a:lnTo>
                  <a:lnTo>
                    <a:pt x="558" y="990"/>
                  </a:lnTo>
                  <a:lnTo>
                    <a:pt x="241" y="825"/>
                  </a:lnTo>
                  <a:lnTo>
                    <a:pt x="88" y="736"/>
                  </a:lnTo>
                  <a:lnTo>
                    <a:pt x="0" y="990"/>
                  </a:lnTo>
                  <a:lnTo>
                    <a:pt x="152" y="1079"/>
                  </a:lnTo>
                  <a:lnTo>
                    <a:pt x="469" y="1257"/>
                  </a:lnTo>
                  <a:lnTo>
                    <a:pt x="825" y="1155"/>
                  </a:lnTo>
                  <a:lnTo>
                    <a:pt x="1041" y="1295"/>
                  </a:lnTo>
                  <a:lnTo>
                    <a:pt x="1257" y="1447"/>
                  </a:lnTo>
                  <a:lnTo>
                    <a:pt x="1485" y="1765"/>
                  </a:lnTo>
                  <a:lnTo>
                    <a:pt x="1600" y="2184"/>
                  </a:lnTo>
                  <a:lnTo>
                    <a:pt x="1155" y="2298"/>
                  </a:lnTo>
                  <a:lnTo>
                    <a:pt x="1028" y="2209"/>
                  </a:lnTo>
                  <a:lnTo>
                    <a:pt x="800" y="2057"/>
                  </a:lnTo>
                  <a:lnTo>
                    <a:pt x="736" y="2298"/>
                  </a:lnTo>
                  <a:lnTo>
                    <a:pt x="838" y="2578"/>
                  </a:lnTo>
                  <a:lnTo>
                    <a:pt x="889" y="2438"/>
                  </a:lnTo>
                  <a:lnTo>
                    <a:pt x="965" y="2209"/>
                  </a:lnTo>
                  <a:lnTo>
                    <a:pt x="1117" y="2590"/>
                  </a:lnTo>
                  <a:lnTo>
                    <a:pt x="1600" y="2489"/>
                  </a:lnTo>
                  <a:lnTo>
                    <a:pt x="2006" y="3556"/>
                  </a:lnTo>
                  <a:lnTo>
                    <a:pt x="1600" y="3517"/>
                  </a:lnTo>
                  <a:lnTo>
                    <a:pt x="1574" y="3797"/>
                  </a:lnTo>
                  <a:lnTo>
                    <a:pt x="1739" y="3822"/>
                  </a:lnTo>
                  <a:lnTo>
                    <a:pt x="2095" y="3848"/>
                  </a:lnTo>
                  <a:lnTo>
                    <a:pt x="3695" y="4610"/>
                  </a:lnTo>
                  <a:lnTo>
                    <a:pt x="3848" y="4686"/>
                  </a:lnTo>
                  <a:lnTo>
                    <a:pt x="3937" y="441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2739944" y="470409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525" y="6032"/>
                  </a:moveTo>
                  <a:lnTo>
                    <a:pt x="3505" y="6032"/>
                  </a:lnTo>
                  <a:lnTo>
                    <a:pt x="3759" y="6095"/>
                  </a:lnTo>
                  <a:lnTo>
                    <a:pt x="3898" y="6248"/>
                  </a:lnTo>
                  <a:lnTo>
                    <a:pt x="4025" y="6222"/>
                  </a:lnTo>
                  <a:lnTo>
                    <a:pt x="4152" y="6159"/>
                  </a:lnTo>
                  <a:lnTo>
                    <a:pt x="4525" y="6032"/>
                  </a:lnTo>
                  <a:close/>
                </a:path>
                <a:path w="6985" h="6350">
                  <a:moveTo>
                    <a:pt x="292" y="0"/>
                  </a:moveTo>
                  <a:lnTo>
                    <a:pt x="0" y="876"/>
                  </a:lnTo>
                  <a:lnTo>
                    <a:pt x="330" y="1231"/>
                  </a:lnTo>
                  <a:lnTo>
                    <a:pt x="689" y="2019"/>
                  </a:lnTo>
                  <a:lnTo>
                    <a:pt x="1282" y="3835"/>
                  </a:lnTo>
                  <a:lnTo>
                    <a:pt x="1409" y="3949"/>
                  </a:lnTo>
                  <a:lnTo>
                    <a:pt x="1600" y="4013"/>
                  </a:lnTo>
                  <a:lnTo>
                    <a:pt x="1790" y="4140"/>
                  </a:lnTo>
                  <a:lnTo>
                    <a:pt x="2031" y="4394"/>
                  </a:lnTo>
                  <a:lnTo>
                    <a:pt x="2616" y="5372"/>
                  </a:lnTo>
                  <a:lnTo>
                    <a:pt x="2971" y="5829"/>
                  </a:lnTo>
                  <a:lnTo>
                    <a:pt x="3352" y="6057"/>
                  </a:lnTo>
                  <a:lnTo>
                    <a:pt x="3505" y="6032"/>
                  </a:lnTo>
                  <a:lnTo>
                    <a:pt x="4525" y="6032"/>
                  </a:lnTo>
                  <a:lnTo>
                    <a:pt x="5270" y="5829"/>
                  </a:lnTo>
                  <a:lnTo>
                    <a:pt x="5460" y="5727"/>
                  </a:lnTo>
                  <a:lnTo>
                    <a:pt x="5740" y="5410"/>
                  </a:lnTo>
                  <a:lnTo>
                    <a:pt x="5816" y="4597"/>
                  </a:lnTo>
                  <a:lnTo>
                    <a:pt x="6197" y="4279"/>
                  </a:lnTo>
                  <a:lnTo>
                    <a:pt x="6301" y="3835"/>
                  </a:lnTo>
                  <a:lnTo>
                    <a:pt x="6388" y="2933"/>
                  </a:lnTo>
                  <a:lnTo>
                    <a:pt x="6116" y="1930"/>
                  </a:lnTo>
                  <a:lnTo>
                    <a:pt x="5841" y="520"/>
                  </a:lnTo>
                  <a:lnTo>
                    <a:pt x="5542" y="393"/>
                  </a:lnTo>
                  <a:lnTo>
                    <a:pt x="4025" y="393"/>
                  </a:lnTo>
                  <a:lnTo>
                    <a:pt x="3721" y="355"/>
                  </a:lnTo>
                  <a:lnTo>
                    <a:pt x="3146" y="317"/>
                  </a:lnTo>
                  <a:lnTo>
                    <a:pt x="2982" y="266"/>
                  </a:lnTo>
                  <a:lnTo>
                    <a:pt x="888" y="266"/>
                  </a:lnTo>
                  <a:lnTo>
                    <a:pt x="292" y="0"/>
                  </a:lnTo>
                  <a:close/>
                </a:path>
                <a:path w="6985" h="6350">
                  <a:moveTo>
                    <a:pt x="5846" y="5410"/>
                  </a:moveTo>
                  <a:close/>
                </a:path>
                <a:path w="6985" h="6350">
                  <a:moveTo>
                    <a:pt x="5092" y="203"/>
                  </a:moveTo>
                  <a:lnTo>
                    <a:pt x="4698" y="317"/>
                  </a:lnTo>
                  <a:lnTo>
                    <a:pt x="4178" y="355"/>
                  </a:lnTo>
                  <a:lnTo>
                    <a:pt x="4025" y="393"/>
                  </a:lnTo>
                  <a:lnTo>
                    <a:pt x="5542" y="393"/>
                  </a:lnTo>
                  <a:lnTo>
                    <a:pt x="5092" y="203"/>
                  </a:lnTo>
                  <a:close/>
                </a:path>
                <a:path w="6985" h="6350">
                  <a:moveTo>
                    <a:pt x="3479" y="215"/>
                  </a:moveTo>
                  <a:lnTo>
                    <a:pt x="3187" y="330"/>
                  </a:lnTo>
                  <a:lnTo>
                    <a:pt x="3702" y="330"/>
                  </a:lnTo>
                  <a:lnTo>
                    <a:pt x="3479" y="215"/>
                  </a:lnTo>
                  <a:close/>
                </a:path>
                <a:path w="6985" h="6350">
                  <a:moveTo>
                    <a:pt x="2489" y="114"/>
                  </a:moveTo>
                  <a:lnTo>
                    <a:pt x="1625" y="241"/>
                  </a:lnTo>
                  <a:lnTo>
                    <a:pt x="888" y="266"/>
                  </a:lnTo>
                  <a:lnTo>
                    <a:pt x="2982" y="266"/>
                  </a:lnTo>
                  <a:lnTo>
                    <a:pt x="2489" y="114"/>
                  </a:lnTo>
                  <a:close/>
                </a:path>
              </a:pathLst>
            </a:custGeom>
            <a:solidFill>
              <a:srgbClr val="58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2740710" y="470463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168"/>
                  </a:moveTo>
                  <a:lnTo>
                    <a:pt x="4711" y="3898"/>
                  </a:lnTo>
                  <a:lnTo>
                    <a:pt x="4432" y="3594"/>
                  </a:lnTo>
                  <a:lnTo>
                    <a:pt x="4330" y="3009"/>
                  </a:lnTo>
                  <a:lnTo>
                    <a:pt x="4851" y="1866"/>
                  </a:lnTo>
                  <a:lnTo>
                    <a:pt x="4127" y="1346"/>
                  </a:lnTo>
                  <a:lnTo>
                    <a:pt x="3949" y="1549"/>
                  </a:lnTo>
                  <a:lnTo>
                    <a:pt x="4368" y="1854"/>
                  </a:lnTo>
                  <a:lnTo>
                    <a:pt x="4254" y="2425"/>
                  </a:lnTo>
                  <a:lnTo>
                    <a:pt x="4178" y="3009"/>
                  </a:lnTo>
                  <a:lnTo>
                    <a:pt x="4127" y="3225"/>
                  </a:lnTo>
                  <a:lnTo>
                    <a:pt x="3873" y="2908"/>
                  </a:lnTo>
                  <a:lnTo>
                    <a:pt x="3073" y="2108"/>
                  </a:lnTo>
                  <a:lnTo>
                    <a:pt x="3276" y="1651"/>
                  </a:lnTo>
                  <a:lnTo>
                    <a:pt x="3060" y="965"/>
                  </a:lnTo>
                  <a:lnTo>
                    <a:pt x="2857" y="406"/>
                  </a:lnTo>
                  <a:lnTo>
                    <a:pt x="2806" y="228"/>
                  </a:lnTo>
                  <a:lnTo>
                    <a:pt x="2552" y="317"/>
                  </a:lnTo>
                  <a:lnTo>
                    <a:pt x="2616" y="495"/>
                  </a:lnTo>
                  <a:lnTo>
                    <a:pt x="2781" y="990"/>
                  </a:lnTo>
                  <a:lnTo>
                    <a:pt x="2997" y="1587"/>
                  </a:lnTo>
                  <a:lnTo>
                    <a:pt x="2857" y="1879"/>
                  </a:lnTo>
                  <a:lnTo>
                    <a:pt x="2654" y="1663"/>
                  </a:lnTo>
                  <a:lnTo>
                    <a:pt x="2311" y="1257"/>
                  </a:lnTo>
                  <a:lnTo>
                    <a:pt x="1917" y="1066"/>
                  </a:lnTo>
                  <a:lnTo>
                    <a:pt x="1866" y="838"/>
                  </a:lnTo>
                  <a:lnTo>
                    <a:pt x="1879" y="508"/>
                  </a:lnTo>
                  <a:lnTo>
                    <a:pt x="1790" y="177"/>
                  </a:lnTo>
                  <a:lnTo>
                    <a:pt x="1752" y="0"/>
                  </a:lnTo>
                  <a:lnTo>
                    <a:pt x="1511" y="88"/>
                  </a:lnTo>
                  <a:lnTo>
                    <a:pt x="1549" y="266"/>
                  </a:lnTo>
                  <a:lnTo>
                    <a:pt x="1612" y="546"/>
                  </a:lnTo>
                  <a:lnTo>
                    <a:pt x="1587" y="927"/>
                  </a:lnTo>
                  <a:lnTo>
                    <a:pt x="1397" y="838"/>
                  </a:lnTo>
                  <a:lnTo>
                    <a:pt x="774" y="800"/>
                  </a:lnTo>
                  <a:lnTo>
                    <a:pt x="177" y="342"/>
                  </a:lnTo>
                  <a:lnTo>
                    <a:pt x="0" y="546"/>
                  </a:lnTo>
                  <a:lnTo>
                    <a:pt x="139" y="660"/>
                  </a:lnTo>
                  <a:lnTo>
                    <a:pt x="469" y="901"/>
                  </a:lnTo>
                  <a:lnTo>
                    <a:pt x="736" y="952"/>
                  </a:lnTo>
                  <a:lnTo>
                    <a:pt x="1562" y="1231"/>
                  </a:lnTo>
                  <a:lnTo>
                    <a:pt x="1282" y="1612"/>
                  </a:lnTo>
                  <a:lnTo>
                    <a:pt x="1003" y="1524"/>
                  </a:lnTo>
                  <a:lnTo>
                    <a:pt x="850" y="1473"/>
                  </a:lnTo>
                  <a:lnTo>
                    <a:pt x="800" y="1752"/>
                  </a:lnTo>
                  <a:lnTo>
                    <a:pt x="1333" y="1917"/>
                  </a:lnTo>
                  <a:lnTo>
                    <a:pt x="1587" y="1574"/>
                  </a:lnTo>
                  <a:lnTo>
                    <a:pt x="1841" y="1371"/>
                  </a:lnTo>
                  <a:lnTo>
                    <a:pt x="2260" y="1651"/>
                  </a:lnTo>
                  <a:lnTo>
                    <a:pt x="2717" y="2146"/>
                  </a:lnTo>
                  <a:lnTo>
                    <a:pt x="2514" y="2222"/>
                  </a:lnTo>
                  <a:lnTo>
                    <a:pt x="2095" y="2298"/>
                  </a:lnTo>
                  <a:lnTo>
                    <a:pt x="1714" y="2159"/>
                  </a:lnTo>
                  <a:lnTo>
                    <a:pt x="1549" y="2095"/>
                  </a:lnTo>
                  <a:lnTo>
                    <a:pt x="1435" y="2349"/>
                  </a:lnTo>
                  <a:lnTo>
                    <a:pt x="1600" y="2400"/>
                  </a:lnTo>
                  <a:lnTo>
                    <a:pt x="2057" y="2578"/>
                  </a:lnTo>
                  <a:lnTo>
                    <a:pt x="2527" y="2514"/>
                  </a:lnTo>
                  <a:lnTo>
                    <a:pt x="2933" y="2387"/>
                  </a:lnTo>
                  <a:lnTo>
                    <a:pt x="3670" y="3111"/>
                  </a:lnTo>
                  <a:lnTo>
                    <a:pt x="4152" y="3695"/>
                  </a:lnTo>
                  <a:lnTo>
                    <a:pt x="3670" y="4127"/>
                  </a:lnTo>
                  <a:lnTo>
                    <a:pt x="3098" y="4076"/>
                  </a:lnTo>
                  <a:lnTo>
                    <a:pt x="2438" y="3924"/>
                  </a:lnTo>
                  <a:lnTo>
                    <a:pt x="2273" y="3873"/>
                  </a:lnTo>
                  <a:lnTo>
                    <a:pt x="2222" y="4152"/>
                  </a:lnTo>
                  <a:lnTo>
                    <a:pt x="3111" y="4356"/>
                  </a:lnTo>
                  <a:lnTo>
                    <a:pt x="3759" y="4406"/>
                  </a:lnTo>
                  <a:lnTo>
                    <a:pt x="4330" y="3898"/>
                  </a:lnTo>
                  <a:lnTo>
                    <a:pt x="4508" y="4076"/>
                  </a:lnTo>
                  <a:lnTo>
                    <a:pt x="5194" y="5168"/>
                  </a:lnTo>
                  <a:lnTo>
                    <a:pt x="5295" y="5321"/>
                  </a:lnTo>
                  <a:lnTo>
                    <a:pt x="5511" y="5168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2743763" y="470761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936" y="215"/>
                  </a:moveTo>
                  <a:lnTo>
                    <a:pt x="0" y="4000"/>
                  </a:lnTo>
                  <a:lnTo>
                    <a:pt x="431" y="4698"/>
                  </a:lnTo>
                  <a:lnTo>
                    <a:pt x="774" y="4775"/>
                  </a:lnTo>
                  <a:lnTo>
                    <a:pt x="1142" y="5206"/>
                  </a:lnTo>
                  <a:lnTo>
                    <a:pt x="1435" y="5740"/>
                  </a:lnTo>
                  <a:lnTo>
                    <a:pt x="1955" y="6083"/>
                  </a:lnTo>
                  <a:lnTo>
                    <a:pt x="2641" y="6222"/>
                  </a:lnTo>
                  <a:lnTo>
                    <a:pt x="3708" y="5575"/>
                  </a:lnTo>
                  <a:lnTo>
                    <a:pt x="4000" y="4940"/>
                  </a:lnTo>
                  <a:lnTo>
                    <a:pt x="4546" y="4000"/>
                  </a:lnTo>
                  <a:lnTo>
                    <a:pt x="4660" y="3771"/>
                  </a:lnTo>
                  <a:lnTo>
                    <a:pt x="4838" y="3073"/>
                  </a:lnTo>
                  <a:lnTo>
                    <a:pt x="4978" y="2730"/>
                  </a:lnTo>
                  <a:lnTo>
                    <a:pt x="5103" y="2273"/>
                  </a:lnTo>
                  <a:lnTo>
                    <a:pt x="5105" y="1498"/>
                  </a:lnTo>
                  <a:lnTo>
                    <a:pt x="5245" y="787"/>
                  </a:lnTo>
                  <a:lnTo>
                    <a:pt x="5510" y="304"/>
                  </a:lnTo>
                  <a:lnTo>
                    <a:pt x="4762" y="304"/>
                  </a:lnTo>
                  <a:lnTo>
                    <a:pt x="3936" y="215"/>
                  </a:lnTo>
                  <a:close/>
                </a:path>
                <a:path w="5714" h="6350">
                  <a:moveTo>
                    <a:pt x="5270" y="0"/>
                  </a:moveTo>
                  <a:lnTo>
                    <a:pt x="4762" y="304"/>
                  </a:lnTo>
                  <a:lnTo>
                    <a:pt x="5510" y="304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2744216" y="470790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62" y="139"/>
                  </a:moveTo>
                  <a:lnTo>
                    <a:pt x="4533" y="0"/>
                  </a:lnTo>
                  <a:lnTo>
                    <a:pt x="3810" y="990"/>
                  </a:lnTo>
                  <a:lnTo>
                    <a:pt x="3162" y="1346"/>
                  </a:lnTo>
                  <a:lnTo>
                    <a:pt x="3175" y="1041"/>
                  </a:lnTo>
                  <a:lnTo>
                    <a:pt x="3238" y="660"/>
                  </a:lnTo>
                  <a:lnTo>
                    <a:pt x="3263" y="482"/>
                  </a:lnTo>
                  <a:lnTo>
                    <a:pt x="3009" y="393"/>
                  </a:lnTo>
                  <a:lnTo>
                    <a:pt x="2921" y="990"/>
                  </a:lnTo>
                  <a:lnTo>
                    <a:pt x="2895" y="1485"/>
                  </a:lnTo>
                  <a:lnTo>
                    <a:pt x="2235" y="2336"/>
                  </a:lnTo>
                  <a:lnTo>
                    <a:pt x="1943" y="2717"/>
                  </a:lnTo>
                  <a:lnTo>
                    <a:pt x="1752" y="2146"/>
                  </a:lnTo>
                  <a:lnTo>
                    <a:pt x="1905" y="1460"/>
                  </a:lnTo>
                  <a:lnTo>
                    <a:pt x="1663" y="1371"/>
                  </a:lnTo>
                  <a:lnTo>
                    <a:pt x="1612" y="1549"/>
                  </a:lnTo>
                  <a:lnTo>
                    <a:pt x="1485" y="2120"/>
                  </a:lnTo>
                  <a:lnTo>
                    <a:pt x="1663" y="2667"/>
                  </a:lnTo>
                  <a:lnTo>
                    <a:pt x="1739" y="3009"/>
                  </a:lnTo>
                  <a:lnTo>
                    <a:pt x="1587" y="3213"/>
                  </a:lnTo>
                  <a:lnTo>
                    <a:pt x="977" y="4165"/>
                  </a:lnTo>
                  <a:lnTo>
                    <a:pt x="889" y="3771"/>
                  </a:lnTo>
                  <a:lnTo>
                    <a:pt x="685" y="3124"/>
                  </a:lnTo>
                  <a:lnTo>
                    <a:pt x="622" y="2451"/>
                  </a:lnTo>
                  <a:lnTo>
                    <a:pt x="609" y="2273"/>
                  </a:lnTo>
                  <a:lnTo>
                    <a:pt x="342" y="2336"/>
                  </a:lnTo>
                  <a:lnTo>
                    <a:pt x="355" y="2514"/>
                  </a:lnTo>
                  <a:lnTo>
                    <a:pt x="419" y="3187"/>
                  </a:lnTo>
                  <a:lnTo>
                    <a:pt x="622" y="3822"/>
                  </a:lnTo>
                  <a:lnTo>
                    <a:pt x="749" y="4406"/>
                  </a:lnTo>
                  <a:lnTo>
                    <a:pt x="127" y="4965"/>
                  </a:lnTo>
                  <a:lnTo>
                    <a:pt x="0" y="5080"/>
                  </a:lnTo>
                  <a:lnTo>
                    <a:pt x="177" y="5283"/>
                  </a:lnTo>
                  <a:lnTo>
                    <a:pt x="850" y="4660"/>
                  </a:lnTo>
                  <a:lnTo>
                    <a:pt x="1079" y="4597"/>
                  </a:lnTo>
                  <a:lnTo>
                    <a:pt x="1447" y="4381"/>
                  </a:lnTo>
                  <a:lnTo>
                    <a:pt x="1892" y="4406"/>
                  </a:lnTo>
                  <a:lnTo>
                    <a:pt x="2463" y="4216"/>
                  </a:lnTo>
                  <a:lnTo>
                    <a:pt x="2413" y="3937"/>
                  </a:lnTo>
                  <a:lnTo>
                    <a:pt x="2247" y="4000"/>
                  </a:lnTo>
                  <a:lnTo>
                    <a:pt x="1816" y="4140"/>
                  </a:lnTo>
                  <a:lnTo>
                    <a:pt x="1346" y="4127"/>
                  </a:lnTo>
                  <a:lnTo>
                    <a:pt x="1651" y="3581"/>
                  </a:lnTo>
                  <a:lnTo>
                    <a:pt x="1816" y="3340"/>
                  </a:lnTo>
                  <a:lnTo>
                    <a:pt x="2108" y="3340"/>
                  </a:lnTo>
                  <a:lnTo>
                    <a:pt x="2451" y="3251"/>
                  </a:lnTo>
                  <a:lnTo>
                    <a:pt x="2984" y="3365"/>
                  </a:lnTo>
                  <a:lnTo>
                    <a:pt x="3314" y="2946"/>
                  </a:lnTo>
                  <a:lnTo>
                    <a:pt x="3416" y="2806"/>
                  </a:lnTo>
                  <a:lnTo>
                    <a:pt x="3238" y="2603"/>
                  </a:lnTo>
                  <a:lnTo>
                    <a:pt x="3124" y="2730"/>
                  </a:lnTo>
                  <a:lnTo>
                    <a:pt x="2844" y="3111"/>
                  </a:lnTo>
                  <a:lnTo>
                    <a:pt x="2336" y="2984"/>
                  </a:lnTo>
                  <a:lnTo>
                    <a:pt x="2057" y="3022"/>
                  </a:lnTo>
                  <a:lnTo>
                    <a:pt x="2260" y="2755"/>
                  </a:lnTo>
                  <a:lnTo>
                    <a:pt x="2895" y="1917"/>
                  </a:lnTo>
                  <a:lnTo>
                    <a:pt x="3149" y="2019"/>
                  </a:lnTo>
                  <a:lnTo>
                    <a:pt x="3479" y="1854"/>
                  </a:lnTo>
                  <a:lnTo>
                    <a:pt x="4025" y="1943"/>
                  </a:lnTo>
                  <a:lnTo>
                    <a:pt x="4267" y="1600"/>
                  </a:lnTo>
                  <a:lnTo>
                    <a:pt x="4368" y="1460"/>
                  </a:lnTo>
                  <a:lnTo>
                    <a:pt x="4140" y="1308"/>
                  </a:lnTo>
                  <a:lnTo>
                    <a:pt x="4038" y="1447"/>
                  </a:lnTo>
                  <a:lnTo>
                    <a:pt x="3949" y="1574"/>
                  </a:lnTo>
                  <a:lnTo>
                    <a:pt x="3683" y="1587"/>
                  </a:lnTo>
                  <a:lnTo>
                    <a:pt x="3543" y="1600"/>
                  </a:lnTo>
                  <a:lnTo>
                    <a:pt x="3378" y="1625"/>
                  </a:lnTo>
                  <a:lnTo>
                    <a:pt x="3962" y="1231"/>
                  </a:lnTo>
                  <a:lnTo>
                    <a:pt x="4762" y="139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2745787" y="469408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374" y="0"/>
                  </a:moveTo>
                  <a:lnTo>
                    <a:pt x="0" y="3251"/>
                  </a:lnTo>
                  <a:lnTo>
                    <a:pt x="63" y="4140"/>
                  </a:lnTo>
                  <a:lnTo>
                    <a:pt x="495" y="4635"/>
                  </a:lnTo>
                  <a:lnTo>
                    <a:pt x="901" y="5245"/>
                  </a:lnTo>
                  <a:lnTo>
                    <a:pt x="1295" y="5969"/>
                  </a:lnTo>
                  <a:lnTo>
                    <a:pt x="1435" y="6045"/>
                  </a:lnTo>
                  <a:lnTo>
                    <a:pt x="1574" y="6197"/>
                  </a:lnTo>
                  <a:lnTo>
                    <a:pt x="1676" y="6388"/>
                  </a:lnTo>
                  <a:lnTo>
                    <a:pt x="2019" y="6565"/>
                  </a:lnTo>
                  <a:lnTo>
                    <a:pt x="2146" y="6654"/>
                  </a:lnTo>
                  <a:lnTo>
                    <a:pt x="2273" y="6578"/>
                  </a:lnTo>
                  <a:lnTo>
                    <a:pt x="2425" y="6362"/>
                  </a:lnTo>
                  <a:lnTo>
                    <a:pt x="2654" y="5969"/>
                  </a:lnTo>
                  <a:lnTo>
                    <a:pt x="2984" y="5689"/>
                  </a:lnTo>
                  <a:lnTo>
                    <a:pt x="3213" y="4673"/>
                  </a:lnTo>
                  <a:lnTo>
                    <a:pt x="3568" y="4127"/>
                  </a:lnTo>
                  <a:lnTo>
                    <a:pt x="3530" y="3048"/>
                  </a:lnTo>
                  <a:lnTo>
                    <a:pt x="2984" y="1206"/>
                  </a:lnTo>
                  <a:lnTo>
                    <a:pt x="2730" y="44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2746375" y="469497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2540" y="2044"/>
                  </a:moveTo>
                  <a:lnTo>
                    <a:pt x="2286" y="1993"/>
                  </a:lnTo>
                  <a:lnTo>
                    <a:pt x="2247" y="2171"/>
                  </a:lnTo>
                  <a:lnTo>
                    <a:pt x="2222" y="2336"/>
                  </a:lnTo>
                  <a:lnTo>
                    <a:pt x="1955" y="1866"/>
                  </a:lnTo>
                  <a:lnTo>
                    <a:pt x="2019" y="1676"/>
                  </a:lnTo>
                  <a:lnTo>
                    <a:pt x="2184" y="1409"/>
                  </a:lnTo>
                  <a:lnTo>
                    <a:pt x="1955" y="1206"/>
                  </a:lnTo>
                  <a:lnTo>
                    <a:pt x="1854" y="1371"/>
                  </a:lnTo>
                  <a:lnTo>
                    <a:pt x="1536" y="330"/>
                  </a:lnTo>
                  <a:lnTo>
                    <a:pt x="1308" y="431"/>
                  </a:lnTo>
                  <a:lnTo>
                    <a:pt x="1435" y="952"/>
                  </a:lnTo>
                  <a:lnTo>
                    <a:pt x="1219" y="723"/>
                  </a:lnTo>
                  <a:lnTo>
                    <a:pt x="1041" y="177"/>
                  </a:lnTo>
                  <a:lnTo>
                    <a:pt x="990" y="0"/>
                  </a:lnTo>
                  <a:lnTo>
                    <a:pt x="749" y="88"/>
                  </a:lnTo>
                  <a:lnTo>
                    <a:pt x="812" y="266"/>
                  </a:lnTo>
                  <a:lnTo>
                    <a:pt x="990" y="812"/>
                  </a:lnTo>
                  <a:lnTo>
                    <a:pt x="1397" y="1219"/>
                  </a:lnTo>
                  <a:lnTo>
                    <a:pt x="1574" y="1752"/>
                  </a:lnTo>
                  <a:lnTo>
                    <a:pt x="1638" y="1930"/>
                  </a:lnTo>
                  <a:lnTo>
                    <a:pt x="1879" y="2527"/>
                  </a:lnTo>
                  <a:lnTo>
                    <a:pt x="1498" y="2362"/>
                  </a:lnTo>
                  <a:lnTo>
                    <a:pt x="1143" y="2311"/>
                  </a:lnTo>
                  <a:lnTo>
                    <a:pt x="889" y="2070"/>
                  </a:lnTo>
                  <a:lnTo>
                    <a:pt x="673" y="1879"/>
                  </a:lnTo>
                  <a:lnTo>
                    <a:pt x="508" y="1638"/>
                  </a:lnTo>
                  <a:lnTo>
                    <a:pt x="317" y="1422"/>
                  </a:lnTo>
                  <a:lnTo>
                    <a:pt x="203" y="1282"/>
                  </a:lnTo>
                  <a:lnTo>
                    <a:pt x="50" y="1511"/>
                  </a:lnTo>
                  <a:lnTo>
                    <a:pt x="393" y="1892"/>
                  </a:lnTo>
                  <a:lnTo>
                    <a:pt x="571" y="2159"/>
                  </a:lnTo>
                  <a:lnTo>
                    <a:pt x="825" y="2362"/>
                  </a:lnTo>
                  <a:lnTo>
                    <a:pt x="1092" y="2565"/>
                  </a:lnTo>
                  <a:lnTo>
                    <a:pt x="1422" y="2628"/>
                  </a:lnTo>
                  <a:lnTo>
                    <a:pt x="1701" y="2743"/>
                  </a:lnTo>
                  <a:lnTo>
                    <a:pt x="1854" y="2806"/>
                  </a:lnTo>
                  <a:lnTo>
                    <a:pt x="1803" y="3479"/>
                  </a:lnTo>
                  <a:lnTo>
                    <a:pt x="1358" y="3937"/>
                  </a:lnTo>
                  <a:lnTo>
                    <a:pt x="622" y="3606"/>
                  </a:lnTo>
                  <a:lnTo>
                    <a:pt x="279" y="3251"/>
                  </a:lnTo>
                  <a:lnTo>
                    <a:pt x="152" y="3124"/>
                  </a:lnTo>
                  <a:lnTo>
                    <a:pt x="0" y="3340"/>
                  </a:lnTo>
                  <a:lnTo>
                    <a:pt x="127" y="3467"/>
                  </a:lnTo>
                  <a:lnTo>
                    <a:pt x="546" y="3911"/>
                  </a:lnTo>
                  <a:lnTo>
                    <a:pt x="1435" y="4267"/>
                  </a:lnTo>
                  <a:lnTo>
                    <a:pt x="1727" y="3949"/>
                  </a:lnTo>
                  <a:lnTo>
                    <a:pt x="1612" y="4749"/>
                  </a:lnTo>
                  <a:lnTo>
                    <a:pt x="1574" y="6794"/>
                  </a:lnTo>
                  <a:lnTo>
                    <a:pt x="1574" y="6972"/>
                  </a:lnTo>
                  <a:lnTo>
                    <a:pt x="1828" y="7035"/>
                  </a:lnTo>
                  <a:lnTo>
                    <a:pt x="1866" y="4737"/>
                  </a:lnTo>
                  <a:lnTo>
                    <a:pt x="1981" y="3886"/>
                  </a:lnTo>
                  <a:lnTo>
                    <a:pt x="2159" y="3810"/>
                  </a:lnTo>
                  <a:lnTo>
                    <a:pt x="2298" y="3683"/>
                  </a:lnTo>
                  <a:lnTo>
                    <a:pt x="2387" y="3517"/>
                  </a:lnTo>
                  <a:lnTo>
                    <a:pt x="2425" y="3378"/>
                  </a:lnTo>
                  <a:lnTo>
                    <a:pt x="2222" y="3263"/>
                  </a:lnTo>
                  <a:lnTo>
                    <a:pt x="2120" y="3454"/>
                  </a:lnTo>
                  <a:lnTo>
                    <a:pt x="2171" y="2667"/>
                  </a:lnTo>
                  <a:lnTo>
                    <a:pt x="2451" y="2501"/>
                  </a:lnTo>
                  <a:lnTo>
                    <a:pt x="2501" y="2222"/>
                  </a:lnTo>
                  <a:lnTo>
                    <a:pt x="2540" y="2044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2749011" y="4682427"/>
              <a:ext cx="5715" cy="10795"/>
            </a:xfrm>
            <a:custGeom>
              <a:avLst/>
              <a:gdLst/>
              <a:ahLst/>
              <a:cxnLst/>
              <a:rect l="l" t="t" r="r" b="b"/>
              <a:pathLst>
                <a:path w="5714" h="10795">
                  <a:moveTo>
                    <a:pt x="5130" y="0"/>
                  </a:moveTo>
                  <a:lnTo>
                    <a:pt x="4851" y="126"/>
                  </a:lnTo>
                  <a:lnTo>
                    <a:pt x="4076" y="304"/>
                  </a:lnTo>
                  <a:lnTo>
                    <a:pt x="3784" y="609"/>
                  </a:lnTo>
                  <a:lnTo>
                    <a:pt x="2933" y="1041"/>
                  </a:lnTo>
                  <a:lnTo>
                    <a:pt x="1828" y="2514"/>
                  </a:lnTo>
                  <a:lnTo>
                    <a:pt x="1600" y="2692"/>
                  </a:lnTo>
                  <a:lnTo>
                    <a:pt x="1130" y="3187"/>
                  </a:lnTo>
                  <a:lnTo>
                    <a:pt x="1016" y="3530"/>
                  </a:lnTo>
                  <a:lnTo>
                    <a:pt x="495" y="4114"/>
                  </a:lnTo>
                  <a:lnTo>
                    <a:pt x="254" y="4178"/>
                  </a:lnTo>
                  <a:lnTo>
                    <a:pt x="32" y="4737"/>
                  </a:lnTo>
                  <a:lnTo>
                    <a:pt x="0" y="6388"/>
                  </a:lnTo>
                  <a:lnTo>
                    <a:pt x="533" y="8572"/>
                  </a:lnTo>
                  <a:lnTo>
                    <a:pt x="673" y="8991"/>
                  </a:lnTo>
                  <a:lnTo>
                    <a:pt x="914" y="9486"/>
                  </a:lnTo>
                  <a:lnTo>
                    <a:pt x="1028" y="9918"/>
                  </a:lnTo>
                  <a:lnTo>
                    <a:pt x="1612" y="10337"/>
                  </a:lnTo>
                  <a:lnTo>
                    <a:pt x="2336" y="10452"/>
                  </a:lnTo>
                  <a:lnTo>
                    <a:pt x="3429" y="9651"/>
                  </a:lnTo>
                  <a:lnTo>
                    <a:pt x="3568" y="8991"/>
                  </a:lnTo>
                  <a:lnTo>
                    <a:pt x="3680" y="8572"/>
                  </a:lnTo>
                  <a:lnTo>
                    <a:pt x="4089" y="7391"/>
                  </a:lnTo>
                  <a:lnTo>
                    <a:pt x="4457" y="6832"/>
                  </a:lnTo>
                  <a:lnTo>
                    <a:pt x="4978" y="5499"/>
                  </a:lnTo>
                  <a:lnTo>
                    <a:pt x="4876" y="4737"/>
                  </a:lnTo>
                  <a:lnTo>
                    <a:pt x="5192" y="3530"/>
                  </a:lnTo>
                  <a:lnTo>
                    <a:pt x="5257" y="1346"/>
                  </a:lnTo>
                  <a:lnTo>
                    <a:pt x="5435" y="546"/>
                  </a:lnTo>
                  <a:lnTo>
                    <a:pt x="5295" y="444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607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2749397" y="4683885"/>
              <a:ext cx="4445" cy="10160"/>
            </a:xfrm>
            <a:custGeom>
              <a:avLst/>
              <a:gdLst/>
              <a:ahLst/>
              <a:cxnLst/>
              <a:rect l="l" t="t" r="r" b="b"/>
              <a:pathLst>
                <a:path w="4444" h="10160">
                  <a:moveTo>
                    <a:pt x="4216" y="1562"/>
                  </a:moveTo>
                  <a:lnTo>
                    <a:pt x="4051" y="1320"/>
                  </a:lnTo>
                  <a:lnTo>
                    <a:pt x="3606" y="1752"/>
                  </a:lnTo>
                  <a:lnTo>
                    <a:pt x="3162" y="1689"/>
                  </a:lnTo>
                  <a:lnTo>
                    <a:pt x="3543" y="850"/>
                  </a:lnTo>
                  <a:lnTo>
                    <a:pt x="3987" y="190"/>
                  </a:lnTo>
                  <a:lnTo>
                    <a:pt x="3784" y="0"/>
                  </a:lnTo>
                  <a:lnTo>
                    <a:pt x="3175" y="889"/>
                  </a:lnTo>
                  <a:lnTo>
                    <a:pt x="2921" y="1752"/>
                  </a:lnTo>
                  <a:lnTo>
                    <a:pt x="2730" y="1917"/>
                  </a:lnTo>
                  <a:lnTo>
                    <a:pt x="2603" y="1993"/>
                  </a:lnTo>
                  <a:lnTo>
                    <a:pt x="2667" y="2184"/>
                  </a:lnTo>
                  <a:lnTo>
                    <a:pt x="2133" y="3111"/>
                  </a:lnTo>
                  <a:lnTo>
                    <a:pt x="1930" y="3403"/>
                  </a:lnTo>
                  <a:lnTo>
                    <a:pt x="1790" y="3060"/>
                  </a:lnTo>
                  <a:lnTo>
                    <a:pt x="1409" y="2552"/>
                  </a:lnTo>
                  <a:lnTo>
                    <a:pt x="1409" y="1701"/>
                  </a:lnTo>
                  <a:lnTo>
                    <a:pt x="1168" y="1651"/>
                  </a:lnTo>
                  <a:lnTo>
                    <a:pt x="1168" y="1828"/>
                  </a:lnTo>
                  <a:lnTo>
                    <a:pt x="1155" y="2565"/>
                  </a:lnTo>
                  <a:lnTo>
                    <a:pt x="1536" y="3111"/>
                  </a:lnTo>
                  <a:lnTo>
                    <a:pt x="1778" y="3632"/>
                  </a:lnTo>
                  <a:lnTo>
                    <a:pt x="1549" y="4343"/>
                  </a:lnTo>
                  <a:lnTo>
                    <a:pt x="1155" y="5842"/>
                  </a:lnTo>
                  <a:lnTo>
                    <a:pt x="1130" y="6159"/>
                  </a:lnTo>
                  <a:lnTo>
                    <a:pt x="546" y="5842"/>
                  </a:lnTo>
                  <a:lnTo>
                    <a:pt x="228" y="4546"/>
                  </a:lnTo>
                  <a:lnTo>
                    <a:pt x="355" y="3568"/>
                  </a:lnTo>
                  <a:lnTo>
                    <a:pt x="368" y="3403"/>
                  </a:lnTo>
                  <a:lnTo>
                    <a:pt x="152" y="3365"/>
                  </a:lnTo>
                  <a:lnTo>
                    <a:pt x="139" y="3517"/>
                  </a:lnTo>
                  <a:lnTo>
                    <a:pt x="0" y="4622"/>
                  </a:lnTo>
                  <a:lnTo>
                    <a:pt x="393" y="6019"/>
                  </a:lnTo>
                  <a:lnTo>
                    <a:pt x="1117" y="6426"/>
                  </a:lnTo>
                  <a:lnTo>
                    <a:pt x="1092" y="7632"/>
                  </a:lnTo>
                  <a:lnTo>
                    <a:pt x="622" y="9626"/>
                  </a:lnTo>
                  <a:lnTo>
                    <a:pt x="800" y="9791"/>
                  </a:lnTo>
                  <a:lnTo>
                    <a:pt x="889" y="9613"/>
                  </a:lnTo>
                  <a:lnTo>
                    <a:pt x="977" y="9448"/>
                  </a:lnTo>
                  <a:lnTo>
                    <a:pt x="1079" y="9144"/>
                  </a:lnTo>
                  <a:lnTo>
                    <a:pt x="1206" y="8382"/>
                  </a:lnTo>
                  <a:lnTo>
                    <a:pt x="1066" y="8801"/>
                  </a:lnTo>
                  <a:lnTo>
                    <a:pt x="1219" y="8305"/>
                  </a:lnTo>
                  <a:lnTo>
                    <a:pt x="1333" y="7632"/>
                  </a:lnTo>
                  <a:lnTo>
                    <a:pt x="1397" y="6578"/>
                  </a:lnTo>
                  <a:lnTo>
                    <a:pt x="1524" y="6527"/>
                  </a:lnTo>
                  <a:lnTo>
                    <a:pt x="1866" y="6362"/>
                  </a:lnTo>
                  <a:lnTo>
                    <a:pt x="2438" y="6159"/>
                  </a:lnTo>
                  <a:lnTo>
                    <a:pt x="2654" y="5524"/>
                  </a:lnTo>
                  <a:lnTo>
                    <a:pt x="2705" y="5359"/>
                  </a:lnTo>
                  <a:lnTo>
                    <a:pt x="2476" y="5232"/>
                  </a:lnTo>
                  <a:lnTo>
                    <a:pt x="2413" y="5397"/>
                  </a:lnTo>
                  <a:lnTo>
                    <a:pt x="2235" y="5943"/>
                  </a:lnTo>
                  <a:lnTo>
                    <a:pt x="1676" y="6121"/>
                  </a:lnTo>
                  <a:lnTo>
                    <a:pt x="1409" y="6235"/>
                  </a:lnTo>
                  <a:lnTo>
                    <a:pt x="1473" y="5384"/>
                  </a:lnTo>
                  <a:lnTo>
                    <a:pt x="1968" y="3937"/>
                  </a:lnTo>
                  <a:lnTo>
                    <a:pt x="2603" y="3975"/>
                  </a:lnTo>
                  <a:lnTo>
                    <a:pt x="3276" y="3987"/>
                  </a:lnTo>
                  <a:lnTo>
                    <a:pt x="3543" y="3213"/>
                  </a:lnTo>
                  <a:lnTo>
                    <a:pt x="3606" y="3048"/>
                  </a:lnTo>
                  <a:lnTo>
                    <a:pt x="3365" y="2921"/>
                  </a:lnTo>
                  <a:lnTo>
                    <a:pt x="3314" y="3098"/>
                  </a:lnTo>
                  <a:lnTo>
                    <a:pt x="3086" y="3721"/>
                  </a:lnTo>
                  <a:lnTo>
                    <a:pt x="2489" y="3670"/>
                  </a:lnTo>
                  <a:lnTo>
                    <a:pt x="2070" y="3644"/>
                  </a:lnTo>
                  <a:lnTo>
                    <a:pt x="2578" y="2971"/>
                  </a:lnTo>
                  <a:lnTo>
                    <a:pt x="2959" y="2120"/>
                  </a:lnTo>
                  <a:lnTo>
                    <a:pt x="3238" y="1943"/>
                  </a:lnTo>
                  <a:lnTo>
                    <a:pt x="3746" y="2019"/>
                  </a:lnTo>
                  <a:lnTo>
                    <a:pt x="4102" y="1676"/>
                  </a:lnTo>
                  <a:close/>
                </a:path>
              </a:pathLst>
            </a:custGeom>
            <a:solidFill>
              <a:srgbClr val="5C75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7" name="object 467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2705362" y="4683612"/>
              <a:ext cx="83882" cy="68934"/>
            </a:xfrm>
            <a:prstGeom prst="rect">
              <a:avLst/>
            </a:prstGeom>
          </p:spPr>
        </p:pic>
        <p:pic>
          <p:nvPicPr>
            <p:cNvPr id="468" name="object 468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608313" y="4525108"/>
              <a:ext cx="432593" cy="332361"/>
            </a:xfrm>
            <a:prstGeom prst="rect">
              <a:avLst/>
            </a:prstGeom>
          </p:spPr>
        </p:pic>
        <p:pic>
          <p:nvPicPr>
            <p:cNvPr id="469" name="object 469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2539146" y="5067819"/>
              <a:ext cx="219125" cy="157340"/>
            </a:xfrm>
            <a:prstGeom prst="rect">
              <a:avLst/>
            </a:prstGeom>
          </p:spPr>
        </p:pic>
        <p:pic>
          <p:nvPicPr>
            <p:cNvPr id="470" name="object 470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649925" y="5131776"/>
              <a:ext cx="16782" cy="15450"/>
            </a:xfrm>
            <a:prstGeom prst="rect">
              <a:avLst/>
            </a:prstGeom>
          </p:spPr>
        </p:pic>
        <p:sp>
          <p:nvSpPr>
            <p:cNvPr id="471" name="object 471" descr=""/>
            <p:cNvSpPr/>
            <p:nvPr/>
          </p:nvSpPr>
          <p:spPr>
            <a:xfrm>
              <a:off x="2650108" y="5133087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5702" y="0"/>
                  </a:moveTo>
                  <a:lnTo>
                    <a:pt x="2273" y="177"/>
                  </a:lnTo>
                  <a:lnTo>
                    <a:pt x="0" y="4952"/>
                  </a:lnTo>
                  <a:lnTo>
                    <a:pt x="1574" y="8648"/>
                  </a:lnTo>
                  <a:lnTo>
                    <a:pt x="7747" y="12992"/>
                  </a:lnTo>
                  <a:lnTo>
                    <a:pt x="11188" y="12814"/>
                  </a:lnTo>
                  <a:lnTo>
                    <a:pt x="11393" y="12382"/>
                  </a:lnTo>
                  <a:lnTo>
                    <a:pt x="7429" y="12382"/>
                  </a:lnTo>
                  <a:lnTo>
                    <a:pt x="2247" y="8686"/>
                  </a:lnTo>
                  <a:lnTo>
                    <a:pt x="990" y="5384"/>
                  </a:lnTo>
                  <a:lnTo>
                    <a:pt x="3086" y="914"/>
                  </a:lnTo>
                  <a:lnTo>
                    <a:pt x="6019" y="609"/>
                  </a:lnTo>
                  <a:lnTo>
                    <a:pt x="6573" y="609"/>
                  </a:lnTo>
                  <a:lnTo>
                    <a:pt x="5702" y="0"/>
                  </a:lnTo>
                  <a:close/>
                </a:path>
                <a:path w="13969" h="13335">
                  <a:moveTo>
                    <a:pt x="6573" y="609"/>
                  </a:moveTo>
                  <a:lnTo>
                    <a:pt x="6019" y="609"/>
                  </a:lnTo>
                  <a:lnTo>
                    <a:pt x="11201" y="4292"/>
                  </a:lnTo>
                  <a:lnTo>
                    <a:pt x="12458" y="7607"/>
                  </a:lnTo>
                  <a:lnTo>
                    <a:pt x="10375" y="12077"/>
                  </a:lnTo>
                  <a:lnTo>
                    <a:pt x="7429" y="12382"/>
                  </a:lnTo>
                  <a:lnTo>
                    <a:pt x="11393" y="12382"/>
                  </a:lnTo>
                  <a:lnTo>
                    <a:pt x="13462" y="8026"/>
                  </a:lnTo>
                  <a:lnTo>
                    <a:pt x="11874" y="4330"/>
                  </a:lnTo>
                  <a:lnTo>
                    <a:pt x="6573" y="609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2" name="object 472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2640756" y="5123915"/>
              <a:ext cx="11707" cy="17411"/>
            </a:xfrm>
            <a:prstGeom prst="rect">
              <a:avLst/>
            </a:prstGeom>
          </p:spPr>
        </p:pic>
        <p:sp>
          <p:nvSpPr>
            <p:cNvPr id="473" name="object 473" descr=""/>
            <p:cNvSpPr/>
            <p:nvPr/>
          </p:nvSpPr>
          <p:spPr>
            <a:xfrm>
              <a:off x="2641475" y="5125613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70">
                  <a:moveTo>
                    <a:pt x="8508" y="0"/>
                  </a:moveTo>
                  <a:lnTo>
                    <a:pt x="3225" y="342"/>
                  </a:lnTo>
                  <a:lnTo>
                    <a:pt x="813" y="3479"/>
                  </a:lnTo>
                  <a:lnTo>
                    <a:pt x="711" y="4140"/>
                  </a:lnTo>
                  <a:lnTo>
                    <a:pt x="0" y="11036"/>
                  </a:lnTo>
                  <a:lnTo>
                    <a:pt x="1828" y="13944"/>
                  </a:lnTo>
                  <a:lnTo>
                    <a:pt x="7111" y="13601"/>
                  </a:lnTo>
                  <a:lnTo>
                    <a:pt x="7668" y="12877"/>
                  </a:lnTo>
                  <a:lnTo>
                    <a:pt x="2070" y="12877"/>
                  </a:lnTo>
                  <a:lnTo>
                    <a:pt x="368" y="10464"/>
                  </a:lnTo>
                  <a:lnTo>
                    <a:pt x="1066" y="4140"/>
                  </a:lnTo>
                  <a:lnTo>
                    <a:pt x="3340" y="1422"/>
                  </a:lnTo>
                  <a:lnTo>
                    <a:pt x="8254" y="1066"/>
                  </a:lnTo>
                  <a:lnTo>
                    <a:pt x="9179" y="1066"/>
                  </a:lnTo>
                  <a:lnTo>
                    <a:pt x="8508" y="0"/>
                  </a:lnTo>
                  <a:close/>
                </a:path>
                <a:path w="10794" h="13970">
                  <a:moveTo>
                    <a:pt x="9179" y="1066"/>
                  </a:moveTo>
                  <a:lnTo>
                    <a:pt x="8254" y="1066"/>
                  </a:lnTo>
                  <a:lnTo>
                    <a:pt x="9969" y="3479"/>
                  </a:lnTo>
                  <a:lnTo>
                    <a:pt x="9270" y="9804"/>
                  </a:lnTo>
                  <a:lnTo>
                    <a:pt x="6997" y="12522"/>
                  </a:lnTo>
                  <a:lnTo>
                    <a:pt x="2070" y="12877"/>
                  </a:lnTo>
                  <a:lnTo>
                    <a:pt x="7668" y="12877"/>
                  </a:lnTo>
                  <a:lnTo>
                    <a:pt x="9524" y="10464"/>
                  </a:lnTo>
                  <a:lnTo>
                    <a:pt x="9627" y="9804"/>
                  </a:lnTo>
                  <a:lnTo>
                    <a:pt x="10337" y="2908"/>
                  </a:lnTo>
                  <a:lnTo>
                    <a:pt x="9179" y="1066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4" name="object 474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2639186" y="5145086"/>
              <a:ext cx="17246" cy="14559"/>
            </a:xfrm>
            <a:prstGeom prst="rect">
              <a:avLst/>
            </a:prstGeom>
          </p:spPr>
        </p:pic>
        <p:sp>
          <p:nvSpPr>
            <p:cNvPr id="475" name="object 475" descr=""/>
            <p:cNvSpPr/>
            <p:nvPr/>
          </p:nvSpPr>
          <p:spPr>
            <a:xfrm>
              <a:off x="2639790" y="5146147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69" h="12700">
                  <a:moveTo>
                    <a:pt x="4927" y="0"/>
                  </a:moveTo>
                  <a:lnTo>
                    <a:pt x="1562" y="673"/>
                  </a:lnTo>
                  <a:lnTo>
                    <a:pt x="0" y="5740"/>
                  </a:lnTo>
                  <a:lnTo>
                    <a:pt x="2108" y="9169"/>
                  </a:lnTo>
                  <a:lnTo>
                    <a:pt x="8839" y="12560"/>
                  </a:lnTo>
                  <a:lnTo>
                    <a:pt x="11569" y="12014"/>
                  </a:lnTo>
                  <a:lnTo>
                    <a:pt x="8432" y="12014"/>
                  </a:lnTo>
                  <a:lnTo>
                    <a:pt x="2768" y="9105"/>
                  </a:lnTo>
                  <a:lnTo>
                    <a:pt x="1054" y="6007"/>
                  </a:lnTo>
                  <a:lnTo>
                    <a:pt x="2463" y="1295"/>
                  </a:lnTo>
                  <a:lnTo>
                    <a:pt x="5333" y="558"/>
                  </a:lnTo>
                  <a:lnTo>
                    <a:pt x="6036" y="558"/>
                  </a:lnTo>
                  <a:lnTo>
                    <a:pt x="4927" y="0"/>
                  </a:lnTo>
                  <a:close/>
                </a:path>
                <a:path w="13969" h="12700">
                  <a:moveTo>
                    <a:pt x="6036" y="558"/>
                  </a:moveTo>
                  <a:lnTo>
                    <a:pt x="5333" y="558"/>
                  </a:lnTo>
                  <a:lnTo>
                    <a:pt x="10998" y="3454"/>
                  </a:lnTo>
                  <a:lnTo>
                    <a:pt x="12725" y="6553"/>
                  </a:lnTo>
                  <a:lnTo>
                    <a:pt x="11302" y="11277"/>
                  </a:lnTo>
                  <a:lnTo>
                    <a:pt x="8432" y="12014"/>
                  </a:lnTo>
                  <a:lnTo>
                    <a:pt x="11569" y="12014"/>
                  </a:lnTo>
                  <a:lnTo>
                    <a:pt x="12204" y="11887"/>
                  </a:lnTo>
                  <a:lnTo>
                    <a:pt x="13779" y="6832"/>
                  </a:lnTo>
                  <a:lnTo>
                    <a:pt x="11671" y="3403"/>
                  </a:lnTo>
                  <a:lnTo>
                    <a:pt x="6036" y="558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2662623" y="5144934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4034" y="0"/>
                  </a:moveTo>
                  <a:lnTo>
                    <a:pt x="157" y="1765"/>
                  </a:lnTo>
                  <a:lnTo>
                    <a:pt x="0" y="6666"/>
                  </a:lnTo>
                  <a:lnTo>
                    <a:pt x="3421" y="11211"/>
                  </a:lnTo>
                  <a:lnTo>
                    <a:pt x="8204" y="13502"/>
                  </a:lnTo>
                  <a:lnTo>
                    <a:pt x="11461" y="11963"/>
                  </a:lnTo>
                  <a:lnTo>
                    <a:pt x="6685" y="11963"/>
                  </a:lnTo>
                  <a:lnTo>
                    <a:pt x="2138" y="8725"/>
                  </a:lnTo>
                  <a:lnTo>
                    <a:pt x="1033" y="5816"/>
                  </a:lnTo>
                  <a:lnTo>
                    <a:pt x="2862" y="1905"/>
                  </a:lnTo>
                  <a:lnTo>
                    <a:pt x="5453" y="1625"/>
                  </a:lnTo>
                  <a:lnTo>
                    <a:pt x="7222" y="1625"/>
                  </a:lnTo>
                  <a:lnTo>
                    <a:pt x="4034" y="0"/>
                  </a:lnTo>
                  <a:close/>
                </a:path>
                <a:path w="12700" h="13970">
                  <a:moveTo>
                    <a:pt x="7222" y="1625"/>
                  </a:moveTo>
                  <a:lnTo>
                    <a:pt x="5453" y="1625"/>
                  </a:lnTo>
                  <a:lnTo>
                    <a:pt x="9987" y="4864"/>
                  </a:lnTo>
                  <a:lnTo>
                    <a:pt x="11092" y="7772"/>
                  </a:lnTo>
                  <a:lnTo>
                    <a:pt x="9263" y="11684"/>
                  </a:lnTo>
                  <a:lnTo>
                    <a:pt x="6685" y="11963"/>
                  </a:lnTo>
                  <a:lnTo>
                    <a:pt x="11461" y="11963"/>
                  </a:lnTo>
                  <a:lnTo>
                    <a:pt x="12053" y="11684"/>
                  </a:lnTo>
                  <a:lnTo>
                    <a:pt x="12164" y="6960"/>
                  </a:lnTo>
                  <a:lnTo>
                    <a:pt x="8750" y="2405"/>
                  </a:lnTo>
                  <a:lnTo>
                    <a:pt x="7222" y="1625"/>
                  </a:lnTo>
                  <a:close/>
                </a:path>
              </a:pathLst>
            </a:custGeom>
            <a:solidFill>
              <a:srgbClr val="CAD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2662781" y="5146026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5003" y="0"/>
                  </a:moveTo>
                  <a:lnTo>
                    <a:pt x="2006" y="165"/>
                  </a:lnTo>
                  <a:lnTo>
                    <a:pt x="0" y="4356"/>
                  </a:lnTo>
                  <a:lnTo>
                    <a:pt x="1396" y="7594"/>
                  </a:lnTo>
                  <a:lnTo>
                    <a:pt x="6807" y="11404"/>
                  </a:lnTo>
                  <a:lnTo>
                    <a:pt x="9817" y="11239"/>
                  </a:lnTo>
                  <a:lnTo>
                    <a:pt x="9992" y="10871"/>
                  </a:lnTo>
                  <a:lnTo>
                    <a:pt x="6527" y="10871"/>
                  </a:lnTo>
                  <a:lnTo>
                    <a:pt x="1981" y="7632"/>
                  </a:lnTo>
                  <a:lnTo>
                    <a:pt x="876" y="4724"/>
                  </a:lnTo>
                  <a:lnTo>
                    <a:pt x="2705" y="812"/>
                  </a:lnTo>
                  <a:lnTo>
                    <a:pt x="5295" y="533"/>
                  </a:lnTo>
                  <a:lnTo>
                    <a:pt x="5764" y="533"/>
                  </a:lnTo>
                  <a:lnTo>
                    <a:pt x="5003" y="0"/>
                  </a:lnTo>
                  <a:close/>
                </a:path>
                <a:path w="12064" h="11429">
                  <a:moveTo>
                    <a:pt x="5764" y="533"/>
                  </a:moveTo>
                  <a:lnTo>
                    <a:pt x="5295" y="533"/>
                  </a:lnTo>
                  <a:lnTo>
                    <a:pt x="9829" y="3771"/>
                  </a:lnTo>
                  <a:lnTo>
                    <a:pt x="10934" y="6680"/>
                  </a:lnTo>
                  <a:lnTo>
                    <a:pt x="9105" y="10591"/>
                  </a:lnTo>
                  <a:lnTo>
                    <a:pt x="6527" y="10871"/>
                  </a:lnTo>
                  <a:lnTo>
                    <a:pt x="9992" y="10871"/>
                  </a:lnTo>
                  <a:lnTo>
                    <a:pt x="11810" y="7048"/>
                  </a:lnTo>
                  <a:lnTo>
                    <a:pt x="10426" y="3809"/>
                  </a:lnTo>
                  <a:lnTo>
                    <a:pt x="5764" y="533"/>
                  </a:lnTo>
                  <a:close/>
                </a:path>
              </a:pathLst>
            </a:custGeom>
            <a:solidFill>
              <a:srgbClr val="82A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2631410" y="5132966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70">
                  <a:moveTo>
                    <a:pt x="4034" y="0"/>
                  </a:moveTo>
                  <a:lnTo>
                    <a:pt x="157" y="1767"/>
                  </a:lnTo>
                  <a:lnTo>
                    <a:pt x="0" y="6668"/>
                  </a:lnTo>
                  <a:lnTo>
                    <a:pt x="3421" y="11212"/>
                  </a:lnTo>
                  <a:lnTo>
                    <a:pt x="8204" y="13504"/>
                  </a:lnTo>
                  <a:lnTo>
                    <a:pt x="11461" y="11965"/>
                  </a:lnTo>
                  <a:lnTo>
                    <a:pt x="6685" y="11965"/>
                  </a:lnTo>
                  <a:lnTo>
                    <a:pt x="2138" y="8714"/>
                  </a:lnTo>
                  <a:lnTo>
                    <a:pt x="1033" y="5818"/>
                  </a:lnTo>
                  <a:lnTo>
                    <a:pt x="2862" y="1906"/>
                  </a:lnTo>
                  <a:lnTo>
                    <a:pt x="5453" y="1627"/>
                  </a:lnTo>
                  <a:lnTo>
                    <a:pt x="7229" y="1627"/>
                  </a:lnTo>
                  <a:lnTo>
                    <a:pt x="4034" y="0"/>
                  </a:lnTo>
                  <a:close/>
                </a:path>
                <a:path w="12700" h="13970">
                  <a:moveTo>
                    <a:pt x="7229" y="1627"/>
                  </a:moveTo>
                  <a:lnTo>
                    <a:pt x="5453" y="1627"/>
                  </a:lnTo>
                  <a:lnTo>
                    <a:pt x="9987" y="4866"/>
                  </a:lnTo>
                  <a:lnTo>
                    <a:pt x="11092" y="7774"/>
                  </a:lnTo>
                  <a:lnTo>
                    <a:pt x="9263" y="11685"/>
                  </a:lnTo>
                  <a:lnTo>
                    <a:pt x="6685" y="11965"/>
                  </a:lnTo>
                  <a:lnTo>
                    <a:pt x="11461" y="11965"/>
                  </a:lnTo>
                  <a:lnTo>
                    <a:pt x="12053" y="11685"/>
                  </a:lnTo>
                  <a:lnTo>
                    <a:pt x="12164" y="6957"/>
                  </a:lnTo>
                  <a:lnTo>
                    <a:pt x="8750" y="2402"/>
                  </a:lnTo>
                  <a:lnTo>
                    <a:pt x="7229" y="1627"/>
                  </a:lnTo>
                  <a:close/>
                </a:path>
              </a:pathLst>
            </a:custGeom>
            <a:solidFill>
              <a:srgbClr val="CAD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2631568" y="5134060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5003" y="0"/>
                  </a:moveTo>
                  <a:lnTo>
                    <a:pt x="2006" y="165"/>
                  </a:lnTo>
                  <a:lnTo>
                    <a:pt x="0" y="4356"/>
                  </a:lnTo>
                  <a:lnTo>
                    <a:pt x="1384" y="7594"/>
                  </a:lnTo>
                  <a:lnTo>
                    <a:pt x="6807" y="11404"/>
                  </a:lnTo>
                  <a:lnTo>
                    <a:pt x="9817" y="11239"/>
                  </a:lnTo>
                  <a:lnTo>
                    <a:pt x="9992" y="10871"/>
                  </a:lnTo>
                  <a:lnTo>
                    <a:pt x="6527" y="10871"/>
                  </a:lnTo>
                  <a:lnTo>
                    <a:pt x="1981" y="7619"/>
                  </a:lnTo>
                  <a:lnTo>
                    <a:pt x="876" y="4724"/>
                  </a:lnTo>
                  <a:lnTo>
                    <a:pt x="2705" y="812"/>
                  </a:lnTo>
                  <a:lnTo>
                    <a:pt x="5295" y="533"/>
                  </a:lnTo>
                  <a:lnTo>
                    <a:pt x="5764" y="533"/>
                  </a:lnTo>
                  <a:lnTo>
                    <a:pt x="5003" y="0"/>
                  </a:lnTo>
                  <a:close/>
                </a:path>
                <a:path w="12064" h="11429">
                  <a:moveTo>
                    <a:pt x="5764" y="533"/>
                  </a:moveTo>
                  <a:lnTo>
                    <a:pt x="5295" y="533"/>
                  </a:lnTo>
                  <a:lnTo>
                    <a:pt x="9829" y="3771"/>
                  </a:lnTo>
                  <a:lnTo>
                    <a:pt x="10934" y="6680"/>
                  </a:lnTo>
                  <a:lnTo>
                    <a:pt x="9105" y="10591"/>
                  </a:lnTo>
                  <a:lnTo>
                    <a:pt x="6527" y="10871"/>
                  </a:lnTo>
                  <a:lnTo>
                    <a:pt x="9992" y="10871"/>
                  </a:lnTo>
                  <a:lnTo>
                    <a:pt x="11810" y="7048"/>
                  </a:lnTo>
                  <a:lnTo>
                    <a:pt x="10426" y="3809"/>
                  </a:lnTo>
                  <a:lnTo>
                    <a:pt x="5764" y="533"/>
                  </a:lnTo>
                  <a:close/>
                </a:path>
              </a:pathLst>
            </a:custGeom>
            <a:solidFill>
              <a:srgbClr val="82A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2651981" y="5138240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60" h="15239">
                  <a:moveTo>
                    <a:pt x="2766" y="0"/>
                  </a:moveTo>
                  <a:lnTo>
                    <a:pt x="23" y="3848"/>
                  </a:lnTo>
                  <a:lnTo>
                    <a:pt x="0" y="5275"/>
                  </a:lnTo>
                  <a:lnTo>
                    <a:pt x="258" y="9661"/>
                  </a:lnTo>
                  <a:lnTo>
                    <a:pt x="2973" y="14216"/>
                  </a:lnTo>
                  <a:lnTo>
                    <a:pt x="7275" y="14846"/>
                  </a:lnTo>
                  <a:lnTo>
                    <a:pt x="8317" y="13296"/>
                  </a:lnTo>
                  <a:lnTo>
                    <a:pt x="4862" y="13296"/>
                  </a:lnTo>
                  <a:lnTo>
                    <a:pt x="2550" y="12090"/>
                  </a:lnTo>
                  <a:lnTo>
                    <a:pt x="556" y="6883"/>
                  </a:lnTo>
                  <a:lnTo>
                    <a:pt x="1255" y="3848"/>
                  </a:lnTo>
                  <a:lnTo>
                    <a:pt x="4938" y="1600"/>
                  </a:lnTo>
                  <a:lnTo>
                    <a:pt x="7498" y="1600"/>
                  </a:lnTo>
                  <a:lnTo>
                    <a:pt x="6973" y="667"/>
                  </a:lnTo>
                  <a:lnTo>
                    <a:pt x="2766" y="0"/>
                  </a:lnTo>
                  <a:close/>
                </a:path>
                <a:path w="10160" h="15239">
                  <a:moveTo>
                    <a:pt x="7498" y="1600"/>
                  </a:moveTo>
                  <a:lnTo>
                    <a:pt x="4938" y="1600"/>
                  </a:lnTo>
                  <a:lnTo>
                    <a:pt x="7249" y="2806"/>
                  </a:lnTo>
                  <a:lnTo>
                    <a:pt x="9243" y="8013"/>
                  </a:lnTo>
                  <a:lnTo>
                    <a:pt x="8545" y="11048"/>
                  </a:lnTo>
                  <a:lnTo>
                    <a:pt x="4862" y="13296"/>
                  </a:lnTo>
                  <a:lnTo>
                    <a:pt x="8317" y="13296"/>
                  </a:lnTo>
                  <a:lnTo>
                    <a:pt x="9828" y="11048"/>
                  </a:lnTo>
                  <a:lnTo>
                    <a:pt x="9724" y="8013"/>
                  </a:lnTo>
                  <a:lnTo>
                    <a:pt x="9569" y="5275"/>
                  </a:lnTo>
                  <a:lnTo>
                    <a:pt x="7498" y="1600"/>
                  </a:lnTo>
                  <a:close/>
                </a:path>
              </a:pathLst>
            </a:custGeom>
            <a:solidFill>
              <a:srgbClr val="CADF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2652068" y="5138913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70">
                  <a:moveTo>
                    <a:pt x="4622" y="0"/>
                  </a:moveTo>
                  <a:lnTo>
                    <a:pt x="634" y="2387"/>
                  </a:lnTo>
                  <a:lnTo>
                    <a:pt x="0" y="5854"/>
                  </a:lnTo>
                  <a:lnTo>
                    <a:pt x="2412" y="12026"/>
                  </a:lnTo>
                  <a:lnTo>
                    <a:pt x="5003" y="13550"/>
                  </a:lnTo>
                  <a:lnTo>
                    <a:pt x="6552" y="12623"/>
                  </a:lnTo>
                  <a:lnTo>
                    <a:pt x="4775" y="12623"/>
                  </a:lnTo>
                  <a:lnTo>
                    <a:pt x="2463" y="11417"/>
                  </a:lnTo>
                  <a:lnTo>
                    <a:pt x="469" y="6210"/>
                  </a:lnTo>
                  <a:lnTo>
                    <a:pt x="1168" y="3174"/>
                  </a:lnTo>
                  <a:lnTo>
                    <a:pt x="4851" y="927"/>
                  </a:lnTo>
                  <a:lnTo>
                    <a:pt x="6198" y="927"/>
                  </a:lnTo>
                  <a:lnTo>
                    <a:pt x="4622" y="0"/>
                  </a:lnTo>
                  <a:close/>
                </a:path>
                <a:path w="10160" h="13970">
                  <a:moveTo>
                    <a:pt x="6198" y="927"/>
                  </a:moveTo>
                  <a:lnTo>
                    <a:pt x="4851" y="927"/>
                  </a:lnTo>
                  <a:lnTo>
                    <a:pt x="7162" y="2133"/>
                  </a:lnTo>
                  <a:lnTo>
                    <a:pt x="9156" y="7340"/>
                  </a:lnTo>
                  <a:lnTo>
                    <a:pt x="8458" y="10375"/>
                  </a:lnTo>
                  <a:lnTo>
                    <a:pt x="4775" y="12623"/>
                  </a:lnTo>
                  <a:lnTo>
                    <a:pt x="6552" y="12623"/>
                  </a:lnTo>
                  <a:lnTo>
                    <a:pt x="8991" y="11163"/>
                  </a:lnTo>
                  <a:lnTo>
                    <a:pt x="9626" y="7696"/>
                  </a:lnTo>
                  <a:lnTo>
                    <a:pt x="7213" y="1523"/>
                  </a:lnTo>
                  <a:lnTo>
                    <a:pt x="6198" y="927"/>
                  </a:lnTo>
                  <a:close/>
                </a:path>
              </a:pathLst>
            </a:custGeom>
            <a:solidFill>
              <a:srgbClr val="82A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2646692" y="5145186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80" h="14604">
                  <a:moveTo>
                    <a:pt x="0" y="0"/>
                  </a:moveTo>
                  <a:lnTo>
                    <a:pt x="1625" y="13881"/>
                  </a:lnTo>
                  <a:lnTo>
                    <a:pt x="17157" y="14516"/>
                  </a:lnTo>
                  <a:lnTo>
                    <a:pt x="16776" y="11277"/>
                  </a:lnTo>
                  <a:lnTo>
                    <a:pt x="6642" y="11277"/>
                  </a:lnTo>
                  <a:lnTo>
                    <a:pt x="4000" y="9664"/>
                  </a:lnTo>
                  <a:lnTo>
                    <a:pt x="3035" y="5448"/>
                  </a:lnTo>
                  <a:lnTo>
                    <a:pt x="4902" y="3644"/>
                  </a:lnTo>
                  <a:lnTo>
                    <a:pt x="10477" y="3416"/>
                  </a:lnTo>
                  <a:lnTo>
                    <a:pt x="15851" y="3416"/>
                  </a:lnTo>
                  <a:lnTo>
                    <a:pt x="15582" y="1130"/>
                  </a:lnTo>
                  <a:lnTo>
                    <a:pt x="0" y="0"/>
                  </a:lnTo>
                  <a:close/>
                </a:path>
                <a:path w="17780" h="14604">
                  <a:moveTo>
                    <a:pt x="15851" y="3416"/>
                  </a:moveTo>
                  <a:lnTo>
                    <a:pt x="10477" y="3416"/>
                  </a:lnTo>
                  <a:lnTo>
                    <a:pt x="13131" y="5029"/>
                  </a:lnTo>
                  <a:lnTo>
                    <a:pt x="14097" y="9245"/>
                  </a:lnTo>
                  <a:lnTo>
                    <a:pt x="12217" y="11049"/>
                  </a:lnTo>
                  <a:lnTo>
                    <a:pt x="6642" y="11277"/>
                  </a:lnTo>
                  <a:lnTo>
                    <a:pt x="16776" y="11277"/>
                  </a:lnTo>
                  <a:lnTo>
                    <a:pt x="15851" y="3416"/>
                  </a:lnTo>
                  <a:close/>
                </a:path>
              </a:pathLst>
            </a:custGeom>
            <a:solidFill>
              <a:srgbClr val="647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2648775" y="5148260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8889" y="0"/>
                  </a:moveTo>
                  <a:lnTo>
                    <a:pt x="2258" y="342"/>
                  </a:lnTo>
                  <a:lnTo>
                    <a:pt x="0" y="2298"/>
                  </a:lnTo>
                  <a:lnTo>
                    <a:pt x="1003" y="6832"/>
                  </a:lnTo>
                  <a:lnTo>
                    <a:pt x="4076" y="8534"/>
                  </a:lnTo>
                  <a:lnTo>
                    <a:pt x="10708" y="8204"/>
                  </a:lnTo>
                  <a:lnTo>
                    <a:pt x="4559" y="8204"/>
                  </a:lnTo>
                  <a:lnTo>
                    <a:pt x="1917" y="6591"/>
                  </a:lnTo>
                  <a:lnTo>
                    <a:pt x="952" y="2374"/>
                  </a:lnTo>
                  <a:lnTo>
                    <a:pt x="2819" y="571"/>
                  </a:lnTo>
                  <a:lnTo>
                    <a:pt x="8394" y="342"/>
                  </a:lnTo>
                  <a:lnTo>
                    <a:pt x="9504" y="342"/>
                  </a:lnTo>
                  <a:lnTo>
                    <a:pt x="8889" y="0"/>
                  </a:lnTo>
                  <a:close/>
                </a:path>
                <a:path w="13335" h="8889">
                  <a:moveTo>
                    <a:pt x="9504" y="342"/>
                  </a:moveTo>
                  <a:lnTo>
                    <a:pt x="8394" y="342"/>
                  </a:lnTo>
                  <a:lnTo>
                    <a:pt x="11048" y="1955"/>
                  </a:lnTo>
                  <a:lnTo>
                    <a:pt x="12014" y="6172"/>
                  </a:lnTo>
                  <a:lnTo>
                    <a:pt x="10134" y="7975"/>
                  </a:lnTo>
                  <a:lnTo>
                    <a:pt x="4559" y="8204"/>
                  </a:lnTo>
                  <a:lnTo>
                    <a:pt x="10708" y="8204"/>
                  </a:lnTo>
                  <a:lnTo>
                    <a:pt x="12966" y="6248"/>
                  </a:lnTo>
                  <a:lnTo>
                    <a:pt x="11963" y="1714"/>
                  </a:lnTo>
                  <a:lnTo>
                    <a:pt x="9504" y="342"/>
                  </a:lnTo>
                  <a:close/>
                </a:path>
              </a:pathLst>
            </a:custGeom>
            <a:solidFill>
              <a:srgbClr val="758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2668000" y="5134237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80" h="14604">
                  <a:moveTo>
                    <a:pt x="0" y="0"/>
                  </a:moveTo>
                  <a:lnTo>
                    <a:pt x="1638" y="13893"/>
                  </a:lnTo>
                  <a:lnTo>
                    <a:pt x="17157" y="14528"/>
                  </a:lnTo>
                  <a:lnTo>
                    <a:pt x="16776" y="11290"/>
                  </a:lnTo>
                  <a:lnTo>
                    <a:pt x="6654" y="11290"/>
                  </a:lnTo>
                  <a:lnTo>
                    <a:pt x="4000" y="9677"/>
                  </a:lnTo>
                  <a:lnTo>
                    <a:pt x="3035" y="5460"/>
                  </a:lnTo>
                  <a:lnTo>
                    <a:pt x="4902" y="3657"/>
                  </a:lnTo>
                  <a:lnTo>
                    <a:pt x="10477" y="3428"/>
                  </a:lnTo>
                  <a:lnTo>
                    <a:pt x="15851" y="3428"/>
                  </a:lnTo>
                  <a:lnTo>
                    <a:pt x="15582" y="1142"/>
                  </a:lnTo>
                  <a:lnTo>
                    <a:pt x="0" y="0"/>
                  </a:lnTo>
                  <a:close/>
                </a:path>
                <a:path w="17780" h="14604">
                  <a:moveTo>
                    <a:pt x="15851" y="3428"/>
                  </a:moveTo>
                  <a:lnTo>
                    <a:pt x="10477" y="3428"/>
                  </a:lnTo>
                  <a:lnTo>
                    <a:pt x="13131" y="5041"/>
                  </a:lnTo>
                  <a:lnTo>
                    <a:pt x="14097" y="9258"/>
                  </a:lnTo>
                  <a:lnTo>
                    <a:pt x="12230" y="11061"/>
                  </a:lnTo>
                  <a:lnTo>
                    <a:pt x="6654" y="11290"/>
                  </a:lnTo>
                  <a:lnTo>
                    <a:pt x="16776" y="11290"/>
                  </a:lnTo>
                  <a:lnTo>
                    <a:pt x="15851" y="3428"/>
                  </a:lnTo>
                  <a:close/>
                </a:path>
              </a:pathLst>
            </a:custGeom>
            <a:solidFill>
              <a:srgbClr val="647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2670083" y="5137323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8889" y="0"/>
                  </a:moveTo>
                  <a:lnTo>
                    <a:pt x="2258" y="342"/>
                  </a:lnTo>
                  <a:lnTo>
                    <a:pt x="0" y="2298"/>
                  </a:lnTo>
                  <a:lnTo>
                    <a:pt x="990" y="6832"/>
                  </a:lnTo>
                  <a:lnTo>
                    <a:pt x="4076" y="8547"/>
                  </a:lnTo>
                  <a:lnTo>
                    <a:pt x="10708" y="8204"/>
                  </a:lnTo>
                  <a:lnTo>
                    <a:pt x="4571" y="8204"/>
                  </a:lnTo>
                  <a:lnTo>
                    <a:pt x="1917" y="6591"/>
                  </a:lnTo>
                  <a:lnTo>
                    <a:pt x="952" y="2374"/>
                  </a:lnTo>
                  <a:lnTo>
                    <a:pt x="2819" y="571"/>
                  </a:lnTo>
                  <a:lnTo>
                    <a:pt x="8394" y="342"/>
                  </a:lnTo>
                  <a:lnTo>
                    <a:pt x="9507" y="342"/>
                  </a:lnTo>
                  <a:lnTo>
                    <a:pt x="8889" y="0"/>
                  </a:lnTo>
                  <a:close/>
                </a:path>
                <a:path w="13335" h="8889">
                  <a:moveTo>
                    <a:pt x="9507" y="342"/>
                  </a:moveTo>
                  <a:lnTo>
                    <a:pt x="8394" y="342"/>
                  </a:lnTo>
                  <a:lnTo>
                    <a:pt x="11048" y="1955"/>
                  </a:lnTo>
                  <a:lnTo>
                    <a:pt x="12014" y="6172"/>
                  </a:lnTo>
                  <a:lnTo>
                    <a:pt x="10147" y="7975"/>
                  </a:lnTo>
                  <a:lnTo>
                    <a:pt x="4571" y="8204"/>
                  </a:lnTo>
                  <a:lnTo>
                    <a:pt x="10708" y="8204"/>
                  </a:lnTo>
                  <a:lnTo>
                    <a:pt x="12966" y="6248"/>
                  </a:lnTo>
                  <a:lnTo>
                    <a:pt x="11976" y="1714"/>
                  </a:lnTo>
                  <a:lnTo>
                    <a:pt x="9507" y="342"/>
                  </a:lnTo>
                  <a:close/>
                </a:path>
              </a:pathLst>
            </a:custGeom>
            <a:solidFill>
              <a:srgbClr val="758F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6" name="object 486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2668805" y="5140362"/>
              <a:ext cx="15491" cy="16766"/>
            </a:xfrm>
            <a:prstGeom prst="rect">
              <a:avLst/>
            </a:prstGeom>
          </p:spPr>
        </p:pic>
        <p:sp>
          <p:nvSpPr>
            <p:cNvPr id="487" name="object 487" descr=""/>
            <p:cNvSpPr/>
            <p:nvPr/>
          </p:nvSpPr>
          <p:spPr>
            <a:xfrm>
              <a:off x="2669482" y="5141566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30" h="15239">
                  <a:moveTo>
                    <a:pt x="4135" y="0"/>
                  </a:moveTo>
                  <a:lnTo>
                    <a:pt x="71" y="3390"/>
                  </a:lnTo>
                  <a:lnTo>
                    <a:pt x="0" y="7467"/>
                  </a:lnTo>
                  <a:lnTo>
                    <a:pt x="3767" y="13931"/>
                  </a:lnTo>
                  <a:lnTo>
                    <a:pt x="6968" y="15201"/>
                  </a:lnTo>
                  <a:lnTo>
                    <a:pt x="8173" y="14185"/>
                  </a:lnTo>
                  <a:lnTo>
                    <a:pt x="6536" y="14185"/>
                  </a:lnTo>
                  <a:lnTo>
                    <a:pt x="3729" y="13246"/>
                  </a:lnTo>
                  <a:lnTo>
                    <a:pt x="603" y="7785"/>
                  </a:lnTo>
                  <a:lnTo>
                    <a:pt x="588" y="7416"/>
                  </a:lnTo>
                  <a:lnTo>
                    <a:pt x="808" y="4190"/>
                  </a:lnTo>
                  <a:lnTo>
                    <a:pt x="4567" y="1003"/>
                  </a:lnTo>
                  <a:lnTo>
                    <a:pt x="6664" y="1003"/>
                  </a:lnTo>
                  <a:lnTo>
                    <a:pt x="4135" y="0"/>
                  </a:lnTo>
                  <a:close/>
                </a:path>
                <a:path w="11430" h="15239">
                  <a:moveTo>
                    <a:pt x="6664" y="1003"/>
                  </a:moveTo>
                  <a:lnTo>
                    <a:pt x="4567" y="1003"/>
                  </a:lnTo>
                  <a:lnTo>
                    <a:pt x="7374" y="1943"/>
                  </a:lnTo>
                  <a:lnTo>
                    <a:pt x="10507" y="7416"/>
                  </a:lnTo>
                  <a:lnTo>
                    <a:pt x="10515" y="7785"/>
                  </a:lnTo>
                  <a:lnTo>
                    <a:pt x="10295" y="10998"/>
                  </a:lnTo>
                  <a:lnTo>
                    <a:pt x="6536" y="14185"/>
                  </a:lnTo>
                  <a:lnTo>
                    <a:pt x="8173" y="14185"/>
                  </a:lnTo>
                  <a:lnTo>
                    <a:pt x="11032" y="11810"/>
                  </a:lnTo>
                  <a:lnTo>
                    <a:pt x="11096" y="7721"/>
                  </a:lnTo>
                  <a:lnTo>
                    <a:pt x="7336" y="1269"/>
                  </a:lnTo>
                  <a:lnTo>
                    <a:pt x="6664" y="1003"/>
                  </a:lnTo>
                  <a:close/>
                </a:path>
              </a:pathLst>
            </a:custGeom>
            <a:solidFill>
              <a:srgbClr val="8AB9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" name="object 488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2677713" y="5222513"/>
              <a:ext cx="201594" cy="133054"/>
            </a:xfrm>
            <a:prstGeom prst="rect">
              <a:avLst/>
            </a:prstGeom>
          </p:spPr>
        </p:pic>
        <p:pic>
          <p:nvPicPr>
            <p:cNvPr id="489" name="object 489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2741714" y="5255436"/>
              <a:ext cx="80124" cy="65608"/>
            </a:xfrm>
            <a:prstGeom prst="rect">
              <a:avLst/>
            </a:prstGeom>
          </p:spPr>
        </p:pic>
        <p:sp>
          <p:nvSpPr>
            <p:cNvPr id="490" name="object 490" descr=""/>
            <p:cNvSpPr/>
            <p:nvPr/>
          </p:nvSpPr>
          <p:spPr>
            <a:xfrm>
              <a:off x="2696304" y="5237343"/>
              <a:ext cx="179705" cy="111760"/>
            </a:xfrm>
            <a:custGeom>
              <a:avLst/>
              <a:gdLst/>
              <a:ahLst/>
              <a:cxnLst/>
              <a:rect l="l" t="t" r="r" b="b"/>
              <a:pathLst>
                <a:path w="179705" h="111760">
                  <a:moveTo>
                    <a:pt x="177774" y="0"/>
                  </a:moveTo>
                  <a:lnTo>
                    <a:pt x="136713" y="19179"/>
                  </a:lnTo>
                  <a:lnTo>
                    <a:pt x="108084" y="53995"/>
                  </a:lnTo>
                  <a:lnTo>
                    <a:pt x="102915" y="60456"/>
                  </a:lnTo>
                  <a:lnTo>
                    <a:pt x="96862" y="66001"/>
                  </a:lnTo>
                  <a:lnTo>
                    <a:pt x="88184" y="70999"/>
                  </a:lnTo>
                  <a:lnTo>
                    <a:pt x="78725" y="74299"/>
                  </a:lnTo>
                  <a:lnTo>
                    <a:pt x="59093" y="78701"/>
                  </a:lnTo>
                  <a:lnTo>
                    <a:pt x="43138" y="83339"/>
                  </a:lnTo>
                  <a:lnTo>
                    <a:pt x="27913" y="89992"/>
                  </a:lnTo>
                  <a:lnTo>
                    <a:pt x="13857" y="98768"/>
                  </a:lnTo>
                  <a:lnTo>
                    <a:pt x="1409" y="109778"/>
                  </a:lnTo>
                  <a:lnTo>
                    <a:pt x="0" y="111264"/>
                  </a:lnTo>
                  <a:lnTo>
                    <a:pt x="3238" y="111556"/>
                  </a:lnTo>
                  <a:lnTo>
                    <a:pt x="4152" y="110578"/>
                  </a:lnTo>
                  <a:lnTo>
                    <a:pt x="19059" y="98007"/>
                  </a:lnTo>
                  <a:lnTo>
                    <a:pt x="35652" y="89085"/>
                  </a:lnTo>
                  <a:lnTo>
                    <a:pt x="53544" y="82766"/>
                  </a:lnTo>
                  <a:lnTo>
                    <a:pt x="79598" y="76191"/>
                  </a:lnTo>
                  <a:lnTo>
                    <a:pt x="86712" y="73869"/>
                  </a:lnTo>
                  <a:lnTo>
                    <a:pt x="93497" y="70795"/>
                  </a:lnTo>
                  <a:lnTo>
                    <a:pt x="99758" y="66725"/>
                  </a:lnTo>
                  <a:lnTo>
                    <a:pt x="106235" y="61645"/>
                  </a:lnTo>
                  <a:lnTo>
                    <a:pt x="123672" y="35390"/>
                  </a:lnTo>
                  <a:lnTo>
                    <a:pt x="128185" y="29423"/>
                  </a:lnTo>
                  <a:lnTo>
                    <a:pt x="133299" y="24002"/>
                  </a:lnTo>
                  <a:lnTo>
                    <a:pt x="137706" y="19964"/>
                  </a:lnTo>
                  <a:lnTo>
                    <a:pt x="179654" y="1511"/>
                  </a:lnTo>
                  <a:lnTo>
                    <a:pt x="177774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2720695" y="5244400"/>
              <a:ext cx="132715" cy="93980"/>
            </a:xfrm>
            <a:custGeom>
              <a:avLst/>
              <a:gdLst/>
              <a:ahLst/>
              <a:cxnLst/>
              <a:rect l="l" t="t" r="r" b="b"/>
              <a:pathLst>
                <a:path w="132714" h="93979">
                  <a:moveTo>
                    <a:pt x="28854" y="77978"/>
                  </a:moveTo>
                  <a:lnTo>
                    <a:pt x="26403" y="77520"/>
                  </a:lnTo>
                  <a:lnTo>
                    <a:pt x="26403" y="81216"/>
                  </a:lnTo>
                  <a:lnTo>
                    <a:pt x="24104" y="82346"/>
                  </a:lnTo>
                  <a:lnTo>
                    <a:pt x="22250" y="82156"/>
                  </a:lnTo>
                  <a:lnTo>
                    <a:pt x="21539" y="81788"/>
                  </a:lnTo>
                  <a:lnTo>
                    <a:pt x="20904" y="81280"/>
                  </a:lnTo>
                  <a:lnTo>
                    <a:pt x="20853" y="81038"/>
                  </a:lnTo>
                  <a:lnTo>
                    <a:pt x="20713" y="80797"/>
                  </a:lnTo>
                  <a:lnTo>
                    <a:pt x="20485" y="80568"/>
                  </a:lnTo>
                  <a:lnTo>
                    <a:pt x="21005" y="80289"/>
                  </a:lnTo>
                  <a:lnTo>
                    <a:pt x="21971" y="79781"/>
                  </a:lnTo>
                  <a:lnTo>
                    <a:pt x="23710" y="79273"/>
                  </a:lnTo>
                  <a:lnTo>
                    <a:pt x="26403" y="81216"/>
                  </a:lnTo>
                  <a:lnTo>
                    <a:pt x="26403" y="77520"/>
                  </a:lnTo>
                  <a:lnTo>
                    <a:pt x="25755" y="77393"/>
                  </a:lnTo>
                  <a:lnTo>
                    <a:pt x="22771" y="77508"/>
                  </a:lnTo>
                  <a:lnTo>
                    <a:pt x="21767" y="77685"/>
                  </a:lnTo>
                  <a:lnTo>
                    <a:pt x="20789" y="77978"/>
                  </a:lnTo>
                  <a:lnTo>
                    <a:pt x="21158" y="75679"/>
                  </a:lnTo>
                  <a:lnTo>
                    <a:pt x="20828" y="73228"/>
                  </a:lnTo>
                  <a:lnTo>
                    <a:pt x="17678" y="66865"/>
                  </a:lnTo>
                  <a:lnTo>
                    <a:pt x="17678" y="75679"/>
                  </a:lnTo>
                  <a:lnTo>
                    <a:pt x="17665" y="77393"/>
                  </a:lnTo>
                  <a:lnTo>
                    <a:pt x="17602" y="78143"/>
                  </a:lnTo>
                  <a:lnTo>
                    <a:pt x="17018" y="79857"/>
                  </a:lnTo>
                  <a:lnTo>
                    <a:pt x="16446" y="80289"/>
                  </a:lnTo>
                  <a:lnTo>
                    <a:pt x="16713" y="77393"/>
                  </a:lnTo>
                  <a:lnTo>
                    <a:pt x="16598" y="75679"/>
                  </a:lnTo>
                  <a:lnTo>
                    <a:pt x="15938" y="72745"/>
                  </a:lnTo>
                  <a:lnTo>
                    <a:pt x="13042" y="68465"/>
                  </a:lnTo>
                  <a:lnTo>
                    <a:pt x="12192" y="67525"/>
                  </a:lnTo>
                  <a:lnTo>
                    <a:pt x="11264" y="66751"/>
                  </a:lnTo>
                  <a:lnTo>
                    <a:pt x="13004" y="67665"/>
                  </a:lnTo>
                  <a:lnTo>
                    <a:pt x="14528" y="69011"/>
                  </a:lnTo>
                  <a:lnTo>
                    <a:pt x="16560" y="72085"/>
                  </a:lnTo>
                  <a:lnTo>
                    <a:pt x="17310" y="73583"/>
                  </a:lnTo>
                  <a:lnTo>
                    <a:pt x="17678" y="75679"/>
                  </a:lnTo>
                  <a:lnTo>
                    <a:pt x="17678" y="66865"/>
                  </a:lnTo>
                  <a:lnTo>
                    <a:pt x="17094" y="65684"/>
                  </a:lnTo>
                  <a:lnTo>
                    <a:pt x="16903" y="65290"/>
                  </a:lnTo>
                  <a:lnTo>
                    <a:pt x="10858" y="62344"/>
                  </a:lnTo>
                  <a:lnTo>
                    <a:pt x="3187" y="63385"/>
                  </a:lnTo>
                  <a:lnTo>
                    <a:pt x="2438" y="64541"/>
                  </a:lnTo>
                  <a:lnTo>
                    <a:pt x="2806" y="65151"/>
                  </a:lnTo>
                  <a:lnTo>
                    <a:pt x="2044" y="65493"/>
                  </a:lnTo>
                  <a:lnTo>
                    <a:pt x="0" y="66560"/>
                  </a:lnTo>
                  <a:lnTo>
                    <a:pt x="1879" y="67792"/>
                  </a:lnTo>
                  <a:lnTo>
                    <a:pt x="5918" y="65684"/>
                  </a:lnTo>
                  <a:lnTo>
                    <a:pt x="8597" y="68199"/>
                  </a:lnTo>
                  <a:lnTo>
                    <a:pt x="11201" y="71488"/>
                  </a:lnTo>
                  <a:lnTo>
                    <a:pt x="12077" y="73228"/>
                  </a:lnTo>
                  <a:lnTo>
                    <a:pt x="13474" y="78143"/>
                  </a:lnTo>
                  <a:lnTo>
                    <a:pt x="13563" y="79273"/>
                  </a:lnTo>
                  <a:lnTo>
                    <a:pt x="13258" y="82346"/>
                  </a:lnTo>
                  <a:lnTo>
                    <a:pt x="11417" y="86817"/>
                  </a:lnTo>
                  <a:lnTo>
                    <a:pt x="14757" y="86448"/>
                  </a:lnTo>
                  <a:lnTo>
                    <a:pt x="15303" y="85140"/>
                  </a:lnTo>
                  <a:lnTo>
                    <a:pt x="15392" y="84836"/>
                  </a:lnTo>
                  <a:lnTo>
                    <a:pt x="15875" y="84670"/>
                  </a:lnTo>
                  <a:lnTo>
                    <a:pt x="16319" y="84467"/>
                  </a:lnTo>
                  <a:lnTo>
                    <a:pt x="16738" y="84226"/>
                  </a:lnTo>
                  <a:lnTo>
                    <a:pt x="17246" y="86817"/>
                  </a:lnTo>
                  <a:lnTo>
                    <a:pt x="17424" y="89408"/>
                  </a:lnTo>
                  <a:lnTo>
                    <a:pt x="17056" y="93662"/>
                  </a:lnTo>
                  <a:lnTo>
                    <a:pt x="20447" y="93129"/>
                  </a:lnTo>
                  <a:lnTo>
                    <a:pt x="20764" y="89408"/>
                  </a:lnTo>
                  <a:lnTo>
                    <a:pt x="20675" y="86702"/>
                  </a:lnTo>
                  <a:lnTo>
                    <a:pt x="20256" y="84226"/>
                  </a:lnTo>
                  <a:lnTo>
                    <a:pt x="21259" y="84582"/>
                  </a:lnTo>
                  <a:lnTo>
                    <a:pt x="22339" y="84734"/>
                  </a:lnTo>
                  <a:lnTo>
                    <a:pt x="25615" y="84467"/>
                  </a:lnTo>
                  <a:lnTo>
                    <a:pt x="26136" y="84213"/>
                  </a:lnTo>
                  <a:lnTo>
                    <a:pt x="28498" y="83083"/>
                  </a:lnTo>
                  <a:lnTo>
                    <a:pt x="28562" y="82346"/>
                  </a:lnTo>
                  <a:lnTo>
                    <a:pt x="28816" y="79273"/>
                  </a:lnTo>
                  <a:lnTo>
                    <a:pt x="28854" y="77978"/>
                  </a:lnTo>
                  <a:close/>
                </a:path>
                <a:path w="132714" h="93979">
                  <a:moveTo>
                    <a:pt x="105930" y="419"/>
                  </a:moveTo>
                  <a:lnTo>
                    <a:pt x="105308" y="0"/>
                  </a:lnTo>
                  <a:lnTo>
                    <a:pt x="103517" y="279"/>
                  </a:lnTo>
                  <a:lnTo>
                    <a:pt x="105930" y="419"/>
                  </a:lnTo>
                  <a:close/>
                </a:path>
                <a:path w="132714" h="93979">
                  <a:moveTo>
                    <a:pt x="132715" y="22364"/>
                  </a:moveTo>
                  <a:lnTo>
                    <a:pt x="132118" y="18732"/>
                  </a:lnTo>
                  <a:lnTo>
                    <a:pt x="131749" y="16446"/>
                  </a:lnTo>
                  <a:lnTo>
                    <a:pt x="129171" y="16357"/>
                  </a:lnTo>
                  <a:lnTo>
                    <a:pt x="129171" y="20218"/>
                  </a:lnTo>
                  <a:lnTo>
                    <a:pt x="129171" y="20764"/>
                  </a:lnTo>
                  <a:lnTo>
                    <a:pt x="127876" y="21361"/>
                  </a:lnTo>
                  <a:lnTo>
                    <a:pt x="126873" y="22263"/>
                  </a:lnTo>
                  <a:lnTo>
                    <a:pt x="126161" y="22453"/>
                  </a:lnTo>
                  <a:lnTo>
                    <a:pt x="123418" y="22186"/>
                  </a:lnTo>
                  <a:lnTo>
                    <a:pt x="122199" y="21615"/>
                  </a:lnTo>
                  <a:lnTo>
                    <a:pt x="121069" y="20828"/>
                  </a:lnTo>
                  <a:lnTo>
                    <a:pt x="122758" y="19723"/>
                  </a:lnTo>
                  <a:lnTo>
                    <a:pt x="123418" y="19418"/>
                  </a:lnTo>
                  <a:lnTo>
                    <a:pt x="124663" y="18846"/>
                  </a:lnTo>
                  <a:lnTo>
                    <a:pt x="126390" y="18961"/>
                  </a:lnTo>
                  <a:lnTo>
                    <a:pt x="126720" y="18846"/>
                  </a:lnTo>
                  <a:lnTo>
                    <a:pt x="127038" y="18732"/>
                  </a:lnTo>
                  <a:lnTo>
                    <a:pt x="127533" y="18973"/>
                  </a:lnTo>
                  <a:lnTo>
                    <a:pt x="127901" y="19685"/>
                  </a:lnTo>
                  <a:lnTo>
                    <a:pt x="129171" y="20218"/>
                  </a:lnTo>
                  <a:lnTo>
                    <a:pt x="129171" y="16357"/>
                  </a:lnTo>
                  <a:lnTo>
                    <a:pt x="128320" y="16319"/>
                  </a:lnTo>
                  <a:lnTo>
                    <a:pt x="123532" y="17106"/>
                  </a:lnTo>
                  <a:lnTo>
                    <a:pt x="121119" y="18059"/>
                  </a:lnTo>
                  <a:lnTo>
                    <a:pt x="118935" y="19418"/>
                  </a:lnTo>
                  <a:lnTo>
                    <a:pt x="118465" y="10998"/>
                  </a:lnTo>
                  <a:lnTo>
                    <a:pt x="117500" y="9525"/>
                  </a:lnTo>
                  <a:lnTo>
                    <a:pt x="114198" y="4419"/>
                  </a:lnTo>
                  <a:lnTo>
                    <a:pt x="107238" y="495"/>
                  </a:lnTo>
                  <a:lnTo>
                    <a:pt x="105930" y="419"/>
                  </a:lnTo>
                  <a:lnTo>
                    <a:pt x="111201" y="3886"/>
                  </a:lnTo>
                  <a:lnTo>
                    <a:pt x="114058" y="9525"/>
                  </a:lnTo>
                  <a:lnTo>
                    <a:pt x="110375" y="4749"/>
                  </a:lnTo>
                  <a:lnTo>
                    <a:pt x="104724" y="1663"/>
                  </a:lnTo>
                  <a:lnTo>
                    <a:pt x="98171" y="1104"/>
                  </a:lnTo>
                  <a:lnTo>
                    <a:pt x="103517" y="279"/>
                  </a:lnTo>
                  <a:lnTo>
                    <a:pt x="98640" y="0"/>
                  </a:lnTo>
                  <a:lnTo>
                    <a:pt x="97612" y="177"/>
                  </a:lnTo>
                  <a:lnTo>
                    <a:pt x="96304" y="1028"/>
                  </a:lnTo>
                  <a:lnTo>
                    <a:pt x="97028" y="1168"/>
                  </a:lnTo>
                  <a:lnTo>
                    <a:pt x="95935" y="1473"/>
                  </a:lnTo>
                  <a:lnTo>
                    <a:pt x="94272" y="2247"/>
                  </a:lnTo>
                  <a:lnTo>
                    <a:pt x="95529" y="2324"/>
                  </a:lnTo>
                  <a:lnTo>
                    <a:pt x="102857" y="4165"/>
                  </a:lnTo>
                  <a:lnTo>
                    <a:pt x="108800" y="8267"/>
                  </a:lnTo>
                  <a:lnTo>
                    <a:pt x="112991" y="14160"/>
                  </a:lnTo>
                  <a:lnTo>
                    <a:pt x="115049" y="21361"/>
                  </a:lnTo>
                  <a:lnTo>
                    <a:pt x="114173" y="22263"/>
                  </a:lnTo>
                  <a:lnTo>
                    <a:pt x="114084" y="22453"/>
                  </a:lnTo>
                  <a:lnTo>
                    <a:pt x="113690" y="23660"/>
                  </a:lnTo>
                  <a:lnTo>
                    <a:pt x="115125" y="25387"/>
                  </a:lnTo>
                  <a:lnTo>
                    <a:pt x="115798" y="25654"/>
                  </a:lnTo>
                  <a:lnTo>
                    <a:pt x="116535" y="25717"/>
                  </a:lnTo>
                  <a:lnTo>
                    <a:pt x="116725" y="28371"/>
                  </a:lnTo>
                  <a:lnTo>
                    <a:pt x="116789" y="32346"/>
                  </a:lnTo>
                  <a:lnTo>
                    <a:pt x="116522" y="37198"/>
                  </a:lnTo>
                  <a:lnTo>
                    <a:pt x="119900" y="36601"/>
                  </a:lnTo>
                  <a:lnTo>
                    <a:pt x="120129" y="32346"/>
                  </a:lnTo>
                  <a:lnTo>
                    <a:pt x="120129" y="28371"/>
                  </a:lnTo>
                  <a:lnTo>
                    <a:pt x="119888" y="24904"/>
                  </a:lnTo>
                  <a:lnTo>
                    <a:pt x="120319" y="24638"/>
                  </a:lnTo>
                  <a:lnTo>
                    <a:pt x="120611" y="24333"/>
                  </a:lnTo>
                  <a:lnTo>
                    <a:pt x="120853" y="23977"/>
                  </a:lnTo>
                  <a:lnTo>
                    <a:pt x="122720" y="24701"/>
                  </a:lnTo>
                  <a:lnTo>
                    <a:pt x="124764" y="24917"/>
                  </a:lnTo>
                  <a:lnTo>
                    <a:pt x="129286" y="24079"/>
                  </a:lnTo>
                  <a:lnTo>
                    <a:pt x="129489" y="23977"/>
                  </a:lnTo>
                  <a:lnTo>
                    <a:pt x="132537" y="22453"/>
                  </a:lnTo>
                  <a:lnTo>
                    <a:pt x="132715" y="22364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" name="object 492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2758681" y="5272480"/>
              <a:ext cx="46316" cy="31940"/>
            </a:xfrm>
            <a:prstGeom prst="rect">
              <a:avLst/>
            </a:prstGeom>
          </p:spPr>
        </p:pic>
        <p:pic>
          <p:nvPicPr>
            <p:cNvPr id="493" name="object 493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2698361" y="5245097"/>
              <a:ext cx="213126" cy="140671"/>
            </a:xfrm>
            <a:prstGeom prst="rect">
              <a:avLst/>
            </a:prstGeom>
          </p:spPr>
        </p:pic>
        <p:pic>
          <p:nvPicPr>
            <p:cNvPr id="494" name="object 494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2766022" y="5279896"/>
              <a:ext cx="84696" cy="69367"/>
            </a:xfrm>
            <a:prstGeom prst="rect">
              <a:avLst/>
            </a:prstGeom>
          </p:spPr>
        </p:pic>
        <p:sp>
          <p:nvSpPr>
            <p:cNvPr id="495" name="object 495" descr=""/>
            <p:cNvSpPr/>
            <p:nvPr/>
          </p:nvSpPr>
          <p:spPr>
            <a:xfrm>
              <a:off x="2718005" y="5260781"/>
              <a:ext cx="190500" cy="118110"/>
            </a:xfrm>
            <a:custGeom>
              <a:avLst/>
              <a:gdLst/>
              <a:ahLst/>
              <a:cxnLst/>
              <a:rect l="l" t="t" r="r" b="b"/>
              <a:pathLst>
                <a:path w="190500" h="118110">
                  <a:moveTo>
                    <a:pt x="187947" y="0"/>
                  </a:moveTo>
                  <a:lnTo>
                    <a:pt x="144535" y="20274"/>
                  </a:lnTo>
                  <a:lnTo>
                    <a:pt x="114268" y="57089"/>
                  </a:lnTo>
                  <a:lnTo>
                    <a:pt x="108800" y="63921"/>
                  </a:lnTo>
                  <a:lnTo>
                    <a:pt x="102400" y="69786"/>
                  </a:lnTo>
                  <a:lnTo>
                    <a:pt x="93225" y="75064"/>
                  </a:lnTo>
                  <a:lnTo>
                    <a:pt x="83226" y="78549"/>
                  </a:lnTo>
                  <a:lnTo>
                    <a:pt x="62471" y="83197"/>
                  </a:lnTo>
                  <a:lnTo>
                    <a:pt x="45603" y="88100"/>
                  </a:lnTo>
                  <a:lnTo>
                    <a:pt x="29506" y="95134"/>
                  </a:lnTo>
                  <a:lnTo>
                    <a:pt x="14645" y="104412"/>
                  </a:lnTo>
                  <a:lnTo>
                    <a:pt x="1485" y="116052"/>
                  </a:lnTo>
                  <a:lnTo>
                    <a:pt x="0" y="117627"/>
                  </a:lnTo>
                  <a:lnTo>
                    <a:pt x="3429" y="117932"/>
                  </a:lnTo>
                  <a:lnTo>
                    <a:pt x="4394" y="116903"/>
                  </a:lnTo>
                  <a:lnTo>
                    <a:pt x="20156" y="103610"/>
                  </a:lnTo>
                  <a:lnTo>
                    <a:pt x="37699" y="94176"/>
                  </a:lnTo>
                  <a:lnTo>
                    <a:pt x="56615" y="87496"/>
                  </a:lnTo>
                  <a:lnTo>
                    <a:pt x="84149" y="80544"/>
                  </a:lnTo>
                  <a:lnTo>
                    <a:pt x="91667" y="78089"/>
                  </a:lnTo>
                  <a:lnTo>
                    <a:pt x="130748" y="37412"/>
                  </a:lnTo>
                  <a:lnTo>
                    <a:pt x="135520" y="31103"/>
                  </a:lnTo>
                  <a:lnTo>
                    <a:pt x="140931" y="25374"/>
                  </a:lnTo>
                  <a:lnTo>
                    <a:pt x="145580" y="21094"/>
                  </a:lnTo>
                  <a:lnTo>
                    <a:pt x="189941" y="1587"/>
                  </a:lnTo>
                  <a:lnTo>
                    <a:pt x="187947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2743797" y="5268238"/>
              <a:ext cx="140335" cy="99060"/>
            </a:xfrm>
            <a:custGeom>
              <a:avLst/>
              <a:gdLst/>
              <a:ahLst/>
              <a:cxnLst/>
              <a:rect l="l" t="t" r="r" b="b"/>
              <a:pathLst>
                <a:path w="140335" h="99060">
                  <a:moveTo>
                    <a:pt x="30594" y="82461"/>
                  </a:moveTo>
                  <a:lnTo>
                    <a:pt x="30454" y="82435"/>
                  </a:lnTo>
                  <a:lnTo>
                    <a:pt x="27914" y="81965"/>
                  </a:lnTo>
                  <a:lnTo>
                    <a:pt x="27914" y="85864"/>
                  </a:lnTo>
                  <a:lnTo>
                    <a:pt x="25488" y="87058"/>
                  </a:lnTo>
                  <a:lnTo>
                    <a:pt x="23533" y="86868"/>
                  </a:lnTo>
                  <a:lnTo>
                    <a:pt x="22771" y="86474"/>
                  </a:lnTo>
                  <a:lnTo>
                    <a:pt x="22110" y="85940"/>
                  </a:lnTo>
                  <a:lnTo>
                    <a:pt x="22047" y="85674"/>
                  </a:lnTo>
                  <a:lnTo>
                    <a:pt x="21894" y="85420"/>
                  </a:lnTo>
                  <a:lnTo>
                    <a:pt x="21666" y="85178"/>
                  </a:lnTo>
                  <a:lnTo>
                    <a:pt x="22186" y="84899"/>
                  </a:lnTo>
                  <a:lnTo>
                    <a:pt x="23228" y="84353"/>
                  </a:lnTo>
                  <a:lnTo>
                    <a:pt x="25069" y="83807"/>
                  </a:lnTo>
                  <a:lnTo>
                    <a:pt x="27914" y="85864"/>
                  </a:lnTo>
                  <a:lnTo>
                    <a:pt x="27914" y="81965"/>
                  </a:lnTo>
                  <a:lnTo>
                    <a:pt x="27228" y="81826"/>
                  </a:lnTo>
                  <a:lnTo>
                    <a:pt x="24079" y="81940"/>
                  </a:lnTo>
                  <a:lnTo>
                    <a:pt x="23012" y="82130"/>
                  </a:lnTo>
                  <a:lnTo>
                    <a:pt x="21983" y="82435"/>
                  </a:lnTo>
                  <a:lnTo>
                    <a:pt x="22377" y="80022"/>
                  </a:lnTo>
                  <a:lnTo>
                    <a:pt x="22021" y="77419"/>
                  </a:lnTo>
                  <a:lnTo>
                    <a:pt x="18694" y="70688"/>
                  </a:lnTo>
                  <a:lnTo>
                    <a:pt x="18694" y="80022"/>
                  </a:lnTo>
                  <a:lnTo>
                    <a:pt x="18669" y="81826"/>
                  </a:lnTo>
                  <a:lnTo>
                    <a:pt x="18605" y="82626"/>
                  </a:lnTo>
                  <a:lnTo>
                    <a:pt x="17983" y="84429"/>
                  </a:lnTo>
                  <a:lnTo>
                    <a:pt x="17386" y="84899"/>
                  </a:lnTo>
                  <a:lnTo>
                    <a:pt x="17678" y="81826"/>
                  </a:lnTo>
                  <a:lnTo>
                    <a:pt x="17551" y="80022"/>
                  </a:lnTo>
                  <a:lnTo>
                    <a:pt x="16840" y="76911"/>
                  </a:lnTo>
                  <a:lnTo>
                    <a:pt x="13779" y="72390"/>
                  </a:lnTo>
                  <a:lnTo>
                    <a:pt x="12890" y="71399"/>
                  </a:lnTo>
                  <a:lnTo>
                    <a:pt x="11912" y="70573"/>
                  </a:lnTo>
                  <a:lnTo>
                    <a:pt x="13754" y="71539"/>
                  </a:lnTo>
                  <a:lnTo>
                    <a:pt x="15367" y="72961"/>
                  </a:lnTo>
                  <a:lnTo>
                    <a:pt x="17513" y="76212"/>
                  </a:lnTo>
                  <a:lnTo>
                    <a:pt x="18300" y="77800"/>
                  </a:lnTo>
                  <a:lnTo>
                    <a:pt x="18694" y="80022"/>
                  </a:lnTo>
                  <a:lnTo>
                    <a:pt x="18694" y="70688"/>
                  </a:lnTo>
                  <a:lnTo>
                    <a:pt x="18084" y="69443"/>
                  </a:lnTo>
                  <a:lnTo>
                    <a:pt x="17881" y="69024"/>
                  </a:lnTo>
                  <a:lnTo>
                    <a:pt x="11480" y="65925"/>
                  </a:lnTo>
                  <a:lnTo>
                    <a:pt x="3378" y="67017"/>
                  </a:lnTo>
                  <a:lnTo>
                    <a:pt x="2578" y="68237"/>
                  </a:lnTo>
                  <a:lnTo>
                    <a:pt x="2971" y="68884"/>
                  </a:lnTo>
                  <a:lnTo>
                    <a:pt x="2159" y="69253"/>
                  </a:lnTo>
                  <a:lnTo>
                    <a:pt x="0" y="70383"/>
                  </a:lnTo>
                  <a:lnTo>
                    <a:pt x="1981" y="71666"/>
                  </a:lnTo>
                  <a:lnTo>
                    <a:pt x="6248" y="69443"/>
                  </a:lnTo>
                  <a:lnTo>
                    <a:pt x="9093" y="72097"/>
                  </a:lnTo>
                  <a:lnTo>
                    <a:pt x="11849" y="75577"/>
                  </a:lnTo>
                  <a:lnTo>
                    <a:pt x="12750" y="77419"/>
                  </a:lnTo>
                  <a:lnTo>
                    <a:pt x="14249" y="82626"/>
                  </a:lnTo>
                  <a:lnTo>
                    <a:pt x="14351" y="83807"/>
                  </a:lnTo>
                  <a:lnTo>
                    <a:pt x="14020" y="87058"/>
                  </a:lnTo>
                  <a:lnTo>
                    <a:pt x="12065" y="91782"/>
                  </a:lnTo>
                  <a:lnTo>
                    <a:pt x="15595" y="91389"/>
                  </a:lnTo>
                  <a:lnTo>
                    <a:pt x="16167" y="90017"/>
                  </a:lnTo>
                  <a:lnTo>
                    <a:pt x="16268" y="89687"/>
                  </a:lnTo>
                  <a:lnTo>
                    <a:pt x="16789" y="89522"/>
                  </a:lnTo>
                  <a:lnTo>
                    <a:pt x="17246" y="89306"/>
                  </a:lnTo>
                  <a:lnTo>
                    <a:pt x="17691" y="89052"/>
                  </a:lnTo>
                  <a:lnTo>
                    <a:pt x="18237" y="91782"/>
                  </a:lnTo>
                  <a:lnTo>
                    <a:pt x="18415" y="94526"/>
                  </a:lnTo>
                  <a:lnTo>
                    <a:pt x="18034" y="99021"/>
                  </a:lnTo>
                  <a:lnTo>
                    <a:pt x="21615" y="98463"/>
                  </a:lnTo>
                  <a:lnTo>
                    <a:pt x="21945" y="94526"/>
                  </a:lnTo>
                  <a:lnTo>
                    <a:pt x="21869" y="91668"/>
                  </a:lnTo>
                  <a:lnTo>
                    <a:pt x="21424" y="89052"/>
                  </a:lnTo>
                  <a:lnTo>
                    <a:pt x="22479" y="89420"/>
                  </a:lnTo>
                  <a:lnTo>
                    <a:pt x="23622" y="89598"/>
                  </a:lnTo>
                  <a:lnTo>
                    <a:pt x="27076" y="89306"/>
                  </a:lnTo>
                  <a:lnTo>
                    <a:pt x="27622" y="89039"/>
                  </a:lnTo>
                  <a:lnTo>
                    <a:pt x="30124" y="87845"/>
                  </a:lnTo>
                  <a:lnTo>
                    <a:pt x="30187" y="87058"/>
                  </a:lnTo>
                  <a:lnTo>
                    <a:pt x="30467" y="83807"/>
                  </a:lnTo>
                  <a:lnTo>
                    <a:pt x="30594" y="82461"/>
                  </a:lnTo>
                  <a:close/>
                </a:path>
                <a:path w="140335" h="99060">
                  <a:moveTo>
                    <a:pt x="111988" y="444"/>
                  </a:moveTo>
                  <a:lnTo>
                    <a:pt x="111328" y="0"/>
                  </a:lnTo>
                  <a:lnTo>
                    <a:pt x="109435" y="304"/>
                  </a:lnTo>
                  <a:lnTo>
                    <a:pt x="111988" y="444"/>
                  </a:lnTo>
                  <a:close/>
                </a:path>
                <a:path w="140335" h="99060">
                  <a:moveTo>
                    <a:pt x="140296" y="23647"/>
                  </a:moveTo>
                  <a:lnTo>
                    <a:pt x="139674" y="19799"/>
                  </a:lnTo>
                  <a:lnTo>
                    <a:pt x="139280" y="17386"/>
                  </a:lnTo>
                  <a:lnTo>
                    <a:pt x="136550" y="17297"/>
                  </a:lnTo>
                  <a:lnTo>
                    <a:pt x="136550" y="21361"/>
                  </a:lnTo>
                  <a:lnTo>
                    <a:pt x="136550" y="21945"/>
                  </a:lnTo>
                  <a:lnTo>
                    <a:pt x="135191" y="22580"/>
                  </a:lnTo>
                  <a:lnTo>
                    <a:pt x="134124" y="23533"/>
                  </a:lnTo>
                  <a:lnTo>
                    <a:pt x="133375" y="23736"/>
                  </a:lnTo>
                  <a:lnTo>
                    <a:pt x="130479" y="23456"/>
                  </a:lnTo>
                  <a:lnTo>
                    <a:pt x="129184" y="22847"/>
                  </a:lnTo>
                  <a:lnTo>
                    <a:pt x="127990" y="22021"/>
                  </a:lnTo>
                  <a:lnTo>
                    <a:pt x="129781" y="20853"/>
                  </a:lnTo>
                  <a:lnTo>
                    <a:pt x="130505" y="20523"/>
                  </a:lnTo>
                  <a:lnTo>
                    <a:pt x="131800" y="19926"/>
                  </a:lnTo>
                  <a:lnTo>
                    <a:pt x="133616" y="20053"/>
                  </a:lnTo>
                  <a:lnTo>
                    <a:pt x="133959" y="19926"/>
                  </a:lnTo>
                  <a:lnTo>
                    <a:pt x="134302" y="19799"/>
                  </a:lnTo>
                  <a:lnTo>
                    <a:pt x="134823" y="20053"/>
                  </a:lnTo>
                  <a:lnTo>
                    <a:pt x="135216" y="20802"/>
                  </a:lnTo>
                  <a:lnTo>
                    <a:pt x="136550" y="21361"/>
                  </a:lnTo>
                  <a:lnTo>
                    <a:pt x="136550" y="17297"/>
                  </a:lnTo>
                  <a:lnTo>
                    <a:pt x="135661" y="17259"/>
                  </a:lnTo>
                  <a:lnTo>
                    <a:pt x="130606" y="18072"/>
                  </a:lnTo>
                  <a:lnTo>
                    <a:pt x="128041" y="19088"/>
                  </a:lnTo>
                  <a:lnTo>
                    <a:pt x="125742" y="20523"/>
                  </a:lnTo>
                  <a:lnTo>
                    <a:pt x="125234" y="11633"/>
                  </a:lnTo>
                  <a:lnTo>
                    <a:pt x="124231" y="10071"/>
                  </a:lnTo>
                  <a:lnTo>
                    <a:pt x="120738" y="4686"/>
                  </a:lnTo>
                  <a:lnTo>
                    <a:pt x="113372" y="520"/>
                  </a:lnTo>
                  <a:lnTo>
                    <a:pt x="111988" y="444"/>
                  </a:lnTo>
                  <a:lnTo>
                    <a:pt x="117563" y="4102"/>
                  </a:lnTo>
                  <a:lnTo>
                    <a:pt x="120573" y="10071"/>
                  </a:lnTo>
                  <a:lnTo>
                    <a:pt x="116687" y="5016"/>
                  </a:lnTo>
                  <a:lnTo>
                    <a:pt x="110718" y="1765"/>
                  </a:lnTo>
                  <a:lnTo>
                    <a:pt x="103784" y="1168"/>
                  </a:lnTo>
                  <a:lnTo>
                    <a:pt x="109435" y="304"/>
                  </a:lnTo>
                  <a:lnTo>
                    <a:pt x="104279" y="0"/>
                  </a:lnTo>
                  <a:lnTo>
                    <a:pt x="103200" y="177"/>
                  </a:lnTo>
                  <a:lnTo>
                    <a:pt x="101815" y="1092"/>
                  </a:lnTo>
                  <a:lnTo>
                    <a:pt x="102577" y="1231"/>
                  </a:lnTo>
                  <a:lnTo>
                    <a:pt x="101422" y="1549"/>
                  </a:lnTo>
                  <a:lnTo>
                    <a:pt x="99669" y="2374"/>
                  </a:lnTo>
                  <a:lnTo>
                    <a:pt x="100990" y="2463"/>
                  </a:lnTo>
                  <a:lnTo>
                    <a:pt x="108737" y="4406"/>
                  </a:lnTo>
                  <a:lnTo>
                    <a:pt x="115023" y="8737"/>
                  </a:lnTo>
                  <a:lnTo>
                    <a:pt x="119456" y="14973"/>
                  </a:lnTo>
                  <a:lnTo>
                    <a:pt x="121627" y="22580"/>
                  </a:lnTo>
                  <a:lnTo>
                    <a:pt x="120700" y="23533"/>
                  </a:lnTo>
                  <a:lnTo>
                    <a:pt x="120611" y="23736"/>
                  </a:lnTo>
                  <a:lnTo>
                    <a:pt x="120192" y="25019"/>
                  </a:lnTo>
                  <a:lnTo>
                    <a:pt x="121716" y="26835"/>
                  </a:lnTo>
                  <a:lnTo>
                    <a:pt x="122428" y="27114"/>
                  </a:lnTo>
                  <a:lnTo>
                    <a:pt x="123202" y="27190"/>
                  </a:lnTo>
                  <a:lnTo>
                    <a:pt x="123393" y="29997"/>
                  </a:lnTo>
                  <a:lnTo>
                    <a:pt x="123469" y="34201"/>
                  </a:lnTo>
                  <a:lnTo>
                    <a:pt x="123190" y="39331"/>
                  </a:lnTo>
                  <a:lnTo>
                    <a:pt x="126758" y="38696"/>
                  </a:lnTo>
                  <a:lnTo>
                    <a:pt x="127012" y="34201"/>
                  </a:lnTo>
                  <a:lnTo>
                    <a:pt x="127000" y="29997"/>
                  </a:lnTo>
                  <a:lnTo>
                    <a:pt x="126746" y="26327"/>
                  </a:lnTo>
                  <a:lnTo>
                    <a:pt x="127203" y="26047"/>
                  </a:lnTo>
                  <a:lnTo>
                    <a:pt x="127520" y="25717"/>
                  </a:lnTo>
                  <a:lnTo>
                    <a:pt x="127762" y="25349"/>
                  </a:lnTo>
                  <a:lnTo>
                    <a:pt x="129743" y="26111"/>
                  </a:lnTo>
                  <a:lnTo>
                    <a:pt x="131902" y="26339"/>
                  </a:lnTo>
                  <a:lnTo>
                    <a:pt x="136677" y="25463"/>
                  </a:lnTo>
                  <a:lnTo>
                    <a:pt x="136906" y="25349"/>
                  </a:lnTo>
                  <a:lnTo>
                    <a:pt x="140119" y="23736"/>
                  </a:lnTo>
                  <a:lnTo>
                    <a:pt x="140296" y="23647"/>
                  </a:lnTo>
                  <a:close/>
                </a:path>
              </a:pathLst>
            </a:custGeom>
            <a:solidFill>
              <a:srgbClr val="DBC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7" name="object 49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2783954" y="5297918"/>
              <a:ext cx="48958" cy="33769"/>
            </a:xfrm>
            <a:prstGeom prst="rect">
              <a:avLst/>
            </a:prstGeom>
          </p:spPr>
        </p:pic>
        <p:sp>
          <p:nvSpPr>
            <p:cNvPr id="498" name="object 498" descr=""/>
            <p:cNvSpPr/>
            <p:nvPr/>
          </p:nvSpPr>
          <p:spPr>
            <a:xfrm>
              <a:off x="2770289" y="5283059"/>
              <a:ext cx="73660" cy="59055"/>
            </a:xfrm>
            <a:custGeom>
              <a:avLst/>
              <a:gdLst/>
              <a:ahLst/>
              <a:cxnLst/>
              <a:rect l="l" t="t" r="r" b="b"/>
              <a:pathLst>
                <a:path w="73660" h="59054">
                  <a:moveTo>
                    <a:pt x="13093" y="51244"/>
                  </a:moveTo>
                  <a:lnTo>
                    <a:pt x="12255" y="50419"/>
                  </a:lnTo>
                  <a:lnTo>
                    <a:pt x="9613" y="48806"/>
                  </a:lnTo>
                  <a:lnTo>
                    <a:pt x="8280" y="48348"/>
                  </a:lnTo>
                  <a:lnTo>
                    <a:pt x="6781" y="48641"/>
                  </a:lnTo>
                  <a:lnTo>
                    <a:pt x="5791" y="48158"/>
                  </a:lnTo>
                  <a:lnTo>
                    <a:pt x="4699" y="47942"/>
                  </a:lnTo>
                  <a:lnTo>
                    <a:pt x="1473" y="48653"/>
                  </a:lnTo>
                  <a:lnTo>
                    <a:pt x="0" y="50444"/>
                  </a:lnTo>
                  <a:lnTo>
                    <a:pt x="317" y="53238"/>
                  </a:lnTo>
                  <a:lnTo>
                    <a:pt x="1422" y="52806"/>
                  </a:lnTo>
                  <a:lnTo>
                    <a:pt x="2527" y="50850"/>
                  </a:lnTo>
                  <a:lnTo>
                    <a:pt x="4089" y="49949"/>
                  </a:lnTo>
                  <a:lnTo>
                    <a:pt x="5765" y="49834"/>
                  </a:lnTo>
                  <a:lnTo>
                    <a:pt x="6235" y="49834"/>
                  </a:lnTo>
                  <a:lnTo>
                    <a:pt x="7785" y="50939"/>
                  </a:lnTo>
                  <a:lnTo>
                    <a:pt x="8674" y="52044"/>
                  </a:lnTo>
                  <a:lnTo>
                    <a:pt x="9690" y="51854"/>
                  </a:lnTo>
                  <a:lnTo>
                    <a:pt x="9740" y="50558"/>
                  </a:lnTo>
                  <a:lnTo>
                    <a:pt x="10325" y="51181"/>
                  </a:lnTo>
                  <a:lnTo>
                    <a:pt x="10807" y="51879"/>
                  </a:lnTo>
                  <a:lnTo>
                    <a:pt x="11417" y="53276"/>
                  </a:lnTo>
                  <a:lnTo>
                    <a:pt x="12369" y="53174"/>
                  </a:lnTo>
                  <a:lnTo>
                    <a:pt x="13093" y="51244"/>
                  </a:lnTo>
                  <a:close/>
                </a:path>
                <a:path w="73660" h="59054">
                  <a:moveTo>
                    <a:pt x="14351" y="56299"/>
                  </a:moveTo>
                  <a:lnTo>
                    <a:pt x="11404" y="54406"/>
                  </a:lnTo>
                  <a:lnTo>
                    <a:pt x="6235" y="54864"/>
                  </a:lnTo>
                  <a:lnTo>
                    <a:pt x="3568" y="58394"/>
                  </a:lnTo>
                  <a:lnTo>
                    <a:pt x="3327" y="58712"/>
                  </a:lnTo>
                  <a:lnTo>
                    <a:pt x="4775" y="58458"/>
                  </a:lnTo>
                  <a:lnTo>
                    <a:pt x="5295" y="57658"/>
                  </a:lnTo>
                  <a:lnTo>
                    <a:pt x="5702" y="57251"/>
                  </a:lnTo>
                  <a:lnTo>
                    <a:pt x="6146" y="56896"/>
                  </a:lnTo>
                  <a:lnTo>
                    <a:pt x="6743" y="56603"/>
                  </a:lnTo>
                  <a:lnTo>
                    <a:pt x="7467" y="56616"/>
                  </a:lnTo>
                  <a:lnTo>
                    <a:pt x="8521" y="57251"/>
                  </a:lnTo>
                  <a:lnTo>
                    <a:pt x="9499" y="56819"/>
                  </a:lnTo>
                  <a:lnTo>
                    <a:pt x="9550" y="56616"/>
                  </a:lnTo>
                  <a:lnTo>
                    <a:pt x="13195" y="56667"/>
                  </a:lnTo>
                  <a:lnTo>
                    <a:pt x="14351" y="56299"/>
                  </a:lnTo>
                  <a:close/>
                </a:path>
                <a:path w="73660" h="59054">
                  <a:moveTo>
                    <a:pt x="15913" y="34582"/>
                  </a:moveTo>
                  <a:lnTo>
                    <a:pt x="14465" y="33693"/>
                  </a:lnTo>
                  <a:lnTo>
                    <a:pt x="12649" y="33794"/>
                  </a:lnTo>
                  <a:lnTo>
                    <a:pt x="11125" y="33883"/>
                  </a:lnTo>
                  <a:lnTo>
                    <a:pt x="9550" y="34010"/>
                  </a:lnTo>
                  <a:lnTo>
                    <a:pt x="7734" y="35102"/>
                  </a:lnTo>
                  <a:lnTo>
                    <a:pt x="5549" y="36106"/>
                  </a:lnTo>
                  <a:lnTo>
                    <a:pt x="4267" y="38366"/>
                  </a:lnTo>
                  <a:lnTo>
                    <a:pt x="4064" y="42799"/>
                  </a:lnTo>
                  <a:lnTo>
                    <a:pt x="6769" y="38785"/>
                  </a:lnTo>
                  <a:lnTo>
                    <a:pt x="7556" y="37922"/>
                  </a:lnTo>
                  <a:lnTo>
                    <a:pt x="7886" y="38112"/>
                  </a:lnTo>
                  <a:lnTo>
                    <a:pt x="8305" y="38214"/>
                  </a:lnTo>
                  <a:lnTo>
                    <a:pt x="10248" y="38011"/>
                  </a:lnTo>
                  <a:lnTo>
                    <a:pt x="10972" y="37172"/>
                  </a:lnTo>
                  <a:lnTo>
                    <a:pt x="11404" y="36029"/>
                  </a:lnTo>
                  <a:lnTo>
                    <a:pt x="11671" y="36017"/>
                  </a:lnTo>
                  <a:lnTo>
                    <a:pt x="13474" y="36283"/>
                  </a:lnTo>
                  <a:lnTo>
                    <a:pt x="14249" y="37122"/>
                  </a:lnTo>
                  <a:lnTo>
                    <a:pt x="15379" y="36817"/>
                  </a:lnTo>
                  <a:lnTo>
                    <a:pt x="15913" y="34582"/>
                  </a:lnTo>
                  <a:close/>
                </a:path>
                <a:path w="73660" h="59054">
                  <a:moveTo>
                    <a:pt x="24853" y="23355"/>
                  </a:moveTo>
                  <a:lnTo>
                    <a:pt x="22644" y="23304"/>
                  </a:lnTo>
                  <a:lnTo>
                    <a:pt x="22339" y="23431"/>
                  </a:lnTo>
                  <a:lnTo>
                    <a:pt x="21513" y="23825"/>
                  </a:lnTo>
                  <a:lnTo>
                    <a:pt x="19596" y="21882"/>
                  </a:lnTo>
                  <a:lnTo>
                    <a:pt x="19202" y="20891"/>
                  </a:lnTo>
                  <a:lnTo>
                    <a:pt x="19037" y="20612"/>
                  </a:lnTo>
                  <a:lnTo>
                    <a:pt x="17691" y="21056"/>
                  </a:lnTo>
                  <a:lnTo>
                    <a:pt x="17780" y="21272"/>
                  </a:lnTo>
                  <a:lnTo>
                    <a:pt x="17983" y="21628"/>
                  </a:lnTo>
                  <a:lnTo>
                    <a:pt x="18516" y="23228"/>
                  </a:lnTo>
                  <a:lnTo>
                    <a:pt x="16700" y="22034"/>
                  </a:lnTo>
                  <a:lnTo>
                    <a:pt x="17894" y="19418"/>
                  </a:lnTo>
                  <a:lnTo>
                    <a:pt x="15201" y="19913"/>
                  </a:lnTo>
                  <a:lnTo>
                    <a:pt x="13690" y="22085"/>
                  </a:lnTo>
                  <a:lnTo>
                    <a:pt x="17297" y="25527"/>
                  </a:lnTo>
                  <a:lnTo>
                    <a:pt x="19481" y="25565"/>
                  </a:lnTo>
                  <a:lnTo>
                    <a:pt x="21615" y="24726"/>
                  </a:lnTo>
                  <a:lnTo>
                    <a:pt x="24015" y="23761"/>
                  </a:lnTo>
                  <a:lnTo>
                    <a:pt x="24853" y="23355"/>
                  </a:lnTo>
                  <a:close/>
                </a:path>
                <a:path w="73660" h="59054">
                  <a:moveTo>
                    <a:pt x="26327" y="53352"/>
                  </a:moveTo>
                  <a:lnTo>
                    <a:pt x="25450" y="52971"/>
                  </a:lnTo>
                  <a:lnTo>
                    <a:pt x="25196" y="52933"/>
                  </a:lnTo>
                  <a:lnTo>
                    <a:pt x="22656" y="51600"/>
                  </a:lnTo>
                  <a:lnTo>
                    <a:pt x="19342" y="52438"/>
                  </a:lnTo>
                  <a:lnTo>
                    <a:pt x="17208" y="55384"/>
                  </a:lnTo>
                  <a:lnTo>
                    <a:pt x="18542" y="55257"/>
                  </a:lnTo>
                  <a:lnTo>
                    <a:pt x="20485" y="54063"/>
                  </a:lnTo>
                  <a:lnTo>
                    <a:pt x="22402" y="53657"/>
                  </a:lnTo>
                  <a:lnTo>
                    <a:pt x="24371" y="53860"/>
                  </a:lnTo>
                  <a:lnTo>
                    <a:pt x="24536" y="53949"/>
                  </a:lnTo>
                  <a:lnTo>
                    <a:pt x="26250" y="53987"/>
                  </a:lnTo>
                  <a:lnTo>
                    <a:pt x="26098" y="53568"/>
                  </a:lnTo>
                  <a:lnTo>
                    <a:pt x="26327" y="53352"/>
                  </a:lnTo>
                  <a:close/>
                </a:path>
                <a:path w="73660" h="59054">
                  <a:moveTo>
                    <a:pt x="28105" y="36906"/>
                  </a:moveTo>
                  <a:lnTo>
                    <a:pt x="27139" y="36918"/>
                  </a:lnTo>
                  <a:lnTo>
                    <a:pt x="25476" y="36499"/>
                  </a:lnTo>
                  <a:lnTo>
                    <a:pt x="23876" y="37338"/>
                  </a:lnTo>
                  <a:lnTo>
                    <a:pt x="20154" y="37388"/>
                  </a:lnTo>
                  <a:lnTo>
                    <a:pt x="18262" y="36182"/>
                  </a:lnTo>
                  <a:lnTo>
                    <a:pt x="15836" y="38633"/>
                  </a:lnTo>
                  <a:lnTo>
                    <a:pt x="15113" y="40017"/>
                  </a:lnTo>
                  <a:lnTo>
                    <a:pt x="15811" y="42430"/>
                  </a:lnTo>
                  <a:lnTo>
                    <a:pt x="17119" y="42049"/>
                  </a:lnTo>
                  <a:lnTo>
                    <a:pt x="16878" y="40322"/>
                  </a:lnTo>
                  <a:lnTo>
                    <a:pt x="17399" y="40106"/>
                  </a:lnTo>
                  <a:lnTo>
                    <a:pt x="17310" y="41503"/>
                  </a:lnTo>
                  <a:lnTo>
                    <a:pt x="18224" y="41478"/>
                  </a:lnTo>
                  <a:lnTo>
                    <a:pt x="20980" y="39103"/>
                  </a:lnTo>
                  <a:lnTo>
                    <a:pt x="23812" y="38036"/>
                  </a:lnTo>
                  <a:lnTo>
                    <a:pt x="27025" y="37998"/>
                  </a:lnTo>
                  <a:lnTo>
                    <a:pt x="27838" y="37947"/>
                  </a:lnTo>
                  <a:lnTo>
                    <a:pt x="28105" y="36906"/>
                  </a:lnTo>
                  <a:close/>
                </a:path>
                <a:path w="73660" h="59054">
                  <a:moveTo>
                    <a:pt x="31407" y="26098"/>
                  </a:moveTo>
                  <a:lnTo>
                    <a:pt x="29451" y="27203"/>
                  </a:lnTo>
                  <a:lnTo>
                    <a:pt x="28333" y="28829"/>
                  </a:lnTo>
                  <a:lnTo>
                    <a:pt x="27609" y="28346"/>
                  </a:lnTo>
                  <a:lnTo>
                    <a:pt x="26657" y="28232"/>
                  </a:lnTo>
                  <a:lnTo>
                    <a:pt x="24714" y="29400"/>
                  </a:lnTo>
                  <a:lnTo>
                    <a:pt x="24803" y="31457"/>
                  </a:lnTo>
                  <a:lnTo>
                    <a:pt x="24180" y="31127"/>
                  </a:lnTo>
                  <a:lnTo>
                    <a:pt x="23596" y="31216"/>
                  </a:lnTo>
                  <a:lnTo>
                    <a:pt x="22860" y="31559"/>
                  </a:lnTo>
                  <a:lnTo>
                    <a:pt x="20091" y="32981"/>
                  </a:lnTo>
                  <a:lnTo>
                    <a:pt x="19850" y="33045"/>
                  </a:lnTo>
                  <a:lnTo>
                    <a:pt x="19532" y="32499"/>
                  </a:lnTo>
                  <a:lnTo>
                    <a:pt x="19431" y="31877"/>
                  </a:lnTo>
                  <a:lnTo>
                    <a:pt x="20281" y="30581"/>
                  </a:lnTo>
                  <a:lnTo>
                    <a:pt x="18973" y="30302"/>
                  </a:lnTo>
                  <a:lnTo>
                    <a:pt x="16370" y="34226"/>
                  </a:lnTo>
                  <a:lnTo>
                    <a:pt x="21424" y="36169"/>
                  </a:lnTo>
                  <a:lnTo>
                    <a:pt x="24511" y="35458"/>
                  </a:lnTo>
                  <a:lnTo>
                    <a:pt x="25222" y="35356"/>
                  </a:lnTo>
                  <a:lnTo>
                    <a:pt x="26581" y="34836"/>
                  </a:lnTo>
                  <a:lnTo>
                    <a:pt x="30213" y="32766"/>
                  </a:lnTo>
                  <a:lnTo>
                    <a:pt x="31165" y="30772"/>
                  </a:lnTo>
                  <a:lnTo>
                    <a:pt x="31407" y="26098"/>
                  </a:lnTo>
                  <a:close/>
                </a:path>
                <a:path w="73660" h="59054">
                  <a:moveTo>
                    <a:pt x="33528" y="12306"/>
                  </a:moveTo>
                  <a:lnTo>
                    <a:pt x="31242" y="9728"/>
                  </a:lnTo>
                  <a:lnTo>
                    <a:pt x="27584" y="9867"/>
                  </a:lnTo>
                  <a:lnTo>
                    <a:pt x="25006" y="12331"/>
                  </a:lnTo>
                  <a:lnTo>
                    <a:pt x="26200" y="12268"/>
                  </a:lnTo>
                  <a:lnTo>
                    <a:pt x="26581" y="12026"/>
                  </a:lnTo>
                  <a:lnTo>
                    <a:pt x="29095" y="11455"/>
                  </a:lnTo>
                  <a:lnTo>
                    <a:pt x="30238" y="12357"/>
                  </a:lnTo>
                  <a:lnTo>
                    <a:pt x="32270" y="12534"/>
                  </a:lnTo>
                  <a:lnTo>
                    <a:pt x="33528" y="12306"/>
                  </a:lnTo>
                  <a:close/>
                </a:path>
                <a:path w="73660" h="59054">
                  <a:moveTo>
                    <a:pt x="38722" y="25806"/>
                  </a:moveTo>
                  <a:lnTo>
                    <a:pt x="36360" y="24663"/>
                  </a:lnTo>
                  <a:lnTo>
                    <a:pt x="33985" y="23774"/>
                  </a:lnTo>
                  <a:lnTo>
                    <a:pt x="34290" y="20091"/>
                  </a:lnTo>
                  <a:lnTo>
                    <a:pt x="33375" y="21259"/>
                  </a:lnTo>
                  <a:lnTo>
                    <a:pt x="32740" y="22796"/>
                  </a:lnTo>
                  <a:lnTo>
                    <a:pt x="32956" y="23914"/>
                  </a:lnTo>
                  <a:lnTo>
                    <a:pt x="33566" y="24726"/>
                  </a:lnTo>
                  <a:lnTo>
                    <a:pt x="32880" y="24409"/>
                  </a:lnTo>
                  <a:lnTo>
                    <a:pt x="32232" y="24028"/>
                  </a:lnTo>
                  <a:lnTo>
                    <a:pt x="30924" y="22872"/>
                  </a:lnTo>
                  <a:lnTo>
                    <a:pt x="30276" y="22085"/>
                  </a:lnTo>
                  <a:lnTo>
                    <a:pt x="29743" y="20396"/>
                  </a:lnTo>
                  <a:lnTo>
                    <a:pt x="29756" y="17995"/>
                  </a:lnTo>
                  <a:lnTo>
                    <a:pt x="31546" y="18376"/>
                  </a:lnTo>
                  <a:lnTo>
                    <a:pt x="32766" y="17843"/>
                  </a:lnTo>
                  <a:lnTo>
                    <a:pt x="29972" y="17246"/>
                  </a:lnTo>
                  <a:lnTo>
                    <a:pt x="27711" y="19316"/>
                  </a:lnTo>
                  <a:lnTo>
                    <a:pt x="29768" y="24714"/>
                  </a:lnTo>
                  <a:lnTo>
                    <a:pt x="34912" y="26060"/>
                  </a:lnTo>
                  <a:lnTo>
                    <a:pt x="37604" y="25984"/>
                  </a:lnTo>
                  <a:lnTo>
                    <a:pt x="38722" y="25819"/>
                  </a:lnTo>
                  <a:close/>
                </a:path>
                <a:path w="73660" h="59054">
                  <a:moveTo>
                    <a:pt x="41351" y="38455"/>
                  </a:moveTo>
                  <a:lnTo>
                    <a:pt x="38912" y="36842"/>
                  </a:lnTo>
                  <a:lnTo>
                    <a:pt x="35115" y="37922"/>
                  </a:lnTo>
                  <a:lnTo>
                    <a:pt x="34544" y="38087"/>
                  </a:lnTo>
                  <a:lnTo>
                    <a:pt x="33439" y="38658"/>
                  </a:lnTo>
                  <a:lnTo>
                    <a:pt x="32854" y="38811"/>
                  </a:lnTo>
                  <a:lnTo>
                    <a:pt x="30238" y="38227"/>
                  </a:lnTo>
                  <a:lnTo>
                    <a:pt x="27635" y="40220"/>
                  </a:lnTo>
                  <a:lnTo>
                    <a:pt x="28562" y="43954"/>
                  </a:lnTo>
                  <a:lnTo>
                    <a:pt x="29718" y="43599"/>
                  </a:lnTo>
                  <a:lnTo>
                    <a:pt x="30060" y="41668"/>
                  </a:lnTo>
                  <a:lnTo>
                    <a:pt x="30886" y="40805"/>
                  </a:lnTo>
                  <a:lnTo>
                    <a:pt x="31953" y="40271"/>
                  </a:lnTo>
                  <a:lnTo>
                    <a:pt x="31750" y="40665"/>
                  </a:lnTo>
                  <a:lnTo>
                    <a:pt x="32054" y="41148"/>
                  </a:lnTo>
                  <a:lnTo>
                    <a:pt x="35140" y="40157"/>
                  </a:lnTo>
                  <a:lnTo>
                    <a:pt x="37553" y="40703"/>
                  </a:lnTo>
                  <a:lnTo>
                    <a:pt x="39890" y="42722"/>
                  </a:lnTo>
                  <a:lnTo>
                    <a:pt x="40665" y="42392"/>
                  </a:lnTo>
                  <a:lnTo>
                    <a:pt x="41351" y="38455"/>
                  </a:lnTo>
                  <a:close/>
                </a:path>
                <a:path w="73660" h="59054">
                  <a:moveTo>
                    <a:pt x="42887" y="33655"/>
                  </a:moveTo>
                  <a:lnTo>
                    <a:pt x="42494" y="32943"/>
                  </a:lnTo>
                  <a:lnTo>
                    <a:pt x="39509" y="33769"/>
                  </a:lnTo>
                  <a:lnTo>
                    <a:pt x="42189" y="32143"/>
                  </a:lnTo>
                  <a:lnTo>
                    <a:pt x="40868" y="30403"/>
                  </a:lnTo>
                  <a:lnTo>
                    <a:pt x="38569" y="32092"/>
                  </a:lnTo>
                  <a:lnTo>
                    <a:pt x="38646" y="32524"/>
                  </a:lnTo>
                  <a:lnTo>
                    <a:pt x="35890" y="34963"/>
                  </a:lnTo>
                  <a:lnTo>
                    <a:pt x="34023" y="34455"/>
                  </a:lnTo>
                  <a:lnTo>
                    <a:pt x="34696" y="35598"/>
                  </a:lnTo>
                  <a:lnTo>
                    <a:pt x="34886" y="36309"/>
                  </a:lnTo>
                  <a:lnTo>
                    <a:pt x="37731" y="36271"/>
                  </a:lnTo>
                  <a:lnTo>
                    <a:pt x="39446" y="35737"/>
                  </a:lnTo>
                  <a:lnTo>
                    <a:pt x="41567" y="34963"/>
                  </a:lnTo>
                  <a:lnTo>
                    <a:pt x="42887" y="34480"/>
                  </a:lnTo>
                  <a:lnTo>
                    <a:pt x="42887" y="33769"/>
                  </a:lnTo>
                  <a:close/>
                </a:path>
                <a:path w="73660" h="59054">
                  <a:moveTo>
                    <a:pt x="43027" y="30378"/>
                  </a:moveTo>
                  <a:lnTo>
                    <a:pt x="40982" y="25336"/>
                  </a:lnTo>
                  <a:lnTo>
                    <a:pt x="40157" y="25158"/>
                  </a:lnTo>
                  <a:lnTo>
                    <a:pt x="40627" y="29692"/>
                  </a:lnTo>
                  <a:lnTo>
                    <a:pt x="43027" y="30378"/>
                  </a:lnTo>
                  <a:close/>
                </a:path>
                <a:path w="73660" h="59054">
                  <a:moveTo>
                    <a:pt x="43865" y="8597"/>
                  </a:moveTo>
                  <a:lnTo>
                    <a:pt x="41148" y="6985"/>
                  </a:lnTo>
                  <a:lnTo>
                    <a:pt x="39192" y="6705"/>
                  </a:lnTo>
                  <a:lnTo>
                    <a:pt x="34912" y="10071"/>
                  </a:lnTo>
                  <a:lnTo>
                    <a:pt x="37084" y="9702"/>
                  </a:lnTo>
                  <a:lnTo>
                    <a:pt x="37528" y="9525"/>
                  </a:lnTo>
                  <a:lnTo>
                    <a:pt x="40068" y="8496"/>
                  </a:lnTo>
                  <a:lnTo>
                    <a:pt x="43865" y="8597"/>
                  </a:lnTo>
                  <a:close/>
                </a:path>
                <a:path w="73660" h="59054">
                  <a:moveTo>
                    <a:pt x="44081" y="30683"/>
                  </a:moveTo>
                  <a:lnTo>
                    <a:pt x="43027" y="30378"/>
                  </a:lnTo>
                  <a:lnTo>
                    <a:pt x="43370" y="31254"/>
                  </a:lnTo>
                  <a:lnTo>
                    <a:pt x="44081" y="30683"/>
                  </a:lnTo>
                  <a:close/>
                </a:path>
                <a:path w="73660" h="59054">
                  <a:moveTo>
                    <a:pt x="55549" y="19862"/>
                  </a:moveTo>
                  <a:lnTo>
                    <a:pt x="50673" y="18224"/>
                  </a:lnTo>
                  <a:lnTo>
                    <a:pt x="50419" y="18846"/>
                  </a:lnTo>
                  <a:lnTo>
                    <a:pt x="53213" y="22580"/>
                  </a:lnTo>
                  <a:lnTo>
                    <a:pt x="48818" y="25895"/>
                  </a:lnTo>
                  <a:lnTo>
                    <a:pt x="45491" y="24028"/>
                  </a:lnTo>
                  <a:lnTo>
                    <a:pt x="44792" y="23558"/>
                  </a:lnTo>
                  <a:lnTo>
                    <a:pt x="45453" y="25755"/>
                  </a:lnTo>
                  <a:lnTo>
                    <a:pt x="46964" y="26136"/>
                  </a:lnTo>
                  <a:lnTo>
                    <a:pt x="49149" y="25895"/>
                  </a:lnTo>
                  <a:lnTo>
                    <a:pt x="50063" y="25793"/>
                  </a:lnTo>
                  <a:lnTo>
                    <a:pt x="44081" y="30683"/>
                  </a:lnTo>
                  <a:lnTo>
                    <a:pt x="48577" y="28549"/>
                  </a:lnTo>
                  <a:lnTo>
                    <a:pt x="51257" y="26022"/>
                  </a:lnTo>
                  <a:lnTo>
                    <a:pt x="51384" y="25793"/>
                  </a:lnTo>
                  <a:lnTo>
                    <a:pt x="52006" y="24663"/>
                  </a:lnTo>
                  <a:lnTo>
                    <a:pt x="52171" y="24574"/>
                  </a:lnTo>
                  <a:lnTo>
                    <a:pt x="55549" y="19862"/>
                  </a:lnTo>
                  <a:close/>
                </a:path>
                <a:path w="73660" h="59054">
                  <a:moveTo>
                    <a:pt x="56565" y="10642"/>
                  </a:moveTo>
                  <a:lnTo>
                    <a:pt x="56134" y="9359"/>
                  </a:lnTo>
                  <a:lnTo>
                    <a:pt x="54952" y="10045"/>
                  </a:lnTo>
                  <a:lnTo>
                    <a:pt x="54584" y="10045"/>
                  </a:lnTo>
                  <a:lnTo>
                    <a:pt x="52908" y="10045"/>
                  </a:lnTo>
                  <a:lnTo>
                    <a:pt x="52946" y="8686"/>
                  </a:lnTo>
                  <a:lnTo>
                    <a:pt x="51841" y="8483"/>
                  </a:lnTo>
                  <a:lnTo>
                    <a:pt x="51003" y="8636"/>
                  </a:lnTo>
                  <a:lnTo>
                    <a:pt x="49631" y="10579"/>
                  </a:lnTo>
                  <a:lnTo>
                    <a:pt x="47637" y="10071"/>
                  </a:lnTo>
                  <a:lnTo>
                    <a:pt x="47498" y="7632"/>
                  </a:lnTo>
                  <a:lnTo>
                    <a:pt x="46075" y="7823"/>
                  </a:lnTo>
                  <a:lnTo>
                    <a:pt x="46202" y="10325"/>
                  </a:lnTo>
                  <a:lnTo>
                    <a:pt x="48006" y="11518"/>
                  </a:lnTo>
                  <a:lnTo>
                    <a:pt x="51396" y="12407"/>
                  </a:lnTo>
                  <a:lnTo>
                    <a:pt x="54610" y="11506"/>
                  </a:lnTo>
                  <a:lnTo>
                    <a:pt x="55778" y="11290"/>
                  </a:lnTo>
                  <a:lnTo>
                    <a:pt x="56565" y="10642"/>
                  </a:lnTo>
                  <a:close/>
                </a:path>
                <a:path w="73660" h="59054">
                  <a:moveTo>
                    <a:pt x="62623" y="29883"/>
                  </a:moveTo>
                  <a:lnTo>
                    <a:pt x="60960" y="30607"/>
                  </a:lnTo>
                  <a:lnTo>
                    <a:pt x="60515" y="31127"/>
                  </a:lnTo>
                  <a:lnTo>
                    <a:pt x="60375" y="31280"/>
                  </a:lnTo>
                  <a:lnTo>
                    <a:pt x="59169" y="34988"/>
                  </a:lnTo>
                  <a:lnTo>
                    <a:pt x="56362" y="36652"/>
                  </a:lnTo>
                  <a:lnTo>
                    <a:pt x="57543" y="37122"/>
                  </a:lnTo>
                  <a:lnTo>
                    <a:pt x="59651" y="36131"/>
                  </a:lnTo>
                  <a:lnTo>
                    <a:pt x="60921" y="34721"/>
                  </a:lnTo>
                  <a:lnTo>
                    <a:pt x="61455" y="32943"/>
                  </a:lnTo>
                  <a:lnTo>
                    <a:pt x="61607" y="32766"/>
                  </a:lnTo>
                  <a:lnTo>
                    <a:pt x="62471" y="32131"/>
                  </a:lnTo>
                  <a:lnTo>
                    <a:pt x="62496" y="31902"/>
                  </a:lnTo>
                  <a:lnTo>
                    <a:pt x="62623" y="29883"/>
                  </a:lnTo>
                  <a:close/>
                </a:path>
                <a:path w="73660" h="59054">
                  <a:moveTo>
                    <a:pt x="64096" y="20650"/>
                  </a:moveTo>
                  <a:lnTo>
                    <a:pt x="62382" y="20497"/>
                  </a:lnTo>
                  <a:lnTo>
                    <a:pt x="61061" y="23368"/>
                  </a:lnTo>
                  <a:lnTo>
                    <a:pt x="61468" y="24968"/>
                  </a:lnTo>
                  <a:lnTo>
                    <a:pt x="62522" y="26644"/>
                  </a:lnTo>
                  <a:lnTo>
                    <a:pt x="63842" y="26111"/>
                  </a:lnTo>
                  <a:lnTo>
                    <a:pt x="62928" y="24676"/>
                  </a:lnTo>
                  <a:lnTo>
                    <a:pt x="63055" y="23304"/>
                  </a:lnTo>
                  <a:lnTo>
                    <a:pt x="63588" y="21945"/>
                  </a:lnTo>
                  <a:lnTo>
                    <a:pt x="64096" y="20650"/>
                  </a:lnTo>
                  <a:close/>
                </a:path>
                <a:path w="73660" h="59054">
                  <a:moveTo>
                    <a:pt x="73177" y="1879"/>
                  </a:moveTo>
                  <a:lnTo>
                    <a:pt x="71856" y="1816"/>
                  </a:lnTo>
                  <a:lnTo>
                    <a:pt x="71526" y="2032"/>
                  </a:lnTo>
                  <a:lnTo>
                    <a:pt x="70535" y="2819"/>
                  </a:lnTo>
                  <a:lnTo>
                    <a:pt x="69342" y="2997"/>
                  </a:lnTo>
                  <a:lnTo>
                    <a:pt x="67957" y="2540"/>
                  </a:lnTo>
                  <a:lnTo>
                    <a:pt x="67475" y="1447"/>
                  </a:lnTo>
                  <a:lnTo>
                    <a:pt x="67284" y="876"/>
                  </a:lnTo>
                  <a:lnTo>
                    <a:pt x="66903" y="469"/>
                  </a:lnTo>
                  <a:lnTo>
                    <a:pt x="66001" y="0"/>
                  </a:lnTo>
                  <a:lnTo>
                    <a:pt x="65100" y="152"/>
                  </a:lnTo>
                  <a:lnTo>
                    <a:pt x="62979" y="1511"/>
                  </a:lnTo>
                  <a:lnTo>
                    <a:pt x="63982" y="3175"/>
                  </a:lnTo>
                  <a:lnTo>
                    <a:pt x="65874" y="3302"/>
                  </a:lnTo>
                  <a:lnTo>
                    <a:pt x="62903" y="4368"/>
                  </a:lnTo>
                  <a:lnTo>
                    <a:pt x="60020" y="2794"/>
                  </a:lnTo>
                  <a:lnTo>
                    <a:pt x="58724" y="3416"/>
                  </a:lnTo>
                  <a:lnTo>
                    <a:pt x="66357" y="7480"/>
                  </a:lnTo>
                  <a:lnTo>
                    <a:pt x="65620" y="9880"/>
                  </a:lnTo>
                  <a:lnTo>
                    <a:pt x="66179" y="11671"/>
                  </a:lnTo>
                  <a:lnTo>
                    <a:pt x="67932" y="12674"/>
                  </a:lnTo>
                  <a:lnTo>
                    <a:pt x="68986" y="12573"/>
                  </a:lnTo>
                  <a:lnTo>
                    <a:pt x="69037" y="12153"/>
                  </a:lnTo>
                  <a:lnTo>
                    <a:pt x="69215" y="10312"/>
                  </a:lnTo>
                  <a:lnTo>
                    <a:pt x="69862" y="8686"/>
                  </a:lnTo>
                  <a:lnTo>
                    <a:pt x="71361" y="6819"/>
                  </a:lnTo>
                  <a:lnTo>
                    <a:pt x="69977" y="6972"/>
                  </a:lnTo>
                  <a:lnTo>
                    <a:pt x="69735" y="7277"/>
                  </a:lnTo>
                  <a:lnTo>
                    <a:pt x="68821" y="8407"/>
                  </a:lnTo>
                  <a:lnTo>
                    <a:pt x="68199" y="9652"/>
                  </a:lnTo>
                  <a:lnTo>
                    <a:pt x="67868" y="11023"/>
                  </a:lnTo>
                  <a:lnTo>
                    <a:pt x="66408" y="8991"/>
                  </a:lnTo>
                  <a:lnTo>
                    <a:pt x="70294" y="5092"/>
                  </a:lnTo>
                  <a:lnTo>
                    <a:pt x="69494" y="5549"/>
                  </a:lnTo>
                  <a:lnTo>
                    <a:pt x="72542" y="2400"/>
                  </a:lnTo>
                  <a:lnTo>
                    <a:pt x="73177" y="1879"/>
                  </a:lnTo>
                  <a:close/>
                </a:path>
              </a:pathLst>
            </a:custGeom>
            <a:solidFill>
              <a:srgbClr val="B68A5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9" name="object 499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402004" y="5342229"/>
              <a:ext cx="178952" cy="144005"/>
            </a:xfrm>
            <a:prstGeom prst="rect">
              <a:avLst/>
            </a:prstGeom>
          </p:spPr>
        </p:pic>
        <p:pic>
          <p:nvPicPr>
            <p:cNvPr id="500" name="object 50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2499156" y="5354916"/>
              <a:ext cx="35560" cy="39056"/>
            </a:xfrm>
            <a:prstGeom prst="rect">
              <a:avLst/>
            </a:prstGeom>
          </p:spPr>
        </p:pic>
        <p:pic>
          <p:nvPicPr>
            <p:cNvPr id="501" name="object 501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2451033" y="5297691"/>
              <a:ext cx="141164" cy="153892"/>
            </a:xfrm>
            <a:prstGeom prst="rect">
              <a:avLst/>
            </a:prstGeom>
          </p:spPr>
        </p:pic>
        <p:sp>
          <p:nvSpPr>
            <p:cNvPr id="502" name="object 502" descr=""/>
            <p:cNvSpPr/>
            <p:nvPr/>
          </p:nvSpPr>
          <p:spPr>
            <a:xfrm>
              <a:off x="2482029" y="5345619"/>
              <a:ext cx="29845" cy="48260"/>
            </a:xfrm>
            <a:custGeom>
              <a:avLst/>
              <a:gdLst/>
              <a:ahLst/>
              <a:cxnLst/>
              <a:rect l="l" t="t" r="r" b="b"/>
              <a:pathLst>
                <a:path w="29844" h="48260">
                  <a:moveTo>
                    <a:pt x="7738" y="0"/>
                  </a:moveTo>
                  <a:lnTo>
                    <a:pt x="1092" y="231"/>
                  </a:lnTo>
                  <a:lnTo>
                    <a:pt x="342" y="396"/>
                  </a:lnTo>
                  <a:lnTo>
                    <a:pt x="0" y="1056"/>
                  </a:lnTo>
                  <a:lnTo>
                    <a:pt x="1473" y="3088"/>
                  </a:lnTo>
                  <a:lnTo>
                    <a:pt x="2679" y="3507"/>
                  </a:lnTo>
                  <a:lnTo>
                    <a:pt x="3746" y="4968"/>
                  </a:lnTo>
                  <a:lnTo>
                    <a:pt x="6908" y="10302"/>
                  </a:lnTo>
                  <a:lnTo>
                    <a:pt x="7632" y="17973"/>
                  </a:lnTo>
                  <a:lnTo>
                    <a:pt x="12014" y="30038"/>
                  </a:lnTo>
                  <a:lnTo>
                    <a:pt x="12496" y="30889"/>
                  </a:lnTo>
                  <a:lnTo>
                    <a:pt x="11988" y="37277"/>
                  </a:lnTo>
                  <a:lnTo>
                    <a:pt x="11099" y="40401"/>
                  </a:lnTo>
                  <a:lnTo>
                    <a:pt x="10591" y="44186"/>
                  </a:lnTo>
                  <a:lnTo>
                    <a:pt x="9652" y="46065"/>
                  </a:lnTo>
                  <a:lnTo>
                    <a:pt x="8851" y="48046"/>
                  </a:lnTo>
                  <a:lnTo>
                    <a:pt x="9652" y="47907"/>
                  </a:lnTo>
                  <a:lnTo>
                    <a:pt x="17991" y="44633"/>
                  </a:lnTo>
                  <a:lnTo>
                    <a:pt x="24412" y="38872"/>
                  </a:lnTo>
                  <a:lnTo>
                    <a:pt x="28447" y="31628"/>
                  </a:lnTo>
                  <a:lnTo>
                    <a:pt x="29629" y="23904"/>
                  </a:lnTo>
                  <a:lnTo>
                    <a:pt x="29413" y="19776"/>
                  </a:lnTo>
                  <a:lnTo>
                    <a:pt x="28168" y="14404"/>
                  </a:lnTo>
                  <a:lnTo>
                    <a:pt x="25057" y="10569"/>
                  </a:lnTo>
                  <a:lnTo>
                    <a:pt x="20132" y="5685"/>
                  </a:lnTo>
                  <a:lnTo>
                    <a:pt x="14222" y="1990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3" name="object 503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2482659" y="5346965"/>
              <a:ext cx="25082" cy="43624"/>
            </a:xfrm>
            <a:prstGeom prst="rect">
              <a:avLst/>
            </a:prstGeom>
          </p:spPr>
        </p:pic>
        <p:pic>
          <p:nvPicPr>
            <p:cNvPr id="504" name="object 504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2426238" y="5288621"/>
              <a:ext cx="140392" cy="154266"/>
            </a:xfrm>
            <a:prstGeom prst="rect">
              <a:avLst/>
            </a:prstGeom>
          </p:spPr>
        </p:pic>
        <p:sp>
          <p:nvSpPr>
            <p:cNvPr id="505" name="object 505" descr=""/>
            <p:cNvSpPr/>
            <p:nvPr/>
          </p:nvSpPr>
          <p:spPr>
            <a:xfrm>
              <a:off x="2443657" y="5353400"/>
              <a:ext cx="49530" cy="39370"/>
            </a:xfrm>
            <a:custGeom>
              <a:avLst/>
              <a:gdLst/>
              <a:ahLst/>
              <a:cxnLst/>
              <a:rect l="l" t="t" r="r" b="b"/>
              <a:pathLst>
                <a:path w="49530" h="39370">
                  <a:moveTo>
                    <a:pt x="20122" y="0"/>
                  </a:moveTo>
                  <a:lnTo>
                    <a:pt x="12461" y="712"/>
                  </a:lnTo>
                  <a:lnTo>
                    <a:pt x="5653" y="3180"/>
                  </a:lnTo>
                  <a:lnTo>
                    <a:pt x="469" y="7588"/>
                  </a:lnTo>
                  <a:lnTo>
                    <a:pt x="0" y="8210"/>
                  </a:lnTo>
                  <a:lnTo>
                    <a:pt x="292" y="8972"/>
                  </a:lnTo>
                  <a:lnTo>
                    <a:pt x="3238" y="9671"/>
                  </a:lnTo>
                  <a:lnTo>
                    <a:pt x="4597" y="9226"/>
                  </a:lnTo>
                  <a:lnTo>
                    <a:pt x="6692" y="9722"/>
                  </a:lnTo>
                  <a:lnTo>
                    <a:pt x="13690" y="11957"/>
                  </a:lnTo>
                  <a:lnTo>
                    <a:pt x="20535" y="17519"/>
                  </a:lnTo>
                  <a:lnTo>
                    <a:pt x="33413" y="23946"/>
                  </a:lnTo>
                  <a:lnTo>
                    <a:pt x="34429" y="24288"/>
                  </a:lnTo>
                  <a:lnTo>
                    <a:pt x="38963" y="29368"/>
                  </a:lnTo>
                  <a:lnTo>
                    <a:pt x="40690" y="32251"/>
                  </a:lnTo>
                  <a:lnTo>
                    <a:pt x="43192" y="35337"/>
                  </a:lnTo>
                  <a:lnTo>
                    <a:pt x="43942" y="37306"/>
                  </a:lnTo>
                  <a:lnTo>
                    <a:pt x="44869" y="39262"/>
                  </a:lnTo>
                  <a:lnTo>
                    <a:pt x="45326" y="38639"/>
                  </a:lnTo>
                  <a:lnTo>
                    <a:pt x="48718" y="30993"/>
                  </a:lnTo>
                  <a:lnTo>
                    <a:pt x="48936" y="22749"/>
                  </a:lnTo>
                  <a:lnTo>
                    <a:pt x="46387" y="14890"/>
                  </a:lnTo>
                  <a:lnTo>
                    <a:pt x="41478" y="8401"/>
                  </a:lnTo>
                  <a:lnTo>
                    <a:pt x="38201" y="5378"/>
                  </a:lnTo>
                  <a:lnTo>
                    <a:pt x="33172" y="1987"/>
                  </a:lnTo>
                  <a:lnTo>
                    <a:pt x="27863" y="857"/>
                  </a:lnTo>
                  <a:lnTo>
                    <a:pt x="20122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6" name="object 506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2445202" y="5356135"/>
              <a:ext cx="44275" cy="33502"/>
            </a:xfrm>
            <a:prstGeom prst="rect">
              <a:avLst/>
            </a:prstGeom>
          </p:spPr>
        </p:pic>
        <p:pic>
          <p:nvPicPr>
            <p:cNvPr id="507" name="object 507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2387621" y="5298488"/>
              <a:ext cx="160063" cy="140007"/>
            </a:xfrm>
            <a:prstGeom prst="rect">
              <a:avLst/>
            </a:prstGeom>
          </p:spPr>
        </p:pic>
        <p:sp>
          <p:nvSpPr>
            <p:cNvPr id="508" name="object 508" descr=""/>
            <p:cNvSpPr/>
            <p:nvPr/>
          </p:nvSpPr>
          <p:spPr>
            <a:xfrm>
              <a:off x="2504517" y="5374740"/>
              <a:ext cx="53340" cy="37465"/>
            </a:xfrm>
            <a:custGeom>
              <a:avLst/>
              <a:gdLst/>
              <a:ahLst/>
              <a:cxnLst/>
              <a:rect l="l" t="t" r="r" b="b"/>
              <a:pathLst>
                <a:path w="53339" h="37464">
                  <a:moveTo>
                    <a:pt x="47383" y="50"/>
                  </a:moveTo>
                  <a:lnTo>
                    <a:pt x="46482" y="0"/>
                  </a:lnTo>
                  <a:lnTo>
                    <a:pt x="44945" y="1968"/>
                  </a:lnTo>
                  <a:lnTo>
                    <a:pt x="45059" y="3174"/>
                  </a:lnTo>
                  <a:lnTo>
                    <a:pt x="43954" y="4610"/>
                  </a:lnTo>
                  <a:lnTo>
                    <a:pt x="39509" y="9270"/>
                  </a:lnTo>
                  <a:lnTo>
                    <a:pt x="31343" y="12547"/>
                  </a:lnTo>
                  <a:lnTo>
                    <a:pt x="20116" y="20535"/>
                  </a:lnTo>
                  <a:lnTo>
                    <a:pt x="19392" y="21247"/>
                  </a:lnTo>
                  <a:lnTo>
                    <a:pt x="12357" y="22859"/>
                  </a:lnTo>
                  <a:lnTo>
                    <a:pt x="8724" y="23037"/>
                  </a:lnTo>
                  <a:lnTo>
                    <a:pt x="4584" y="23787"/>
                  </a:lnTo>
                  <a:lnTo>
                    <a:pt x="2311" y="23520"/>
                  </a:lnTo>
                  <a:lnTo>
                    <a:pt x="0" y="23444"/>
                  </a:lnTo>
                  <a:lnTo>
                    <a:pt x="419" y="24104"/>
                  </a:lnTo>
                  <a:lnTo>
                    <a:pt x="7062" y="30925"/>
                  </a:lnTo>
                  <a:lnTo>
                    <a:pt x="15916" y="35255"/>
                  </a:lnTo>
                  <a:lnTo>
                    <a:pt x="25650" y="36870"/>
                  </a:lnTo>
                  <a:lnTo>
                    <a:pt x="34937" y="35547"/>
                  </a:lnTo>
                  <a:lnTo>
                    <a:pt x="52741" y="13179"/>
                  </a:lnTo>
                  <a:lnTo>
                    <a:pt x="51669" y="6521"/>
                  </a:lnTo>
                  <a:lnTo>
                    <a:pt x="47955" y="634"/>
                  </a:lnTo>
                  <a:lnTo>
                    <a:pt x="47383" y="5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9" name="object 509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2508110" y="5375528"/>
              <a:ext cx="46181" cy="31788"/>
            </a:xfrm>
            <a:prstGeom prst="rect">
              <a:avLst/>
            </a:prstGeom>
          </p:spPr>
        </p:pic>
        <p:pic>
          <p:nvPicPr>
            <p:cNvPr id="510" name="object 510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2458596" y="5319165"/>
              <a:ext cx="154663" cy="146562"/>
            </a:xfrm>
            <a:prstGeom prst="rect">
              <a:avLst/>
            </a:prstGeom>
          </p:spPr>
        </p:pic>
        <p:sp>
          <p:nvSpPr>
            <p:cNvPr id="511" name="object 511" descr=""/>
            <p:cNvSpPr/>
            <p:nvPr/>
          </p:nvSpPr>
          <p:spPr>
            <a:xfrm>
              <a:off x="2439007" y="5406626"/>
              <a:ext cx="45085" cy="60325"/>
            </a:xfrm>
            <a:custGeom>
              <a:avLst/>
              <a:gdLst/>
              <a:ahLst/>
              <a:cxnLst/>
              <a:rect l="l" t="t" r="r" b="b"/>
              <a:pathLst>
                <a:path w="45085" h="60325">
                  <a:moveTo>
                    <a:pt x="35235" y="0"/>
                  </a:moveTo>
                  <a:lnTo>
                    <a:pt x="1697" y="22433"/>
                  </a:lnTo>
                  <a:lnTo>
                    <a:pt x="0" y="38143"/>
                  </a:lnTo>
                  <a:lnTo>
                    <a:pt x="1593" y="47100"/>
                  </a:lnTo>
                  <a:lnTo>
                    <a:pt x="5572" y="54529"/>
                  </a:lnTo>
                  <a:lnTo>
                    <a:pt x="12137" y="59352"/>
                  </a:lnTo>
                  <a:lnTo>
                    <a:pt x="13038" y="59708"/>
                  </a:lnTo>
                  <a:lnTo>
                    <a:pt x="14042" y="59073"/>
                  </a:lnTo>
                  <a:lnTo>
                    <a:pt x="14664" y="55161"/>
                  </a:lnTo>
                  <a:lnTo>
                    <a:pt x="13940" y="53650"/>
                  </a:lnTo>
                  <a:lnTo>
                    <a:pt x="14372" y="50920"/>
                  </a:lnTo>
                  <a:lnTo>
                    <a:pt x="16697" y="44072"/>
                  </a:lnTo>
                  <a:lnTo>
                    <a:pt x="19888" y="37248"/>
                  </a:lnTo>
                  <a:lnTo>
                    <a:pt x="23268" y="30624"/>
                  </a:lnTo>
                  <a:lnTo>
                    <a:pt x="26158" y="24377"/>
                  </a:lnTo>
                  <a:lnTo>
                    <a:pt x="29206" y="16820"/>
                  </a:lnTo>
                  <a:lnTo>
                    <a:pt x="29485" y="15690"/>
                  </a:lnTo>
                  <a:lnTo>
                    <a:pt x="34832" y="9924"/>
                  </a:lnTo>
                  <a:lnTo>
                    <a:pt x="37867" y="7613"/>
                  </a:lnTo>
                  <a:lnTo>
                    <a:pt x="40978" y="4539"/>
                  </a:lnTo>
                  <a:lnTo>
                    <a:pt x="43036" y="3447"/>
                  </a:lnTo>
                  <a:lnTo>
                    <a:pt x="45030" y="2177"/>
                  </a:lnTo>
                  <a:lnTo>
                    <a:pt x="44293" y="1859"/>
                  </a:lnTo>
                  <a:lnTo>
                    <a:pt x="35235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2" name="object 512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2442816" y="5409640"/>
              <a:ext cx="38128" cy="54559"/>
            </a:xfrm>
            <a:prstGeom prst="rect">
              <a:avLst/>
            </a:prstGeom>
          </p:spPr>
        </p:pic>
        <p:pic>
          <p:nvPicPr>
            <p:cNvPr id="513" name="object 513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2384749" y="5352795"/>
              <a:ext cx="143858" cy="168934"/>
            </a:xfrm>
            <a:prstGeom prst="rect">
              <a:avLst/>
            </a:prstGeom>
          </p:spPr>
        </p:pic>
        <p:sp>
          <p:nvSpPr>
            <p:cNvPr id="514" name="object 514" descr=""/>
            <p:cNvSpPr/>
            <p:nvPr/>
          </p:nvSpPr>
          <p:spPr>
            <a:xfrm>
              <a:off x="2465381" y="5408851"/>
              <a:ext cx="35560" cy="67310"/>
            </a:xfrm>
            <a:custGeom>
              <a:avLst/>
              <a:gdLst/>
              <a:ahLst/>
              <a:cxnLst/>
              <a:rect l="l" t="t" r="r" b="b"/>
              <a:pathLst>
                <a:path w="35560" h="67310">
                  <a:moveTo>
                    <a:pt x="27152" y="0"/>
                  </a:moveTo>
                  <a:lnTo>
                    <a:pt x="736" y="28587"/>
                  </a:lnTo>
                  <a:lnTo>
                    <a:pt x="0" y="34455"/>
                  </a:lnTo>
                  <a:lnTo>
                    <a:pt x="215" y="42532"/>
                  </a:lnTo>
                  <a:lnTo>
                    <a:pt x="3276" y="48653"/>
                  </a:lnTo>
                  <a:lnTo>
                    <a:pt x="8816" y="57022"/>
                  </a:lnTo>
                  <a:lnTo>
                    <a:pt x="16059" y="63433"/>
                  </a:lnTo>
                  <a:lnTo>
                    <a:pt x="24454" y="66848"/>
                  </a:lnTo>
                  <a:lnTo>
                    <a:pt x="33451" y="66230"/>
                  </a:lnTo>
                  <a:lnTo>
                    <a:pt x="34467" y="65900"/>
                  </a:lnTo>
                  <a:lnTo>
                    <a:pt x="34937" y="64693"/>
                  </a:lnTo>
                  <a:lnTo>
                    <a:pt x="33070" y="61099"/>
                  </a:lnTo>
                  <a:lnTo>
                    <a:pt x="31508" y="60363"/>
                  </a:lnTo>
                  <a:lnTo>
                    <a:pt x="30200" y="57835"/>
                  </a:lnTo>
                  <a:lnTo>
                    <a:pt x="28014" y="50734"/>
                  </a:lnTo>
                  <a:lnTo>
                    <a:pt x="26614" y="43116"/>
                  </a:lnTo>
                  <a:lnTo>
                    <a:pt x="25512" y="35565"/>
                  </a:lnTo>
                  <a:lnTo>
                    <a:pt x="24218" y="28663"/>
                  </a:lnTo>
                  <a:lnTo>
                    <a:pt x="22288" y="20662"/>
                  </a:lnTo>
                  <a:lnTo>
                    <a:pt x="21831" y="19583"/>
                  </a:lnTo>
                  <a:lnTo>
                    <a:pt x="23012" y="11823"/>
                  </a:lnTo>
                  <a:lnTo>
                    <a:pt x="24256" y="8255"/>
                  </a:lnTo>
                  <a:lnTo>
                    <a:pt x="25095" y="4064"/>
                  </a:lnTo>
                  <a:lnTo>
                    <a:pt x="26212" y="2082"/>
                  </a:lnTo>
                  <a:lnTo>
                    <a:pt x="27152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5" name="object 515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2470022" y="5412078"/>
              <a:ext cx="29502" cy="60611"/>
            </a:xfrm>
            <a:prstGeom prst="rect">
              <a:avLst/>
            </a:prstGeom>
          </p:spPr>
        </p:pic>
        <p:pic>
          <p:nvPicPr>
            <p:cNvPr id="516" name="object 516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2411857" y="5360153"/>
              <a:ext cx="143864" cy="172019"/>
            </a:xfrm>
            <a:prstGeom prst="rect">
              <a:avLst/>
            </a:prstGeom>
          </p:spPr>
        </p:pic>
        <p:sp>
          <p:nvSpPr>
            <p:cNvPr id="517" name="object 517" descr=""/>
            <p:cNvSpPr/>
            <p:nvPr/>
          </p:nvSpPr>
          <p:spPr>
            <a:xfrm>
              <a:off x="2490781" y="5411440"/>
              <a:ext cx="56515" cy="52705"/>
            </a:xfrm>
            <a:custGeom>
              <a:avLst/>
              <a:gdLst/>
              <a:ahLst/>
              <a:cxnLst/>
              <a:rect l="l" t="t" r="r" b="b"/>
              <a:pathLst>
                <a:path w="56514" h="52704">
                  <a:moveTo>
                    <a:pt x="5649" y="0"/>
                  </a:moveTo>
                  <a:lnTo>
                    <a:pt x="5141" y="647"/>
                  </a:lnTo>
                  <a:lnTo>
                    <a:pt x="882" y="9453"/>
                  </a:lnTo>
                  <a:lnTo>
                    <a:pt x="0" y="19631"/>
                  </a:lnTo>
                  <a:lnTo>
                    <a:pt x="2282" y="29879"/>
                  </a:lnTo>
                  <a:lnTo>
                    <a:pt x="33875" y="52287"/>
                  </a:lnTo>
                  <a:lnTo>
                    <a:pt x="43102" y="51223"/>
                  </a:lnTo>
                  <a:lnTo>
                    <a:pt x="50852" y="47405"/>
                  </a:lnTo>
                  <a:lnTo>
                    <a:pt x="56081" y="40601"/>
                  </a:lnTo>
                  <a:lnTo>
                    <a:pt x="56475" y="39687"/>
                  </a:lnTo>
                  <a:lnTo>
                    <a:pt x="55967" y="38582"/>
                  </a:lnTo>
                  <a:lnTo>
                    <a:pt x="52449" y="37541"/>
                  </a:lnTo>
                  <a:lnTo>
                    <a:pt x="50988" y="38150"/>
                  </a:lnTo>
                  <a:lnTo>
                    <a:pt x="48487" y="37414"/>
                  </a:lnTo>
                  <a:lnTo>
                    <a:pt x="42221" y="34237"/>
                  </a:lnTo>
                  <a:lnTo>
                    <a:pt x="36055" y="30129"/>
                  </a:lnTo>
                  <a:lnTo>
                    <a:pt x="30072" y="25818"/>
                  </a:lnTo>
                  <a:lnTo>
                    <a:pt x="24357" y="22034"/>
                  </a:lnTo>
                  <a:lnTo>
                    <a:pt x="17257" y="17856"/>
                  </a:lnTo>
                  <a:lnTo>
                    <a:pt x="16152" y="17411"/>
                  </a:lnTo>
                  <a:lnTo>
                    <a:pt x="11339" y="11176"/>
                  </a:lnTo>
                  <a:lnTo>
                    <a:pt x="9612" y="7810"/>
                  </a:lnTo>
                  <a:lnTo>
                    <a:pt x="7148" y="4279"/>
                  </a:lnTo>
                  <a:lnTo>
                    <a:pt x="6488" y="210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8" name="object 518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2494745" y="5414733"/>
              <a:ext cx="50664" cy="44537"/>
            </a:xfrm>
            <a:prstGeom prst="rect">
              <a:avLst/>
            </a:prstGeom>
          </p:spPr>
        </p:pic>
        <p:pic>
          <p:nvPicPr>
            <p:cNvPr id="519" name="object 519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2436508" y="5367317"/>
              <a:ext cx="167005" cy="149649"/>
            </a:xfrm>
            <a:prstGeom prst="rect">
              <a:avLst/>
            </a:prstGeom>
          </p:spPr>
        </p:pic>
        <p:sp>
          <p:nvSpPr>
            <p:cNvPr id="520" name="object 520" descr=""/>
            <p:cNvSpPr/>
            <p:nvPr/>
          </p:nvSpPr>
          <p:spPr>
            <a:xfrm>
              <a:off x="2499141" y="5402530"/>
              <a:ext cx="59690" cy="34925"/>
            </a:xfrm>
            <a:custGeom>
              <a:avLst/>
              <a:gdLst/>
              <a:ahLst/>
              <a:cxnLst/>
              <a:rect l="l" t="t" r="r" b="b"/>
              <a:pathLst>
                <a:path w="59689" h="34925">
                  <a:moveTo>
                    <a:pt x="101" y="0"/>
                  </a:moveTo>
                  <a:lnTo>
                    <a:pt x="26898" y="33362"/>
                  </a:lnTo>
                  <a:lnTo>
                    <a:pt x="34467" y="34747"/>
                  </a:lnTo>
                  <a:lnTo>
                    <a:pt x="40551" y="33058"/>
                  </a:lnTo>
                  <a:lnTo>
                    <a:pt x="48509" y="29732"/>
                  </a:lnTo>
                  <a:lnTo>
                    <a:pt x="54890" y="24690"/>
                  </a:lnTo>
                  <a:lnTo>
                    <a:pt x="58855" y="18222"/>
                  </a:lnTo>
                  <a:lnTo>
                    <a:pt x="59562" y="10617"/>
                  </a:lnTo>
                  <a:lnTo>
                    <a:pt x="59435" y="9740"/>
                  </a:lnTo>
                  <a:lnTo>
                    <a:pt x="58559" y="9093"/>
                  </a:lnTo>
                  <a:lnTo>
                    <a:pt x="55524" y="9804"/>
                  </a:lnTo>
                  <a:lnTo>
                    <a:pt x="54736" y="10909"/>
                  </a:lnTo>
                  <a:lnTo>
                    <a:pt x="52552" y="11430"/>
                  </a:lnTo>
                  <a:lnTo>
                    <a:pt x="46342" y="11665"/>
                  </a:lnTo>
                  <a:lnTo>
                    <a:pt x="39685" y="11115"/>
                  </a:lnTo>
                  <a:lnTo>
                    <a:pt x="32998" y="10322"/>
                  </a:lnTo>
                  <a:lnTo>
                    <a:pt x="26695" y="9829"/>
                  </a:lnTo>
                  <a:lnTo>
                    <a:pt x="18910" y="9626"/>
                  </a:lnTo>
                  <a:lnTo>
                    <a:pt x="17779" y="9766"/>
                  </a:lnTo>
                  <a:lnTo>
                    <a:pt x="10655" y="6781"/>
                  </a:lnTo>
                  <a:lnTo>
                    <a:pt x="7492" y="4762"/>
                  </a:lnTo>
                  <a:lnTo>
                    <a:pt x="3594" y="2921"/>
                  </a:lnTo>
                  <a:lnTo>
                    <a:pt x="1904" y="1397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1" name="object 521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2502052" y="5404726"/>
              <a:ext cx="54597" cy="28003"/>
            </a:xfrm>
            <a:prstGeom prst="rect">
              <a:avLst/>
            </a:prstGeom>
          </p:spPr>
        </p:pic>
        <p:pic>
          <p:nvPicPr>
            <p:cNvPr id="522" name="object 522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2446996" y="5356322"/>
              <a:ext cx="169320" cy="133450"/>
            </a:xfrm>
            <a:prstGeom prst="rect">
              <a:avLst/>
            </a:prstGeom>
          </p:spPr>
        </p:pic>
        <p:sp>
          <p:nvSpPr>
            <p:cNvPr id="523" name="object 523" descr=""/>
            <p:cNvSpPr/>
            <p:nvPr/>
          </p:nvSpPr>
          <p:spPr>
            <a:xfrm>
              <a:off x="2423311" y="5369579"/>
              <a:ext cx="62230" cy="29209"/>
            </a:xfrm>
            <a:custGeom>
              <a:avLst/>
              <a:gdLst/>
              <a:ahLst/>
              <a:cxnLst/>
              <a:rect l="l" t="t" r="r" b="b"/>
              <a:pathLst>
                <a:path w="62230" h="29210">
                  <a:moveTo>
                    <a:pt x="28828" y="0"/>
                  </a:moveTo>
                  <a:lnTo>
                    <a:pt x="0" y="22186"/>
                  </a:lnTo>
                  <a:lnTo>
                    <a:pt x="825" y="22783"/>
                  </a:lnTo>
                  <a:lnTo>
                    <a:pt x="4330" y="21945"/>
                  </a:lnTo>
                  <a:lnTo>
                    <a:pt x="5422" y="20827"/>
                  </a:lnTo>
                  <a:lnTo>
                    <a:pt x="7886" y="20243"/>
                  </a:lnTo>
                  <a:lnTo>
                    <a:pt x="14531" y="19759"/>
                  </a:lnTo>
                  <a:lnTo>
                    <a:pt x="21478" y="19996"/>
                  </a:lnTo>
                  <a:lnTo>
                    <a:pt x="28364" y="20461"/>
                  </a:lnTo>
                  <a:lnTo>
                    <a:pt x="34823" y="20662"/>
                  </a:lnTo>
                  <a:lnTo>
                    <a:pt x="42671" y="20523"/>
                  </a:lnTo>
                  <a:lnTo>
                    <a:pt x="43802" y="20345"/>
                  </a:lnTo>
                  <a:lnTo>
                    <a:pt x="50901" y="22809"/>
                  </a:lnTo>
                  <a:lnTo>
                    <a:pt x="54101" y="24574"/>
                  </a:lnTo>
                  <a:lnTo>
                    <a:pt x="58077" y="26149"/>
                  </a:lnTo>
                  <a:lnTo>
                    <a:pt x="59842" y="27533"/>
                  </a:lnTo>
                  <a:lnTo>
                    <a:pt x="61747" y="28816"/>
                  </a:lnTo>
                  <a:lnTo>
                    <a:pt x="61785" y="28054"/>
                  </a:lnTo>
                  <a:lnTo>
                    <a:pt x="60327" y="19636"/>
                  </a:lnTo>
                  <a:lnTo>
                    <a:pt x="55722" y="12071"/>
                  </a:lnTo>
                  <a:lnTo>
                    <a:pt x="48853" y="6058"/>
                  </a:lnTo>
                  <a:lnTo>
                    <a:pt x="40601" y="2298"/>
                  </a:lnTo>
                  <a:lnTo>
                    <a:pt x="35712" y="939"/>
                  </a:lnTo>
                  <a:lnTo>
                    <a:pt x="28828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4" name="object 524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2425446" y="5373686"/>
              <a:ext cx="56654" cy="22707"/>
            </a:xfrm>
            <a:prstGeom prst="rect">
              <a:avLst/>
            </a:prstGeom>
          </p:spPr>
        </p:pic>
        <p:pic>
          <p:nvPicPr>
            <p:cNvPr id="525" name="object 525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2367916" y="5315812"/>
              <a:ext cx="168933" cy="132669"/>
            </a:xfrm>
            <a:prstGeom prst="rect">
              <a:avLst/>
            </a:prstGeom>
          </p:spPr>
        </p:pic>
        <p:sp>
          <p:nvSpPr>
            <p:cNvPr id="526" name="object 526" descr=""/>
            <p:cNvSpPr/>
            <p:nvPr/>
          </p:nvSpPr>
          <p:spPr>
            <a:xfrm>
              <a:off x="2422063" y="5392116"/>
              <a:ext cx="60960" cy="34290"/>
            </a:xfrm>
            <a:custGeom>
              <a:avLst/>
              <a:gdLst/>
              <a:ahLst/>
              <a:cxnLst/>
              <a:rect l="l" t="t" r="r" b="b"/>
              <a:pathLst>
                <a:path w="60960" h="34289">
                  <a:moveTo>
                    <a:pt x="30670" y="0"/>
                  </a:moveTo>
                  <a:lnTo>
                    <a:pt x="0" y="25906"/>
                  </a:lnTo>
                  <a:lnTo>
                    <a:pt x="571" y="33172"/>
                  </a:lnTo>
                  <a:lnTo>
                    <a:pt x="850" y="33985"/>
                  </a:lnTo>
                  <a:lnTo>
                    <a:pt x="1841" y="34213"/>
                  </a:lnTo>
                  <a:lnTo>
                    <a:pt x="4762" y="32092"/>
                  </a:lnTo>
                  <a:lnTo>
                    <a:pt x="5333" y="30645"/>
                  </a:lnTo>
                  <a:lnTo>
                    <a:pt x="7391" y="29159"/>
                  </a:lnTo>
                  <a:lnTo>
                    <a:pt x="13339" y="26149"/>
                  </a:lnTo>
                  <a:lnTo>
                    <a:pt x="19843" y="23690"/>
                  </a:lnTo>
                  <a:lnTo>
                    <a:pt x="26375" y="21467"/>
                  </a:lnTo>
                  <a:lnTo>
                    <a:pt x="32410" y="19164"/>
                  </a:lnTo>
                  <a:lnTo>
                    <a:pt x="39598" y="16027"/>
                  </a:lnTo>
                  <a:lnTo>
                    <a:pt x="40576" y="15430"/>
                  </a:lnTo>
                  <a:lnTo>
                    <a:pt x="48069" y="14960"/>
                  </a:lnTo>
                  <a:lnTo>
                    <a:pt x="51714" y="15366"/>
                  </a:lnTo>
                  <a:lnTo>
                    <a:pt x="55981" y="15290"/>
                  </a:lnTo>
                  <a:lnTo>
                    <a:pt x="58140" y="15887"/>
                  </a:lnTo>
                  <a:lnTo>
                    <a:pt x="60400" y="16332"/>
                  </a:lnTo>
                  <a:lnTo>
                    <a:pt x="60134" y="15620"/>
                  </a:lnTo>
                  <a:lnTo>
                    <a:pt x="55551" y="8411"/>
                  </a:lnTo>
                  <a:lnTo>
                    <a:pt x="48392" y="3200"/>
                  </a:lnTo>
                  <a:lnTo>
                    <a:pt x="39738" y="294"/>
                  </a:lnTo>
                  <a:lnTo>
                    <a:pt x="30670" y="0"/>
                  </a:lnTo>
                  <a:close/>
                </a:path>
              </a:pathLst>
            </a:custGeom>
            <a:solidFill>
              <a:srgbClr val="E8D9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7" name="object 527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2424484" y="5395696"/>
              <a:ext cx="54479" cy="29768"/>
            </a:xfrm>
            <a:prstGeom prst="rect">
              <a:avLst/>
            </a:prstGeom>
          </p:spPr>
        </p:pic>
        <p:pic>
          <p:nvPicPr>
            <p:cNvPr id="528" name="object 528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2366297" y="5337539"/>
              <a:ext cx="164306" cy="143864"/>
            </a:xfrm>
            <a:prstGeom prst="rect">
              <a:avLst/>
            </a:prstGeom>
          </p:spPr>
        </p:pic>
        <p:sp>
          <p:nvSpPr>
            <p:cNvPr id="529" name="object 529" descr=""/>
            <p:cNvSpPr/>
            <p:nvPr/>
          </p:nvSpPr>
          <p:spPr>
            <a:xfrm>
              <a:off x="2390479" y="5536505"/>
              <a:ext cx="149225" cy="83820"/>
            </a:xfrm>
            <a:custGeom>
              <a:avLst/>
              <a:gdLst/>
              <a:ahLst/>
              <a:cxnLst/>
              <a:rect l="l" t="t" r="r" b="b"/>
              <a:pathLst>
                <a:path w="149225" h="83820">
                  <a:moveTo>
                    <a:pt x="75222" y="0"/>
                  </a:moveTo>
                  <a:lnTo>
                    <a:pt x="67957" y="192"/>
                  </a:lnTo>
                  <a:lnTo>
                    <a:pt x="60890" y="757"/>
                  </a:lnTo>
                  <a:lnTo>
                    <a:pt x="54051" y="1676"/>
                  </a:lnTo>
                  <a:lnTo>
                    <a:pt x="47472" y="2933"/>
                  </a:lnTo>
                  <a:lnTo>
                    <a:pt x="165" y="2933"/>
                  </a:lnTo>
                  <a:lnTo>
                    <a:pt x="0" y="41859"/>
                  </a:lnTo>
                  <a:lnTo>
                    <a:pt x="45943" y="80440"/>
                  </a:lnTo>
                  <a:lnTo>
                    <a:pt x="75222" y="83731"/>
                  </a:lnTo>
                  <a:lnTo>
                    <a:pt x="104302" y="80440"/>
                  </a:lnTo>
                  <a:lnTo>
                    <a:pt x="127776" y="71467"/>
                  </a:lnTo>
                  <a:lnTo>
                    <a:pt x="143460" y="58158"/>
                  </a:lnTo>
                  <a:lnTo>
                    <a:pt x="149174" y="41859"/>
                  </a:lnTo>
                  <a:lnTo>
                    <a:pt x="149174" y="38963"/>
                  </a:lnTo>
                  <a:lnTo>
                    <a:pt x="148907" y="33400"/>
                  </a:lnTo>
                  <a:lnTo>
                    <a:pt x="148907" y="2933"/>
                  </a:lnTo>
                  <a:lnTo>
                    <a:pt x="102971" y="2933"/>
                  </a:lnTo>
                  <a:lnTo>
                    <a:pt x="96392" y="1676"/>
                  </a:lnTo>
                  <a:lnTo>
                    <a:pt x="89554" y="757"/>
                  </a:lnTo>
                  <a:lnTo>
                    <a:pt x="82486" y="192"/>
                  </a:lnTo>
                  <a:lnTo>
                    <a:pt x="75222" y="0"/>
                  </a:lnTo>
                  <a:close/>
                </a:path>
              </a:pathLst>
            </a:custGeom>
            <a:solidFill>
              <a:srgbClr val="E8B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2390479" y="5497355"/>
              <a:ext cx="150495" cy="83820"/>
            </a:xfrm>
            <a:custGeom>
              <a:avLst/>
              <a:gdLst/>
              <a:ahLst/>
              <a:cxnLst/>
              <a:rect l="l" t="t" r="r" b="b"/>
              <a:pathLst>
                <a:path w="150494" h="83820">
                  <a:moveTo>
                    <a:pt x="75222" y="0"/>
                  </a:moveTo>
                  <a:lnTo>
                    <a:pt x="45943" y="3290"/>
                  </a:lnTo>
                  <a:lnTo>
                    <a:pt x="22032" y="12263"/>
                  </a:lnTo>
                  <a:lnTo>
                    <a:pt x="5911" y="25572"/>
                  </a:lnTo>
                  <a:lnTo>
                    <a:pt x="0" y="41871"/>
                  </a:lnTo>
                  <a:lnTo>
                    <a:pt x="5911" y="58170"/>
                  </a:lnTo>
                  <a:lnTo>
                    <a:pt x="22032" y="71480"/>
                  </a:lnTo>
                  <a:lnTo>
                    <a:pt x="45943" y="80453"/>
                  </a:lnTo>
                  <a:lnTo>
                    <a:pt x="75222" y="83743"/>
                  </a:lnTo>
                  <a:lnTo>
                    <a:pt x="104500" y="80453"/>
                  </a:lnTo>
                  <a:lnTo>
                    <a:pt x="128411" y="71480"/>
                  </a:lnTo>
                  <a:lnTo>
                    <a:pt x="144532" y="58170"/>
                  </a:lnTo>
                  <a:lnTo>
                    <a:pt x="150444" y="41871"/>
                  </a:lnTo>
                  <a:lnTo>
                    <a:pt x="144532" y="25572"/>
                  </a:lnTo>
                  <a:lnTo>
                    <a:pt x="128411" y="12263"/>
                  </a:lnTo>
                  <a:lnTo>
                    <a:pt x="104500" y="3290"/>
                  </a:lnTo>
                  <a:lnTo>
                    <a:pt x="75222" y="0"/>
                  </a:lnTo>
                  <a:close/>
                </a:path>
              </a:pathLst>
            </a:custGeom>
            <a:solidFill>
              <a:srgbClr val="CC8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2389038" y="5499147"/>
              <a:ext cx="59690" cy="41275"/>
            </a:xfrm>
            <a:custGeom>
              <a:avLst/>
              <a:gdLst/>
              <a:ahLst/>
              <a:cxnLst/>
              <a:rect l="l" t="t" r="r" b="b"/>
              <a:pathLst>
                <a:path w="59689" h="41275">
                  <a:moveTo>
                    <a:pt x="0" y="40689"/>
                  </a:moveTo>
                  <a:lnTo>
                    <a:pt x="59080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2393114" y="5498011"/>
              <a:ext cx="76835" cy="53340"/>
            </a:xfrm>
            <a:custGeom>
              <a:avLst/>
              <a:gdLst/>
              <a:ahLst/>
              <a:cxnLst/>
              <a:rect l="l" t="t" r="r" b="b"/>
              <a:pathLst>
                <a:path w="76835" h="53339">
                  <a:moveTo>
                    <a:pt x="0" y="53061"/>
                  </a:moveTo>
                  <a:lnTo>
                    <a:pt x="76719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2401624" y="5499967"/>
              <a:ext cx="85725" cy="61594"/>
            </a:xfrm>
            <a:custGeom>
              <a:avLst/>
              <a:gdLst/>
              <a:ahLst/>
              <a:cxnLst/>
              <a:rect l="l" t="t" r="r" b="b"/>
              <a:pathLst>
                <a:path w="85725" h="61595">
                  <a:moveTo>
                    <a:pt x="0" y="61248"/>
                  </a:moveTo>
                  <a:lnTo>
                    <a:pt x="85616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2411499" y="5504516"/>
              <a:ext cx="92710" cy="64769"/>
            </a:xfrm>
            <a:custGeom>
              <a:avLst/>
              <a:gdLst/>
              <a:ahLst/>
              <a:cxnLst/>
              <a:rect l="l" t="t" r="r" b="b"/>
              <a:pathLst>
                <a:path w="92710" h="64770">
                  <a:moveTo>
                    <a:pt x="0" y="64557"/>
                  </a:moveTo>
                  <a:lnTo>
                    <a:pt x="92117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2424943" y="5509982"/>
              <a:ext cx="92710" cy="64135"/>
            </a:xfrm>
            <a:custGeom>
              <a:avLst/>
              <a:gdLst/>
              <a:ahLst/>
              <a:cxnLst/>
              <a:rect l="l" t="t" r="r" b="b"/>
              <a:pathLst>
                <a:path w="92710" h="64135">
                  <a:moveTo>
                    <a:pt x="0" y="64136"/>
                  </a:moveTo>
                  <a:lnTo>
                    <a:pt x="9271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2441210" y="5518509"/>
              <a:ext cx="86995" cy="60325"/>
            </a:xfrm>
            <a:custGeom>
              <a:avLst/>
              <a:gdLst/>
              <a:ahLst/>
              <a:cxnLst/>
              <a:rect l="l" t="t" r="r" b="b"/>
              <a:pathLst>
                <a:path w="86994" h="60325">
                  <a:moveTo>
                    <a:pt x="0" y="60016"/>
                  </a:moveTo>
                  <a:lnTo>
                    <a:pt x="8677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2460091" y="5528572"/>
              <a:ext cx="75565" cy="52069"/>
            </a:xfrm>
            <a:custGeom>
              <a:avLst/>
              <a:gdLst/>
              <a:ahLst/>
              <a:cxnLst/>
              <a:rect l="l" t="t" r="r" b="b"/>
              <a:pathLst>
                <a:path w="75564" h="52070">
                  <a:moveTo>
                    <a:pt x="0" y="52075"/>
                  </a:moveTo>
                  <a:lnTo>
                    <a:pt x="75294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2486460" y="5543005"/>
              <a:ext cx="51435" cy="35560"/>
            </a:xfrm>
            <a:custGeom>
              <a:avLst/>
              <a:gdLst/>
              <a:ahLst/>
              <a:cxnLst/>
              <a:rect l="l" t="t" r="r" b="b"/>
              <a:pathLst>
                <a:path w="51435" h="35560">
                  <a:moveTo>
                    <a:pt x="0" y="35564"/>
                  </a:moveTo>
                  <a:lnTo>
                    <a:pt x="51420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2397020" y="5507424"/>
              <a:ext cx="19685" cy="13970"/>
            </a:xfrm>
            <a:custGeom>
              <a:avLst/>
              <a:gdLst/>
              <a:ahLst/>
              <a:cxnLst/>
              <a:rect l="l" t="t" r="r" b="b"/>
              <a:pathLst>
                <a:path w="19685" h="13970">
                  <a:moveTo>
                    <a:pt x="0" y="13615"/>
                  </a:moveTo>
                  <a:lnTo>
                    <a:pt x="19682" y="0"/>
                  </a:lnTo>
                </a:path>
              </a:pathLst>
            </a:custGeom>
            <a:ln w="3175">
              <a:solidFill>
                <a:srgbClr val="A7836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2388915" y="5495790"/>
              <a:ext cx="150495" cy="54610"/>
            </a:xfrm>
            <a:custGeom>
              <a:avLst/>
              <a:gdLst/>
              <a:ahLst/>
              <a:cxnLst/>
              <a:rect l="l" t="t" r="r" b="b"/>
              <a:pathLst>
                <a:path w="150494" h="54610">
                  <a:moveTo>
                    <a:pt x="75222" y="0"/>
                  </a:moveTo>
                  <a:lnTo>
                    <a:pt x="45943" y="3290"/>
                  </a:lnTo>
                  <a:lnTo>
                    <a:pt x="22032" y="12263"/>
                  </a:lnTo>
                  <a:lnTo>
                    <a:pt x="5911" y="25572"/>
                  </a:lnTo>
                  <a:lnTo>
                    <a:pt x="0" y="41871"/>
                  </a:lnTo>
                  <a:lnTo>
                    <a:pt x="0" y="46253"/>
                  </a:lnTo>
                  <a:lnTo>
                    <a:pt x="1206" y="50469"/>
                  </a:lnTo>
                  <a:lnTo>
                    <a:pt x="3441" y="54444"/>
                  </a:lnTo>
                  <a:lnTo>
                    <a:pt x="13092" y="41503"/>
                  </a:lnTo>
                  <a:lnTo>
                    <a:pt x="29564" y="31195"/>
                  </a:lnTo>
                  <a:lnTo>
                    <a:pt x="51310" y="24382"/>
                  </a:lnTo>
                  <a:lnTo>
                    <a:pt x="76784" y="21920"/>
                  </a:lnTo>
                  <a:lnTo>
                    <a:pt x="100858" y="24110"/>
                  </a:lnTo>
                  <a:lnTo>
                    <a:pt x="121702" y="30202"/>
                  </a:lnTo>
                  <a:lnTo>
                    <a:pt x="138029" y="39477"/>
                  </a:lnTo>
                  <a:lnTo>
                    <a:pt x="148551" y="51219"/>
                  </a:lnTo>
                  <a:lnTo>
                    <a:pt x="149796" y="48221"/>
                  </a:lnTo>
                  <a:lnTo>
                    <a:pt x="150444" y="45084"/>
                  </a:lnTo>
                  <a:lnTo>
                    <a:pt x="150444" y="41871"/>
                  </a:lnTo>
                  <a:lnTo>
                    <a:pt x="144532" y="25572"/>
                  </a:lnTo>
                  <a:lnTo>
                    <a:pt x="128411" y="12263"/>
                  </a:lnTo>
                  <a:lnTo>
                    <a:pt x="104500" y="3290"/>
                  </a:lnTo>
                  <a:lnTo>
                    <a:pt x="75222" y="0"/>
                  </a:lnTo>
                  <a:close/>
                </a:path>
              </a:pathLst>
            </a:custGeom>
            <a:solidFill>
              <a:srgbClr val="D69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2389632" y="5496931"/>
              <a:ext cx="150495" cy="83820"/>
            </a:xfrm>
            <a:custGeom>
              <a:avLst/>
              <a:gdLst/>
              <a:ahLst/>
              <a:cxnLst/>
              <a:rect l="l" t="t" r="r" b="b"/>
              <a:pathLst>
                <a:path w="150494" h="83820">
                  <a:moveTo>
                    <a:pt x="150444" y="41871"/>
                  </a:moveTo>
                  <a:lnTo>
                    <a:pt x="144532" y="58170"/>
                  </a:lnTo>
                  <a:lnTo>
                    <a:pt x="128411" y="71480"/>
                  </a:lnTo>
                  <a:lnTo>
                    <a:pt x="104500" y="80453"/>
                  </a:lnTo>
                  <a:lnTo>
                    <a:pt x="75222" y="83743"/>
                  </a:lnTo>
                  <a:lnTo>
                    <a:pt x="45943" y="80453"/>
                  </a:lnTo>
                  <a:lnTo>
                    <a:pt x="22032" y="71480"/>
                  </a:lnTo>
                  <a:lnTo>
                    <a:pt x="5911" y="58170"/>
                  </a:lnTo>
                  <a:lnTo>
                    <a:pt x="0" y="41871"/>
                  </a:lnTo>
                  <a:lnTo>
                    <a:pt x="5911" y="25572"/>
                  </a:lnTo>
                  <a:lnTo>
                    <a:pt x="22032" y="12263"/>
                  </a:lnTo>
                  <a:lnTo>
                    <a:pt x="45943" y="3290"/>
                  </a:lnTo>
                  <a:lnTo>
                    <a:pt x="75222" y="0"/>
                  </a:lnTo>
                  <a:lnTo>
                    <a:pt x="104500" y="3290"/>
                  </a:lnTo>
                  <a:lnTo>
                    <a:pt x="128411" y="12263"/>
                  </a:lnTo>
                  <a:lnTo>
                    <a:pt x="144532" y="25572"/>
                  </a:lnTo>
                  <a:lnTo>
                    <a:pt x="150444" y="41871"/>
                  </a:lnTo>
                  <a:close/>
                </a:path>
              </a:pathLst>
            </a:custGeom>
            <a:ln w="3175">
              <a:solidFill>
                <a:srgbClr val="F2CEA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2412657" y="5575883"/>
              <a:ext cx="14604" cy="35560"/>
            </a:xfrm>
            <a:custGeom>
              <a:avLst/>
              <a:gdLst/>
              <a:ahLst/>
              <a:cxnLst/>
              <a:rect l="l" t="t" r="r" b="b"/>
              <a:pathLst>
                <a:path w="14605" h="35560">
                  <a:moveTo>
                    <a:pt x="6845" y="26377"/>
                  </a:moveTo>
                  <a:lnTo>
                    <a:pt x="6832" y="20154"/>
                  </a:lnTo>
                  <a:lnTo>
                    <a:pt x="0" y="17995"/>
                  </a:lnTo>
                  <a:lnTo>
                    <a:pt x="12" y="24218"/>
                  </a:lnTo>
                  <a:lnTo>
                    <a:pt x="6845" y="26377"/>
                  </a:lnTo>
                  <a:close/>
                </a:path>
                <a:path w="14605" h="35560">
                  <a:moveTo>
                    <a:pt x="7137" y="12992"/>
                  </a:moveTo>
                  <a:lnTo>
                    <a:pt x="7124" y="6769"/>
                  </a:lnTo>
                  <a:lnTo>
                    <a:pt x="292" y="4610"/>
                  </a:lnTo>
                  <a:lnTo>
                    <a:pt x="304" y="10833"/>
                  </a:lnTo>
                  <a:lnTo>
                    <a:pt x="7137" y="12992"/>
                  </a:lnTo>
                  <a:close/>
                </a:path>
                <a:path w="14605" h="35560">
                  <a:moveTo>
                    <a:pt x="14008" y="35547"/>
                  </a:moveTo>
                  <a:lnTo>
                    <a:pt x="13995" y="29311"/>
                  </a:lnTo>
                  <a:lnTo>
                    <a:pt x="7162" y="26377"/>
                  </a:lnTo>
                  <a:lnTo>
                    <a:pt x="7175" y="32600"/>
                  </a:lnTo>
                  <a:lnTo>
                    <a:pt x="14008" y="35547"/>
                  </a:lnTo>
                  <a:close/>
                </a:path>
                <a:path w="14605" h="35560">
                  <a:moveTo>
                    <a:pt x="14097" y="22555"/>
                  </a:moveTo>
                  <a:lnTo>
                    <a:pt x="14084" y="16319"/>
                  </a:lnTo>
                  <a:lnTo>
                    <a:pt x="7251" y="13385"/>
                  </a:lnTo>
                  <a:lnTo>
                    <a:pt x="7264" y="19608"/>
                  </a:lnTo>
                  <a:lnTo>
                    <a:pt x="14097" y="22555"/>
                  </a:lnTo>
                  <a:close/>
                </a:path>
                <a:path w="14605" h="35560">
                  <a:moveTo>
                    <a:pt x="14173" y="9169"/>
                  </a:moveTo>
                  <a:lnTo>
                    <a:pt x="14160" y="2946"/>
                  </a:lnTo>
                  <a:lnTo>
                    <a:pt x="7327" y="0"/>
                  </a:lnTo>
                  <a:lnTo>
                    <a:pt x="7340" y="6235"/>
                  </a:lnTo>
                  <a:lnTo>
                    <a:pt x="14173" y="9169"/>
                  </a:lnTo>
                  <a:close/>
                </a:path>
              </a:pathLst>
            </a:custGeom>
            <a:solidFill>
              <a:srgbClr val="C391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3" name="object 543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2410531" y="5462294"/>
              <a:ext cx="119730" cy="116465"/>
            </a:xfrm>
            <a:prstGeom prst="rect">
              <a:avLst/>
            </a:prstGeom>
          </p:spPr>
        </p:pic>
        <p:sp>
          <p:nvSpPr>
            <p:cNvPr id="544" name="object 544" descr=""/>
            <p:cNvSpPr/>
            <p:nvPr/>
          </p:nvSpPr>
          <p:spPr>
            <a:xfrm>
              <a:off x="2357282" y="5074112"/>
              <a:ext cx="132715" cy="100330"/>
            </a:xfrm>
            <a:custGeom>
              <a:avLst/>
              <a:gdLst/>
              <a:ahLst/>
              <a:cxnLst/>
              <a:rect l="l" t="t" r="r" b="b"/>
              <a:pathLst>
                <a:path w="132714" h="100329">
                  <a:moveTo>
                    <a:pt x="47624" y="0"/>
                  </a:moveTo>
                  <a:lnTo>
                    <a:pt x="24101" y="33459"/>
                  </a:lnTo>
                  <a:lnTo>
                    <a:pt x="11310" y="50504"/>
                  </a:lnTo>
                  <a:lnTo>
                    <a:pt x="4800" y="56439"/>
                  </a:lnTo>
                  <a:lnTo>
                    <a:pt x="114" y="56565"/>
                  </a:lnTo>
                  <a:lnTo>
                    <a:pt x="2273" y="66827"/>
                  </a:lnTo>
                  <a:lnTo>
                    <a:pt x="16396" y="73262"/>
                  </a:lnTo>
                  <a:lnTo>
                    <a:pt x="41375" y="82734"/>
                  </a:lnTo>
                  <a:lnTo>
                    <a:pt x="68465" y="92319"/>
                  </a:lnTo>
                  <a:lnTo>
                    <a:pt x="88925" y="99098"/>
                  </a:lnTo>
                  <a:lnTo>
                    <a:pt x="90919" y="99961"/>
                  </a:lnTo>
                  <a:lnTo>
                    <a:pt x="91884" y="99415"/>
                  </a:lnTo>
                  <a:lnTo>
                    <a:pt x="92379" y="97142"/>
                  </a:lnTo>
                  <a:lnTo>
                    <a:pt x="99281" y="83197"/>
                  </a:lnTo>
                  <a:lnTo>
                    <a:pt x="113029" y="59156"/>
                  </a:lnTo>
                  <a:lnTo>
                    <a:pt x="126501" y="36391"/>
                  </a:lnTo>
                  <a:lnTo>
                    <a:pt x="132575" y="26276"/>
                  </a:lnTo>
                  <a:lnTo>
                    <a:pt x="47624" y="0"/>
                  </a:lnTo>
                  <a:close/>
                </a:path>
                <a:path w="132714" h="100329">
                  <a:moveTo>
                    <a:pt x="0" y="56311"/>
                  </a:moveTo>
                  <a:lnTo>
                    <a:pt x="54" y="56565"/>
                  </a:lnTo>
                  <a:lnTo>
                    <a:pt x="0" y="56311"/>
                  </a:lnTo>
                  <a:close/>
                </a:path>
              </a:pathLst>
            </a:custGeom>
            <a:solidFill>
              <a:srgbClr val="A18F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5" name="object 545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319921" y="5041366"/>
              <a:ext cx="202171" cy="127952"/>
            </a:xfrm>
            <a:prstGeom prst="rect">
              <a:avLst/>
            </a:prstGeom>
          </p:spPr>
        </p:pic>
        <p:sp>
          <p:nvSpPr>
            <p:cNvPr id="546" name="object 546" descr=""/>
            <p:cNvSpPr/>
            <p:nvPr/>
          </p:nvSpPr>
          <p:spPr>
            <a:xfrm>
              <a:off x="2319072" y="5076142"/>
              <a:ext cx="204470" cy="100330"/>
            </a:xfrm>
            <a:custGeom>
              <a:avLst/>
              <a:gdLst/>
              <a:ahLst/>
              <a:cxnLst/>
              <a:rect l="l" t="t" r="r" b="b"/>
              <a:pathLst>
                <a:path w="204469" h="100329">
                  <a:moveTo>
                    <a:pt x="203466" y="114"/>
                  </a:moveTo>
                  <a:lnTo>
                    <a:pt x="203022" y="0"/>
                  </a:lnTo>
                  <a:lnTo>
                    <a:pt x="188690" y="25107"/>
                  </a:lnTo>
                  <a:lnTo>
                    <a:pt x="173434" y="50765"/>
                  </a:lnTo>
                  <a:lnTo>
                    <a:pt x="159488" y="73169"/>
                  </a:lnTo>
                  <a:lnTo>
                    <a:pt x="149085" y="88519"/>
                  </a:lnTo>
                  <a:lnTo>
                    <a:pt x="146862" y="91490"/>
                  </a:lnTo>
                  <a:lnTo>
                    <a:pt x="145326" y="93167"/>
                  </a:lnTo>
                  <a:lnTo>
                    <a:pt x="144081" y="93167"/>
                  </a:lnTo>
                  <a:lnTo>
                    <a:pt x="76239" y="69983"/>
                  </a:lnTo>
                  <a:lnTo>
                    <a:pt x="36846" y="54477"/>
                  </a:lnTo>
                  <a:lnTo>
                    <a:pt x="850" y="38277"/>
                  </a:lnTo>
                  <a:lnTo>
                    <a:pt x="546" y="38531"/>
                  </a:lnTo>
                  <a:lnTo>
                    <a:pt x="35787" y="60533"/>
                  </a:lnTo>
                  <a:lnTo>
                    <a:pt x="135902" y="97002"/>
                  </a:lnTo>
                  <a:lnTo>
                    <a:pt x="142582" y="99885"/>
                  </a:lnTo>
                  <a:lnTo>
                    <a:pt x="196631" y="20357"/>
                  </a:lnTo>
                  <a:lnTo>
                    <a:pt x="204190" y="5803"/>
                  </a:lnTo>
                  <a:lnTo>
                    <a:pt x="203466" y="114"/>
                  </a:lnTo>
                  <a:close/>
                </a:path>
              </a:pathLst>
            </a:custGeom>
            <a:solidFill>
              <a:srgbClr val="B2A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2341892" y="5062268"/>
              <a:ext cx="180975" cy="63500"/>
            </a:xfrm>
            <a:custGeom>
              <a:avLst/>
              <a:gdLst/>
              <a:ahLst/>
              <a:cxnLst/>
              <a:rect l="l" t="t" r="r" b="b"/>
              <a:pathLst>
                <a:path w="180975" h="63500">
                  <a:moveTo>
                    <a:pt x="136944" y="0"/>
                  </a:moveTo>
                  <a:lnTo>
                    <a:pt x="115068" y="551"/>
                  </a:lnTo>
                  <a:lnTo>
                    <a:pt x="93192" y="3741"/>
                  </a:lnTo>
                  <a:lnTo>
                    <a:pt x="69276" y="9015"/>
                  </a:lnTo>
                  <a:lnTo>
                    <a:pt x="57264" y="11303"/>
                  </a:lnTo>
                  <a:lnTo>
                    <a:pt x="45161" y="12822"/>
                  </a:lnTo>
                  <a:lnTo>
                    <a:pt x="38203" y="13126"/>
                  </a:lnTo>
                  <a:lnTo>
                    <a:pt x="31318" y="12933"/>
                  </a:lnTo>
                  <a:lnTo>
                    <a:pt x="24451" y="12297"/>
                  </a:lnTo>
                  <a:lnTo>
                    <a:pt x="11874" y="10282"/>
                  </a:lnTo>
                  <a:lnTo>
                    <a:pt x="6934" y="8948"/>
                  </a:lnTo>
                  <a:lnTo>
                    <a:pt x="749" y="10383"/>
                  </a:lnTo>
                  <a:lnTo>
                    <a:pt x="25" y="11107"/>
                  </a:lnTo>
                  <a:lnTo>
                    <a:pt x="0" y="12047"/>
                  </a:lnTo>
                  <a:lnTo>
                    <a:pt x="1986" y="24872"/>
                  </a:lnTo>
                  <a:lnTo>
                    <a:pt x="7100" y="41274"/>
                  </a:lnTo>
                  <a:lnTo>
                    <a:pt x="13532" y="55694"/>
                  </a:lnTo>
                  <a:lnTo>
                    <a:pt x="19469" y="62568"/>
                  </a:lnTo>
                  <a:lnTo>
                    <a:pt x="26083" y="63371"/>
                  </a:lnTo>
                  <a:lnTo>
                    <a:pt x="33000" y="63061"/>
                  </a:lnTo>
                  <a:lnTo>
                    <a:pt x="76047" y="57500"/>
                  </a:lnTo>
                  <a:lnTo>
                    <a:pt x="117115" y="44924"/>
                  </a:lnTo>
                  <a:lnTo>
                    <a:pt x="153276" y="20696"/>
                  </a:lnTo>
                  <a:lnTo>
                    <a:pt x="159741" y="16642"/>
                  </a:lnTo>
                  <a:lnTo>
                    <a:pt x="166452" y="13212"/>
                  </a:lnTo>
                  <a:lnTo>
                    <a:pt x="173353" y="10273"/>
                  </a:lnTo>
                  <a:lnTo>
                    <a:pt x="180848" y="7539"/>
                  </a:lnTo>
                  <a:lnTo>
                    <a:pt x="180924" y="7145"/>
                  </a:lnTo>
                  <a:lnTo>
                    <a:pt x="180390" y="6992"/>
                  </a:lnTo>
                  <a:lnTo>
                    <a:pt x="158743" y="2132"/>
                  </a:lnTo>
                  <a:lnTo>
                    <a:pt x="136944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2332951" y="5069000"/>
              <a:ext cx="205740" cy="57150"/>
            </a:xfrm>
            <a:custGeom>
              <a:avLst/>
              <a:gdLst/>
              <a:ahLst/>
              <a:cxnLst/>
              <a:rect l="l" t="t" r="r" b="b"/>
              <a:pathLst>
                <a:path w="205739" h="57150">
                  <a:moveTo>
                    <a:pt x="205130" y="44792"/>
                  </a:moveTo>
                  <a:lnTo>
                    <a:pt x="162763" y="28181"/>
                  </a:lnTo>
                  <a:lnTo>
                    <a:pt x="124637" y="19050"/>
                  </a:lnTo>
                  <a:lnTo>
                    <a:pt x="107835" y="16014"/>
                  </a:lnTo>
                  <a:lnTo>
                    <a:pt x="117144" y="13589"/>
                  </a:lnTo>
                  <a:lnTo>
                    <a:pt x="140462" y="8039"/>
                  </a:lnTo>
                  <a:lnTo>
                    <a:pt x="163969" y="3759"/>
                  </a:lnTo>
                  <a:lnTo>
                    <a:pt x="187655" y="1574"/>
                  </a:lnTo>
                  <a:lnTo>
                    <a:pt x="189788" y="812"/>
                  </a:lnTo>
                  <a:lnTo>
                    <a:pt x="189865" y="419"/>
                  </a:lnTo>
                  <a:lnTo>
                    <a:pt x="189331" y="266"/>
                  </a:lnTo>
                  <a:lnTo>
                    <a:pt x="188353" y="0"/>
                  </a:lnTo>
                  <a:lnTo>
                    <a:pt x="166243" y="1841"/>
                  </a:lnTo>
                  <a:lnTo>
                    <a:pt x="144272" y="5562"/>
                  </a:lnTo>
                  <a:lnTo>
                    <a:pt x="122491" y="10515"/>
                  </a:lnTo>
                  <a:lnTo>
                    <a:pt x="103352" y="15367"/>
                  </a:lnTo>
                  <a:lnTo>
                    <a:pt x="80683" y="12052"/>
                  </a:lnTo>
                  <a:lnTo>
                    <a:pt x="46126" y="8051"/>
                  </a:lnTo>
                  <a:lnTo>
                    <a:pt x="17665" y="5448"/>
                  </a:lnTo>
                  <a:lnTo>
                    <a:pt x="4775" y="5067"/>
                  </a:lnTo>
                  <a:lnTo>
                    <a:pt x="2184" y="6426"/>
                  </a:lnTo>
                  <a:lnTo>
                    <a:pt x="1308" y="18694"/>
                  </a:lnTo>
                  <a:lnTo>
                    <a:pt x="1689" y="33426"/>
                  </a:lnTo>
                  <a:lnTo>
                    <a:pt x="0" y="42100"/>
                  </a:lnTo>
                  <a:lnTo>
                    <a:pt x="36004" y="55473"/>
                  </a:lnTo>
                  <a:lnTo>
                    <a:pt x="55867" y="56527"/>
                  </a:lnTo>
                  <a:lnTo>
                    <a:pt x="70993" y="56210"/>
                  </a:lnTo>
                  <a:lnTo>
                    <a:pt x="101219" y="54737"/>
                  </a:lnTo>
                  <a:lnTo>
                    <a:pt x="116332" y="54305"/>
                  </a:lnTo>
                  <a:lnTo>
                    <a:pt x="127762" y="54737"/>
                  </a:lnTo>
                  <a:lnTo>
                    <a:pt x="150520" y="56781"/>
                  </a:lnTo>
                  <a:lnTo>
                    <a:pt x="161925" y="57099"/>
                  </a:lnTo>
                  <a:lnTo>
                    <a:pt x="173215" y="56857"/>
                  </a:lnTo>
                  <a:lnTo>
                    <a:pt x="184683" y="55689"/>
                  </a:lnTo>
                  <a:lnTo>
                    <a:pt x="195491" y="52235"/>
                  </a:lnTo>
                  <a:lnTo>
                    <a:pt x="205130" y="44792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2334427" y="5093642"/>
              <a:ext cx="203835" cy="21590"/>
            </a:xfrm>
            <a:custGeom>
              <a:avLst/>
              <a:gdLst/>
              <a:ahLst/>
              <a:cxnLst/>
              <a:rect l="l" t="t" r="r" b="b"/>
              <a:pathLst>
                <a:path w="203835" h="21589">
                  <a:moveTo>
                    <a:pt x="0" y="0"/>
                  </a:moveTo>
                  <a:lnTo>
                    <a:pt x="25" y="1498"/>
                  </a:lnTo>
                  <a:lnTo>
                    <a:pt x="27343" y="3936"/>
                  </a:lnTo>
                  <a:lnTo>
                    <a:pt x="54538" y="7618"/>
                  </a:lnTo>
                  <a:lnTo>
                    <a:pt x="108851" y="15874"/>
                  </a:lnTo>
                  <a:lnTo>
                    <a:pt x="155584" y="19977"/>
                  </a:lnTo>
                  <a:lnTo>
                    <a:pt x="202488" y="21374"/>
                  </a:lnTo>
                  <a:lnTo>
                    <a:pt x="203555" y="20256"/>
                  </a:lnTo>
                  <a:lnTo>
                    <a:pt x="203454" y="19786"/>
                  </a:lnTo>
                  <a:lnTo>
                    <a:pt x="178795" y="19236"/>
                  </a:lnTo>
                  <a:lnTo>
                    <a:pt x="154146" y="18253"/>
                  </a:lnTo>
                  <a:lnTo>
                    <a:pt x="129544" y="16521"/>
                  </a:lnTo>
                  <a:lnTo>
                    <a:pt x="105029" y="13728"/>
                  </a:lnTo>
                  <a:lnTo>
                    <a:pt x="52619" y="5697"/>
                  </a:lnTo>
                  <a:lnTo>
                    <a:pt x="26365" y="2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2361026" y="5106398"/>
              <a:ext cx="57785" cy="31115"/>
            </a:xfrm>
            <a:custGeom>
              <a:avLst/>
              <a:gdLst/>
              <a:ahLst/>
              <a:cxnLst/>
              <a:rect l="l" t="t" r="r" b="b"/>
              <a:pathLst>
                <a:path w="57785" h="31114">
                  <a:moveTo>
                    <a:pt x="53709" y="29121"/>
                  </a:moveTo>
                  <a:lnTo>
                    <a:pt x="44716" y="29121"/>
                  </a:lnTo>
                  <a:lnTo>
                    <a:pt x="45592" y="30098"/>
                  </a:lnTo>
                  <a:lnTo>
                    <a:pt x="46850" y="30772"/>
                  </a:lnTo>
                  <a:lnTo>
                    <a:pt x="48729" y="30594"/>
                  </a:lnTo>
                  <a:lnTo>
                    <a:pt x="49364" y="30365"/>
                  </a:lnTo>
                  <a:lnTo>
                    <a:pt x="49834" y="30010"/>
                  </a:lnTo>
                  <a:lnTo>
                    <a:pt x="52485" y="30010"/>
                  </a:lnTo>
                  <a:lnTo>
                    <a:pt x="53682" y="29260"/>
                  </a:lnTo>
                  <a:lnTo>
                    <a:pt x="53709" y="29121"/>
                  </a:lnTo>
                  <a:close/>
                </a:path>
                <a:path w="57785" h="31114">
                  <a:moveTo>
                    <a:pt x="52485" y="30010"/>
                  </a:moveTo>
                  <a:lnTo>
                    <a:pt x="49834" y="30010"/>
                  </a:lnTo>
                  <a:lnTo>
                    <a:pt x="50723" y="30429"/>
                  </a:lnTo>
                  <a:lnTo>
                    <a:pt x="51714" y="30492"/>
                  </a:lnTo>
                  <a:lnTo>
                    <a:pt x="52485" y="30010"/>
                  </a:lnTo>
                  <a:close/>
                </a:path>
                <a:path w="57785" h="31114">
                  <a:moveTo>
                    <a:pt x="54752" y="27609"/>
                  </a:moveTo>
                  <a:lnTo>
                    <a:pt x="39738" y="27609"/>
                  </a:lnTo>
                  <a:lnTo>
                    <a:pt x="40126" y="28079"/>
                  </a:lnTo>
                  <a:lnTo>
                    <a:pt x="41427" y="29654"/>
                  </a:lnTo>
                  <a:lnTo>
                    <a:pt x="43306" y="29933"/>
                  </a:lnTo>
                  <a:lnTo>
                    <a:pt x="44716" y="29121"/>
                  </a:lnTo>
                  <a:lnTo>
                    <a:pt x="53709" y="29121"/>
                  </a:lnTo>
                  <a:lnTo>
                    <a:pt x="53797" y="28651"/>
                  </a:lnTo>
                  <a:lnTo>
                    <a:pt x="53530" y="28079"/>
                  </a:lnTo>
                  <a:lnTo>
                    <a:pt x="54648" y="27749"/>
                  </a:lnTo>
                  <a:lnTo>
                    <a:pt x="54752" y="27609"/>
                  </a:lnTo>
                  <a:close/>
                </a:path>
                <a:path w="57785" h="31114">
                  <a:moveTo>
                    <a:pt x="55309" y="26860"/>
                  </a:moveTo>
                  <a:lnTo>
                    <a:pt x="36207" y="26860"/>
                  </a:lnTo>
                  <a:lnTo>
                    <a:pt x="36563" y="27330"/>
                  </a:lnTo>
                  <a:lnTo>
                    <a:pt x="37045" y="27698"/>
                  </a:lnTo>
                  <a:lnTo>
                    <a:pt x="38150" y="27990"/>
                  </a:lnTo>
                  <a:lnTo>
                    <a:pt x="38620" y="28016"/>
                  </a:lnTo>
                  <a:lnTo>
                    <a:pt x="39923" y="27833"/>
                  </a:lnTo>
                  <a:lnTo>
                    <a:pt x="39738" y="27609"/>
                  </a:lnTo>
                  <a:lnTo>
                    <a:pt x="54752" y="27609"/>
                  </a:lnTo>
                  <a:lnTo>
                    <a:pt x="55309" y="26860"/>
                  </a:lnTo>
                  <a:close/>
                </a:path>
                <a:path w="57785" h="31114">
                  <a:moveTo>
                    <a:pt x="39738" y="27609"/>
                  </a:moveTo>
                  <a:lnTo>
                    <a:pt x="39923" y="27833"/>
                  </a:lnTo>
                  <a:lnTo>
                    <a:pt x="39837" y="27698"/>
                  </a:lnTo>
                  <a:close/>
                </a:path>
                <a:path w="57785" h="31114">
                  <a:moveTo>
                    <a:pt x="55274" y="26149"/>
                  </a:moveTo>
                  <a:lnTo>
                    <a:pt x="33388" y="26149"/>
                  </a:lnTo>
                  <a:lnTo>
                    <a:pt x="33820" y="26796"/>
                  </a:lnTo>
                  <a:lnTo>
                    <a:pt x="34518" y="27139"/>
                  </a:lnTo>
                  <a:lnTo>
                    <a:pt x="35712" y="26987"/>
                  </a:lnTo>
                  <a:lnTo>
                    <a:pt x="35966" y="26936"/>
                  </a:lnTo>
                  <a:lnTo>
                    <a:pt x="36207" y="26860"/>
                  </a:lnTo>
                  <a:lnTo>
                    <a:pt x="55309" y="26860"/>
                  </a:lnTo>
                  <a:lnTo>
                    <a:pt x="55422" y="26708"/>
                  </a:lnTo>
                  <a:lnTo>
                    <a:pt x="55274" y="26149"/>
                  </a:lnTo>
                  <a:close/>
                </a:path>
                <a:path w="57785" h="31114">
                  <a:moveTo>
                    <a:pt x="56514" y="24637"/>
                  </a:moveTo>
                  <a:lnTo>
                    <a:pt x="28409" y="24637"/>
                  </a:lnTo>
                  <a:lnTo>
                    <a:pt x="28828" y="26835"/>
                  </a:lnTo>
                  <a:lnTo>
                    <a:pt x="31495" y="27127"/>
                  </a:lnTo>
                  <a:lnTo>
                    <a:pt x="33388" y="26149"/>
                  </a:lnTo>
                  <a:lnTo>
                    <a:pt x="55274" y="26149"/>
                  </a:lnTo>
                  <a:lnTo>
                    <a:pt x="55156" y="25704"/>
                  </a:lnTo>
                  <a:lnTo>
                    <a:pt x="56273" y="25145"/>
                  </a:lnTo>
                  <a:lnTo>
                    <a:pt x="56514" y="24637"/>
                  </a:lnTo>
                  <a:close/>
                </a:path>
                <a:path w="57785" h="31114">
                  <a:moveTo>
                    <a:pt x="57330" y="20764"/>
                  </a:moveTo>
                  <a:lnTo>
                    <a:pt x="19113" y="20764"/>
                  </a:lnTo>
                  <a:lnTo>
                    <a:pt x="21335" y="21031"/>
                  </a:lnTo>
                  <a:lnTo>
                    <a:pt x="20231" y="21120"/>
                  </a:lnTo>
                  <a:lnTo>
                    <a:pt x="21831" y="22097"/>
                  </a:lnTo>
                  <a:lnTo>
                    <a:pt x="23990" y="22529"/>
                  </a:lnTo>
                  <a:lnTo>
                    <a:pt x="24256" y="22644"/>
                  </a:lnTo>
                  <a:lnTo>
                    <a:pt x="25488" y="24104"/>
                  </a:lnTo>
                  <a:lnTo>
                    <a:pt x="25895" y="24460"/>
                  </a:lnTo>
                  <a:lnTo>
                    <a:pt x="27228" y="24803"/>
                  </a:lnTo>
                  <a:lnTo>
                    <a:pt x="27825" y="24777"/>
                  </a:lnTo>
                  <a:lnTo>
                    <a:pt x="28409" y="24637"/>
                  </a:lnTo>
                  <a:lnTo>
                    <a:pt x="56514" y="24637"/>
                  </a:lnTo>
                  <a:lnTo>
                    <a:pt x="56857" y="23914"/>
                  </a:lnTo>
                  <a:lnTo>
                    <a:pt x="56286" y="22936"/>
                  </a:lnTo>
                  <a:lnTo>
                    <a:pt x="57073" y="22440"/>
                  </a:lnTo>
                  <a:lnTo>
                    <a:pt x="57543" y="21539"/>
                  </a:lnTo>
                  <a:lnTo>
                    <a:pt x="57330" y="20764"/>
                  </a:lnTo>
                  <a:close/>
                </a:path>
                <a:path w="57785" h="31114">
                  <a:moveTo>
                    <a:pt x="55493" y="18402"/>
                  </a:moveTo>
                  <a:lnTo>
                    <a:pt x="16078" y="18402"/>
                  </a:lnTo>
                  <a:lnTo>
                    <a:pt x="16205" y="19659"/>
                  </a:lnTo>
                  <a:lnTo>
                    <a:pt x="16979" y="20599"/>
                  </a:lnTo>
                  <a:lnTo>
                    <a:pt x="18757" y="20840"/>
                  </a:lnTo>
                  <a:lnTo>
                    <a:pt x="19113" y="20764"/>
                  </a:lnTo>
                  <a:lnTo>
                    <a:pt x="57330" y="20764"/>
                  </a:lnTo>
                  <a:lnTo>
                    <a:pt x="56794" y="18808"/>
                  </a:lnTo>
                  <a:lnTo>
                    <a:pt x="55493" y="18402"/>
                  </a:lnTo>
                  <a:close/>
                </a:path>
                <a:path w="57785" h="31114">
                  <a:moveTo>
                    <a:pt x="50779" y="17043"/>
                  </a:moveTo>
                  <a:lnTo>
                    <a:pt x="12242" y="17043"/>
                  </a:lnTo>
                  <a:lnTo>
                    <a:pt x="12509" y="17691"/>
                  </a:lnTo>
                  <a:lnTo>
                    <a:pt x="13296" y="18732"/>
                  </a:lnTo>
                  <a:lnTo>
                    <a:pt x="14160" y="18897"/>
                  </a:lnTo>
                  <a:lnTo>
                    <a:pt x="15392" y="18668"/>
                  </a:lnTo>
                  <a:lnTo>
                    <a:pt x="15747" y="18567"/>
                  </a:lnTo>
                  <a:lnTo>
                    <a:pt x="16078" y="18402"/>
                  </a:lnTo>
                  <a:lnTo>
                    <a:pt x="55493" y="18402"/>
                  </a:lnTo>
                  <a:lnTo>
                    <a:pt x="50779" y="17043"/>
                  </a:lnTo>
                  <a:close/>
                </a:path>
                <a:path w="57785" h="31114">
                  <a:moveTo>
                    <a:pt x="40294" y="14909"/>
                  </a:moveTo>
                  <a:lnTo>
                    <a:pt x="8496" y="14909"/>
                  </a:lnTo>
                  <a:lnTo>
                    <a:pt x="8521" y="15900"/>
                  </a:lnTo>
                  <a:lnTo>
                    <a:pt x="8818" y="16802"/>
                  </a:lnTo>
                  <a:lnTo>
                    <a:pt x="10591" y="17564"/>
                  </a:lnTo>
                  <a:lnTo>
                    <a:pt x="11531" y="17462"/>
                  </a:lnTo>
                  <a:lnTo>
                    <a:pt x="12242" y="17043"/>
                  </a:lnTo>
                  <a:lnTo>
                    <a:pt x="50779" y="17043"/>
                  </a:lnTo>
                  <a:lnTo>
                    <a:pt x="50291" y="16903"/>
                  </a:lnTo>
                  <a:lnTo>
                    <a:pt x="46418" y="16802"/>
                  </a:lnTo>
                  <a:lnTo>
                    <a:pt x="40294" y="14909"/>
                  </a:lnTo>
                  <a:close/>
                </a:path>
                <a:path w="57785" h="31114">
                  <a:moveTo>
                    <a:pt x="34770" y="13144"/>
                  </a:moveTo>
                  <a:lnTo>
                    <a:pt x="5473" y="13144"/>
                  </a:lnTo>
                  <a:lnTo>
                    <a:pt x="5689" y="14516"/>
                  </a:lnTo>
                  <a:lnTo>
                    <a:pt x="7111" y="15151"/>
                  </a:lnTo>
                  <a:lnTo>
                    <a:pt x="8496" y="14909"/>
                  </a:lnTo>
                  <a:lnTo>
                    <a:pt x="40294" y="14909"/>
                  </a:lnTo>
                  <a:lnTo>
                    <a:pt x="35674" y="13474"/>
                  </a:lnTo>
                  <a:lnTo>
                    <a:pt x="34770" y="13144"/>
                  </a:lnTo>
                  <a:close/>
                </a:path>
                <a:path w="57785" h="31114">
                  <a:moveTo>
                    <a:pt x="26986" y="10083"/>
                  </a:moveTo>
                  <a:lnTo>
                    <a:pt x="2641" y="10083"/>
                  </a:lnTo>
                  <a:lnTo>
                    <a:pt x="2006" y="10960"/>
                  </a:lnTo>
                  <a:lnTo>
                    <a:pt x="1676" y="11988"/>
                  </a:lnTo>
                  <a:lnTo>
                    <a:pt x="2971" y="13474"/>
                  </a:lnTo>
                  <a:lnTo>
                    <a:pt x="3657" y="13665"/>
                  </a:lnTo>
                  <a:lnTo>
                    <a:pt x="4737" y="13500"/>
                  </a:lnTo>
                  <a:lnTo>
                    <a:pt x="5092" y="13347"/>
                  </a:lnTo>
                  <a:lnTo>
                    <a:pt x="5473" y="13144"/>
                  </a:lnTo>
                  <a:lnTo>
                    <a:pt x="34770" y="13144"/>
                  </a:lnTo>
                  <a:lnTo>
                    <a:pt x="28752" y="10947"/>
                  </a:lnTo>
                  <a:lnTo>
                    <a:pt x="26986" y="10083"/>
                  </a:lnTo>
                  <a:close/>
                </a:path>
                <a:path w="57785" h="31114">
                  <a:moveTo>
                    <a:pt x="5499" y="0"/>
                  </a:moveTo>
                  <a:lnTo>
                    <a:pt x="4241" y="0"/>
                  </a:lnTo>
                  <a:lnTo>
                    <a:pt x="2514" y="774"/>
                  </a:lnTo>
                  <a:lnTo>
                    <a:pt x="1930" y="1295"/>
                  </a:lnTo>
                  <a:lnTo>
                    <a:pt x="1676" y="2743"/>
                  </a:lnTo>
                  <a:lnTo>
                    <a:pt x="1930" y="3378"/>
                  </a:lnTo>
                  <a:lnTo>
                    <a:pt x="2260" y="3975"/>
                  </a:lnTo>
                  <a:lnTo>
                    <a:pt x="1917" y="4063"/>
                  </a:lnTo>
                  <a:lnTo>
                    <a:pt x="1104" y="4406"/>
                  </a:lnTo>
                  <a:lnTo>
                    <a:pt x="419" y="4965"/>
                  </a:lnTo>
                  <a:lnTo>
                    <a:pt x="241" y="6375"/>
                  </a:lnTo>
                  <a:lnTo>
                    <a:pt x="660" y="6972"/>
                  </a:lnTo>
                  <a:lnTo>
                    <a:pt x="1358" y="7353"/>
                  </a:lnTo>
                  <a:lnTo>
                    <a:pt x="1638" y="7442"/>
                  </a:lnTo>
                  <a:lnTo>
                    <a:pt x="444" y="8115"/>
                  </a:lnTo>
                  <a:lnTo>
                    <a:pt x="0" y="9232"/>
                  </a:lnTo>
                  <a:lnTo>
                    <a:pt x="393" y="9766"/>
                  </a:lnTo>
                  <a:lnTo>
                    <a:pt x="1435" y="10210"/>
                  </a:lnTo>
                  <a:lnTo>
                    <a:pt x="2057" y="10172"/>
                  </a:lnTo>
                  <a:lnTo>
                    <a:pt x="2641" y="10083"/>
                  </a:lnTo>
                  <a:lnTo>
                    <a:pt x="26986" y="10083"/>
                  </a:lnTo>
                  <a:lnTo>
                    <a:pt x="16751" y="5079"/>
                  </a:lnTo>
                  <a:lnTo>
                    <a:pt x="12153" y="1638"/>
                  </a:lnTo>
                  <a:lnTo>
                    <a:pt x="6070" y="812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2361528" y="5100463"/>
              <a:ext cx="60325" cy="28575"/>
            </a:xfrm>
            <a:custGeom>
              <a:avLst/>
              <a:gdLst/>
              <a:ahLst/>
              <a:cxnLst/>
              <a:rect l="l" t="t" r="r" b="b"/>
              <a:pathLst>
                <a:path w="60325" h="28575">
                  <a:moveTo>
                    <a:pt x="10264" y="0"/>
                  </a:moveTo>
                  <a:lnTo>
                    <a:pt x="4635" y="2257"/>
                  </a:lnTo>
                  <a:lnTo>
                    <a:pt x="0" y="6867"/>
                  </a:lnTo>
                  <a:lnTo>
                    <a:pt x="8470" y="11274"/>
                  </a:lnTo>
                  <a:lnTo>
                    <a:pt x="17119" y="16862"/>
                  </a:lnTo>
                  <a:lnTo>
                    <a:pt x="22745" y="20252"/>
                  </a:lnTo>
                  <a:lnTo>
                    <a:pt x="34734" y="25472"/>
                  </a:lnTo>
                  <a:lnTo>
                    <a:pt x="41732" y="27961"/>
                  </a:lnTo>
                  <a:lnTo>
                    <a:pt x="50914" y="28190"/>
                  </a:lnTo>
                  <a:lnTo>
                    <a:pt x="55524" y="27504"/>
                  </a:lnTo>
                  <a:lnTo>
                    <a:pt x="60147" y="21307"/>
                  </a:lnTo>
                  <a:lnTo>
                    <a:pt x="54444" y="18436"/>
                  </a:lnTo>
                  <a:lnTo>
                    <a:pt x="51371" y="17662"/>
                  </a:lnTo>
                  <a:lnTo>
                    <a:pt x="43751" y="15757"/>
                  </a:lnTo>
                  <a:lnTo>
                    <a:pt x="36372" y="14893"/>
                  </a:lnTo>
                  <a:lnTo>
                    <a:pt x="29438" y="10854"/>
                  </a:lnTo>
                  <a:lnTo>
                    <a:pt x="24309" y="7239"/>
                  </a:lnTo>
                  <a:lnTo>
                    <a:pt x="17370" y="2641"/>
                  </a:lnTo>
                  <a:lnTo>
                    <a:pt x="10264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2369401" y="5100407"/>
              <a:ext cx="48260" cy="27305"/>
            </a:xfrm>
            <a:custGeom>
              <a:avLst/>
              <a:gdLst/>
              <a:ahLst/>
              <a:cxnLst/>
              <a:rect l="l" t="t" r="r" b="b"/>
              <a:pathLst>
                <a:path w="48260" h="27304">
                  <a:moveTo>
                    <a:pt x="6159" y="14909"/>
                  </a:moveTo>
                  <a:lnTo>
                    <a:pt x="5842" y="9677"/>
                  </a:lnTo>
                  <a:lnTo>
                    <a:pt x="4343" y="4610"/>
                  </a:lnTo>
                  <a:lnTo>
                    <a:pt x="1739" y="25"/>
                  </a:lnTo>
                  <a:lnTo>
                    <a:pt x="1143" y="0"/>
                  </a:lnTo>
                  <a:lnTo>
                    <a:pt x="558" y="50"/>
                  </a:lnTo>
                  <a:lnTo>
                    <a:pt x="0" y="177"/>
                  </a:lnTo>
                  <a:lnTo>
                    <a:pt x="2476" y="4394"/>
                  </a:lnTo>
                  <a:lnTo>
                    <a:pt x="3987" y="9029"/>
                  </a:lnTo>
                  <a:lnTo>
                    <a:pt x="4470" y="13830"/>
                  </a:lnTo>
                  <a:lnTo>
                    <a:pt x="6159" y="14909"/>
                  </a:lnTo>
                  <a:close/>
                </a:path>
                <a:path w="48260" h="27304">
                  <a:moveTo>
                    <a:pt x="17386" y="16281"/>
                  </a:moveTo>
                  <a:lnTo>
                    <a:pt x="16789" y="11353"/>
                  </a:lnTo>
                  <a:lnTo>
                    <a:pt x="15468" y="6604"/>
                  </a:lnTo>
                  <a:lnTo>
                    <a:pt x="13347" y="5118"/>
                  </a:lnTo>
                  <a:lnTo>
                    <a:pt x="14935" y="10071"/>
                  </a:lnTo>
                  <a:lnTo>
                    <a:pt x="15748" y="15240"/>
                  </a:lnTo>
                  <a:lnTo>
                    <a:pt x="15748" y="20472"/>
                  </a:lnTo>
                  <a:lnTo>
                    <a:pt x="17272" y="21247"/>
                  </a:lnTo>
                  <a:lnTo>
                    <a:pt x="17386" y="16281"/>
                  </a:lnTo>
                  <a:close/>
                </a:path>
                <a:path w="48260" h="27304">
                  <a:moveTo>
                    <a:pt x="32524" y="27038"/>
                  </a:moveTo>
                  <a:lnTo>
                    <a:pt x="31699" y="22707"/>
                  </a:lnTo>
                  <a:lnTo>
                    <a:pt x="30619" y="18440"/>
                  </a:lnTo>
                  <a:lnTo>
                    <a:pt x="29260" y="14249"/>
                  </a:lnTo>
                  <a:lnTo>
                    <a:pt x="27368" y="13601"/>
                  </a:lnTo>
                  <a:lnTo>
                    <a:pt x="28790" y="17856"/>
                  </a:lnTo>
                  <a:lnTo>
                    <a:pt x="29933" y="22186"/>
                  </a:lnTo>
                  <a:lnTo>
                    <a:pt x="30810" y="26581"/>
                  </a:lnTo>
                  <a:lnTo>
                    <a:pt x="32524" y="27038"/>
                  </a:lnTo>
                  <a:close/>
                </a:path>
                <a:path w="48260" h="27304">
                  <a:moveTo>
                    <a:pt x="47764" y="26619"/>
                  </a:moveTo>
                  <a:lnTo>
                    <a:pt x="43116" y="17640"/>
                  </a:lnTo>
                  <a:lnTo>
                    <a:pt x="44500" y="20751"/>
                  </a:lnTo>
                  <a:lnTo>
                    <a:pt x="45542" y="23990"/>
                  </a:lnTo>
                  <a:lnTo>
                    <a:pt x="46278" y="27292"/>
                  </a:lnTo>
                  <a:lnTo>
                    <a:pt x="46812" y="27101"/>
                  </a:lnTo>
                  <a:lnTo>
                    <a:pt x="47307" y="26885"/>
                  </a:lnTo>
                  <a:lnTo>
                    <a:pt x="47764" y="26619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2365554" y="5089967"/>
              <a:ext cx="60325" cy="34925"/>
            </a:xfrm>
            <a:custGeom>
              <a:avLst/>
              <a:gdLst/>
              <a:ahLst/>
              <a:cxnLst/>
              <a:rect l="l" t="t" r="r" b="b"/>
              <a:pathLst>
                <a:path w="60325" h="34925">
                  <a:moveTo>
                    <a:pt x="8737" y="0"/>
                  </a:moveTo>
                  <a:lnTo>
                    <a:pt x="4203" y="2362"/>
                  </a:lnTo>
                  <a:lnTo>
                    <a:pt x="4203" y="4000"/>
                  </a:lnTo>
                  <a:lnTo>
                    <a:pt x="4597" y="5511"/>
                  </a:lnTo>
                  <a:lnTo>
                    <a:pt x="3721" y="5448"/>
                  </a:lnTo>
                  <a:lnTo>
                    <a:pt x="2781" y="5689"/>
                  </a:lnTo>
                  <a:lnTo>
                    <a:pt x="1003" y="7264"/>
                  </a:lnTo>
                  <a:lnTo>
                    <a:pt x="1943" y="9093"/>
                  </a:lnTo>
                  <a:lnTo>
                    <a:pt x="914" y="9397"/>
                  </a:lnTo>
                  <a:lnTo>
                    <a:pt x="38" y="10198"/>
                  </a:lnTo>
                  <a:lnTo>
                    <a:pt x="0" y="12471"/>
                  </a:lnTo>
                  <a:lnTo>
                    <a:pt x="774" y="13334"/>
                  </a:lnTo>
                  <a:lnTo>
                    <a:pt x="2273" y="13550"/>
                  </a:lnTo>
                  <a:lnTo>
                    <a:pt x="2146" y="14211"/>
                  </a:lnTo>
                  <a:lnTo>
                    <a:pt x="2590" y="15798"/>
                  </a:lnTo>
                  <a:lnTo>
                    <a:pt x="4051" y="16217"/>
                  </a:lnTo>
                  <a:lnTo>
                    <a:pt x="5715" y="15735"/>
                  </a:lnTo>
                  <a:lnTo>
                    <a:pt x="5575" y="15874"/>
                  </a:lnTo>
                  <a:lnTo>
                    <a:pt x="5740" y="17056"/>
                  </a:lnTo>
                  <a:lnTo>
                    <a:pt x="6083" y="17652"/>
                  </a:lnTo>
                  <a:lnTo>
                    <a:pt x="7289" y="18453"/>
                  </a:lnTo>
                  <a:lnTo>
                    <a:pt x="8039" y="18516"/>
                  </a:lnTo>
                  <a:lnTo>
                    <a:pt x="8763" y="18351"/>
                  </a:lnTo>
                  <a:lnTo>
                    <a:pt x="8661" y="19380"/>
                  </a:lnTo>
                  <a:lnTo>
                    <a:pt x="9156" y="20434"/>
                  </a:lnTo>
                  <a:lnTo>
                    <a:pt x="10922" y="21183"/>
                  </a:lnTo>
                  <a:lnTo>
                    <a:pt x="11798" y="21183"/>
                  </a:lnTo>
                  <a:lnTo>
                    <a:pt x="12636" y="20967"/>
                  </a:lnTo>
                  <a:lnTo>
                    <a:pt x="12573" y="21780"/>
                  </a:lnTo>
                  <a:lnTo>
                    <a:pt x="13131" y="22491"/>
                  </a:lnTo>
                  <a:lnTo>
                    <a:pt x="14757" y="22682"/>
                  </a:lnTo>
                  <a:lnTo>
                    <a:pt x="15405" y="22364"/>
                  </a:lnTo>
                  <a:lnTo>
                    <a:pt x="16129" y="23571"/>
                  </a:lnTo>
                  <a:lnTo>
                    <a:pt x="16040" y="24168"/>
                  </a:lnTo>
                  <a:lnTo>
                    <a:pt x="17437" y="25793"/>
                  </a:lnTo>
                  <a:lnTo>
                    <a:pt x="19126" y="25755"/>
                  </a:lnTo>
                  <a:lnTo>
                    <a:pt x="20459" y="25107"/>
                  </a:lnTo>
                  <a:lnTo>
                    <a:pt x="20586" y="26454"/>
                  </a:lnTo>
                  <a:lnTo>
                    <a:pt x="21132" y="27762"/>
                  </a:lnTo>
                  <a:lnTo>
                    <a:pt x="23317" y="28079"/>
                  </a:lnTo>
                  <a:lnTo>
                    <a:pt x="24218" y="27927"/>
                  </a:lnTo>
                  <a:lnTo>
                    <a:pt x="24930" y="27546"/>
                  </a:lnTo>
                  <a:lnTo>
                    <a:pt x="25552" y="28460"/>
                  </a:lnTo>
                  <a:lnTo>
                    <a:pt x="26784" y="28676"/>
                  </a:lnTo>
                  <a:lnTo>
                    <a:pt x="27940" y="28409"/>
                  </a:lnTo>
                  <a:lnTo>
                    <a:pt x="27990" y="30213"/>
                  </a:lnTo>
                  <a:lnTo>
                    <a:pt x="30124" y="30695"/>
                  </a:lnTo>
                  <a:lnTo>
                    <a:pt x="31889" y="30175"/>
                  </a:lnTo>
                  <a:lnTo>
                    <a:pt x="32296" y="31724"/>
                  </a:lnTo>
                  <a:lnTo>
                    <a:pt x="34594" y="31991"/>
                  </a:lnTo>
                  <a:lnTo>
                    <a:pt x="36258" y="31191"/>
                  </a:lnTo>
                  <a:lnTo>
                    <a:pt x="37185" y="32448"/>
                  </a:lnTo>
                  <a:lnTo>
                    <a:pt x="38747" y="33007"/>
                  </a:lnTo>
                  <a:lnTo>
                    <a:pt x="40995" y="32461"/>
                  </a:lnTo>
                  <a:lnTo>
                    <a:pt x="41605" y="33693"/>
                  </a:lnTo>
                  <a:lnTo>
                    <a:pt x="42710" y="33096"/>
                  </a:lnTo>
                  <a:lnTo>
                    <a:pt x="43319" y="32346"/>
                  </a:lnTo>
                  <a:lnTo>
                    <a:pt x="43383" y="33032"/>
                  </a:lnTo>
                  <a:lnTo>
                    <a:pt x="43624" y="33870"/>
                  </a:lnTo>
                  <a:lnTo>
                    <a:pt x="44462" y="34289"/>
                  </a:lnTo>
                  <a:lnTo>
                    <a:pt x="46342" y="34391"/>
                  </a:lnTo>
                  <a:lnTo>
                    <a:pt x="47180" y="34048"/>
                  </a:lnTo>
                  <a:lnTo>
                    <a:pt x="47853" y="33477"/>
                  </a:lnTo>
                  <a:lnTo>
                    <a:pt x="48615" y="34543"/>
                  </a:lnTo>
                  <a:lnTo>
                    <a:pt x="50444" y="34645"/>
                  </a:lnTo>
                  <a:lnTo>
                    <a:pt x="51727" y="33959"/>
                  </a:lnTo>
                  <a:lnTo>
                    <a:pt x="52514" y="34531"/>
                  </a:lnTo>
                  <a:lnTo>
                    <a:pt x="53695" y="34645"/>
                  </a:lnTo>
                  <a:lnTo>
                    <a:pt x="56159" y="33705"/>
                  </a:lnTo>
                  <a:lnTo>
                    <a:pt x="56870" y="32359"/>
                  </a:lnTo>
                  <a:lnTo>
                    <a:pt x="56464" y="31191"/>
                  </a:lnTo>
                  <a:lnTo>
                    <a:pt x="56972" y="30797"/>
                  </a:lnTo>
                  <a:lnTo>
                    <a:pt x="57480" y="30238"/>
                  </a:lnTo>
                  <a:lnTo>
                    <a:pt x="57429" y="29527"/>
                  </a:lnTo>
                  <a:lnTo>
                    <a:pt x="57073" y="28994"/>
                  </a:lnTo>
                  <a:lnTo>
                    <a:pt x="57810" y="28803"/>
                  </a:lnTo>
                  <a:lnTo>
                    <a:pt x="58496" y="28498"/>
                  </a:lnTo>
                  <a:lnTo>
                    <a:pt x="59550" y="27228"/>
                  </a:lnTo>
                  <a:lnTo>
                    <a:pt x="59626" y="26288"/>
                  </a:lnTo>
                  <a:lnTo>
                    <a:pt x="58966" y="25666"/>
                  </a:lnTo>
                  <a:lnTo>
                    <a:pt x="60071" y="23075"/>
                  </a:lnTo>
                  <a:lnTo>
                    <a:pt x="57188" y="22199"/>
                  </a:lnTo>
                  <a:lnTo>
                    <a:pt x="49263" y="20510"/>
                  </a:lnTo>
                  <a:lnTo>
                    <a:pt x="43548" y="19850"/>
                  </a:lnTo>
                  <a:lnTo>
                    <a:pt x="32118" y="16217"/>
                  </a:lnTo>
                  <a:lnTo>
                    <a:pt x="21780" y="11874"/>
                  </a:lnTo>
                  <a:lnTo>
                    <a:pt x="12598" y="5956"/>
                  </a:lnTo>
                  <a:lnTo>
                    <a:pt x="8737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2371187" y="5087689"/>
              <a:ext cx="55880" cy="27305"/>
            </a:xfrm>
            <a:custGeom>
              <a:avLst/>
              <a:gdLst/>
              <a:ahLst/>
              <a:cxnLst/>
              <a:rect l="l" t="t" r="r" b="b"/>
              <a:pathLst>
                <a:path w="55880" h="27304">
                  <a:moveTo>
                    <a:pt x="1765" y="0"/>
                  </a:moveTo>
                  <a:lnTo>
                    <a:pt x="914" y="546"/>
                  </a:lnTo>
                  <a:lnTo>
                    <a:pt x="88" y="2032"/>
                  </a:lnTo>
                  <a:lnTo>
                    <a:pt x="0" y="3848"/>
                  </a:lnTo>
                  <a:lnTo>
                    <a:pt x="1528" y="6417"/>
                  </a:lnTo>
                  <a:lnTo>
                    <a:pt x="38415" y="25961"/>
                  </a:lnTo>
                  <a:lnTo>
                    <a:pt x="46490" y="26962"/>
                  </a:lnTo>
                  <a:lnTo>
                    <a:pt x="52933" y="26212"/>
                  </a:lnTo>
                  <a:lnTo>
                    <a:pt x="55181" y="25476"/>
                  </a:lnTo>
                  <a:lnTo>
                    <a:pt x="55244" y="23698"/>
                  </a:lnTo>
                  <a:lnTo>
                    <a:pt x="55841" y="21526"/>
                  </a:lnTo>
                  <a:lnTo>
                    <a:pt x="12817" y="10512"/>
                  </a:lnTo>
                  <a:lnTo>
                    <a:pt x="6680" y="5752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2372945" y="5075631"/>
              <a:ext cx="63500" cy="33655"/>
            </a:xfrm>
            <a:custGeom>
              <a:avLst/>
              <a:gdLst/>
              <a:ahLst/>
              <a:cxnLst/>
              <a:rect l="l" t="t" r="r" b="b"/>
              <a:pathLst>
                <a:path w="63500" h="33654">
                  <a:moveTo>
                    <a:pt x="62826" y="0"/>
                  </a:moveTo>
                  <a:lnTo>
                    <a:pt x="47927" y="2429"/>
                  </a:lnTo>
                  <a:lnTo>
                    <a:pt x="28630" y="5935"/>
                  </a:lnTo>
                  <a:lnTo>
                    <a:pt x="10665" y="9468"/>
                  </a:lnTo>
                  <a:lnTo>
                    <a:pt x="0" y="12064"/>
                  </a:lnTo>
                  <a:lnTo>
                    <a:pt x="4922" y="17817"/>
                  </a:lnTo>
                  <a:lnTo>
                    <a:pt x="46681" y="33531"/>
                  </a:lnTo>
                  <a:lnTo>
                    <a:pt x="54076" y="33591"/>
                  </a:lnTo>
                  <a:lnTo>
                    <a:pt x="61937" y="5025"/>
                  </a:lnTo>
                  <a:lnTo>
                    <a:pt x="63080" y="393"/>
                  </a:lnTo>
                  <a:lnTo>
                    <a:pt x="63068" y="165"/>
                  </a:lnTo>
                  <a:lnTo>
                    <a:pt x="62826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2364181" y="5095594"/>
              <a:ext cx="57150" cy="39370"/>
            </a:xfrm>
            <a:custGeom>
              <a:avLst/>
              <a:gdLst/>
              <a:ahLst/>
              <a:cxnLst/>
              <a:rect l="l" t="t" r="r" b="b"/>
              <a:pathLst>
                <a:path w="57150" h="39370">
                  <a:moveTo>
                    <a:pt x="5143" y="18211"/>
                  </a:moveTo>
                  <a:lnTo>
                    <a:pt x="4267" y="17589"/>
                  </a:lnTo>
                  <a:lnTo>
                    <a:pt x="3606" y="17170"/>
                  </a:lnTo>
                  <a:lnTo>
                    <a:pt x="2806" y="17132"/>
                  </a:lnTo>
                  <a:lnTo>
                    <a:pt x="2108" y="17106"/>
                  </a:lnTo>
                  <a:lnTo>
                    <a:pt x="1295" y="17322"/>
                  </a:lnTo>
                  <a:lnTo>
                    <a:pt x="736" y="17741"/>
                  </a:lnTo>
                  <a:lnTo>
                    <a:pt x="215" y="18148"/>
                  </a:lnTo>
                  <a:lnTo>
                    <a:pt x="0" y="18757"/>
                  </a:lnTo>
                  <a:lnTo>
                    <a:pt x="355" y="19354"/>
                  </a:lnTo>
                  <a:lnTo>
                    <a:pt x="762" y="20066"/>
                  </a:lnTo>
                  <a:lnTo>
                    <a:pt x="2311" y="20447"/>
                  </a:lnTo>
                  <a:lnTo>
                    <a:pt x="2654" y="20523"/>
                  </a:lnTo>
                  <a:lnTo>
                    <a:pt x="3098" y="20408"/>
                  </a:lnTo>
                  <a:lnTo>
                    <a:pt x="3530" y="20193"/>
                  </a:lnTo>
                  <a:lnTo>
                    <a:pt x="3937" y="19913"/>
                  </a:lnTo>
                  <a:lnTo>
                    <a:pt x="2844" y="19659"/>
                  </a:lnTo>
                  <a:lnTo>
                    <a:pt x="1790" y="19367"/>
                  </a:lnTo>
                  <a:lnTo>
                    <a:pt x="1727" y="18427"/>
                  </a:lnTo>
                  <a:lnTo>
                    <a:pt x="1727" y="18275"/>
                  </a:lnTo>
                  <a:lnTo>
                    <a:pt x="1739" y="18072"/>
                  </a:lnTo>
                  <a:lnTo>
                    <a:pt x="2006" y="17741"/>
                  </a:lnTo>
                  <a:lnTo>
                    <a:pt x="2679" y="18034"/>
                  </a:lnTo>
                  <a:lnTo>
                    <a:pt x="3060" y="18313"/>
                  </a:lnTo>
                  <a:lnTo>
                    <a:pt x="3797" y="18834"/>
                  </a:lnTo>
                  <a:lnTo>
                    <a:pt x="5143" y="18211"/>
                  </a:lnTo>
                  <a:close/>
                </a:path>
                <a:path w="57150" h="39370">
                  <a:moveTo>
                    <a:pt x="7162" y="3086"/>
                  </a:moveTo>
                  <a:lnTo>
                    <a:pt x="6908" y="1955"/>
                  </a:lnTo>
                  <a:lnTo>
                    <a:pt x="6565" y="1155"/>
                  </a:lnTo>
                  <a:lnTo>
                    <a:pt x="5486" y="0"/>
                  </a:lnTo>
                  <a:lnTo>
                    <a:pt x="4851" y="0"/>
                  </a:lnTo>
                  <a:lnTo>
                    <a:pt x="4165" y="215"/>
                  </a:lnTo>
                  <a:lnTo>
                    <a:pt x="2501" y="736"/>
                  </a:lnTo>
                  <a:lnTo>
                    <a:pt x="2781" y="2781"/>
                  </a:lnTo>
                  <a:lnTo>
                    <a:pt x="3568" y="4394"/>
                  </a:lnTo>
                  <a:lnTo>
                    <a:pt x="5067" y="3848"/>
                  </a:lnTo>
                  <a:lnTo>
                    <a:pt x="4953" y="3632"/>
                  </a:lnTo>
                  <a:lnTo>
                    <a:pt x="4724" y="3162"/>
                  </a:lnTo>
                  <a:lnTo>
                    <a:pt x="4572" y="2679"/>
                  </a:lnTo>
                  <a:lnTo>
                    <a:pt x="4508" y="2146"/>
                  </a:lnTo>
                  <a:lnTo>
                    <a:pt x="4483" y="1866"/>
                  </a:lnTo>
                  <a:lnTo>
                    <a:pt x="4483" y="1587"/>
                  </a:lnTo>
                  <a:lnTo>
                    <a:pt x="4508" y="1282"/>
                  </a:lnTo>
                  <a:lnTo>
                    <a:pt x="4559" y="1104"/>
                  </a:lnTo>
                  <a:lnTo>
                    <a:pt x="5600" y="3467"/>
                  </a:lnTo>
                  <a:lnTo>
                    <a:pt x="7162" y="3086"/>
                  </a:lnTo>
                  <a:close/>
                </a:path>
                <a:path w="57150" h="39370">
                  <a:moveTo>
                    <a:pt x="12344" y="25400"/>
                  </a:moveTo>
                  <a:lnTo>
                    <a:pt x="11734" y="24942"/>
                  </a:lnTo>
                  <a:lnTo>
                    <a:pt x="11188" y="25057"/>
                  </a:lnTo>
                  <a:lnTo>
                    <a:pt x="10922" y="25273"/>
                  </a:lnTo>
                  <a:lnTo>
                    <a:pt x="10591" y="25527"/>
                  </a:lnTo>
                  <a:lnTo>
                    <a:pt x="9893" y="26200"/>
                  </a:lnTo>
                  <a:lnTo>
                    <a:pt x="9080" y="24853"/>
                  </a:lnTo>
                  <a:lnTo>
                    <a:pt x="10261" y="24803"/>
                  </a:lnTo>
                  <a:lnTo>
                    <a:pt x="10655" y="24815"/>
                  </a:lnTo>
                  <a:lnTo>
                    <a:pt x="11023" y="24815"/>
                  </a:lnTo>
                  <a:lnTo>
                    <a:pt x="11506" y="24714"/>
                  </a:lnTo>
                  <a:lnTo>
                    <a:pt x="11823" y="24015"/>
                  </a:lnTo>
                  <a:lnTo>
                    <a:pt x="11531" y="23723"/>
                  </a:lnTo>
                  <a:lnTo>
                    <a:pt x="11201" y="23723"/>
                  </a:lnTo>
                  <a:lnTo>
                    <a:pt x="10375" y="23698"/>
                  </a:lnTo>
                  <a:lnTo>
                    <a:pt x="9474" y="23710"/>
                  </a:lnTo>
                  <a:lnTo>
                    <a:pt x="8178" y="24587"/>
                  </a:lnTo>
                  <a:lnTo>
                    <a:pt x="7696" y="25323"/>
                  </a:lnTo>
                  <a:lnTo>
                    <a:pt x="8242" y="26695"/>
                  </a:lnTo>
                  <a:lnTo>
                    <a:pt x="9029" y="26962"/>
                  </a:lnTo>
                  <a:lnTo>
                    <a:pt x="10553" y="26924"/>
                  </a:lnTo>
                  <a:lnTo>
                    <a:pt x="11277" y="26466"/>
                  </a:lnTo>
                  <a:lnTo>
                    <a:pt x="12204" y="25742"/>
                  </a:lnTo>
                  <a:lnTo>
                    <a:pt x="12344" y="25400"/>
                  </a:lnTo>
                  <a:close/>
                </a:path>
                <a:path w="57150" h="39370">
                  <a:moveTo>
                    <a:pt x="14465" y="5905"/>
                  </a:moveTo>
                  <a:lnTo>
                    <a:pt x="14325" y="5156"/>
                  </a:lnTo>
                  <a:lnTo>
                    <a:pt x="13220" y="4089"/>
                  </a:lnTo>
                  <a:lnTo>
                    <a:pt x="12382" y="4038"/>
                  </a:lnTo>
                  <a:lnTo>
                    <a:pt x="11645" y="4191"/>
                  </a:lnTo>
                  <a:lnTo>
                    <a:pt x="10960" y="4356"/>
                  </a:lnTo>
                  <a:lnTo>
                    <a:pt x="10134" y="4737"/>
                  </a:lnTo>
                  <a:lnTo>
                    <a:pt x="9702" y="6273"/>
                  </a:lnTo>
                  <a:lnTo>
                    <a:pt x="10312" y="7010"/>
                  </a:lnTo>
                  <a:lnTo>
                    <a:pt x="11176" y="7861"/>
                  </a:lnTo>
                  <a:lnTo>
                    <a:pt x="12636" y="7289"/>
                  </a:lnTo>
                  <a:lnTo>
                    <a:pt x="12293" y="6959"/>
                  </a:lnTo>
                  <a:lnTo>
                    <a:pt x="11938" y="6616"/>
                  </a:lnTo>
                  <a:lnTo>
                    <a:pt x="11582" y="6223"/>
                  </a:lnTo>
                  <a:lnTo>
                    <a:pt x="11417" y="5486"/>
                  </a:lnTo>
                  <a:lnTo>
                    <a:pt x="11506" y="4914"/>
                  </a:lnTo>
                  <a:lnTo>
                    <a:pt x="12052" y="4787"/>
                  </a:lnTo>
                  <a:lnTo>
                    <a:pt x="12484" y="5334"/>
                  </a:lnTo>
                  <a:lnTo>
                    <a:pt x="12623" y="5613"/>
                  </a:lnTo>
                  <a:lnTo>
                    <a:pt x="12827" y="5994"/>
                  </a:lnTo>
                  <a:lnTo>
                    <a:pt x="12877" y="6426"/>
                  </a:lnTo>
                  <a:lnTo>
                    <a:pt x="12827" y="6858"/>
                  </a:lnTo>
                  <a:lnTo>
                    <a:pt x="12750" y="7353"/>
                  </a:lnTo>
                  <a:lnTo>
                    <a:pt x="14300" y="7073"/>
                  </a:lnTo>
                  <a:lnTo>
                    <a:pt x="14465" y="5905"/>
                  </a:lnTo>
                  <a:close/>
                </a:path>
                <a:path w="57150" h="39370">
                  <a:moveTo>
                    <a:pt x="14820" y="14160"/>
                  </a:moveTo>
                  <a:lnTo>
                    <a:pt x="14719" y="13157"/>
                  </a:lnTo>
                  <a:lnTo>
                    <a:pt x="14643" y="12496"/>
                  </a:lnTo>
                  <a:lnTo>
                    <a:pt x="14173" y="12052"/>
                  </a:lnTo>
                  <a:lnTo>
                    <a:pt x="13716" y="11607"/>
                  </a:lnTo>
                  <a:lnTo>
                    <a:pt x="13081" y="11607"/>
                  </a:lnTo>
                  <a:lnTo>
                    <a:pt x="12496" y="11747"/>
                  </a:lnTo>
                  <a:lnTo>
                    <a:pt x="11925" y="11887"/>
                  </a:lnTo>
                  <a:lnTo>
                    <a:pt x="11303" y="12166"/>
                  </a:lnTo>
                  <a:lnTo>
                    <a:pt x="11023" y="12725"/>
                  </a:lnTo>
                  <a:lnTo>
                    <a:pt x="10744" y="13322"/>
                  </a:lnTo>
                  <a:lnTo>
                    <a:pt x="10922" y="13982"/>
                  </a:lnTo>
                  <a:lnTo>
                    <a:pt x="11315" y="14922"/>
                  </a:lnTo>
                  <a:lnTo>
                    <a:pt x="12827" y="14401"/>
                  </a:lnTo>
                  <a:lnTo>
                    <a:pt x="12560" y="13754"/>
                  </a:lnTo>
                  <a:lnTo>
                    <a:pt x="12407" y="13335"/>
                  </a:lnTo>
                  <a:lnTo>
                    <a:pt x="12446" y="12750"/>
                  </a:lnTo>
                  <a:lnTo>
                    <a:pt x="12484" y="12598"/>
                  </a:lnTo>
                  <a:lnTo>
                    <a:pt x="12560" y="12446"/>
                  </a:lnTo>
                  <a:lnTo>
                    <a:pt x="12700" y="12573"/>
                  </a:lnTo>
                  <a:lnTo>
                    <a:pt x="12827" y="12687"/>
                  </a:lnTo>
                  <a:lnTo>
                    <a:pt x="12915" y="12839"/>
                  </a:lnTo>
                  <a:lnTo>
                    <a:pt x="13144" y="13360"/>
                  </a:lnTo>
                  <a:lnTo>
                    <a:pt x="13220" y="14185"/>
                  </a:lnTo>
                  <a:lnTo>
                    <a:pt x="13258" y="14452"/>
                  </a:lnTo>
                  <a:lnTo>
                    <a:pt x="14820" y="14160"/>
                  </a:lnTo>
                  <a:close/>
                </a:path>
                <a:path w="57150" h="39370">
                  <a:moveTo>
                    <a:pt x="26492" y="14528"/>
                  </a:moveTo>
                  <a:lnTo>
                    <a:pt x="25565" y="13398"/>
                  </a:lnTo>
                  <a:lnTo>
                    <a:pt x="24853" y="13208"/>
                  </a:lnTo>
                  <a:lnTo>
                    <a:pt x="24193" y="13360"/>
                  </a:lnTo>
                  <a:lnTo>
                    <a:pt x="23977" y="13423"/>
                  </a:lnTo>
                  <a:lnTo>
                    <a:pt x="23774" y="13512"/>
                  </a:lnTo>
                  <a:lnTo>
                    <a:pt x="23583" y="13627"/>
                  </a:lnTo>
                  <a:lnTo>
                    <a:pt x="23368" y="13639"/>
                  </a:lnTo>
                  <a:lnTo>
                    <a:pt x="23126" y="13703"/>
                  </a:lnTo>
                  <a:lnTo>
                    <a:pt x="22936" y="13817"/>
                  </a:lnTo>
                  <a:lnTo>
                    <a:pt x="22758" y="13792"/>
                  </a:lnTo>
                  <a:lnTo>
                    <a:pt x="22466" y="13716"/>
                  </a:lnTo>
                  <a:lnTo>
                    <a:pt x="22237" y="13627"/>
                  </a:lnTo>
                  <a:lnTo>
                    <a:pt x="21729" y="13360"/>
                  </a:lnTo>
                  <a:lnTo>
                    <a:pt x="21361" y="13093"/>
                  </a:lnTo>
                  <a:lnTo>
                    <a:pt x="21450" y="12661"/>
                  </a:lnTo>
                  <a:lnTo>
                    <a:pt x="21704" y="12598"/>
                  </a:lnTo>
                  <a:lnTo>
                    <a:pt x="22034" y="12687"/>
                  </a:lnTo>
                  <a:lnTo>
                    <a:pt x="22377" y="12852"/>
                  </a:lnTo>
                  <a:lnTo>
                    <a:pt x="22948" y="13462"/>
                  </a:lnTo>
                  <a:lnTo>
                    <a:pt x="24422" y="12903"/>
                  </a:lnTo>
                  <a:lnTo>
                    <a:pt x="23558" y="11976"/>
                  </a:lnTo>
                  <a:lnTo>
                    <a:pt x="22694" y="11734"/>
                  </a:lnTo>
                  <a:lnTo>
                    <a:pt x="21209" y="11734"/>
                  </a:lnTo>
                  <a:lnTo>
                    <a:pt x="20091" y="12052"/>
                  </a:lnTo>
                  <a:lnTo>
                    <a:pt x="19710" y="13716"/>
                  </a:lnTo>
                  <a:lnTo>
                    <a:pt x="20599" y="14211"/>
                  </a:lnTo>
                  <a:lnTo>
                    <a:pt x="21704" y="14579"/>
                  </a:lnTo>
                  <a:lnTo>
                    <a:pt x="22225" y="14655"/>
                  </a:lnTo>
                  <a:lnTo>
                    <a:pt x="22733" y="14605"/>
                  </a:lnTo>
                  <a:lnTo>
                    <a:pt x="22453" y="15265"/>
                  </a:lnTo>
                  <a:lnTo>
                    <a:pt x="22580" y="16014"/>
                  </a:lnTo>
                  <a:lnTo>
                    <a:pt x="22872" y="17386"/>
                  </a:lnTo>
                  <a:lnTo>
                    <a:pt x="24434" y="16992"/>
                  </a:lnTo>
                  <a:lnTo>
                    <a:pt x="24155" y="15671"/>
                  </a:lnTo>
                  <a:lnTo>
                    <a:pt x="23977" y="14960"/>
                  </a:lnTo>
                  <a:lnTo>
                    <a:pt x="24409" y="14452"/>
                  </a:lnTo>
                  <a:lnTo>
                    <a:pt x="24638" y="14655"/>
                  </a:lnTo>
                  <a:lnTo>
                    <a:pt x="24714" y="14808"/>
                  </a:lnTo>
                  <a:lnTo>
                    <a:pt x="24917" y="15328"/>
                  </a:lnTo>
                  <a:lnTo>
                    <a:pt x="24866" y="15773"/>
                  </a:lnTo>
                  <a:lnTo>
                    <a:pt x="24777" y="16941"/>
                  </a:lnTo>
                  <a:lnTo>
                    <a:pt x="26365" y="16713"/>
                  </a:lnTo>
                  <a:lnTo>
                    <a:pt x="26454" y="15316"/>
                  </a:lnTo>
                  <a:lnTo>
                    <a:pt x="26492" y="14528"/>
                  </a:lnTo>
                  <a:close/>
                </a:path>
                <a:path w="57150" h="39370">
                  <a:moveTo>
                    <a:pt x="29235" y="29946"/>
                  </a:moveTo>
                  <a:lnTo>
                    <a:pt x="29197" y="29718"/>
                  </a:lnTo>
                  <a:lnTo>
                    <a:pt x="27533" y="28943"/>
                  </a:lnTo>
                  <a:lnTo>
                    <a:pt x="25996" y="29578"/>
                  </a:lnTo>
                  <a:lnTo>
                    <a:pt x="24955" y="30251"/>
                  </a:lnTo>
                  <a:lnTo>
                    <a:pt x="24866" y="28295"/>
                  </a:lnTo>
                  <a:lnTo>
                    <a:pt x="24714" y="27393"/>
                  </a:lnTo>
                  <a:lnTo>
                    <a:pt x="22745" y="27165"/>
                  </a:lnTo>
                  <a:lnTo>
                    <a:pt x="21996" y="27482"/>
                  </a:lnTo>
                  <a:lnTo>
                    <a:pt x="21107" y="28549"/>
                  </a:lnTo>
                  <a:lnTo>
                    <a:pt x="21069" y="29121"/>
                  </a:lnTo>
                  <a:lnTo>
                    <a:pt x="21183" y="29565"/>
                  </a:lnTo>
                  <a:lnTo>
                    <a:pt x="21666" y="30988"/>
                  </a:lnTo>
                  <a:lnTo>
                    <a:pt x="23215" y="30543"/>
                  </a:lnTo>
                  <a:lnTo>
                    <a:pt x="22834" y="29451"/>
                  </a:lnTo>
                  <a:lnTo>
                    <a:pt x="22872" y="28295"/>
                  </a:lnTo>
                  <a:lnTo>
                    <a:pt x="23228" y="29121"/>
                  </a:lnTo>
                  <a:lnTo>
                    <a:pt x="23317" y="31496"/>
                  </a:lnTo>
                  <a:lnTo>
                    <a:pt x="23215" y="32219"/>
                  </a:lnTo>
                  <a:lnTo>
                    <a:pt x="24777" y="31965"/>
                  </a:lnTo>
                  <a:lnTo>
                    <a:pt x="24904" y="31076"/>
                  </a:lnTo>
                  <a:lnTo>
                    <a:pt x="25171" y="31026"/>
                  </a:lnTo>
                  <a:lnTo>
                    <a:pt x="25438" y="30924"/>
                  </a:lnTo>
                  <a:lnTo>
                    <a:pt x="26314" y="30251"/>
                  </a:lnTo>
                  <a:lnTo>
                    <a:pt x="26708" y="29946"/>
                  </a:lnTo>
                  <a:lnTo>
                    <a:pt x="27520" y="30137"/>
                  </a:lnTo>
                  <a:lnTo>
                    <a:pt x="27533" y="31089"/>
                  </a:lnTo>
                  <a:lnTo>
                    <a:pt x="27216" y="31229"/>
                  </a:lnTo>
                  <a:lnTo>
                    <a:pt x="26314" y="31496"/>
                  </a:lnTo>
                  <a:lnTo>
                    <a:pt x="26200" y="31953"/>
                  </a:lnTo>
                  <a:lnTo>
                    <a:pt x="26250" y="32118"/>
                  </a:lnTo>
                  <a:lnTo>
                    <a:pt x="27025" y="31953"/>
                  </a:lnTo>
                  <a:lnTo>
                    <a:pt x="28575" y="31496"/>
                  </a:lnTo>
                  <a:lnTo>
                    <a:pt x="29235" y="30416"/>
                  </a:lnTo>
                  <a:lnTo>
                    <a:pt x="29235" y="29946"/>
                  </a:lnTo>
                  <a:close/>
                </a:path>
                <a:path w="57150" h="39370">
                  <a:moveTo>
                    <a:pt x="35115" y="17322"/>
                  </a:moveTo>
                  <a:lnTo>
                    <a:pt x="32740" y="15341"/>
                  </a:lnTo>
                  <a:lnTo>
                    <a:pt x="31877" y="15532"/>
                  </a:lnTo>
                  <a:lnTo>
                    <a:pt x="30861" y="16687"/>
                  </a:lnTo>
                  <a:lnTo>
                    <a:pt x="30670" y="17678"/>
                  </a:lnTo>
                  <a:lnTo>
                    <a:pt x="31292" y="18783"/>
                  </a:lnTo>
                  <a:lnTo>
                    <a:pt x="32753" y="18199"/>
                  </a:lnTo>
                  <a:lnTo>
                    <a:pt x="32334" y="17437"/>
                  </a:lnTo>
                  <a:lnTo>
                    <a:pt x="32359" y="16891"/>
                  </a:lnTo>
                  <a:lnTo>
                    <a:pt x="32740" y="16078"/>
                  </a:lnTo>
                  <a:lnTo>
                    <a:pt x="33540" y="16408"/>
                  </a:lnTo>
                  <a:lnTo>
                    <a:pt x="33604" y="17538"/>
                  </a:lnTo>
                  <a:lnTo>
                    <a:pt x="33299" y="18402"/>
                  </a:lnTo>
                  <a:lnTo>
                    <a:pt x="33909" y="18288"/>
                  </a:lnTo>
                  <a:lnTo>
                    <a:pt x="34226" y="18237"/>
                  </a:lnTo>
                  <a:lnTo>
                    <a:pt x="34836" y="18122"/>
                  </a:lnTo>
                  <a:lnTo>
                    <a:pt x="35115" y="17322"/>
                  </a:lnTo>
                  <a:close/>
                </a:path>
                <a:path w="57150" h="39370">
                  <a:moveTo>
                    <a:pt x="39560" y="35585"/>
                  </a:moveTo>
                  <a:lnTo>
                    <a:pt x="39039" y="34950"/>
                  </a:lnTo>
                  <a:lnTo>
                    <a:pt x="38277" y="34226"/>
                  </a:lnTo>
                  <a:lnTo>
                    <a:pt x="37833" y="34251"/>
                  </a:lnTo>
                  <a:lnTo>
                    <a:pt x="37299" y="34505"/>
                  </a:lnTo>
                  <a:lnTo>
                    <a:pt x="36855" y="34861"/>
                  </a:lnTo>
                  <a:lnTo>
                    <a:pt x="37388" y="35394"/>
                  </a:lnTo>
                  <a:lnTo>
                    <a:pt x="37846" y="35775"/>
                  </a:lnTo>
                  <a:lnTo>
                    <a:pt x="37769" y="36385"/>
                  </a:lnTo>
                  <a:lnTo>
                    <a:pt x="37617" y="36271"/>
                  </a:lnTo>
                  <a:lnTo>
                    <a:pt x="37477" y="36245"/>
                  </a:lnTo>
                  <a:lnTo>
                    <a:pt x="37249" y="36004"/>
                  </a:lnTo>
                  <a:lnTo>
                    <a:pt x="36931" y="35369"/>
                  </a:lnTo>
                  <a:lnTo>
                    <a:pt x="36703" y="33921"/>
                  </a:lnTo>
                  <a:lnTo>
                    <a:pt x="35344" y="34251"/>
                  </a:lnTo>
                  <a:lnTo>
                    <a:pt x="35229" y="34861"/>
                  </a:lnTo>
                  <a:lnTo>
                    <a:pt x="35471" y="36385"/>
                  </a:lnTo>
                  <a:lnTo>
                    <a:pt x="36195" y="37617"/>
                  </a:lnTo>
                  <a:lnTo>
                    <a:pt x="38404" y="37312"/>
                  </a:lnTo>
                  <a:lnTo>
                    <a:pt x="39116" y="36957"/>
                  </a:lnTo>
                  <a:lnTo>
                    <a:pt x="39306" y="36385"/>
                  </a:lnTo>
                  <a:lnTo>
                    <a:pt x="39560" y="35585"/>
                  </a:lnTo>
                  <a:close/>
                </a:path>
                <a:path w="57150" h="39370">
                  <a:moveTo>
                    <a:pt x="42583" y="24345"/>
                  </a:moveTo>
                  <a:lnTo>
                    <a:pt x="41338" y="23279"/>
                  </a:lnTo>
                  <a:lnTo>
                    <a:pt x="40398" y="22453"/>
                  </a:lnTo>
                  <a:lnTo>
                    <a:pt x="38633" y="22936"/>
                  </a:lnTo>
                  <a:lnTo>
                    <a:pt x="37871" y="23774"/>
                  </a:lnTo>
                  <a:lnTo>
                    <a:pt x="37642" y="24028"/>
                  </a:lnTo>
                  <a:lnTo>
                    <a:pt x="38074" y="24066"/>
                  </a:lnTo>
                  <a:lnTo>
                    <a:pt x="38252" y="24066"/>
                  </a:lnTo>
                  <a:lnTo>
                    <a:pt x="38569" y="24041"/>
                  </a:lnTo>
                  <a:lnTo>
                    <a:pt x="39052" y="23939"/>
                  </a:lnTo>
                  <a:lnTo>
                    <a:pt x="39319" y="23634"/>
                  </a:lnTo>
                  <a:lnTo>
                    <a:pt x="39484" y="23583"/>
                  </a:lnTo>
                  <a:lnTo>
                    <a:pt x="39624" y="23723"/>
                  </a:lnTo>
                  <a:lnTo>
                    <a:pt x="39839" y="23736"/>
                  </a:lnTo>
                  <a:lnTo>
                    <a:pt x="40271" y="24282"/>
                  </a:lnTo>
                  <a:lnTo>
                    <a:pt x="39966" y="24650"/>
                  </a:lnTo>
                  <a:lnTo>
                    <a:pt x="39573" y="24701"/>
                  </a:lnTo>
                  <a:lnTo>
                    <a:pt x="39357" y="24739"/>
                  </a:lnTo>
                  <a:lnTo>
                    <a:pt x="38709" y="24879"/>
                  </a:lnTo>
                  <a:lnTo>
                    <a:pt x="38658" y="25146"/>
                  </a:lnTo>
                  <a:lnTo>
                    <a:pt x="38620" y="25425"/>
                  </a:lnTo>
                  <a:lnTo>
                    <a:pt x="40030" y="25222"/>
                  </a:lnTo>
                  <a:lnTo>
                    <a:pt x="42583" y="24345"/>
                  </a:lnTo>
                  <a:close/>
                </a:path>
                <a:path w="57150" h="39370">
                  <a:moveTo>
                    <a:pt x="49428" y="19545"/>
                  </a:moveTo>
                  <a:lnTo>
                    <a:pt x="48806" y="19227"/>
                  </a:lnTo>
                  <a:lnTo>
                    <a:pt x="46799" y="19177"/>
                  </a:lnTo>
                  <a:lnTo>
                    <a:pt x="45466" y="19939"/>
                  </a:lnTo>
                  <a:lnTo>
                    <a:pt x="44513" y="21285"/>
                  </a:lnTo>
                  <a:lnTo>
                    <a:pt x="45237" y="21221"/>
                  </a:lnTo>
                  <a:lnTo>
                    <a:pt x="45605" y="21158"/>
                  </a:lnTo>
                  <a:lnTo>
                    <a:pt x="46024" y="21043"/>
                  </a:lnTo>
                  <a:lnTo>
                    <a:pt x="46875" y="19862"/>
                  </a:lnTo>
                  <a:lnTo>
                    <a:pt x="47269" y="19850"/>
                  </a:lnTo>
                  <a:lnTo>
                    <a:pt x="47536" y="19850"/>
                  </a:lnTo>
                  <a:lnTo>
                    <a:pt x="47726" y="20167"/>
                  </a:lnTo>
                  <a:lnTo>
                    <a:pt x="47713" y="20815"/>
                  </a:lnTo>
                  <a:lnTo>
                    <a:pt x="47409" y="21043"/>
                  </a:lnTo>
                  <a:lnTo>
                    <a:pt x="46926" y="21234"/>
                  </a:lnTo>
                  <a:lnTo>
                    <a:pt x="46431" y="21412"/>
                  </a:lnTo>
                  <a:lnTo>
                    <a:pt x="46761" y="21818"/>
                  </a:lnTo>
                  <a:lnTo>
                    <a:pt x="47447" y="21602"/>
                  </a:lnTo>
                  <a:lnTo>
                    <a:pt x="48221" y="21297"/>
                  </a:lnTo>
                  <a:lnTo>
                    <a:pt x="49072" y="20980"/>
                  </a:lnTo>
                  <a:lnTo>
                    <a:pt x="49428" y="19545"/>
                  </a:lnTo>
                  <a:close/>
                </a:path>
                <a:path w="57150" h="39370">
                  <a:moveTo>
                    <a:pt x="49707" y="36842"/>
                  </a:moveTo>
                  <a:lnTo>
                    <a:pt x="48221" y="34925"/>
                  </a:lnTo>
                  <a:lnTo>
                    <a:pt x="47371" y="34848"/>
                  </a:lnTo>
                  <a:lnTo>
                    <a:pt x="46685" y="35026"/>
                  </a:lnTo>
                  <a:lnTo>
                    <a:pt x="45834" y="35255"/>
                  </a:lnTo>
                  <a:lnTo>
                    <a:pt x="45262" y="35877"/>
                  </a:lnTo>
                  <a:lnTo>
                    <a:pt x="44208" y="37350"/>
                  </a:lnTo>
                  <a:lnTo>
                    <a:pt x="45669" y="37515"/>
                  </a:lnTo>
                  <a:lnTo>
                    <a:pt x="46342" y="36576"/>
                  </a:lnTo>
                  <a:lnTo>
                    <a:pt x="47053" y="35483"/>
                  </a:lnTo>
                  <a:lnTo>
                    <a:pt x="47371" y="36423"/>
                  </a:lnTo>
                  <a:lnTo>
                    <a:pt x="47637" y="37147"/>
                  </a:lnTo>
                  <a:lnTo>
                    <a:pt x="47002" y="37642"/>
                  </a:lnTo>
                  <a:lnTo>
                    <a:pt x="46126" y="38011"/>
                  </a:lnTo>
                  <a:lnTo>
                    <a:pt x="45808" y="38354"/>
                  </a:lnTo>
                  <a:lnTo>
                    <a:pt x="46253" y="38963"/>
                  </a:lnTo>
                  <a:lnTo>
                    <a:pt x="46786" y="38862"/>
                  </a:lnTo>
                  <a:lnTo>
                    <a:pt x="47078" y="38747"/>
                  </a:lnTo>
                  <a:lnTo>
                    <a:pt x="48247" y="38252"/>
                  </a:lnTo>
                  <a:lnTo>
                    <a:pt x="49707" y="36842"/>
                  </a:lnTo>
                  <a:close/>
                </a:path>
                <a:path w="57150" h="39370">
                  <a:moveTo>
                    <a:pt x="53225" y="26708"/>
                  </a:moveTo>
                  <a:lnTo>
                    <a:pt x="52781" y="26035"/>
                  </a:lnTo>
                  <a:lnTo>
                    <a:pt x="52298" y="25641"/>
                  </a:lnTo>
                  <a:lnTo>
                    <a:pt x="51981" y="25374"/>
                  </a:lnTo>
                  <a:lnTo>
                    <a:pt x="50609" y="25984"/>
                  </a:lnTo>
                  <a:lnTo>
                    <a:pt x="51130" y="26416"/>
                  </a:lnTo>
                  <a:lnTo>
                    <a:pt x="51358" y="26720"/>
                  </a:lnTo>
                  <a:lnTo>
                    <a:pt x="51498" y="27228"/>
                  </a:lnTo>
                  <a:lnTo>
                    <a:pt x="51485" y="27393"/>
                  </a:lnTo>
                  <a:lnTo>
                    <a:pt x="50901" y="27266"/>
                  </a:lnTo>
                  <a:lnTo>
                    <a:pt x="50380" y="26822"/>
                  </a:lnTo>
                  <a:lnTo>
                    <a:pt x="49809" y="25882"/>
                  </a:lnTo>
                  <a:lnTo>
                    <a:pt x="48361" y="26479"/>
                  </a:lnTo>
                  <a:lnTo>
                    <a:pt x="49149" y="27762"/>
                  </a:lnTo>
                  <a:lnTo>
                    <a:pt x="50393" y="28473"/>
                  </a:lnTo>
                  <a:lnTo>
                    <a:pt x="51676" y="28244"/>
                  </a:lnTo>
                  <a:lnTo>
                    <a:pt x="52184" y="28143"/>
                  </a:lnTo>
                  <a:lnTo>
                    <a:pt x="52920" y="27927"/>
                  </a:lnTo>
                  <a:lnTo>
                    <a:pt x="53225" y="26708"/>
                  </a:lnTo>
                  <a:close/>
                </a:path>
                <a:path w="57150" h="39370">
                  <a:moveTo>
                    <a:pt x="56807" y="22821"/>
                  </a:moveTo>
                  <a:lnTo>
                    <a:pt x="56464" y="22326"/>
                  </a:lnTo>
                  <a:lnTo>
                    <a:pt x="56057" y="21742"/>
                  </a:lnTo>
                  <a:lnTo>
                    <a:pt x="55613" y="21170"/>
                  </a:lnTo>
                  <a:lnTo>
                    <a:pt x="54203" y="20751"/>
                  </a:lnTo>
                  <a:lnTo>
                    <a:pt x="53403" y="20878"/>
                  </a:lnTo>
                  <a:lnTo>
                    <a:pt x="52819" y="21297"/>
                  </a:lnTo>
                  <a:lnTo>
                    <a:pt x="51600" y="22136"/>
                  </a:lnTo>
                  <a:lnTo>
                    <a:pt x="52184" y="23622"/>
                  </a:lnTo>
                  <a:lnTo>
                    <a:pt x="53682" y="24295"/>
                  </a:lnTo>
                  <a:lnTo>
                    <a:pt x="54152" y="24168"/>
                  </a:lnTo>
                  <a:lnTo>
                    <a:pt x="54648" y="23876"/>
                  </a:lnTo>
                  <a:lnTo>
                    <a:pt x="54940" y="23571"/>
                  </a:lnTo>
                  <a:lnTo>
                    <a:pt x="53911" y="23101"/>
                  </a:lnTo>
                  <a:lnTo>
                    <a:pt x="53657" y="22606"/>
                  </a:lnTo>
                  <a:lnTo>
                    <a:pt x="53746" y="21894"/>
                  </a:lnTo>
                  <a:lnTo>
                    <a:pt x="53809" y="21742"/>
                  </a:lnTo>
                  <a:lnTo>
                    <a:pt x="54190" y="21945"/>
                  </a:lnTo>
                  <a:lnTo>
                    <a:pt x="54610" y="22313"/>
                  </a:lnTo>
                  <a:lnTo>
                    <a:pt x="54813" y="22631"/>
                  </a:lnTo>
                  <a:lnTo>
                    <a:pt x="55295" y="23329"/>
                  </a:lnTo>
                  <a:lnTo>
                    <a:pt x="56807" y="22821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2372982" y="5077039"/>
              <a:ext cx="62230" cy="30480"/>
            </a:xfrm>
            <a:custGeom>
              <a:avLst/>
              <a:gdLst/>
              <a:ahLst/>
              <a:cxnLst/>
              <a:rect l="l" t="t" r="r" b="b"/>
              <a:pathLst>
                <a:path w="62230" h="30479">
                  <a:moveTo>
                    <a:pt x="55130" y="28346"/>
                  </a:moveTo>
                  <a:lnTo>
                    <a:pt x="47409" y="28841"/>
                  </a:lnTo>
                  <a:lnTo>
                    <a:pt x="39751" y="28346"/>
                  </a:lnTo>
                  <a:lnTo>
                    <a:pt x="32232" y="26708"/>
                  </a:lnTo>
                  <a:lnTo>
                    <a:pt x="24917" y="23774"/>
                  </a:lnTo>
                  <a:lnTo>
                    <a:pt x="18719" y="20396"/>
                  </a:lnTo>
                  <a:lnTo>
                    <a:pt x="12623" y="16865"/>
                  </a:lnTo>
                  <a:lnTo>
                    <a:pt x="6451" y="13512"/>
                  </a:lnTo>
                  <a:lnTo>
                    <a:pt x="0" y="10718"/>
                  </a:lnTo>
                  <a:lnTo>
                    <a:pt x="1231" y="12420"/>
                  </a:lnTo>
                  <a:lnTo>
                    <a:pt x="8699" y="16129"/>
                  </a:lnTo>
                  <a:lnTo>
                    <a:pt x="15925" y="20332"/>
                  </a:lnTo>
                  <a:lnTo>
                    <a:pt x="23228" y="24358"/>
                  </a:lnTo>
                  <a:lnTo>
                    <a:pt x="30937" y="27546"/>
                  </a:lnTo>
                  <a:lnTo>
                    <a:pt x="38684" y="30010"/>
                  </a:lnTo>
                  <a:lnTo>
                    <a:pt x="46875" y="30226"/>
                  </a:lnTo>
                  <a:lnTo>
                    <a:pt x="54889" y="29184"/>
                  </a:lnTo>
                  <a:lnTo>
                    <a:pt x="55130" y="28346"/>
                  </a:lnTo>
                  <a:close/>
                </a:path>
                <a:path w="62230" h="30479">
                  <a:moveTo>
                    <a:pt x="56692" y="22720"/>
                  </a:moveTo>
                  <a:lnTo>
                    <a:pt x="44005" y="22339"/>
                  </a:lnTo>
                  <a:lnTo>
                    <a:pt x="31711" y="19278"/>
                  </a:lnTo>
                  <a:lnTo>
                    <a:pt x="19824" y="14389"/>
                  </a:lnTo>
                  <a:lnTo>
                    <a:pt x="8369" y="8547"/>
                  </a:lnTo>
                  <a:lnTo>
                    <a:pt x="6400" y="8978"/>
                  </a:lnTo>
                  <a:lnTo>
                    <a:pt x="18275" y="15049"/>
                  </a:lnTo>
                  <a:lnTo>
                    <a:pt x="30556" y="20104"/>
                  </a:lnTo>
                  <a:lnTo>
                    <a:pt x="43268" y="23291"/>
                  </a:lnTo>
                  <a:lnTo>
                    <a:pt x="56413" y="23736"/>
                  </a:lnTo>
                  <a:lnTo>
                    <a:pt x="56692" y="22720"/>
                  </a:lnTo>
                  <a:close/>
                </a:path>
                <a:path w="62230" h="30479">
                  <a:moveTo>
                    <a:pt x="58331" y="16789"/>
                  </a:moveTo>
                  <a:lnTo>
                    <a:pt x="24041" y="8394"/>
                  </a:lnTo>
                  <a:lnTo>
                    <a:pt x="19304" y="6311"/>
                  </a:lnTo>
                  <a:lnTo>
                    <a:pt x="17157" y="6743"/>
                  </a:lnTo>
                  <a:lnTo>
                    <a:pt x="24320" y="9766"/>
                  </a:lnTo>
                  <a:lnTo>
                    <a:pt x="31013" y="13919"/>
                  </a:lnTo>
                  <a:lnTo>
                    <a:pt x="44881" y="18161"/>
                  </a:lnTo>
                  <a:lnTo>
                    <a:pt x="51498" y="18567"/>
                  </a:lnTo>
                  <a:lnTo>
                    <a:pt x="58064" y="17754"/>
                  </a:lnTo>
                  <a:lnTo>
                    <a:pt x="58331" y="16789"/>
                  </a:lnTo>
                  <a:close/>
                </a:path>
                <a:path w="62230" h="30479">
                  <a:moveTo>
                    <a:pt x="59969" y="10769"/>
                  </a:moveTo>
                  <a:lnTo>
                    <a:pt x="51790" y="10464"/>
                  </a:lnTo>
                  <a:lnTo>
                    <a:pt x="43738" y="8915"/>
                  </a:lnTo>
                  <a:lnTo>
                    <a:pt x="27736" y="4699"/>
                  </a:lnTo>
                  <a:lnTo>
                    <a:pt x="24980" y="5219"/>
                  </a:lnTo>
                  <a:lnTo>
                    <a:pt x="33629" y="7353"/>
                  </a:lnTo>
                  <a:lnTo>
                    <a:pt x="42240" y="9664"/>
                  </a:lnTo>
                  <a:lnTo>
                    <a:pt x="50901" y="11379"/>
                  </a:lnTo>
                  <a:lnTo>
                    <a:pt x="59702" y="11747"/>
                  </a:lnTo>
                  <a:lnTo>
                    <a:pt x="59969" y="10769"/>
                  </a:lnTo>
                  <a:close/>
                </a:path>
                <a:path w="62230" h="30479">
                  <a:moveTo>
                    <a:pt x="61112" y="6553"/>
                  </a:moveTo>
                  <a:lnTo>
                    <a:pt x="54724" y="5461"/>
                  </a:lnTo>
                  <a:lnTo>
                    <a:pt x="48285" y="3276"/>
                  </a:lnTo>
                  <a:lnTo>
                    <a:pt x="41808" y="2095"/>
                  </a:lnTo>
                  <a:lnTo>
                    <a:pt x="38950" y="2616"/>
                  </a:lnTo>
                  <a:lnTo>
                    <a:pt x="46291" y="3619"/>
                  </a:lnTo>
                  <a:lnTo>
                    <a:pt x="53644" y="6324"/>
                  </a:lnTo>
                  <a:lnTo>
                    <a:pt x="60845" y="7518"/>
                  </a:lnTo>
                  <a:lnTo>
                    <a:pt x="61112" y="6553"/>
                  </a:lnTo>
                  <a:close/>
                </a:path>
                <a:path w="62230" h="30479">
                  <a:moveTo>
                    <a:pt x="62153" y="2616"/>
                  </a:moveTo>
                  <a:lnTo>
                    <a:pt x="58864" y="2425"/>
                  </a:lnTo>
                  <a:lnTo>
                    <a:pt x="53873" y="0"/>
                  </a:lnTo>
                  <a:lnTo>
                    <a:pt x="50761" y="533"/>
                  </a:lnTo>
                  <a:lnTo>
                    <a:pt x="53086" y="1511"/>
                  </a:lnTo>
                  <a:lnTo>
                    <a:pt x="55346" y="2641"/>
                  </a:lnTo>
                  <a:lnTo>
                    <a:pt x="59245" y="3695"/>
                  </a:lnTo>
                  <a:lnTo>
                    <a:pt x="60540" y="3822"/>
                  </a:lnTo>
                  <a:lnTo>
                    <a:pt x="61836" y="3835"/>
                  </a:lnTo>
                  <a:lnTo>
                    <a:pt x="62153" y="2616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2411103" y="5075995"/>
              <a:ext cx="51435" cy="52705"/>
            </a:xfrm>
            <a:custGeom>
              <a:avLst/>
              <a:gdLst/>
              <a:ahLst/>
              <a:cxnLst/>
              <a:rect l="l" t="t" r="r" b="b"/>
              <a:pathLst>
                <a:path w="51435" h="52704">
                  <a:moveTo>
                    <a:pt x="48709" y="49720"/>
                  </a:moveTo>
                  <a:lnTo>
                    <a:pt x="39395" y="49720"/>
                  </a:lnTo>
                  <a:lnTo>
                    <a:pt x="40347" y="49898"/>
                  </a:lnTo>
                  <a:lnTo>
                    <a:pt x="40500" y="50596"/>
                  </a:lnTo>
                  <a:lnTo>
                    <a:pt x="41401" y="51828"/>
                  </a:lnTo>
                  <a:lnTo>
                    <a:pt x="42798" y="52184"/>
                  </a:lnTo>
                  <a:lnTo>
                    <a:pt x="43535" y="51549"/>
                  </a:lnTo>
                  <a:lnTo>
                    <a:pt x="46830" y="51549"/>
                  </a:lnTo>
                  <a:lnTo>
                    <a:pt x="47370" y="51155"/>
                  </a:lnTo>
                  <a:lnTo>
                    <a:pt x="47599" y="50672"/>
                  </a:lnTo>
                  <a:lnTo>
                    <a:pt x="47409" y="50177"/>
                  </a:lnTo>
                  <a:lnTo>
                    <a:pt x="47726" y="50152"/>
                  </a:lnTo>
                  <a:lnTo>
                    <a:pt x="48031" y="50076"/>
                  </a:lnTo>
                  <a:lnTo>
                    <a:pt x="48709" y="49720"/>
                  </a:lnTo>
                  <a:close/>
                </a:path>
                <a:path w="51435" h="52704">
                  <a:moveTo>
                    <a:pt x="46830" y="51549"/>
                  </a:moveTo>
                  <a:lnTo>
                    <a:pt x="43535" y="51549"/>
                  </a:lnTo>
                  <a:lnTo>
                    <a:pt x="44640" y="51968"/>
                  </a:lnTo>
                  <a:lnTo>
                    <a:pt x="46012" y="52146"/>
                  </a:lnTo>
                  <a:lnTo>
                    <a:pt x="46830" y="51549"/>
                  </a:lnTo>
                  <a:close/>
                </a:path>
                <a:path w="51435" h="52704">
                  <a:moveTo>
                    <a:pt x="49509" y="48501"/>
                  </a:moveTo>
                  <a:lnTo>
                    <a:pt x="37769" y="48501"/>
                  </a:lnTo>
                  <a:lnTo>
                    <a:pt x="37896" y="49034"/>
                  </a:lnTo>
                  <a:lnTo>
                    <a:pt x="38150" y="49491"/>
                  </a:lnTo>
                  <a:lnTo>
                    <a:pt x="39065" y="49847"/>
                  </a:lnTo>
                  <a:lnTo>
                    <a:pt x="39395" y="49720"/>
                  </a:lnTo>
                  <a:lnTo>
                    <a:pt x="48709" y="49720"/>
                  </a:lnTo>
                  <a:lnTo>
                    <a:pt x="49161" y="49123"/>
                  </a:lnTo>
                  <a:lnTo>
                    <a:pt x="48996" y="48628"/>
                  </a:lnTo>
                  <a:lnTo>
                    <a:pt x="49509" y="48501"/>
                  </a:lnTo>
                  <a:close/>
                </a:path>
                <a:path w="51435" h="52704">
                  <a:moveTo>
                    <a:pt x="48309" y="45008"/>
                  </a:moveTo>
                  <a:lnTo>
                    <a:pt x="33718" y="45008"/>
                  </a:lnTo>
                  <a:lnTo>
                    <a:pt x="35077" y="45923"/>
                  </a:lnTo>
                  <a:lnTo>
                    <a:pt x="34785" y="46786"/>
                  </a:lnTo>
                  <a:lnTo>
                    <a:pt x="35864" y="48399"/>
                  </a:lnTo>
                  <a:lnTo>
                    <a:pt x="36842" y="48628"/>
                  </a:lnTo>
                  <a:lnTo>
                    <a:pt x="37769" y="48501"/>
                  </a:lnTo>
                  <a:lnTo>
                    <a:pt x="49509" y="48501"/>
                  </a:lnTo>
                  <a:lnTo>
                    <a:pt x="49898" y="48323"/>
                  </a:lnTo>
                  <a:lnTo>
                    <a:pt x="50939" y="47231"/>
                  </a:lnTo>
                  <a:lnTo>
                    <a:pt x="50736" y="46100"/>
                  </a:lnTo>
                  <a:lnTo>
                    <a:pt x="49874" y="45440"/>
                  </a:lnTo>
                  <a:lnTo>
                    <a:pt x="49187" y="45440"/>
                  </a:lnTo>
                  <a:lnTo>
                    <a:pt x="48309" y="45008"/>
                  </a:lnTo>
                  <a:close/>
                </a:path>
                <a:path w="51435" h="52704">
                  <a:moveTo>
                    <a:pt x="44307" y="43040"/>
                  </a:moveTo>
                  <a:lnTo>
                    <a:pt x="30733" y="43040"/>
                  </a:lnTo>
                  <a:lnTo>
                    <a:pt x="30873" y="43726"/>
                  </a:lnTo>
                  <a:lnTo>
                    <a:pt x="31127" y="44640"/>
                  </a:lnTo>
                  <a:lnTo>
                    <a:pt x="31318" y="45199"/>
                  </a:lnTo>
                  <a:lnTo>
                    <a:pt x="32511" y="45592"/>
                  </a:lnTo>
                  <a:lnTo>
                    <a:pt x="33185" y="45465"/>
                  </a:lnTo>
                  <a:lnTo>
                    <a:pt x="33718" y="45008"/>
                  </a:lnTo>
                  <a:lnTo>
                    <a:pt x="48309" y="45008"/>
                  </a:lnTo>
                  <a:lnTo>
                    <a:pt x="44307" y="43040"/>
                  </a:lnTo>
                  <a:close/>
                </a:path>
                <a:path w="51435" h="52704">
                  <a:moveTo>
                    <a:pt x="49796" y="45377"/>
                  </a:moveTo>
                  <a:lnTo>
                    <a:pt x="49491" y="45389"/>
                  </a:lnTo>
                  <a:lnTo>
                    <a:pt x="49187" y="45440"/>
                  </a:lnTo>
                  <a:lnTo>
                    <a:pt x="49874" y="45440"/>
                  </a:lnTo>
                  <a:close/>
                </a:path>
                <a:path w="51435" h="52704">
                  <a:moveTo>
                    <a:pt x="27967" y="40775"/>
                  </a:moveTo>
                  <a:lnTo>
                    <a:pt x="28409" y="41643"/>
                  </a:lnTo>
                  <a:lnTo>
                    <a:pt x="28054" y="42202"/>
                  </a:lnTo>
                  <a:lnTo>
                    <a:pt x="29273" y="43179"/>
                  </a:lnTo>
                  <a:lnTo>
                    <a:pt x="30048" y="43218"/>
                  </a:lnTo>
                  <a:lnTo>
                    <a:pt x="30733" y="43040"/>
                  </a:lnTo>
                  <a:lnTo>
                    <a:pt x="44307" y="43040"/>
                  </a:lnTo>
                  <a:lnTo>
                    <a:pt x="41434" y="41626"/>
                  </a:lnTo>
                  <a:lnTo>
                    <a:pt x="40542" y="40779"/>
                  </a:lnTo>
                  <a:lnTo>
                    <a:pt x="27967" y="40775"/>
                  </a:lnTo>
                  <a:close/>
                </a:path>
                <a:path w="51435" h="52704">
                  <a:moveTo>
                    <a:pt x="32432" y="32169"/>
                  </a:moveTo>
                  <a:lnTo>
                    <a:pt x="21742" y="32169"/>
                  </a:lnTo>
                  <a:lnTo>
                    <a:pt x="22174" y="32473"/>
                  </a:lnTo>
                  <a:lnTo>
                    <a:pt x="22034" y="32765"/>
                  </a:lnTo>
                  <a:lnTo>
                    <a:pt x="21907" y="34289"/>
                  </a:lnTo>
                  <a:lnTo>
                    <a:pt x="22847" y="35166"/>
                  </a:lnTo>
                  <a:lnTo>
                    <a:pt x="23253" y="35318"/>
                  </a:lnTo>
                  <a:lnTo>
                    <a:pt x="23698" y="35382"/>
                  </a:lnTo>
                  <a:lnTo>
                    <a:pt x="23037" y="36525"/>
                  </a:lnTo>
                  <a:lnTo>
                    <a:pt x="24561" y="36944"/>
                  </a:lnTo>
                  <a:lnTo>
                    <a:pt x="26314" y="38582"/>
                  </a:lnTo>
                  <a:lnTo>
                    <a:pt x="24879" y="40538"/>
                  </a:lnTo>
                  <a:lnTo>
                    <a:pt x="27000" y="40843"/>
                  </a:lnTo>
                  <a:lnTo>
                    <a:pt x="27266" y="40754"/>
                  </a:lnTo>
                  <a:lnTo>
                    <a:pt x="27956" y="40754"/>
                  </a:lnTo>
                  <a:lnTo>
                    <a:pt x="27736" y="40322"/>
                  </a:lnTo>
                  <a:lnTo>
                    <a:pt x="40061" y="40322"/>
                  </a:lnTo>
                  <a:lnTo>
                    <a:pt x="35283" y="35783"/>
                  </a:lnTo>
                  <a:lnTo>
                    <a:pt x="32432" y="32169"/>
                  </a:lnTo>
                  <a:close/>
                </a:path>
                <a:path w="51435" h="52704">
                  <a:moveTo>
                    <a:pt x="27736" y="40322"/>
                  </a:moveTo>
                  <a:lnTo>
                    <a:pt x="27967" y="40775"/>
                  </a:lnTo>
                  <a:lnTo>
                    <a:pt x="28117" y="40779"/>
                  </a:lnTo>
                  <a:lnTo>
                    <a:pt x="27736" y="40322"/>
                  </a:lnTo>
                  <a:close/>
                </a:path>
                <a:path w="51435" h="52704">
                  <a:moveTo>
                    <a:pt x="40061" y="40322"/>
                  </a:moveTo>
                  <a:lnTo>
                    <a:pt x="27736" y="40322"/>
                  </a:lnTo>
                  <a:lnTo>
                    <a:pt x="28117" y="40779"/>
                  </a:lnTo>
                  <a:lnTo>
                    <a:pt x="40542" y="40779"/>
                  </a:lnTo>
                  <a:lnTo>
                    <a:pt x="40061" y="40322"/>
                  </a:lnTo>
                  <a:close/>
                </a:path>
                <a:path w="51435" h="52704">
                  <a:moveTo>
                    <a:pt x="27956" y="40754"/>
                  </a:moveTo>
                  <a:lnTo>
                    <a:pt x="27266" y="40754"/>
                  </a:lnTo>
                  <a:lnTo>
                    <a:pt x="27967" y="40775"/>
                  </a:lnTo>
                  <a:close/>
                </a:path>
                <a:path w="51435" h="52704">
                  <a:moveTo>
                    <a:pt x="31350" y="30797"/>
                  </a:moveTo>
                  <a:lnTo>
                    <a:pt x="20129" y="30797"/>
                  </a:lnTo>
                  <a:lnTo>
                    <a:pt x="20192" y="31140"/>
                  </a:lnTo>
                  <a:lnTo>
                    <a:pt x="20358" y="31457"/>
                  </a:lnTo>
                  <a:lnTo>
                    <a:pt x="20827" y="31902"/>
                  </a:lnTo>
                  <a:lnTo>
                    <a:pt x="21056" y="32042"/>
                  </a:lnTo>
                  <a:lnTo>
                    <a:pt x="21450" y="32181"/>
                  </a:lnTo>
                  <a:lnTo>
                    <a:pt x="21742" y="32169"/>
                  </a:lnTo>
                  <a:lnTo>
                    <a:pt x="32432" y="32169"/>
                  </a:lnTo>
                  <a:lnTo>
                    <a:pt x="31350" y="30797"/>
                  </a:lnTo>
                  <a:close/>
                </a:path>
                <a:path w="51435" h="52704">
                  <a:moveTo>
                    <a:pt x="24218" y="21869"/>
                  </a:moveTo>
                  <a:lnTo>
                    <a:pt x="12318" y="21869"/>
                  </a:lnTo>
                  <a:lnTo>
                    <a:pt x="12407" y="22478"/>
                  </a:lnTo>
                  <a:lnTo>
                    <a:pt x="12738" y="23025"/>
                  </a:lnTo>
                  <a:lnTo>
                    <a:pt x="13576" y="23558"/>
                  </a:lnTo>
                  <a:lnTo>
                    <a:pt x="13995" y="23558"/>
                  </a:lnTo>
                  <a:lnTo>
                    <a:pt x="14706" y="24028"/>
                  </a:lnTo>
                  <a:lnTo>
                    <a:pt x="14274" y="24574"/>
                  </a:lnTo>
                  <a:lnTo>
                    <a:pt x="14122" y="26161"/>
                  </a:lnTo>
                  <a:lnTo>
                    <a:pt x="15036" y="26631"/>
                  </a:lnTo>
                  <a:lnTo>
                    <a:pt x="16001" y="26644"/>
                  </a:lnTo>
                  <a:lnTo>
                    <a:pt x="15887" y="27165"/>
                  </a:lnTo>
                  <a:lnTo>
                    <a:pt x="16128" y="27711"/>
                  </a:lnTo>
                  <a:lnTo>
                    <a:pt x="16954" y="28397"/>
                  </a:lnTo>
                  <a:lnTo>
                    <a:pt x="17462" y="28498"/>
                  </a:lnTo>
                  <a:lnTo>
                    <a:pt x="17995" y="28498"/>
                  </a:lnTo>
                  <a:lnTo>
                    <a:pt x="17759" y="28971"/>
                  </a:lnTo>
                  <a:lnTo>
                    <a:pt x="17741" y="29933"/>
                  </a:lnTo>
                  <a:lnTo>
                    <a:pt x="18846" y="30772"/>
                  </a:lnTo>
                  <a:lnTo>
                    <a:pt x="19507" y="30886"/>
                  </a:lnTo>
                  <a:lnTo>
                    <a:pt x="20129" y="30797"/>
                  </a:lnTo>
                  <a:lnTo>
                    <a:pt x="31350" y="30797"/>
                  </a:lnTo>
                  <a:lnTo>
                    <a:pt x="24599" y="22301"/>
                  </a:lnTo>
                  <a:lnTo>
                    <a:pt x="24218" y="21869"/>
                  </a:lnTo>
                  <a:close/>
                </a:path>
                <a:path w="51435" h="52704">
                  <a:moveTo>
                    <a:pt x="18911" y="15798"/>
                  </a:moveTo>
                  <a:lnTo>
                    <a:pt x="7797" y="15798"/>
                  </a:lnTo>
                  <a:lnTo>
                    <a:pt x="7937" y="15989"/>
                  </a:lnTo>
                  <a:lnTo>
                    <a:pt x="8127" y="16141"/>
                  </a:lnTo>
                  <a:lnTo>
                    <a:pt x="8585" y="16408"/>
                  </a:lnTo>
                  <a:lnTo>
                    <a:pt x="8928" y="16471"/>
                  </a:lnTo>
                  <a:lnTo>
                    <a:pt x="9359" y="16929"/>
                  </a:lnTo>
                  <a:lnTo>
                    <a:pt x="9461" y="18643"/>
                  </a:lnTo>
                  <a:lnTo>
                    <a:pt x="9664" y="19519"/>
                  </a:lnTo>
                  <a:lnTo>
                    <a:pt x="10566" y="19862"/>
                  </a:lnTo>
                  <a:lnTo>
                    <a:pt x="10274" y="20421"/>
                  </a:lnTo>
                  <a:lnTo>
                    <a:pt x="10299" y="21120"/>
                  </a:lnTo>
                  <a:lnTo>
                    <a:pt x="11264" y="21843"/>
                  </a:lnTo>
                  <a:lnTo>
                    <a:pt x="11810" y="21945"/>
                  </a:lnTo>
                  <a:lnTo>
                    <a:pt x="12318" y="21869"/>
                  </a:lnTo>
                  <a:lnTo>
                    <a:pt x="24218" y="21869"/>
                  </a:lnTo>
                  <a:lnTo>
                    <a:pt x="21297" y="18567"/>
                  </a:lnTo>
                  <a:lnTo>
                    <a:pt x="18911" y="15798"/>
                  </a:lnTo>
                  <a:close/>
                </a:path>
                <a:path w="51435" h="52704">
                  <a:moveTo>
                    <a:pt x="17434" y="13779"/>
                  </a:moveTo>
                  <a:lnTo>
                    <a:pt x="5981" y="13779"/>
                  </a:lnTo>
                  <a:lnTo>
                    <a:pt x="5803" y="14528"/>
                  </a:lnTo>
                  <a:lnTo>
                    <a:pt x="5689" y="15265"/>
                  </a:lnTo>
                  <a:lnTo>
                    <a:pt x="6908" y="15900"/>
                  </a:lnTo>
                  <a:lnTo>
                    <a:pt x="7425" y="15900"/>
                  </a:lnTo>
                  <a:lnTo>
                    <a:pt x="7797" y="15798"/>
                  </a:lnTo>
                  <a:lnTo>
                    <a:pt x="18911" y="15798"/>
                  </a:lnTo>
                  <a:lnTo>
                    <a:pt x="18122" y="14884"/>
                  </a:lnTo>
                  <a:lnTo>
                    <a:pt x="17434" y="13779"/>
                  </a:lnTo>
                  <a:close/>
                </a:path>
                <a:path w="51435" h="52704">
                  <a:moveTo>
                    <a:pt x="15093" y="10020"/>
                  </a:moveTo>
                  <a:lnTo>
                    <a:pt x="2412" y="10020"/>
                  </a:lnTo>
                  <a:lnTo>
                    <a:pt x="2463" y="10706"/>
                  </a:lnTo>
                  <a:lnTo>
                    <a:pt x="2946" y="11201"/>
                  </a:lnTo>
                  <a:lnTo>
                    <a:pt x="3225" y="11252"/>
                  </a:lnTo>
                  <a:lnTo>
                    <a:pt x="4038" y="11518"/>
                  </a:lnTo>
                  <a:lnTo>
                    <a:pt x="4127" y="11734"/>
                  </a:lnTo>
                  <a:lnTo>
                    <a:pt x="4470" y="13461"/>
                  </a:lnTo>
                  <a:lnTo>
                    <a:pt x="5384" y="13779"/>
                  </a:lnTo>
                  <a:lnTo>
                    <a:pt x="5689" y="13817"/>
                  </a:lnTo>
                  <a:lnTo>
                    <a:pt x="5981" y="13779"/>
                  </a:lnTo>
                  <a:lnTo>
                    <a:pt x="17434" y="13779"/>
                  </a:lnTo>
                  <a:lnTo>
                    <a:pt x="15093" y="10020"/>
                  </a:lnTo>
                  <a:close/>
                </a:path>
                <a:path w="51435" h="52704">
                  <a:moveTo>
                    <a:pt x="5359" y="0"/>
                  </a:moveTo>
                  <a:lnTo>
                    <a:pt x="3517" y="685"/>
                  </a:lnTo>
                  <a:lnTo>
                    <a:pt x="3289" y="1650"/>
                  </a:lnTo>
                  <a:lnTo>
                    <a:pt x="3543" y="2565"/>
                  </a:lnTo>
                  <a:lnTo>
                    <a:pt x="2928" y="2565"/>
                  </a:lnTo>
                  <a:lnTo>
                    <a:pt x="2425" y="2679"/>
                  </a:lnTo>
                  <a:lnTo>
                    <a:pt x="1435" y="3530"/>
                  </a:lnTo>
                  <a:lnTo>
                    <a:pt x="1440" y="4305"/>
                  </a:lnTo>
                  <a:lnTo>
                    <a:pt x="1701" y="4673"/>
                  </a:lnTo>
                  <a:lnTo>
                    <a:pt x="952" y="4787"/>
                  </a:lnTo>
                  <a:lnTo>
                    <a:pt x="266" y="5194"/>
                  </a:lnTo>
                  <a:lnTo>
                    <a:pt x="0" y="6451"/>
                  </a:lnTo>
                  <a:lnTo>
                    <a:pt x="292" y="6972"/>
                  </a:lnTo>
                  <a:lnTo>
                    <a:pt x="888" y="7416"/>
                  </a:lnTo>
                  <a:lnTo>
                    <a:pt x="1244" y="7556"/>
                  </a:lnTo>
                  <a:lnTo>
                    <a:pt x="723" y="8026"/>
                  </a:lnTo>
                  <a:lnTo>
                    <a:pt x="380" y="8623"/>
                  </a:lnTo>
                  <a:lnTo>
                    <a:pt x="1117" y="9918"/>
                  </a:lnTo>
                  <a:lnTo>
                    <a:pt x="1752" y="10071"/>
                  </a:lnTo>
                  <a:lnTo>
                    <a:pt x="2412" y="10020"/>
                  </a:lnTo>
                  <a:lnTo>
                    <a:pt x="15093" y="10020"/>
                  </a:lnTo>
                  <a:lnTo>
                    <a:pt x="14452" y="8991"/>
                  </a:lnTo>
                  <a:lnTo>
                    <a:pt x="13601" y="7340"/>
                  </a:lnTo>
                  <a:lnTo>
                    <a:pt x="10388" y="4305"/>
                  </a:lnTo>
                  <a:lnTo>
                    <a:pt x="8343" y="3136"/>
                  </a:lnTo>
                  <a:lnTo>
                    <a:pt x="7938" y="2565"/>
                  </a:lnTo>
                  <a:lnTo>
                    <a:pt x="2984" y="2552"/>
                  </a:lnTo>
                  <a:lnTo>
                    <a:pt x="7929" y="2552"/>
                  </a:lnTo>
                  <a:lnTo>
                    <a:pt x="6794" y="952"/>
                  </a:lnTo>
                  <a:lnTo>
                    <a:pt x="6375" y="241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2415647" y="5073319"/>
              <a:ext cx="52705" cy="50800"/>
            </a:xfrm>
            <a:custGeom>
              <a:avLst/>
              <a:gdLst/>
              <a:ahLst/>
              <a:cxnLst/>
              <a:rect l="l" t="t" r="r" b="b"/>
              <a:pathLst>
                <a:path w="52705" h="50800">
                  <a:moveTo>
                    <a:pt x="4038" y="0"/>
                  </a:moveTo>
                  <a:lnTo>
                    <a:pt x="2298" y="2285"/>
                  </a:lnTo>
                  <a:lnTo>
                    <a:pt x="0" y="4254"/>
                  </a:lnTo>
                  <a:lnTo>
                    <a:pt x="4038" y="8381"/>
                  </a:lnTo>
                  <a:lnTo>
                    <a:pt x="34671" y="45910"/>
                  </a:lnTo>
                  <a:lnTo>
                    <a:pt x="42557" y="50457"/>
                  </a:lnTo>
                  <a:lnTo>
                    <a:pt x="45339" y="50253"/>
                  </a:lnTo>
                  <a:lnTo>
                    <a:pt x="51015" y="47116"/>
                  </a:lnTo>
                  <a:lnTo>
                    <a:pt x="52666" y="45237"/>
                  </a:lnTo>
                  <a:lnTo>
                    <a:pt x="49085" y="43802"/>
                  </a:lnTo>
                  <a:lnTo>
                    <a:pt x="42735" y="41274"/>
                  </a:lnTo>
                  <a:lnTo>
                    <a:pt x="38303" y="38150"/>
                  </a:lnTo>
                  <a:lnTo>
                    <a:pt x="30302" y="27939"/>
                  </a:lnTo>
                  <a:lnTo>
                    <a:pt x="26708" y="23113"/>
                  </a:lnTo>
                  <a:lnTo>
                    <a:pt x="18122" y="13538"/>
                  </a:lnTo>
                  <a:lnTo>
                    <a:pt x="6908" y="2349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2419134" y="5077420"/>
              <a:ext cx="45085" cy="46355"/>
            </a:xfrm>
            <a:custGeom>
              <a:avLst/>
              <a:gdLst/>
              <a:ahLst/>
              <a:cxnLst/>
              <a:rect l="l" t="t" r="r" b="b"/>
              <a:pathLst>
                <a:path w="45085" h="46354">
                  <a:moveTo>
                    <a:pt x="4368" y="152"/>
                  </a:moveTo>
                  <a:lnTo>
                    <a:pt x="2857" y="0"/>
                  </a:lnTo>
                  <a:lnTo>
                    <a:pt x="2628" y="368"/>
                  </a:lnTo>
                  <a:lnTo>
                    <a:pt x="1854" y="1574"/>
                  </a:lnTo>
                  <a:lnTo>
                    <a:pt x="977" y="2705"/>
                  </a:lnTo>
                  <a:lnTo>
                    <a:pt x="0" y="3746"/>
                  </a:lnTo>
                  <a:lnTo>
                    <a:pt x="228" y="4064"/>
                  </a:lnTo>
                  <a:lnTo>
                    <a:pt x="685" y="4648"/>
                  </a:lnTo>
                  <a:lnTo>
                    <a:pt x="2044" y="3352"/>
                  </a:lnTo>
                  <a:lnTo>
                    <a:pt x="3225" y="1930"/>
                  </a:lnTo>
                  <a:lnTo>
                    <a:pt x="4368" y="152"/>
                  </a:lnTo>
                  <a:close/>
                </a:path>
                <a:path w="45085" h="46354">
                  <a:moveTo>
                    <a:pt x="11404" y="6197"/>
                  </a:moveTo>
                  <a:lnTo>
                    <a:pt x="9817" y="6121"/>
                  </a:lnTo>
                  <a:lnTo>
                    <a:pt x="8597" y="8509"/>
                  </a:lnTo>
                  <a:lnTo>
                    <a:pt x="7226" y="10185"/>
                  </a:lnTo>
                  <a:lnTo>
                    <a:pt x="5511" y="11493"/>
                  </a:lnTo>
                  <a:lnTo>
                    <a:pt x="6070" y="12293"/>
                  </a:lnTo>
                  <a:lnTo>
                    <a:pt x="8255" y="10858"/>
                  </a:lnTo>
                  <a:lnTo>
                    <a:pt x="10007" y="8940"/>
                  </a:lnTo>
                  <a:lnTo>
                    <a:pt x="11214" y="6578"/>
                  </a:lnTo>
                  <a:lnTo>
                    <a:pt x="11404" y="6197"/>
                  </a:lnTo>
                  <a:close/>
                </a:path>
                <a:path w="45085" h="46354">
                  <a:moveTo>
                    <a:pt x="16116" y="12992"/>
                  </a:moveTo>
                  <a:lnTo>
                    <a:pt x="14528" y="12903"/>
                  </a:lnTo>
                  <a:lnTo>
                    <a:pt x="14249" y="13360"/>
                  </a:lnTo>
                  <a:lnTo>
                    <a:pt x="13169" y="15176"/>
                  </a:lnTo>
                  <a:lnTo>
                    <a:pt x="11950" y="16852"/>
                  </a:lnTo>
                  <a:lnTo>
                    <a:pt x="10553" y="18415"/>
                  </a:lnTo>
                  <a:lnTo>
                    <a:pt x="11315" y="19418"/>
                  </a:lnTo>
                  <a:lnTo>
                    <a:pt x="13055" y="17589"/>
                  </a:lnTo>
                  <a:lnTo>
                    <a:pt x="14579" y="15595"/>
                  </a:lnTo>
                  <a:lnTo>
                    <a:pt x="16116" y="12992"/>
                  </a:lnTo>
                  <a:close/>
                </a:path>
                <a:path w="45085" h="46354">
                  <a:moveTo>
                    <a:pt x="22034" y="19748"/>
                  </a:moveTo>
                  <a:lnTo>
                    <a:pt x="20383" y="19685"/>
                  </a:lnTo>
                  <a:lnTo>
                    <a:pt x="20116" y="20269"/>
                  </a:lnTo>
                  <a:lnTo>
                    <a:pt x="19164" y="22352"/>
                  </a:lnTo>
                  <a:lnTo>
                    <a:pt x="18008" y="24307"/>
                  </a:lnTo>
                  <a:lnTo>
                    <a:pt x="16675" y="26149"/>
                  </a:lnTo>
                  <a:lnTo>
                    <a:pt x="17589" y="27241"/>
                  </a:lnTo>
                  <a:lnTo>
                    <a:pt x="19227" y="25120"/>
                  </a:lnTo>
                  <a:lnTo>
                    <a:pt x="20624" y="22847"/>
                  </a:lnTo>
                  <a:lnTo>
                    <a:pt x="22034" y="19748"/>
                  </a:lnTo>
                  <a:close/>
                </a:path>
                <a:path w="45085" h="46354">
                  <a:moveTo>
                    <a:pt x="28359" y="26873"/>
                  </a:moveTo>
                  <a:lnTo>
                    <a:pt x="26720" y="26797"/>
                  </a:lnTo>
                  <a:lnTo>
                    <a:pt x="26441" y="27368"/>
                  </a:lnTo>
                  <a:lnTo>
                    <a:pt x="25450" y="29413"/>
                  </a:lnTo>
                  <a:lnTo>
                    <a:pt x="24244" y="31305"/>
                  </a:lnTo>
                  <a:lnTo>
                    <a:pt x="22834" y="33045"/>
                  </a:lnTo>
                  <a:lnTo>
                    <a:pt x="23774" y="34036"/>
                  </a:lnTo>
                  <a:lnTo>
                    <a:pt x="25476" y="32042"/>
                  </a:lnTo>
                  <a:lnTo>
                    <a:pt x="26911" y="29857"/>
                  </a:lnTo>
                  <a:lnTo>
                    <a:pt x="28359" y="26873"/>
                  </a:lnTo>
                  <a:close/>
                </a:path>
                <a:path w="45085" h="46354">
                  <a:moveTo>
                    <a:pt x="34759" y="34759"/>
                  </a:moveTo>
                  <a:lnTo>
                    <a:pt x="33108" y="34683"/>
                  </a:lnTo>
                  <a:lnTo>
                    <a:pt x="32893" y="35382"/>
                  </a:lnTo>
                  <a:lnTo>
                    <a:pt x="32308" y="37236"/>
                  </a:lnTo>
                  <a:lnTo>
                    <a:pt x="31419" y="38887"/>
                  </a:lnTo>
                  <a:lnTo>
                    <a:pt x="30226" y="40335"/>
                  </a:lnTo>
                  <a:lnTo>
                    <a:pt x="30949" y="40957"/>
                  </a:lnTo>
                  <a:lnTo>
                    <a:pt x="31305" y="41249"/>
                  </a:lnTo>
                  <a:lnTo>
                    <a:pt x="32766" y="39598"/>
                  </a:lnTo>
                  <a:lnTo>
                    <a:pt x="33845" y="37680"/>
                  </a:lnTo>
                  <a:lnTo>
                    <a:pt x="34759" y="34759"/>
                  </a:lnTo>
                  <a:close/>
                </a:path>
                <a:path w="45085" h="46354">
                  <a:moveTo>
                    <a:pt x="44691" y="39573"/>
                  </a:moveTo>
                  <a:lnTo>
                    <a:pt x="43053" y="39522"/>
                  </a:lnTo>
                  <a:lnTo>
                    <a:pt x="42811" y="40055"/>
                  </a:lnTo>
                  <a:lnTo>
                    <a:pt x="41795" y="42329"/>
                  </a:lnTo>
                  <a:lnTo>
                    <a:pt x="40182" y="44208"/>
                  </a:lnTo>
                  <a:lnTo>
                    <a:pt x="38125" y="45542"/>
                  </a:lnTo>
                  <a:lnTo>
                    <a:pt x="38658" y="45694"/>
                  </a:lnTo>
                  <a:lnTo>
                    <a:pt x="39179" y="45796"/>
                  </a:lnTo>
                  <a:lnTo>
                    <a:pt x="39700" y="45834"/>
                  </a:lnTo>
                  <a:lnTo>
                    <a:pt x="41744" y="44411"/>
                  </a:lnTo>
                  <a:lnTo>
                    <a:pt x="43383" y="42494"/>
                  </a:lnTo>
                  <a:lnTo>
                    <a:pt x="44424" y="40144"/>
                  </a:lnTo>
                  <a:lnTo>
                    <a:pt x="44691" y="39573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2418202" y="5067931"/>
              <a:ext cx="55880" cy="53340"/>
            </a:xfrm>
            <a:custGeom>
              <a:avLst/>
              <a:gdLst/>
              <a:ahLst/>
              <a:cxnLst/>
              <a:rect l="l" t="t" r="r" b="b"/>
              <a:pathLst>
                <a:path w="55880" h="53339">
                  <a:moveTo>
                    <a:pt x="50252" y="51790"/>
                  </a:moveTo>
                  <a:lnTo>
                    <a:pt x="46685" y="51790"/>
                  </a:lnTo>
                  <a:lnTo>
                    <a:pt x="48031" y="52870"/>
                  </a:lnTo>
                  <a:lnTo>
                    <a:pt x="49974" y="52171"/>
                  </a:lnTo>
                  <a:lnTo>
                    <a:pt x="50252" y="51790"/>
                  </a:lnTo>
                  <a:close/>
                </a:path>
                <a:path w="55880" h="53339">
                  <a:moveTo>
                    <a:pt x="46643" y="51815"/>
                  </a:moveTo>
                  <a:lnTo>
                    <a:pt x="43040" y="51815"/>
                  </a:lnTo>
                  <a:lnTo>
                    <a:pt x="43573" y="52806"/>
                  </a:lnTo>
                  <a:lnTo>
                    <a:pt x="45592" y="52450"/>
                  </a:lnTo>
                  <a:lnTo>
                    <a:pt x="46643" y="51815"/>
                  </a:lnTo>
                  <a:close/>
                </a:path>
                <a:path w="55880" h="53339">
                  <a:moveTo>
                    <a:pt x="54700" y="47764"/>
                  </a:moveTo>
                  <a:lnTo>
                    <a:pt x="35318" y="47764"/>
                  </a:lnTo>
                  <a:lnTo>
                    <a:pt x="35267" y="48590"/>
                  </a:lnTo>
                  <a:lnTo>
                    <a:pt x="35877" y="49250"/>
                  </a:lnTo>
                  <a:lnTo>
                    <a:pt x="36690" y="49479"/>
                  </a:lnTo>
                  <a:lnTo>
                    <a:pt x="36436" y="50431"/>
                  </a:lnTo>
                  <a:lnTo>
                    <a:pt x="36855" y="51511"/>
                  </a:lnTo>
                  <a:lnTo>
                    <a:pt x="38760" y="52387"/>
                  </a:lnTo>
                  <a:lnTo>
                    <a:pt x="39916" y="52095"/>
                  </a:lnTo>
                  <a:lnTo>
                    <a:pt x="40627" y="51371"/>
                  </a:lnTo>
                  <a:lnTo>
                    <a:pt x="50557" y="51371"/>
                  </a:lnTo>
                  <a:lnTo>
                    <a:pt x="52120" y="49225"/>
                  </a:lnTo>
                  <a:lnTo>
                    <a:pt x="54355" y="48844"/>
                  </a:lnTo>
                  <a:lnTo>
                    <a:pt x="54700" y="47764"/>
                  </a:lnTo>
                  <a:close/>
                </a:path>
                <a:path w="55880" h="53339">
                  <a:moveTo>
                    <a:pt x="50557" y="51371"/>
                  </a:moveTo>
                  <a:lnTo>
                    <a:pt x="40627" y="51371"/>
                  </a:lnTo>
                  <a:lnTo>
                    <a:pt x="41211" y="51879"/>
                  </a:lnTo>
                  <a:lnTo>
                    <a:pt x="43002" y="51815"/>
                  </a:lnTo>
                  <a:lnTo>
                    <a:pt x="46643" y="51815"/>
                  </a:lnTo>
                  <a:lnTo>
                    <a:pt x="50252" y="51790"/>
                  </a:lnTo>
                  <a:lnTo>
                    <a:pt x="50557" y="51371"/>
                  </a:lnTo>
                  <a:close/>
                </a:path>
                <a:path w="55880" h="53339">
                  <a:moveTo>
                    <a:pt x="50084" y="34505"/>
                  </a:moveTo>
                  <a:lnTo>
                    <a:pt x="23088" y="34505"/>
                  </a:lnTo>
                  <a:lnTo>
                    <a:pt x="23240" y="35077"/>
                  </a:lnTo>
                  <a:lnTo>
                    <a:pt x="23685" y="35521"/>
                  </a:lnTo>
                  <a:lnTo>
                    <a:pt x="24358" y="35686"/>
                  </a:lnTo>
                  <a:lnTo>
                    <a:pt x="24752" y="36575"/>
                  </a:lnTo>
                  <a:lnTo>
                    <a:pt x="25666" y="37299"/>
                  </a:lnTo>
                  <a:lnTo>
                    <a:pt x="26250" y="37490"/>
                  </a:lnTo>
                  <a:lnTo>
                    <a:pt x="26136" y="38849"/>
                  </a:lnTo>
                  <a:lnTo>
                    <a:pt x="26835" y="39687"/>
                  </a:lnTo>
                  <a:lnTo>
                    <a:pt x="26796" y="39877"/>
                  </a:lnTo>
                  <a:lnTo>
                    <a:pt x="29298" y="41694"/>
                  </a:lnTo>
                  <a:lnTo>
                    <a:pt x="29590" y="42722"/>
                  </a:lnTo>
                  <a:lnTo>
                    <a:pt x="30505" y="43332"/>
                  </a:lnTo>
                  <a:lnTo>
                    <a:pt x="31521" y="43408"/>
                  </a:lnTo>
                  <a:lnTo>
                    <a:pt x="31521" y="44907"/>
                  </a:lnTo>
                  <a:lnTo>
                    <a:pt x="32461" y="45453"/>
                  </a:lnTo>
                  <a:lnTo>
                    <a:pt x="32677" y="45516"/>
                  </a:lnTo>
                  <a:lnTo>
                    <a:pt x="32789" y="46532"/>
                  </a:lnTo>
                  <a:lnTo>
                    <a:pt x="32854" y="46812"/>
                  </a:lnTo>
                  <a:lnTo>
                    <a:pt x="33845" y="47777"/>
                  </a:lnTo>
                  <a:lnTo>
                    <a:pt x="34620" y="47853"/>
                  </a:lnTo>
                  <a:lnTo>
                    <a:pt x="35305" y="47764"/>
                  </a:lnTo>
                  <a:lnTo>
                    <a:pt x="54700" y="47764"/>
                  </a:lnTo>
                  <a:lnTo>
                    <a:pt x="55003" y="46812"/>
                  </a:lnTo>
                  <a:lnTo>
                    <a:pt x="55045" y="46164"/>
                  </a:lnTo>
                  <a:lnTo>
                    <a:pt x="55295" y="45364"/>
                  </a:lnTo>
                  <a:lnTo>
                    <a:pt x="55715" y="44907"/>
                  </a:lnTo>
                  <a:lnTo>
                    <a:pt x="55727" y="43967"/>
                  </a:lnTo>
                  <a:lnTo>
                    <a:pt x="50660" y="35318"/>
                  </a:lnTo>
                  <a:lnTo>
                    <a:pt x="50084" y="34505"/>
                  </a:lnTo>
                  <a:close/>
                </a:path>
                <a:path w="55880" h="53339">
                  <a:moveTo>
                    <a:pt x="48319" y="32016"/>
                  </a:moveTo>
                  <a:lnTo>
                    <a:pt x="20637" y="32016"/>
                  </a:lnTo>
                  <a:lnTo>
                    <a:pt x="20281" y="32524"/>
                  </a:lnTo>
                  <a:lnTo>
                    <a:pt x="20205" y="33159"/>
                  </a:lnTo>
                  <a:lnTo>
                    <a:pt x="21196" y="34658"/>
                  </a:lnTo>
                  <a:lnTo>
                    <a:pt x="22237" y="34823"/>
                  </a:lnTo>
                  <a:lnTo>
                    <a:pt x="23088" y="34505"/>
                  </a:lnTo>
                  <a:lnTo>
                    <a:pt x="50084" y="34505"/>
                  </a:lnTo>
                  <a:lnTo>
                    <a:pt x="48319" y="32016"/>
                  </a:lnTo>
                  <a:close/>
                </a:path>
                <a:path w="55880" h="53339">
                  <a:moveTo>
                    <a:pt x="44623" y="27127"/>
                  </a:moveTo>
                  <a:lnTo>
                    <a:pt x="16484" y="27127"/>
                  </a:lnTo>
                  <a:lnTo>
                    <a:pt x="16471" y="27711"/>
                  </a:lnTo>
                  <a:lnTo>
                    <a:pt x="16675" y="28270"/>
                  </a:lnTo>
                  <a:lnTo>
                    <a:pt x="17322" y="28994"/>
                  </a:lnTo>
                  <a:lnTo>
                    <a:pt x="17614" y="29133"/>
                  </a:lnTo>
                  <a:lnTo>
                    <a:pt x="18541" y="29679"/>
                  </a:lnTo>
                  <a:lnTo>
                    <a:pt x="18351" y="29870"/>
                  </a:lnTo>
                  <a:lnTo>
                    <a:pt x="18364" y="31699"/>
                  </a:lnTo>
                  <a:lnTo>
                    <a:pt x="19570" y="32080"/>
                  </a:lnTo>
                  <a:lnTo>
                    <a:pt x="20637" y="32016"/>
                  </a:lnTo>
                  <a:lnTo>
                    <a:pt x="48319" y="32016"/>
                  </a:lnTo>
                  <a:lnTo>
                    <a:pt x="45250" y="27685"/>
                  </a:lnTo>
                  <a:lnTo>
                    <a:pt x="44623" y="27127"/>
                  </a:lnTo>
                  <a:close/>
                </a:path>
                <a:path w="55880" h="53339">
                  <a:moveTo>
                    <a:pt x="26848" y="13106"/>
                  </a:moveTo>
                  <a:lnTo>
                    <a:pt x="5676" y="13106"/>
                  </a:lnTo>
                  <a:lnTo>
                    <a:pt x="5206" y="13665"/>
                  </a:lnTo>
                  <a:lnTo>
                    <a:pt x="5067" y="14452"/>
                  </a:lnTo>
                  <a:lnTo>
                    <a:pt x="5930" y="15544"/>
                  </a:lnTo>
                  <a:lnTo>
                    <a:pt x="6476" y="15747"/>
                  </a:lnTo>
                  <a:lnTo>
                    <a:pt x="7048" y="15760"/>
                  </a:lnTo>
                  <a:lnTo>
                    <a:pt x="7289" y="16738"/>
                  </a:lnTo>
                  <a:lnTo>
                    <a:pt x="8089" y="17462"/>
                  </a:lnTo>
                  <a:lnTo>
                    <a:pt x="9118" y="17703"/>
                  </a:lnTo>
                  <a:lnTo>
                    <a:pt x="8953" y="18275"/>
                  </a:lnTo>
                  <a:lnTo>
                    <a:pt x="8966" y="18922"/>
                  </a:lnTo>
                  <a:lnTo>
                    <a:pt x="9639" y="19964"/>
                  </a:lnTo>
                  <a:lnTo>
                    <a:pt x="10172" y="20231"/>
                  </a:lnTo>
                  <a:lnTo>
                    <a:pt x="10731" y="20358"/>
                  </a:lnTo>
                  <a:lnTo>
                    <a:pt x="10909" y="21348"/>
                  </a:lnTo>
                  <a:lnTo>
                    <a:pt x="11620" y="22161"/>
                  </a:lnTo>
                  <a:lnTo>
                    <a:pt x="12687" y="22504"/>
                  </a:lnTo>
                  <a:lnTo>
                    <a:pt x="13690" y="24396"/>
                  </a:lnTo>
                  <a:lnTo>
                    <a:pt x="14617" y="24803"/>
                  </a:lnTo>
                  <a:lnTo>
                    <a:pt x="14312" y="25082"/>
                  </a:lnTo>
                  <a:lnTo>
                    <a:pt x="14135" y="25463"/>
                  </a:lnTo>
                  <a:lnTo>
                    <a:pt x="14579" y="26885"/>
                  </a:lnTo>
                  <a:lnTo>
                    <a:pt x="15582" y="27139"/>
                  </a:lnTo>
                  <a:lnTo>
                    <a:pt x="16484" y="27127"/>
                  </a:lnTo>
                  <a:lnTo>
                    <a:pt x="44623" y="27127"/>
                  </a:lnTo>
                  <a:lnTo>
                    <a:pt x="41560" y="24396"/>
                  </a:lnTo>
                  <a:lnTo>
                    <a:pt x="37807" y="21450"/>
                  </a:lnTo>
                  <a:lnTo>
                    <a:pt x="30000" y="15459"/>
                  </a:lnTo>
                  <a:lnTo>
                    <a:pt x="26848" y="13106"/>
                  </a:lnTo>
                  <a:close/>
                </a:path>
                <a:path w="55880" h="53339">
                  <a:moveTo>
                    <a:pt x="7670" y="0"/>
                  </a:moveTo>
                  <a:lnTo>
                    <a:pt x="5702" y="1587"/>
                  </a:lnTo>
                  <a:lnTo>
                    <a:pt x="5524" y="2222"/>
                  </a:lnTo>
                  <a:lnTo>
                    <a:pt x="5727" y="2666"/>
                  </a:lnTo>
                  <a:lnTo>
                    <a:pt x="5156" y="2882"/>
                  </a:lnTo>
                  <a:lnTo>
                    <a:pt x="4648" y="3378"/>
                  </a:lnTo>
                  <a:lnTo>
                    <a:pt x="4648" y="3949"/>
                  </a:lnTo>
                  <a:lnTo>
                    <a:pt x="4178" y="4013"/>
                  </a:lnTo>
                  <a:lnTo>
                    <a:pt x="3403" y="4254"/>
                  </a:lnTo>
                  <a:lnTo>
                    <a:pt x="2870" y="4610"/>
                  </a:lnTo>
                  <a:lnTo>
                    <a:pt x="2781" y="5283"/>
                  </a:lnTo>
                  <a:lnTo>
                    <a:pt x="1257" y="5613"/>
                  </a:lnTo>
                  <a:lnTo>
                    <a:pt x="0" y="7175"/>
                  </a:lnTo>
                  <a:lnTo>
                    <a:pt x="533" y="8445"/>
                  </a:lnTo>
                  <a:lnTo>
                    <a:pt x="1803" y="8699"/>
                  </a:lnTo>
                  <a:lnTo>
                    <a:pt x="2031" y="8762"/>
                  </a:lnTo>
                  <a:lnTo>
                    <a:pt x="1701" y="9461"/>
                  </a:lnTo>
                  <a:lnTo>
                    <a:pt x="2158" y="10083"/>
                  </a:lnTo>
                  <a:lnTo>
                    <a:pt x="3022" y="10706"/>
                  </a:lnTo>
                  <a:lnTo>
                    <a:pt x="3416" y="10858"/>
                  </a:lnTo>
                  <a:lnTo>
                    <a:pt x="4076" y="11506"/>
                  </a:lnTo>
                  <a:lnTo>
                    <a:pt x="4063" y="11988"/>
                  </a:lnTo>
                  <a:lnTo>
                    <a:pt x="4584" y="12903"/>
                  </a:lnTo>
                  <a:lnTo>
                    <a:pt x="5130" y="13131"/>
                  </a:lnTo>
                  <a:lnTo>
                    <a:pt x="5676" y="13106"/>
                  </a:lnTo>
                  <a:lnTo>
                    <a:pt x="26848" y="13106"/>
                  </a:lnTo>
                  <a:lnTo>
                    <a:pt x="20942" y="8699"/>
                  </a:lnTo>
                  <a:lnTo>
                    <a:pt x="13379" y="3248"/>
                  </a:lnTo>
                  <a:lnTo>
                    <a:pt x="9372" y="685"/>
                  </a:lnTo>
                  <a:lnTo>
                    <a:pt x="8712" y="457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ECEB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2427108" y="5066400"/>
              <a:ext cx="46355" cy="48895"/>
            </a:xfrm>
            <a:custGeom>
              <a:avLst/>
              <a:gdLst/>
              <a:ahLst/>
              <a:cxnLst/>
              <a:rect l="l" t="t" r="r" b="b"/>
              <a:pathLst>
                <a:path w="46355" h="48895">
                  <a:moveTo>
                    <a:pt x="1689" y="0"/>
                  </a:moveTo>
                  <a:lnTo>
                    <a:pt x="0" y="774"/>
                  </a:lnTo>
                  <a:lnTo>
                    <a:pt x="266" y="3441"/>
                  </a:lnTo>
                  <a:lnTo>
                    <a:pt x="1993" y="6184"/>
                  </a:lnTo>
                  <a:lnTo>
                    <a:pt x="30863" y="41171"/>
                  </a:lnTo>
                  <a:lnTo>
                    <a:pt x="40817" y="48615"/>
                  </a:lnTo>
                  <a:lnTo>
                    <a:pt x="43497" y="47332"/>
                  </a:lnTo>
                  <a:lnTo>
                    <a:pt x="45783" y="45542"/>
                  </a:lnTo>
                  <a:lnTo>
                    <a:pt x="43522" y="45542"/>
                  </a:lnTo>
                  <a:lnTo>
                    <a:pt x="41224" y="44843"/>
                  </a:lnTo>
                  <a:lnTo>
                    <a:pt x="13827" y="15896"/>
                  </a:lnTo>
                  <a:lnTo>
                    <a:pt x="6578" y="5994"/>
                  </a:lnTo>
                  <a:lnTo>
                    <a:pt x="3479" y="306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36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2428798" y="5066085"/>
              <a:ext cx="58419" cy="46355"/>
            </a:xfrm>
            <a:custGeom>
              <a:avLst/>
              <a:gdLst/>
              <a:ahLst/>
              <a:cxnLst/>
              <a:rect l="l" t="t" r="r" b="b"/>
              <a:pathLst>
                <a:path w="58419" h="46354">
                  <a:moveTo>
                    <a:pt x="1384" y="0"/>
                  </a:moveTo>
                  <a:lnTo>
                    <a:pt x="571" y="50"/>
                  </a:lnTo>
                  <a:lnTo>
                    <a:pt x="0" y="317"/>
                  </a:lnTo>
                  <a:lnTo>
                    <a:pt x="1790" y="3365"/>
                  </a:lnTo>
                  <a:lnTo>
                    <a:pt x="4876" y="6311"/>
                  </a:lnTo>
                  <a:lnTo>
                    <a:pt x="12136" y="16213"/>
                  </a:lnTo>
                  <a:lnTo>
                    <a:pt x="39535" y="45161"/>
                  </a:lnTo>
                  <a:lnTo>
                    <a:pt x="41833" y="45859"/>
                  </a:lnTo>
                  <a:lnTo>
                    <a:pt x="44094" y="45859"/>
                  </a:lnTo>
                  <a:lnTo>
                    <a:pt x="58321" y="20723"/>
                  </a:lnTo>
                  <a:lnTo>
                    <a:pt x="57416" y="16446"/>
                  </a:lnTo>
                  <a:lnTo>
                    <a:pt x="46777" y="13198"/>
                  </a:lnTo>
                  <a:lnTo>
                    <a:pt x="2438" y="24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F47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2431465" y="5066397"/>
              <a:ext cx="55880" cy="45720"/>
            </a:xfrm>
            <a:custGeom>
              <a:avLst/>
              <a:gdLst/>
              <a:ahLst/>
              <a:cxnLst/>
              <a:rect l="l" t="t" r="r" b="b"/>
              <a:pathLst>
                <a:path w="55880" h="45720">
                  <a:moveTo>
                    <a:pt x="2171" y="4267"/>
                  </a:moveTo>
                  <a:lnTo>
                    <a:pt x="2006" y="2362"/>
                  </a:lnTo>
                  <a:lnTo>
                    <a:pt x="1663" y="469"/>
                  </a:lnTo>
                  <a:lnTo>
                    <a:pt x="876" y="241"/>
                  </a:lnTo>
                  <a:lnTo>
                    <a:pt x="0" y="0"/>
                  </a:lnTo>
                  <a:lnTo>
                    <a:pt x="292" y="1435"/>
                  </a:lnTo>
                  <a:lnTo>
                    <a:pt x="482" y="2882"/>
                  </a:lnTo>
                  <a:lnTo>
                    <a:pt x="558" y="4330"/>
                  </a:lnTo>
                  <a:lnTo>
                    <a:pt x="1092" y="4965"/>
                  </a:lnTo>
                  <a:lnTo>
                    <a:pt x="2146" y="6184"/>
                  </a:lnTo>
                  <a:lnTo>
                    <a:pt x="2171" y="4267"/>
                  </a:lnTo>
                  <a:close/>
                </a:path>
                <a:path w="55880" h="45720">
                  <a:moveTo>
                    <a:pt x="9055" y="14909"/>
                  </a:moveTo>
                  <a:lnTo>
                    <a:pt x="8991" y="14744"/>
                  </a:lnTo>
                  <a:lnTo>
                    <a:pt x="7226" y="10490"/>
                  </a:lnTo>
                  <a:lnTo>
                    <a:pt x="6083" y="6108"/>
                  </a:lnTo>
                  <a:lnTo>
                    <a:pt x="5524" y="1574"/>
                  </a:lnTo>
                  <a:lnTo>
                    <a:pt x="3898" y="1117"/>
                  </a:lnTo>
                  <a:lnTo>
                    <a:pt x="4305" y="4660"/>
                  </a:lnTo>
                  <a:lnTo>
                    <a:pt x="5067" y="8128"/>
                  </a:lnTo>
                  <a:lnTo>
                    <a:pt x="6184" y="11506"/>
                  </a:lnTo>
                  <a:lnTo>
                    <a:pt x="7988" y="13957"/>
                  </a:lnTo>
                  <a:lnTo>
                    <a:pt x="8902" y="15163"/>
                  </a:lnTo>
                  <a:lnTo>
                    <a:pt x="9055" y="14909"/>
                  </a:lnTo>
                  <a:close/>
                </a:path>
                <a:path w="55880" h="45720">
                  <a:moveTo>
                    <a:pt x="17716" y="26111"/>
                  </a:moveTo>
                  <a:lnTo>
                    <a:pt x="9461" y="2717"/>
                  </a:lnTo>
                  <a:lnTo>
                    <a:pt x="7683" y="2197"/>
                  </a:lnTo>
                  <a:lnTo>
                    <a:pt x="15113" y="23101"/>
                  </a:lnTo>
                  <a:lnTo>
                    <a:pt x="17640" y="26174"/>
                  </a:lnTo>
                  <a:close/>
                </a:path>
                <a:path w="55880" h="45720">
                  <a:moveTo>
                    <a:pt x="27635" y="37604"/>
                  </a:moveTo>
                  <a:lnTo>
                    <a:pt x="23749" y="29349"/>
                  </a:lnTo>
                  <a:lnTo>
                    <a:pt x="20142" y="20980"/>
                  </a:lnTo>
                  <a:lnTo>
                    <a:pt x="16776" y="12509"/>
                  </a:lnTo>
                  <a:lnTo>
                    <a:pt x="13677" y="3937"/>
                  </a:lnTo>
                  <a:lnTo>
                    <a:pt x="11912" y="3429"/>
                  </a:lnTo>
                  <a:lnTo>
                    <a:pt x="14668" y="11150"/>
                  </a:lnTo>
                  <a:lnTo>
                    <a:pt x="17640" y="18796"/>
                  </a:lnTo>
                  <a:lnTo>
                    <a:pt x="20828" y="26352"/>
                  </a:lnTo>
                  <a:lnTo>
                    <a:pt x="24218" y="33832"/>
                  </a:lnTo>
                  <a:lnTo>
                    <a:pt x="27635" y="37604"/>
                  </a:lnTo>
                  <a:close/>
                </a:path>
                <a:path w="55880" h="45720">
                  <a:moveTo>
                    <a:pt x="41198" y="45554"/>
                  </a:moveTo>
                  <a:lnTo>
                    <a:pt x="34836" y="35941"/>
                  </a:lnTo>
                  <a:lnTo>
                    <a:pt x="28536" y="26111"/>
                  </a:lnTo>
                  <a:lnTo>
                    <a:pt x="22898" y="15963"/>
                  </a:lnTo>
                  <a:lnTo>
                    <a:pt x="18529" y="5359"/>
                  </a:lnTo>
                  <a:lnTo>
                    <a:pt x="16776" y="4851"/>
                  </a:lnTo>
                  <a:lnTo>
                    <a:pt x="39420" y="45377"/>
                  </a:lnTo>
                  <a:lnTo>
                    <a:pt x="40614" y="45542"/>
                  </a:lnTo>
                  <a:lnTo>
                    <a:pt x="41198" y="45554"/>
                  </a:lnTo>
                  <a:close/>
                </a:path>
                <a:path w="55880" h="45720">
                  <a:moveTo>
                    <a:pt x="54597" y="24104"/>
                  </a:moveTo>
                  <a:lnTo>
                    <a:pt x="49657" y="21285"/>
                  </a:lnTo>
                  <a:lnTo>
                    <a:pt x="43116" y="17627"/>
                  </a:lnTo>
                  <a:lnTo>
                    <a:pt x="42113" y="18262"/>
                  </a:lnTo>
                  <a:lnTo>
                    <a:pt x="40462" y="19304"/>
                  </a:lnTo>
                  <a:lnTo>
                    <a:pt x="51066" y="32181"/>
                  </a:lnTo>
                  <a:lnTo>
                    <a:pt x="51727" y="30848"/>
                  </a:lnTo>
                  <a:lnTo>
                    <a:pt x="43522" y="20650"/>
                  </a:lnTo>
                  <a:lnTo>
                    <a:pt x="42849" y="18402"/>
                  </a:lnTo>
                  <a:lnTo>
                    <a:pt x="54254" y="25057"/>
                  </a:lnTo>
                  <a:lnTo>
                    <a:pt x="54597" y="24104"/>
                  </a:lnTo>
                  <a:close/>
                </a:path>
                <a:path w="55880" h="45720">
                  <a:moveTo>
                    <a:pt x="55613" y="20535"/>
                  </a:moveTo>
                  <a:lnTo>
                    <a:pt x="48844" y="17119"/>
                  </a:lnTo>
                  <a:lnTo>
                    <a:pt x="41719" y="14579"/>
                  </a:lnTo>
                  <a:lnTo>
                    <a:pt x="33947" y="12903"/>
                  </a:lnTo>
                  <a:lnTo>
                    <a:pt x="32893" y="13042"/>
                  </a:lnTo>
                  <a:lnTo>
                    <a:pt x="36563" y="19761"/>
                  </a:lnTo>
                  <a:lnTo>
                    <a:pt x="40208" y="25755"/>
                  </a:lnTo>
                  <a:lnTo>
                    <a:pt x="44132" y="31559"/>
                  </a:lnTo>
                  <a:lnTo>
                    <a:pt x="48298" y="37198"/>
                  </a:lnTo>
                  <a:lnTo>
                    <a:pt x="49047" y="35915"/>
                  </a:lnTo>
                  <a:lnTo>
                    <a:pt x="45250" y="30721"/>
                  </a:lnTo>
                  <a:lnTo>
                    <a:pt x="41681" y="25374"/>
                  </a:lnTo>
                  <a:lnTo>
                    <a:pt x="38328" y="19875"/>
                  </a:lnTo>
                  <a:lnTo>
                    <a:pt x="35191" y="14236"/>
                  </a:lnTo>
                  <a:lnTo>
                    <a:pt x="42214" y="15887"/>
                  </a:lnTo>
                  <a:lnTo>
                    <a:pt x="48945" y="18376"/>
                  </a:lnTo>
                  <a:lnTo>
                    <a:pt x="55346" y="21678"/>
                  </a:lnTo>
                  <a:lnTo>
                    <a:pt x="55613" y="20535"/>
                  </a:lnTo>
                  <a:close/>
                </a:path>
                <a:path w="55880" h="45720">
                  <a:moveTo>
                    <a:pt x="55816" y="17691"/>
                  </a:moveTo>
                  <a:lnTo>
                    <a:pt x="24358" y="8877"/>
                  </a:lnTo>
                  <a:lnTo>
                    <a:pt x="23710" y="8953"/>
                  </a:lnTo>
                  <a:lnTo>
                    <a:pt x="23317" y="10172"/>
                  </a:lnTo>
                  <a:lnTo>
                    <a:pt x="23977" y="11023"/>
                  </a:lnTo>
                  <a:lnTo>
                    <a:pt x="24396" y="11950"/>
                  </a:lnTo>
                  <a:lnTo>
                    <a:pt x="26733" y="15760"/>
                  </a:lnTo>
                  <a:lnTo>
                    <a:pt x="31838" y="23456"/>
                  </a:lnTo>
                  <a:lnTo>
                    <a:pt x="38379" y="32931"/>
                  </a:lnTo>
                  <a:lnTo>
                    <a:pt x="45034" y="42087"/>
                  </a:lnTo>
                  <a:lnTo>
                    <a:pt x="45720" y="41186"/>
                  </a:lnTo>
                  <a:lnTo>
                    <a:pt x="38684" y="31610"/>
                  </a:lnTo>
                  <a:lnTo>
                    <a:pt x="32194" y="22021"/>
                  </a:lnTo>
                  <a:lnTo>
                    <a:pt x="27444" y="14503"/>
                  </a:lnTo>
                  <a:lnTo>
                    <a:pt x="25615" y="11087"/>
                  </a:lnTo>
                  <a:lnTo>
                    <a:pt x="29032" y="10756"/>
                  </a:lnTo>
                  <a:lnTo>
                    <a:pt x="37211" y="12420"/>
                  </a:lnTo>
                  <a:lnTo>
                    <a:pt x="47142" y="15062"/>
                  </a:lnTo>
                  <a:lnTo>
                    <a:pt x="55816" y="17691"/>
                  </a:lnTo>
                  <a:close/>
                </a:path>
              </a:pathLst>
            </a:custGeom>
            <a:solidFill>
              <a:srgbClr val="F792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2410777" y="5074042"/>
              <a:ext cx="56515" cy="53340"/>
            </a:xfrm>
            <a:custGeom>
              <a:avLst/>
              <a:gdLst/>
              <a:ahLst/>
              <a:cxnLst/>
              <a:rect l="l" t="t" r="r" b="b"/>
              <a:pathLst>
                <a:path w="56514" h="53339">
                  <a:moveTo>
                    <a:pt x="4826" y="8559"/>
                  </a:moveTo>
                  <a:lnTo>
                    <a:pt x="3568" y="6972"/>
                  </a:lnTo>
                  <a:lnTo>
                    <a:pt x="1930" y="6210"/>
                  </a:lnTo>
                  <a:lnTo>
                    <a:pt x="749" y="7175"/>
                  </a:lnTo>
                  <a:lnTo>
                    <a:pt x="215" y="7607"/>
                  </a:lnTo>
                  <a:lnTo>
                    <a:pt x="0" y="8318"/>
                  </a:lnTo>
                  <a:lnTo>
                    <a:pt x="749" y="9588"/>
                  </a:lnTo>
                  <a:lnTo>
                    <a:pt x="1524" y="9829"/>
                  </a:lnTo>
                  <a:lnTo>
                    <a:pt x="2476" y="10045"/>
                  </a:lnTo>
                  <a:lnTo>
                    <a:pt x="2882" y="10020"/>
                  </a:lnTo>
                  <a:lnTo>
                    <a:pt x="3187" y="9512"/>
                  </a:lnTo>
                  <a:lnTo>
                    <a:pt x="3035" y="9245"/>
                  </a:lnTo>
                  <a:lnTo>
                    <a:pt x="2768" y="9194"/>
                  </a:lnTo>
                  <a:lnTo>
                    <a:pt x="2400" y="9105"/>
                  </a:lnTo>
                  <a:lnTo>
                    <a:pt x="1955" y="9029"/>
                  </a:lnTo>
                  <a:lnTo>
                    <a:pt x="1358" y="8470"/>
                  </a:lnTo>
                  <a:lnTo>
                    <a:pt x="1295" y="7975"/>
                  </a:lnTo>
                  <a:lnTo>
                    <a:pt x="1676" y="7696"/>
                  </a:lnTo>
                  <a:lnTo>
                    <a:pt x="2260" y="7289"/>
                  </a:lnTo>
                  <a:lnTo>
                    <a:pt x="3035" y="8115"/>
                  </a:lnTo>
                  <a:lnTo>
                    <a:pt x="3365" y="8534"/>
                  </a:lnTo>
                  <a:lnTo>
                    <a:pt x="3708" y="8953"/>
                  </a:lnTo>
                  <a:lnTo>
                    <a:pt x="4826" y="8559"/>
                  </a:lnTo>
                  <a:close/>
                </a:path>
                <a:path w="56514" h="53339">
                  <a:moveTo>
                    <a:pt x="11049" y="12636"/>
                  </a:moveTo>
                  <a:lnTo>
                    <a:pt x="10668" y="12204"/>
                  </a:lnTo>
                  <a:lnTo>
                    <a:pt x="10299" y="11772"/>
                  </a:lnTo>
                  <a:lnTo>
                    <a:pt x="9715" y="11633"/>
                  </a:lnTo>
                  <a:lnTo>
                    <a:pt x="9182" y="11760"/>
                  </a:lnTo>
                  <a:lnTo>
                    <a:pt x="8712" y="11874"/>
                  </a:lnTo>
                  <a:lnTo>
                    <a:pt x="8280" y="12192"/>
                  </a:lnTo>
                  <a:lnTo>
                    <a:pt x="7912" y="13220"/>
                  </a:lnTo>
                  <a:lnTo>
                    <a:pt x="8331" y="14338"/>
                  </a:lnTo>
                  <a:lnTo>
                    <a:pt x="8470" y="14744"/>
                  </a:lnTo>
                  <a:lnTo>
                    <a:pt x="9677" y="14554"/>
                  </a:lnTo>
                  <a:lnTo>
                    <a:pt x="9067" y="12852"/>
                  </a:lnTo>
                  <a:lnTo>
                    <a:pt x="9461" y="12471"/>
                  </a:lnTo>
                  <a:lnTo>
                    <a:pt x="9613" y="12636"/>
                  </a:lnTo>
                  <a:lnTo>
                    <a:pt x="9740" y="12890"/>
                  </a:lnTo>
                  <a:lnTo>
                    <a:pt x="9817" y="13309"/>
                  </a:lnTo>
                  <a:lnTo>
                    <a:pt x="9804" y="13601"/>
                  </a:lnTo>
                  <a:lnTo>
                    <a:pt x="9779" y="13881"/>
                  </a:lnTo>
                  <a:lnTo>
                    <a:pt x="9753" y="14312"/>
                  </a:lnTo>
                  <a:lnTo>
                    <a:pt x="10985" y="14262"/>
                  </a:lnTo>
                  <a:lnTo>
                    <a:pt x="11023" y="13779"/>
                  </a:lnTo>
                  <a:lnTo>
                    <a:pt x="11049" y="13220"/>
                  </a:lnTo>
                  <a:lnTo>
                    <a:pt x="11049" y="12636"/>
                  </a:lnTo>
                  <a:close/>
                </a:path>
                <a:path w="56514" h="53339">
                  <a:moveTo>
                    <a:pt x="14033" y="19697"/>
                  </a:moveTo>
                  <a:lnTo>
                    <a:pt x="13766" y="19011"/>
                  </a:lnTo>
                  <a:lnTo>
                    <a:pt x="13436" y="18161"/>
                  </a:lnTo>
                  <a:lnTo>
                    <a:pt x="11760" y="18072"/>
                  </a:lnTo>
                  <a:lnTo>
                    <a:pt x="10922" y="19088"/>
                  </a:lnTo>
                  <a:lnTo>
                    <a:pt x="10795" y="19875"/>
                  </a:lnTo>
                  <a:lnTo>
                    <a:pt x="11442" y="20599"/>
                  </a:lnTo>
                  <a:lnTo>
                    <a:pt x="12090" y="20688"/>
                  </a:lnTo>
                  <a:lnTo>
                    <a:pt x="12788" y="20497"/>
                  </a:lnTo>
                  <a:lnTo>
                    <a:pt x="13144" y="20358"/>
                  </a:lnTo>
                  <a:lnTo>
                    <a:pt x="12941" y="19977"/>
                  </a:lnTo>
                  <a:lnTo>
                    <a:pt x="12560" y="19926"/>
                  </a:lnTo>
                  <a:lnTo>
                    <a:pt x="12344" y="19951"/>
                  </a:lnTo>
                  <a:lnTo>
                    <a:pt x="12103" y="19697"/>
                  </a:lnTo>
                  <a:lnTo>
                    <a:pt x="12230" y="19024"/>
                  </a:lnTo>
                  <a:lnTo>
                    <a:pt x="12357" y="19088"/>
                  </a:lnTo>
                  <a:lnTo>
                    <a:pt x="12585" y="19291"/>
                  </a:lnTo>
                  <a:lnTo>
                    <a:pt x="12827" y="19875"/>
                  </a:lnTo>
                  <a:lnTo>
                    <a:pt x="14033" y="19697"/>
                  </a:lnTo>
                  <a:close/>
                </a:path>
                <a:path w="56514" h="53339">
                  <a:moveTo>
                    <a:pt x="17830" y="1917"/>
                  </a:moveTo>
                  <a:lnTo>
                    <a:pt x="17259" y="0"/>
                  </a:lnTo>
                  <a:lnTo>
                    <a:pt x="15328" y="444"/>
                  </a:lnTo>
                  <a:lnTo>
                    <a:pt x="14401" y="800"/>
                  </a:lnTo>
                  <a:lnTo>
                    <a:pt x="14198" y="876"/>
                  </a:lnTo>
                  <a:lnTo>
                    <a:pt x="14020" y="1028"/>
                  </a:lnTo>
                  <a:lnTo>
                    <a:pt x="14401" y="1397"/>
                  </a:lnTo>
                  <a:lnTo>
                    <a:pt x="14859" y="1320"/>
                  </a:lnTo>
                  <a:lnTo>
                    <a:pt x="15532" y="1066"/>
                  </a:lnTo>
                  <a:lnTo>
                    <a:pt x="16129" y="825"/>
                  </a:lnTo>
                  <a:lnTo>
                    <a:pt x="16510" y="1638"/>
                  </a:lnTo>
                  <a:lnTo>
                    <a:pt x="16484" y="1879"/>
                  </a:lnTo>
                  <a:lnTo>
                    <a:pt x="16103" y="2298"/>
                  </a:lnTo>
                  <a:lnTo>
                    <a:pt x="15824" y="2235"/>
                  </a:lnTo>
                  <a:lnTo>
                    <a:pt x="15532" y="2197"/>
                  </a:lnTo>
                  <a:lnTo>
                    <a:pt x="15405" y="2171"/>
                  </a:lnTo>
                  <a:lnTo>
                    <a:pt x="15214" y="2171"/>
                  </a:lnTo>
                  <a:lnTo>
                    <a:pt x="15049" y="2197"/>
                  </a:lnTo>
                  <a:lnTo>
                    <a:pt x="14808" y="2019"/>
                  </a:lnTo>
                  <a:lnTo>
                    <a:pt x="14224" y="1689"/>
                  </a:lnTo>
                  <a:lnTo>
                    <a:pt x="13411" y="1828"/>
                  </a:lnTo>
                  <a:lnTo>
                    <a:pt x="12979" y="2362"/>
                  </a:lnTo>
                  <a:lnTo>
                    <a:pt x="12458" y="3048"/>
                  </a:lnTo>
                  <a:lnTo>
                    <a:pt x="12712" y="4254"/>
                  </a:lnTo>
                  <a:lnTo>
                    <a:pt x="12801" y="5600"/>
                  </a:lnTo>
                  <a:lnTo>
                    <a:pt x="14033" y="5499"/>
                  </a:lnTo>
                  <a:lnTo>
                    <a:pt x="14008" y="4940"/>
                  </a:lnTo>
                  <a:lnTo>
                    <a:pt x="13970" y="4419"/>
                  </a:lnTo>
                  <a:lnTo>
                    <a:pt x="13944" y="3898"/>
                  </a:lnTo>
                  <a:lnTo>
                    <a:pt x="13944" y="3238"/>
                  </a:lnTo>
                  <a:lnTo>
                    <a:pt x="13893" y="2844"/>
                  </a:lnTo>
                  <a:lnTo>
                    <a:pt x="14046" y="2743"/>
                  </a:lnTo>
                  <a:lnTo>
                    <a:pt x="14224" y="2984"/>
                  </a:lnTo>
                  <a:lnTo>
                    <a:pt x="14249" y="3124"/>
                  </a:lnTo>
                  <a:lnTo>
                    <a:pt x="14262" y="3263"/>
                  </a:lnTo>
                  <a:lnTo>
                    <a:pt x="14300" y="3505"/>
                  </a:lnTo>
                  <a:lnTo>
                    <a:pt x="14249" y="3771"/>
                  </a:lnTo>
                  <a:lnTo>
                    <a:pt x="14173" y="4533"/>
                  </a:lnTo>
                  <a:lnTo>
                    <a:pt x="15392" y="4457"/>
                  </a:lnTo>
                  <a:lnTo>
                    <a:pt x="15506" y="3530"/>
                  </a:lnTo>
                  <a:lnTo>
                    <a:pt x="15506" y="3136"/>
                  </a:lnTo>
                  <a:lnTo>
                    <a:pt x="15405" y="2794"/>
                  </a:lnTo>
                  <a:lnTo>
                    <a:pt x="15925" y="2844"/>
                  </a:lnTo>
                  <a:lnTo>
                    <a:pt x="16433" y="2819"/>
                  </a:lnTo>
                  <a:lnTo>
                    <a:pt x="17399" y="2387"/>
                  </a:lnTo>
                  <a:lnTo>
                    <a:pt x="17830" y="1917"/>
                  </a:lnTo>
                  <a:close/>
                </a:path>
                <a:path w="56514" h="53339">
                  <a:moveTo>
                    <a:pt x="20510" y="6223"/>
                  </a:moveTo>
                  <a:lnTo>
                    <a:pt x="20345" y="5880"/>
                  </a:lnTo>
                  <a:lnTo>
                    <a:pt x="20040" y="5283"/>
                  </a:lnTo>
                  <a:lnTo>
                    <a:pt x="19469" y="5092"/>
                  </a:lnTo>
                  <a:lnTo>
                    <a:pt x="18427" y="5168"/>
                  </a:lnTo>
                  <a:lnTo>
                    <a:pt x="17881" y="5422"/>
                  </a:lnTo>
                  <a:lnTo>
                    <a:pt x="17183" y="6451"/>
                  </a:lnTo>
                  <a:lnTo>
                    <a:pt x="17411" y="8356"/>
                  </a:lnTo>
                  <a:lnTo>
                    <a:pt x="18643" y="8242"/>
                  </a:lnTo>
                  <a:lnTo>
                    <a:pt x="18567" y="7683"/>
                  </a:lnTo>
                  <a:lnTo>
                    <a:pt x="18669" y="5892"/>
                  </a:lnTo>
                  <a:lnTo>
                    <a:pt x="18961" y="5880"/>
                  </a:lnTo>
                  <a:lnTo>
                    <a:pt x="19151" y="6781"/>
                  </a:lnTo>
                  <a:lnTo>
                    <a:pt x="18872" y="7683"/>
                  </a:lnTo>
                  <a:lnTo>
                    <a:pt x="20091" y="7708"/>
                  </a:lnTo>
                  <a:lnTo>
                    <a:pt x="20421" y="6629"/>
                  </a:lnTo>
                  <a:lnTo>
                    <a:pt x="20510" y="6223"/>
                  </a:lnTo>
                  <a:close/>
                </a:path>
                <a:path w="56514" h="53339">
                  <a:moveTo>
                    <a:pt x="22364" y="29603"/>
                  </a:moveTo>
                  <a:lnTo>
                    <a:pt x="22339" y="29413"/>
                  </a:lnTo>
                  <a:lnTo>
                    <a:pt x="22110" y="29298"/>
                  </a:lnTo>
                  <a:lnTo>
                    <a:pt x="21539" y="29006"/>
                  </a:lnTo>
                  <a:lnTo>
                    <a:pt x="20942" y="28778"/>
                  </a:lnTo>
                  <a:lnTo>
                    <a:pt x="20294" y="28854"/>
                  </a:lnTo>
                  <a:lnTo>
                    <a:pt x="19786" y="28905"/>
                  </a:lnTo>
                  <a:lnTo>
                    <a:pt x="19177" y="29171"/>
                  </a:lnTo>
                  <a:lnTo>
                    <a:pt x="18973" y="29667"/>
                  </a:lnTo>
                  <a:lnTo>
                    <a:pt x="18770" y="30111"/>
                  </a:lnTo>
                  <a:lnTo>
                    <a:pt x="18999" y="30568"/>
                  </a:lnTo>
                  <a:lnTo>
                    <a:pt x="19913" y="31216"/>
                  </a:lnTo>
                  <a:lnTo>
                    <a:pt x="20599" y="31203"/>
                  </a:lnTo>
                  <a:lnTo>
                    <a:pt x="21234" y="31178"/>
                  </a:lnTo>
                  <a:lnTo>
                    <a:pt x="21424" y="31165"/>
                  </a:lnTo>
                  <a:lnTo>
                    <a:pt x="21844" y="31051"/>
                  </a:lnTo>
                  <a:lnTo>
                    <a:pt x="21793" y="30530"/>
                  </a:lnTo>
                  <a:lnTo>
                    <a:pt x="21361" y="30518"/>
                  </a:lnTo>
                  <a:lnTo>
                    <a:pt x="21170" y="30518"/>
                  </a:lnTo>
                  <a:lnTo>
                    <a:pt x="20751" y="30543"/>
                  </a:lnTo>
                  <a:lnTo>
                    <a:pt x="20015" y="30454"/>
                  </a:lnTo>
                  <a:lnTo>
                    <a:pt x="20142" y="29845"/>
                  </a:lnTo>
                  <a:lnTo>
                    <a:pt x="20256" y="29210"/>
                  </a:lnTo>
                  <a:lnTo>
                    <a:pt x="20955" y="29667"/>
                  </a:lnTo>
                  <a:lnTo>
                    <a:pt x="21526" y="29959"/>
                  </a:lnTo>
                  <a:lnTo>
                    <a:pt x="21932" y="29921"/>
                  </a:lnTo>
                  <a:lnTo>
                    <a:pt x="22148" y="29756"/>
                  </a:lnTo>
                  <a:lnTo>
                    <a:pt x="22364" y="29603"/>
                  </a:lnTo>
                  <a:close/>
                </a:path>
                <a:path w="56514" h="53339">
                  <a:moveTo>
                    <a:pt x="26517" y="12573"/>
                  </a:moveTo>
                  <a:lnTo>
                    <a:pt x="24777" y="12217"/>
                  </a:lnTo>
                  <a:lnTo>
                    <a:pt x="23901" y="12877"/>
                  </a:lnTo>
                  <a:lnTo>
                    <a:pt x="23431" y="13233"/>
                  </a:lnTo>
                  <a:lnTo>
                    <a:pt x="23304" y="13830"/>
                  </a:lnTo>
                  <a:lnTo>
                    <a:pt x="23736" y="15011"/>
                  </a:lnTo>
                  <a:lnTo>
                    <a:pt x="25273" y="16027"/>
                  </a:lnTo>
                  <a:lnTo>
                    <a:pt x="26301" y="15544"/>
                  </a:lnTo>
                  <a:lnTo>
                    <a:pt x="25679" y="15138"/>
                  </a:lnTo>
                  <a:lnTo>
                    <a:pt x="25209" y="14820"/>
                  </a:lnTo>
                  <a:lnTo>
                    <a:pt x="24587" y="14389"/>
                  </a:lnTo>
                  <a:lnTo>
                    <a:pt x="24650" y="13601"/>
                  </a:lnTo>
                  <a:lnTo>
                    <a:pt x="24752" y="13309"/>
                  </a:lnTo>
                  <a:lnTo>
                    <a:pt x="24892" y="13309"/>
                  </a:lnTo>
                  <a:lnTo>
                    <a:pt x="25146" y="13335"/>
                  </a:lnTo>
                  <a:lnTo>
                    <a:pt x="25171" y="13843"/>
                  </a:lnTo>
                  <a:lnTo>
                    <a:pt x="25107" y="14490"/>
                  </a:lnTo>
                  <a:lnTo>
                    <a:pt x="26339" y="14427"/>
                  </a:lnTo>
                  <a:lnTo>
                    <a:pt x="26517" y="12573"/>
                  </a:lnTo>
                  <a:close/>
                </a:path>
                <a:path w="56514" h="53339">
                  <a:moveTo>
                    <a:pt x="33477" y="42545"/>
                  </a:moveTo>
                  <a:lnTo>
                    <a:pt x="33451" y="41795"/>
                  </a:lnTo>
                  <a:lnTo>
                    <a:pt x="32143" y="41795"/>
                  </a:lnTo>
                  <a:lnTo>
                    <a:pt x="33439" y="41783"/>
                  </a:lnTo>
                  <a:lnTo>
                    <a:pt x="33413" y="40906"/>
                  </a:lnTo>
                  <a:lnTo>
                    <a:pt x="33388" y="40132"/>
                  </a:lnTo>
                  <a:lnTo>
                    <a:pt x="31623" y="40043"/>
                  </a:lnTo>
                  <a:lnTo>
                    <a:pt x="30454" y="40474"/>
                  </a:lnTo>
                  <a:lnTo>
                    <a:pt x="30162" y="40652"/>
                  </a:lnTo>
                  <a:lnTo>
                    <a:pt x="30416" y="41186"/>
                  </a:lnTo>
                  <a:lnTo>
                    <a:pt x="30848" y="41249"/>
                  </a:lnTo>
                  <a:lnTo>
                    <a:pt x="31445" y="41021"/>
                  </a:lnTo>
                  <a:lnTo>
                    <a:pt x="31864" y="40906"/>
                  </a:lnTo>
                  <a:lnTo>
                    <a:pt x="32067" y="41249"/>
                  </a:lnTo>
                  <a:lnTo>
                    <a:pt x="32169" y="41706"/>
                  </a:lnTo>
                  <a:lnTo>
                    <a:pt x="31775" y="41414"/>
                  </a:lnTo>
                  <a:lnTo>
                    <a:pt x="30797" y="41783"/>
                  </a:lnTo>
                  <a:lnTo>
                    <a:pt x="31851" y="43002"/>
                  </a:lnTo>
                  <a:lnTo>
                    <a:pt x="33477" y="42545"/>
                  </a:lnTo>
                  <a:close/>
                </a:path>
                <a:path w="56514" h="53339">
                  <a:moveTo>
                    <a:pt x="34759" y="22860"/>
                  </a:moveTo>
                  <a:lnTo>
                    <a:pt x="34569" y="22669"/>
                  </a:lnTo>
                  <a:lnTo>
                    <a:pt x="34378" y="22491"/>
                  </a:lnTo>
                  <a:lnTo>
                    <a:pt x="33921" y="22555"/>
                  </a:lnTo>
                  <a:lnTo>
                    <a:pt x="33147" y="22860"/>
                  </a:lnTo>
                  <a:lnTo>
                    <a:pt x="32245" y="23164"/>
                  </a:lnTo>
                  <a:lnTo>
                    <a:pt x="31902" y="21615"/>
                  </a:lnTo>
                  <a:lnTo>
                    <a:pt x="32562" y="21602"/>
                  </a:lnTo>
                  <a:lnTo>
                    <a:pt x="33248" y="21704"/>
                  </a:lnTo>
                  <a:lnTo>
                    <a:pt x="33680" y="21704"/>
                  </a:lnTo>
                  <a:lnTo>
                    <a:pt x="33845" y="21488"/>
                  </a:lnTo>
                  <a:lnTo>
                    <a:pt x="33997" y="21272"/>
                  </a:lnTo>
                  <a:lnTo>
                    <a:pt x="33807" y="21120"/>
                  </a:lnTo>
                  <a:lnTo>
                    <a:pt x="33591" y="21094"/>
                  </a:lnTo>
                  <a:lnTo>
                    <a:pt x="32727" y="20967"/>
                  </a:lnTo>
                  <a:lnTo>
                    <a:pt x="30556" y="20967"/>
                  </a:lnTo>
                  <a:lnTo>
                    <a:pt x="30810" y="22390"/>
                  </a:lnTo>
                  <a:lnTo>
                    <a:pt x="30924" y="22987"/>
                  </a:lnTo>
                  <a:lnTo>
                    <a:pt x="31508" y="23368"/>
                  </a:lnTo>
                  <a:lnTo>
                    <a:pt x="32854" y="23647"/>
                  </a:lnTo>
                  <a:lnTo>
                    <a:pt x="33655" y="23393"/>
                  </a:lnTo>
                  <a:lnTo>
                    <a:pt x="34378" y="23101"/>
                  </a:lnTo>
                  <a:lnTo>
                    <a:pt x="34582" y="23025"/>
                  </a:lnTo>
                  <a:lnTo>
                    <a:pt x="34759" y="22860"/>
                  </a:lnTo>
                  <a:close/>
                </a:path>
                <a:path w="56514" h="53339">
                  <a:moveTo>
                    <a:pt x="40055" y="47040"/>
                  </a:moveTo>
                  <a:lnTo>
                    <a:pt x="40043" y="46723"/>
                  </a:lnTo>
                  <a:lnTo>
                    <a:pt x="39928" y="46405"/>
                  </a:lnTo>
                  <a:lnTo>
                    <a:pt x="39039" y="45707"/>
                  </a:lnTo>
                  <a:lnTo>
                    <a:pt x="38341" y="45681"/>
                  </a:lnTo>
                  <a:lnTo>
                    <a:pt x="37503" y="45377"/>
                  </a:lnTo>
                  <a:lnTo>
                    <a:pt x="37096" y="45415"/>
                  </a:lnTo>
                  <a:lnTo>
                    <a:pt x="36664" y="45656"/>
                  </a:lnTo>
                  <a:lnTo>
                    <a:pt x="37477" y="46062"/>
                  </a:lnTo>
                  <a:lnTo>
                    <a:pt x="38519" y="46062"/>
                  </a:lnTo>
                  <a:lnTo>
                    <a:pt x="38620" y="46405"/>
                  </a:lnTo>
                  <a:lnTo>
                    <a:pt x="38735" y="47358"/>
                  </a:lnTo>
                  <a:lnTo>
                    <a:pt x="38252" y="47307"/>
                  </a:lnTo>
                  <a:lnTo>
                    <a:pt x="38125" y="47294"/>
                  </a:lnTo>
                  <a:lnTo>
                    <a:pt x="37490" y="46951"/>
                  </a:lnTo>
                  <a:lnTo>
                    <a:pt x="37490" y="49161"/>
                  </a:lnTo>
                  <a:lnTo>
                    <a:pt x="37338" y="49326"/>
                  </a:lnTo>
                  <a:lnTo>
                    <a:pt x="36728" y="49022"/>
                  </a:lnTo>
                  <a:lnTo>
                    <a:pt x="36601" y="47371"/>
                  </a:lnTo>
                  <a:lnTo>
                    <a:pt x="37020" y="47536"/>
                  </a:lnTo>
                  <a:lnTo>
                    <a:pt x="37426" y="47650"/>
                  </a:lnTo>
                  <a:lnTo>
                    <a:pt x="37325" y="47815"/>
                  </a:lnTo>
                  <a:lnTo>
                    <a:pt x="37477" y="48272"/>
                  </a:lnTo>
                  <a:lnTo>
                    <a:pt x="37490" y="49161"/>
                  </a:lnTo>
                  <a:lnTo>
                    <a:pt x="37490" y="46951"/>
                  </a:lnTo>
                  <a:lnTo>
                    <a:pt x="37084" y="46723"/>
                  </a:lnTo>
                  <a:lnTo>
                    <a:pt x="36703" y="46774"/>
                  </a:lnTo>
                  <a:lnTo>
                    <a:pt x="36322" y="46888"/>
                  </a:lnTo>
                  <a:lnTo>
                    <a:pt x="36195" y="46951"/>
                  </a:lnTo>
                  <a:lnTo>
                    <a:pt x="36068" y="47066"/>
                  </a:lnTo>
                  <a:lnTo>
                    <a:pt x="36512" y="47320"/>
                  </a:lnTo>
                  <a:lnTo>
                    <a:pt x="36677" y="47307"/>
                  </a:lnTo>
                  <a:lnTo>
                    <a:pt x="36512" y="47320"/>
                  </a:lnTo>
                  <a:lnTo>
                    <a:pt x="35445" y="47371"/>
                  </a:lnTo>
                  <a:lnTo>
                    <a:pt x="35521" y="49161"/>
                  </a:lnTo>
                  <a:lnTo>
                    <a:pt x="35953" y="49923"/>
                  </a:lnTo>
                  <a:lnTo>
                    <a:pt x="37668" y="49987"/>
                  </a:lnTo>
                  <a:lnTo>
                    <a:pt x="38252" y="49834"/>
                  </a:lnTo>
                  <a:lnTo>
                    <a:pt x="38608" y="49326"/>
                  </a:lnTo>
                  <a:lnTo>
                    <a:pt x="38811" y="49022"/>
                  </a:lnTo>
                  <a:lnTo>
                    <a:pt x="38747" y="48272"/>
                  </a:lnTo>
                  <a:lnTo>
                    <a:pt x="38595" y="47815"/>
                  </a:lnTo>
                  <a:lnTo>
                    <a:pt x="39052" y="47815"/>
                  </a:lnTo>
                  <a:lnTo>
                    <a:pt x="39585" y="47726"/>
                  </a:lnTo>
                  <a:lnTo>
                    <a:pt x="39839" y="47358"/>
                  </a:lnTo>
                  <a:lnTo>
                    <a:pt x="40055" y="47040"/>
                  </a:lnTo>
                  <a:close/>
                </a:path>
                <a:path w="56514" h="53339">
                  <a:moveTo>
                    <a:pt x="43370" y="31750"/>
                  </a:moveTo>
                  <a:lnTo>
                    <a:pt x="43053" y="31305"/>
                  </a:lnTo>
                  <a:lnTo>
                    <a:pt x="42354" y="31242"/>
                  </a:lnTo>
                  <a:lnTo>
                    <a:pt x="41884" y="31191"/>
                  </a:lnTo>
                  <a:lnTo>
                    <a:pt x="41389" y="31229"/>
                  </a:lnTo>
                  <a:lnTo>
                    <a:pt x="40906" y="31330"/>
                  </a:lnTo>
                  <a:lnTo>
                    <a:pt x="40843" y="30645"/>
                  </a:lnTo>
                  <a:lnTo>
                    <a:pt x="40703" y="29908"/>
                  </a:lnTo>
                  <a:lnTo>
                    <a:pt x="39751" y="28981"/>
                  </a:lnTo>
                  <a:lnTo>
                    <a:pt x="39090" y="28816"/>
                  </a:lnTo>
                  <a:lnTo>
                    <a:pt x="37846" y="28943"/>
                  </a:lnTo>
                  <a:lnTo>
                    <a:pt x="37185" y="29222"/>
                  </a:lnTo>
                  <a:lnTo>
                    <a:pt x="37033" y="29895"/>
                  </a:lnTo>
                  <a:lnTo>
                    <a:pt x="36868" y="30556"/>
                  </a:lnTo>
                  <a:lnTo>
                    <a:pt x="37376" y="31178"/>
                  </a:lnTo>
                  <a:lnTo>
                    <a:pt x="38023" y="31902"/>
                  </a:lnTo>
                  <a:lnTo>
                    <a:pt x="39154" y="31635"/>
                  </a:lnTo>
                  <a:lnTo>
                    <a:pt x="38976" y="31419"/>
                  </a:lnTo>
                  <a:lnTo>
                    <a:pt x="38417" y="30797"/>
                  </a:lnTo>
                  <a:lnTo>
                    <a:pt x="38188" y="30073"/>
                  </a:lnTo>
                  <a:lnTo>
                    <a:pt x="38227" y="29375"/>
                  </a:lnTo>
                  <a:lnTo>
                    <a:pt x="39014" y="29375"/>
                  </a:lnTo>
                  <a:lnTo>
                    <a:pt x="39370" y="30099"/>
                  </a:lnTo>
                  <a:lnTo>
                    <a:pt x="39624" y="30822"/>
                  </a:lnTo>
                  <a:lnTo>
                    <a:pt x="39712" y="31762"/>
                  </a:lnTo>
                  <a:lnTo>
                    <a:pt x="39293" y="32080"/>
                  </a:lnTo>
                  <a:lnTo>
                    <a:pt x="38950" y="32499"/>
                  </a:lnTo>
                  <a:lnTo>
                    <a:pt x="38760" y="33058"/>
                  </a:lnTo>
                  <a:lnTo>
                    <a:pt x="39890" y="33286"/>
                  </a:lnTo>
                  <a:lnTo>
                    <a:pt x="40144" y="32512"/>
                  </a:lnTo>
                  <a:lnTo>
                    <a:pt x="40411" y="32092"/>
                  </a:lnTo>
                  <a:lnTo>
                    <a:pt x="41160" y="31610"/>
                  </a:lnTo>
                  <a:lnTo>
                    <a:pt x="41808" y="31419"/>
                  </a:lnTo>
                  <a:lnTo>
                    <a:pt x="42329" y="32854"/>
                  </a:lnTo>
                  <a:lnTo>
                    <a:pt x="41541" y="33604"/>
                  </a:lnTo>
                  <a:lnTo>
                    <a:pt x="40601" y="34163"/>
                  </a:lnTo>
                  <a:lnTo>
                    <a:pt x="41325" y="34277"/>
                  </a:lnTo>
                  <a:lnTo>
                    <a:pt x="43281" y="32461"/>
                  </a:lnTo>
                  <a:lnTo>
                    <a:pt x="43370" y="31750"/>
                  </a:lnTo>
                  <a:close/>
                </a:path>
                <a:path w="56514" h="53339">
                  <a:moveTo>
                    <a:pt x="46901" y="50482"/>
                  </a:moveTo>
                  <a:lnTo>
                    <a:pt x="46824" y="49974"/>
                  </a:lnTo>
                  <a:lnTo>
                    <a:pt x="46596" y="49453"/>
                  </a:lnTo>
                  <a:lnTo>
                    <a:pt x="46482" y="49314"/>
                  </a:lnTo>
                  <a:lnTo>
                    <a:pt x="45123" y="48958"/>
                  </a:lnTo>
                  <a:lnTo>
                    <a:pt x="44742" y="48971"/>
                  </a:lnTo>
                  <a:lnTo>
                    <a:pt x="44310" y="49199"/>
                  </a:lnTo>
                  <a:lnTo>
                    <a:pt x="44335" y="49326"/>
                  </a:lnTo>
                  <a:lnTo>
                    <a:pt x="44983" y="49491"/>
                  </a:lnTo>
                  <a:lnTo>
                    <a:pt x="46037" y="49974"/>
                  </a:lnTo>
                  <a:lnTo>
                    <a:pt x="45466" y="50660"/>
                  </a:lnTo>
                  <a:lnTo>
                    <a:pt x="45186" y="50469"/>
                  </a:lnTo>
                  <a:lnTo>
                    <a:pt x="44919" y="50203"/>
                  </a:lnTo>
                  <a:lnTo>
                    <a:pt x="44704" y="49885"/>
                  </a:lnTo>
                  <a:lnTo>
                    <a:pt x="44704" y="52209"/>
                  </a:lnTo>
                  <a:lnTo>
                    <a:pt x="43827" y="52209"/>
                  </a:lnTo>
                  <a:lnTo>
                    <a:pt x="43878" y="51358"/>
                  </a:lnTo>
                  <a:lnTo>
                    <a:pt x="44157" y="50914"/>
                  </a:lnTo>
                  <a:lnTo>
                    <a:pt x="44094" y="50774"/>
                  </a:lnTo>
                  <a:lnTo>
                    <a:pt x="44361" y="50914"/>
                  </a:lnTo>
                  <a:lnTo>
                    <a:pt x="44348" y="51104"/>
                  </a:lnTo>
                  <a:lnTo>
                    <a:pt x="44615" y="51422"/>
                  </a:lnTo>
                  <a:lnTo>
                    <a:pt x="44704" y="52209"/>
                  </a:lnTo>
                  <a:lnTo>
                    <a:pt x="44704" y="49885"/>
                  </a:lnTo>
                  <a:lnTo>
                    <a:pt x="44424" y="49453"/>
                  </a:lnTo>
                  <a:lnTo>
                    <a:pt x="43256" y="49682"/>
                  </a:lnTo>
                  <a:lnTo>
                    <a:pt x="43789" y="50469"/>
                  </a:lnTo>
                  <a:lnTo>
                    <a:pt x="44323" y="50647"/>
                  </a:lnTo>
                  <a:lnTo>
                    <a:pt x="43878" y="50584"/>
                  </a:lnTo>
                  <a:lnTo>
                    <a:pt x="43129" y="50469"/>
                  </a:lnTo>
                  <a:lnTo>
                    <a:pt x="42583" y="51358"/>
                  </a:lnTo>
                  <a:lnTo>
                    <a:pt x="42532" y="51904"/>
                  </a:lnTo>
                  <a:lnTo>
                    <a:pt x="43141" y="52870"/>
                  </a:lnTo>
                  <a:lnTo>
                    <a:pt x="43764" y="53073"/>
                  </a:lnTo>
                  <a:lnTo>
                    <a:pt x="44907" y="52984"/>
                  </a:lnTo>
                  <a:lnTo>
                    <a:pt x="45478" y="52692"/>
                  </a:lnTo>
                  <a:lnTo>
                    <a:pt x="45681" y="52209"/>
                  </a:lnTo>
                  <a:lnTo>
                    <a:pt x="45821" y="51904"/>
                  </a:lnTo>
                  <a:lnTo>
                    <a:pt x="45707" y="51092"/>
                  </a:lnTo>
                  <a:lnTo>
                    <a:pt x="46113" y="51003"/>
                  </a:lnTo>
                  <a:lnTo>
                    <a:pt x="46710" y="50761"/>
                  </a:lnTo>
                  <a:lnTo>
                    <a:pt x="46901" y="50482"/>
                  </a:lnTo>
                  <a:close/>
                </a:path>
                <a:path w="56514" h="53339">
                  <a:moveTo>
                    <a:pt x="49009" y="43446"/>
                  </a:moveTo>
                  <a:lnTo>
                    <a:pt x="48869" y="41452"/>
                  </a:lnTo>
                  <a:lnTo>
                    <a:pt x="47866" y="41567"/>
                  </a:lnTo>
                  <a:lnTo>
                    <a:pt x="47764" y="42303"/>
                  </a:lnTo>
                  <a:lnTo>
                    <a:pt x="47879" y="42926"/>
                  </a:lnTo>
                  <a:lnTo>
                    <a:pt x="47726" y="43319"/>
                  </a:lnTo>
                  <a:lnTo>
                    <a:pt x="47599" y="43561"/>
                  </a:lnTo>
                  <a:lnTo>
                    <a:pt x="47498" y="43700"/>
                  </a:lnTo>
                  <a:lnTo>
                    <a:pt x="47205" y="43408"/>
                  </a:lnTo>
                  <a:lnTo>
                    <a:pt x="46901" y="42875"/>
                  </a:lnTo>
                  <a:lnTo>
                    <a:pt x="46863" y="42506"/>
                  </a:lnTo>
                  <a:lnTo>
                    <a:pt x="47078" y="41897"/>
                  </a:lnTo>
                  <a:lnTo>
                    <a:pt x="46990" y="41351"/>
                  </a:lnTo>
                  <a:lnTo>
                    <a:pt x="46761" y="40601"/>
                  </a:lnTo>
                  <a:lnTo>
                    <a:pt x="45720" y="40754"/>
                  </a:lnTo>
                  <a:lnTo>
                    <a:pt x="45605" y="40944"/>
                  </a:lnTo>
                  <a:lnTo>
                    <a:pt x="45669" y="41186"/>
                  </a:lnTo>
                  <a:lnTo>
                    <a:pt x="45770" y="40970"/>
                  </a:lnTo>
                  <a:lnTo>
                    <a:pt x="45758" y="41897"/>
                  </a:lnTo>
                  <a:lnTo>
                    <a:pt x="45491" y="41960"/>
                  </a:lnTo>
                  <a:lnTo>
                    <a:pt x="45059" y="42303"/>
                  </a:lnTo>
                  <a:lnTo>
                    <a:pt x="44538" y="42506"/>
                  </a:lnTo>
                  <a:lnTo>
                    <a:pt x="43942" y="42176"/>
                  </a:lnTo>
                  <a:lnTo>
                    <a:pt x="43764" y="41960"/>
                  </a:lnTo>
                  <a:lnTo>
                    <a:pt x="44107" y="41567"/>
                  </a:lnTo>
                  <a:lnTo>
                    <a:pt x="44475" y="41681"/>
                  </a:lnTo>
                  <a:lnTo>
                    <a:pt x="45377" y="41808"/>
                  </a:lnTo>
                  <a:lnTo>
                    <a:pt x="43548" y="40741"/>
                  </a:lnTo>
                  <a:lnTo>
                    <a:pt x="42621" y="41567"/>
                  </a:lnTo>
                  <a:lnTo>
                    <a:pt x="42595" y="42303"/>
                  </a:lnTo>
                  <a:lnTo>
                    <a:pt x="43611" y="43446"/>
                  </a:lnTo>
                  <a:lnTo>
                    <a:pt x="44894" y="43345"/>
                  </a:lnTo>
                  <a:lnTo>
                    <a:pt x="45821" y="42875"/>
                  </a:lnTo>
                  <a:lnTo>
                    <a:pt x="45872" y="43319"/>
                  </a:lnTo>
                  <a:lnTo>
                    <a:pt x="45961" y="43713"/>
                  </a:lnTo>
                  <a:lnTo>
                    <a:pt x="46126" y="44170"/>
                  </a:lnTo>
                  <a:lnTo>
                    <a:pt x="47536" y="44437"/>
                  </a:lnTo>
                  <a:lnTo>
                    <a:pt x="48196" y="44284"/>
                  </a:lnTo>
                  <a:lnTo>
                    <a:pt x="48755" y="43713"/>
                  </a:lnTo>
                  <a:lnTo>
                    <a:pt x="49009" y="43446"/>
                  </a:lnTo>
                  <a:close/>
                </a:path>
                <a:path w="56514" h="53339">
                  <a:moveTo>
                    <a:pt x="56146" y="41325"/>
                  </a:moveTo>
                  <a:lnTo>
                    <a:pt x="55245" y="39674"/>
                  </a:lnTo>
                  <a:lnTo>
                    <a:pt x="54533" y="38366"/>
                  </a:lnTo>
                  <a:lnTo>
                    <a:pt x="52133" y="38646"/>
                  </a:lnTo>
                  <a:lnTo>
                    <a:pt x="51485" y="40208"/>
                  </a:lnTo>
                  <a:lnTo>
                    <a:pt x="52666" y="40233"/>
                  </a:lnTo>
                  <a:lnTo>
                    <a:pt x="52895" y="39687"/>
                  </a:lnTo>
                  <a:lnTo>
                    <a:pt x="53149" y="39217"/>
                  </a:lnTo>
                  <a:lnTo>
                    <a:pt x="54229" y="40652"/>
                  </a:lnTo>
                  <a:lnTo>
                    <a:pt x="54114" y="40932"/>
                  </a:lnTo>
                  <a:lnTo>
                    <a:pt x="54038" y="41097"/>
                  </a:lnTo>
                  <a:lnTo>
                    <a:pt x="53721" y="41567"/>
                  </a:lnTo>
                  <a:lnTo>
                    <a:pt x="53517" y="41529"/>
                  </a:lnTo>
                  <a:lnTo>
                    <a:pt x="53263" y="41465"/>
                  </a:lnTo>
                  <a:lnTo>
                    <a:pt x="52882" y="41465"/>
                  </a:lnTo>
                  <a:lnTo>
                    <a:pt x="52654" y="41605"/>
                  </a:lnTo>
                  <a:lnTo>
                    <a:pt x="52463" y="41706"/>
                  </a:lnTo>
                  <a:lnTo>
                    <a:pt x="53949" y="42151"/>
                  </a:lnTo>
                  <a:lnTo>
                    <a:pt x="56146" y="41325"/>
                  </a:lnTo>
                  <a:close/>
                </a:path>
              </a:pathLst>
            </a:custGeom>
            <a:solidFill>
              <a:srgbClr val="D1CF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2430665" y="5070727"/>
              <a:ext cx="42545" cy="43180"/>
            </a:xfrm>
            <a:custGeom>
              <a:avLst/>
              <a:gdLst/>
              <a:ahLst/>
              <a:cxnLst/>
              <a:rect l="l" t="t" r="r" b="b"/>
              <a:pathLst>
                <a:path w="42544" h="43179">
                  <a:moveTo>
                    <a:pt x="2933" y="1854"/>
                  </a:moveTo>
                  <a:lnTo>
                    <a:pt x="1346" y="0"/>
                  </a:lnTo>
                  <a:lnTo>
                    <a:pt x="1181" y="1485"/>
                  </a:lnTo>
                  <a:lnTo>
                    <a:pt x="723" y="2921"/>
                  </a:lnTo>
                  <a:lnTo>
                    <a:pt x="0" y="4191"/>
                  </a:lnTo>
                  <a:lnTo>
                    <a:pt x="292" y="4622"/>
                  </a:lnTo>
                  <a:lnTo>
                    <a:pt x="952" y="5537"/>
                  </a:lnTo>
                  <a:lnTo>
                    <a:pt x="1752" y="4318"/>
                  </a:lnTo>
                  <a:lnTo>
                    <a:pt x="2552" y="3238"/>
                  </a:lnTo>
                  <a:lnTo>
                    <a:pt x="2933" y="1854"/>
                  </a:lnTo>
                  <a:close/>
                </a:path>
                <a:path w="42544" h="43179">
                  <a:moveTo>
                    <a:pt x="9702" y="10833"/>
                  </a:moveTo>
                  <a:lnTo>
                    <a:pt x="6985" y="7188"/>
                  </a:lnTo>
                  <a:lnTo>
                    <a:pt x="6946" y="8877"/>
                  </a:lnTo>
                  <a:lnTo>
                    <a:pt x="7200" y="11341"/>
                  </a:lnTo>
                  <a:lnTo>
                    <a:pt x="6629" y="12992"/>
                  </a:lnTo>
                  <a:lnTo>
                    <a:pt x="7708" y="14351"/>
                  </a:lnTo>
                  <a:lnTo>
                    <a:pt x="8394" y="12979"/>
                  </a:lnTo>
                  <a:lnTo>
                    <a:pt x="9156" y="12344"/>
                  </a:lnTo>
                  <a:lnTo>
                    <a:pt x="9702" y="10833"/>
                  </a:lnTo>
                  <a:close/>
                </a:path>
                <a:path w="42544" h="43179">
                  <a:moveTo>
                    <a:pt x="18440" y="21844"/>
                  </a:moveTo>
                  <a:lnTo>
                    <a:pt x="15913" y="18770"/>
                  </a:lnTo>
                  <a:lnTo>
                    <a:pt x="15938" y="20307"/>
                  </a:lnTo>
                  <a:lnTo>
                    <a:pt x="15748" y="21945"/>
                  </a:lnTo>
                  <a:lnTo>
                    <a:pt x="15240" y="23456"/>
                  </a:lnTo>
                  <a:lnTo>
                    <a:pt x="16903" y="25412"/>
                  </a:lnTo>
                  <a:lnTo>
                    <a:pt x="17576" y="24193"/>
                  </a:lnTo>
                  <a:lnTo>
                    <a:pt x="18313" y="23291"/>
                  </a:lnTo>
                  <a:lnTo>
                    <a:pt x="18440" y="21844"/>
                  </a:lnTo>
                  <a:close/>
                </a:path>
                <a:path w="42544" h="43179">
                  <a:moveTo>
                    <a:pt x="28422" y="33274"/>
                  </a:moveTo>
                  <a:lnTo>
                    <a:pt x="25019" y="29489"/>
                  </a:lnTo>
                  <a:lnTo>
                    <a:pt x="25654" y="31661"/>
                  </a:lnTo>
                  <a:lnTo>
                    <a:pt x="25819" y="33515"/>
                  </a:lnTo>
                  <a:lnTo>
                    <a:pt x="25311" y="34772"/>
                  </a:lnTo>
                  <a:lnTo>
                    <a:pt x="26898" y="36436"/>
                  </a:lnTo>
                  <a:lnTo>
                    <a:pt x="27482" y="35356"/>
                  </a:lnTo>
                  <a:lnTo>
                    <a:pt x="28181" y="34480"/>
                  </a:lnTo>
                  <a:lnTo>
                    <a:pt x="28422" y="33274"/>
                  </a:lnTo>
                  <a:close/>
                </a:path>
                <a:path w="42544" h="43179">
                  <a:moveTo>
                    <a:pt x="42011" y="41224"/>
                  </a:moveTo>
                  <a:lnTo>
                    <a:pt x="41490" y="41198"/>
                  </a:lnTo>
                  <a:lnTo>
                    <a:pt x="40754" y="41135"/>
                  </a:lnTo>
                  <a:lnTo>
                    <a:pt x="40233" y="41046"/>
                  </a:lnTo>
                  <a:lnTo>
                    <a:pt x="39979" y="41808"/>
                  </a:lnTo>
                  <a:lnTo>
                    <a:pt x="39585" y="42506"/>
                  </a:lnTo>
                  <a:lnTo>
                    <a:pt x="39039" y="43116"/>
                  </a:lnTo>
                  <a:lnTo>
                    <a:pt x="39941" y="42773"/>
                  </a:lnTo>
                  <a:lnTo>
                    <a:pt x="40817" y="42252"/>
                  </a:lnTo>
                  <a:lnTo>
                    <a:pt x="41656" y="41656"/>
                  </a:lnTo>
                  <a:lnTo>
                    <a:pt x="41719" y="41516"/>
                  </a:lnTo>
                  <a:lnTo>
                    <a:pt x="41960" y="41376"/>
                  </a:lnTo>
                  <a:lnTo>
                    <a:pt x="42011" y="41224"/>
                  </a:lnTo>
                  <a:close/>
                </a:path>
              </a:pathLst>
            </a:custGeom>
            <a:solidFill>
              <a:srgbClr val="F587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2046838" y="5550496"/>
              <a:ext cx="232410" cy="168275"/>
            </a:xfrm>
            <a:custGeom>
              <a:avLst/>
              <a:gdLst/>
              <a:ahLst/>
              <a:cxnLst/>
              <a:rect l="l" t="t" r="r" b="b"/>
              <a:pathLst>
                <a:path w="232410" h="168275">
                  <a:moveTo>
                    <a:pt x="131914" y="0"/>
                  </a:moveTo>
                  <a:lnTo>
                    <a:pt x="114442" y="12916"/>
                  </a:lnTo>
                  <a:lnTo>
                    <a:pt x="75101" y="43254"/>
                  </a:lnTo>
                  <a:lnTo>
                    <a:pt x="31188" y="77486"/>
                  </a:lnTo>
                  <a:lnTo>
                    <a:pt x="0" y="102082"/>
                  </a:lnTo>
                  <a:lnTo>
                    <a:pt x="29366" y="119816"/>
                  </a:lnTo>
                  <a:lnTo>
                    <a:pt x="60021" y="136752"/>
                  </a:lnTo>
                  <a:lnTo>
                    <a:pt x="91127" y="152808"/>
                  </a:lnTo>
                  <a:lnTo>
                    <a:pt x="121843" y="167906"/>
                  </a:lnTo>
                  <a:lnTo>
                    <a:pt x="188125" y="90512"/>
                  </a:lnTo>
                  <a:lnTo>
                    <a:pt x="232003" y="40093"/>
                  </a:lnTo>
                  <a:lnTo>
                    <a:pt x="207708" y="29216"/>
                  </a:lnTo>
                  <a:lnTo>
                    <a:pt x="181725" y="18899"/>
                  </a:lnTo>
                  <a:lnTo>
                    <a:pt x="131914" y="0"/>
                  </a:lnTo>
                  <a:close/>
                </a:path>
              </a:pathLst>
            </a:custGeom>
            <a:solidFill>
              <a:srgbClr val="C9B9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2045642" y="5590588"/>
              <a:ext cx="234315" cy="135890"/>
            </a:xfrm>
            <a:custGeom>
              <a:avLst/>
              <a:gdLst/>
              <a:ahLst/>
              <a:cxnLst/>
              <a:rect l="l" t="t" r="r" b="b"/>
              <a:pathLst>
                <a:path w="234314" h="135889">
                  <a:moveTo>
                    <a:pt x="233197" y="0"/>
                  </a:moveTo>
                  <a:lnTo>
                    <a:pt x="123037" y="127812"/>
                  </a:lnTo>
                  <a:lnTo>
                    <a:pt x="92321" y="112714"/>
                  </a:lnTo>
                  <a:lnTo>
                    <a:pt x="61215" y="96658"/>
                  </a:lnTo>
                  <a:lnTo>
                    <a:pt x="30559" y="79722"/>
                  </a:lnTo>
                  <a:lnTo>
                    <a:pt x="1193" y="61988"/>
                  </a:lnTo>
                  <a:lnTo>
                    <a:pt x="0" y="65125"/>
                  </a:lnTo>
                  <a:lnTo>
                    <a:pt x="63290" y="104438"/>
                  </a:lnTo>
                  <a:lnTo>
                    <a:pt x="124053" y="135280"/>
                  </a:lnTo>
                  <a:lnTo>
                    <a:pt x="231806" y="5744"/>
                  </a:lnTo>
                  <a:lnTo>
                    <a:pt x="233654" y="3289"/>
                  </a:lnTo>
                  <a:lnTo>
                    <a:pt x="234226" y="1600"/>
                  </a:lnTo>
                  <a:lnTo>
                    <a:pt x="233908" y="342"/>
                  </a:lnTo>
                  <a:lnTo>
                    <a:pt x="233197" y="0"/>
                  </a:lnTo>
                  <a:close/>
                </a:path>
              </a:pathLst>
            </a:custGeom>
            <a:solidFill>
              <a:srgbClr val="A793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2123922" y="5577449"/>
              <a:ext cx="128270" cy="80010"/>
            </a:xfrm>
            <a:custGeom>
              <a:avLst/>
              <a:gdLst/>
              <a:ahLst/>
              <a:cxnLst/>
              <a:rect l="l" t="t" r="r" b="b"/>
              <a:pathLst>
                <a:path w="128269" h="80010">
                  <a:moveTo>
                    <a:pt x="127996" y="0"/>
                  </a:moveTo>
                  <a:lnTo>
                    <a:pt x="106390" y="3530"/>
                  </a:lnTo>
                  <a:lnTo>
                    <a:pt x="82348" y="7016"/>
                  </a:lnTo>
                  <a:lnTo>
                    <a:pt x="58575" y="11455"/>
                  </a:lnTo>
                  <a:lnTo>
                    <a:pt x="37776" y="17843"/>
                  </a:lnTo>
                  <a:lnTo>
                    <a:pt x="21655" y="26439"/>
                  </a:lnTo>
                  <a:lnTo>
                    <a:pt x="6753" y="39243"/>
                  </a:lnTo>
                  <a:lnTo>
                    <a:pt x="0" y="54865"/>
                  </a:lnTo>
                  <a:lnTo>
                    <a:pt x="8324" y="71920"/>
                  </a:lnTo>
                  <a:lnTo>
                    <a:pt x="21663" y="78052"/>
                  </a:lnTo>
                  <a:lnTo>
                    <a:pt x="40424" y="79878"/>
                  </a:lnTo>
                  <a:lnTo>
                    <a:pt x="59184" y="77744"/>
                  </a:lnTo>
                  <a:lnTo>
                    <a:pt x="72523" y="71996"/>
                  </a:lnTo>
                  <a:lnTo>
                    <a:pt x="89408" y="53876"/>
                  </a:lnTo>
                  <a:lnTo>
                    <a:pt x="107732" y="29859"/>
                  </a:lnTo>
                  <a:lnTo>
                    <a:pt x="122320" y="8911"/>
                  </a:lnTo>
                  <a:lnTo>
                    <a:pt x="127996" y="0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2145884" y="5565360"/>
              <a:ext cx="86360" cy="78105"/>
            </a:xfrm>
            <a:custGeom>
              <a:avLst/>
              <a:gdLst/>
              <a:ahLst/>
              <a:cxnLst/>
              <a:rect l="l" t="t" r="r" b="b"/>
              <a:pathLst>
                <a:path w="86360" h="78104">
                  <a:moveTo>
                    <a:pt x="65345" y="76377"/>
                  </a:moveTo>
                  <a:lnTo>
                    <a:pt x="59410" y="76377"/>
                  </a:lnTo>
                  <a:lnTo>
                    <a:pt x="61048" y="78092"/>
                  </a:lnTo>
                  <a:lnTo>
                    <a:pt x="62534" y="78092"/>
                  </a:lnTo>
                  <a:lnTo>
                    <a:pt x="65062" y="77609"/>
                  </a:lnTo>
                  <a:lnTo>
                    <a:pt x="64994" y="76911"/>
                  </a:lnTo>
                  <a:lnTo>
                    <a:pt x="65345" y="76377"/>
                  </a:lnTo>
                  <a:close/>
                </a:path>
                <a:path w="86360" h="78104">
                  <a:moveTo>
                    <a:pt x="65505" y="76136"/>
                  </a:moveTo>
                  <a:lnTo>
                    <a:pt x="51790" y="76136"/>
                  </a:lnTo>
                  <a:lnTo>
                    <a:pt x="53682" y="78066"/>
                  </a:lnTo>
                  <a:lnTo>
                    <a:pt x="57238" y="77850"/>
                  </a:lnTo>
                  <a:lnTo>
                    <a:pt x="59410" y="76377"/>
                  </a:lnTo>
                  <a:lnTo>
                    <a:pt x="65345" y="76377"/>
                  </a:lnTo>
                  <a:lnTo>
                    <a:pt x="65505" y="76136"/>
                  </a:lnTo>
                  <a:close/>
                </a:path>
                <a:path w="86360" h="78104">
                  <a:moveTo>
                    <a:pt x="26827" y="75501"/>
                  </a:moveTo>
                  <a:lnTo>
                    <a:pt x="12280" y="75501"/>
                  </a:lnTo>
                  <a:lnTo>
                    <a:pt x="13868" y="77977"/>
                  </a:lnTo>
                  <a:lnTo>
                    <a:pt x="15455" y="75552"/>
                  </a:lnTo>
                  <a:lnTo>
                    <a:pt x="26279" y="75552"/>
                  </a:lnTo>
                  <a:lnTo>
                    <a:pt x="26827" y="75501"/>
                  </a:lnTo>
                  <a:close/>
                </a:path>
                <a:path w="86360" h="78104">
                  <a:moveTo>
                    <a:pt x="69660" y="75768"/>
                  </a:moveTo>
                  <a:lnTo>
                    <a:pt x="65747" y="75768"/>
                  </a:lnTo>
                  <a:lnTo>
                    <a:pt x="66255" y="76428"/>
                  </a:lnTo>
                  <a:lnTo>
                    <a:pt x="68707" y="77558"/>
                  </a:lnTo>
                  <a:lnTo>
                    <a:pt x="69660" y="75768"/>
                  </a:lnTo>
                  <a:close/>
                </a:path>
                <a:path w="86360" h="78104">
                  <a:moveTo>
                    <a:pt x="25085" y="76377"/>
                  </a:moveTo>
                  <a:lnTo>
                    <a:pt x="20624" y="76377"/>
                  </a:lnTo>
                  <a:lnTo>
                    <a:pt x="22580" y="77381"/>
                  </a:lnTo>
                  <a:lnTo>
                    <a:pt x="25044" y="76682"/>
                  </a:lnTo>
                  <a:lnTo>
                    <a:pt x="25085" y="76377"/>
                  </a:lnTo>
                  <a:close/>
                </a:path>
                <a:path w="86360" h="78104">
                  <a:moveTo>
                    <a:pt x="26279" y="75552"/>
                  </a:moveTo>
                  <a:lnTo>
                    <a:pt x="15455" y="75552"/>
                  </a:lnTo>
                  <a:lnTo>
                    <a:pt x="16103" y="76911"/>
                  </a:lnTo>
                  <a:lnTo>
                    <a:pt x="19278" y="77266"/>
                  </a:lnTo>
                  <a:lnTo>
                    <a:pt x="20624" y="76377"/>
                  </a:lnTo>
                  <a:lnTo>
                    <a:pt x="25085" y="76377"/>
                  </a:lnTo>
                  <a:lnTo>
                    <a:pt x="25184" y="75653"/>
                  </a:lnTo>
                  <a:lnTo>
                    <a:pt x="26279" y="75552"/>
                  </a:lnTo>
                  <a:close/>
                </a:path>
                <a:path w="86360" h="78104">
                  <a:moveTo>
                    <a:pt x="74461" y="74828"/>
                  </a:moveTo>
                  <a:lnTo>
                    <a:pt x="34086" y="74828"/>
                  </a:lnTo>
                  <a:lnTo>
                    <a:pt x="51701" y="76161"/>
                  </a:lnTo>
                  <a:lnTo>
                    <a:pt x="65505" y="76136"/>
                  </a:lnTo>
                  <a:lnTo>
                    <a:pt x="65747" y="75768"/>
                  </a:lnTo>
                  <a:lnTo>
                    <a:pt x="69660" y="75768"/>
                  </a:lnTo>
                  <a:lnTo>
                    <a:pt x="69964" y="75196"/>
                  </a:lnTo>
                  <a:lnTo>
                    <a:pt x="74351" y="75196"/>
                  </a:lnTo>
                  <a:lnTo>
                    <a:pt x="74461" y="74828"/>
                  </a:lnTo>
                  <a:close/>
                </a:path>
                <a:path w="86360" h="78104">
                  <a:moveTo>
                    <a:pt x="74351" y="75196"/>
                  </a:moveTo>
                  <a:lnTo>
                    <a:pt x="69964" y="75196"/>
                  </a:lnTo>
                  <a:lnTo>
                    <a:pt x="70345" y="75717"/>
                  </a:lnTo>
                  <a:lnTo>
                    <a:pt x="71894" y="76111"/>
                  </a:lnTo>
                  <a:lnTo>
                    <a:pt x="74180" y="76149"/>
                  </a:lnTo>
                  <a:lnTo>
                    <a:pt x="74351" y="75196"/>
                  </a:lnTo>
                  <a:close/>
                </a:path>
                <a:path w="86360" h="78104">
                  <a:moveTo>
                    <a:pt x="75044" y="73799"/>
                  </a:moveTo>
                  <a:lnTo>
                    <a:pt x="8216" y="73799"/>
                  </a:lnTo>
                  <a:lnTo>
                    <a:pt x="8940" y="75463"/>
                  </a:lnTo>
                  <a:lnTo>
                    <a:pt x="11252" y="76034"/>
                  </a:lnTo>
                  <a:lnTo>
                    <a:pt x="12280" y="75501"/>
                  </a:lnTo>
                  <a:lnTo>
                    <a:pt x="26827" y="75501"/>
                  </a:lnTo>
                  <a:lnTo>
                    <a:pt x="34086" y="74828"/>
                  </a:lnTo>
                  <a:lnTo>
                    <a:pt x="74468" y="74815"/>
                  </a:lnTo>
                  <a:lnTo>
                    <a:pt x="75044" y="73799"/>
                  </a:lnTo>
                  <a:close/>
                </a:path>
                <a:path w="86360" h="78104">
                  <a:moveTo>
                    <a:pt x="79173" y="73799"/>
                  </a:moveTo>
                  <a:lnTo>
                    <a:pt x="75044" y="73799"/>
                  </a:lnTo>
                  <a:lnTo>
                    <a:pt x="75857" y="74548"/>
                  </a:lnTo>
                  <a:lnTo>
                    <a:pt x="77165" y="74815"/>
                  </a:lnTo>
                  <a:lnTo>
                    <a:pt x="79173" y="73799"/>
                  </a:lnTo>
                  <a:close/>
                </a:path>
                <a:path w="86360" h="78104">
                  <a:moveTo>
                    <a:pt x="79696" y="72656"/>
                  </a:moveTo>
                  <a:lnTo>
                    <a:pt x="4838" y="72656"/>
                  </a:lnTo>
                  <a:lnTo>
                    <a:pt x="4818" y="73520"/>
                  </a:lnTo>
                  <a:lnTo>
                    <a:pt x="4965" y="73952"/>
                  </a:lnTo>
                  <a:lnTo>
                    <a:pt x="6400" y="74548"/>
                  </a:lnTo>
                  <a:lnTo>
                    <a:pt x="7556" y="74345"/>
                  </a:lnTo>
                  <a:lnTo>
                    <a:pt x="8216" y="73799"/>
                  </a:lnTo>
                  <a:lnTo>
                    <a:pt x="79173" y="73799"/>
                  </a:lnTo>
                  <a:lnTo>
                    <a:pt x="79705" y="72745"/>
                  </a:lnTo>
                  <a:close/>
                </a:path>
                <a:path w="86360" h="78104">
                  <a:moveTo>
                    <a:pt x="20256" y="9321"/>
                  </a:moveTo>
                  <a:lnTo>
                    <a:pt x="16370" y="11696"/>
                  </a:lnTo>
                  <a:lnTo>
                    <a:pt x="17183" y="14808"/>
                  </a:lnTo>
                  <a:lnTo>
                    <a:pt x="16548" y="14858"/>
                  </a:lnTo>
                  <a:lnTo>
                    <a:pt x="14566" y="15544"/>
                  </a:lnTo>
                  <a:lnTo>
                    <a:pt x="13525" y="17792"/>
                  </a:lnTo>
                  <a:lnTo>
                    <a:pt x="14706" y="19227"/>
                  </a:lnTo>
                  <a:lnTo>
                    <a:pt x="14262" y="19316"/>
                  </a:lnTo>
                  <a:lnTo>
                    <a:pt x="13843" y="19481"/>
                  </a:lnTo>
                  <a:lnTo>
                    <a:pt x="11341" y="21196"/>
                  </a:lnTo>
                  <a:lnTo>
                    <a:pt x="12166" y="23634"/>
                  </a:lnTo>
                  <a:lnTo>
                    <a:pt x="13347" y="25450"/>
                  </a:lnTo>
                  <a:lnTo>
                    <a:pt x="12522" y="25615"/>
                  </a:lnTo>
                  <a:lnTo>
                    <a:pt x="11734" y="26022"/>
                  </a:lnTo>
                  <a:lnTo>
                    <a:pt x="10452" y="27711"/>
                  </a:lnTo>
                  <a:lnTo>
                    <a:pt x="10629" y="28854"/>
                  </a:lnTo>
                  <a:lnTo>
                    <a:pt x="11303" y="29679"/>
                  </a:lnTo>
                  <a:lnTo>
                    <a:pt x="11163" y="29768"/>
                  </a:lnTo>
                  <a:lnTo>
                    <a:pt x="9804" y="31076"/>
                  </a:lnTo>
                  <a:lnTo>
                    <a:pt x="10102" y="33083"/>
                  </a:lnTo>
                  <a:lnTo>
                    <a:pt x="10185" y="34924"/>
                  </a:lnTo>
                  <a:lnTo>
                    <a:pt x="8834" y="41408"/>
                  </a:lnTo>
                  <a:lnTo>
                    <a:pt x="5880" y="51763"/>
                  </a:lnTo>
                  <a:lnTo>
                    <a:pt x="2916" y="61401"/>
                  </a:lnTo>
                  <a:lnTo>
                    <a:pt x="1536" y="65735"/>
                  </a:lnTo>
                  <a:lnTo>
                    <a:pt x="1358" y="65735"/>
                  </a:lnTo>
                  <a:lnTo>
                    <a:pt x="38" y="67208"/>
                  </a:lnTo>
                  <a:lnTo>
                    <a:pt x="0" y="70497"/>
                  </a:lnTo>
                  <a:lnTo>
                    <a:pt x="863" y="70954"/>
                  </a:lnTo>
                  <a:lnTo>
                    <a:pt x="1206" y="73317"/>
                  </a:lnTo>
                  <a:lnTo>
                    <a:pt x="3149" y="73520"/>
                  </a:lnTo>
                  <a:lnTo>
                    <a:pt x="4838" y="72656"/>
                  </a:lnTo>
                  <a:lnTo>
                    <a:pt x="79696" y="72656"/>
                  </a:lnTo>
                  <a:lnTo>
                    <a:pt x="79603" y="71729"/>
                  </a:lnTo>
                  <a:lnTo>
                    <a:pt x="79832" y="71691"/>
                  </a:lnTo>
                  <a:lnTo>
                    <a:pt x="82961" y="71691"/>
                  </a:lnTo>
                  <a:lnTo>
                    <a:pt x="82372" y="68059"/>
                  </a:lnTo>
                  <a:lnTo>
                    <a:pt x="83934" y="68008"/>
                  </a:lnTo>
                  <a:lnTo>
                    <a:pt x="84404" y="66700"/>
                  </a:lnTo>
                  <a:lnTo>
                    <a:pt x="84340" y="65138"/>
                  </a:lnTo>
                  <a:lnTo>
                    <a:pt x="84505" y="65112"/>
                  </a:lnTo>
                  <a:lnTo>
                    <a:pt x="85953" y="64198"/>
                  </a:lnTo>
                  <a:lnTo>
                    <a:pt x="86093" y="62280"/>
                  </a:lnTo>
                  <a:lnTo>
                    <a:pt x="85140" y="60540"/>
                  </a:lnTo>
                  <a:lnTo>
                    <a:pt x="83845" y="60236"/>
                  </a:lnTo>
                  <a:lnTo>
                    <a:pt x="80281" y="50187"/>
                  </a:lnTo>
                  <a:lnTo>
                    <a:pt x="75831" y="41078"/>
                  </a:lnTo>
                  <a:lnTo>
                    <a:pt x="71048" y="33083"/>
                  </a:lnTo>
                  <a:lnTo>
                    <a:pt x="66840" y="27381"/>
                  </a:lnTo>
                  <a:lnTo>
                    <a:pt x="67691" y="24968"/>
                  </a:lnTo>
                  <a:lnTo>
                    <a:pt x="64185" y="24345"/>
                  </a:lnTo>
                  <a:lnTo>
                    <a:pt x="65836" y="23609"/>
                  </a:lnTo>
                  <a:lnTo>
                    <a:pt x="65112" y="20700"/>
                  </a:lnTo>
                  <a:lnTo>
                    <a:pt x="64268" y="20243"/>
                  </a:lnTo>
                  <a:lnTo>
                    <a:pt x="63169" y="20243"/>
                  </a:lnTo>
                  <a:lnTo>
                    <a:pt x="64566" y="18402"/>
                  </a:lnTo>
                  <a:lnTo>
                    <a:pt x="63157" y="16484"/>
                  </a:lnTo>
                  <a:lnTo>
                    <a:pt x="61010" y="16306"/>
                  </a:lnTo>
                  <a:lnTo>
                    <a:pt x="61722" y="14719"/>
                  </a:lnTo>
                  <a:lnTo>
                    <a:pt x="60591" y="13652"/>
                  </a:lnTo>
                  <a:lnTo>
                    <a:pt x="59067" y="13563"/>
                  </a:lnTo>
                  <a:lnTo>
                    <a:pt x="60083" y="10731"/>
                  </a:lnTo>
                  <a:lnTo>
                    <a:pt x="59892" y="10617"/>
                  </a:lnTo>
                  <a:lnTo>
                    <a:pt x="23012" y="10617"/>
                  </a:lnTo>
                  <a:lnTo>
                    <a:pt x="20256" y="9321"/>
                  </a:lnTo>
                  <a:close/>
                </a:path>
                <a:path w="86360" h="78104">
                  <a:moveTo>
                    <a:pt x="82961" y="71691"/>
                  </a:moveTo>
                  <a:lnTo>
                    <a:pt x="79832" y="71691"/>
                  </a:lnTo>
                  <a:lnTo>
                    <a:pt x="82981" y="71818"/>
                  </a:lnTo>
                  <a:close/>
                </a:path>
                <a:path w="86360" h="78104">
                  <a:moveTo>
                    <a:pt x="64198" y="20205"/>
                  </a:moveTo>
                  <a:lnTo>
                    <a:pt x="63169" y="20243"/>
                  </a:lnTo>
                  <a:lnTo>
                    <a:pt x="64268" y="20243"/>
                  </a:lnTo>
                  <a:close/>
                </a:path>
                <a:path w="86360" h="78104">
                  <a:moveTo>
                    <a:pt x="28575" y="3809"/>
                  </a:moveTo>
                  <a:lnTo>
                    <a:pt x="25082" y="5968"/>
                  </a:lnTo>
                  <a:lnTo>
                    <a:pt x="25247" y="7111"/>
                  </a:lnTo>
                  <a:lnTo>
                    <a:pt x="26022" y="8064"/>
                  </a:lnTo>
                  <a:lnTo>
                    <a:pt x="24612" y="8318"/>
                  </a:lnTo>
                  <a:lnTo>
                    <a:pt x="23479" y="9194"/>
                  </a:lnTo>
                  <a:lnTo>
                    <a:pt x="23012" y="10617"/>
                  </a:lnTo>
                  <a:lnTo>
                    <a:pt x="59892" y="10617"/>
                  </a:lnTo>
                  <a:lnTo>
                    <a:pt x="58663" y="9880"/>
                  </a:lnTo>
                  <a:lnTo>
                    <a:pt x="55016" y="9880"/>
                  </a:lnTo>
                  <a:lnTo>
                    <a:pt x="54419" y="7899"/>
                  </a:lnTo>
                  <a:lnTo>
                    <a:pt x="54003" y="7746"/>
                  </a:lnTo>
                  <a:lnTo>
                    <a:pt x="51028" y="7746"/>
                  </a:lnTo>
                  <a:lnTo>
                    <a:pt x="51321" y="5892"/>
                  </a:lnTo>
                  <a:lnTo>
                    <a:pt x="32207" y="5892"/>
                  </a:lnTo>
                  <a:lnTo>
                    <a:pt x="30353" y="5105"/>
                  </a:lnTo>
                  <a:lnTo>
                    <a:pt x="28575" y="3809"/>
                  </a:lnTo>
                  <a:close/>
                </a:path>
                <a:path w="86360" h="78104">
                  <a:moveTo>
                    <a:pt x="57518" y="9194"/>
                  </a:moveTo>
                  <a:lnTo>
                    <a:pt x="55016" y="9880"/>
                  </a:lnTo>
                  <a:lnTo>
                    <a:pt x="58663" y="9880"/>
                  </a:lnTo>
                  <a:lnTo>
                    <a:pt x="57518" y="9194"/>
                  </a:lnTo>
                  <a:close/>
                </a:path>
                <a:path w="86360" h="78104">
                  <a:moveTo>
                    <a:pt x="52755" y="7289"/>
                  </a:moveTo>
                  <a:lnTo>
                    <a:pt x="51028" y="7746"/>
                  </a:lnTo>
                  <a:lnTo>
                    <a:pt x="54003" y="7746"/>
                  </a:lnTo>
                  <a:lnTo>
                    <a:pt x="52755" y="7289"/>
                  </a:lnTo>
                  <a:close/>
                </a:path>
                <a:path w="86360" h="78104">
                  <a:moveTo>
                    <a:pt x="37198" y="0"/>
                  </a:moveTo>
                  <a:lnTo>
                    <a:pt x="31267" y="2374"/>
                  </a:lnTo>
                  <a:lnTo>
                    <a:pt x="32207" y="5892"/>
                  </a:lnTo>
                  <a:lnTo>
                    <a:pt x="51321" y="5892"/>
                  </a:lnTo>
                  <a:lnTo>
                    <a:pt x="51409" y="5333"/>
                  </a:lnTo>
                  <a:lnTo>
                    <a:pt x="50821" y="5016"/>
                  </a:lnTo>
                  <a:lnTo>
                    <a:pt x="47510" y="5016"/>
                  </a:lnTo>
                  <a:lnTo>
                    <a:pt x="46901" y="4241"/>
                  </a:lnTo>
                  <a:lnTo>
                    <a:pt x="46600" y="4152"/>
                  </a:lnTo>
                  <a:lnTo>
                    <a:pt x="45135" y="4152"/>
                  </a:lnTo>
                  <a:lnTo>
                    <a:pt x="45214" y="3517"/>
                  </a:lnTo>
                  <a:lnTo>
                    <a:pt x="38938" y="3517"/>
                  </a:lnTo>
                  <a:lnTo>
                    <a:pt x="37198" y="0"/>
                  </a:lnTo>
                  <a:close/>
                </a:path>
                <a:path w="86360" h="78104">
                  <a:moveTo>
                    <a:pt x="49034" y="4051"/>
                  </a:moveTo>
                  <a:lnTo>
                    <a:pt x="47510" y="5016"/>
                  </a:lnTo>
                  <a:lnTo>
                    <a:pt x="50821" y="5016"/>
                  </a:lnTo>
                  <a:lnTo>
                    <a:pt x="49034" y="4051"/>
                  </a:lnTo>
                  <a:close/>
                </a:path>
                <a:path w="86360" h="78104">
                  <a:moveTo>
                    <a:pt x="45999" y="3975"/>
                  </a:moveTo>
                  <a:lnTo>
                    <a:pt x="45135" y="4152"/>
                  </a:lnTo>
                  <a:lnTo>
                    <a:pt x="46600" y="4152"/>
                  </a:lnTo>
                  <a:lnTo>
                    <a:pt x="45999" y="3975"/>
                  </a:lnTo>
                  <a:close/>
                </a:path>
                <a:path w="86360" h="78104">
                  <a:moveTo>
                    <a:pt x="41389" y="571"/>
                  </a:moveTo>
                  <a:lnTo>
                    <a:pt x="39344" y="1739"/>
                  </a:lnTo>
                  <a:lnTo>
                    <a:pt x="38938" y="3517"/>
                  </a:lnTo>
                  <a:lnTo>
                    <a:pt x="45214" y="3517"/>
                  </a:lnTo>
                  <a:lnTo>
                    <a:pt x="45300" y="2819"/>
                  </a:lnTo>
                  <a:lnTo>
                    <a:pt x="44513" y="1447"/>
                  </a:lnTo>
                  <a:lnTo>
                    <a:pt x="41389" y="571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1" name="object 571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163940" y="5554813"/>
              <a:ext cx="34302" cy="47321"/>
            </a:xfrm>
            <a:prstGeom prst="rect">
              <a:avLst/>
            </a:prstGeom>
          </p:spPr>
        </p:pic>
        <p:sp>
          <p:nvSpPr>
            <p:cNvPr id="572" name="object 572" descr=""/>
            <p:cNvSpPr/>
            <p:nvPr/>
          </p:nvSpPr>
          <p:spPr>
            <a:xfrm>
              <a:off x="2163051" y="5580286"/>
              <a:ext cx="46355" cy="26034"/>
            </a:xfrm>
            <a:custGeom>
              <a:avLst/>
              <a:gdLst/>
              <a:ahLst/>
              <a:cxnLst/>
              <a:rect l="l" t="t" r="r" b="b"/>
              <a:pathLst>
                <a:path w="46355" h="26035">
                  <a:moveTo>
                    <a:pt x="34912" y="0"/>
                  </a:moveTo>
                  <a:lnTo>
                    <a:pt x="30848" y="1384"/>
                  </a:lnTo>
                  <a:lnTo>
                    <a:pt x="29883" y="2768"/>
                  </a:lnTo>
                  <a:lnTo>
                    <a:pt x="30187" y="3873"/>
                  </a:lnTo>
                  <a:lnTo>
                    <a:pt x="29552" y="3809"/>
                  </a:lnTo>
                  <a:lnTo>
                    <a:pt x="28867" y="3962"/>
                  </a:lnTo>
                  <a:lnTo>
                    <a:pt x="27330" y="4571"/>
                  </a:lnTo>
                  <a:lnTo>
                    <a:pt x="26784" y="5270"/>
                  </a:lnTo>
                  <a:lnTo>
                    <a:pt x="26441" y="6108"/>
                  </a:lnTo>
                  <a:lnTo>
                    <a:pt x="25615" y="6057"/>
                  </a:lnTo>
                  <a:lnTo>
                    <a:pt x="23799" y="6578"/>
                  </a:lnTo>
                  <a:lnTo>
                    <a:pt x="23304" y="7645"/>
                  </a:lnTo>
                  <a:lnTo>
                    <a:pt x="23304" y="8877"/>
                  </a:lnTo>
                  <a:lnTo>
                    <a:pt x="22733" y="8521"/>
                  </a:lnTo>
                  <a:lnTo>
                    <a:pt x="21907" y="8178"/>
                  </a:lnTo>
                  <a:lnTo>
                    <a:pt x="20878" y="8280"/>
                  </a:lnTo>
                  <a:lnTo>
                    <a:pt x="19685" y="9093"/>
                  </a:lnTo>
                  <a:lnTo>
                    <a:pt x="19519" y="9296"/>
                  </a:lnTo>
                  <a:lnTo>
                    <a:pt x="18948" y="9093"/>
                  </a:lnTo>
                  <a:lnTo>
                    <a:pt x="18008" y="8978"/>
                  </a:lnTo>
                  <a:lnTo>
                    <a:pt x="17348" y="9093"/>
                  </a:lnTo>
                  <a:lnTo>
                    <a:pt x="16776" y="9359"/>
                  </a:lnTo>
                  <a:lnTo>
                    <a:pt x="16446" y="8877"/>
                  </a:lnTo>
                  <a:lnTo>
                    <a:pt x="15925" y="8521"/>
                  </a:lnTo>
                  <a:lnTo>
                    <a:pt x="14719" y="8394"/>
                  </a:lnTo>
                  <a:lnTo>
                    <a:pt x="14224" y="8483"/>
                  </a:lnTo>
                  <a:lnTo>
                    <a:pt x="13754" y="8674"/>
                  </a:lnTo>
                  <a:lnTo>
                    <a:pt x="13208" y="7315"/>
                  </a:lnTo>
                  <a:lnTo>
                    <a:pt x="11379" y="6680"/>
                  </a:lnTo>
                  <a:lnTo>
                    <a:pt x="9664" y="7099"/>
                  </a:lnTo>
                  <a:lnTo>
                    <a:pt x="9575" y="4356"/>
                  </a:lnTo>
                  <a:lnTo>
                    <a:pt x="7162" y="2539"/>
                  </a:lnTo>
                  <a:lnTo>
                    <a:pt x="2095" y="4317"/>
                  </a:lnTo>
                  <a:lnTo>
                    <a:pt x="1231" y="7124"/>
                  </a:lnTo>
                  <a:lnTo>
                    <a:pt x="2870" y="8559"/>
                  </a:lnTo>
                  <a:lnTo>
                    <a:pt x="1993" y="8864"/>
                  </a:lnTo>
                  <a:lnTo>
                    <a:pt x="1231" y="9423"/>
                  </a:lnTo>
                  <a:lnTo>
                    <a:pt x="0" y="12153"/>
                  </a:lnTo>
                  <a:lnTo>
                    <a:pt x="1524" y="13855"/>
                  </a:lnTo>
                  <a:lnTo>
                    <a:pt x="3327" y="14122"/>
                  </a:lnTo>
                  <a:lnTo>
                    <a:pt x="1714" y="15913"/>
                  </a:lnTo>
                  <a:lnTo>
                    <a:pt x="2997" y="17868"/>
                  </a:lnTo>
                  <a:lnTo>
                    <a:pt x="5016" y="18186"/>
                  </a:lnTo>
                  <a:lnTo>
                    <a:pt x="4457" y="18668"/>
                  </a:lnTo>
                  <a:lnTo>
                    <a:pt x="4216" y="19354"/>
                  </a:lnTo>
                  <a:lnTo>
                    <a:pt x="5740" y="21247"/>
                  </a:lnTo>
                  <a:lnTo>
                    <a:pt x="7315" y="21031"/>
                  </a:lnTo>
                  <a:lnTo>
                    <a:pt x="8610" y="20612"/>
                  </a:lnTo>
                  <a:lnTo>
                    <a:pt x="8458" y="23266"/>
                  </a:lnTo>
                  <a:lnTo>
                    <a:pt x="11061" y="23990"/>
                  </a:lnTo>
                  <a:lnTo>
                    <a:pt x="13233" y="23253"/>
                  </a:lnTo>
                  <a:lnTo>
                    <a:pt x="13055" y="24320"/>
                  </a:lnTo>
                  <a:lnTo>
                    <a:pt x="14668" y="25323"/>
                  </a:lnTo>
                  <a:lnTo>
                    <a:pt x="16294" y="25488"/>
                  </a:lnTo>
                  <a:lnTo>
                    <a:pt x="17424" y="25247"/>
                  </a:lnTo>
                  <a:lnTo>
                    <a:pt x="19253" y="24650"/>
                  </a:lnTo>
                  <a:lnTo>
                    <a:pt x="21031" y="24663"/>
                  </a:lnTo>
                  <a:lnTo>
                    <a:pt x="22771" y="25272"/>
                  </a:lnTo>
                  <a:lnTo>
                    <a:pt x="23418" y="25184"/>
                  </a:lnTo>
                  <a:lnTo>
                    <a:pt x="23596" y="25412"/>
                  </a:lnTo>
                  <a:lnTo>
                    <a:pt x="25133" y="24599"/>
                  </a:lnTo>
                  <a:lnTo>
                    <a:pt x="25501" y="24256"/>
                  </a:lnTo>
                  <a:lnTo>
                    <a:pt x="25641" y="23748"/>
                  </a:lnTo>
                  <a:lnTo>
                    <a:pt x="26962" y="24015"/>
                  </a:lnTo>
                  <a:lnTo>
                    <a:pt x="28092" y="23748"/>
                  </a:lnTo>
                  <a:lnTo>
                    <a:pt x="29222" y="22986"/>
                  </a:lnTo>
                  <a:lnTo>
                    <a:pt x="30734" y="24574"/>
                  </a:lnTo>
                  <a:lnTo>
                    <a:pt x="32893" y="23164"/>
                  </a:lnTo>
                  <a:lnTo>
                    <a:pt x="35902" y="20497"/>
                  </a:lnTo>
                  <a:lnTo>
                    <a:pt x="37109" y="19164"/>
                  </a:lnTo>
                  <a:lnTo>
                    <a:pt x="39674" y="17538"/>
                  </a:lnTo>
                  <a:lnTo>
                    <a:pt x="40538" y="17284"/>
                  </a:lnTo>
                  <a:lnTo>
                    <a:pt x="42329" y="15493"/>
                  </a:lnTo>
                  <a:lnTo>
                    <a:pt x="42722" y="14617"/>
                  </a:lnTo>
                  <a:lnTo>
                    <a:pt x="42659" y="13258"/>
                  </a:lnTo>
                  <a:lnTo>
                    <a:pt x="43268" y="13157"/>
                  </a:lnTo>
                  <a:lnTo>
                    <a:pt x="43840" y="12903"/>
                  </a:lnTo>
                  <a:lnTo>
                    <a:pt x="45872" y="10820"/>
                  </a:lnTo>
                  <a:lnTo>
                    <a:pt x="44145" y="8889"/>
                  </a:lnTo>
                  <a:lnTo>
                    <a:pt x="42506" y="8267"/>
                  </a:lnTo>
                  <a:lnTo>
                    <a:pt x="42087" y="8102"/>
                  </a:lnTo>
                  <a:lnTo>
                    <a:pt x="40868" y="8127"/>
                  </a:lnTo>
                  <a:lnTo>
                    <a:pt x="40703" y="7607"/>
                  </a:lnTo>
                  <a:lnTo>
                    <a:pt x="41135" y="7048"/>
                  </a:lnTo>
                  <a:lnTo>
                    <a:pt x="41414" y="6083"/>
                  </a:lnTo>
                  <a:lnTo>
                    <a:pt x="41224" y="5321"/>
                  </a:lnTo>
                  <a:lnTo>
                    <a:pt x="39941" y="4330"/>
                  </a:lnTo>
                  <a:lnTo>
                    <a:pt x="39116" y="4343"/>
                  </a:lnTo>
                  <a:lnTo>
                    <a:pt x="38341" y="4546"/>
                  </a:lnTo>
                  <a:lnTo>
                    <a:pt x="37706" y="1816"/>
                  </a:lnTo>
                  <a:lnTo>
                    <a:pt x="34912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2146866" y="5596870"/>
              <a:ext cx="44450" cy="42545"/>
            </a:xfrm>
            <a:custGeom>
              <a:avLst/>
              <a:gdLst/>
              <a:ahLst/>
              <a:cxnLst/>
              <a:rect l="l" t="t" r="r" b="b"/>
              <a:pathLst>
                <a:path w="44450" h="42545">
                  <a:moveTo>
                    <a:pt x="12496" y="0"/>
                  </a:moveTo>
                  <a:lnTo>
                    <a:pt x="0" y="34137"/>
                  </a:lnTo>
                  <a:lnTo>
                    <a:pt x="4276" y="37395"/>
                  </a:lnTo>
                  <a:lnTo>
                    <a:pt x="12763" y="40178"/>
                  </a:lnTo>
                  <a:lnTo>
                    <a:pt x="22145" y="41943"/>
                  </a:lnTo>
                  <a:lnTo>
                    <a:pt x="29108" y="42151"/>
                  </a:lnTo>
                  <a:lnTo>
                    <a:pt x="36515" y="38215"/>
                  </a:lnTo>
                  <a:lnTo>
                    <a:pt x="41090" y="31146"/>
                  </a:lnTo>
                  <a:lnTo>
                    <a:pt x="43456" y="23706"/>
                  </a:lnTo>
                  <a:lnTo>
                    <a:pt x="44234" y="18656"/>
                  </a:lnTo>
                  <a:lnTo>
                    <a:pt x="44323" y="18427"/>
                  </a:lnTo>
                  <a:lnTo>
                    <a:pt x="43891" y="16141"/>
                  </a:lnTo>
                  <a:lnTo>
                    <a:pt x="35648" y="12039"/>
                  </a:lnTo>
                  <a:lnTo>
                    <a:pt x="30632" y="9956"/>
                  </a:lnTo>
                  <a:lnTo>
                    <a:pt x="20345" y="5194"/>
                  </a:lnTo>
                  <a:lnTo>
                    <a:pt x="12496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4" name="object 574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151570" y="5551029"/>
              <a:ext cx="17919" cy="11645"/>
            </a:xfrm>
            <a:prstGeom prst="rect">
              <a:avLst/>
            </a:prstGeom>
          </p:spPr>
        </p:pic>
        <p:sp>
          <p:nvSpPr>
            <p:cNvPr id="575" name="object 575" descr=""/>
            <p:cNvSpPr/>
            <p:nvPr/>
          </p:nvSpPr>
          <p:spPr>
            <a:xfrm>
              <a:off x="2155482" y="5577140"/>
              <a:ext cx="70485" cy="64135"/>
            </a:xfrm>
            <a:custGeom>
              <a:avLst/>
              <a:gdLst/>
              <a:ahLst/>
              <a:cxnLst/>
              <a:rect l="l" t="t" r="r" b="b"/>
              <a:pathLst>
                <a:path w="70485" h="64135">
                  <a:moveTo>
                    <a:pt x="4229" y="17043"/>
                  </a:moveTo>
                  <a:lnTo>
                    <a:pt x="3937" y="16662"/>
                  </a:lnTo>
                  <a:lnTo>
                    <a:pt x="3784" y="17272"/>
                  </a:lnTo>
                  <a:lnTo>
                    <a:pt x="4229" y="17043"/>
                  </a:lnTo>
                  <a:close/>
                </a:path>
                <a:path w="70485" h="64135">
                  <a:moveTo>
                    <a:pt x="5156" y="19405"/>
                  </a:moveTo>
                  <a:lnTo>
                    <a:pt x="4254" y="19113"/>
                  </a:lnTo>
                  <a:lnTo>
                    <a:pt x="3441" y="18796"/>
                  </a:lnTo>
                  <a:lnTo>
                    <a:pt x="3416" y="18618"/>
                  </a:lnTo>
                  <a:lnTo>
                    <a:pt x="3784" y="17272"/>
                  </a:lnTo>
                  <a:lnTo>
                    <a:pt x="2997" y="17665"/>
                  </a:lnTo>
                  <a:lnTo>
                    <a:pt x="2628" y="18059"/>
                  </a:lnTo>
                  <a:lnTo>
                    <a:pt x="2895" y="19202"/>
                  </a:lnTo>
                  <a:lnTo>
                    <a:pt x="3670" y="19481"/>
                  </a:lnTo>
                  <a:lnTo>
                    <a:pt x="4419" y="19710"/>
                  </a:lnTo>
                  <a:lnTo>
                    <a:pt x="5156" y="19405"/>
                  </a:lnTo>
                  <a:close/>
                </a:path>
                <a:path w="70485" h="64135">
                  <a:moveTo>
                    <a:pt x="6096" y="62496"/>
                  </a:moveTo>
                  <a:lnTo>
                    <a:pt x="5308" y="62306"/>
                  </a:lnTo>
                  <a:lnTo>
                    <a:pt x="5029" y="62598"/>
                  </a:lnTo>
                  <a:lnTo>
                    <a:pt x="4635" y="63004"/>
                  </a:lnTo>
                  <a:lnTo>
                    <a:pt x="4013" y="62839"/>
                  </a:lnTo>
                  <a:lnTo>
                    <a:pt x="3822" y="62344"/>
                  </a:lnTo>
                  <a:lnTo>
                    <a:pt x="3657" y="61950"/>
                  </a:lnTo>
                  <a:lnTo>
                    <a:pt x="3784" y="61188"/>
                  </a:lnTo>
                  <a:lnTo>
                    <a:pt x="4902" y="61493"/>
                  </a:lnTo>
                  <a:lnTo>
                    <a:pt x="5499" y="60947"/>
                  </a:lnTo>
                  <a:lnTo>
                    <a:pt x="4267" y="60591"/>
                  </a:lnTo>
                  <a:lnTo>
                    <a:pt x="3429" y="60896"/>
                  </a:lnTo>
                  <a:lnTo>
                    <a:pt x="3086" y="61493"/>
                  </a:lnTo>
                  <a:lnTo>
                    <a:pt x="2832" y="61468"/>
                  </a:lnTo>
                  <a:lnTo>
                    <a:pt x="2590" y="61468"/>
                  </a:lnTo>
                  <a:lnTo>
                    <a:pt x="2324" y="61506"/>
                  </a:lnTo>
                  <a:lnTo>
                    <a:pt x="1993" y="61531"/>
                  </a:lnTo>
                  <a:lnTo>
                    <a:pt x="1638" y="61645"/>
                  </a:lnTo>
                  <a:lnTo>
                    <a:pt x="762" y="61048"/>
                  </a:lnTo>
                  <a:lnTo>
                    <a:pt x="1549" y="60744"/>
                  </a:lnTo>
                  <a:lnTo>
                    <a:pt x="2374" y="60858"/>
                  </a:lnTo>
                  <a:lnTo>
                    <a:pt x="2832" y="60286"/>
                  </a:lnTo>
                  <a:lnTo>
                    <a:pt x="1574" y="60121"/>
                  </a:lnTo>
                  <a:lnTo>
                    <a:pt x="0" y="60261"/>
                  </a:lnTo>
                  <a:lnTo>
                    <a:pt x="533" y="62547"/>
                  </a:lnTo>
                  <a:lnTo>
                    <a:pt x="2108" y="61976"/>
                  </a:lnTo>
                  <a:lnTo>
                    <a:pt x="2908" y="62090"/>
                  </a:lnTo>
                  <a:lnTo>
                    <a:pt x="2908" y="62242"/>
                  </a:lnTo>
                  <a:lnTo>
                    <a:pt x="2933" y="62407"/>
                  </a:lnTo>
                  <a:lnTo>
                    <a:pt x="3416" y="63804"/>
                  </a:lnTo>
                  <a:lnTo>
                    <a:pt x="4965" y="63677"/>
                  </a:lnTo>
                  <a:lnTo>
                    <a:pt x="6096" y="62496"/>
                  </a:lnTo>
                  <a:close/>
                </a:path>
                <a:path w="70485" h="64135">
                  <a:moveTo>
                    <a:pt x="6540" y="18796"/>
                  </a:moveTo>
                  <a:lnTo>
                    <a:pt x="5727" y="17614"/>
                  </a:lnTo>
                  <a:lnTo>
                    <a:pt x="4737" y="16776"/>
                  </a:lnTo>
                  <a:lnTo>
                    <a:pt x="4229" y="17043"/>
                  </a:lnTo>
                  <a:lnTo>
                    <a:pt x="5562" y="18796"/>
                  </a:lnTo>
                  <a:lnTo>
                    <a:pt x="5778" y="19113"/>
                  </a:lnTo>
                  <a:lnTo>
                    <a:pt x="6540" y="18796"/>
                  </a:lnTo>
                  <a:close/>
                </a:path>
                <a:path w="70485" h="64135">
                  <a:moveTo>
                    <a:pt x="10642" y="2578"/>
                  </a:moveTo>
                  <a:lnTo>
                    <a:pt x="10172" y="2260"/>
                  </a:lnTo>
                  <a:lnTo>
                    <a:pt x="10172" y="2641"/>
                  </a:lnTo>
                  <a:lnTo>
                    <a:pt x="10642" y="2578"/>
                  </a:lnTo>
                  <a:close/>
                </a:path>
                <a:path w="70485" h="64135">
                  <a:moveTo>
                    <a:pt x="10706" y="4813"/>
                  </a:moveTo>
                  <a:lnTo>
                    <a:pt x="10147" y="4102"/>
                  </a:lnTo>
                  <a:lnTo>
                    <a:pt x="10172" y="2641"/>
                  </a:lnTo>
                  <a:lnTo>
                    <a:pt x="9817" y="2679"/>
                  </a:lnTo>
                  <a:lnTo>
                    <a:pt x="8928" y="3835"/>
                  </a:lnTo>
                  <a:lnTo>
                    <a:pt x="9906" y="5092"/>
                  </a:lnTo>
                  <a:lnTo>
                    <a:pt x="10706" y="4813"/>
                  </a:lnTo>
                  <a:close/>
                </a:path>
                <a:path w="70485" h="64135">
                  <a:moveTo>
                    <a:pt x="13169" y="3619"/>
                  </a:moveTo>
                  <a:lnTo>
                    <a:pt x="12306" y="2374"/>
                  </a:lnTo>
                  <a:lnTo>
                    <a:pt x="10642" y="2578"/>
                  </a:lnTo>
                  <a:lnTo>
                    <a:pt x="11976" y="3479"/>
                  </a:lnTo>
                  <a:lnTo>
                    <a:pt x="11950" y="4292"/>
                  </a:lnTo>
                  <a:lnTo>
                    <a:pt x="11430" y="5003"/>
                  </a:lnTo>
                  <a:lnTo>
                    <a:pt x="12242" y="4902"/>
                  </a:lnTo>
                  <a:lnTo>
                    <a:pt x="13169" y="3619"/>
                  </a:lnTo>
                  <a:close/>
                </a:path>
                <a:path w="70485" h="64135">
                  <a:moveTo>
                    <a:pt x="13741" y="13284"/>
                  </a:moveTo>
                  <a:lnTo>
                    <a:pt x="13385" y="12992"/>
                  </a:lnTo>
                  <a:lnTo>
                    <a:pt x="12446" y="12230"/>
                  </a:lnTo>
                  <a:lnTo>
                    <a:pt x="11137" y="11506"/>
                  </a:lnTo>
                  <a:lnTo>
                    <a:pt x="9982" y="12357"/>
                  </a:lnTo>
                  <a:lnTo>
                    <a:pt x="8674" y="13335"/>
                  </a:lnTo>
                  <a:lnTo>
                    <a:pt x="9918" y="14668"/>
                  </a:lnTo>
                  <a:lnTo>
                    <a:pt x="11163" y="15455"/>
                  </a:lnTo>
                  <a:lnTo>
                    <a:pt x="11912" y="15062"/>
                  </a:lnTo>
                  <a:lnTo>
                    <a:pt x="10972" y="14465"/>
                  </a:lnTo>
                  <a:lnTo>
                    <a:pt x="9715" y="13576"/>
                  </a:lnTo>
                  <a:lnTo>
                    <a:pt x="11112" y="12052"/>
                  </a:lnTo>
                  <a:lnTo>
                    <a:pt x="12242" y="13055"/>
                  </a:lnTo>
                  <a:lnTo>
                    <a:pt x="13004" y="13665"/>
                  </a:lnTo>
                  <a:lnTo>
                    <a:pt x="13741" y="13284"/>
                  </a:lnTo>
                  <a:close/>
                </a:path>
                <a:path w="70485" h="64135">
                  <a:moveTo>
                    <a:pt x="21818" y="19773"/>
                  </a:moveTo>
                  <a:lnTo>
                    <a:pt x="21551" y="19088"/>
                  </a:lnTo>
                  <a:lnTo>
                    <a:pt x="21374" y="18618"/>
                  </a:lnTo>
                  <a:lnTo>
                    <a:pt x="20942" y="18402"/>
                  </a:lnTo>
                  <a:lnTo>
                    <a:pt x="19126" y="18465"/>
                  </a:lnTo>
                  <a:lnTo>
                    <a:pt x="18745" y="19570"/>
                  </a:lnTo>
                  <a:lnTo>
                    <a:pt x="18745" y="20688"/>
                  </a:lnTo>
                  <a:lnTo>
                    <a:pt x="18300" y="20218"/>
                  </a:lnTo>
                  <a:lnTo>
                    <a:pt x="17691" y="20002"/>
                  </a:lnTo>
                  <a:lnTo>
                    <a:pt x="15519" y="21005"/>
                  </a:lnTo>
                  <a:lnTo>
                    <a:pt x="16179" y="22567"/>
                  </a:lnTo>
                  <a:lnTo>
                    <a:pt x="17462" y="23291"/>
                  </a:lnTo>
                  <a:lnTo>
                    <a:pt x="18224" y="22948"/>
                  </a:lnTo>
                  <a:lnTo>
                    <a:pt x="17538" y="22567"/>
                  </a:lnTo>
                  <a:lnTo>
                    <a:pt x="17221" y="22326"/>
                  </a:lnTo>
                  <a:lnTo>
                    <a:pt x="16865" y="21551"/>
                  </a:lnTo>
                  <a:lnTo>
                    <a:pt x="16814" y="20561"/>
                  </a:lnTo>
                  <a:lnTo>
                    <a:pt x="18402" y="20891"/>
                  </a:lnTo>
                  <a:lnTo>
                    <a:pt x="18618" y="22047"/>
                  </a:lnTo>
                  <a:lnTo>
                    <a:pt x="18821" y="22923"/>
                  </a:lnTo>
                  <a:lnTo>
                    <a:pt x="19659" y="22707"/>
                  </a:lnTo>
                  <a:lnTo>
                    <a:pt x="19494" y="22009"/>
                  </a:lnTo>
                  <a:lnTo>
                    <a:pt x="19329" y="21577"/>
                  </a:lnTo>
                  <a:lnTo>
                    <a:pt x="19113" y="21196"/>
                  </a:lnTo>
                  <a:lnTo>
                    <a:pt x="19342" y="21158"/>
                  </a:lnTo>
                  <a:lnTo>
                    <a:pt x="19596" y="21043"/>
                  </a:lnTo>
                  <a:lnTo>
                    <a:pt x="19519" y="20142"/>
                  </a:lnTo>
                  <a:lnTo>
                    <a:pt x="19672" y="19342"/>
                  </a:lnTo>
                  <a:lnTo>
                    <a:pt x="20116" y="18529"/>
                  </a:lnTo>
                  <a:lnTo>
                    <a:pt x="20624" y="19151"/>
                  </a:lnTo>
                  <a:lnTo>
                    <a:pt x="21082" y="19735"/>
                  </a:lnTo>
                  <a:lnTo>
                    <a:pt x="20574" y="20523"/>
                  </a:lnTo>
                  <a:lnTo>
                    <a:pt x="20231" y="20993"/>
                  </a:lnTo>
                  <a:lnTo>
                    <a:pt x="20040" y="21272"/>
                  </a:lnTo>
                  <a:lnTo>
                    <a:pt x="20866" y="21183"/>
                  </a:lnTo>
                  <a:lnTo>
                    <a:pt x="21386" y="20447"/>
                  </a:lnTo>
                  <a:lnTo>
                    <a:pt x="21818" y="19773"/>
                  </a:lnTo>
                  <a:close/>
                </a:path>
                <a:path w="70485" h="64135">
                  <a:moveTo>
                    <a:pt x="25552" y="25692"/>
                  </a:moveTo>
                  <a:lnTo>
                    <a:pt x="25133" y="25082"/>
                  </a:lnTo>
                  <a:lnTo>
                    <a:pt x="23355" y="24511"/>
                  </a:lnTo>
                  <a:lnTo>
                    <a:pt x="21971" y="25501"/>
                  </a:lnTo>
                  <a:lnTo>
                    <a:pt x="22440" y="26746"/>
                  </a:lnTo>
                  <a:lnTo>
                    <a:pt x="22542" y="26987"/>
                  </a:lnTo>
                  <a:lnTo>
                    <a:pt x="23368" y="26733"/>
                  </a:lnTo>
                  <a:lnTo>
                    <a:pt x="23279" y="26517"/>
                  </a:lnTo>
                  <a:lnTo>
                    <a:pt x="23190" y="26276"/>
                  </a:lnTo>
                  <a:lnTo>
                    <a:pt x="23114" y="26022"/>
                  </a:lnTo>
                  <a:lnTo>
                    <a:pt x="23368" y="25387"/>
                  </a:lnTo>
                  <a:lnTo>
                    <a:pt x="23888" y="25171"/>
                  </a:lnTo>
                  <a:lnTo>
                    <a:pt x="24218" y="25463"/>
                  </a:lnTo>
                  <a:lnTo>
                    <a:pt x="24663" y="25844"/>
                  </a:lnTo>
                  <a:lnTo>
                    <a:pt x="24714" y="26847"/>
                  </a:lnTo>
                  <a:lnTo>
                    <a:pt x="23533" y="27190"/>
                  </a:lnTo>
                  <a:lnTo>
                    <a:pt x="23609" y="27546"/>
                  </a:lnTo>
                  <a:lnTo>
                    <a:pt x="24104" y="27393"/>
                  </a:lnTo>
                  <a:lnTo>
                    <a:pt x="24650" y="27241"/>
                  </a:lnTo>
                  <a:lnTo>
                    <a:pt x="25158" y="26936"/>
                  </a:lnTo>
                  <a:lnTo>
                    <a:pt x="25552" y="25692"/>
                  </a:lnTo>
                  <a:close/>
                </a:path>
                <a:path w="70485" h="64135">
                  <a:moveTo>
                    <a:pt x="33540" y="15735"/>
                  </a:moveTo>
                  <a:lnTo>
                    <a:pt x="33312" y="15443"/>
                  </a:lnTo>
                  <a:lnTo>
                    <a:pt x="32448" y="14287"/>
                  </a:lnTo>
                  <a:lnTo>
                    <a:pt x="31178" y="13182"/>
                  </a:lnTo>
                  <a:lnTo>
                    <a:pt x="29692" y="14033"/>
                  </a:lnTo>
                  <a:lnTo>
                    <a:pt x="29210" y="14300"/>
                  </a:lnTo>
                  <a:lnTo>
                    <a:pt x="28867" y="14782"/>
                  </a:lnTo>
                  <a:lnTo>
                    <a:pt x="29095" y="16129"/>
                  </a:lnTo>
                  <a:lnTo>
                    <a:pt x="29870" y="16611"/>
                  </a:lnTo>
                  <a:lnTo>
                    <a:pt x="30759" y="17094"/>
                  </a:lnTo>
                  <a:lnTo>
                    <a:pt x="31521" y="16725"/>
                  </a:lnTo>
                  <a:lnTo>
                    <a:pt x="30530" y="16179"/>
                  </a:lnTo>
                  <a:lnTo>
                    <a:pt x="29108" y="15176"/>
                  </a:lnTo>
                  <a:lnTo>
                    <a:pt x="30111" y="14452"/>
                  </a:lnTo>
                  <a:lnTo>
                    <a:pt x="31038" y="13766"/>
                  </a:lnTo>
                  <a:lnTo>
                    <a:pt x="32727" y="16040"/>
                  </a:lnTo>
                  <a:lnTo>
                    <a:pt x="33540" y="15735"/>
                  </a:lnTo>
                  <a:close/>
                </a:path>
                <a:path w="70485" h="64135">
                  <a:moveTo>
                    <a:pt x="35090" y="23266"/>
                  </a:moveTo>
                  <a:lnTo>
                    <a:pt x="34899" y="22555"/>
                  </a:lnTo>
                  <a:lnTo>
                    <a:pt x="34861" y="22390"/>
                  </a:lnTo>
                  <a:lnTo>
                    <a:pt x="34404" y="22542"/>
                  </a:lnTo>
                  <a:lnTo>
                    <a:pt x="33159" y="22974"/>
                  </a:lnTo>
                  <a:lnTo>
                    <a:pt x="32245" y="23799"/>
                  </a:lnTo>
                  <a:lnTo>
                    <a:pt x="31762" y="25158"/>
                  </a:lnTo>
                  <a:lnTo>
                    <a:pt x="32562" y="25069"/>
                  </a:lnTo>
                  <a:lnTo>
                    <a:pt x="32651" y="24841"/>
                  </a:lnTo>
                  <a:lnTo>
                    <a:pt x="32918" y="24079"/>
                  </a:lnTo>
                  <a:lnTo>
                    <a:pt x="33413" y="23444"/>
                  </a:lnTo>
                  <a:lnTo>
                    <a:pt x="34099" y="23037"/>
                  </a:lnTo>
                  <a:lnTo>
                    <a:pt x="34213" y="23622"/>
                  </a:lnTo>
                  <a:lnTo>
                    <a:pt x="34188" y="24180"/>
                  </a:lnTo>
                  <a:lnTo>
                    <a:pt x="33921" y="24955"/>
                  </a:lnTo>
                  <a:lnTo>
                    <a:pt x="34734" y="24866"/>
                  </a:lnTo>
                  <a:lnTo>
                    <a:pt x="35052" y="23939"/>
                  </a:lnTo>
                  <a:lnTo>
                    <a:pt x="35090" y="23266"/>
                  </a:lnTo>
                  <a:close/>
                </a:path>
                <a:path w="70485" h="64135">
                  <a:moveTo>
                    <a:pt x="41071" y="2844"/>
                  </a:moveTo>
                  <a:lnTo>
                    <a:pt x="40754" y="2286"/>
                  </a:lnTo>
                  <a:lnTo>
                    <a:pt x="40030" y="469"/>
                  </a:lnTo>
                  <a:lnTo>
                    <a:pt x="39458" y="584"/>
                  </a:lnTo>
                  <a:lnTo>
                    <a:pt x="39598" y="1892"/>
                  </a:lnTo>
                  <a:lnTo>
                    <a:pt x="40284" y="3162"/>
                  </a:lnTo>
                  <a:lnTo>
                    <a:pt x="41071" y="2844"/>
                  </a:lnTo>
                  <a:close/>
                </a:path>
                <a:path w="70485" h="64135">
                  <a:moveTo>
                    <a:pt x="42926" y="1511"/>
                  </a:moveTo>
                  <a:lnTo>
                    <a:pt x="42494" y="0"/>
                  </a:lnTo>
                  <a:lnTo>
                    <a:pt x="40246" y="431"/>
                  </a:lnTo>
                  <a:lnTo>
                    <a:pt x="42062" y="863"/>
                  </a:lnTo>
                  <a:lnTo>
                    <a:pt x="42049" y="3111"/>
                  </a:lnTo>
                  <a:lnTo>
                    <a:pt x="42887" y="3009"/>
                  </a:lnTo>
                  <a:lnTo>
                    <a:pt x="42926" y="1511"/>
                  </a:lnTo>
                  <a:close/>
                </a:path>
                <a:path w="70485" h="64135">
                  <a:moveTo>
                    <a:pt x="44627" y="14922"/>
                  </a:moveTo>
                  <a:lnTo>
                    <a:pt x="44056" y="13576"/>
                  </a:lnTo>
                  <a:lnTo>
                    <a:pt x="42811" y="13728"/>
                  </a:lnTo>
                  <a:lnTo>
                    <a:pt x="42684" y="13741"/>
                  </a:lnTo>
                  <a:lnTo>
                    <a:pt x="42443" y="13830"/>
                  </a:lnTo>
                  <a:lnTo>
                    <a:pt x="42570" y="12725"/>
                  </a:lnTo>
                  <a:lnTo>
                    <a:pt x="41668" y="11468"/>
                  </a:lnTo>
                  <a:lnTo>
                    <a:pt x="39865" y="11912"/>
                  </a:lnTo>
                  <a:lnTo>
                    <a:pt x="39585" y="12458"/>
                  </a:lnTo>
                  <a:lnTo>
                    <a:pt x="38849" y="13779"/>
                  </a:lnTo>
                  <a:lnTo>
                    <a:pt x="38849" y="14681"/>
                  </a:lnTo>
                  <a:lnTo>
                    <a:pt x="39408" y="15887"/>
                  </a:lnTo>
                  <a:lnTo>
                    <a:pt x="40233" y="15633"/>
                  </a:lnTo>
                  <a:lnTo>
                    <a:pt x="39687" y="14465"/>
                  </a:lnTo>
                  <a:lnTo>
                    <a:pt x="39674" y="13462"/>
                  </a:lnTo>
                  <a:lnTo>
                    <a:pt x="40474" y="12471"/>
                  </a:lnTo>
                  <a:lnTo>
                    <a:pt x="40347" y="12446"/>
                  </a:lnTo>
                  <a:lnTo>
                    <a:pt x="40690" y="12433"/>
                  </a:lnTo>
                  <a:lnTo>
                    <a:pt x="40995" y="12407"/>
                  </a:lnTo>
                  <a:lnTo>
                    <a:pt x="41173" y="12573"/>
                  </a:lnTo>
                  <a:lnTo>
                    <a:pt x="41668" y="13208"/>
                  </a:lnTo>
                  <a:lnTo>
                    <a:pt x="41744" y="13741"/>
                  </a:lnTo>
                  <a:lnTo>
                    <a:pt x="41554" y="14211"/>
                  </a:lnTo>
                  <a:lnTo>
                    <a:pt x="41541" y="14389"/>
                  </a:lnTo>
                  <a:lnTo>
                    <a:pt x="41224" y="15113"/>
                  </a:lnTo>
                  <a:lnTo>
                    <a:pt x="41516" y="16052"/>
                  </a:lnTo>
                  <a:lnTo>
                    <a:pt x="41389" y="16979"/>
                  </a:lnTo>
                  <a:lnTo>
                    <a:pt x="42202" y="16840"/>
                  </a:lnTo>
                  <a:lnTo>
                    <a:pt x="42240" y="16637"/>
                  </a:lnTo>
                  <a:lnTo>
                    <a:pt x="42329" y="16014"/>
                  </a:lnTo>
                  <a:lnTo>
                    <a:pt x="42176" y="15379"/>
                  </a:lnTo>
                  <a:lnTo>
                    <a:pt x="42341" y="14287"/>
                  </a:lnTo>
                  <a:lnTo>
                    <a:pt x="42837" y="13931"/>
                  </a:lnTo>
                  <a:lnTo>
                    <a:pt x="43434" y="14795"/>
                  </a:lnTo>
                  <a:lnTo>
                    <a:pt x="43332" y="15341"/>
                  </a:lnTo>
                  <a:lnTo>
                    <a:pt x="42595" y="15849"/>
                  </a:lnTo>
                  <a:lnTo>
                    <a:pt x="43421" y="15748"/>
                  </a:lnTo>
                  <a:lnTo>
                    <a:pt x="44627" y="14922"/>
                  </a:lnTo>
                  <a:close/>
                </a:path>
                <a:path w="70485" h="64135">
                  <a:moveTo>
                    <a:pt x="48348" y="6604"/>
                  </a:moveTo>
                  <a:lnTo>
                    <a:pt x="46951" y="5803"/>
                  </a:lnTo>
                  <a:lnTo>
                    <a:pt x="45618" y="5029"/>
                  </a:lnTo>
                  <a:lnTo>
                    <a:pt x="44500" y="6324"/>
                  </a:lnTo>
                  <a:lnTo>
                    <a:pt x="43637" y="7772"/>
                  </a:lnTo>
                  <a:lnTo>
                    <a:pt x="44475" y="7810"/>
                  </a:lnTo>
                  <a:lnTo>
                    <a:pt x="44678" y="7480"/>
                  </a:lnTo>
                  <a:lnTo>
                    <a:pt x="44996" y="6959"/>
                  </a:lnTo>
                  <a:lnTo>
                    <a:pt x="45567" y="5969"/>
                  </a:lnTo>
                  <a:lnTo>
                    <a:pt x="46316" y="6299"/>
                  </a:lnTo>
                  <a:lnTo>
                    <a:pt x="47294" y="6743"/>
                  </a:lnTo>
                  <a:lnTo>
                    <a:pt x="46177" y="7543"/>
                  </a:lnTo>
                  <a:lnTo>
                    <a:pt x="45681" y="7772"/>
                  </a:lnTo>
                  <a:lnTo>
                    <a:pt x="45161" y="8001"/>
                  </a:lnTo>
                  <a:lnTo>
                    <a:pt x="45618" y="8496"/>
                  </a:lnTo>
                  <a:lnTo>
                    <a:pt x="46964" y="7886"/>
                  </a:lnTo>
                  <a:lnTo>
                    <a:pt x="48348" y="6604"/>
                  </a:lnTo>
                  <a:close/>
                </a:path>
                <a:path w="70485" h="64135">
                  <a:moveTo>
                    <a:pt x="70078" y="59474"/>
                  </a:moveTo>
                  <a:lnTo>
                    <a:pt x="68707" y="56400"/>
                  </a:lnTo>
                  <a:lnTo>
                    <a:pt x="66713" y="57391"/>
                  </a:lnTo>
                  <a:lnTo>
                    <a:pt x="65405" y="58343"/>
                  </a:lnTo>
                  <a:lnTo>
                    <a:pt x="66103" y="58496"/>
                  </a:lnTo>
                  <a:lnTo>
                    <a:pt x="66382" y="58293"/>
                  </a:lnTo>
                  <a:lnTo>
                    <a:pt x="66929" y="57899"/>
                  </a:lnTo>
                  <a:lnTo>
                    <a:pt x="67881" y="57238"/>
                  </a:lnTo>
                  <a:lnTo>
                    <a:pt x="68440" y="57975"/>
                  </a:lnTo>
                  <a:lnTo>
                    <a:pt x="68745" y="58356"/>
                  </a:lnTo>
                  <a:lnTo>
                    <a:pt x="68567" y="58902"/>
                  </a:lnTo>
                  <a:lnTo>
                    <a:pt x="67830" y="59385"/>
                  </a:lnTo>
                  <a:lnTo>
                    <a:pt x="67259" y="59334"/>
                  </a:lnTo>
                  <a:lnTo>
                    <a:pt x="66865" y="59321"/>
                  </a:lnTo>
                  <a:lnTo>
                    <a:pt x="66522" y="59321"/>
                  </a:lnTo>
                  <a:lnTo>
                    <a:pt x="65989" y="59817"/>
                  </a:lnTo>
                  <a:lnTo>
                    <a:pt x="66548" y="59829"/>
                  </a:lnTo>
                  <a:lnTo>
                    <a:pt x="67525" y="59867"/>
                  </a:lnTo>
                  <a:lnTo>
                    <a:pt x="70078" y="59474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2161753" y="5591493"/>
              <a:ext cx="69215" cy="51435"/>
            </a:xfrm>
            <a:custGeom>
              <a:avLst/>
              <a:gdLst/>
              <a:ahLst/>
              <a:cxnLst/>
              <a:rect l="l" t="t" r="r" b="b"/>
              <a:pathLst>
                <a:path w="69214" h="51435">
                  <a:moveTo>
                    <a:pt x="49783" y="0"/>
                  </a:moveTo>
                  <a:lnTo>
                    <a:pt x="48425" y="609"/>
                  </a:lnTo>
                  <a:lnTo>
                    <a:pt x="43421" y="3416"/>
                  </a:lnTo>
                  <a:lnTo>
                    <a:pt x="38188" y="8991"/>
                  </a:lnTo>
                  <a:lnTo>
                    <a:pt x="34455" y="11150"/>
                  </a:lnTo>
                  <a:lnTo>
                    <a:pt x="26543" y="14705"/>
                  </a:lnTo>
                  <a:lnTo>
                    <a:pt x="17965" y="17575"/>
                  </a:lnTo>
                  <a:lnTo>
                    <a:pt x="9914" y="20557"/>
                  </a:lnTo>
                  <a:lnTo>
                    <a:pt x="3581" y="24447"/>
                  </a:lnTo>
                  <a:lnTo>
                    <a:pt x="0" y="38341"/>
                  </a:lnTo>
                  <a:lnTo>
                    <a:pt x="1460" y="46418"/>
                  </a:lnTo>
                  <a:lnTo>
                    <a:pt x="6723" y="48558"/>
                  </a:lnTo>
                  <a:lnTo>
                    <a:pt x="18945" y="50447"/>
                  </a:lnTo>
                  <a:lnTo>
                    <a:pt x="33771" y="50865"/>
                  </a:lnTo>
                  <a:lnTo>
                    <a:pt x="46850" y="48590"/>
                  </a:lnTo>
                  <a:lnTo>
                    <a:pt x="53403" y="46139"/>
                  </a:lnTo>
                  <a:lnTo>
                    <a:pt x="59486" y="42430"/>
                  </a:lnTo>
                  <a:lnTo>
                    <a:pt x="65747" y="36677"/>
                  </a:lnTo>
                  <a:lnTo>
                    <a:pt x="68567" y="34645"/>
                  </a:lnTo>
                  <a:lnTo>
                    <a:pt x="69214" y="32473"/>
                  </a:lnTo>
                  <a:lnTo>
                    <a:pt x="65582" y="21716"/>
                  </a:lnTo>
                  <a:lnTo>
                    <a:pt x="62229" y="14554"/>
                  </a:lnTo>
                  <a:lnTo>
                    <a:pt x="54508" y="927"/>
                  </a:lnTo>
                  <a:lnTo>
                    <a:pt x="49783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2094703" y="5590804"/>
              <a:ext cx="106680" cy="96520"/>
            </a:xfrm>
            <a:custGeom>
              <a:avLst/>
              <a:gdLst/>
              <a:ahLst/>
              <a:cxnLst/>
              <a:rect l="l" t="t" r="r" b="b"/>
              <a:pathLst>
                <a:path w="106680" h="96520">
                  <a:moveTo>
                    <a:pt x="80518" y="94107"/>
                  </a:moveTo>
                  <a:lnTo>
                    <a:pt x="73202" y="94107"/>
                  </a:lnTo>
                  <a:lnTo>
                    <a:pt x="75222" y="96227"/>
                  </a:lnTo>
                  <a:lnTo>
                    <a:pt x="77050" y="96227"/>
                  </a:lnTo>
                  <a:lnTo>
                    <a:pt x="80175" y="95618"/>
                  </a:lnTo>
                  <a:lnTo>
                    <a:pt x="80081" y="94767"/>
                  </a:lnTo>
                  <a:lnTo>
                    <a:pt x="80518" y="94107"/>
                  </a:lnTo>
                  <a:close/>
                </a:path>
                <a:path w="106680" h="96520">
                  <a:moveTo>
                    <a:pt x="86138" y="92811"/>
                  </a:moveTo>
                  <a:lnTo>
                    <a:pt x="41555" y="92811"/>
                  </a:lnTo>
                  <a:lnTo>
                    <a:pt x="51728" y="93122"/>
                  </a:lnTo>
                  <a:lnTo>
                    <a:pt x="63829" y="93827"/>
                  </a:lnTo>
                  <a:lnTo>
                    <a:pt x="66154" y="96202"/>
                  </a:lnTo>
                  <a:lnTo>
                    <a:pt x="70523" y="95923"/>
                  </a:lnTo>
                  <a:lnTo>
                    <a:pt x="73202" y="94107"/>
                  </a:lnTo>
                  <a:lnTo>
                    <a:pt x="80518" y="94107"/>
                  </a:lnTo>
                  <a:lnTo>
                    <a:pt x="81013" y="93357"/>
                  </a:lnTo>
                  <a:lnTo>
                    <a:pt x="85845" y="93357"/>
                  </a:lnTo>
                  <a:lnTo>
                    <a:pt x="86138" y="92811"/>
                  </a:lnTo>
                  <a:close/>
                </a:path>
                <a:path w="106680" h="96520">
                  <a:moveTo>
                    <a:pt x="32905" y="93040"/>
                  </a:moveTo>
                  <a:lnTo>
                    <a:pt x="15125" y="93040"/>
                  </a:lnTo>
                  <a:lnTo>
                    <a:pt x="17094" y="96088"/>
                  </a:lnTo>
                  <a:lnTo>
                    <a:pt x="19049" y="93103"/>
                  </a:lnTo>
                  <a:lnTo>
                    <a:pt x="32234" y="93103"/>
                  </a:lnTo>
                  <a:lnTo>
                    <a:pt x="32905" y="93040"/>
                  </a:lnTo>
                  <a:close/>
                </a:path>
                <a:path w="106680" h="96520">
                  <a:moveTo>
                    <a:pt x="85845" y="93357"/>
                  </a:moveTo>
                  <a:lnTo>
                    <a:pt x="81013" y="93357"/>
                  </a:lnTo>
                  <a:lnTo>
                    <a:pt x="81635" y="94170"/>
                  </a:lnTo>
                  <a:lnTo>
                    <a:pt x="84658" y="95567"/>
                  </a:lnTo>
                  <a:lnTo>
                    <a:pt x="85845" y="93357"/>
                  </a:lnTo>
                  <a:close/>
                </a:path>
                <a:path w="106680" h="96520">
                  <a:moveTo>
                    <a:pt x="30901" y="94107"/>
                  </a:moveTo>
                  <a:lnTo>
                    <a:pt x="25425" y="94107"/>
                  </a:lnTo>
                  <a:lnTo>
                    <a:pt x="27825" y="95351"/>
                  </a:lnTo>
                  <a:lnTo>
                    <a:pt x="30848" y="94488"/>
                  </a:lnTo>
                  <a:lnTo>
                    <a:pt x="30901" y="94107"/>
                  </a:lnTo>
                  <a:close/>
                </a:path>
                <a:path w="106680" h="96520">
                  <a:moveTo>
                    <a:pt x="32234" y="93103"/>
                  </a:moveTo>
                  <a:lnTo>
                    <a:pt x="19049" y="93103"/>
                  </a:lnTo>
                  <a:lnTo>
                    <a:pt x="19837" y="94767"/>
                  </a:lnTo>
                  <a:lnTo>
                    <a:pt x="23748" y="95211"/>
                  </a:lnTo>
                  <a:lnTo>
                    <a:pt x="25425" y="94107"/>
                  </a:lnTo>
                  <a:lnTo>
                    <a:pt x="30901" y="94107"/>
                  </a:lnTo>
                  <a:lnTo>
                    <a:pt x="31026" y="93218"/>
                  </a:lnTo>
                  <a:lnTo>
                    <a:pt x="32234" y="93103"/>
                  </a:lnTo>
                  <a:close/>
                </a:path>
                <a:path w="106680" h="96520">
                  <a:moveTo>
                    <a:pt x="91621" y="92659"/>
                  </a:moveTo>
                  <a:lnTo>
                    <a:pt x="86220" y="92659"/>
                  </a:lnTo>
                  <a:lnTo>
                    <a:pt x="86677" y="93306"/>
                  </a:lnTo>
                  <a:lnTo>
                    <a:pt x="88582" y="93789"/>
                  </a:lnTo>
                  <a:lnTo>
                    <a:pt x="91401" y="93827"/>
                  </a:lnTo>
                  <a:lnTo>
                    <a:pt x="91621" y="92659"/>
                  </a:lnTo>
                  <a:close/>
                </a:path>
                <a:path w="106680" h="96520">
                  <a:moveTo>
                    <a:pt x="92468" y="90932"/>
                  </a:moveTo>
                  <a:lnTo>
                    <a:pt x="10121" y="90932"/>
                  </a:lnTo>
                  <a:lnTo>
                    <a:pt x="11023" y="92976"/>
                  </a:lnTo>
                  <a:lnTo>
                    <a:pt x="13868" y="93700"/>
                  </a:lnTo>
                  <a:lnTo>
                    <a:pt x="15125" y="93040"/>
                  </a:lnTo>
                  <a:lnTo>
                    <a:pt x="32905" y="93040"/>
                  </a:lnTo>
                  <a:lnTo>
                    <a:pt x="41555" y="92811"/>
                  </a:lnTo>
                  <a:lnTo>
                    <a:pt x="86138" y="92811"/>
                  </a:lnTo>
                  <a:lnTo>
                    <a:pt x="86220" y="92659"/>
                  </a:lnTo>
                  <a:lnTo>
                    <a:pt x="91621" y="92659"/>
                  </a:lnTo>
                  <a:lnTo>
                    <a:pt x="91681" y="92341"/>
                  </a:lnTo>
                  <a:lnTo>
                    <a:pt x="92468" y="90932"/>
                  </a:lnTo>
                  <a:close/>
                </a:path>
                <a:path w="106680" h="96520">
                  <a:moveTo>
                    <a:pt x="97562" y="90932"/>
                  </a:moveTo>
                  <a:lnTo>
                    <a:pt x="92468" y="90932"/>
                  </a:lnTo>
                  <a:lnTo>
                    <a:pt x="93471" y="91846"/>
                  </a:lnTo>
                  <a:lnTo>
                    <a:pt x="95072" y="92189"/>
                  </a:lnTo>
                  <a:lnTo>
                    <a:pt x="97562" y="90932"/>
                  </a:lnTo>
                  <a:close/>
                </a:path>
                <a:path w="106680" h="96520">
                  <a:moveTo>
                    <a:pt x="98197" y="89522"/>
                  </a:moveTo>
                  <a:lnTo>
                    <a:pt x="5956" y="89522"/>
                  </a:lnTo>
                  <a:lnTo>
                    <a:pt x="5933" y="90576"/>
                  </a:lnTo>
                  <a:lnTo>
                    <a:pt x="6121" y="91122"/>
                  </a:lnTo>
                  <a:lnTo>
                    <a:pt x="7886" y="91859"/>
                  </a:lnTo>
                  <a:lnTo>
                    <a:pt x="9309" y="91605"/>
                  </a:lnTo>
                  <a:lnTo>
                    <a:pt x="10121" y="90932"/>
                  </a:lnTo>
                  <a:lnTo>
                    <a:pt x="97562" y="90932"/>
                  </a:lnTo>
                  <a:lnTo>
                    <a:pt x="98209" y="89636"/>
                  </a:lnTo>
                  <a:close/>
                </a:path>
                <a:path w="106680" h="96520">
                  <a:moveTo>
                    <a:pt x="24968" y="11493"/>
                  </a:moveTo>
                  <a:lnTo>
                    <a:pt x="20180" y="14414"/>
                  </a:lnTo>
                  <a:lnTo>
                    <a:pt x="21170" y="18249"/>
                  </a:lnTo>
                  <a:lnTo>
                    <a:pt x="20789" y="18262"/>
                  </a:lnTo>
                  <a:lnTo>
                    <a:pt x="20396" y="18313"/>
                  </a:lnTo>
                  <a:lnTo>
                    <a:pt x="17945" y="19138"/>
                  </a:lnTo>
                  <a:lnTo>
                    <a:pt x="16675" y="21920"/>
                  </a:lnTo>
                  <a:lnTo>
                    <a:pt x="18110" y="23685"/>
                  </a:lnTo>
                  <a:lnTo>
                    <a:pt x="17564" y="23799"/>
                  </a:lnTo>
                  <a:lnTo>
                    <a:pt x="17043" y="24003"/>
                  </a:lnTo>
                  <a:lnTo>
                    <a:pt x="13969" y="26111"/>
                  </a:lnTo>
                  <a:lnTo>
                    <a:pt x="14985" y="29108"/>
                  </a:lnTo>
                  <a:lnTo>
                    <a:pt x="16446" y="31356"/>
                  </a:lnTo>
                  <a:lnTo>
                    <a:pt x="15417" y="31559"/>
                  </a:lnTo>
                  <a:lnTo>
                    <a:pt x="14465" y="32067"/>
                  </a:lnTo>
                  <a:lnTo>
                    <a:pt x="12865" y="34150"/>
                  </a:lnTo>
                  <a:lnTo>
                    <a:pt x="13093" y="35547"/>
                  </a:lnTo>
                  <a:lnTo>
                    <a:pt x="13919" y="36563"/>
                  </a:lnTo>
                  <a:lnTo>
                    <a:pt x="13588" y="36817"/>
                  </a:lnTo>
                  <a:lnTo>
                    <a:pt x="12077" y="38290"/>
                  </a:lnTo>
                  <a:lnTo>
                    <a:pt x="12446" y="40761"/>
                  </a:lnTo>
                  <a:lnTo>
                    <a:pt x="12547" y="43027"/>
                  </a:lnTo>
                  <a:lnTo>
                    <a:pt x="10886" y="51021"/>
                  </a:lnTo>
                  <a:lnTo>
                    <a:pt x="7248" y="63785"/>
                  </a:lnTo>
                  <a:lnTo>
                    <a:pt x="3596" y="75663"/>
                  </a:lnTo>
                  <a:lnTo>
                    <a:pt x="1892" y="81000"/>
                  </a:lnTo>
                  <a:lnTo>
                    <a:pt x="1676" y="81000"/>
                  </a:lnTo>
                  <a:lnTo>
                    <a:pt x="50" y="82816"/>
                  </a:lnTo>
                  <a:lnTo>
                    <a:pt x="0" y="86868"/>
                  </a:lnTo>
                  <a:lnTo>
                    <a:pt x="1066" y="87426"/>
                  </a:lnTo>
                  <a:lnTo>
                    <a:pt x="1485" y="90347"/>
                  </a:lnTo>
                  <a:lnTo>
                    <a:pt x="3873" y="90576"/>
                  </a:lnTo>
                  <a:lnTo>
                    <a:pt x="5956" y="89522"/>
                  </a:lnTo>
                  <a:lnTo>
                    <a:pt x="98197" y="89522"/>
                  </a:lnTo>
                  <a:lnTo>
                    <a:pt x="98082" y="88392"/>
                  </a:lnTo>
                  <a:lnTo>
                    <a:pt x="98374" y="88341"/>
                  </a:lnTo>
                  <a:lnTo>
                    <a:pt x="102222" y="88341"/>
                  </a:lnTo>
                  <a:lnTo>
                    <a:pt x="101498" y="83870"/>
                  </a:lnTo>
                  <a:lnTo>
                    <a:pt x="103428" y="83794"/>
                  </a:lnTo>
                  <a:lnTo>
                    <a:pt x="104000" y="82181"/>
                  </a:lnTo>
                  <a:lnTo>
                    <a:pt x="103936" y="80264"/>
                  </a:lnTo>
                  <a:lnTo>
                    <a:pt x="104127" y="80225"/>
                  </a:lnTo>
                  <a:lnTo>
                    <a:pt x="105917" y="79095"/>
                  </a:lnTo>
                  <a:lnTo>
                    <a:pt x="106083" y="76746"/>
                  </a:lnTo>
                  <a:lnTo>
                    <a:pt x="104901" y="74587"/>
                  </a:lnTo>
                  <a:lnTo>
                    <a:pt x="103314" y="74218"/>
                  </a:lnTo>
                  <a:lnTo>
                    <a:pt x="98920" y="61836"/>
                  </a:lnTo>
                  <a:lnTo>
                    <a:pt x="93438" y="50614"/>
                  </a:lnTo>
                  <a:lnTo>
                    <a:pt x="87544" y="40761"/>
                  </a:lnTo>
                  <a:lnTo>
                    <a:pt x="82359" y="33731"/>
                  </a:lnTo>
                  <a:lnTo>
                    <a:pt x="83413" y="30772"/>
                  </a:lnTo>
                  <a:lnTo>
                    <a:pt x="79082" y="29997"/>
                  </a:lnTo>
                  <a:lnTo>
                    <a:pt x="81127" y="29095"/>
                  </a:lnTo>
                  <a:lnTo>
                    <a:pt x="80238" y="25501"/>
                  </a:lnTo>
                  <a:lnTo>
                    <a:pt x="79168" y="24942"/>
                  </a:lnTo>
                  <a:lnTo>
                    <a:pt x="77838" y="24942"/>
                  </a:lnTo>
                  <a:lnTo>
                    <a:pt x="79552" y="22669"/>
                  </a:lnTo>
                  <a:lnTo>
                    <a:pt x="77825" y="20307"/>
                  </a:lnTo>
                  <a:lnTo>
                    <a:pt x="75183" y="20091"/>
                  </a:lnTo>
                  <a:lnTo>
                    <a:pt x="76047" y="18122"/>
                  </a:lnTo>
                  <a:lnTo>
                    <a:pt x="74663" y="16827"/>
                  </a:lnTo>
                  <a:lnTo>
                    <a:pt x="72783" y="16713"/>
                  </a:lnTo>
                  <a:lnTo>
                    <a:pt x="74028" y="13220"/>
                  </a:lnTo>
                  <a:lnTo>
                    <a:pt x="73795" y="13081"/>
                  </a:lnTo>
                  <a:lnTo>
                    <a:pt x="28359" y="13081"/>
                  </a:lnTo>
                  <a:lnTo>
                    <a:pt x="24968" y="11493"/>
                  </a:lnTo>
                  <a:close/>
                </a:path>
                <a:path w="106680" h="96520">
                  <a:moveTo>
                    <a:pt x="102222" y="88341"/>
                  </a:moveTo>
                  <a:lnTo>
                    <a:pt x="98374" y="88341"/>
                  </a:lnTo>
                  <a:lnTo>
                    <a:pt x="102247" y="88493"/>
                  </a:lnTo>
                  <a:lnTo>
                    <a:pt x="102222" y="88341"/>
                  </a:lnTo>
                  <a:close/>
                </a:path>
                <a:path w="106680" h="96520">
                  <a:moveTo>
                    <a:pt x="79095" y="24904"/>
                  </a:moveTo>
                  <a:lnTo>
                    <a:pt x="77838" y="24942"/>
                  </a:lnTo>
                  <a:lnTo>
                    <a:pt x="79168" y="24942"/>
                  </a:lnTo>
                  <a:close/>
                </a:path>
                <a:path w="106680" h="96520">
                  <a:moveTo>
                    <a:pt x="35217" y="4686"/>
                  </a:moveTo>
                  <a:lnTo>
                    <a:pt x="30899" y="7353"/>
                  </a:lnTo>
                  <a:lnTo>
                    <a:pt x="31114" y="8763"/>
                  </a:lnTo>
                  <a:lnTo>
                    <a:pt x="32054" y="9931"/>
                  </a:lnTo>
                  <a:lnTo>
                    <a:pt x="30327" y="10248"/>
                  </a:lnTo>
                  <a:lnTo>
                    <a:pt x="28816" y="11417"/>
                  </a:lnTo>
                  <a:lnTo>
                    <a:pt x="28359" y="13081"/>
                  </a:lnTo>
                  <a:lnTo>
                    <a:pt x="73795" y="13081"/>
                  </a:lnTo>
                  <a:lnTo>
                    <a:pt x="72273" y="12166"/>
                  </a:lnTo>
                  <a:lnTo>
                    <a:pt x="67779" y="12166"/>
                  </a:lnTo>
                  <a:lnTo>
                    <a:pt x="67055" y="9728"/>
                  </a:lnTo>
                  <a:lnTo>
                    <a:pt x="66570" y="9550"/>
                  </a:lnTo>
                  <a:lnTo>
                    <a:pt x="62877" y="9550"/>
                  </a:lnTo>
                  <a:lnTo>
                    <a:pt x="63239" y="7264"/>
                  </a:lnTo>
                  <a:lnTo>
                    <a:pt x="39687" y="7264"/>
                  </a:lnTo>
                  <a:lnTo>
                    <a:pt x="37388" y="6286"/>
                  </a:lnTo>
                  <a:lnTo>
                    <a:pt x="35217" y="4686"/>
                  </a:lnTo>
                  <a:close/>
                </a:path>
                <a:path w="106680" h="96520">
                  <a:moveTo>
                    <a:pt x="70878" y="11328"/>
                  </a:moveTo>
                  <a:lnTo>
                    <a:pt x="67779" y="12166"/>
                  </a:lnTo>
                  <a:lnTo>
                    <a:pt x="72273" y="12166"/>
                  </a:lnTo>
                  <a:lnTo>
                    <a:pt x="70878" y="11328"/>
                  </a:lnTo>
                  <a:close/>
                </a:path>
                <a:path w="106680" h="96520">
                  <a:moveTo>
                    <a:pt x="65011" y="8978"/>
                  </a:moveTo>
                  <a:lnTo>
                    <a:pt x="62877" y="9550"/>
                  </a:lnTo>
                  <a:lnTo>
                    <a:pt x="66570" y="9550"/>
                  </a:lnTo>
                  <a:lnTo>
                    <a:pt x="65011" y="8978"/>
                  </a:lnTo>
                  <a:close/>
                </a:path>
                <a:path w="106680" h="96520">
                  <a:moveTo>
                    <a:pt x="45834" y="0"/>
                  </a:moveTo>
                  <a:lnTo>
                    <a:pt x="38519" y="2921"/>
                  </a:lnTo>
                  <a:lnTo>
                    <a:pt x="39687" y="7264"/>
                  </a:lnTo>
                  <a:lnTo>
                    <a:pt x="63239" y="7264"/>
                  </a:lnTo>
                  <a:lnTo>
                    <a:pt x="63347" y="6578"/>
                  </a:lnTo>
                  <a:lnTo>
                    <a:pt x="62599" y="6172"/>
                  </a:lnTo>
                  <a:lnTo>
                    <a:pt x="58534" y="6172"/>
                  </a:lnTo>
                  <a:lnTo>
                    <a:pt x="57784" y="5219"/>
                  </a:lnTo>
                  <a:lnTo>
                    <a:pt x="57431" y="5118"/>
                  </a:lnTo>
                  <a:lnTo>
                    <a:pt x="55613" y="5118"/>
                  </a:lnTo>
                  <a:lnTo>
                    <a:pt x="55710" y="4330"/>
                  </a:lnTo>
                  <a:lnTo>
                    <a:pt x="47980" y="4330"/>
                  </a:lnTo>
                  <a:lnTo>
                    <a:pt x="45834" y="0"/>
                  </a:lnTo>
                  <a:close/>
                </a:path>
                <a:path w="106680" h="96520">
                  <a:moveTo>
                    <a:pt x="60426" y="4991"/>
                  </a:moveTo>
                  <a:lnTo>
                    <a:pt x="58534" y="6172"/>
                  </a:lnTo>
                  <a:lnTo>
                    <a:pt x="62599" y="6172"/>
                  </a:lnTo>
                  <a:lnTo>
                    <a:pt x="60426" y="4991"/>
                  </a:lnTo>
                  <a:close/>
                </a:path>
                <a:path w="106680" h="96520">
                  <a:moveTo>
                    <a:pt x="56680" y="4902"/>
                  </a:moveTo>
                  <a:lnTo>
                    <a:pt x="55613" y="5118"/>
                  </a:lnTo>
                  <a:lnTo>
                    <a:pt x="57431" y="5118"/>
                  </a:lnTo>
                  <a:lnTo>
                    <a:pt x="56680" y="4902"/>
                  </a:lnTo>
                  <a:close/>
                </a:path>
                <a:path w="106680" h="96520">
                  <a:moveTo>
                    <a:pt x="50990" y="711"/>
                  </a:moveTo>
                  <a:lnTo>
                    <a:pt x="48475" y="2146"/>
                  </a:lnTo>
                  <a:lnTo>
                    <a:pt x="47980" y="4330"/>
                  </a:lnTo>
                  <a:lnTo>
                    <a:pt x="55710" y="4330"/>
                  </a:lnTo>
                  <a:lnTo>
                    <a:pt x="55816" y="3479"/>
                  </a:lnTo>
                  <a:lnTo>
                    <a:pt x="54851" y="1778"/>
                  </a:lnTo>
                  <a:lnTo>
                    <a:pt x="50990" y="711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8" name="object 578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116950" y="5577814"/>
              <a:ext cx="41732" cy="54957"/>
            </a:xfrm>
            <a:prstGeom prst="rect">
              <a:avLst/>
            </a:prstGeom>
          </p:spPr>
        </p:pic>
        <p:sp>
          <p:nvSpPr>
            <p:cNvPr id="579" name="object 579" descr=""/>
            <p:cNvSpPr/>
            <p:nvPr/>
          </p:nvSpPr>
          <p:spPr>
            <a:xfrm>
              <a:off x="2115858" y="5609196"/>
              <a:ext cx="57150" cy="31750"/>
            </a:xfrm>
            <a:custGeom>
              <a:avLst/>
              <a:gdLst/>
              <a:ahLst/>
              <a:cxnLst/>
              <a:rect l="l" t="t" r="r" b="b"/>
              <a:pathLst>
                <a:path w="57150" h="31750">
                  <a:moveTo>
                    <a:pt x="43027" y="0"/>
                  </a:moveTo>
                  <a:lnTo>
                    <a:pt x="38011" y="1701"/>
                  </a:lnTo>
                  <a:lnTo>
                    <a:pt x="36817" y="3403"/>
                  </a:lnTo>
                  <a:lnTo>
                    <a:pt x="37198" y="4762"/>
                  </a:lnTo>
                  <a:lnTo>
                    <a:pt x="36410" y="4699"/>
                  </a:lnTo>
                  <a:lnTo>
                    <a:pt x="35572" y="4889"/>
                  </a:lnTo>
                  <a:lnTo>
                    <a:pt x="33667" y="5638"/>
                  </a:lnTo>
                  <a:lnTo>
                    <a:pt x="32994" y="6502"/>
                  </a:lnTo>
                  <a:lnTo>
                    <a:pt x="32575" y="7518"/>
                  </a:lnTo>
                  <a:lnTo>
                    <a:pt x="31572" y="7454"/>
                  </a:lnTo>
                  <a:lnTo>
                    <a:pt x="29324" y="8102"/>
                  </a:lnTo>
                  <a:lnTo>
                    <a:pt x="28714" y="9410"/>
                  </a:lnTo>
                  <a:lnTo>
                    <a:pt x="28714" y="10934"/>
                  </a:lnTo>
                  <a:lnTo>
                    <a:pt x="28016" y="10502"/>
                  </a:lnTo>
                  <a:lnTo>
                    <a:pt x="26987" y="10071"/>
                  </a:lnTo>
                  <a:lnTo>
                    <a:pt x="25730" y="10198"/>
                  </a:lnTo>
                  <a:lnTo>
                    <a:pt x="24498" y="10960"/>
                  </a:lnTo>
                  <a:lnTo>
                    <a:pt x="24053" y="11455"/>
                  </a:lnTo>
                  <a:lnTo>
                    <a:pt x="23355" y="11214"/>
                  </a:lnTo>
                  <a:lnTo>
                    <a:pt x="22186" y="11061"/>
                  </a:lnTo>
                  <a:lnTo>
                    <a:pt x="21386" y="11201"/>
                  </a:lnTo>
                  <a:lnTo>
                    <a:pt x="20675" y="11531"/>
                  </a:lnTo>
                  <a:lnTo>
                    <a:pt x="20269" y="10934"/>
                  </a:lnTo>
                  <a:lnTo>
                    <a:pt x="19621" y="10490"/>
                  </a:lnTo>
                  <a:lnTo>
                    <a:pt x="18135" y="10337"/>
                  </a:lnTo>
                  <a:lnTo>
                    <a:pt x="17513" y="10452"/>
                  </a:lnTo>
                  <a:lnTo>
                    <a:pt x="16941" y="10680"/>
                  </a:lnTo>
                  <a:lnTo>
                    <a:pt x="16268" y="9004"/>
                  </a:lnTo>
                  <a:lnTo>
                    <a:pt x="14020" y="8229"/>
                  </a:lnTo>
                  <a:lnTo>
                    <a:pt x="11899" y="8737"/>
                  </a:lnTo>
                  <a:lnTo>
                    <a:pt x="11798" y="5372"/>
                  </a:lnTo>
                  <a:lnTo>
                    <a:pt x="8826" y="3124"/>
                  </a:lnTo>
                  <a:lnTo>
                    <a:pt x="2590" y="5321"/>
                  </a:lnTo>
                  <a:lnTo>
                    <a:pt x="1511" y="8775"/>
                  </a:lnTo>
                  <a:lnTo>
                    <a:pt x="3530" y="10553"/>
                  </a:lnTo>
                  <a:lnTo>
                    <a:pt x="2463" y="10909"/>
                  </a:lnTo>
                  <a:lnTo>
                    <a:pt x="1511" y="11607"/>
                  </a:lnTo>
                  <a:lnTo>
                    <a:pt x="0" y="14973"/>
                  </a:lnTo>
                  <a:lnTo>
                    <a:pt x="1879" y="17068"/>
                  </a:lnTo>
                  <a:lnTo>
                    <a:pt x="4102" y="17399"/>
                  </a:lnTo>
                  <a:lnTo>
                    <a:pt x="2108" y="19608"/>
                  </a:lnTo>
                  <a:lnTo>
                    <a:pt x="3695" y="22021"/>
                  </a:lnTo>
                  <a:lnTo>
                    <a:pt x="6184" y="22415"/>
                  </a:lnTo>
                  <a:lnTo>
                    <a:pt x="5499" y="23012"/>
                  </a:lnTo>
                  <a:lnTo>
                    <a:pt x="5194" y="23850"/>
                  </a:lnTo>
                  <a:lnTo>
                    <a:pt x="7061" y="26174"/>
                  </a:lnTo>
                  <a:lnTo>
                    <a:pt x="9004" y="25920"/>
                  </a:lnTo>
                  <a:lnTo>
                    <a:pt x="10617" y="25400"/>
                  </a:lnTo>
                  <a:lnTo>
                    <a:pt x="10413" y="28676"/>
                  </a:lnTo>
                  <a:lnTo>
                    <a:pt x="13627" y="29565"/>
                  </a:lnTo>
                  <a:lnTo>
                    <a:pt x="16306" y="28638"/>
                  </a:lnTo>
                  <a:lnTo>
                    <a:pt x="16078" y="29972"/>
                  </a:lnTo>
                  <a:lnTo>
                    <a:pt x="18072" y="31203"/>
                  </a:lnTo>
                  <a:lnTo>
                    <a:pt x="20065" y="31407"/>
                  </a:lnTo>
                  <a:lnTo>
                    <a:pt x="21462" y="31102"/>
                  </a:lnTo>
                  <a:lnTo>
                    <a:pt x="23710" y="30365"/>
                  </a:lnTo>
                  <a:lnTo>
                    <a:pt x="25907" y="30391"/>
                  </a:lnTo>
                  <a:lnTo>
                    <a:pt x="28054" y="31140"/>
                  </a:lnTo>
                  <a:lnTo>
                    <a:pt x="28854" y="31038"/>
                  </a:lnTo>
                  <a:lnTo>
                    <a:pt x="29082" y="31305"/>
                  </a:lnTo>
                  <a:lnTo>
                    <a:pt x="30975" y="30302"/>
                  </a:lnTo>
                  <a:lnTo>
                    <a:pt x="31419" y="29883"/>
                  </a:lnTo>
                  <a:lnTo>
                    <a:pt x="31584" y="29260"/>
                  </a:lnTo>
                  <a:lnTo>
                    <a:pt x="33223" y="29591"/>
                  </a:lnTo>
                  <a:lnTo>
                    <a:pt x="34620" y="29260"/>
                  </a:lnTo>
                  <a:lnTo>
                    <a:pt x="36004" y="28321"/>
                  </a:lnTo>
                  <a:lnTo>
                    <a:pt x="37858" y="30276"/>
                  </a:lnTo>
                  <a:lnTo>
                    <a:pt x="40525" y="28536"/>
                  </a:lnTo>
                  <a:lnTo>
                    <a:pt x="44246" y="25260"/>
                  </a:lnTo>
                  <a:lnTo>
                    <a:pt x="45732" y="23609"/>
                  </a:lnTo>
                  <a:lnTo>
                    <a:pt x="48894" y="21615"/>
                  </a:lnTo>
                  <a:lnTo>
                    <a:pt x="49949" y="21285"/>
                  </a:lnTo>
                  <a:lnTo>
                    <a:pt x="52146" y="19088"/>
                  </a:lnTo>
                  <a:lnTo>
                    <a:pt x="52641" y="18008"/>
                  </a:lnTo>
                  <a:lnTo>
                    <a:pt x="52565" y="16344"/>
                  </a:lnTo>
                  <a:lnTo>
                    <a:pt x="53314" y="16217"/>
                  </a:lnTo>
                  <a:lnTo>
                    <a:pt x="54025" y="15900"/>
                  </a:lnTo>
                  <a:lnTo>
                    <a:pt x="56527" y="13335"/>
                  </a:lnTo>
                  <a:lnTo>
                    <a:pt x="54381" y="10960"/>
                  </a:lnTo>
                  <a:lnTo>
                    <a:pt x="52374" y="10185"/>
                  </a:lnTo>
                  <a:lnTo>
                    <a:pt x="51854" y="9982"/>
                  </a:lnTo>
                  <a:lnTo>
                    <a:pt x="50342" y="10007"/>
                  </a:lnTo>
                  <a:lnTo>
                    <a:pt x="50152" y="9372"/>
                  </a:lnTo>
                  <a:lnTo>
                    <a:pt x="50685" y="8686"/>
                  </a:lnTo>
                  <a:lnTo>
                    <a:pt x="51028" y="7505"/>
                  </a:lnTo>
                  <a:lnTo>
                    <a:pt x="50799" y="6553"/>
                  </a:lnTo>
                  <a:lnTo>
                    <a:pt x="49212" y="5334"/>
                  </a:lnTo>
                  <a:lnTo>
                    <a:pt x="48196" y="5346"/>
                  </a:lnTo>
                  <a:lnTo>
                    <a:pt x="47231" y="5600"/>
                  </a:lnTo>
                  <a:lnTo>
                    <a:pt x="46469" y="2235"/>
                  </a:lnTo>
                  <a:lnTo>
                    <a:pt x="43027" y="0"/>
                  </a:lnTo>
                  <a:close/>
                </a:path>
              </a:pathLst>
            </a:custGeom>
            <a:solidFill>
              <a:srgbClr val="F2EE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2095908" y="5629631"/>
              <a:ext cx="55244" cy="52069"/>
            </a:xfrm>
            <a:custGeom>
              <a:avLst/>
              <a:gdLst/>
              <a:ahLst/>
              <a:cxnLst/>
              <a:rect l="l" t="t" r="r" b="b"/>
              <a:pathLst>
                <a:path w="55244" h="52070">
                  <a:moveTo>
                    <a:pt x="15405" y="0"/>
                  </a:moveTo>
                  <a:lnTo>
                    <a:pt x="0" y="42062"/>
                  </a:lnTo>
                  <a:lnTo>
                    <a:pt x="5275" y="46077"/>
                  </a:lnTo>
                  <a:lnTo>
                    <a:pt x="15733" y="49507"/>
                  </a:lnTo>
                  <a:lnTo>
                    <a:pt x="27294" y="51685"/>
                  </a:lnTo>
                  <a:lnTo>
                    <a:pt x="35877" y="51942"/>
                  </a:lnTo>
                  <a:lnTo>
                    <a:pt x="44996" y="47090"/>
                  </a:lnTo>
                  <a:lnTo>
                    <a:pt x="50631" y="38379"/>
                  </a:lnTo>
                  <a:lnTo>
                    <a:pt x="53547" y="29211"/>
                  </a:lnTo>
                  <a:lnTo>
                    <a:pt x="54508" y="22986"/>
                  </a:lnTo>
                  <a:lnTo>
                    <a:pt x="54622" y="22707"/>
                  </a:lnTo>
                  <a:lnTo>
                    <a:pt x="54076" y="19888"/>
                  </a:lnTo>
                  <a:lnTo>
                    <a:pt x="46450" y="16180"/>
                  </a:lnTo>
                  <a:lnTo>
                    <a:pt x="25082" y="6400"/>
                  </a:lnTo>
                  <a:lnTo>
                    <a:pt x="15405" y="0"/>
                  </a:lnTo>
                  <a:close/>
                </a:path>
              </a:pathLst>
            </a:custGeom>
            <a:solidFill>
              <a:srgbClr val="00300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1" name="object 581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2101710" y="5573140"/>
              <a:ext cx="22072" cy="14350"/>
            </a:xfrm>
            <a:prstGeom prst="rect">
              <a:avLst/>
            </a:prstGeom>
          </p:spPr>
        </p:pic>
        <p:sp>
          <p:nvSpPr>
            <p:cNvPr id="582" name="object 582" descr=""/>
            <p:cNvSpPr/>
            <p:nvPr/>
          </p:nvSpPr>
          <p:spPr>
            <a:xfrm>
              <a:off x="2106472" y="5605334"/>
              <a:ext cx="86360" cy="78740"/>
            </a:xfrm>
            <a:custGeom>
              <a:avLst/>
              <a:gdLst/>
              <a:ahLst/>
              <a:cxnLst/>
              <a:rect l="l" t="t" r="r" b="b"/>
              <a:pathLst>
                <a:path w="86360" h="78739">
                  <a:moveTo>
                    <a:pt x="4178" y="75184"/>
                  </a:moveTo>
                  <a:lnTo>
                    <a:pt x="4025" y="75133"/>
                  </a:lnTo>
                  <a:lnTo>
                    <a:pt x="4076" y="75361"/>
                  </a:lnTo>
                  <a:lnTo>
                    <a:pt x="4178" y="75184"/>
                  </a:lnTo>
                  <a:close/>
                </a:path>
                <a:path w="86360" h="78739">
                  <a:moveTo>
                    <a:pt x="4826" y="78549"/>
                  </a:moveTo>
                  <a:lnTo>
                    <a:pt x="4305" y="76327"/>
                  </a:lnTo>
                  <a:lnTo>
                    <a:pt x="4191" y="75869"/>
                  </a:lnTo>
                  <a:lnTo>
                    <a:pt x="4165" y="75742"/>
                  </a:lnTo>
                  <a:lnTo>
                    <a:pt x="4076" y="75361"/>
                  </a:lnTo>
                  <a:lnTo>
                    <a:pt x="3860" y="75742"/>
                  </a:lnTo>
                  <a:lnTo>
                    <a:pt x="3441" y="75717"/>
                  </a:lnTo>
                  <a:lnTo>
                    <a:pt x="3035" y="75780"/>
                  </a:lnTo>
                  <a:lnTo>
                    <a:pt x="1714" y="75869"/>
                  </a:lnTo>
                  <a:lnTo>
                    <a:pt x="1066" y="74815"/>
                  </a:lnTo>
                  <a:lnTo>
                    <a:pt x="2120" y="74853"/>
                  </a:lnTo>
                  <a:lnTo>
                    <a:pt x="2997" y="74968"/>
                  </a:lnTo>
                  <a:lnTo>
                    <a:pt x="3111" y="74815"/>
                  </a:lnTo>
                  <a:lnTo>
                    <a:pt x="3543" y="74269"/>
                  </a:lnTo>
                  <a:lnTo>
                    <a:pt x="1993" y="74053"/>
                  </a:lnTo>
                  <a:lnTo>
                    <a:pt x="0" y="74256"/>
                  </a:lnTo>
                  <a:lnTo>
                    <a:pt x="825" y="77063"/>
                  </a:lnTo>
                  <a:lnTo>
                    <a:pt x="2641" y="76327"/>
                  </a:lnTo>
                  <a:lnTo>
                    <a:pt x="3644" y="76492"/>
                  </a:lnTo>
                  <a:lnTo>
                    <a:pt x="3733" y="77114"/>
                  </a:lnTo>
                  <a:lnTo>
                    <a:pt x="4165" y="78574"/>
                  </a:lnTo>
                  <a:lnTo>
                    <a:pt x="4826" y="78549"/>
                  </a:lnTo>
                  <a:close/>
                </a:path>
                <a:path w="86360" h="78739">
                  <a:moveTo>
                    <a:pt x="5308" y="20967"/>
                  </a:moveTo>
                  <a:lnTo>
                    <a:pt x="5105" y="20701"/>
                  </a:lnTo>
                  <a:lnTo>
                    <a:pt x="4889" y="21183"/>
                  </a:lnTo>
                  <a:lnTo>
                    <a:pt x="5308" y="20967"/>
                  </a:lnTo>
                  <a:close/>
                </a:path>
                <a:path w="86360" h="78739">
                  <a:moveTo>
                    <a:pt x="6413" y="23888"/>
                  </a:moveTo>
                  <a:lnTo>
                    <a:pt x="5321" y="23533"/>
                  </a:lnTo>
                  <a:lnTo>
                    <a:pt x="4089" y="23012"/>
                  </a:lnTo>
                  <a:lnTo>
                    <a:pt x="4889" y="21183"/>
                  </a:lnTo>
                  <a:lnTo>
                    <a:pt x="3733" y="21767"/>
                  </a:lnTo>
                  <a:lnTo>
                    <a:pt x="3276" y="22263"/>
                  </a:lnTo>
                  <a:lnTo>
                    <a:pt x="3683" y="23660"/>
                  </a:lnTo>
                  <a:lnTo>
                    <a:pt x="4597" y="23990"/>
                  </a:lnTo>
                  <a:lnTo>
                    <a:pt x="5499" y="24269"/>
                  </a:lnTo>
                  <a:lnTo>
                    <a:pt x="6413" y="23888"/>
                  </a:lnTo>
                  <a:close/>
                </a:path>
                <a:path w="86360" h="78739">
                  <a:moveTo>
                    <a:pt x="6832" y="75082"/>
                  </a:moveTo>
                  <a:lnTo>
                    <a:pt x="5321" y="74625"/>
                  </a:lnTo>
                  <a:lnTo>
                    <a:pt x="4292" y="75006"/>
                  </a:lnTo>
                  <a:lnTo>
                    <a:pt x="4178" y="75184"/>
                  </a:lnTo>
                  <a:lnTo>
                    <a:pt x="6096" y="75768"/>
                  </a:lnTo>
                  <a:lnTo>
                    <a:pt x="6832" y="75082"/>
                  </a:lnTo>
                  <a:close/>
                </a:path>
                <a:path w="86360" h="78739">
                  <a:moveTo>
                    <a:pt x="7569" y="76974"/>
                  </a:moveTo>
                  <a:lnTo>
                    <a:pt x="6604" y="76746"/>
                  </a:lnTo>
                  <a:lnTo>
                    <a:pt x="4927" y="78536"/>
                  </a:lnTo>
                  <a:lnTo>
                    <a:pt x="6172" y="78486"/>
                  </a:lnTo>
                  <a:lnTo>
                    <a:pt x="7569" y="76974"/>
                  </a:lnTo>
                  <a:close/>
                </a:path>
                <a:path w="86360" h="78739">
                  <a:moveTo>
                    <a:pt x="8115" y="23139"/>
                  </a:moveTo>
                  <a:lnTo>
                    <a:pt x="7112" y="21666"/>
                  </a:lnTo>
                  <a:lnTo>
                    <a:pt x="5905" y="20662"/>
                  </a:lnTo>
                  <a:lnTo>
                    <a:pt x="5308" y="20967"/>
                  </a:lnTo>
                  <a:lnTo>
                    <a:pt x="6908" y="23139"/>
                  </a:lnTo>
                  <a:lnTo>
                    <a:pt x="7175" y="23533"/>
                  </a:lnTo>
                  <a:lnTo>
                    <a:pt x="8115" y="23139"/>
                  </a:lnTo>
                  <a:close/>
                </a:path>
                <a:path w="86360" h="78739">
                  <a:moveTo>
                    <a:pt x="12801" y="3200"/>
                  </a:moveTo>
                  <a:lnTo>
                    <a:pt x="12598" y="3111"/>
                  </a:lnTo>
                  <a:lnTo>
                    <a:pt x="12801" y="3200"/>
                  </a:lnTo>
                  <a:close/>
                </a:path>
                <a:path w="86360" h="78739">
                  <a:moveTo>
                    <a:pt x="13246" y="5918"/>
                  </a:moveTo>
                  <a:lnTo>
                    <a:pt x="12522" y="5003"/>
                  </a:lnTo>
                  <a:lnTo>
                    <a:pt x="12598" y="3225"/>
                  </a:lnTo>
                  <a:lnTo>
                    <a:pt x="12179" y="3263"/>
                  </a:lnTo>
                  <a:lnTo>
                    <a:pt x="11036" y="4711"/>
                  </a:lnTo>
                  <a:lnTo>
                    <a:pt x="12268" y="6261"/>
                  </a:lnTo>
                  <a:lnTo>
                    <a:pt x="13246" y="5918"/>
                  </a:lnTo>
                  <a:close/>
                </a:path>
                <a:path w="86360" h="78739">
                  <a:moveTo>
                    <a:pt x="16306" y="4470"/>
                  </a:moveTo>
                  <a:lnTo>
                    <a:pt x="15227" y="2933"/>
                  </a:lnTo>
                  <a:lnTo>
                    <a:pt x="12801" y="3200"/>
                  </a:lnTo>
                  <a:lnTo>
                    <a:pt x="14770" y="4051"/>
                  </a:lnTo>
                  <a:lnTo>
                    <a:pt x="14859" y="5194"/>
                  </a:lnTo>
                  <a:lnTo>
                    <a:pt x="14147" y="6146"/>
                  </a:lnTo>
                  <a:lnTo>
                    <a:pt x="15138" y="6019"/>
                  </a:lnTo>
                  <a:lnTo>
                    <a:pt x="16306" y="4470"/>
                  </a:lnTo>
                  <a:close/>
                </a:path>
                <a:path w="86360" h="78739">
                  <a:moveTo>
                    <a:pt x="16992" y="16344"/>
                  </a:moveTo>
                  <a:lnTo>
                    <a:pt x="16548" y="15989"/>
                  </a:lnTo>
                  <a:lnTo>
                    <a:pt x="15367" y="15024"/>
                  </a:lnTo>
                  <a:lnTo>
                    <a:pt x="13754" y="14147"/>
                  </a:lnTo>
                  <a:lnTo>
                    <a:pt x="11798" y="15633"/>
                  </a:lnTo>
                  <a:lnTo>
                    <a:pt x="11557" y="16268"/>
                  </a:lnTo>
                  <a:lnTo>
                    <a:pt x="11938" y="17818"/>
                  </a:lnTo>
                  <a:lnTo>
                    <a:pt x="12738" y="18351"/>
                  </a:lnTo>
                  <a:lnTo>
                    <a:pt x="13817" y="19037"/>
                  </a:lnTo>
                  <a:lnTo>
                    <a:pt x="14732" y="18542"/>
                  </a:lnTo>
                  <a:lnTo>
                    <a:pt x="13563" y="17792"/>
                  </a:lnTo>
                  <a:lnTo>
                    <a:pt x="11988" y="16637"/>
                  </a:lnTo>
                  <a:lnTo>
                    <a:pt x="13830" y="14922"/>
                  </a:lnTo>
                  <a:lnTo>
                    <a:pt x="15074" y="16002"/>
                  </a:lnTo>
                  <a:lnTo>
                    <a:pt x="16078" y="16827"/>
                  </a:lnTo>
                  <a:lnTo>
                    <a:pt x="16992" y="16344"/>
                  </a:lnTo>
                  <a:close/>
                </a:path>
                <a:path w="86360" h="78739">
                  <a:moveTo>
                    <a:pt x="24295" y="27965"/>
                  </a:moveTo>
                  <a:lnTo>
                    <a:pt x="24091" y="27101"/>
                  </a:lnTo>
                  <a:lnTo>
                    <a:pt x="23939" y="26568"/>
                  </a:lnTo>
                  <a:lnTo>
                    <a:pt x="23736" y="26187"/>
                  </a:lnTo>
                  <a:lnTo>
                    <a:pt x="23952" y="26035"/>
                  </a:lnTo>
                  <a:lnTo>
                    <a:pt x="24130" y="25933"/>
                  </a:lnTo>
                  <a:lnTo>
                    <a:pt x="24168" y="25400"/>
                  </a:lnTo>
                  <a:lnTo>
                    <a:pt x="24117" y="22783"/>
                  </a:lnTo>
                  <a:lnTo>
                    <a:pt x="23609" y="22834"/>
                  </a:lnTo>
                  <a:lnTo>
                    <a:pt x="23202" y="23939"/>
                  </a:lnTo>
                  <a:lnTo>
                    <a:pt x="23152" y="25400"/>
                  </a:lnTo>
                  <a:lnTo>
                    <a:pt x="22402" y="24828"/>
                  </a:lnTo>
                  <a:lnTo>
                    <a:pt x="21590" y="24752"/>
                  </a:lnTo>
                  <a:lnTo>
                    <a:pt x="20370" y="25311"/>
                  </a:lnTo>
                  <a:lnTo>
                    <a:pt x="20015" y="25755"/>
                  </a:lnTo>
                  <a:lnTo>
                    <a:pt x="19900" y="27495"/>
                  </a:lnTo>
                  <a:lnTo>
                    <a:pt x="20574" y="28130"/>
                  </a:lnTo>
                  <a:lnTo>
                    <a:pt x="21577" y="28676"/>
                  </a:lnTo>
                  <a:lnTo>
                    <a:pt x="22529" y="28257"/>
                  </a:lnTo>
                  <a:lnTo>
                    <a:pt x="21678" y="27800"/>
                  </a:lnTo>
                  <a:lnTo>
                    <a:pt x="21259" y="27457"/>
                  </a:lnTo>
                  <a:lnTo>
                    <a:pt x="20866" y="26568"/>
                  </a:lnTo>
                  <a:lnTo>
                    <a:pt x="20853" y="25755"/>
                  </a:lnTo>
                  <a:lnTo>
                    <a:pt x="22593" y="25311"/>
                  </a:lnTo>
                  <a:lnTo>
                    <a:pt x="23253" y="28219"/>
                  </a:lnTo>
                  <a:lnTo>
                    <a:pt x="24295" y="27965"/>
                  </a:lnTo>
                  <a:close/>
                </a:path>
                <a:path w="86360" h="78739">
                  <a:moveTo>
                    <a:pt x="24396" y="22758"/>
                  </a:moveTo>
                  <a:lnTo>
                    <a:pt x="24117" y="22567"/>
                  </a:lnTo>
                  <a:lnTo>
                    <a:pt x="24117" y="22783"/>
                  </a:lnTo>
                  <a:lnTo>
                    <a:pt x="24396" y="22758"/>
                  </a:lnTo>
                  <a:close/>
                </a:path>
                <a:path w="86360" h="78739">
                  <a:moveTo>
                    <a:pt x="26682" y="24752"/>
                  </a:moveTo>
                  <a:lnTo>
                    <a:pt x="26657" y="23609"/>
                  </a:lnTo>
                  <a:lnTo>
                    <a:pt x="26454" y="22936"/>
                  </a:lnTo>
                  <a:lnTo>
                    <a:pt x="25844" y="22618"/>
                  </a:lnTo>
                  <a:lnTo>
                    <a:pt x="24396" y="22758"/>
                  </a:lnTo>
                  <a:lnTo>
                    <a:pt x="26187" y="23939"/>
                  </a:lnTo>
                  <a:lnTo>
                    <a:pt x="25311" y="25400"/>
                  </a:lnTo>
                  <a:lnTo>
                    <a:pt x="24752" y="26187"/>
                  </a:lnTo>
                  <a:lnTo>
                    <a:pt x="25768" y="26085"/>
                  </a:lnTo>
                  <a:lnTo>
                    <a:pt x="26403" y="25209"/>
                  </a:lnTo>
                  <a:lnTo>
                    <a:pt x="26682" y="24752"/>
                  </a:lnTo>
                  <a:close/>
                </a:path>
                <a:path w="86360" h="78739">
                  <a:moveTo>
                    <a:pt x="31483" y="31559"/>
                  </a:moveTo>
                  <a:lnTo>
                    <a:pt x="31000" y="30886"/>
                  </a:lnTo>
                  <a:lnTo>
                    <a:pt x="28892" y="30162"/>
                  </a:lnTo>
                  <a:lnTo>
                    <a:pt x="27089" y="31381"/>
                  </a:lnTo>
                  <a:lnTo>
                    <a:pt x="27838" y="33235"/>
                  </a:lnTo>
                  <a:lnTo>
                    <a:pt x="28841" y="32918"/>
                  </a:lnTo>
                  <a:lnTo>
                    <a:pt x="28740" y="32651"/>
                  </a:lnTo>
                  <a:lnTo>
                    <a:pt x="28435" y="31889"/>
                  </a:lnTo>
                  <a:lnTo>
                    <a:pt x="28956" y="30480"/>
                  </a:lnTo>
                  <a:lnTo>
                    <a:pt x="29933" y="31369"/>
                  </a:lnTo>
                  <a:lnTo>
                    <a:pt x="30454" y="31864"/>
                  </a:lnTo>
                  <a:lnTo>
                    <a:pt x="30480" y="33083"/>
                  </a:lnTo>
                  <a:lnTo>
                    <a:pt x="29044" y="33477"/>
                  </a:lnTo>
                  <a:lnTo>
                    <a:pt x="29146" y="33896"/>
                  </a:lnTo>
                  <a:lnTo>
                    <a:pt x="30467" y="33540"/>
                  </a:lnTo>
                  <a:lnTo>
                    <a:pt x="31153" y="33096"/>
                  </a:lnTo>
                  <a:lnTo>
                    <a:pt x="31483" y="31559"/>
                  </a:lnTo>
                  <a:close/>
                </a:path>
                <a:path w="86360" h="78739">
                  <a:moveTo>
                    <a:pt x="41376" y="19380"/>
                  </a:moveTo>
                  <a:lnTo>
                    <a:pt x="41097" y="19011"/>
                  </a:lnTo>
                  <a:lnTo>
                    <a:pt x="40043" y="17602"/>
                  </a:lnTo>
                  <a:lnTo>
                    <a:pt x="38493" y="16230"/>
                  </a:lnTo>
                  <a:lnTo>
                    <a:pt x="36042" y="17602"/>
                  </a:lnTo>
                  <a:lnTo>
                    <a:pt x="35598" y="18224"/>
                  </a:lnTo>
                  <a:lnTo>
                    <a:pt x="35915" y="19875"/>
                  </a:lnTo>
                  <a:lnTo>
                    <a:pt x="36880" y="20459"/>
                  </a:lnTo>
                  <a:lnTo>
                    <a:pt x="37960" y="21043"/>
                  </a:lnTo>
                  <a:lnTo>
                    <a:pt x="38887" y="20586"/>
                  </a:lnTo>
                  <a:lnTo>
                    <a:pt x="38442" y="20332"/>
                  </a:lnTo>
                  <a:lnTo>
                    <a:pt x="37693" y="19939"/>
                  </a:lnTo>
                  <a:lnTo>
                    <a:pt x="35826" y="18592"/>
                  </a:lnTo>
                  <a:lnTo>
                    <a:pt x="38341" y="16967"/>
                  </a:lnTo>
                  <a:lnTo>
                    <a:pt x="39560" y="18643"/>
                  </a:lnTo>
                  <a:lnTo>
                    <a:pt x="40386" y="19748"/>
                  </a:lnTo>
                  <a:lnTo>
                    <a:pt x="41376" y="19380"/>
                  </a:lnTo>
                  <a:close/>
                </a:path>
                <a:path w="86360" h="78739">
                  <a:moveTo>
                    <a:pt x="43294" y="28651"/>
                  </a:moveTo>
                  <a:lnTo>
                    <a:pt x="43065" y="27774"/>
                  </a:lnTo>
                  <a:lnTo>
                    <a:pt x="43014" y="27571"/>
                  </a:lnTo>
                  <a:lnTo>
                    <a:pt x="42456" y="27749"/>
                  </a:lnTo>
                  <a:lnTo>
                    <a:pt x="40932" y="28282"/>
                  </a:lnTo>
                  <a:lnTo>
                    <a:pt x="39776" y="29311"/>
                  </a:lnTo>
                  <a:lnTo>
                    <a:pt x="39268" y="30772"/>
                  </a:lnTo>
                  <a:lnTo>
                    <a:pt x="39204" y="30988"/>
                  </a:lnTo>
                  <a:lnTo>
                    <a:pt x="40195" y="30873"/>
                  </a:lnTo>
                  <a:lnTo>
                    <a:pt x="40284" y="30594"/>
                  </a:lnTo>
                  <a:lnTo>
                    <a:pt x="40614" y="29641"/>
                  </a:lnTo>
                  <a:lnTo>
                    <a:pt x="41236" y="28854"/>
                  </a:lnTo>
                  <a:lnTo>
                    <a:pt x="42100" y="28359"/>
                  </a:lnTo>
                  <a:lnTo>
                    <a:pt x="42240" y="29083"/>
                  </a:lnTo>
                  <a:lnTo>
                    <a:pt x="42202" y="29794"/>
                  </a:lnTo>
                  <a:lnTo>
                    <a:pt x="41859" y="30721"/>
                  </a:lnTo>
                  <a:lnTo>
                    <a:pt x="42849" y="30619"/>
                  </a:lnTo>
                  <a:lnTo>
                    <a:pt x="43256" y="29489"/>
                  </a:lnTo>
                  <a:lnTo>
                    <a:pt x="43294" y="28651"/>
                  </a:lnTo>
                  <a:close/>
                </a:path>
                <a:path w="86360" h="78739">
                  <a:moveTo>
                    <a:pt x="52933" y="1892"/>
                  </a:moveTo>
                  <a:lnTo>
                    <a:pt x="52463" y="0"/>
                  </a:lnTo>
                  <a:lnTo>
                    <a:pt x="49987" y="431"/>
                  </a:lnTo>
                  <a:lnTo>
                    <a:pt x="49415" y="673"/>
                  </a:lnTo>
                  <a:lnTo>
                    <a:pt x="49136" y="1206"/>
                  </a:lnTo>
                  <a:lnTo>
                    <a:pt x="48729" y="2019"/>
                  </a:lnTo>
                  <a:lnTo>
                    <a:pt x="49161" y="2908"/>
                  </a:lnTo>
                  <a:lnTo>
                    <a:pt x="49682" y="3860"/>
                  </a:lnTo>
                  <a:lnTo>
                    <a:pt x="50647" y="3492"/>
                  </a:lnTo>
                  <a:lnTo>
                    <a:pt x="50342" y="2921"/>
                  </a:lnTo>
                  <a:lnTo>
                    <a:pt x="50076" y="2451"/>
                  </a:lnTo>
                  <a:lnTo>
                    <a:pt x="49936" y="1384"/>
                  </a:lnTo>
                  <a:lnTo>
                    <a:pt x="50152" y="457"/>
                  </a:lnTo>
                  <a:lnTo>
                    <a:pt x="51879" y="1397"/>
                  </a:lnTo>
                  <a:lnTo>
                    <a:pt x="51892" y="2679"/>
                  </a:lnTo>
                  <a:lnTo>
                    <a:pt x="51866" y="3797"/>
                  </a:lnTo>
                  <a:lnTo>
                    <a:pt x="52882" y="3683"/>
                  </a:lnTo>
                  <a:lnTo>
                    <a:pt x="52895" y="3403"/>
                  </a:lnTo>
                  <a:lnTo>
                    <a:pt x="52933" y="1892"/>
                  </a:lnTo>
                  <a:close/>
                </a:path>
                <a:path w="86360" h="78739">
                  <a:moveTo>
                    <a:pt x="55130" y="18351"/>
                  </a:moveTo>
                  <a:lnTo>
                    <a:pt x="54267" y="16662"/>
                  </a:lnTo>
                  <a:lnTo>
                    <a:pt x="52730" y="16903"/>
                  </a:lnTo>
                  <a:lnTo>
                    <a:pt x="52374" y="16992"/>
                  </a:lnTo>
                  <a:lnTo>
                    <a:pt x="52527" y="15608"/>
                  </a:lnTo>
                  <a:lnTo>
                    <a:pt x="51333" y="14033"/>
                  </a:lnTo>
                  <a:lnTo>
                    <a:pt x="49110" y="14719"/>
                  </a:lnTo>
                  <a:lnTo>
                    <a:pt x="48691" y="15506"/>
                  </a:lnTo>
                  <a:lnTo>
                    <a:pt x="47904" y="17094"/>
                  </a:lnTo>
                  <a:lnTo>
                    <a:pt x="47967" y="18186"/>
                  </a:lnTo>
                  <a:lnTo>
                    <a:pt x="48615" y="19545"/>
                  </a:lnTo>
                  <a:lnTo>
                    <a:pt x="49631" y="19240"/>
                  </a:lnTo>
                  <a:lnTo>
                    <a:pt x="48856" y="17627"/>
                  </a:lnTo>
                  <a:lnTo>
                    <a:pt x="49098" y="16548"/>
                  </a:lnTo>
                  <a:lnTo>
                    <a:pt x="49923" y="15265"/>
                  </a:lnTo>
                  <a:lnTo>
                    <a:pt x="50457" y="15138"/>
                  </a:lnTo>
                  <a:lnTo>
                    <a:pt x="50838" y="15532"/>
                  </a:lnTo>
                  <a:lnTo>
                    <a:pt x="51015" y="15748"/>
                  </a:lnTo>
                  <a:lnTo>
                    <a:pt x="51396" y="16256"/>
                  </a:lnTo>
                  <a:lnTo>
                    <a:pt x="51511" y="16903"/>
                  </a:lnTo>
                  <a:lnTo>
                    <a:pt x="51206" y="17614"/>
                  </a:lnTo>
                  <a:lnTo>
                    <a:pt x="51308" y="17767"/>
                  </a:lnTo>
                  <a:lnTo>
                    <a:pt x="50850" y="18707"/>
                  </a:lnTo>
                  <a:lnTo>
                    <a:pt x="51231" y="19761"/>
                  </a:lnTo>
                  <a:lnTo>
                    <a:pt x="51054" y="20904"/>
                  </a:lnTo>
                  <a:lnTo>
                    <a:pt x="52057" y="20726"/>
                  </a:lnTo>
                  <a:lnTo>
                    <a:pt x="52222" y="19672"/>
                  </a:lnTo>
                  <a:lnTo>
                    <a:pt x="51879" y="18630"/>
                  </a:lnTo>
                  <a:lnTo>
                    <a:pt x="52438" y="17246"/>
                  </a:lnTo>
                  <a:lnTo>
                    <a:pt x="53073" y="17233"/>
                  </a:lnTo>
                  <a:lnTo>
                    <a:pt x="53568" y="18338"/>
                  </a:lnTo>
                  <a:lnTo>
                    <a:pt x="53390" y="18935"/>
                  </a:lnTo>
                  <a:lnTo>
                    <a:pt x="52539" y="19494"/>
                  </a:lnTo>
                  <a:lnTo>
                    <a:pt x="53555" y="19380"/>
                  </a:lnTo>
                  <a:lnTo>
                    <a:pt x="55130" y="18351"/>
                  </a:lnTo>
                  <a:close/>
                </a:path>
                <a:path w="86360" h="78739">
                  <a:moveTo>
                    <a:pt x="58788" y="8026"/>
                  </a:moveTo>
                  <a:lnTo>
                    <a:pt x="58470" y="7391"/>
                  </a:lnTo>
                  <a:lnTo>
                    <a:pt x="57848" y="7086"/>
                  </a:lnTo>
                  <a:lnTo>
                    <a:pt x="56184" y="6248"/>
                  </a:lnTo>
                  <a:lnTo>
                    <a:pt x="54889" y="7772"/>
                  </a:lnTo>
                  <a:lnTo>
                    <a:pt x="53822" y="9563"/>
                  </a:lnTo>
                  <a:lnTo>
                    <a:pt x="54876" y="9601"/>
                  </a:lnTo>
                  <a:lnTo>
                    <a:pt x="55118" y="9194"/>
                  </a:lnTo>
                  <a:lnTo>
                    <a:pt x="55511" y="8534"/>
                  </a:lnTo>
                  <a:lnTo>
                    <a:pt x="56210" y="7315"/>
                  </a:lnTo>
                  <a:lnTo>
                    <a:pt x="57162" y="7759"/>
                  </a:lnTo>
                  <a:lnTo>
                    <a:pt x="58318" y="8318"/>
                  </a:lnTo>
                  <a:lnTo>
                    <a:pt x="56946" y="9271"/>
                  </a:lnTo>
                  <a:lnTo>
                    <a:pt x="55714" y="9842"/>
                  </a:lnTo>
                  <a:lnTo>
                    <a:pt x="56273" y="10452"/>
                  </a:lnTo>
                  <a:lnTo>
                    <a:pt x="57492" y="9893"/>
                  </a:lnTo>
                  <a:lnTo>
                    <a:pt x="58318" y="9461"/>
                  </a:lnTo>
                  <a:lnTo>
                    <a:pt x="58788" y="8026"/>
                  </a:lnTo>
                  <a:close/>
                </a:path>
                <a:path w="86360" h="78739">
                  <a:moveTo>
                    <a:pt x="85864" y="72009"/>
                  </a:moveTo>
                  <a:lnTo>
                    <a:pt x="85496" y="71234"/>
                  </a:lnTo>
                  <a:lnTo>
                    <a:pt x="84632" y="69494"/>
                  </a:lnTo>
                  <a:lnTo>
                    <a:pt x="82257" y="70688"/>
                  </a:lnTo>
                  <a:lnTo>
                    <a:pt x="80645" y="71869"/>
                  </a:lnTo>
                  <a:lnTo>
                    <a:pt x="81508" y="72059"/>
                  </a:lnTo>
                  <a:lnTo>
                    <a:pt x="81851" y="71805"/>
                  </a:lnTo>
                  <a:lnTo>
                    <a:pt x="82550" y="71297"/>
                  </a:lnTo>
                  <a:lnTo>
                    <a:pt x="83731" y="70459"/>
                  </a:lnTo>
                  <a:lnTo>
                    <a:pt x="84721" y="71920"/>
                  </a:lnTo>
                  <a:lnTo>
                    <a:pt x="84556" y="72402"/>
                  </a:lnTo>
                  <a:lnTo>
                    <a:pt x="84175" y="72745"/>
                  </a:lnTo>
                  <a:lnTo>
                    <a:pt x="83693" y="73152"/>
                  </a:lnTo>
                  <a:lnTo>
                    <a:pt x="83045" y="73101"/>
                  </a:lnTo>
                  <a:lnTo>
                    <a:pt x="82029" y="73063"/>
                  </a:lnTo>
                  <a:lnTo>
                    <a:pt x="81368" y="73685"/>
                  </a:lnTo>
                  <a:lnTo>
                    <a:pt x="82943" y="73736"/>
                  </a:lnTo>
                  <a:lnTo>
                    <a:pt x="83908" y="73736"/>
                  </a:lnTo>
                  <a:lnTo>
                    <a:pt x="85344" y="72821"/>
                  </a:lnTo>
                  <a:lnTo>
                    <a:pt x="85864" y="72009"/>
                  </a:lnTo>
                  <a:close/>
                </a:path>
              </a:pathLst>
            </a:custGeom>
            <a:solidFill>
              <a:srgbClr val="E2D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2115035" y="5623004"/>
              <a:ext cx="85090" cy="62865"/>
            </a:xfrm>
            <a:custGeom>
              <a:avLst/>
              <a:gdLst/>
              <a:ahLst/>
              <a:cxnLst/>
              <a:rect l="l" t="t" r="r" b="b"/>
              <a:pathLst>
                <a:path w="85089" h="62864">
                  <a:moveTo>
                    <a:pt x="60566" y="0"/>
                  </a:moveTo>
                  <a:lnTo>
                    <a:pt x="57365" y="1600"/>
                  </a:lnTo>
                  <a:lnTo>
                    <a:pt x="52717" y="4203"/>
                  </a:lnTo>
                  <a:lnTo>
                    <a:pt x="46278" y="11087"/>
                  </a:lnTo>
                  <a:lnTo>
                    <a:pt x="41681" y="13741"/>
                  </a:lnTo>
                  <a:lnTo>
                    <a:pt x="31926" y="18122"/>
                  </a:lnTo>
                  <a:lnTo>
                    <a:pt x="21356" y="21656"/>
                  </a:lnTo>
                  <a:lnTo>
                    <a:pt x="11436" y="25328"/>
                  </a:lnTo>
                  <a:lnTo>
                    <a:pt x="3632" y="30124"/>
                  </a:lnTo>
                  <a:lnTo>
                    <a:pt x="1112" y="40177"/>
                  </a:lnTo>
                  <a:lnTo>
                    <a:pt x="0" y="46348"/>
                  </a:lnTo>
                  <a:lnTo>
                    <a:pt x="49" y="51177"/>
                  </a:lnTo>
                  <a:lnTo>
                    <a:pt x="1015" y="57200"/>
                  </a:lnTo>
                  <a:lnTo>
                    <a:pt x="7503" y="59834"/>
                  </a:lnTo>
                  <a:lnTo>
                    <a:pt x="22566" y="62160"/>
                  </a:lnTo>
                  <a:lnTo>
                    <a:pt x="40837" y="62676"/>
                  </a:lnTo>
                  <a:lnTo>
                    <a:pt x="56946" y="59880"/>
                  </a:lnTo>
                  <a:lnTo>
                    <a:pt x="62886" y="57327"/>
                  </a:lnTo>
                  <a:lnTo>
                    <a:pt x="68554" y="54221"/>
                  </a:lnTo>
                  <a:lnTo>
                    <a:pt x="73898" y="50588"/>
                  </a:lnTo>
                  <a:lnTo>
                    <a:pt x="80238" y="45199"/>
                  </a:lnTo>
                  <a:lnTo>
                    <a:pt x="83705" y="42697"/>
                  </a:lnTo>
                  <a:lnTo>
                    <a:pt x="66211" y="3498"/>
                  </a:lnTo>
                  <a:lnTo>
                    <a:pt x="62382" y="355"/>
                  </a:lnTo>
                  <a:lnTo>
                    <a:pt x="60566" y="0"/>
                  </a:lnTo>
                  <a:close/>
                </a:path>
              </a:pathLst>
            </a:custGeom>
            <a:solidFill>
              <a:srgbClr val="0039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1671665" y="5487868"/>
              <a:ext cx="93345" cy="41275"/>
            </a:xfrm>
            <a:custGeom>
              <a:avLst/>
              <a:gdLst/>
              <a:ahLst/>
              <a:cxnLst/>
              <a:rect l="l" t="t" r="r" b="b"/>
              <a:pathLst>
                <a:path w="93344" h="41275">
                  <a:moveTo>
                    <a:pt x="2552" y="0"/>
                  </a:moveTo>
                  <a:lnTo>
                    <a:pt x="495" y="190"/>
                  </a:lnTo>
                  <a:lnTo>
                    <a:pt x="0" y="1904"/>
                  </a:lnTo>
                  <a:lnTo>
                    <a:pt x="114" y="3619"/>
                  </a:lnTo>
                  <a:lnTo>
                    <a:pt x="34366" y="32372"/>
                  </a:lnTo>
                  <a:lnTo>
                    <a:pt x="77837" y="40882"/>
                  </a:lnTo>
                  <a:lnTo>
                    <a:pt x="92748" y="40805"/>
                  </a:lnTo>
                  <a:lnTo>
                    <a:pt x="93192" y="40131"/>
                  </a:lnTo>
                  <a:lnTo>
                    <a:pt x="90373" y="37553"/>
                  </a:lnTo>
                  <a:lnTo>
                    <a:pt x="87591" y="35915"/>
                  </a:lnTo>
                  <a:lnTo>
                    <a:pt x="85915" y="35445"/>
                  </a:lnTo>
                  <a:lnTo>
                    <a:pt x="80302" y="34988"/>
                  </a:lnTo>
                  <a:lnTo>
                    <a:pt x="76174" y="35648"/>
                  </a:lnTo>
                  <a:lnTo>
                    <a:pt x="69240" y="34086"/>
                  </a:lnTo>
                  <a:lnTo>
                    <a:pt x="66230" y="34315"/>
                  </a:lnTo>
                  <a:lnTo>
                    <a:pt x="63372" y="33451"/>
                  </a:lnTo>
                  <a:lnTo>
                    <a:pt x="61899" y="33248"/>
                  </a:lnTo>
                  <a:lnTo>
                    <a:pt x="60401" y="33299"/>
                  </a:lnTo>
                  <a:lnTo>
                    <a:pt x="58953" y="32854"/>
                  </a:lnTo>
                  <a:lnTo>
                    <a:pt x="55308" y="32105"/>
                  </a:lnTo>
                  <a:lnTo>
                    <a:pt x="38861" y="27482"/>
                  </a:lnTo>
                  <a:lnTo>
                    <a:pt x="30708" y="23494"/>
                  </a:lnTo>
                  <a:lnTo>
                    <a:pt x="24104" y="20396"/>
                  </a:lnTo>
                  <a:lnTo>
                    <a:pt x="19113" y="17335"/>
                  </a:lnTo>
                  <a:lnTo>
                    <a:pt x="12903" y="12064"/>
                  </a:lnTo>
                  <a:lnTo>
                    <a:pt x="10871" y="11036"/>
                  </a:lnTo>
                  <a:lnTo>
                    <a:pt x="6934" y="6057"/>
                  </a:lnTo>
                  <a:lnTo>
                    <a:pt x="3124" y="181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9EB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1809653" y="5434625"/>
              <a:ext cx="33655" cy="36830"/>
            </a:xfrm>
            <a:custGeom>
              <a:avLst/>
              <a:gdLst/>
              <a:ahLst/>
              <a:cxnLst/>
              <a:rect l="l" t="t" r="r" b="b"/>
              <a:pathLst>
                <a:path w="33655" h="36829">
                  <a:moveTo>
                    <a:pt x="855" y="25069"/>
                  </a:moveTo>
                  <a:lnTo>
                    <a:pt x="411" y="25273"/>
                  </a:lnTo>
                  <a:lnTo>
                    <a:pt x="106" y="25603"/>
                  </a:lnTo>
                  <a:lnTo>
                    <a:pt x="0" y="26831"/>
                  </a:lnTo>
                  <a:lnTo>
                    <a:pt x="247" y="27495"/>
                  </a:lnTo>
                  <a:lnTo>
                    <a:pt x="1325" y="29476"/>
                  </a:lnTo>
                  <a:lnTo>
                    <a:pt x="2337" y="30797"/>
                  </a:lnTo>
                  <a:lnTo>
                    <a:pt x="3116" y="32067"/>
                  </a:lnTo>
                  <a:lnTo>
                    <a:pt x="3776" y="33007"/>
                  </a:lnTo>
                  <a:lnTo>
                    <a:pt x="4526" y="33883"/>
                  </a:lnTo>
                  <a:lnTo>
                    <a:pt x="5465" y="34556"/>
                  </a:lnTo>
                  <a:lnTo>
                    <a:pt x="8907" y="36398"/>
                  </a:lnTo>
                  <a:lnTo>
                    <a:pt x="9771" y="32918"/>
                  </a:lnTo>
                  <a:lnTo>
                    <a:pt x="11663" y="31559"/>
                  </a:lnTo>
                  <a:lnTo>
                    <a:pt x="13352" y="30797"/>
                  </a:lnTo>
                  <a:lnTo>
                    <a:pt x="14863" y="28409"/>
                  </a:lnTo>
                  <a:lnTo>
                    <a:pt x="21507" y="28409"/>
                  </a:lnTo>
                  <a:lnTo>
                    <a:pt x="21582" y="27152"/>
                  </a:lnTo>
                  <a:lnTo>
                    <a:pt x="21705" y="26885"/>
                  </a:lnTo>
                  <a:lnTo>
                    <a:pt x="4462" y="26885"/>
                  </a:lnTo>
                  <a:lnTo>
                    <a:pt x="855" y="25069"/>
                  </a:lnTo>
                  <a:close/>
                </a:path>
                <a:path w="33655" h="36829">
                  <a:moveTo>
                    <a:pt x="21507" y="28409"/>
                  </a:moveTo>
                  <a:lnTo>
                    <a:pt x="14863" y="28409"/>
                  </a:lnTo>
                  <a:lnTo>
                    <a:pt x="21404" y="30975"/>
                  </a:lnTo>
                  <a:lnTo>
                    <a:pt x="21507" y="28409"/>
                  </a:lnTo>
                  <a:close/>
                </a:path>
                <a:path w="33655" h="36829">
                  <a:moveTo>
                    <a:pt x="24020" y="23037"/>
                  </a:moveTo>
                  <a:lnTo>
                    <a:pt x="23334" y="23368"/>
                  </a:lnTo>
                  <a:lnTo>
                    <a:pt x="21740" y="26809"/>
                  </a:lnTo>
                  <a:lnTo>
                    <a:pt x="21633" y="27176"/>
                  </a:lnTo>
                  <a:lnTo>
                    <a:pt x="23601" y="28092"/>
                  </a:lnTo>
                  <a:lnTo>
                    <a:pt x="26890" y="28067"/>
                  </a:lnTo>
                  <a:lnTo>
                    <a:pt x="30345" y="26339"/>
                  </a:lnTo>
                  <a:lnTo>
                    <a:pt x="33253" y="24815"/>
                  </a:lnTo>
                  <a:lnTo>
                    <a:pt x="33111" y="24625"/>
                  </a:lnTo>
                  <a:lnTo>
                    <a:pt x="25811" y="24625"/>
                  </a:lnTo>
                  <a:lnTo>
                    <a:pt x="25290" y="24574"/>
                  </a:lnTo>
                  <a:lnTo>
                    <a:pt x="25455" y="23952"/>
                  </a:lnTo>
                  <a:lnTo>
                    <a:pt x="25087" y="23787"/>
                  </a:lnTo>
                  <a:lnTo>
                    <a:pt x="24579" y="23329"/>
                  </a:lnTo>
                  <a:lnTo>
                    <a:pt x="24020" y="23037"/>
                  </a:lnTo>
                  <a:close/>
                </a:path>
                <a:path w="33655" h="36829">
                  <a:moveTo>
                    <a:pt x="7725" y="20739"/>
                  </a:moveTo>
                  <a:lnTo>
                    <a:pt x="5313" y="21818"/>
                  </a:lnTo>
                  <a:lnTo>
                    <a:pt x="3344" y="22237"/>
                  </a:lnTo>
                  <a:lnTo>
                    <a:pt x="4462" y="26885"/>
                  </a:lnTo>
                  <a:lnTo>
                    <a:pt x="21705" y="26885"/>
                  </a:lnTo>
                  <a:lnTo>
                    <a:pt x="22090" y="25552"/>
                  </a:lnTo>
                  <a:lnTo>
                    <a:pt x="9009" y="25552"/>
                  </a:lnTo>
                  <a:lnTo>
                    <a:pt x="7205" y="24892"/>
                  </a:lnTo>
                  <a:lnTo>
                    <a:pt x="8214" y="23037"/>
                  </a:lnTo>
                  <a:lnTo>
                    <a:pt x="8087" y="22098"/>
                  </a:lnTo>
                  <a:lnTo>
                    <a:pt x="7725" y="20739"/>
                  </a:lnTo>
                  <a:close/>
                </a:path>
                <a:path w="33655" h="36829">
                  <a:moveTo>
                    <a:pt x="9585" y="20518"/>
                  </a:moveTo>
                  <a:lnTo>
                    <a:pt x="8525" y="22466"/>
                  </a:lnTo>
                  <a:lnTo>
                    <a:pt x="8416" y="23329"/>
                  </a:lnTo>
                  <a:lnTo>
                    <a:pt x="9009" y="25552"/>
                  </a:lnTo>
                  <a:lnTo>
                    <a:pt x="22090" y="25552"/>
                  </a:lnTo>
                  <a:lnTo>
                    <a:pt x="22276" y="24892"/>
                  </a:lnTo>
                  <a:lnTo>
                    <a:pt x="22217" y="23736"/>
                  </a:lnTo>
                  <a:lnTo>
                    <a:pt x="21970" y="22884"/>
                  </a:lnTo>
                  <a:lnTo>
                    <a:pt x="22025" y="22098"/>
                  </a:lnTo>
                  <a:lnTo>
                    <a:pt x="12857" y="22098"/>
                  </a:lnTo>
                  <a:lnTo>
                    <a:pt x="9585" y="20518"/>
                  </a:lnTo>
                  <a:close/>
                </a:path>
                <a:path w="33655" h="36829">
                  <a:moveTo>
                    <a:pt x="28253" y="16395"/>
                  </a:moveTo>
                  <a:lnTo>
                    <a:pt x="24592" y="16395"/>
                  </a:lnTo>
                  <a:lnTo>
                    <a:pt x="24603" y="17005"/>
                  </a:lnTo>
                  <a:lnTo>
                    <a:pt x="25303" y="19253"/>
                  </a:lnTo>
                  <a:lnTo>
                    <a:pt x="23347" y="21894"/>
                  </a:lnTo>
                  <a:lnTo>
                    <a:pt x="25695" y="23736"/>
                  </a:lnTo>
                  <a:lnTo>
                    <a:pt x="25811" y="24625"/>
                  </a:lnTo>
                  <a:lnTo>
                    <a:pt x="33111" y="24625"/>
                  </a:lnTo>
                  <a:lnTo>
                    <a:pt x="28287" y="18173"/>
                  </a:lnTo>
                  <a:lnTo>
                    <a:pt x="28253" y="16395"/>
                  </a:lnTo>
                  <a:close/>
                </a:path>
                <a:path w="33655" h="36829">
                  <a:moveTo>
                    <a:pt x="8927" y="20201"/>
                  </a:moveTo>
                  <a:lnTo>
                    <a:pt x="7725" y="20739"/>
                  </a:lnTo>
                  <a:lnTo>
                    <a:pt x="8297" y="22884"/>
                  </a:lnTo>
                  <a:lnTo>
                    <a:pt x="9465" y="20739"/>
                  </a:lnTo>
                  <a:lnTo>
                    <a:pt x="9436" y="20447"/>
                  </a:lnTo>
                  <a:lnTo>
                    <a:pt x="8927" y="20201"/>
                  </a:lnTo>
                  <a:close/>
                </a:path>
                <a:path w="33655" h="36829">
                  <a:moveTo>
                    <a:pt x="15600" y="20637"/>
                  </a:moveTo>
                  <a:lnTo>
                    <a:pt x="15308" y="20650"/>
                  </a:lnTo>
                  <a:lnTo>
                    <a:pt x="15033" y="20739"/>
                  </a:lnTo>
                  <a:lnTo>
                    <a:pt x="12857" y="22098"/>
                  </a:lnTo>
                  <a:lnTo>
                    <a:pt x="22025" y="22098"/>
                  </a:lnTo>
                  <a:lnTo>
                    <a:pt x="22166" y="21805"/>
                  </a:lnTo>
                  <a:lnTo>
                    <a:pt x="23245" y="20701"/>
                  </a:lnTo>
                  <a:lnTo>
                    <a:pt x="15905" y="20701"/>
                  </a:lnTo>
                  <a:lnTo>
                    <a:pt x="15600" y="20637"/>
                  </a:lnTo>
                  <a:close/>
                </a:path>
                <a:path w="33655" h="36829">
                  <a:moveTo>
                    <a:pt x="14609" y="4165"/>
                  </a:moveTo>
                  <a:lnTo>
                    <a:pt x="8221" y="8420"/>
                  </a:lnTo>
                  <a:lnTo>
                    <a:pt x="8691" y="11226"/>
                  </a:lnTo>
                  <a:lnTo>
                    <a:pt x="6545" y="12522"/>
                  </a:lnTo>
                  <a:lnTo>
                    <a:pt x="5502" y="13716"/>
                  </a:lnTo>
                  <a:lnTo>
                    <a:pt x="4843" y="15278"/>
                  </a:lnTo>
                  <a:lnTo>
                    <a:pt x="3446" y="16179"/>
                  </a:lnTo>
                  <a:lnTo>
                    <a:pt x="2671" y="16764"/>
                  </a:lnTo>
                  <a:lnTo>
                    <a:pt x="2082" y="17310"/>
                  </a:lnTo>
                  <a:lnTo>
                    <a:pt x="2049" y="18491"/>
                  </a:lnTo>
                  <a:lnTo>
                    <a:pt x="3611" y="21247"/>
                  </a:lnTo>
                  <a:lnTo>
                    <a:pt x="5935" y="20624"/>
                  </a:lnTo>
                  <a:lnTo>
                    <a:pt x="9720" y="16954"/>
                  </a:lnTo>
                  <a:lnTo>
                    <a:pt x="23807" y="16954"/>
                  </a:lnTo>
                  <a:lnTo>
                    <a:pt x="24592" y="16395"/>
                  </a:lnTo>
                  <a:lnTo>
                    <a:pt x="28253" y="16395"/>
                  </a:lnTo>
                  <a:lnTo>
                    <a:pt x="28213" y="14782"/>
                  </a:lnTo>
                  <a:lnTo>
                    <a:pt x="16679" y="14782"/>
                  </a:lnTo>
                  <a:lnTo>
                    <a:pt x="16592" y="13716"/>
                  </a:lnTo>
                  <a:lnTo>
                    <a:pt x="16768" y="12801"/>
                  </a:lnTo>
                  <a:lnTo>
                    <a:pt x="15726" y="11798"/>
                  </a:lnTo>
                  <a:lnTo>
                    <a:pt x="15080" y="11226"/>
                  </a:lnTo>
                  <a:lnTo>
                    <a:pt x="15079" y="9918"/>
                  </a:lnTo>
                  <a:lnTo>
                    <a:pt x="14559" y="6083"/>
                  </a:lnTo>
                  <a:lnTo>
                    <a:pt x="14609" y="4165"/>
                  </a:lnTo>
                  <a:close/>
                </a:path>
                <a:path w="33655" h="36829">
                  <a:moveTo>
                    <a:pt x="7383" y="19456"/>
                  </a:moveTo>
                  <a:lnTo>
                    <a:pt x="7725" y="20739"/>
                  </a:lnTo>
                  <a:lnTo>
                    <a:pt x="8927" y="20201"/>
                  </a:lnTo>
                  <a:lnTo>
                    <a:pt x="7383" y="19456"/>
                  </a:lnTo>
                  <a:close/>
                </a:path>
                <a:path w="33655" h="36829">
                  <a:moveTo>
                    <a:pt x="23807" y="16954"/>
                  </a:moveTo>
                  <a:lnTo>
                    <a:pt x="9720" y="16954"/>
                  </a:lnTo>
                  <a:lnTo>
                    <a:pt x="10964" y="17310"/>
                  </a:lnTo>
                  <a:lnTo>
                    <a:pt x="13022" y="20472"/>
                  </a:lnTo>
                  <a:lnTo>
                    <a:pt x="14101" y="20726"/>
                  </a:lnTo>
                  <a:lnTo>
                    <a:pt x="15232" y="20447"/>
                  </a:lnTo>
                  <a:lnTo>
                    <a:pt x="15638" y="20294"/>
                  </a:lnTo>
                  <a:lnTo>
                    <a:pt x="23642" y="20294"/>
                  </a:lnTo>
                  <a:lnTo>
                    <a:pt x="23779" y="20154"/>
                  </a:lnTo>
                  <a:lnTo>
                    <a:pt x="25188" y="19265"/>
                  </a:lnTo>
                  <a:lnTo>
                    <a:pt x="24453" y="17183"/>
                  </a:lnTo>
                  <a:lnTo>
                    <a:pt x="23487" y="17183"/>
                  </a:lnTo>
                  <a:lnTo>
                    <a:pt x="23807" y="16954"/>
                  </a:lnTo>
                  <a:close/>
                </a:path>
                <a:path w="33655" h="36829">
                  <a:moveTo>
                    <a:pt x="23642" y="20294"/>
                  </a:moveTo>
                  <a:lnTo>
                    <a:pt x="15638" y="20294"/>
                  </a:lnTo>
                  <a:lnTo>
                    <a:pt x="15854" y="20383"/>
                  </a:lnTo>
                  <a:lnTo>
                    <a:pt x="15905" y="20701"/>
                  </a:lnTo>
                  <a:lnTo>
                    <a:pt x="23245" y="20701"/>
                  </a:lnTo>
                  <a:lnTo>
                    <a:pt x="23642" y="20294"/>
                  </a:lnTo>
                  <a:close/>
                </a:path>
                <a:path w="33655" h="36829">
                  <a:moveTo>
                    <a:pt x="10025" y="19710"/>
                  </a:moveTo>
                  <a:lnTo>
                    <a:pt x="8927" y="20201"/>
                  </a:lnTo>
                  <a:lnTo>
                    <a:pt x="9585" y="20518"/>
                  </a:lnTo>
                  <a:lnTo>
                    <a:pt x="10025" y="19710"/>
                  </a:lnTo>
                  <a:close/>
                </a:path>
                <a:path w="33655" h="36829">
                  <a:moveTo>
                    <a:pt x="24426" y="17005"/>
                  </a:moveTo>
                  <a:lnTo>
                    <a:pt x="23487" y="17183"/>
                  </a:lnTo>
                  <a:lnTo>
                    <a:pt x="24453" y="17183"/>
                  </a:lnTo>
                  <a:lnTo>
                    <a:pt x="24426" y="17005"/>
                  </a:lnTo>
                  <a:close/>
                </a:path>
                <a:path w="33655" h="36829">
                  <a:moveTo>
                    <a:pt x="23715" y="0"/>
                  </a:moveTo>
                  <a:lnTo>
                    <a:pt x="17403" y="2882"/>
                  </a:lnTo>
                  <a:lnTo>
                    <a:pt x="15168" y="8826"/>
                  </a:lnTo>
                  <a:lnTo>
                    <a:pt x="15867" y="11899"/>
                  </a:lnTo>
                  <a:lnTo>
                    <a:pt x="17643" y="12369"/>
                  </a:lnTo>
                  <a:lnTo>
                    <a:pt x="17763" y="12522"/>
                  </a:lnTo>
                  <a:lnTo>
                    <a:pt x="16921" y="13716"/>
                  </a:lnTo>
                  <a:lnTo>
                    <a:pt x="16679" y="14782"/>
                  </a:lnTo>
                  <a:lnTo>
                    <a:pt x="28213" y="14782"/>
                  </a:lnTo>
                  <a:lnTo>
                    <a:pt x="27830" y="10515"/>
                  </a:lnTo>
                  <a:lnTo>
                    <a:pt x="32127" y="10515"/>
                  </a:lnTo>
                  <a:lnTo>
                    <a:pt x="30586" y="7797"/>
                  </a:lnTo>
                  <a:lnTo>
                    <a:pt x="28697" y="5372"/>
                  </a:lnTo>
                  <a:lnTo>
                    <a:pt x="23982" y="5372"/>
                  </a:lnTo>
                  <a:lnTo>
                    <a:pt x="22610" y="4114"/>
                  </a:lnTo>
                  <a:lnTo>
                    <a:pt x="23715" y="0"/>
                  </a:lnTo>
                  <a:close/>
                </a:path>
                <a:path w="33655" h="36829">
                  <a:moveTo>
                    <a:pt x="32127" y="10515"/>
                  </a:moveTo>
                  <a:lnTo>
                    <a:pt x="27830" y="10515"/>
                  </a:lnTo>
                  <a:lnTo>
                    <a:pt x="28973" y="11607"/>
                  </a:lnTo>
                  <a:lnTo>
                    <a:pt x="29646" y="11899"/>
                  </a:lnTo>
                  <a:lnTo>
                    <a:pt x="30002" y="12141"/>
                  </a:lnTo>
                  <a:lnTo>
                    <a:pt x="30434" y="12306"/>
                  </a:lnTo>
                  <a:lnTo>
                    <a:pt x="30916" y="12369"/>
                  </a:lnTo>
                  <a:lnTo>
                    <a:pt x="31678" y="12217"/>
                  </a:lnTo>
                  <a:lnTo>
                    <a:pt x="32212" y="11798"/>
                  </a:lnTo>
                  <a:lnTo>
                    <a:pt x="32415" y="11023"/>
                  </a:lnTo>
                  <a:lnTo>
                    <a:pt x="32127" y="10515"/>
                  </a:lnTo>
                  <a:close/>
                </a:path>
                <a:path w="33655" h="36829">
                  <a:moveTo>
                    <a:pt x="25328" y="2730"/>
                  </a:moveTo>
                  <a:lnTo>
                    <a:pt x="24109" y="3175"/>
                  </a:lnTo>
                  <a:lnTo>
                    <a:pt x="23982" y="5372"/>
                  </a:lnTo>
                  <a:lnTo>
                    <a:pt x="28697" y="5372"/>
                  </a:lnTo>
                  <a:lnTo>
                    <a:pt x="28351" y="4927"/>
                  </a:lnTo>
                  <a:lnTo>
                    <a:pt x="25328" y="273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1665601" y="5451757"/>
              <a:ext cx="20320" cy="40005"/>
            </a:xfrm>
            <a:custGeom>
              <a:avLst/>
              <a:gdLst/>
              <a:ahLst/>
              <a:cxnLst/>
              <a:rect l="l" t="t" r="r" b="b"/>
              <a:pathLst>
                <a:path w="20319" h="40004">
                  <a:moveTo>
                    <a:pt x="16563" y="19265"/>
                  </a:moveTo>
                  <a:lnTo>
                    <a:pt x="5273" y="19265"/>
                  </a:lnTo>
                  <a:lnTo>
                    <a:pt x="5768" y="21869"/>
                  </a:lnTo>
                  <a:lnTo>
                    <a:pt x="4523" y="23761"/>
                  </a:lnTo>
                  <a:lnTo>
                    <a:pt x="5158" y="25704"/>
                  </a:lnTo>
                  <a:lnTo>
                    <a:pt x="6720" y="27927"/>
                  </a:lnTo>
                  <a:lnTo>
                    <a:pt x="5260" y="30137"/>
                  </a:lnTo>
                  <a:lnTo>
                    <a:pt x="5120" y="32346"/>
                  </a:lnTo>
                  <a:lnTo>
                    <a:pt x="6555" y="36296"/>
                  </a:lnTo>
                  <a:lnTo>
                    <a:pt x="9502" y="39560"/>
                  </a:lnTo>
                  <a:lnTo>
                    <a:pt x="11953" y="39611"/>
                  </a:lnTo>
                  <a:lnTo>
                    <a:pt x="11292" y="37604"/>
                  </a:lnTo>
                  <a:lnTo>
                    <a:pt x="11991" y="33337"/>
                  </a:lnTo>
                  <a:lnTo>
                    <a:pt x="12639" y="30416"/>
                  </a:lnTo>
                  <a:lnTo>
                    <a:pt x="14417" y="27863"/>
                  </a:lnTo>
                  <a:lnTo>
                    <a:pt x="15179" y="25869"/>
                  </a:lnTo>
                  <a:lnTo>
                    <a:pt x="14594" y="23622"/>
                  </a:lnTo>
                  <a:lnTo>
                    <a:pt x="16195" y="20180"/>
                  </a:lnTo>
                  <a:lnTo>
                    <a:pt x="16563" y="19265"/>
                  </a:lnTo>
                  <a:close/>
                </a:path>
                <a:path w="20319" h="40004">
                  <a:moveTo>
                    <a:pt x="6924" y="1244"/>
                  </a:moveTo>
                  <a:lnTo>
                    <a:pt x="3228" y="4241"/>
                  </a:lnTo>
                  <a:lnTo>
                    <a:pt x="124" y="11709"/>
                  </a:lnTo>
                  <a:lnTo>
                    <a:pt x="0" y="14020"/>
                  </a:lnTo>
                  <a:lnTo>
                    <a:pt x="294" y="20180"/>
                  </a:lnTo>
                  <a:lnTo>
                    <a:pt x="3304" y="28143"/>
                  </a:lnTo>
                  <a:lnTo>
                    <a:pt x="4955" y="29070"/>
                  </a:lnTo>
                  <a:lnTo>
                    <a:pt x="5641" y="28384"/>
                  </a:lnTo>
                  <a:lnTo>
                    <a:pt x="5730" y="26682"/>
                  </a:lnTo>
                  <a:lnTo>
                    <a:pt x="4206" y="24523"/>
                  </a:lnTo>
                  <a:lnTo>
                    <a:pt x="5108" y="22212"/>
                  </a:lnTo>
                  <a:lnTo>
                    <a:pt x="5273" y="19265"/>
                  </a:lnTo>
                  <a:lnTo>
                    <a:pt x="16563" y="19265"/>
                  </a:lnTo>
                  <a:lnTo>
                    <a:pt x="17439" y="17183"/>
                  </a:lnTo>
                  <a:lnTo>
                    <a:pt x="17846" y="16332"/>
                  </a:lnTo>
                  <a:lnTo>
                    <a:pt x="18427" y="14719"/>
                  </a:lnTo>
                  <a:lnTo>
                    <a:pt x="6949" y="14719"/>
                  </a:lnTo>
                  <a:lnTo>
                    <a:pt x="6797" y="14020"/>
                  </a:lnTo>
                  <a:lnTo>
                    <a:pt x="7187" y="13398"/>
                  </a:lnTo>
                  <a:lnTo>
                    <a:pt x="7079" y="12217"/>
                  </a:lnTo>
                  <a:lnTo>
                    <a:pt x="7025" y="12026"/>
                  </a:lnTo>
                  <a:lnTo>
                    <a:pt x="6835" y="11709"/>
                  </a:lnTo>
                  <a:lnTo>
                    <a:pt x="6527" y="11353"/>
                  </a:lnTo>
                  <a:lnTo>
                    <a:pt x="5654" y="11353"/>
                  </a:lnTo>
                  <a:lnTo>
                    <a:pt x="5425" y="10706"/>
                  </a:lnTo>
                  <a:lnTo>
                    <a:pt x="6457" y="10706"/>
                  </a:lnTo>
                  <a:lnTo>
                    <a:pt x="6822" y="10337"/>
                  </a:lnTo>
                  <a:lnTo>
                    <a:pt x="7580" y="8910"/>
                  </a:lnTo>
                  <a:lnTo>
                    <a:pt x="7698" y="8470"/>
                  </a:lnTo>
                  <a:lnTo>
                    <a:pt x="8010" y="8018"/>
                  </a:lnTo>
                  <a:lnTo>
                    <a:pt x="8079" y="7874"/>
                  </a:lnTo>
                  <a:lnTo>
                    <a:pt x="8689" y="6883"/>
                  </a:lnTo>
                  <a:lnTo>
                    <a:pt x="7853" y="4293"/>
                  </a:lnTo>
                  <a:lnTo>
                    <a:pt x="7114" y="3149"/>
                  </a:lnTo>
                  <a:lnTo>
                    <a:pt x="6276" y="2044"/>
                  </a:lnTo>
                  <a:lnTo>
                    <a:pt x="6998" y="1490"/>
                  </a:lnTo>
                  <a:lnTo>
                    <a:pt x="6924" y="1244"/>
                  </a:lnTo>
                  <a:close/>
                </a:path>
                <a:path w="20319" h="40004">
                  <a:moveTo>
                    <a:pt x="8943" y="0"/>
                  </a:moveTo>
                  <a:lnTo>
                    <a:pt x="6998" y="1490"/>
                  </a:lnTo>
                  <a:lnTo>
                    <a:pt x="7853" y="4293"/>
                  </a:lnTo>
                  <a:lnTo>
                    <a:pt x="9108" y="6235"/>
                  </a:lnTo>
                  <a:lnTo>
                    <a:pt x="8371" y="7493"/>
                  </a:lnTo>
                  <a:lnTo>
                    <a:pt x="8010" y="8018"/>
                  </a:lnTo>
                  <a:lnTo>
                    <a:pt x="7575" y="8928"/>
                  </a:lnTo>
                  <a:lnTo>
                    <a:pt x="7151" y="10337"/>
                  </a:lnTo>
                  <a:lnTo>
                    <a:pt x="7083" y="11328"/>
                  </a:lnTo>
                  <a:lnTo>
                    <a:pt x="7207" y="11709"/>
                  </a:lnTo>
                  <a:lnTo>
                    <a:pt x="7241" y="13398"/>
                  </a:lnTo>
                  <a:lnTo>
                    <a:pt x="6942" y="14020"/>
                  </a:lnTo>
                  <a:lnTo>
                    <a:pt x="6949" y="14719"/>
                  </a:lnTo>
                  <a:lnTo>
                    <a:pt x="18427" y="14719"/>
                  </a:lnTo>
                  <a:lnTo>
                    <a:pt x="18633" y="14147"/>
                  </a:lnTo>
                  <a:lnTo>
                    <a:pt x="20030" y="12573"/>
                  </a:lnTo>
                  <a:lnTo>
                    <a:pt x="19218" y="10655"/>
                  </a:lnTo>
                  <a:lnTo>
                    <a:pt x="14328" y="10655"/>
                  </a:lnTo>
                  <a:lnTo>
                    <a:pt x="14417" y="9512"/>
                  </a:lnTo>
                  <a:lnTo>
                    <a:pt x="13223" y="6324"/>
                  </a:lnTo>
                  <a:lnTo>
                    <a:pt x="12778" y="3898"/>
                  </a:lnTo>
                  <a:lnTo>
                    <a:pt x="10086" y="1130"/>
                  </a:lnTo>
                  <a:lnTo>
                    <a:pt x="8943" y="0"/>
                  </a:lnTo>
                  <a:close/>
                </a:path>
                <a:path w="20319" h="40004">
                  <a:moveTo>
                    <a:pt x="6136" y="11137"/>
                  </a:moveTo>
                  <a:lnTo>
                    <a:pt x="5654" y="11353"/>
                  </a:lnTo>
                  <a:lnTo>
                    <a:pt x="6527" y="11353"/>
                  </a:lnTo>
                  <a:lnTo>
                    <a:pt x="6136" y="11137"/>
                  </a:lnTo>
                  <a:close/>
                </a:path>
                <a:path w="20319" h="40004">
                  <a:moveTo>
                    <a:pt x="6457" y="10706"/>
                  </a:moveTo>
                  <a:lnTo>
                    <a:pt x="5425" y="10706"/>
                  </a:lnTo>
                  <a:lnTo>
                    <a:pt x="6136" y="11125"/>
                  </a:lnTo>
                  <a:lnTo>
                    <a:pt x="6200" y="10858"/>
                  </a:lnTo>
                  <a:lnTo>
                    <a:pt x="6457" y="10706"/>
                  </a:lnTo>
                  <a:close/>
                </a:path>
                <a:path w="20319" h="40004">
                  <a:moveTo>
                    <a:pt x="17973" y="9740"/>
                  </a:moveTo>
                  <a:lnTo>
                    <a:pt x="17236" y="9740"/>
                  </a:lnTo>
                  <a:lnTo>
                    <a:pt x="16322" y="9867"/>
                  </a:lnTo>
                  <a:lnTo>
                    <a:pt x="15877" y="10007"/>
                  </a:lnTo>
                  <a:lnTo>
                    <a:pt x="14328" y="10655"/>
                  </a:lnTo>
                  <a:lnTo>
                    <a:pt x="19218" y="10655"/>
                  </a:lnTo>
                  <a:lnTo>
                    <a:pt x="19154" y="10502"/>
                  </a:lnTo>
                  <a:lnTo>
                    <a:pt x="18633" y="9944"/>
                  </a:lnTo>
                  <a:lnTo>
                    <a:pt x="17973" y="9740"/>
                  </a:lnTo>
                  <a:close/>
                </a:path>
                <a:path w="20319" h="40004">
                  <a:moveTo>
                    <a:pt x="8010" y="8018"/>
                  </a:moveTo>
                  <a:lnTo>
                    <a:pt x="7698" y="8470"/>
                  </a:lnTo>
                  <a:lnTo>
                    <a:pt x="7580" y="8910"/>
                  </a:lnTo>
                  <a:lnTo>
                    <a:pt x="8010" y="8018"/>
                  </a:lnTo>
                  <a:close/>
                </a:path>
                <a:path w="20319" h="40004">
                  <a:moveTo>
                    <a:pt x="6998" y="1490"/>
                  </a:moveTo>
                  <a:lnTo>
                    <a:pt x="6276" y="2044"/>
                  </a:lnTo>
                  <a:lnTo>
                    <a:pt x="7114" y="3149"/>
                  </a:lnTo>
                  <a:lnTo>
                    <a:pt x="7853" y="4293"/>
                  </a:lnTo>
                  <a:lnTo>
                    <a:pt x="6998" y="1490"/>
                  </a:lnTo>
                  <a:close/>
                </a:path>
              </a:pathLst>
            </a:custGeom>
            <a:solidFill>
              <a:srgbClr val="30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1710168" y="5410520"/>
              <a:ext cx="50800" cy="21590"/>
            </a:xfrm>
            <a:custGeom>
              <a:avLst/>
              <a:gdLst/>
              <a:ahLst/>
              <a:cxnLst/>
              <a:rect l="l" t="t" r="r" b="b"/>
              <a:pathLst>
                <a:path w="50800" h="21589">
                  <a:moveTo>
                    <a:pt x="24434" y="1879"/>
                  </a:moveTo>
                  <a:lnTo>
                    <a:pt x="22682" y="2794"/>
                  </a:lnTo>
                  <a:lnTo>
                    <a:pt x="14770" y="3581"/>
                  </a:lnTo>
                  <a:lnTo>
                    <a:pt x="7226" y="5753"/>
                  </a:lnTo>
                  <a:lnTo>
                    <a:pt x="0" y="9029"/>
                  </a:lnTo>
                  <a:lnTo>
                    <a:pt x="38" y="9740"/>
                  </a:lnTo>
                  <a:lnTo>
                    <a:pt x="261" y="10299"/>
                  </a:lnTo>
                  <a:lnTo>
                    <a:pt x="334" y="10439"/>
                  </a:lnTo>
                  <a:lnTo>
                    <a:pt x="685" y="10960"/>
                  </a:lnTo>
                  <a:lnTo>
                    <a:pt x="2590" y="13042"/>
                  </a:lnTo>
                  <a:lnTo>
                    <a:pt x="168" y="14693"/>
                  </a:lnTo>
                  <a:lnTo>
                    <a:pt x="127" y="15722"/>
                  </a:lnTo>
                  <a:lnTo>
                    <a:pt x="533" y="19977"/>
                  </a:lnTo>
                  <a:lnTo>
                    <a:pt x="3682" y="20967"/>
                  </a:lnTo>
                  <a:lnTo>
                    <a:pt x="4013" y="19748"/>
                  </a:lnTo>
                  <a:lnTo>
                    <a:pt x="4419" y="18808"/>
                  </a:lnTo>
                  <a:lnTo>
                    <a:pt x="6121" y="14579"/>
                  </a:lnTo>
                  <a:lnTo>
                    <a:pt x="7543" y="10299"/>
                  </a:lnTo>
                  <a:lnTo>
                    <a:pt x="21286" y="10299"/>
                  </a:lnTo>
                  <a:lnTo>
                    <a:pt x="21297" y="9969"/>
                  </a:lnTo>
                  <a:lnTo>
                    <a:pt x="23622" y="8737"/>
                  </a:lnTo>
                  <a:lnTo>
                    <a:pt x="25869" y="6972"/>
                  </a:lnTo>
                  <a:lnTo>
                    <a:pt x="37112" y="6972"/>
                  </a:lnTo>
                  <a:lnTo>
                    <a:pt x="37604" y="6794"/>
                  </a:lnTo>
                  <a:lnTo>
                    <a:pt x="38760" y="6451"/>
                  </a:lnTo>
                  <a:lnTo>
                    <a:pt x="40360" y="6070"/>
                  </a:lnTo>
                  <a:lnTo>
                    <a:pt x="46084" y="6070"/>
                  </a:lnTo>
                  <a:lnTo>
                    <a:pt x="50258" y="6032"/>
                  </a:lnTo>
                  <a:lnTo>
                    <a:pt x="50507" y="5727"/>
                  </a:lnTo>
                  <a:lnTo>
                    <a:pt x="50266" y="3517"/>
                  </a:lnTo>
                  <a:lnTo>
                    <a:pt x="49927" y="3048"/>
                  </a:lnTo>
                  <a:lnTo>
                    <a:pt x="26530" y="3048"/>
                  </a:lnTo>
                  <a:lnTo>
                    <a:pt x="24434" y="1879"/>
                  </a:lnTo>
                  <a:close/>
                </a:path>
                <a:path w="50800" h="21589">
                  <a:moveTo>
                    <a:pt x="21282" y="10414"/>
                  </a:moveTo>
                  <a:lnTo>
                    <a:pt x="16230" y="10414"/>
                  </a:lnTo>
                  <a:lnTo>
                    <a:pt x="15592" y="12268"/>
                  </a:lnTo>
                  <a:lnTo>
                    <a:pt x="15533" y="13042"/>
                  </a:lnTo>
                  <a:lnTo>
                    <a:pt x="15822" y="13919"/>
                  </a:lnTo>
                  <a:lnTo>
                    <a:pt x="15963" y="14579"/>
                  </a:lnTo>
                  <a:lnTo>
                    <a:pt x="16256" y="15227"/>
                  </a:lnTo>
                  <a:lnTo>
                    <a:pt x="16802" y="15722"/>
                  </a:lnTo>
                  <a:lnTo>
                    <a:pt x="19253" y="16675"/>
                  </a:lnTo>
                  <a:lnTo>
                    <a:pt x="21094" y="16002"/>
                  </a:lnTo>
                  <a:lnTo>
                    <a:pt x="21209" y="12602"/>
                  </a:lnTo>
                  <a:lnTo>
                    <a:pt x="19418" y="11442"/>
                  </a:lnTo>
                  <a:lnTo>
                    <a:pt x="21207" y="10960"/>
                  </a:lnTo>
                  <a:lnTo>
                    <a:pt x="21282" y="10414"/>
                  </a:lnTo>
                  <a:close/>
                </a:path>
                <a:path w="50800" h="21589">
                  <a:moveTo>
                    <a:pt x="37112" y="6972"/>
                  </a:moveTo>
                  <a:lnTo>
                    <a:pt x="25869" y="6972"/>
                  </a:lnTo>
                  <a:lnTo>
                    <a:pt x="25539" y="9791"/>
                  </a:lnTo>
                  <a:lnTo>
                    <a:pt x="21265" y="10944"/>
                  </a:lnTo>
                  <a:lnTo>
                    <a:pt x="21209" y="12602"/>
                  </a:lnTo>
                  <a:lnTo>
                    <a:pt x="24676" y="14846"/>
                  </a:lnTo>
                  <a:lnTo>
                    <a:pt x="25158" y="14884"/>
                  </a:lnTo>
                  <a:lnTo>
                    <a:pt x="25643" y="14782"/>
                  </a:lnTo>
                  <a:lnTo>
                    <a:pt x="26081" y="14579"/>
                  </a:lnTo>
                  <a:lnTo>
                    <a:pt x="27165" y="13919"/>
                  </a:lnTo>
                  <a:lnTo>
                    <a:pt x="27317" y="12268"/>
                  </a:lnTo>
                  <a:lnTo>
                    <a:pt x="28752" y="11925"/>
                  </a:lnTo>
                  <a:lnTo>
                    <a:pt x="33388" y="8940"/>
                  </a:lnTo>
                  <a:lnTo>
                    <a:pt x="33782" y="8597"/>
                  </a:lnTo>
                  <a:lnTo>
                    <a:pt x="34188" y="8280"/>
                  </a:lnTo>
                  <a:lnTo>
                    <a:pt x="35160" y="7810"/>
                  </a:lnTo>
                  <a:lnTo>
                    <a:pt x="36550" y="7175"/>
                  </a:lnTo>
                  <a:lnTo>
                    <a:pt x="37112" y="6972"/>
                  </a:lnTo>
                  <a:close/>
                </a:path>
                <a:path w="50800" h="21589">
                  <a:moveTo>
                    <a:pt x="21265" y="10944"/>
                  </a:moveTo>
                  <a:lnTo>
                    <a:pt x="19418" y="11442"/>
                  </a:lnTo>
                  <a:lnTo>
                    <a:pt x="21209" y="12602"/>
                  </a:lnTo>
                  <a:lnTo>
                    <a:pt x="21265" y="10944"/>
                  </a:lnTo>
                  <a:close/>
                </a:path>
                <a:path w="50800" h="21589">
                  <a:moveTo>
                    <a:pt x="21286" y="10299"/>
                  </a:moveTo>
                  <a:lnTo>
                    <a:pt x="7543" y="10299"/>
                  </a:lnTo>
                  <a:lnTo>
                    <a:pt x="13512" y="11620"/>
                  </a:lnTo>
                  <a:lnTo>
                    <a:pt x="16230" y="10414"/>
                  </a:lnTo>
                  <a:lnTo>
                    <a:pt x="21282" y="10414"/>
                  </a:lnTo>
                  <a:close/>
                </a:path>
                <a:path w="50800" h="21589">
                  <a:moveTo>
                    <a:pt x="50258" y="6032"/>
                  </a:moveTo>
                  <a:lnTo>
                    <a:pt x="46151" y="6032"/>
                  </a:lnTo>
                  <a:lnTo>
                    <a:pt x="46916" y="6451"/>
                  </a:lnTo>
                  <a:lnTo>
                    <a:pt x="47409" y="7670"/>
                  </a:lnTo>
                  <a:lnTo>
                    <a:pt x="47853" y="7810"/>
                  </a:lnTo>
                  <a:lnTo>
                    <a:pt x="48323" y="7861"/>
                  </a:lnTo>
                  <a:lnTo>
                    <a:pt x="48806" y="7810"/>
                  </a:lnTo>
                  <a:lnTo>
                    <a:pt x="50258" y="6032"/>
                  </a:lnTo>
                  <a:close/>
                </a:path>
                <a:path w="50800" h="21589">
                  <a:moveTo>
                    <a:pt x="46084" y="6070"/>
                  </a:moveTo>
                  <a:lnTo>
                    <a:pt x="40360" y="6070"/>
                  </a:lnTo>
                  <a:lnTo>
                    <a:pt x="41960" y="6248"/>
                  </a:lnTo>
                  <a:lnTo>
                    <a:pt x="43561" y="6642"/>
                  </a:lnTo>
                  <a:lnTo>
                    <a:pt x="44018" y="6718"/>
                  </a:lnTo>
                  <a:lnTo>
                    <a:pt x="44475" y="6756"/>
                  </a:lnTo>
                  <a:lnTo>
                    <a:pt x="44932" y="6718"/>
                  </a:lnTo>
                  <a:lnTo>
                    <a:pt x="46084" y="6070"/>
                  </a:lnTo>
                  <a:close/>
                </a:path>
                <a:path w="50800" h="21589">
                  <a:moveTo>
                    <a:pt x="28778" y="1600"/>
                  </a:moveTo>
                  <a:lnTo>
                    <a:pt x="28498" y="1625"/>
                  </a:lnTo>
                  <a:lnTo>
                    <a:pt x="28257" y="1892"/>
                  </a:lnTo>
                  <a:lnTo>
                    <a:pt x="26530" y="3048"/>
                  </a:lnTo>
                  <a:lnTo>
                    <a:pt x="49927" y="3048"/>
                  </a:lnTo>
                  <a:lnTo>
                    <a:pt x="49378" y="2286"/>
                  </a:lnTo>
                  <a:lnTo>
                    <a:pt x="36271" y="2286"/>
                  </a:lnTo>
                  <a:lnTo>
                    <a:pt x="35200" y="1790"/>
                  </a:lnTo>
                  <a:lnTo>
                    <a:pt x="29083" y="1790"/>
                  </a:lnTo>
                  <a:lnTo>
                    <a:pt x="28778" y="1600"/>
                  </a:lnTo>
                  <a:close/>
                </a:path>
                <a:path w="50800" h="21589">
                  <a:moveTo>
                    <a:pt x="40754" y="419"/>
                  </a:moveTo>
                  <a:lnTo>
                    <a:pt x="40220" y="469"/>
                  </a:lnTo>
                  <a:lnTo>
                    <a:pt x="39700" y="774"/>
                  </a:lnTo>
                  <a:lnTo>
                    <a:pt x="36271" y="2286"/>
                  </a:lnTo>
                  <a:lnTo>
                    <a:pt x="49378" y="2286"/>
                  </a:lnTo>
                  <a:lnTo>
                    <a:pt x="48260" y="736"/>
                  </a:lnTo>
                  <a:lnTo>
                    <a:pt x="41300" y="736"/>
                  </a:lnTo>
                  <a:lnTo>
                    <a:pt x="40754" y="419"/>
                  </a:lnTo>
                  <a:close/>
                </a:path>
                <a:path w="50800" h="21589">
                  <a:moveTo>
                    <a:pt x="32537" y="558"/>
                  </a:moveTo>
                  <a:lnTo>
                    <a:pt x="29083" y="1790"/>
                  </a:lnTo>
                  <a:lnTo>
                    <a:pt x="35200" y="1790"/>
                  </a:lnTo>
                  <a:lnTo>
                    <a:pt x="32537" y="558"/>
                  </a:lnTo>
                  <a:close/>
                </a:path>
                <a:path w="50800" h="21589">
                  <a:moveTo>
                    <a:pt x="43484" y="0"/>
                  </a:moveTo>
                  <a:lnTo>
                    <a:pt x="41300" y="736"/>
                  </a:lnTo>
                  <a:lnTo>
                    <a:pt x="48260" y="736"/>
                  </a:lnTo>
                  <a:lnTo>
                    <a:pt x="48068" y="469"/>
                  </a:lnTo>
                  <a:lnTo>
                    <a:pt x="45745" y="469"/>
                  </a:lnTo>
                  <a:lnTo>
                    <a:pt x="43484" y="0"/>
                  </a:lnTo>
                  <a:close/>
                </a:path>
                <a:path w="50800" h="21589">
                  <a:moveTo>
                    <a:pt x="47967" y="330"/>
                  </a:moveTo>
                  <a:lnTo>
                    <a:pt x="45745" y="469"/>
                  </a:lnTo>
                  <a:lnTo>
                    <a:pt x="48068" y="469"/>
                  </a:lnTo>
                  <a:lnTo>
                    <a:pt x="47967" y="330"/>
                  </a:lnTo>
                  <a:close/>
                </a:path>
              </a:pathLst>
            </a:custGeom>
            <a:solidFill>
              <a:srgbClr val="30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1670153" y="5430550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8952" y="24337"/>
                  </a:moveTo>
                  <a:lnTo>
                    <a:pt x="8757" y="24726"/>
                  </a:lnTo>
                  <a:lnTo>
                    <a:pt x="6693" y="28511"/>
                  </a:lnTo>
                  <a:lnTo>
                    <a:pt x="9970" y="29844"/>
                  </a:lnTo>
                  <a:lnTo>
                    <a:pt x="12203" y="31672"/>
                  </a:lnTo>
                  <a:lnTo>
                    <a:pt x="13043" y="30645"/>
                  </a:lnTo>
                  <a:lnTo>
                    <a:pt x="14148" y="30187"/>
                  </a:lnTo>
                  <a:lnTo>
                    <a:pt x="15539" y="30187"/>
                  </a:lnTo>
                  <a:lnTo>
                    <a:pt x="15888" y="30124"/>
                  </a:lnTo>
                  <a:lnTo>
                    <a:pt x="16294" y="29984"/>
                  </a:lnTo>
                  <a:lnTo>
                    <a:pt x="16662" y="29756"/>
                  </a:lnTo>
                  <a:lnTo>
                    <a:pt x="17310" y="29133"/>
                  </a:lnTo>
                  <a:lnTo>
                    <a:pt x="17805" y="28397"/>
                  </a:lnTo>
                  <a:lnTo>
                    <a:pt x="19495" y="26009"/>
                  </a:lnTo>
                  <a:lnTo>
                    <a:pt x="20061" y="24726"/>
                  </a:lnTo>
                  <a:lnTo>
                    <a:pt x="13106" y="24726"/>
                  </a:lnTo>
                  <a:lnTo>
                    <a:pt x="12235" y="24409"/>
                  </a:lnTo>
                  <a:lnTo>
                    <a:pt x="9081" y="24409"/>
                  </a:lnTo>
                  <a:lnTo>
                    <a:pt x="8952" y="24337"/>
                  </a:lnTo>
                  <a:close/>
                </a:path>
                <a:path w="31750" h="31750">
                  <a:moveTo>
                    <a:pt x="15539" y="30187"/>
                  </a:moveTo>
                  <a:lnTo>
                    <a:pt x="14148" y="30187"/>
                  </a:lnTo>
                  <a:lnTo>
                    <a:pt x="15469" y="30200"/>
                  </a:lnTo>
                  <a:close/>
                </a:path>
                <a:path w="31750" h="31750">
                  <a:moveTo>
                    <a:pt x="16529" y="21399"/>
                  </a:moveTo>
                  <a:lnTo>
                    <a:pt x="11151" y="21399"/>
                  </a:lnTo>
                  <a:lnTo>
                    <a:pt x="13106" y="24726"/>
                  </a:lnTo>
                  <a:lnTo>
                    <a:pt x="20061" y="24726"/>
                  </a:lnTo>
                  <a:lnTo>
                    <a:pt x="20354" y="24079"/>
                  </a:lnTo>
                  <a:lnTo>
                    <a:pt x="21504" y="21945"/>
                  </a:lnTo>
                  <a:lnTo>
                    <a:pt x="16916" y="21945"/>
                  </a:lnTo>
                  <a:lnTo>
                    <a:pt x="16529" y="21399"/>
                  </a:lnTo>
                  <a:close/>
                </a:path>
                <a:path w="31750" h="31750">
                  <a:moveTo>
                    <a:pt x="9411" y="23380"/>
                  </a:moveTo>
                  <a:lnTo>
                    <a:pt x="8952" y="24337"/>
                  </a:lnTo>
                  <a:lnTo>
                    <a:pt x="9081" y="24409"/>
                  </a:lnTo>
                  <a:lnTo>
                    <a:pt x="10097" y="23672"/>
                  </a:lnTo>
                  <a:lnTo>
                    <a:pt x="9411" y="23380"/>
                  </a:lnTo>
                  <a:close/>
                </a:path>
                <a:path w="31750" h="31750">
                  <a:moveTo>
                    <a:pt x="10101" y="23632"/>
                  </a:moveTo>
                  <a:lnTo>
                    <a:pt x="9081" y="24409"/>
                  </a:lnTo>
                  <a:lnTo>
                    <a:pt x="12235" y="24409"/>
                  </a:lnTo>
                  <a:lnTo>
                    <a:pt x="10101" y="23632"/>
                  </a:lnTo>
                  <a:close/>
                </a:path>
                <a:path w="31750" h="31750">
                  <a:moveTo>
                    <a:pt x="21092" y="16776"/>
                  </a:moveTo>
                  <a:lnTo>
                    <a:pt x="7760" y="16776"/>
                  </a:lnTo>
                  <a:lnTo>
                    <a:pt x="5481" y="19748"/>
                  </a:lnTo>
                  <a:lnTo>
                    <a:pt x="5436" y="21564"/>
                  </a:lnTo>
                  <a:lnTo>
                    <a:pt x="4610" y="21800"/>
                  </a:lnTo>
                  <a:lnTo>
                    <a:pt x="4681" y="21945"/>
                  </a:lnTo>
                  <a:lnTo>
                    <a:pt x="8952" y="24337"/>
                  </a:lnTo>
                  <a:lnTo>
                    <a:pt x="9411" y="23380"/>
                  </a:lnTo>
                  <a:lnTo>
                    <a:pt x="10131" y="23380"/>
                  </a:lnTo>
                  <a:lnTo>
                    <a:pt x="10262" y="22263"/>
                  </a:lnTo>
                  <a:lnTo>
                    <a:pt x="11151" y="21399"/>
                  </a:lnTo>
                  <a:lnTo>
                    <a:pt x="16529" y="21399"/>
                  </a:lnTo>
                  <a:lnTo>
                    <a:pt x="15646" y="20154"/>
                  </a:lnTo>
                  <a:lnTo>
                    <a:pt x="14186" y="17729"/>
                  </a:lnTo>
                  <a:lnTo>
                    <a:pt x="13653" y="17449"/>
                  </a:lnTo>
                  <a:lnTo>
                    <a:pt x="14097" y="16929"/>
                  </a:lnTo>
                  <a:lnTo>
                    <a:pt x="20982" y="16929"/>
                  </a:lnTo>
                  <a:lnTo>
                    <a:pt x="21092" y="16776"/>
                  </a:lnTo>
                  <a:close/>
                </a:path>
                <a:path w="31750" h="31750">
                  <a:moveTo>
                    <a:pt x="11481" y="6400"/>
                  </a:moveTo>
                  <a:lnTo>
                    <a:pt x="10998" y="6667"/>
                  </a:lnTo>
                  <a:lnTo>
                    <a:pt x="6464" y="10375"/>
                  </a:lnTo>
                  <a:lnTo>
                    <a:pt x="3035" y="14909"/>
                  </a:lnTo>
                  <a:lnTo>
                    <a:pt x="787" y="20332"/>
                  </a:lnTo>
                  <a:lnTo>
                    <a:pt x="102" y="21247"/>
                  </a:lnTo>
                  <a:lnTo>
                    <a:pt x="0" y="22390"/>
                  </a:lnTo>
                  <a:lnTo>
                    <a:pt x="1664" y="24079"/>
                  </a:lnTo>
                  <a:lnTo>
                    <a:pt x="2019" y="22542"/>
                  </a:lnTo>
                  <a:lnTo>
                    <a:pt x="4610" y="21800"/>
                  </a:lnTo>
                  <a:lnTo>
                    <a:pt x="4458" y="21081"/>
                  </a:lnTo>
                  <a:lnTo>
                    <a:pt x="5366" y="19897"/>
                  </a:lnTo>
                  <a:lnTo>
                    <a:pt x="5296" y="18211"/>
                  </a:lnTo>
                  <a:lnTo>
                    <a:pt x="7760" y="16776"/>
                  </a:lnTo>
                  <a:lnTo>
                    <a:pt x="21092" y="16776"/>
                  </a:lnTo>
                  <a:lnTo>
                    <a:pt x="21590" y="16090"/>
                  </a:lnTo>
                  <a:lnTo>
                    <a:pt x="22479" y="13461"/>
                  </a:lnTo>
                  <a:lnTo>
                    <a:pt x="24168" y="13398"/>
                  </a:lnTo>
                  <a:lnTo>
                    <a:pt x="28305" y="13398"/>
                  </a:lnTo>
                  <a:lnTo>
                    <a:pt x="28308" y="11976"/>
                  </a:lnTo>
                  <a:lnTo>
                    <a:pt x="28854" y="11455"/>
                  </a:lnTo>
                  <a:lnTo>
                    <a:pt x="17666" y="11455"/>
                  </a:lnTo>
                  <a:lnTo>
                    <a:pt x="17589" y="11290"/>
                  </a:lnTo>
                  <a:lnTo>
                    <a:pt x="11468" y="11290"/>
                  </a:lnTo>
                  <a:lnTo>
                    <a:pt x="12370" y="6667"/>
                  </a:lnTo>
                  <a:lnTo>
                    <a:pt x="12312" y="6527"/>
                  </a:lnTo>
                  <a:lnTo>
                    <a:pt x="11481" y="6400"/>
                  </a:lnTo>
                  <a:close/>
                </a:path>
                <a:path w="31750" h="31750">
                  <a:moveTo>
                    <a:pt x="10131" y="23380"/>
                  </a:moveTo>
                  <a:lnTo>
                    <a:pt x="9411" y="23380"/>
                  </a:lnTo>
                  <a:lnTo>
                    <a:pt x="10101" y="23632"/>
                  </a:lnTo>
                  <a:lnTo>
                    <a:pt x="10131" y="23380"/>
                  </a:lnTo>
                  <a:close/>
                </a:path>
                <a:path w="31750" h="31750">
                  <a:moveTo>
                    <a:pt x="23495" y="13969"/>
                  </a:moveTo>
                  <a:lnTo>
                    <a:pt x="22504" y="15265"/>
                  </a:lnTo>
                  <a:lnTo>
                    <a:pt x="21486" y="16233"/>
                  </a:lnTo>
                  <a:lnTo>
                    <a:pt x="20853" y="17284"/>
                  </a:lnTo>
                  <a:lnTo>
                    <a:pt x="20488" y="17609"/>
                  </a:lnTo>
                  <a:lnTo>
                    <a:pt x="19977" y="18313"/>
                  </a:lnTo>
                  <a:lnTo>
                    <a:pt x="19359" y="18835"/>
                  </a:lnTo>
                  <a:lnTo>
                    <a:pt x="16916" y="21945"/>
                  </a:lnTo>
                  <a:lnTo>
                    <a:pt x="21504" y="21945"/>
                  </a:lnTo>
                  <a:lnTo>
                    <a:pt x="21908" y="21247"/>
                  </a:lnTo>
                  <a:lnTo>
                    <a:pt x="22289" y="20726"/>
                  </a:lnTo>
                  <a:lnTo>
                    <a:pt x="23235" y="19634"/>
                  </a:lnTo>
                  <a:lnTo>
                    <a:pt x="24119" y="18681"/>
                  </a:lnTo>
                  <a:lnTo>
                    <a:pt x="24981" y="17437"/>
                  </a:lnTo>
                  <a:lnTo>
                    <a:pt x="25271" y="16776"/>
                  </a:lnTo>
                  <a:lnTo>
                    <a:pt x="25180" y="16090"/>
                  </a:lnTo>
                  <a:lnTo>
                    <a:pt x="25019" y="15608"/>
                  </a:lnTo>
                  <a:lnTo>
                    <a:pt x="23495" y="13969"/>
                  </a:lnTo>
                  <a:close/>
                </a:path>
                <a:path w="31750" h="31750">
                  <a:moveTo>
                    <a:pt x="5366" y="19897"/>
                  </a:moveTo>
                  <a:lnTo>
                    <a:pt x="4594" y="20904"/>
                  </a:lnTo>
                  <a:lnTo>
                    <a:pt x="4493" y="21247"/>
                  </a:lnTo>
                  <a:lnTo>
                    <a:pt x="4610" y="21800"/>
                  </a:lnTo>
                  <a:lnTo>
                    <a:pt x="5436" y="21564"/>
                  </a:lnTo>
                  <a:lnTo>
                    <a:pt x="5366" y="19897"/>
                  </a:lnTo>
                  <a:close/>
                </a:path>
                <a:path w="31750" h="31750">
                  <a:moveTo>
                    <a:pt x="20936" y="16992"/>
                  </a:moveTo>
                  <a:lnTo>
                    <a:pt x="15367" y="16992"/>
                  </a:lnTo>
                  <a:lnTo>
                    <a:pt x="16726" y="17157"/>
                  </a:lnTo>
                  <a:lnTo>
                    <a:pt x="15850" y="17525"/>
                  </a:lnTo>
                  <a:lnTo>
                    <a:pt x="15709" y="18237"/>
                  </a:lnTo>
                  <a:lnTo>
                    <a:pt x="15583" y="19634"/>
                  </a:lnTo>
                  <a:lnTo>
                    <a:pt x="17463" y="20904"/>
                  </a:lnTo>
                  <a:lnTo>
                    <a:pt x="18174" y="19837"/>
                  </a:lnTo>
                  <a:lnTo>
                    <a:pt x="19359" y="18835"/>
                  </a:lnTo>
                  <a:lnTo>
                    <a:pt x="19939" y="18097"/>
                  </a:lnTo>
                  <a:lnTo>
                    <a:pt x="20488" y="17609"/>
                  </a:lnTo>
                  <a:lnTo>
                    <a:pt x="20936" y="16992"/>
                  </a:lnTo>
                  <a:close/>
                </a:path>
                <a:path w="31750" h="31750">
                  <a:moveTo>
                    <a:pt x="20488" y="17609"/>
                  </a:moveTo>
                  <a:lnTo>
                    <a:pt x="19939" y="18097"/>
                  </a:lnTo>
                  <a:lnTo>
                    <a:pt x="19359" y="18835"/>
                  </a:lnTo>
                  <a:lnTo>
                    <a:pt x="19977" y="18313"/>
                  </a:lnTo>
                  <a:lnTo>
                    <a:pt x="20488" y="17609"/>
                  </a:lnTo>
                  <a:close/>
                </a:path>
                <a:path w="31750" h="31750">
                  <a:moveTo>
                    <a:pt x="20982" y="16929"/>
                  </a:moveTo>
                  <a:lnTo>
                    <a:pt x="14097" y="16929"/>
                  </a:lnTo>
                  <a:lnTo>
                    <a:pt x="14707" y="17538"/>
                  </a:lnTo>
                  <a:lnTo>
                    <a:pt x="15367" y="16992"/>
                  </a:lnTo>
                  <a:lnTo>
                    <a:pt x="20936" y="16992"/>
                  </a:lnTo>
                  <a:close/>
                </a:path>
                <a:path w="31750" h="31750">
                  <a:moveTo>
                    <a:pt x="28305" y="13398"/>
                  </a:moveTo>
                  <a:lnTo>
                    <a:pt x="24168" y="13398"/>
                  </a:lnTo>
                  <a:lnTo>
                    <a:pt x="26276" y="14630"/>
                  </a:lnTo>
                  <a:lnTo>
                    <a:pt x="26721" y="14668"/>
                  </a:lnTo>
                  <a:lnTo>
                    <a:pt x="27153" y="14604"/>
                  </a:lnTo>
                  <a:lnTo>
                    <a:pt x="27584" y="14439"/>
                  </a:lnTo>
                  <a:lnTo>
                    <a:pt x="27940" y="14160"/>
                  </a:lnTo>
                  <a:lnTo>
                    <a:pt x="28181" y="13817"/>
                  </a:lnTo>
                  <a:lnTo>
                    <a:pt x="28305" y="13398"/>
                  </a:lnTo>
                  <a:close/>
                </a:path>
                <a:path w="31750" h="31750">
                  <a:moveTo>
                    <a:pt x="21793" y="0"/>
                  </a:moveTo>
                  <a:lnTo>
                    <a:pt x="19317" y="3073"/>
                  </a:lnTo>
                  <a:lnTo>
                    <a:pt x="19710" y="4914"/>
                  </a:lnTo>
                  <a:lnTo>
                    <a:pt x="18413" y="6400"/>
                  </a:lnTo>
                  <a:lnTo>
                    <a:pt x="18301" y="8153"/>
                  </a:lnTo>
                  <a:lnTo>
                    <a:pt x="17920" y="9194"/>
                  </a:lnTo>
                  <a:lnTo>
                    <a:pt x="18467" y="10172"/>
                  </a:lnTo>
                  <a:lnTo>
                    <a:pt x="18520" y="10579"/>
                  </a:lnTo>
                  <a:lnTo>
                    <a:pt x="17666" y="11455"/>
                  </a:lnTo>
                  <a:lnTo>
                    <a:pt x="28854" y="11455"/>
                  </a:lnTo>
                  <a:lnTo>
                    <a:pt x="29147" y="11175"/>
                  </a:lnTo>
                  <a:lnTo>
                    <a:pt x="30277" y="10579"/>
                  </a:lnTo>
                  <a:lnTo>
                    <a:pt x="30836" y="10172"/>
                  </a:lnTo>
                  <a:lnTo>
                    <a:pt x="31204" y="9651"/>
                  </a:lnTo>
                  <a:lnTo>
                    <a:pt x="31128" y="8000"/>
                  </a:lnTo>
                  <a:lnTo>
                    <a:pt x="30671" y="7213"/>
                  </a:lnTo>
                  <a:lnTo>
                    <a:pt x="29896" y="6400"/>
                  </a:lnTo>
                  <a:lnTo>
                    <a:pt x="29020" y="5600"/>
                  </a:lnTo>
                  <a:lnTo>
                    <a:pt x="27762" y="5067"/>
                  </a:lnTo>
                  <a:lnTo>
                    <a:pt x="25768" y="4076"/>
                  </a:lnTo>
                  <a:lnTo>
                    <a:pt x="25362" y="3911"/>
                  </a:lnTo>
                  <a:lnTo>
                    <a:pt x="23482" y="2628"/>
                  </a:lnTo>
                  <a:lnTo>
                    <a:pt x="21793" y="0"/>
                  </a:lnTo>
                  <a:close/>
                </a:path>
                <a:path w="31750" h="31750">
                  <a:moveTo>
                    <a:pt x="16561" y="9080"/>
                  </a:moveTo>
                  <a:lnTo>
                    <a:pt x="11468" y="11290"/>
                  </a:lnTo>
                  <a:lnTo>
                    <a:pt x="17589" y="11290"/>
                  </a:lnTo>
                  <a:lnTo>
                    <a:pt x="16561" y="9080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1799077" y="5425356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80" h="27939">
                  <a:moveTo>
                    <a:pt x="17970" y="0"/>
                  </a:moveTo>
                  <a:lnTo>
                    <a:pt x="16078" y="1041"/>
                  </a:lnTo>
                  <a:lnTo>
                    <a:pt x="15722" y="7810"/>
                  </a:lnTo>
                  <a:lnTo>
                    <a:pt x="14439" y="9093"/>
                  </a:lnTo>
                  <a:lnTo>
                    <a:pt x="10274" y="5791"/>
                  </a:lnTo>
                  <a:lnTo>
                    <a:pt x="9156" y="6286"/>
                  </a:lnTo>
                  <a:lnTo>
                    <a:pt x="7645" y="7442"/>
                  </a:lnTo>
                  <a:lnTo>
                    <a:pt x="8559" y="9296"/>
                  </a:lnTo>
                  <a:lnTo>
                    <a:pt x="7886" y="10706"/>
                  </a:lnTo>
                  <a:lnTo>
                    <a:pt x="7467" y="12026"/>
                  </a:lnTo>
                  <a:lnTo>
                    <a:pt x="7454" y="12725"/>
                  </a:lnTo>
                  <a:lnTo>
                    <a:pt x="7607" y="13411"/>
                  </a:lnTo>
                  <a:lnTo>
                    <a:pt x="7797" y="13843"/>
                  </a:lnTo>
                  <a:lnTo>
                    <a:pt x="8305" y="14630"/>
                  </a:lnTo>
                  <a:lnTo>
                    <a:pt x="9550" y="15862"/>
                  </a:lnTo>
                  <a:lnTo>
                    <a:pt x="9982" y="17170"/>
                  </a:lnTo>
                  <a:lnTo>
                    <a:pt x="8636" y="18605"/>
                  </a:lnTo>
                  <a:lnTo>
                    <a:pt x="8051" y="17792"/>
                  </a:lnTo>
                  <a:lnTo>
                    <a:pt x="8763" y="16510"/>
                  </a:lnTo>
                  <a:lnTo>
                    <a:pt x="7213" y="15621"/>
                  </a:lnTo>
                  <a:lnTo>
                    <a:pt x="6731" y="15506"/>
                  </a:lnTo>
                  <a:lnTo>
                    <a:pt x="6223" y="15532"/>
                  </a:lnTo>
                  <a:lnTo>
                    <a:pt x="5499" y="15684"/>
                  </a:lnTo>
                  <a:lnTo>
                    <a:pt x="2451" y="19507"/>
                  </a:lnTo>
                  <a:lnTo>
                    <a:pt x="1231" y="20243"/>
                  </a:lnTo>
                  <a:lnTo>
                    <a:pt x="304" y="21221"/>
                  </a:lnTo>
                  <a:lnTo>
                    <a:pt x="101" y="21666"/>
                  </a:lnTo>
                  <a:lnTo>
                    <a:pt x="0" y="22136"/>
                  </a:lnTo>
                  <a:lnTo>
                    <a:pt x="25" y="22618"/>
                  </a:lnTo>
                  <a:lnTo>
                    <a:pt x="304" y="23939"/>
                  </a:lnTo>
                  <a:lnTo>
                    <a:pt x="1181" y="24739"/>
                  </a:lnTo>
                  <a:lnTo>
                    <a:pt x="2362" y="25285"/>
                  </a:lnTo>
                  <a:lnTo>
                    <a:pt x="6134" y="25120"/>
                  </a:lnTo>
                  <a:lnTo>
                    <a:pt x="9525" y="26708"/>
                  </a:lnTo>
                  <a:lnTo>
                    <a:pt x="13081" y="27533"/>
                  </a:lnTo>
                  <a:lnTo>
                    <a:pt x="13525" y="26695"/>
                  </a:lnTo>
                  <a:lnTo>
                    <a:pt x="14300" y="26517"/>
                  </a:lnTo>
                  <a:lnTo>
                    <a:pt x="15151" y="26492"/>
                  </a:lnTo>
                  <a:lnTo>
                    <a:pt x="16230" y="25095"/>
                  </a:lnTo>
                  <a:lnTo>
                    <a:pt x="15125" y="23964"/>
                  </a:lnTo>
                  <a:lnTo>
                    <a:pt x="14693" y="22758"/>
                  </a:lnTo>
                  <a:lnTo>
                    <a:pt x="15201" y="20701"/>
                  </a:lnTo>
                  <a:lnTo>
                    <a:pt x="13550" y="18059"/>
                  </a:lnTo>
                  <a:lnTo>
                    <a:pt x="16319" y="16598"/>
                  </a:lnTo>
                  <a:lnTo>
                    <a:pt x="19304" y="16992"/>
                  </a:lnTo>
                  <a:lnTo>
                    <a:pt x="21501" y="15062"/>
                  </a:lnTo>
                  <a:lnTo>
                    <a:pt x="30289" y="10680"/>
                  </a:lnTo>
                  <a:lnTo>
                    <a:pt x="26670" y="4445"/>
                  </a:lnTo>
                  <a:lnTo>
                    <a:pt x="24917" y="2578"/>
                  </a:lnTo>
                  <a:lnTo>
                    <a:pt x="22733" y="1422"/>
                  </a:lnTo>
                  <a:lnTo>
                    <a:pt x="20383" y="520"/>
                  </a:lnTo>
                  <a:lnTo>
                    <a:pt x="17970" y="0"/>
                  </a:lnTo>
                  <a:close/>
                </a:path>
              </a:pathLst>
            </a:custGeom>
            <a:solidFill>
              <a:srgbClr val="2E4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1767879" y="5412208"/>
              <a:ext cx="25400" cy="19685"/>
            </a:xfrm>
            <a:custGeom>
              <a:avLst/>
              <a:gdLst/>
              <a:ahLst/>
              <a:cxnLst/>
              <a:rect l="l" t="t" r="r" b="b"/>
              <a:pathLst>
                <a:path w="25400" h="19685">
                  <a:moveTo>
                    <a:pt x="8000" y="0"/>
                  </a:moveTo>
                  <a:lnTo>
                    <a:pt x="4889" y="850"/>
                  </a:lnTo>
                  <a:lnTo>
                    <a:pt x="4051" y="3898"/>
                  </a:lnTo>
                  <a:lnTo>
                    <a:pt x="2260" y="5994"/>
                  </a:lnTo>
                  <a:lnTo>
                    <a:pt x="1092" y="7238"/>
                  </a:lnTo>
                  <a:lnTo>
                    <a:pt x="190" y="8623"/>
                  </a:lnTo>
                  <a:lnTo>
                    <a:pt x="0" y="10363"/>
                  </a:lnTo>
                  <a:lnTo>
                    <a:pt x="25" y="10845"/>
                  </a:lnTo>
                  <a:lnTo>
                    <a:pt x="3047" y="13131"/>
                  </a:lnTo>
                  <a:lnTo>
                    <a:pt x="4216" y="14249"/>
                  </a:lnTo>
                  <a:lnTo>
                    <a:pt x="5486" y="15214"/>
                  </a:lnTo>
                  <a:lnTo>
                    <a:pt x="6299" y="15697"/>
                  </a:lnTo>
                  <a:lnTo>
                    <a:pt x="6730" y="15862"/>
                  </a:lnTo>
                  <a:lnTo>
                    <a:pt x="9220" y="16586"/>
                  </a:lnTo>
                  <a:lnTo>
                    <a:pt x="10591" y="19570"/>
                  </a:lnTo>
                  <a:lnTo>
                    <a:pt x="13601" y="19227"/>
                  </a:lnTo>
                  <a:lnTo>
                    <a:pt x="14960" y="18910"/>
                  </a:lnTo>
                  <a:lnTo>
                    <a:pt x="15709" y="18034"/>
                  </a:lnTo>
                  <a:lnTo>
                    <a:pt x="16001" y="16700"/>
                  </a:lnTo>
                  <a:lnTo>
                    <a:pt x="16509" y="15125"/>
                  </a:lnTo>
                  <a:lnTo>
                    <a:pt x="14414" y="13373"/>
                  </a:lnTo>
                  <a:lnTo>
                    <a:pt x="18541" y="9448"/>
                  </a:lnTo>
                  <a:lnTo>
                    <a:pt x="22212" y="6858"/>
                  </a:lnTo>
                  <a:lnTo>
                    <a:pt x="24828" y="3175"/>
                  </a:lnTo>
                  <a:lnTo>
                    <a:pt x="19405" y="1104"/>
                  </a:lnTo>
                  <a:lnTo>
                    <a:pt x="13779" y="190"/>
                  </a:lnTo>
                  <a:lnTo>
                    <a:pt x="8000" y="0"/>
                  </a:lnTo>
                  <a:close/>
                </a:path>
              </a:pathLst>
            </a:custGeom>
            <a:solidFill>
              <a:srgbClr val="2F5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1784592" y="5416431"/>
              <a:ext cx="20955" cy="24765"/>
            </a:xfrm>
            <a:custGeom>
              <a:avLst/>
              <a:gdLst/>
              <a:ahLst/>
              <a:cxnLst/>
              <a:rect l="l" t="t" r="r" b="b"/>
              <a:pathLst>
                <a:path w="20955" h="24764">
                  <a:moveTo>
                    <a:pt x="12014" y="0"/>
                  </a:moveTo>
                  <a:lnTo>
                    <a:pt x="11353" y="1790"/>
                  </a:lnTo>
                  <a:lnTo>
                    <a:pt x="11899" y="3962"/>
                  </a:lnTo>
                  <a:lnTo>
                    <a:pt x="10299" y="5448"/>
                  </a:lnTo>
                  <a:lnTo>
                    <a:pt x="9067" y="1879"/>
                  </a:lnTo>
                  <a:lnTo>
                    <a:pt x="6781" y="990"/>
                  </a:lnTo>
                  <a:lnTo>
                    <a:pt x="1485" y="5930"/>
                  </a:lnTo>
                  <a:lnTo>
                    <a:pt x="939" y="9690"/>
                  </a:lnTo>
                  <a:lnTo>
                    <a:pt x="0" y="13233"/>
                  </a:lnTo>
                  <a:lnTo>
                    <a:pt x="723" y="14630"/>
                  </a:lnTo>
                  <a:lnTo>
                    <a:pt x="1168" y="16090"/>
                  </a:lnTo>
                  <a:lnTo>
                    <a:pt x="1282" y="17653"/>
                  </a:lnTo>
                  <a:lnTo>
                    <a:pt x="1511" y="18313"/>
                  </a:lnTo>
                  <a:lnTo>
                    <a:pt x="1866" y="18897"/>
                  </a:lnTo>
                  <a:lnTo>
                    <a:pt x="2349" y="19405"/>
                  </a:lnTo>
                  <a:lnTo>
                    <a:pt x="3873" y="20789"/>
                  </a:lnTo>
                  <a:lnTo>
                    <a:pt x="5740" y="21818"/>
                  </a:lnTo>
                  <a:lnTo>
                    <a:pt x="6908" y="23596"/>
                  </a:lnTo>
                  <a:lnTo>
                    <a:pt x="8966" y="24599"/>
                  </a:lnTo>
                  <a:lnTo>
                    <a:pt x="9448" y="24523"/>
                  </a:lnTo>
                  <a:lnTo>
                    <a:pt x="10591" y="24155"/>
                  </a:lnTo>
                  <a:lnTo>
                    <a:pt x="11544" y="23063"/>
                  </a:lnTo>
                  <a:lnTo>
                    <a:pt x="18033" y="23545"/>
                  </a:lnTo>
                  <a:lnTo>
                    <a:pt x="13754" y="15722"/>
                  </a:lnTo>
                  <a:lnTo>
                    <a:pt x="13258" y="18440"/>
                  </a:lnTo>
                  <a:lnTo>
                    <a:pt x="11315" y="17945"/>
                  </a:lnTo>
                  <a:lnTo>
                    <a:pt x="12674" y="15557"/>
                  </a:lnTo>
                  <a:lnTo>
                    <a:pt x="15125" y="14731"/>
                  </a:lnTo>
                  <a:lnTo>
                    <a:pt x="16776" y="13004"/>
                  </a:lnTo>
                  <a:lnTo>
                    <a:pt x="18338" y="11099"/>
                  </a:lnTo>
                  <a:lnTo>
                    <a:pt x="19507" y="8991"/>
                  </a:lnTo>
                  <a:lnTo>
                    <a:pt x="20053" y="6553"/>
                  </a:lnTo>
                  <a:lnTo>
                    <a:pt x="20396" y="4737"/>
                  </a:lnTo>
                  <a:lnTo>
                    <a:pt x="18821" y="3606"/>
                  </a:lnTo>
                  <a:lnTo>
                    <a:pt x="18453" y="2044"/>
                  </a:lnTo>
                  <a:lnTo>
                    <a:pt x="16497" y="787"/>
                  </a:lnTo>
                  <a:lnTo>
                    <a:pt x="14325" y="165"/>
                  </a:lnTo>
                  <a:lnTo>
                    <a:pt x="12014" y="0"/>
                  </a:lnTo>
                  <a:close/>
                </a:path>
              </a:pathLst>
            </a:custGeom>
            <a:solidFill>
              <a:srgbClr val="305C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1836031" y="5443229"/>
              <a:ext cx="13970" cy="31115"/>
            </a:xfrm>
            <a:custGeom>
              <a:avLst/>
              <a:gdLst/>
              <a:ahLst/>
              <a:cxnLst/>
              <a:rect l="l" t="t" r="r" b="b"/>
              <a:pathLst>
                <a:path w="13969" h="31114">
                  <a:moveTo>
                    <a:pt x="13449" y="19697"/>
                  </a:moveTo>
                  <a:lnTo>
                    <a:pt x="3492" y="19697"/>
                  </a:lnTo>
                  <a:lnTo>
                    <a:pt x="4279" y="21628"/>
                  </a:lnTo>
                  <a:lnTo>
                    <a:pt x="4711" y="22097"/>
                  </a:lnTo>
                  <a:lnTo>
                    <a:pt x="5181" y="22529"/>
                  </a:lnTo>
                  <a:lnTo>
                    <a:pt x="5740" y="22885"/>
                  </a:lnTo>
                  <a:lnTo>
                    <a:pt x="6578" y="23571"/>
                  </a:lnTo>
                  <a:lnTo>
                    <a:pt x="8153" y="23799"/>
                  </a:lnTo>
                  <a:lnTo>
                    <a:pt x="7416" y="25501"/>
                  </a:lnTo>
                  <a:lnTo>
                    <a:pt x="6946" y="26225"/>
                  </a:lnTo>
                  <a:lnTo>
                    <a:pt x="6210" y="26708"/>
                  </a:lnTo>
                  <a:lnTo>
                    <a:pt x="5651" y="27343"/>
                  </a:lnTo>
                  <a:lnTo>
                    <a:pt x="5029" y="28181"/>
                  </a:lnTo>
                  <a:lnTo>
                    <a:pt x="4737" y="29019"/>
                  </a:lnTo>
                  <a:lnTo>
                    <a:pt x="5638" y="29870"/>
                  </a:lnTo>
                  <a:lnTo>
                    <a:pt x="6070" y="30137"/>
                  </a:lnTo>
                  <a:lnTo>
                    <a:pt x="6527" y="30340"/>
                  </a:lnTo>
                  <a:lnTo>
                    <a:pt x="7010" y="30454"/>
                  </a:lnTo>
                  <a:lnTo>
                    <a:pt x="10642" y="30949"/>
                  </a:lnTo>
                  <a:lnTo>
                    <a:pt x="12560" y="29730"/>
                  </a:lnTo>
                  <a:lnTo>
                    <a:pt x="11899" y="24574"/>
                  </a:lnTo>
                  <a:lnTo>
                    <a:pt x="12458" y="23406"/>
                  </a:lnTo>
                  <a:lnTo>
                    <a:pt x="13449" y="19697"/>
                  </a:lnTo>
                  <a:close/>
                </a:path>
                <a:path w="13969" h="31114">
                  <a:moveTo>
                    <a:pt x="2146" y="15862"/>
                  </a:moveTo>
                  <a:lnTo>
                    <a:pt x="1790" y="18427"/>
                  </a:lnTo>
                  <a:lnTo>
                    <a:pt x="0" y="18999"/>
                  </a:lnTo>
                  <a:lnTo>
                    <a:pt x="101" y="22009"/>
                  </a:lnTo>
                  <a:lnTo>
                    <a:pt x="3492" y="19697"/>
                  </a:lnTo>
                  <a:lnTo>
                    <a:pt x="13449" y="19697"/>
                  </a:lnTo>
                  <a:lnTo>
                    <a:pt x="13741" y="18605"/>
                  </a:lnTo>
                  <a:lnTo>
                    <a:pt x="9525" y="18478"/>
                  </a:lnTo>
                  <a:lnTo>
                    <a:pt x="9145" y="17263"/>
                  </a:lnTo>
                  <a:lnTo>
                    <a:pt x="9017" y="17195"/>
                  </a:lnTo>
                  <a:lnTo>
                    <a:pt x="8785" y="16192"/>
                  </a:lnTo>
                  <a:lnTo>
                    <a:pt x="4419" y="16192"/>
                  </a:lnTo>
                  <a:lnTo>
                    <a:pt x="2146" y="15862"/>
                  </a:lnTo>
                  <a:close/>
                </a:path>
                <a:path w="13969" h="31114">
                  <a:moveTo>
                    <a:pt x="12298" y="15874"/>
                  </a:moveTo>
                  <a:lnTo>
                    <a:pt x="8712" y="15874"/>
                  </a:lnTo>
                  <a:lnTo>
                    <a:pt x="9145" y="17263"/>
                  </a:lnTo>
                  <a:lnTo>
                    <a:pt x="9931" y="17678"/>
                  </a:lnTo>
                  <a:lnTo>
                    <a:pt x="12509" y="16408"/>
                  </a:lnTo>
                  <a:lnTo>
                    <a:pt x="12298" y="15874"/>
                  </a:lnTo>
                  <a:close/>
                </a:path>
                <a:path w="13969" h="31114">
                  <a:moveTo>
                    <a:pt x="8712" y="15874"/>
                  </a:moveTo>
                  <a:lnTo>
                    <a:pt x="9017" y="17195"/>
                  </a:lnTo>
                  <a:lnTo>
                    <a:pt x="9145" y="17263"/>
                  </a:lnTo>
                  <a:lnTo>
                    <a:pt x="8712" y="15874"/>
                  </a:lnTo>
                  <a:close/>
                </a:path>
                <a:path w="13969" h="31114">
                  <a:moveTo>
                    <a:pt x="1574" y="0"/>
                  </a:moveTo>
                  <a:lnTo>
                    <a:pt x="63" y="1638"/>
                  </a:lnTo>
                  <a:lnTo>
                    <a:pt x="350" y="2819"/>
                  </a:lnTo>
                  <a:lnTo>
                    <a:pt x="423" y="4813"/>
                  </a:lnTo>
                  <a:lnTo>
                    <a:pt x="292" y="7365"/>
                  </a:lnTo>
                  <a:lnTo>
                    <a:pt x="2565" y="8572"/>
                  </a:lnTo>
                  <a:lnTo>
                    <a:pt x="507" y="12877"/>
                  </a:lnTo>
                  <a:lnTo>
                    <a:pt x="4178" y="13665"/>
                  </a:lnTo>
                  <a:lnTo>
                    <a:pt x="4419" y="16192"/>
                  </a:lnTo>
                  <a:lnTo>
                    <a:pt x="8785" y="16192"/>
                  </a:lnTo>
                  <a:lnTo>
                    <a:pt x="8712" y="15874"/>
                  </a:lnTo>
                  <a:lnTo>
                    <a:pt x="12298" y="15874"/>
                  </a:lnTo>
                  <a:lnTo>
                    <a:pt x="11950" y="14998"/>
                  </a:lnTo>
                  <a:lnTo>
                    <a:pt x="11523" y="13766"/>
                  </a:lnTo>
                  <a:lnTo>
                    <a:pt x="10363" y="12992"/>
                  </a:lnTo>
                  <a:lnTo>
                    <a:pt x="11303" y="11493"/>
                  </a:lnTo>
                  <a:lnTo>
                    <a:pt x="10439" y="10617"/>
                  </a:lnTo>
                  <a:lnTo>
                    <a:pt x="9563" y="7569"/>
                  </a:lnTo>
                  <a:lnTo>
                    <a:pt x="8140" y="4813"/>
                  </a:lnTo>
                  <a:lnTo>
                    <a:pt x="7304" y="3860"/>
                  </a:lnTo>
                  <a:lnTo>
                    <a:pt x="4064" y="3860"/>
                  </a:lnTo>
                  <a:lnTo>
                    <a:pt x="3759" y="3822"/>
                  </a:lnTo>
                  <a:lnTo>
                    <a:pt x="3831" y="3505"/>
                  </a:lnTo>
                  <a:lnTo>
                    <a:pt x="3467" y="3505"/>
                  </a:lnTo>
                  <a:lnTo>
                    <a:pt x="3837" y="3016"/>
                  </a:lnTo>
                  <a:lnTo>
                    <a:pt x="3376" y="2412"/>
                  </a:lnTo>
                  <a:lnTo>
                    <a:pt x="3340" y="431"/>
                  </a:lnTo>
                  <a:lnTo>
                    <a:pt x="1574" y="0"/>
                  </a:lnTo>
                  <a:close/>
                </a:path>
                <a:path w="13969" h="31114">
                  <a:moveTo>
                    <a:pt x="6032" y="2412"/>
                  </a:moveTo>
                  <a:lnTo>
                    <a:pt x="4176" y="3416"/>
                  </a:lnTo>
                  <a:lnTo>
                    <a:pt x="4064" y="3860"/>
                  </a:lnTo>
                  <a:lnTo>
                    <a:pt x="7304" y="3860"/>
                  </a:lnTo>
                  <a:lnTo>
                    <a:pt x="6032" y="2412"/>
                  </a:lnTo>
                  <a:close/>
                </a:path>
                <a:path w="13969" h="31114">
                  <a:moveTo>
                    <a:pt x="3837" y="3016"/>
                  </a:moveTo>
                  <a:lnTo>
                    <a:pt x="3467" y="3505"/>
                  </a:lnTo>
                  <a:lnTo>
                    <a:pt x="3841" y="3463"/>
                  </a:lnTo>
                  <a:lnTo>
                    <a:pt x="3837" y="3016"/>
                  </a:lnTo>
                  <a:close/>
                </a:path>
                <a:path w="13969" h="31114">
                  <a:moveTo>
                    <a:pt x="3841" y="3463"/>
                  </a:moveTo>
                  <a:lnTo>
                    <a:pt x="3467" y="3505"/>
                  </a:lnTo>
                  <a:lnTo>
                    <a:pt x="3831" y="3505"/>
                  </a:lnTo>
                  <a:close/>
                </a:path>
                <a:path w="13969" h="31114">
                  <a:moveTo>
                    <a:pt x="3918" y="3122"/>
                  </a:moveTo>
                  <a:lnTo>
                    <a:pt x="3841" y="3463"/>
                  </a:lnTo>
                  <a:lnTo>
                    <a:pt x="4152" y="3428"/>
                  </a:lnTo>
                  <a:lnTo>
                    <a:pt x="3918" y="3122"/>
                  </a:lnTo>
                  <a:close/>
                </a:path>
              </a:pathLst>
            </a:custGeom>
            <a:solidFill>
              <a:srgbClr val="2E4B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1799343" y="5498267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5892" y="12"/>
                  </a:moveTo>
                  <a:lnTo>
                    <a:pt x="0" y="2095"/>
                  </a:lnTo>
                  <a:lnTo>
                    <a:pt x="419" y="3263"/>
                  </a:lnTo>
                  <a:lnTo>
                    <a:pt x="2171" y="4876"/>
                  </a:lnTo>
                  <a:lnTo>
                    <a:pt x="2908" y="5461"/>
                  </a:lnTo>
                  <a:lnTo>
                    <a:pt x="3708" y="5918"/>
                  </a:lnTo>
                  <a:lnTo>
                    <a:pt x="8686" y="8343"/>
                  </a:lnTo>
                  <a:lnTo>
                    <a:pt x="10706" y="9461"/>
                  </a:lnTo>
                  <a:lnTo>
                    <a:pt x="13246" y="10629"/>
                  </a:lnTo>
                  <a:lnTo>
                    <a:pt x="16027" y="11353"/>
                  </a:lnTo>
                  <a:lnTo>
                    <a:pt x="18097" y="13398"/>
                  </a:lnTo>
                  <a:lnTo>
                    <a:pt x="20358" y="14503"/>
                  </a:lnTo>
                  <a:lnTo>
                    <a:pt x="22669" y="15379"/>
                  </a:lnTo>
                  <a:lnTo>
                    <a:pt x="25272" y="14859"/>
                  </a:lnTo>
                  <a:lnTo>
                    <a:pt x="29438" y="14643"/>
                  </a:lnTo>
                  <a:lnTo>
                    <a:pt x="33337" y="16192"/>
                  </a:lnTo>
                  <a:lnTo>
                    <a:pt x="39509" y="16751"/>
                  </a:lnTo>
                  <a:lnTo>
                    <a:pt x="41998" y="18402"/>
                  </a:lnTo>
                  <a:lnTo>
                    <a:pt x="43891" y="15875"/>
                  </a:lnTo>
                  <a:lnTo>
                    <a:pt x="41173" y="13754"/>
                  </a:lnTo>
                  <a:lnTo>
                    <a:pt x="37376" y="14986"/>
                  </a:lnTo>
                  <a:lnTo>
                    <a:pt x="34645" y="12915"/>
                  </a:lnTo>
                  <a:lnTo>
                    <a:pt x="33083" y="12192"/>
                  </a:lnTo>
                  <a:lnTo>
                    <a:pt x="31419" y="11734"/>
                  </a:lnTo>
                  <a:lnTo>
                    <a:pt x="28651" y="10109"/>
                  </a:lnTo>
                  <a:lnTo>
                    <a:pt x="21120" y="6654"/>
                  </a:lnTo>
                  <a:lnTo>
                    <a:pt x="14350" y="3289"/>
                  </a:lnTo>
                  <a:lnTo>
                    <a:pt x="7429" y="266"/>
                  </a:lnTo>
                  <a:lnTo>
                    <a:pt x="5892" y="12"/>
                  </a:lnTo>
                  <a:close/>
                </a:path>
              </a:pathLst>
            </a:custGeom>
            <a:solidFill>
              <a:srgbClr val="7B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1694789" y="5419552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4" h="20320">
                  <a:moveTo>
                    <a:pt x="15379" y="0"/>
                  </a:moveTo>
                  <a:lnTo>
                    <a:pt x="9829" y="1549"/>
                  </a:lnTo>
                  <a:lnTo>
                    <a:pt x="4686" y="3962"/>
                  </a:lnTo>
                  <a:lnTo>
                    <a:pt x="0" y="7340"/>
                  </a:lnTo>
                  <a:lnTo>
                    <a:pt x="850" y="9372"/>
                  </a:lnTo>
                  <a:lnTo>
                    <a:pt x="1130" y="11887"/>
                  </a:lnTo>
                  <a:lnTo>
                    <a:pt x="4063" y="12166"/>
                  </a:lnTo>
                  <a:lnTo>
                    <a:pt x="5714" y="13525"/>
                  </a:lnTo>
                  <a:lnTo>
                    <a:pt x="4698" y="15468"/>
                  </a:lnTo>
                  <a:lnTo>
                    <a:pt x="5130" y="17094"/>
                  </a:lnTo>
                  <a:lnTo>
                    <a:pt x="5219" y="17767"/>
                  </a:lnTo>
                  <a:lnTo>
                    <a:pt x="5219" y="18567"/>
                  </a:lnTo>
                  <a:lnTo>
                    <a:pt x="5359" y="19316"/>
                  </a:lnTo>
                  <a:lnTo>
                    <a:pt x="6045" y="19837"/>
                  </a:lnTo>
                  <a:lnTo>
                    <a:pt x="7492" y="19824"/>
                  </a:lnTo>
                  <a:lnTo>
                    <a:pt x="8496" y="18834"/>
                  </a:lnTo>
                  <a:lnTo>
                    <a:pt x="9651" y="18186"/>
                  </a:lnTo>
                  <a:lnTo>
                    <a:pt x="10782" y="17437"/>
                  </a:lnTo>
                  <a:lnTo>
                    <a:pt x="17284" y="15748"/>
                  </a:lnTo>
                  <a:lnTo>
                    <a:pt x="18072" y="13792"/>
                  </a:lnTo>
                  <a:lnTo>
                    <a:pt x="14858" y="7302"/>
                  </a:lnTo>
                  <a:lnTo>
                    <a:pt x="14465" y="7112"/>
                  </a:lnTo>
                  <a:lnTo>
                    <a:pt x="14071" y="7061"/>
                  </a:lnTo>
                  <a:lnTo>
                    <a:pt x="13639" y="7112"/>
                  </a:lnTo>
                  <a:lnTo>
                    <a:pt x="13373" y="7277"/>
                  </a:lnTo>
                  <a:lnTo>
                    <a:pt x="13080" y="8140"/>
                  </a:lnTo>
                  <a:lnTo>
                    <a:pt x="12915" y="7112"/>
                  </a:lnTo>
                  <a:lnTo>
                    <a:pt x="13144" y="5537"/>
                  </a:lnTo>
                  <a:lnTo>
                    <a:pt x="14427" y="4546"/>
                  </a:lnTo>
                  <a:lnTo>
                    <a:pt x="15201" y="3251"/>
                  </a:lnTo>
                  <a:lnTo>
                    <a:pt x="15722" y="2578"/>
                  </a:lnTo>
                  <a:lnTo>
                    <a:pt x="16052" y="1778"/>
                  </a:lnTo>
                  <a:lnTo>
                    <a:pt x="16636" y="1155"/>
                  </a:lnTo>
                  <a:lnTo>
                    <a:pt x="15379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1783471" y="5506569"/>
              <a:ext cx="29209" cy="29209"/>
            </a:xfrm>
            <a:custGeom>
              <a:avLst/>
              <a:gdLst/>
              <a:ahLst/>
              <a:cxnLst/>
              <a:rect l="l" t="t" r="r" b="b"/>
              <a:pathLst>
                <a:path w="29210" h="29210">
                  <a:moveTo>
                    <a:pt x="2451" y="0"/>
                  </a:moveTo>
                  <a:lnTo>
                    <a:pt x="1003" y="139"/>
                  </a:lnTo>
                  <a:lnTo>
                    <a:pt x="279" y="1016"/>
                  </a:lnTo>
                  <a:lnTo>
                    <a:pt x="104" y="1905"/>
                  </a:lnTo>
                  <a:lnTo>
                    <a:pt x="0" y="3670"/>
                  </a:lnTo>
                  <a:lnTo>
                    <a:pt x="495" y="4775"/>
                  </a:lnTo>
                  <a:lnTo>
                    <a:pt x="1308" y="5765"/>
                  </a:lnTo>
                  <a:lnTo>
                    <a:pt x="2425" y="6819"/>
                  </a:lnTo>
                  <a:lnTo>
                    <a:pt x="5168" y="7416"/>
                  </a:lnTo>
                  <a:lnTo>
                    <a:pt x="2400" y="9575"/>
                  </a:lnTo>
                  <a:lnTo>
                    <a:pt x="2755" y="11023"/>
                  </a:lnTo>
                  <a:lnTo>
                    <a:pt x="3666" y="12268"/>
                  </a:lnTo>
                  <a:lnTo>
                    <a:pt x="4508" y="13335"/>
                  </a:lnTo>
                  <a:lnTo>
                    <a:pt x="9423" y="16522"/>
                  </a:lnTo>
                  <a:lnTo>
                    <a:pt x="13459" y="20835"/>
                  </a:lnTo>
                  <a:lnTo>
                    <a:pt x="18846" y="23431"/>
                  </a:lnTo>
                  <a:lnTo>
                    <a:pt x="20891" y="24168"/>
                  </a:lnTo>
                  <a:lnTo>
                    <a:pt x="23050" y="24549"/>
                  </a:lnTo>
                  <a:lnTo>
                    <a:pt x="25654" y="27546"/>
                  </a:lnTo>
                  <a:lnTo>
                    <a:pt x="26746" y="29146"/>
                  </a:lnTo>
                  <a:lnTo>
                    <a:pt x="28829" y="28308"/>
                  </a:lnTo>
                  <a:lnTo>
                    <a:pt x="27508" y="24714"/>
                  </a:lnTo>
                  <a:lnTo>
                    <a:pt x="24427" y="20916"/>
                  </a:lnTo>
                  <a:lnTo>
                    <a:pt x="21467" y="20904"/>
                  </a:lnTo>
                  <a:lnTo>
                    <a:pt x="21221" y="20904"/>
                  </a:lnTo>
                  <a:lnTo>
                    <a:pt x="20586" y="20662"/>
                  </a:lnTo>
                  <a:lnTo>
                    <a:pt x="21151" y="20662"/>
                  </a:lnTo>
                  <a:lnTo>
                    <a:pt x="21018" y="20574"/>
                  </a:lnTo>
                  <a:lnTo>
                    <a:pt x="20205" y="18402"/>
                  </a:lnTo>
                  <a:lnTo>
                    <a:pt x="18186" y="17119"/>
                  </a:lnTo>
                  <a:lnTo>
                    <a:pt x="17373" y="15049"/>
                  </a:lnTo>
                  <a:lnTo>
                    <a:pt x="16344" y="12268"/>
                  </a:lnTo>
                  <a:lnTo>
                    <a:pt x="13500" y="11214"/>
                  </a:lnTo>
                  <a:lnTo>
                    <a:pt x="11722" y="9144"/>
                  </a:lnTo>
                  <a:lnTo>
                    <a:pt x="7759" y="5410"/>
                  </a:lnTo>
                  <a:lnTo>
                    <a:pt x="6299" y="3073"/>
                  </a:lnTo>
                  <a:lnTo>
                    <a:pt x="5130" y="1905"/>
                  </a:lnTo>
                  <a:lnTo>
                    <a:pt x="4025" y="673"/>
                  </a:lnTo>
                  <a:lnTo>
                    <a:pt x="2451" y="0"/>
                  </a:lnTo>
                  <a:close/>
                </a:path>
                <a:path w="29210" h="29210">
                  <a:moveTo>
                    <a:pt x="20999" y="20500"/>
                  </a:moveTo>
                  <a:lnTo>
                    <a:pt x="21151" y="20662"/>
                  </a:lnTo>
                  <a:lnTo>
                    <a:pt x="21217" y="20835"/>
                  </a:lnTo>
                  <a:lnTo>
                    <a:pt x="21513" y="20916"/>
                  </a:lnTo>
                  <a:lnTo>
                    <a:pt x="20999" y="20500"/>
                  </a:lnTo>
                  <a:close/>
                </a:path>
                <a:path w="29210" h="29210">
                  <a:moveTo>
                    <a:pt x="21996" y="18440"/>
                  </a:moveTo>
                  <a:lnTo>
                    <a:pt x="21526" y="18605"/>
                  </a:lnTo>
                  <a:lnTo>
                    <a:pt x="20955" y="19075"/>
                  </a:lnTo>
                  <a:lnTo>
                    <a:pt x="20777" y="19659"/>
                  </a:lnTo>
                  <a:lnTo>
                    <a:pt x="20995" y="20485"/>
                  </a:lnTo>
                  <a:lnTo>
                    <a:pt x="21513" y="20916"/>
                  </a:lnTo>
                  <a:lnTo>
                    <a:pt x="24427" y="20916"/>
                  </a:lnTo>
                  <a:lnTo>
                    <a:pt x="22758" y="18859"/>
                  </a:lnTo>
                  <a:lnTo>
                    <a:pt x="22402" y="18529"/>
                  </a:lnTo>
                  <a:lnTo>
                    <a:pt x="21996" y="18440"/>
                  </a:lnTo>
                  <a:close/>
                </a:path>
                <a:path w="29210" h="29210">
                  <a:moveTo>
                    <a:pt x="21217" y="20835"/>
                  </a:moveTo>
                  <a:lnTo>
                    <a:pt x="21467" y="20904"/>
                  </a:lnTo>
                  <a:lnTo>
                    <a:pt x="21217" y="20835"/>
                  </a:lnTo>
                  <a:close/>
                </a:path>
                <a:path w="29210" h="29210">
                  <a:moveTo>
                    <a:pt x="21151" y="20662"/>
                  </a:moveTo>
                  <a:lnTo>
                    <a:pt x="20586" y="20662"/>
                  </a:lnTo>
                  <a:lnTo>
                    <a:pt x="21217" y="20835"/>
                  </a:lnTo>
                  <a:lnTo>
                    <a:pt x="21151" y="20662"/>
                  </a:lnTo>
                  <a:close/>
                </a:path>
              </a:pathLst>
            </a:custGeom>
            <a:solidFill>
              <a:srgbClr val="4B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1812517" y="5429799"/>
              <a:ext cx="23495" cy="18415"/>
            </a:xfrm>
            <a:custGeom>
              <a:avLst/>
              <a:gdLst/>
              <a:ahLst/>
              <a:cxnLst/>
              <a:rect l="l" t="t" r="r" b="b"/>
              <a:pathLst>
                <a:path w="23494" h="18414">
                  <a:moveTo>
                    <a:pt x="2730" y="10642"/>
                  </a:moveTo>
                  <a:lnTo>
                    <a:pt x="0" y="13119"/>
                  </a:lnTo>
                  <a:lnTo>
                    <a:pt x="1244" y="15354"/>
                  </a:lnTo>
                  <a:lnTo>
                    <a:pt x="3149" y="17551"/>
                  </a:lnTo>
                  <a:lnTo>
                    <a:pt x="3784" y="17894"/>
                  </a:lnTo>
                  <a:lnTo>
                    <a:pt x="5778" y="17703"/>
                  </a:lnTo>
                  <a:lnTo>
                    <a:pt x="6961" y="16865"/>
                  </a:lnTo>
                  <a:lnTo>
                    <a:pt x="6924" y="16217"/>
                  </a:lnTo>
                  <a:lnTo>
                    <a:pt x="6813" y="15278"/>
                  </a:lnTo>
                  <a:lnTo>
                    <a:pt x="6756" y="13182"/>
                  </a:lnTo>
                  <a:lnTo>
                    <a:pt x="9017" y="13182"/>
                  </a:lnTo>
                  <a:lnTo>
                    <a:pt x="8765" y="11963"/>
                  </a:lnTo>
                  <a:lnTo>
                    <a:pt x="6019" y="11963"/>
                  </a:lnTo>
                  <a:lnTo>
                    <a:pt x="2730" y="10642"/>
                  </a:lnTo>
                  <a:close/>
                </a:path>
                <a:path w="23494" h="18414">
                  <a:moveTo>
                    <a:pt x="14809" y="11087"/>
                  </a:moveTo>
                  <a:lnTo>
                    <a:pt x="8585" y="11087"/>
                  </a:lnTo>
                  <a:lnTo>
                    <a:pt x="10198" y="11175"/>
                  </a:lnTo>
                  <a:lnTo>
                    <a:pt x="11544" y="12217"/>
                  </a:lnTo>
                  <a:lnTo>
                    <a:pt x="11039" y="13385"/>
                  </a:lnTo>
                  <a:lnTo>
                    <a:pt x="10962" y="14147"/>
                  </a:lnTo>
                  <a:lnTo>
                    <a:pt x="11277" y="16217"/>
                  </a:lnTo>
                  <a:lnTo>
                    <a:pt x="12001" y="16713"/>
                  </a:lnTo>
                  <a:lnTo>
                    <a:pt x="13131" y="16865"/>
                  </a:lnTo>
                  <a:lnTo>
                    <a:pt x="12537" y="12484"/>
                  </a:lnTo>
                  <a:lnTo>
                    <a:pt x="12631" y="12217"/>
                  </a:lnTo>
                  <a:lnTo>
                    <a:pt x="14809" y="11087"/>
                  </a:lnTo>
                  <a:close/>
                </a:path>
                <a:path w="23494" h="18414">
                  <a:moveTo>
                    <a:pt x="9017" y="13182"/>
                  </a:moveTo>
                  <a:lnTo>
                    <a:pt x="6756" y="13182"/>
                  </a:lnTo>
                  <a:lnTo>
                    <a:pt x="9448" y="15278"/>
                  </a:lnTo>
                  <a:lnTo>
                    <a:pt x="9017" y="13182"/>
                  </a:lnTo>
                  <a:close/>
                </a:path>
                <a:path w="23494" h="18414">
                  <a:moveTo>
                    <a:pt x="21935" y="6718"/>
                  </a:moveTo>
                  <a:lnTo>
                    <a:pt x="18148" y="6718"/>
                  </a:lnTo>
                  <a:lnTo>
                    <a:pt x="20104" y="8229"/>
                  </a:lnTo>
                  <a:lnTo>
                    <a:pt x="18732" y="10426"/>
                  </a:lnTo>
                  <a:lnTo>
                    <a:pt x="20597" y="12217"/>
                  </a:lnTo>
                  <a:lnTo>
                    <a:pt x="20717" y="12484"/>
                  </a:lnTo>
                  <a:lnTo>
                    <a:pt x="21031" y="13385"/>
                  </a:lnTo>
                  <a:lnTo>
                    <a:pt x="22809" y="12484"/>
                  </a:lnTo>
                  <a:lnTo>
                    <a:pt x="23329" y="11556"/>
                  </a:lnTo>
                  <a:lnTo>
                    <a:pt x="22974" y="9651"/>
                  </a:lnTo>
                  <a:lnTo>
                    <a:pt x="21450" y="8902"/>
                  </a:lnTo>
                  <a:lnTo>
                    <a:pt x="22466" y="7556"/>
                  </a:lnTo>
                  <a:lnTo>
                    <a:pt x="21935" y="6718"/>
                  </a:lnTo>
                  <a:close/>
                </a:path>
                <a:path w="23494" h="18414">
                  <a:moveTo>
                    <a:pt x="13233" y="0"/>
                  </a:moveTo>
                  <a:lnTo>
                    <a:pt x="13141" y="2743"/>
                  </a:lnTo>
                  <a:lnTo>
                    <a:pt x="15138" y="4940"/>
                  </a:lnTo>
                  <a:lnTo>
                    <a:pt x="15405" y="5664"/>
                  </a:lnTo>
                  <a:lnTo>
                    <a:pt x="12382" y="6299"/>
                  </a:lnTo>
                  <a:lnTo>
                    <a:pt x="11658" y="7759"/>
                  </a:lnTo>
                  <a:lnTo>
                    <a:pt x="8039" y="9131"/>
                  </a:lnTo>
                  <a:lnTo>
                    <a:pt x="6019" y="11963"/>
                  </a:lnTo>
                  <a:lnTo>
                    <a:pt x="8765" y="11963"/>
                  </a:lnTo>
                  <a:lnTo>
                    <a:pt x="8585" y="11087"/>
                  </a:lnTo>
                  <a:lnTo>
                    <a:pt x="14809" y="11087"/>
                  </a:lnTo>
                  <a:lnTo>
                    <a:pt x="16497" y="10210"/>
                  </a:lnTo>
                  <a:lnTo>
                    <a:pt x="18148" y="6718"/>
                  </a:lnTo>
                  <a:lnTo>
                    <a:pt x="21935" y="6718"/>
                  </a:lnTo>
                  <a:lnTo>
                    <a:pt x="21259" y="5651"/>
                  </a:lnTo>
                  <a:lnTo>
                    <a:pt x="19545" y="4305"/>
                  </a:lnTo>
                  <a:lnTo>
                    <a:pt x="17627" y="3187"/>
                  </a:lnTo>
                  <a:lnTo>
                    <a:pt x="17005" y="3111"/>
                  </a:lnTo>
                  <a:lnTo>
                    <a:pt x="16586" y="2743"/>
                  </a:lnTo>
                  <a:lnTo>
                    <a:pt x="16326" y="2235"/>
                  </a:lnTo>
                  <a:lnTo>
                    <a:pt x="15887" y="2070"/>
                  </a:lnTo>
                  <a:lnTo>
                    <a:pt x="15582" y="1638"/>
                  </a:lnTo>
                  <a:lnTo>
                    <a:pt x="15138" y="1320"/>
                  </a:lnTo>
                  <a:lnTo>
                    <a:pt x="14897" y="965"/>
                  </a:lnTo>
                  <a:lnTo>
                    <a:pt x="14566" y="698"/>
                  </a:lnTo>
                  <a:lnTo>
                    <a:pt x="14173" y="520"/>
                  </a:lnTo>
                  <a:lnTo>
                    <a:pt x="13233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1792966" y="5528695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5">
                  <a:moveTo>
                    <a:pt x="6121" y="7048"/>
                  </a:moveTo>
                  <a:lnTo>
                    <a:pt x="4317" y="7861"/>
                  </a:lnTo>
                  <a:lnTo>
                    <a:pt x="3403" y="8610"/>
                  </a:lnTo>
                  <a:lnTo>
                    <a:pt x="1689" y="8928"/>
                  </a:lnTo>
                  <a:lnTo>
                    <a:pt x="2768" y="10756"/>
                  </a:lnTo>
                  <a:lnTo>
                    <a:pt x="5803" y="11480"/>
                  </a:lnTo>
                  <a:lnTo>
                    <a:pt x="8724" y="12839"/>
                  </a:lnTo>
                  <a:lnTo>
                    <a:pt x="11963" y="12649"/>
                  </a:lnTo>
                  <a:lnTo>
                    <a:pt x="21361" y="11150"/>
                  </a:lnTo>
                  <a:lnTo>
                    <a:pt x="21272" y="8915"/>
                  </a:lnTo>
                  <a:lnTo>
                    <a:pt x="21142" y="8636"/>
                  </a:lnTo>
                  <a:lnTo>
                    <a:pt x="7670" y="8636"/>
                  </a:lnTo>
                  <a:lnTo>
                    <a:pt x="7483" y="8574"/>
                  </a:lnTo>
                  <a:lnTo>
                    <a:pt x="6756" y="7699"/>
                  </a:lnTo>
                  <a:lnTo>
                    <a:pt x="6121" y="7048"/>
                  </a:lnTo>
                  <a:close/>
                </a:path>
                <a:path w="21589" h="13335">
                  <a:moveTo>
                    <a:pt x="21036" y="8407"/>
                  </a:moveTo>
                  <a:lnTo>
                    <a:pt x="9410" y="8407"/>
                  </a:lnTo>
                  <a:lnTo>
                    <a:pt x="7670" y="8636"/>
                  </a:lnTo>
                  <a:lnTo>
                    <a:pt x="21142" y="8636"/>
                  </a:lnTo>
                  <a:lnTo>
                    <a:pt x="21036" y="8407"/>
                  </a:lnTo>
                  <a:close/>
                </a:path>
                <a:path w="21589" h="13335">
                  <a:moveTo>
                    <a:pt x="6756" y="7699"/>
                  </a:moveTo>
                  <a:lnTo>
                    <a:pt x="7492" y="8585"/>
                  </a:lnTo>
                  <a:lnTo>
                    <a:pt x="6756" y="7699"/>
                  </a:lnTo>
                  <a:close/>
                </a:path>
                <a:path w="21589" h="13335">
                  <a:moveTo>
                    <a:pt x="7610" y="8574"/>
                  </a:moveTo>
                  <a:close/>
                </a:path>
                <a:path w="21589" h="13335">
                  <a:moveTo>
                    <a:pt x="19706" y="6553"/>
                  </a:moveTo>
                  <a:lnTo>
                    <a:pt x="5803" y="6553"/>
                  </a:lnTo>
                  <a:lnTo>
                    <a:pt x="6756" y="7699"/>
                  </a:lnTo>
                  <a:lnTo>
                    <a:pt x="7610" y="8574"/>
                  </a:lnTo>
                  <a:lnTo>
                    <a:pt x="9410" y="8407"/>
                  </a:lnTo>
                  <a:lnTo>
                    <a:pt x="21036" y="8407"/>
                  </a:lnTo>
                  <a:lnTo>
                    <a:pt x="20586" y="7442"/>
                  </a:lnTo>
                  <a:lnTo>
                    <a:pt x="19706" y="6553"/>
                  </a:lnTo>
                  <a:close/>
                </a:path>
                <a:path w="21589" h="13335">
                  <a:moveTo>
                    <a:pt x="3441" y="1917"/>
                  </a:moveTo>
                  <a:lnTo>
                    <a:pt x="1104" y="2641"/>
                  </a:lnTo>
                  <a:lnTo>
                    <a:pt x="469" y="2895"/>
                  </a:lnTo>
                  <a:lnTo>
                    <a:pt x="50" y="3454"/>
                  </a:lnTo>
                  <a:lnTo>
                    <a:pt x="0" y="5905"/>
                  </a:lnTo>
                  <a:lnTo>
                    <a:pt x="647" y="7200"/>
                  </a:lnTo>
                  <a:lnTo>
                    <a:pt x="2335" y="7861"/>
                  </a:lnTo>
                  <a:lnTo>
                    <a:pt x="2768" y="7950"/>
                  </a:lnTo>
                  <a:lnTo>
                    <a:pt x="3263" y="7937"/>
                  </a:lnTo>
                  <a:lnTo>
                    <a:pt x="3759" y="7835"/>
                  </a:lnTo>
                  <a:lnTo>
                    <a:pt x="5803" y="6553"/>
                  </a:lnTo>
                  <a:lnTo>
                    <a:pt x="19706" y="6553"/>
                  </a:lnTo>
                  <a:lnTo>
                    <a:pt x="19342" y="6184"/>
                  </a:lnTo>
                  <a:lnTo>
                    <a:pt x="16037" y="4470"/>
                  </a:lnTo>
                  <a:lnTo>
                    <a:pt x="5587" y="4470"/>
                  </a:lnTo>
                  <a:lnTo>
                    <a:pt x="3441" y="1917"/>
                  </a:lnTo>
                  <a:close/>
                </a:path>
                <a:path w="21589" h="13335">
                  <a:moveTo>
                    <a:pt x="8699" y="2463"/>
                  </a:moveTo>
                  <a:lnTo>
                    <a:pt x="8254" y="2540"/>
                  </a:lnTo>
                  <a:lnTo>
                    <a:pt x="7823" y="2717"/>
                  </a:lnTo>
                  <a:lnTo>
                    <a:pt x="5587" y="4470"/>
                  </a:lnTo>
                  <a:lnTo>
                    <a:pt x="16037" y="4470"/>
                  </a:lnTo>
                  <a:lnTo>
                    <a:pt x="15414" y="3048"/>
                  </a:lnTo>
                  <a:lnTo>
                    <a:pt x="10502" y="3048"/>
                  </a:lnTo>
                  <a:lnTo>
                    <a:pt x="10071" y="2819"/>
                  </a:lnTo>
                  <a:lnTo>
                    <a:pt x="9541" y="2590"/>
                  </a:lnTo>
                  <a:lnTo>
                    <a:pt x="9156" y="2476"/>
                  </a:lnTo>
                  <a:lnTo>
                    <a:pt x="8699" y="2463"/>
                  </a:lnTo>
                  <a:close/>
                </a:path>
                <a:path w="21589" h="13335">
                  <a:moveTo>
                    <a:pt x="9817" y="0"/>
                  </a:moveTo>
                  <a:lnTo>
                    <a:pt x="9169" y="723"/>
                  </a:lnTo>
                  <a:lnTo>
                    <a:pt x="9207" y="1447"/>
                  </a:lnTo>
                  <a:lnTo>
                    <a:pt x="9994" y="2501"/>
                  </a:lnTo>
                  <a:lnTo>
                    <a:pt x="10401" y="2641"/>
                  </a:lnTo>
                  <a:lnTo>
                    <a:pt x="10502" y="3048"/>
                  </a:lnTo>
                  <a:lnTo>
                    <a:pt x="15414" y="3048"/>
                  </a:lnTo>
                  <a:lnTo>
                    <a:pt x="14249" y="114"/>
                  </a:lnTo>
                  <a:lnTo>
                    <a:pt x="9817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1801775" y="5418477"/>
              <a:ext cx="17780" cy="18415"/>
            </a:xfrm>
            <a:custGeom>
              <a:avLst/>
              <a:gdLst/>
              <a:ahLst/>
              <a:cxnLst/>
              <a:rect l="l" t="t" r="r" b="b"/>
              <a:pathLst>
                <a:path w="17780" h="18414">
                  <a:moveTo>
                    <a:pt x="1269" y="0"/>
                  </a:moveTo>
                  <a:lnTo>
                    <a:pt x="253" y="673"/>
                  </a:lnTo>
                  <a:lnTo>
                    <a:pt x="0" y="1422"/>
                  </a:lnTo>
                  <a:lnTo>
                    <a:pt x="1777" y="2793"/>
                  </a:lnTo>
                  <a:lnTo>
                    <a:pt x="2019" y="3517"/>
                  </a:lnTo>
                  <a:lnTo>
                    <a:pt x="2108" y="4343"/>
                  </a:lnTo>
                  <a:lnTo>
                    <a:pt x="1955" y="6921"/>
                  </a:lnTo>
                  <a:lnTo>
                    <a:pt x="5956" y="5803"/>
                  </a:lnTo>
                  <a:lnTo>
                    <a:pt x="5753" y="8420"/>
                  </a:lnTo>
                  <a:lnTo>
                    <a:pt x="5740" y="10159"/>
                  </a:lnTo>
                  <a:lnTo>
                    <a:pt x="7797" y="11747"/>
                  </a:lnTo>
                  <a:lnTo>
                    <a:pt x="6222" y="13652"/>
                  </a:lnTo>
                  <a:lnTo>
                    <a:pt x="7581" y="13690"/>
                  </a:lnTo>
                  <a:lnTo>
                    <a:pt x="9118" y="13525"/>
                  </a:lnTo>
                  <a:lnTo>
                    <a:pt x="9461" y="17856"/>
                  </a:lnTo>
                  <a:lnTo>
                    <a:pt x="10998" y="17068"/>
                  </a:lnTo>
                  <a:lnTo>
                    <a:pt x="13957" y="15900"/>
                  </a:lnTo>
                  <a:lnTo>
                    <a:pt x="14871" y="14046"/>
                  </a:lnTo>
                  <a:lnTo>
                    <a:pt x="13360" y="9169"/>
                  </a:lnTo>
                  <a:lnTo>
                    <a:pt x="15506" y="8381"/>
                  </a:lnTo>
                  <a:lnTo>
                    <a:pt x="17678" y="7404"/>
                  </a:lnTo>
                  <a:lnTo>
                    <a:pt x="12611" y="4051"/>
                  </a:lnTo>
                  <a:lnTo>
                    <a:pt x="7175" y="151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2E53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1801248" y="5510247"/>
              <a:ext cx="23495" cy="12700"/>
            </a:xfrm>
            <a:custGeom>
              <a:avLst/>
              <a:gdLst/>
              <a:ahLst/>
              <a:cxnLst/>
              <a:rect l="l" t="t" r="r" b="b"/>
              <a:pathLst>
                <a:path w="23494" h="12700">
                  <a:moveTo>
                    <a:pt x="12115" y="0"/>
                  </a:moveTo>
                  <a:lnTo>
                    <a:pt x="9321" y="3505"/>
                  </a:lnTo>
                  <a:lnTo>
                    <a:pt x="5613" y="4152"/>
                  </a:lnTo>
                  <a:lnTo>
                    <a:pt x="3683" y="5333"/>
                  </a:lnTo>
                  <a:lnTo>
                    <a:pt x="977" y="5372"/>
                  </a:lnTo>
                  <a:lnTo>
                    <a:pt x="0" y="7950"/>
                  </a:lnTo>
                  <a:lnTo>
                    <a:pt x="355" y="10096"/>
                  </a:lnTo>
                  <a:lnTo>
                    <a:pt x="825" y="12153"/>
                  </a:lnTo>
                  <a:lnTo>
                    <a:pt x="3644" y="12191"/>
                  </a:lnTo>
                  <a:lnTo>
                    <a:pt x="10502" y="9677"/>
                  </a:lnTo>
                  <a:lnTo>
                    <a:pt x="17322" y="7111"/>
                  </a:lnTo>
                  <a:lnTo>
                    <a:pt x="23368" y="2882"/>
                  </a:lnTo>
                  <a:lnTo>
                    <a:pt x="21082" y="1879"/>
                  </a:lnTo>
                  <a:lnTo>
                    <a:pt x="18834" y="761"/>
                  </a:lnTo>
                  <a:lnTo>
                    <a:pt x="16268" y="698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9DA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1781493" y="5415351"/>
              <a:ext cx="18415" cy="15240"/>
            </a:xfrm>
            <a:custGeom>
              <a:avLst/>
              <a:gdLst/>
              <a:ahLst/>
              <a:cxnLst/>
              <a:rect l="l" t="t" r="r" b="b"/>
              <a:pathLst>
                <a:path w="18414" h="15239">
                  <a:moveTo>
                    <a:pt x="12623" y="0"/>
                  </a:moveTo>
                  <a:lnTo>
                    <a:pt x="11214" y="25"/>
                  </a:lnTo>
                  <a:lnTo>
                    <a:pt x="9537" y="165"/>
                  </a:lnTo>
                  <a:lnTo>
                    <a:pt x="8381" y="965"/>
                  </a:lnTo>
                  <a:lnTo>
                    <a:pt x="7226" y="3441"/>
                  </a:lnTo>
                  <a:lnTo>
                    <a:pt x="6146" y="4876"/>
                  </a:lnTo>
                  <a:lnTo>
                    <a:pt x="2120" y="2387"/>
                  </a:lnTo>
                  <a:lnTo>
                    <a:pt x="3670" y="5270"/>
                  </a:lnTo>
                  <a:lnTo>
                    <a:pt x="3632" y="9182"/>
                  </a:lnTo>
                  <a:lnTo>
                    <a:pt x="2019" y="8890"/>
                  </a:lnTo>
                  <a:lnTo>
                    <a:pt x="0" y="7861"/>
                  </a:lnTo>
                  <a:lnTo>
                    <a:pt x="1600" y="13690"/>
                  </a:lnTo>
                  <a:lnTo>
                    <a:pt x="2057" y="14516"/>
                  </a:lnTo>
                  <a:lnTo>
                    <a:pt x="2590" y="15201"/>
                  </a:lnTo>
                  <a:lnTo>
                    <a:pt x="3682" y="14668"/>
                  </a:lnTo>
                  <a:lnTo>
                    <a:pt x="3733" y="11798"/>
                  </a:lnTo>
                  <a:lnTo>
                    <a:pt x="7734" y="10350"/>
                  </a:lnTo>
                  <a:lnTo>
                    <a:pt x="6273" y="6273"/>
                  </a:lnTo>
                  <a:lnTo>
                    <a:pt x="7772" y="4914"/>
                  </a:lnTo>
                  <a:lnTo>
                    <a:pt x="9804" y="3340"/>
                  </a:lnTo>
                  <a:lnTo>
                    <a:pt x="10248" y="5105"/>
                  </a:lnTo>
                  <a:lnTo>
                    <a:pt x="14922" y="5080"/>
                  </a:lnTo>
                  <a:lnTo>
                    <a:pt x="10299" y="8102"/>
                  </a:lnTo>
                  <a:lnTo>
                    <a:pt x="12687" y="8610"/>
                  </a:lnTo>
                  <a:lnTo>
                    <a:pt x="13652" y="7518"/>
                  </a:lnTo>
                  <a:lnTo>
                    <a:pt x="14604" y="6324"/>
                  </a:lnTo>
                  <a:lnTo>
                    <a:pt x="18326" y="3556"/>
                  </a:lnTo>
                  <a:lnTo>
                    <a:pt x="15112" y="2565"/>
                  </a:lnTo>
                  <a:lnTo>
                    <a:pt x="15112" y="1079"/>
                  </a:lnTo>
                  <a:lnTo>
                    <a:pt x="13982" y="88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1819316" y="5481146"/>
              <a:ext cx="22225" cy="25400"/>
            </a:xfrm>
            <a:custGeom>
              <a:avLst/>
              <a:gdLst/>
              <a:ahLst/>
              <a:cxnLst/>
              <a:rect l="l" t="t" r="r" b="b"/>
              <a:pathLst>
                <a:path w="22225" h="25400">
                  <a:moveTo>
                    <a:pt x="3340" y="12"/>
                  </a:moveTo>
                  <a:lnTo>
                    <a:pt x="2832" y="0"/>
                  </a:lnTo>
                  <a:lnTo>
                    <a:pt x="0" y="546"/>
                  </a:lnTo>
                  <a:lnTo>
                    <a:pt x="317" y="2286"/>
                  </a:lnTo>
                  <a:lnTo>
                    <a:pt x="3505" y="8369"/>
                  </a:lnTo>
                  <a:lnTo>
                    <a:pt x="5448" y="10502"/>
                  </a:lnTo>
                  <a:lnTo>
                    <a:pt x="6184" y="11150"/>
                  </a:lnTo>
                  <a:lnTo>
                    <a:pt x="7569" y="12801"/>
                  </a:lnTo>
                  <a:lnTo>
                    <a:pt x="9639" y="12039"/>
                  </a:lnTo>
                  <a:lnTo>
                    <a:pt x="11341" y="12585"/>
                  </a:lnTo>
                  <a:lnTo>
                    <a:pt x="12966" y="12458"/>
                  </a:lnTo>
                  <a:lnTo>
                    <a:pt x="12979" y="13627"/>
                  </a:lnTo>
                  <a:lnTo>
                    <a:pt x="13093" y="14719"/>
                  </a:lnTo>
                  <a:lnTo>
                    <a:pt x="13754" y="17272"/>
                  </a:lnTo>
                  <a:lnTo>
                    <a:pt x="16459" y="18453"/>
                  </a:lnTo>
                  <a:lnTo>
                    <a:pt x="17246" y="20904"/>
                  </a:lnTo>
                  <a:lnTo>
                    <a:pt x="18580" y="22453"/>
                  </a:lnTo>
                  <a:lnTo>
                    <a:pt x="19062" y="25044"/>
                  </a:lnTo>
                  <a:lnTo>
                    <a:pt x="21932" y="24688"/>
                  </a:lnTo>
                  <a:lnTo>
                    <a:pt x="20180" y="20713"/>
                  </a:lnTo>
                  <a:lnTo>
                    <a:pt x="19138" y="16649"/>
                  </a:lnTo>
                  <a:lnTo>
                    <a:pt x="20650" y="12331"/>
                  </a:lnTo>
                  <a:lnTo>
                    <a:pt x="20320" y="11963"/>
                  </a:lnTo>
                  <a:lnTo>
                    <a:pt x="19900" y="11836"/>
                  </a:lnTo>
                  <a:lnTo>
                    <a:pt x="19418" y="11912"/>
                  </a:lnTo>
                  <a:lnTo>
                    <a:pt x="15989" y="12814"/>
                  </a:lnTo>
                  <a:lnTo>
                    <a:pt x="16129" y="9296"/>
                  </a:lnTo>
                  <a:lnTo>
                    <a:pt x="14490" y="7962"/>
                  </a:lnTo>
                  <a:lnTo>
                    <a:pt x="13804" y="7289"/>
                  </a:lnTo>
                  <a:lnTo>
                    <a:pt x="12776" y="6642"/>
                  </a:lnTo>
                  <a:lnTo>
                    <a:pt x="12103" y="6438"/>
                  </a:lnTo>
                  <a:lnTo>
                    <a:pt x="11366" y="6464"/>
                  </a:lnTo>
                  <a:lnTo>
                    <a:pt x="7607" y="7823"/>
                  </a:lnTo>
                  <a:lnTo>
                    <a:pt x="7226" y="4749"/>
                  </a:lnTo>
                  <a:lnTo>
                    <a:pt x="5765" y="1612"/>
                  </a:lnTo>
                  <a:lnTo>
                    <a:pt x="5207" y="812"/>
                  </a:lnTo>
                  <a:lnTo>
                    <a:pt x="4305" y="304"/>
                  </a:lnTo>
                  <a:lnTo>
                    <a:pt x="3822" y="114"/>
                  </a:lnTo>
                  <a:lnTo>
                    <a:pt x="3340" y="12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1778552" y="5531921"/>
              <a:ext cx="26670" cy="11430"/>
            </a:xfrm>
            <a:custGeom>
              <a:avLst/>
              <a:gdLst/>
              <a:ahLst/>
              <a:cxnLst/>
              <a:rect l="l" t="t" r="r" b="b"/>
              <a:pathLst>
                <a:path w="26669" h="11429">
                  <a:moveTo>
                    <a:pt x="1600" y="0"/>
                  </a:moveTo>
                  <a:lnTo>
                    <a:pt x="88" y="2793"/>
                  </a:lnTo>
                  <a:lnTo>
                    <a:pt x="0" y="2946"/>
                  </a:lnTo>
                  <a:lnTo>
                    <a:pt x="0" y="3543"/>
                  </a:lnTo>
                  <a:lnTo>
                    <a:pt x="114" y="3809"/>
                  </a:lnTo>
                  <a:lnTo>
                    <a:pt x="393" y="4025"/>
                  </a:lnTo>
                  <a:lnTo>
                    <a:pt x="939" y="4635"/>
                  </a:lnTo>
                  <a:lnTo>
                    <a:pt x="1917" y="4444"/>
                  </a:lnTo>
                  <a:lnTo>
                    <a:pt x="2438" y="5118"/>
                  </a:lnTo>
                  <a:lnTo>
                    <a:pt x="7315" y="7658"/>
                  </a:lnTo>
                  <a:lnTo>
                    <a:pt x="12572" y="8991"/>
                  </a:lnTo>
                  <a:lnTo>
                    <a:pt x="20726" y="9588"/>
                  </a:lnTo>
                  <a:lnTo>
                    <a:pt x="23583" y="11366"/>
                  </a:lnTo>
                  <a:lnTo>
                    <a:pt x="26377" y="9423"/>
                  </a:lnTo>
                  <a:lnTo>
                    <a:pt x="23431" y="8013"/>
                  </a:lnTo>
                  <a:lnTo>
                    <a:pt x="20459" y="6692"/>
                  </a:lnTo>
                  <a:lnTo>
                    <a:pt x="17068" y="7035"/>
                  </a:lnTo>
                  <a:lnTo>
                    <a:pt x="14071" y="3911"/>
                  </a:lnTo>
                  <a:lnTo>
                    <a:pt x="9905" y="3124"/>
                  </a:lnTo>
                  <a:lnTo>
                    <a:pt x="6146" y="1498"/>
                  </a:lnTo>
                  <a:lnTo>
                    <a:pt x="4470" y="3505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7BAD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1765541" y="5521942"/>
              <a:ext cx="19050" cy="14604"/>
            </a:xfrm>
            <a:custGeom>
              <a:avLst/>
              <a:gdLst/>
              <a:ahLst/>
              <a:cxnLst/>
              <a:rect l="l" t="t" r="r" b="b"/>
              <a:pathLst>
                <a:path w="19050" h="14604">
                  <a:moveTo>
                    <a:pt x="1993" y="0"/>
                  </a:moveTo>
                  <a:lnTo>
                    <a:pt x="0" y="711"/>
                  </a:lnTo>
                  <a:lnTo>
                    <a:pt x="863" y="1917"/>
                  </a:lnTo>
                  <a:lnTo>
                    <a:pt x="2311" y="5829"/>
                  </a:lnTo>
                  <a:lnTo>
                    <a:pt x="4229" y="7810"/>
                  </a:lnTo>
                  <a:lnTo>
                    <a:pt x="5727" y="10096"/>
                  </a:lnTo>
                  <a:lnTo>
                    <a:pt x="9207" y="11938"/>
                  </a:lnTo>
                  <a:lnTo>
                    <a:pt x="9550" y="12293"/>
                  </a:lnTo>
                  <a:lnTo>
                    <a:pt x="10286" y="12928"/>
                  </a:lnTo>
                  <a:lnTo>
                    <a:pt x="11328" y="13690"/>
                  </a:lnTo>
                  <a:lnTo>
                    <a:pt x="12344" y="13690"/>
                  </a:lnTo>
                  <a:lnTo>
                    <a:pt x="13360" y="12979"/>
                  </a:lnTo>
                  <a:lnTo>
                    <a:pt x="14376" y="12725"/>
                  </a:lnTo>
                  <a:lnTo>
                    <a:pt x="15239" y="11582"/>
                  </a:lnTo>
                  <a:lnTo>
                    <a:pt x="17551" y="14020"/>
                  </a:lnTo>
                  <a:lnTo>
                    <a:pt x="18059" y="12801"/>
                  </a:lnTo>
                  <a:lnTo>
                    <a:pt x="18567" y="12001"/>
                  </a:lnTo>
                  <a:lnTo>
                    <a:pt x="13906" y="6807"/>
                  </a:lnTo>
                  <a:lnTo>
                    <a:pt x="8242" y="3009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1680180" y="5429062"/>
              <a:ext cx="17145" cy="15875"/>
            </a:xfrm>
            <a:custGeom>
              <a:avLst/>
              <a:gdLst/>
              <a:ahLst/>
              <a:cxnLst/>
              <a:rect l="l" t="t" r="r" b="b"/>
              <a:pathLst>
                <a:path w="17144" h="15875">
                  <a:moveTo>
                    <a:pt x="12458" y="0"/>
                  </a:moveTo>
                  <a:lnTo>
                    <a:pt x="11049" y="2108"/>
                  </a:lnTo>
                  <a:lnTo>
                    <a:pt x="9461" y="1168"/>
                  </a:lnTo>
                  <a:lnTo>
                    <a:pt x="6248" y="3022"/>
                  </a:lnTo>
                  <a:lnTo>
                    <a:pt x="3289" y="5194"/>
                  </a:lnTo>
                  <a:lnTo>
                    <a:pt x="977" y="8153"/>
                  </a:lnTo>
                  <a:lnTo>
                    <a:pt x="4940" y="9461"/>
                  </a:lnTo>
                  <a:lnTo>
                    <a:pt x="0" y="11912"/>
                  </a:lnTo>
                  <a:lnTo>
                    <a:pt x="1638" y="13588"/>
                  </a:lnTo>
                  <a:lnTo>
                    <a:pt x="3073" y="12382"/>
                  </a:lnTo>
                  <a:lnTo>
                    <a:pt x="4724" y="11937"/>
                  </a:lnTo>
                  <a:lnTo>
                    <a:pt x="7416" y="13207"/>
                  </a:lnTo>
                  <a:lnTo>
                    <a:pt x="5219" y="14439"/>
                  </a:lnTo>
                  <a:lnTo>
                    <a:pt x="6527" y="15252"/>
                  </a:lnTo>
                  <a:lnTo>
                    <a:pt x="9321" y="14135"/>
                  </a:lnTo>
                  <a:lnTo>
                    <a:pt x="9613" y="11823"/>
                  </a:lnTo>
                  <a:lnTo>
                    <a:pt x="9448" y="9270"/>
                  </a:lnTo>
                  <a:lnTo>
                    <a:pt x="9296" y="8877"/>
                  </a:lnTo>
                  <a:lnTo>
                    <a:pt x="9029" y="8737"/>
                  </a:lnTo>
                  <a:lnTo>
                    <a:pt x="8610" y="8864"/>
                  </a:lnTo>
                  <a:lnTo>
                    <a:pt x="8178" y="9042"/>
                  </a:lnTo>
                  <a:lnTo>
                    <a:pt x="7772" y="9321"/>
                  </a:lnTo>
                  <a:lnTo>
                    <a:pt x="7289" y="9004"/>
                  </a:lnTo>
                  <a:lnTo>
                    <a:pt x="6997" y="8915"/>
                  </a:lnTo>
                  <a:lnTo>
                    <a:pt x="6705" y="8889"/>
                  </a:lnTo>
                  <a:lnTo>
                    <a:pt x="6108" y="8978"/>
                  </a:lnTo>
                  <a:lnTo>
                    <a:pt x="5854" y="8915"/>
                  </a:lnTo>
                  <a:lnTo>
                    <a:pt x="5613" y="8775"/>
                  </a:lnTo>
                  <a:lnTo>
                    <a:pt x="5461" y="8547"/>
                  </a:lnTo>
                  <a:lnTo>
                    <a:pt x="5461" y="8305"/>
                  </a:lnTo>
                  <a:lnTo>
                    <a:pt x="8331" y="6095"/>
                  </a:lnTo>
                  <a:lnTo>
                    <a:pt x="9029" y="5638"/>
                  </a:lnTo>
                  <a:lnTo>
                    <a:pt x="9461" y="5143"/>
                  </a:lnTo>
                  <a:lnTo>
                    <a:pt x="11112" y="3809"/>
                  </a:lnTo>
                  <a:lnTo>
                    <a:pt x="12611" y="3301"/>
                  </a:lnTo>
                  <a:lnTo>
                    <a:pt x="14097" y="7035"/>
                  </a:lnTo>
                  <a:lnTo>
                    <a:pt x="14960" y="6324"/>
                  </a:lnTo>
                  <a:lnTo>
                    <a:pt x="15684" y="6172"/>
                  </a:lnTo>
                  <a:lnTo>
                    <a:pt x="16535" y="5448"/>
                  </a:lnTo>
                  <a:lnTo>
                    <a:pt x="16586" y="4521"/>
                  </a:lnTo>
                  <a:lnTo>
                    <a:pt x="16395" y="3517"/>
                  </a:lnTo>
                  <a:lnTo>
                    <a:pt x="14046" y="927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1830099" y="5476790"/>
              <a:ext cx="15875" cy="17145"/>
            </a:xfrm>
            <a:custGeom>
              <a:avLst/>
              <a:gdLst/>
              <a:ahLst/>
              <a:cxnLst/>
              <a:rect l="l" t="t" r="r" b="b"/>
              <a:pathLst>
                <a:path w="15875" h="17145">
                  <a:moveTo>
                    <a:pt x="11880" y="12166"/>
                  </a:moveTo>
                  <a:lnTo>
                    <a:pt x="6273" y="12166"/>
                  </a:lnTo>
                  <a:lnTo>
                    <a:pt x="6730" y="12826"/>
                  </a:lnTo>
                  <a:lnTo>
                    <a:pt x="6788" y="13893"/>
                  </a:lnTo>
                  <a:lnTo>
                    <a:pt x="6908" y="14401"/>
                  </a:lnTo>
                  <a:lnTo>
                    <a:pt x="7119" y="14935"/>
                  </a:lnTo>
                  <a:lnTo>
                    <a:pt x="7213" y="16954"/>
                  </a:lnTo>
                  <a:lnTo>
                    <a:pt x="9055" y="16598"/>
                  </a:lnTo>
                  <a:lnTo>
                    <a:pt x="9474" y="16573"/>
                  </a:lnTo>
                  <a:lnTo>
                    <a:pt x="9921" y="16573"/>
                  </a:lnTo>
                  <a:lnTo>
                    <a:pt x="10388" y="15582"/>
                  </a:lnTo>
                  <a:lnTo>
                    <a:pt x="10477" y="15214"/>
                  </a:lnTo>
                  <a:lnTo>
                    <a:pt x="10680" y="14935"/>
                  </a:lnTo>
                  <a:lnTo>
                    <a:pt x="10985" y="14706"/>
                  </a:lnTo>
                  <a:lnTo>
                    <a:pt x="11226" y="14490"/>
                  </a:lnTo>
                  <a:lnTo>
                    <a:pt x="11350" y="13652"/>
                  </a:lnTo>
                  <a:lnTo>
                    <a:pt x="11880" y="12166"/>
                  </a:lnTo>
                  <a:close/>
                </a:path>
                <a:path w="15875" h="17145">
                  <a:moveTo>
                    <a:pt x="9921" y="16573"/>
                  </a:moveTo>
                  <a:lnTo>
                    <a:pt x="9474" y="16573"/>
                  </a:lnTo>
                  <a:lnTo>
                    <a:pt x="9867" y="16687"/>
                  </a:lnTo>
                  <a:close/>
                </a:path>
                <a:path w="15875" h="17145">
                  <a:moveTo>
                    <a:pt x="0" y="7416"/>
                  </a:moveTo>
                  <a:lnTo>
                    <a:pt x="2671" y="12331"/>
                  </a:lnTo>
                  <a:lnTo>
                    <a:pt x="2755" y="12522"/>
                  </a:lnTo>
                  <a:lnTo>
                    <a:pt x="3479" y="12953"/>
                  </a:lnTo>
                  <a:lnTo>
                    <a:pt x="4800" y="12357"/>
                  </a:lnTo>
                  <a:lnTo>
                    <a:pt x="5210" y="12191"/>
                  </a:lnTo>
                  <a:lnTo>
                    <a:pt x="5778" y="12064"/>
                  </a:lnTo>
                  <a:lnTo>
                    <a:pt x="11916" y="12064"/>
                  </a:lnTo>
                  <a:lnTo>
                    <a:pt x="11988" y="11861"/>
                  </a:lnTo>
                  <a:lnTo>
                    <a:pt x="12382" y="9715"/>
                  </a:lnTo>
                  <a:lnTo>
                    <a:pt x="14042" y="7670"/>
                  </a:lnTo>
                  <a:lnTo>
                    <a:pt x="5245" y="7670"/>
                  </a:lnTo>
                  <a:lnTo>
                    <a:pt x="0" y="7416"/>
                  </a:lnTo>
                  <a:close/>
                </a:path>
                <a:path w="15875" h="17145">
                  <a:moveTo>
                    <a:pt x="11916" y="12064"/>
                  </a:moveTo>
                  <a:lnTo>
                    <a:pt x="5778" y="12064"/>
                  </a:lnTo>
                  <a:lnTo>
                    <a:pt x="6261" y="12191"/>
                  </a:lnTo>
                  <a:lnTo>
                    <a:pt x="11880" y="12166"/>
                  </a:lnTo>
                  <a:close/>
                </a:path>
                <a:path w="15875" h="17145">
                  <a:moveTo>
                    <a:pt x="9436" y="0"/>
                  </a:moveTo>
                  <a:lnTo>
                    <a:pt x="8394" y="1968"/>
                  </a:lnTo>
                  <a:lnTo>
                    <a:pt x="8216" y="2628"/>
                  </a:lnTo>
                  <a:lnTo>
                    <a:pt x="8242" y="3289"/>
                  </a:lnTo>
                  <a:lnTo>
                    <a:pt x="8470" y="3936"/>
                  </a:lnTo>
                  <a:lnTo>
                    <a:pt x="9397" y="5473"/>
                  </a:lnTo>
                  <a:lnTo>
                    <a:pt x="7966" y="5473"/>
                  </a:lnTo>
                  <a:lnTo>
                    <a:pt x="7251" y="5753"/>
                  </a:lnTo>
                  <a:lnTo>
                    <a:pt x="5245" y="7670"/>
                  </a:lnTo>
                  <a:lnTo>
                    <a:pt x="14042" y="7670"/>
                  </a:lnTo>
                  <a:lnTo>
                    <a:pt x="15455" y="5930"/>
                  </a:lnTo>
                  <a:lnTo>
                    <a:pt x="15490" y="5473"/>
                  </a:lnTo>
                  <a:lnTo>
                    <a:pt x="9397" y="5473"/>
                  </a:lnTo>
                  <a:lnTo>
                    <a:pt x="8064" y="5435"/>
                  </a:lnTo>
                  <a:lnTo>
                    <a:pt x="15493" y="5435"/>
                  </a:lnTo>
                  <a:lnTo>
                    <a:pt x="15620" y="3733"/>
                  </a:lnTo>
                  <a:lnTo>
                    <a:pt x="11252" y="571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324F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1832932" y="5500620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70">
                  <a:moveTo>
                    <a:pt x="1181" y="0"/>
                  </a:moveTo>
                  <a:lnTo>
                    <a:pt x="520" y="2120"/>
                  </a:lnTo>
                  <a:lnTo>
                    <a:pt x="660" y="4673"/>
                  </a:lnTo>
                  <a:lnTo>
                    <a:pt x="3009" y="5829"/>
                  </a:lnTo>
                  <a:lnTo>
                    <a:pt x="4076" y="7810"/>
                  </a:lnTo>
                  <a:lnTo>
                    <a:pt x="4546" y="8508"/>
                  </a:lnTo>
                  <a:lnTo>
                    <a:pt x="4813" y="8851"/>
                  </a:lnTo>
                  <a:lnTo>
                    <a:pt x="5130" y="9359"/>
                  </a:lnTo>
                  <a:lnTo>
                    <a:pt x="5295" y="9690"/>
                  </a:lnTo>
                  <a:lnTo>
                    <a:pt x="5283" y="10007"/>
                  </a:lnTo>
                  <a:lnTo>
                    <a:pt x="5168" y="10299"/>
                  </a:lnTo>
                  <a:lnTo>
                    <a:pt x="1460" y="9677"/>
                  </a:lnTo>
                  <a:lnTo>
                    <a:pt x="825" y="9817"/>
                  </a:lnTo>
                  <a:lnTo>
                    <a:pt x="0" y="11442"/>
                  </a:lnTo>
                  <a:lnTo>
                    <a:pt x="3124" y="13627"/>
                  </a:lnTo>
                  <a:lnTo>
                    <a:pt x="6680" y="13728"/>
                  </a:lnTo>
                  <a:lnTo>
                    <a:pt x="10299" y="13525"/>
                  </a:lnTo>
                  <a:lnTo>
                    <a:pt x="10502" y="10540"/>
                  </a:lnTo>
                  <a:lnTo>
                    <a:pt x="9677" y="7823"/>
                  </a:lnTo>
                  <a:lnTo>
                    <a:pt x="8318" y="5219"/>
                  </a:lnTo>
                  <a:lnTo>
                    <a:pt x="6159" y="4559"/>
                  </a:lnTo>
                  <a:lnTo>
                    <a:pt x="6223" y="1727"/>
                  </a:lnTo>
                  <a:lnTo>
                    <a:pt x="4165" y="977"/>
                  </a:lnTo>
                  <a:lnTo>
                    <a:pt x="2971" y="140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68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1760995" y="541095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2044" y="0"/>
                  </a:moveTo>
                  <a:lnTo>
                    <a:pt x="1600" y="0"/>
                  </a:lnTo>
                  <a:lnTo>
                    <a:pt x="1168" y="228"/>
                  </a:lnTo>
                  <a:lnTo>
                    <a:pt x="0" y="3187"/>
                  </a:lnTo>
                  <a:lnTo>
                    <a:pt x="3479" y="5651"/>
                  </a:lnTo>
                  <a:lnTo>
                    <a:pt x="2070" y="8623"/>
                  </a:lnTo>
                  <a:lnTo>
                    <a:pt x="1981" y="9398"/>
                  </a:lnTo>
                  <a:lnTo>
                    <a:pt x="2311" y="9982"/>
                  </a:lnTo>
                  <a:lnTo>
                    <a:pt x="2857" y="10477"/>
                  </a:lnTo>
                  <a:lnTo>
                    <a:pt x="4254" y="11315"/>
                  </a:lnTo>
                  <a:lnTo>
                    <a:pt x="5549" y="12585"/>
                  </a:lnTo>
                  <a:lnTo>
                    <a:pt x="7416" y="11684"/>
                  </a:lnTo>
                  <a:lnTo>
                    <a:pt x="9626" y="7670"/>
                  </a:lnTo>
                  <a:lnTo>
                    <a:pt x="12611" y="2755"/>
                  </a:lnTo>
                  <a:lnTo>
                    <a:pt x="8890" y="1651"/>
                  </a:lnTo>
                  <a:lnTo>
                    <a:pt x="5461" y="381"/>
                  </a:lnTo>
                  <a:lnTo>
                    <a:pt x="4787" y="76"/>
                  </a:lnTo>
                  <a:lnTo>
                    <a:pt x="4102" y="25"/>
                  </a:lnTo>
                  <a:lnTo>
                    <a:pt x="3403" y="292"/>
                  </a:lnTo>
                  <a:lnTo>
                    <a:pt x="3048" y="889"/>
                  </a:lnTo>
                  <a:lnTo>
                    <a:pt x="2717" y="939"/>
                  </a:lnTo>
                  <a:lnTo>
                    <a:pt x="2413" y="25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2D4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1839517" y="5465332"/>
              <a:ext cx="10160" cy="14604"/>
            </a:xfrm>
            <a:custGeom>
              <a:avLst/>
              <a:gdLst/>
              <a:ahLst/>
              <a:cxnLst/>
              <a:rect l="l" t="t" r="r" b="b"/>
              <a:pathLst>
                <a:path w="10160" h="14604">
                  <a:moveTo>
                    <a:pt x="8902" y="0"/>
                  </a:moveTo>
                  <a:lnTo>
                    <a:pt x="7569" y="1384"/>
                  </a:lnTo>
                  <a:lnTo>
                    <a:pt x="6553" y="2895"/>
                  </a:lnTo>
                  <a:lnTo>
                    <a:pt x="8039" y="6997"/>
                  </a:lnTo>
                  <a:lnTo>
                    <a:pt x="6807" y="7238"/>
                  </a:lnTo>
                  <a:lnTo>
                    <a:pt x="5270" y="7277"/>
                  </a:lnTo>
                  <a:lnTo>
                    <a:pt x="2743" y="7289"/>
                  </a:lnTo>
                  <a:lnTo>
                    <a:pt x="2400" y="7594"/>
                  </a:lnTo>
                  <a:lnTo>
                    <a:pt x="1333" y="9639"/>
                  </a:lnTo>
                  <a:lnTo>
                    <a:pt x="1422" y="10782"/>
                  </a:lnTo>
                  <a:lnTo>
                    <a:pt x="0" y="12661"/>
                  </a:lnTo>
                  <a:lnTo>
                    <a:pt x="2743" y="12484"/>
                  </a:lnTo>
                  <a:lnTo>
                    <a:pt x="3784" y="12484"/>
                  </a:lnTo>
                  <a:lnTo>
                    <a:pt x="4368" y="13258"/>
                  </a:lnTo>
                  <a:lnTo>
                    <a:pt x="4902" y="14084"/>
                  </a:lnTo>
                  <a:lnTo>
                    <a:pt x="5969" y="14262"/>
                  </a:lnTo>
                  <a:lnTo>
                    <a:pt x="9194" y="10388"/>
                  </a:lnTo>
                  <a:lnTo>
                    <a:pt x="9131" y="8648"/>
                  </a:lnTo>
                  <a:lnTo>
                    <a:pt x="9525" y="5753"/>
                  </a:lnTo>
                  <a:lnTo>
                    <a:pt x="9994" y="2857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344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1760749" y="5520898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29">
                  <a:moveTo>
                    <a:pt x="5346" y="0"/>
                  </a:moveTo>
                  <a:lnTo>
                    <a:pt x="3276" y="2057"/>
                  </a:lnTo>
                  <a:lnTo>
                    <a:pt x="2946" y="2463"/>
                  </a:lnTo>
                  <a:lnTo>
                    <a:pt x="4165" y="2552"/>
                  </a:lnTo>
                  <a:lnTo>
                    <a:pt x="3454" y="3022"/>
                  </a:lnTo>
                  <a:lnTo>
                    <a:pt x="3124" y="2984"/>
                  </a:lnTo>
                  <a:lnTo>
                    <a:pt x="2794" y="3035"/>
                  </a:lnTo>
                  <a:lnTo>
                    <a:pt x="1968" y="3416"/>
                  </a:lnTo>
                  <a:lnTo>
                    <a:pt x="1460" y="3251"/>
                  </a:lnTo>
                  <a:lnTo>
                    <a:pt x="952" y="3251"/>
                  </a:lnTo>
                  <a:lnTo>
                    <a:pt x="571" y="3340"/>
                  </a:lnTo>
                  <a:lnTo>
                    <a:pt x="292" y="3556"/>
                  </a:lnTo>
                  <a:lnTo>
                    <a:pt x="88" y="3886"/>
                  </a:lnTo>
                  <a:lnTo>
                    <a:pt x="0" y="4279"/>
                  </a:lnTo>
                  <a:lnTo>
                    <a:pt x="127" y="4610"/>
                  </a:lnTo>
                  <a:lnTo>
                    <a:pt x="1435" y="5753"/>
                  </a:lnTo>
                  <a:lnTo>
                    <a:pt x="1828" y="6019"/>
                  </a:lnTo>
                  <a:lnTo>
                    <a:pt x="2565" y="6616"/>
                  </a:lnTo>
                  <a:lnTo>
                    <a:pt x="3657" y="7772"/>
                  </a:lnTo>
                  <a:lnTo>
                    <a:pt x="6337" y="8089"/>
                  </a:lnTo>
                  <a:lnTo>
                    <a:pt x="8153" y="10185"/>
                  </a:lnTo>
                  <a:lnTo>
                    <a:pt x="10515" y="11137"/>
                  </a:lnTo>
                  <a:lnTo>
                    <a:pt x="11557" y="10579"/>
                  </a:lnTo>
                  <a:lnTo>
                    <a:pt x="12954" y="10033"/>
                  </a:lnTo>
                  <a:lnTo>
                    <a:pt x="12115" y="7442"/>
                  </a:lnTo>
                  <a:lnTo>
                    <a:pt x="10845" y="8051"/>
                  </a:lnTo>
                  <a:lnTo>
                    <a:pt x="8597" y="8331"/>
                  </a:lnTo>
                  <a:lnTo>
                    <a:pt x="7721" y="7505"/>
                  </a:lnTo>
                  <a:lnTo>
                    <a:pt x="9004" y="5207"/>
                  </a:lnTo>
                  <a:lnTo>
                    <a:pt x="8978" y="4940"/>
                  </a:lnTo>
                  <a:lnTo>
                    <a:pt x="6718" y="3949"/>
                  </a:lnTo>
                  <a:lnTo>
                    <a:pt x="5664" y="2959"/>
                  </a:lnTo>
                  <a:lnTo>
                    <a:pt x="6743" y="1562"/>
                  </a:lnTo>
                  <a:lnTo>
                    <a:pt x="7188" y="228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7CA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1794080" y="551466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1308" y="0"/>
                  </a:moveTo>
                  <a:lnTo>
                    <a:pt x="584" y="292"/>
                  </a:lnTo>
                  <a:lnTo>
                    <a:pt x="0" y="647"/>
                  </a:lnTo>
                  <a:lnTo>
                    <a:pt x="368" y="1587"/>
                  </a:lnTo>
                  <a:lnTo>
                    <a:pt x="1104" y="2908"/>
                  </a:lnTo>
                  <a:lnTo>
                    <a:pt x="2133" y="3962"/>
                  </a:lnTo>
                  <a:lnTo>
                    <a:pt x="4724" y="5321"/>
                  </a:lnTo>
                  <a:lnTo>
                    <a:pt x="5537" y="6235"/>
                  </a:lnTo>
                  <a:lnTo>
                    <a:pt x="5638" y="7696"/>
                  </a:lnTo>
                  <a:lnTo>
                    <a:pt x="7315" y="8826"/>
                  </a:lnTo>
                  <a:lnTo>
                    <a:pt x="8699" y="10439"/>
                  </a:lnTo>
                  <a:lnTo>
                    <a:pt x="10820" y="10858"/>
                  </a:lnTo>
                  <a:lnTo>
                    <a:pt x="12153" y="10756"/>
                  </a:lnTo>
                  <a:lnTo>
                    <a:pt x="10807" y="7772"/>
                  </a:lnTo>
                  <a:lnTo>
                    <a:pt x="7200" y="3479"/>
                  </a:lnTo>
                  <a:lnTo>
                    <a:pt x="6108" y="838"/>
                  </a:lnTo>
                  <a:lnTo>
                    <a:pt x="3797" y="27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6D9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1692791" y="5426865"/>
              <a:ext cx="8255" cy="9525"/>
            </a:xfrm>
            <a:custGeom>
              <a:avLst/>
              <a:gdLst/>
              <a:ahLst/>
              <a:cxnLst/>
              <a:rect l="l" t="t" r="r" b="b"/>
              <a:pathLst>
                <a:path w="8255" h="9525">
                  <a:moveTo>
                    <a:pt x="1460" y="0"/>
                  </a:moveTo>
                  <a:lnTo>
                    <a:pt x="1028" y="165"/>
                  </a:lnTo>
                  <a:lnTo>
                    <a:pt x="825" y="711"/>
                  </a:lnTo>
                  <a:lnTo>
                    <a:pt x="0" y="2298"/>
                  </a:lnTo>
                  <a:lnTo>
                    <a:pt x="1536" y="3086"/>
                  </a:lnTo>
                  <a:lnTo>
                    <a:pt x="2031" y="4216"/>
                  </a:lnTo>
                  <a:lnTo>
                    <a:pt x="2400" y="4546"/>
                  </a:lnTo>
                  <a:lnTo>
                    <a:pt x="2705" y="4927"/>
                  </a:lnTo>
                  <a:lnTo>
                    <a:pt x="3060" y="5257"/>
                  </a:lnTo>
                  <a:lnTo>
                    <a:pt x="3073" y="8369"/>
                  </a:lnTo>
                  <a:lnTo>
                    <a:pt x="4356" y="8572"/>
                  </a:lnTo>
                  <a:lnTo>
                    <a:pt x="5689" y="9245"/>
                  </a:lnTo>
                  <a:lnTo>
                    <a:pt x="6819" y="7962"/>
                  </a:lnTo>
                  <a:lnTo>
                    <a:pt x="7073" y="6375"/>
                  </a:lnTo>
                  <a:lnTo>
                    <a:pt x="8191" y="4876"/>
                  </a:lnTo>
                  <a:lnTo>
                    <a:pt x="7668" y="3962"/>
                  </a:lnTo>
                  <a:lnTo>
                    <a:pt x="3936" y="3962"/>
                  </a:lnTo>
                  <a:lnTo>
                    <a:pt x="3873" y="304"/>
                  </a:lnTo>
                  <a:lnTo>
                    <a:pt x="2806" y="190"/>
                  </a:lnTo>
                  <a:lnTo>
                    <a:pt x="1993" y="38"/>
                  </a:lnTo>
                  <a:lnTo>
                    <a:pt x="1460" y="0"/>
                  </a:lnTo>
                  <a:close/>
                </a:path>
                <a:path w="8255" h="9525">
                  <a:moveTo>
                    <a:pt x="7226" y="3187"/>
                  </a:moveTo>
                  <a:lnTo>
                    <a:pt x="5638" y="3416"/>
                  </a:lnTo>
                  <a:lnTo>
                    <a:pt x="3936" y="3962"/>
                  </a:lnTo>
                  <a:lnTo>
                    <a:pt x="7668" y="3962"/>
                  </a:lnTo>
                  <a:lnTo>
                    <a:pt x="7226" y="3187"/>
                  </a:lnTo>
                  <a:close/>
                </a:path>
              </a:pathLst>
            </a:custGeom>
            <a:solidFill>
              <a:srgbClr val="304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1689638" y="54275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975" y="0"/>
                  </a:moveTo>
                  <a:lnTo>
                    <a:pt x="2362" y="457"/>
                  </a:lnTo>
                  <a:lnTo>
                    <a:pt x="1079" y="1397"/>
                  </a:lnTo>
                  <a:lnTo>
                    <a:pt x="0" y="2654"/>
                  </a:lnTo>
                  <a:lnTo>
                    <a:pt x="177" y="3835"/>
                  </a:lnTo>
                  <a:lnTo>
                    <a:pt x="711" y="4787"/>
                  </a:lnTo>
                  <a:lnTo>
                    <a:pt x="3047" y="3136"/>
                  </a:lnTo>
                  <a:lnTo>
                    <a:pt x="3987" y="2794"/>
                  </a:lnTo>
                  <a:lnTo>
                    <a:pt x="5181" y="3505"/>
                  </a:lnTo>
                  <a:lnTo>
                    <a:pt x="5206" y="2184"/>
                  </a:lnTo>
                  <a:lnTo>
                    <a:pt x="4406" y="1155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1775856" y="5534890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0" y="0"/>
                  </a:moveTo>
                  <a:lnTo>
                    <a:pt x="774" y="1054"/>
                  </a:lnTo>
                  <a:lnTo>
                    <a:pt x="1930" y="1016"/>
                  </a:lnTo>
                  <a:lnTo>
                    <a:pt x="3060" y="1079"/>
                  </a:lnTo>
                  <a:lnTo>
                    <a:pt x="3060" y="723"/>
                  </a:lnTo>
                  <a:lnTo>
                    <a:pt x="3048" y="381"/>
                  </a:lnTo>
                  <a:lnTo>
                    <a:pt x="3048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1778946" y="553595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0" y="0"/>
                  </a:moveTo>
                  <a:lnTo>
                    <a:pt x="482" y="736"/>
                  </a:lnTo>
                  <a:lnTo>
                    <a:pt x="1193" y="1041"/>
                  </a:lnTo>
                  <a:lnTo>
                    <a:pt x="2044" y="1092"/>
                  </a:lnTo>
                  <a:lnTo>
                    <a:pt x="1625" y="228"/>
                  </a:lnTo>
                  <a:lnTo>
                    <a:pt x="86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1840363" y="54915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23" y="0"/>
                  </a:moveTo>
                  <a:lnTo>
                    <a:pt x="228" y="88"/>
                  </a:lnTo>
                  <a:lnTo>
                    <a:pt x="0" y="355"/>
                  </a:lnTo>
                  <a:lnTo>
                    <a:pt x="126" y="876"/>
                  </a:lnTo>
                  <a:lnTo>
                    <a:pt x="647" y="800"/>
                  </a:lnTo>
                  <a:lnTo>
                    <a:pt x="812" y="49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1774748" y="55338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52" y="546"/>
                  </a:lnTo>
                  <a:lnTo>
                    <a:pt x="495" y="901"/>
                  </a:lnTo>
                  <a:lnTo>
                    <a:pt x="1079" y="990"/>
                  </a:lnTo>
                  <a:lnTo>
                    <a:pt x="723" y="660"/>
                  </a:lnTo>
                  <a:lnTo>
                    <a:pt x="355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1826691" y="543030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965" y="825"/>
                  </a:moveTo>
                  <a:lnTo>
                    <a:pt x="863" y="292"/>
                  </a:lnTo>
                  <a:lnTo>
                    <a:pt x="571" y="0"/>
                  </a:lnTo>
                  <a:lnTo>
                    <a:pt x="0" y="25"/>
                  </a:lnTo>
                  <a:lnTo>
                    <a:pt x="139" y="520"/>
                  </a:lnTo>
                  <a:lnTo>
                    <a:pt x="457" y="774"/>
                  </a:lnTo>
                  <a:lnTo>
                    <a:pt x="965" y="825"/>
                  </a:lnTo>
                  <a:close/>
                </a:path>
                <a:path w="3810" h="3175">
                  <a:moveTo>
                    <a:pt x="3454" y="2692"/>
                  </a:moveTo>
                  <a:lnTo>
                    <a:pt x="3238" y="2057"/>
                  </a:lnTo>
                  <a:lnTo>
                    <a:pt x="2794" y="1739"/>
                  </a:lnTo>
                  <a:lnTo>
                    <a:pt x="2184" y="1714"/>
                  </a:lnTo>
                  <a:lnTo>
                    <a:pt x="2019" y="1143"/>
                  </a:lnTo>
                  <a:lnTo>
                    <a:pt x="1625" y="850"/>
                  </a:lnTo>
                  <a:lnTo>
                    <a:pt x="1003" y="850"/>
                  </a:lnTo>
                  <a:lnTo>
                    <a:pt x="1219" y="1397"/>
                  </a:lnTo>
                  <a:lnTo>
                    <a:pt x="1600" y="1701"/>
                  </a:lnTo>
                  <a:lnTo>
                    <a:pt x="2133" y="1739"/>
                  </a:lnTo>
                  <a:lnTo>
                    <a:pt x="2349" y="2336"/>
                  </a:lnTo>
                  <a:lnTo>
                    <a:pt x="2781" y="2679"/>
                  </a:lnTo>
                  <a:lnTo>
                    <a:pt x="3454" y="2692"/>
                  </a:lnTo>
                  <a:close/>
                </a:path>
              </a:pathLst>
            </a:custGeom>
            <a:solidFill>
              <a:srgbClr val="3E66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1695254" y="5497205"/>
              <a:ext cx="27305" cy="22225"/>
            </a:xfrm>
            <a:custGeom>
              <a:avLst/>
              <a:gdLst/>
              <a:ahLst/>
              <a:cxnLst/>
              <a:rect l="l" t="t" r="r" b="b"/>
              <a:pathLst>
                <a:path w="27305" h="22225">
                  <a:moveTo>
                    <a:pt x="25558" y="14439"/>
                  </a:moveTo>
                  <a:lnTo>
                    <a:pt x="9728" y="14439"/>
                  </a:lnTo>
                  <a:lnTo>
                    <a:pt x="9994" y="16802"/>
                  </a:lnTo>
                  <a:lnTo>
                    <a:pt x="14922" y="19329"/>
                  </a:lnTo>
                  <a:lnTo>
                    <a:pt x="20040" y="21259"/>
                  </a:lnTo>
                  <a:lnTo>
                    <a:pt x="25527" y="22148"/>
                  </a:lnTo>
                  <a:lnTo>
                    <a:pt x="25971" y="21678"/>
                  </a:lnTo>
                  <a:lnTo>
                    <a:pt x="26733" y="21564"/>
                  </a:lnTo>
                  <a:lnTo>
                    <a:pt x="26949" y="20828"/>
                  </a:lnTo>
                  <a:lnTo>
                    <a:pt x="26873" y="19977"/>
                  </a:lnTo>
                  <a:lnTo>
                    <a:pt x="26631" y="19596"/>
                  </a:lnTo>
                  <a:lnTo>
                    <a:pt x="25930" y="18719"/>
                  </a:lnTo>
                  <a:lnTo>
                    <a:pt x="24295" y="18719"/>
                  </a:lnTo>
                  <a:lnTo>
                    <a:pt x="23495" y="17665"/>
                  </a:lnTo>
                  <a:lnTo>
                    <a:pt x="21590" y="15519"/>
                  </a:lnTo>
                  <a:lnTo>
                    <a:pt x="25628" y="14566"/>
                  </a:lnTo>
                  <a:lnTo>
                    <a:pt x="25558" y="14439"/>
                  </a:lnTo>
                  <a:close/>
                </a:path>
                <a:path w="27305" h="22225">
                  <a:moveTo>
                    <a:pt x="25819" y="18580"/>
                  </a:moveTo>
                  <a:lnTo>
                    <a:pt x="24295" y="18719"/>
                  </a:lnTo>
                  <a:lnTo>
                    <a:pt x="25930" y="18719"/>
                  </a:lnTo>
                  <a:lnTo>
                    <a:pt x="25819" y="18580"/>
                  </a:lnTo>
                  <a:close/>
                </a:path>
                <a:path w="27305" h="22225">
                  <a:moveTo>
                    <a:pt x="8342" y="15062"/>
                  </a:moveTo>
                  <a:lnTo>
                    <a:pt x="6527" y="15062"/>
                  </a:lnTo>
                  <a:lnTo>
                    <a:pt x="7861" y="15278"/>
                  </a:lnTo>
                  <a:lnTo>
                    <a:pt x="8342" y="15062"/>
                  </a:lnTo>
                  <a:close/>
                </a:path>
                <a:path w="27305" h="22225">
                  <a:moveTo>
                    <a:pt x="15573" y="10617"/>
                  </a:moveTo>
                  <a:lnTo>
                    <a:pt x="6845" y="10617"/>
                  </a:lnTo>
                  <a:lnTo>
                    <a:pt x="7112" y="10693"/>
                  </a:lnTo>
                  <a:lnTo>
                    <a:pt x="6727" y="10693"/>
                  </a:lnTo>
                  <a:lnTo>
                    <a:pt x="6502" y="11201"/>
                  </a:lnTo>
                  <a:lnTo>
                    <a:pt x="6327" y="11252"/>
                  </a:lnTo>
                  <a:lnTo>
                    <a:pt x="5291" y="12407"/>
                  </a:lnTo>
                  <a:lnTo>
                    <a:pt x="4597" y="13233"/>
                  </a:lnTo>
                  <a:lnTo>
                    <a:pt x="5816" y="14782"/>
                  </a:lnTo>
                  <a:lnTo>
                    <a:pt x="6007" y="14986"/>
                  </a:lnTo>
                  <a:lnTo>
                    <a:pt x="6248" y="15087"/>
                  </a:lnTo>
                  <a:lnTo>
                    <a:pt x="6527" y="15062"/>
                  </a:lnTo>
                  <a:lnTo>
                    <a:pt x="8342" y="15062"/>
                  </a:lnTo>
                  <a:lnTo>
                    <a:pt x="9728" y="14439"/>
                  </a:lnTo>
                  <a:lnTo>
                    <a:pt x="25558" y="14439"/>
                  </a:lnTo>
                  <a:lnTo>
                    <a:pt x="25445" y="14236"/>
                  </a:lnTo>
                  <a:lnTo>
                    <a:pt x="16675" y="14236"/>
                  </a:lnTo>
                  <a:lnTo>
                    <a:pt x="16678" y="12268"/>
                  </a:lnTo>
                  <a:lnTo>
                    <a:pt x="14566" y="12268"/>
                  </a:lnTo>
                  <a:lnTo>
                    <a:pt x="14863" y="11651"/>
                  </a:lnTo>
                  <a:lnTo>
                    <a:pt x="15245" y="11201"/>
                  </a:lnTo>
                  <a:lnTo>
                    <a:pt x="15532" y="10693"/>
                  </a:lnTo>
                  <a:lnTo>
                    <a:pt x="7112" y="10693"/>
                  </a:lnTo>
                  <a:lnTo>
                    <a:pt x="6836" y="10622"/>
                  </a:lnTo>
                  <a:lnTo>
                    <a:pt x="15573" y="10617"/>
                  </a:lnTo>
                  <a:close/>
                </a:path>
                <a:path w="27305" h="22225">
                  <a:moveTo>
                    <a:pt x="19786" y="5740"/>
                  </a:moveTo>
                  <a:lnTo>
                    <a:pt x="18676" y="7531"/>
                  </a:lnTo>
                  <a:lnTo>
                    <a:pt x="16535" y="9334"/>
                  </a:lnTo>
                  <a:lnTo>
                    <a:pt x="15856" y="10095"/>
                  </a:lnTo>
                  <a:lnTo>
                    <a:pt x="15781" y="10553"/>
                  </a:lnTo>
                  <a:lnTo>
                    <a:pt x="16128" y="11671"/>
                  </a:lnTo>
                  <a:lnTo>
                    <a:pt x="16713" y="12268"/>
                  </a:lnTo>
                  <a:lnTo>
                    <a:pt x="16739" y="13233"/>
                  </a:lnTo>
                  <a:lnTo>
                    <a:pt x="16675" y="14236"/>
                  </a:lnTo>
                  <a:lnTo>
                    <a:pt x="25445" y="14236"/>
                  </a:lnTo>
                  <a:lnTo>
                    <a:pt x="24058" y="11651"/>
                  </a:lnTo>
                  <a:lnTo>
                    <a:pt x="23291" y="10934"/>
                  </a:lnTo>
                  <a:lnTo>
                    <a:pt x="22669" y="8661"/>
                  </a:lnTo>
                  <a:lnTo>
                    <a:pt x="23571" y="6845"/>
                  </a:lnTo>
                  <a:lnTo>
                    <a:pt x="19786" y="5740"/>
                  </a:lnTo>
                  <a:close/>
                </a:path>
                <a:path w="27305" h="22225">
                  <a:moveTo>
                    <a:pt x="15214" y="11264"/>
                  </a:moveTo>
                  <a:lnTo>
                    <a:pt x="15163" y="12268"/>
                  </a:lnTo>
                  <a:lnTo>
                    <a:pt x="16678" y="12268"/>
                  </a:lnTo>
                  <a:lnTo>
                    <a:pt x="15976" y="11506"/>
                  </a:lnTo>
                  <a:lnTo>
                    <a:pt x="15214" y="11264"/>
                  </a:lnTo>
                  <a:close/>
                </a:path>
                <a:path w="27305" h="22225">
                  <a:moveTo>
                    <a:pt x="7353" y="4025"/>
                  </a:moveTo>
                  <a:lnTo>
                    <a:pt x="3492" y="5778"/>
                  </a:lnTo>
                  <a:lnTo>
                    <a:pt x="2247" y="6388"/>
                  </a:lnTo>
                  <a:lnTo>
                    <a:pt x="0" y="7531"/>
                  </a:lnTo>
                  <a:lnTo>
                    <a:pt x="360" y="10095"/>
                  </a:lnTo>
                  <a:lnTo>
                    <a:pt x="451" y="10617"/>
                  </a:lnTo>
                  <a:lnTo>
                    <a:pt x="1587" y="11341"/>
                  </a:lnTo>
                  <a:lnTo>
                    <a:pt x="4051" y="11912"/>
                  </a:lnTo>
                  <a:lnTo>
                    <a:pt x="5080" y="11861"/>
                  </a:lnTo>
                  <a:lnTo>
                    <a:pt x="6070" y="11328"/>
                  </a:lnTo>
                  <a:lnTo>
                    <a:pt x="6286" y="11264"/>
                  </a:lnTo>
                  <a:lnTo>
                    <a:pt x="6528" y="10934"/>
                  </a:lnTo>
                  <a:lnTo>
                    <a:pt x="6565" y="10553"/>
                  </a:lnTo>
                  <a:lnTo>
                    <a:pt x="15608" y="10553"/>
                  </a:lnTo>
                  <a:lnTo>
                    <a:pt x="15697" y="10274"/>
                  </a:lnTo>
                  <a:lnTo>
                    <a:pt x="15856" y="10095"/>
                  </a:lnTo>
                  <a:lnTo>
                    <a:pt x="18573" y="5080"/>
                  </a:lnTo>
                  <a:lnTo>
                    <a:pt x="10947" y="5080"/>
                  </a:lnTo>
                  <a:lnTo>
                    <a:pt x="7353" y="4025"/>
                  </a:lnTo>
                  <a:close/>
                </a:path>
                <a:path w="27305" h="22225">
                  <a:moveTo>
                    <a:pt x="6520" y="11018"/>
                  </a:moveTo>
                  <a:lnTo>
                    <a:pt x="6327" y="11252"/>
                  </a:lnTo>
                  <a:lnTo>
                    <a:pt x="6502" y="11201"/>
                  </a:lnTo>
                  <a:lnTo>
                    <a:pt x="6520" y="11018"/>
                  </a:lnTo>
                  <a:close/>
                </a:path>
                <a:path w="27305" h="22225">
                  <a:moveTo>
                    <a:pt x="6845" y="10617"/>
                  </a:moveTo>
                  <a:lnTo>
                    <a:pt x="7112" y="10693"/>
                  </a:lnTo>
                  <a:lnTo>
                    <a:pt x="6845" y="10617"/>
                  </a:lnTo>
                  <a:close/>
                </a:path>
                <a:path w="27305" h="22225">
                  <a:moveTo>
                    <a:pt x="15608" y="10553"/>
                  </a:moveTo>
                  <a:lnTo>
                    <a:pt x="6565" y="10553"/>
                  </a:lnTo>
                  <a:lnTo>
                    <a:pt x="6845" y="10617"/>
                  </a:lnTo>
                  <a:lnTo>
                    <a:pt x="15573" y="10617"/>
                  </a:lnTo>
                  <a:close/>
                </a:path>
                <a:path w="27305" h="22225">
                  <a:moveTo>
                    <a:pt x="15856" y="10095"/>
                  </a:moveTo>
                  <a:lnTo>
                    <a:pt x="15697" y="10274"/>
                  </a:lnTo>
                  <a:lnTo>
                    <a:pt x="15856" y="10095"/>
                  </a:lnTo>
                  <a:close/>
                </a:path>
                <a:path w="27305" h="22225">
                  <a:moveTo>
                    <a:pt x="13258" y="0"/>
                  </a:moveTo>
                  <a:lnTo>
                    <a:pt x="11188" y="1193"/>
                  </a:lnTo>
                  <a:lnTo>
                    <a:pt x="10947" y="5080"/>
                  </a:lnTo>
                  <a:lnTo>
                    <a:pt x="18573" y="5080"/>
                  </a:lnTo>
                  <a:lnTo>
                    <a:pt x="18457" y="4025"/>
                  </a:lnTo>
                  <a:lnTo>
                    <a:pt x="17957" y="1752"/>
                  </a:lnTo>
                  <a:lnTo>
                    <a:pt x="13258" y="0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1675103" y="5479545"/>
              <a:ext cx="23495" cy="23495"/>
            </a:xfrm>
            <a:custGeom>
              <a:avLst/>
              <a:gdLst/>
              <a:ahLst/>
              <a:cxnLst/>
              <a:rect l="l" t="t" r="r" b="b"/>
              <a:pathLst>
                <a:path w="23494" h="23495">
                  <a:moveTo>
                    <a:pt x="4622" y="0"/>
                  </a:moveTo>
                  <a:lnTo>
                    <a:pt x="4178" y="292"/>
                  </a:lnTo>
                  <a:lnTo>
                    <a:pt x="2197" y="1371"/>
                  </a:lnTo>
                  <a:lnTo>
                    <a:pt x="800" y="7429"/>
                  </a:lnTo>
                  <a:lnTo>
                    <a:pt x="1663" y="9867"/>
                  </a:lnTo>
                  <a:lnTo>
                    <a:pt x="0" y="11772"/>
                  </a:lnTo>
                  <a:lnTo>
                    <a:pt x="1028" y="13754"/>
                  </a:lnTo>
                  <a:lnTo>
                    <a:pt x="2540" y="15354"/>
                  </a:lnTo>
                  <a:lnTo>
                    <a:pt x="4165" y="16852"/>
                  </a:lnTo>
                  <a:lnTo>
                    <a:pt x="4800" y="16573"/>
                  </a:lnTo>
                  <a:lnTo>
                    <a:pt x="5359" y="16154"/>
                  </a:lnTo>
                  <a:lnTo>
                    <a:pt x="6997" y="13042"/>
                  </a:lnTo>
                  <a:lnTo>
                    <a:pt x="7099" y="15722"/>
                  </a:lnTo>
                  <a:lnTo>
                    <a:pt x="7937" y="17957"/>
                  </a:lnTo>
                  <a:lnTo>
                    <a:pt x="5511" y="16903"/>
                  </a:lnTo>
                  <a:lnTo>
                    <a:pt x="5257" y="17983"/>
                  </a:lnTo>
                  <a:lnTo>
                    <a:pt x="6464" y="19977"/>
                  </a:lnTo>
                  <a:lnTo>
                    <a:pt x="8331" y="21196"/>
                  </a:lnTo>
                  <a:lnTo>
                    <a:pt x="10248" y="22390"/>
                  </a:lnTo>
                  <a:lnTo>
                    <a:pt x="12166" y="22288"/>
                  </a:lnTo>
                  <a:lnTo>
                    <a:pt x="13538" y="17653"/>
                  </a:lnTo>
                  <a:lnTo>
                    <a:pt x="16865" y="22987"/>
                  </a:lnTo>
                  <a:lnTo>
                    <a:pt x="19583" y="22085"/>
                  </a:lnTo>
                  <a:lnTo>
                    <a:pt x="21361" y="18605"/>
                  </a:lnTo>
                  <a:lnTo>
                    <a:pt x="22631" y="17145"/>
                  </a:lnTo>
                  <a:lnTo>
                    <a:pt x="23202" y="15303"/>
                  </a:lnTo>
                  <a:lnTo>
                    <a:pt x="23317" y="14757"/>
                  </a:lnTo>
                  <a:lnTo>
                    <a:pt x="23266" y="14236"/>
                  </a:lnTo>
                  <a:lnTo>
                    <a:pt x="23025" y="13728"/>
                  </a:lnTo>
                  <a:lnTo>
                    <a:pt x="22377" y="13169"/>
                  </a:lnTo>
                  <a:lnTo>
                    <a:pt x="21628" y="13004"/>
                  </a:lnTo>
                  <a:lnTo>
                    <a:pt x="20802" y="13093"/>
                  </a:lnTo>
                  <a:lnTo>
                    <a:pt x="20040" y="13271"/>
                  </a:lnTo>
                  <a:lnTo>
                    <a:pt x="19431" y="13665"/>
                  </a:lnTo>
                  <a:lnTo>
                    <a:pt x="18948" y="14312"/>
                  </a:lnTo>
                  <a:lnTo>
                    <a:pt x="18618" y="14643"/>
                  </a:lnTo>
                  <a:lnTo>
                    <a:pt x="18796" y="15303"/>
                  </a:lnTo>
                  <a:lnTo>
                    <a:pt x="18186" y="15392"/>
                  </a:lnTo>
                  <a:lnTo>
                    <a:pt x="18389" y="15087"/>
                  </a:lnTo>
                  <a:lnTo>
                    <a:pt x="18592" y="12788"/>
                  </a:lnTo>
                  <a:lnTo>
                    <a:pt x="19545" y="10160"/>
                  </a:lnTo>
                  <a:lnTo>
                    <a:pt x="15697" y="10477"/>
                  </a:lnTo>
                  <a:lnTo>
                    <a:pt x="13639" y="11899"/>
                  </a:lnTo>
                  <a:lnTo>
                    <a:pt x="11938" y="11468"/>
                  </a:lnTo>
                  <a:lnTo>
                    <a:pt x="8966" y="7315"/>
                  </a:lnTo>
                  <a:lnTo>
                    <a:pt x="2705" y="8229"/>
                  </a:lnTo>
                  <a:lnTo>
                    <a:pt x="4622" y="5448"/>
                  </a:lnTo>
                  <a:lnTo>
                    <a:pt x="5613" y="2705"/>
                  </a:lnTo>
                  <a:lnTo>
                    <a:pt x="5740" y="2235"/>
                  </a:lnTo>
                  <a:lnTo>
                    <a:pt x="5803" y="1752"/>
                  </a:lnTo>
                  <a:lnTo>
                    <a:pt x="5803" y="1257"/>
                  </a:lnTo>
                  <a:lnTo>
                    <a:pt x="5689" y="787"/>
                  </a:lnTo>
                  <a:lnTo>
                    <a:pt x="5461" y="355"/>
                  </a:lnTo>
                  <a:lnTo>
                    <a:pt x="5041" y="25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326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1736799" y="5511073"/>
              <a:ext cx="20955" cy="13970"/>
            </a:xfrm>
            <a:custGeom>
              <a:avLst/>
              <a:gdLst/>
              <a:ahLst/>
              <a:cxnLst/>
              <a:rect l="l" t="t" r="r" b="b"/>
              <a:pathLst>
                <a:path w="20955" h="13970">
                  <a:moveTo>
                    <a:pt x="8470" y="0"/>
                  </a:moveTo>
                  <a:lnTo>
                    <a:pt x="355" y="7073"/>
                  </a:lnTo>
                  <a:lnTo>
                    <a:pt x="38" y="7937"/>
                  </a:lnTo>
                  <a:lnTo>
                    <a:pt x="0" y="8851"/>
                  </a:lnTo>
                  <a:lnTo>
                    <a:pt x="1079" y="12128"/>
                  </a:lnTo>
                  <a:lnTo>
                    <a:pt x="5080" y="10159"/>
                  </a:lnTo>
                  <a:lnTo>
                    <a:pt x="6667" y="12534"/>
                  </a:lnTo>
                  <a:lnTo>
                    <a:pt x="11252" y="13855"/>
                  </a:lnTo>
                  <a:lnTo>
                    <a:pt x="20586" y="13258"/>
                  </a:lnTo>
                  <a:lnTo>
                    <a:pt x="20726" y="12801"/>
                  </a:lnTo>
                  <a:lnTo>
                    <a:pt x="20713" y="12344"/>
                  </a:lnTo>
                  <a:lnTo>
                    <a:pt x="20510" y="11912"/>
                  </a:lnTo>
                  <a:lnTo>
                    <a:pt x="19799" y="10706"/>
                  </a:lnTo>
                  <a:lnTo>
                    <a:pt x="18745" y="9778"/>
                  </a:lnTo>
                  <a:lnTo>
                    <a:pt x="17792" y="8788"/>
                  </a:lnTo>
                  <a:lnTo>
                    <a:pt x="15519" y="6527"/>
                  </a:lnTo>
                  <a:lnTo>
                    <a:pt x="14478" y="5308"/>
                  </a:lnTo>
                  <a:lnTo>
                    <a:pt x="12966" y="4051"/>
                  </a:lnTo>
                  <a:lnTo>
                    <a:pt x="12484" y="1231"/>
                  </a:lnTo>
                  <a:lnTo>
                    <a:pt x="9575" y="2108"/>
                  </a:lnTo>
                  <a:lnTo>
                    <a:pt x="8763" y="3073"/>
                  </a:lnTo>
                  <a:lnTo>
                    <a:pt x="8432" y="4229"/>
                  </a:lnTo>
                  <a:lnTo>
                    <a:pt x="8077" y="6095"/>
                  </a:lnTo>
                  <a:lnTo>
                    <a:pt x="7175" y="3543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1685352" y="5494412"/>
              <a:ext cx="17145" cy="17780"/>
            </a:xfrm>
            <a:custGeom>
              <a:avLst/>
              <a:gdLst/>
              <a:ahLst/>
              <a:cxnLst/>
              <a:rect l="l" t="t" r="r" b="b"/>
              <a:pathLst>
                <a:path w="17144" h="17779">
                  <a:moveTo>
                    <a:pt x="3352" y="3238"/>
                  </a:moveTo>
                  <a:lnTo>
                    <a:pt x="2768" y="4063"/>
                  </a:lnTo>
                  <a:lnTo>
                    <a:pt x="1143" y="5829"/>
                  </a:lnTo>
                  <a:lnTo>
                    <a:pt x="596" y="6705"/>
                  </a:lnTo>
                  <a:lnTo>
                    <a:pt x="0" y="7518"/>
                  </a:lnTo>
                  <a:lnTo>
                    <a:pt x="4533" y="11976"/>
                  </a:lnTo>
                  <a:lnTo>
                    <a:pt x="9956" y="15024"/>
                  </a:lnTo>
                  <a:lnTo>
                    <a:pt x="15722" y="17564"/>
                  </a:lnTo>
                  <a:lnTo>
                    <a:pt x="16732" y="13525"/>
                  </a:lnTo>
                  <a:lnTo>
                    <a:pt x="13814" y="13500"/>
                  </a:lnTo>
                  <a:lnTo>
                    <a:pt x="11798" y="13195"/>
                  </a:lnTo>
                  <a:lnTo>
                    <a:pt x="11023" y="12636"/>
                  </a:lnTo>
                  <a:lnTo>
                    <a:pt x="10972" y="10693"/>
                  </a:lnTo>
                  <a:lnTo>
                    <a:pt x="11734" y="10515"/>
                  </a:lnTo>
                  <a:lnTo>
                    <a:pt x="14516" y="10286"/>
                  </a:lnTo>
                  <a:lnTo>
                    <a:pt x="15811" y="9042"/>
                  </a:lnTo>
                  <a:lnTo>
                    <a:pt x="16738" y="7277"/>
                  </a:lnTo>
                  <a:lnTo>
                    <a:pt x="6108" y="7200"/>
                  </a:lnTo>
                  <a:lnTo>
                    <a:pt x="3352" y="3238"/>
                  </a:lnTo>
                  <a:close/>
                </a:path>
                <a:path w="17144" h="17779">
                  <a:moveTo>
                    <a:pt x="15367" y="13461"/>
                  </a:moveTo>
                  <a:lnTo>
                    <a:pt x="13982" y="13525"/>
                  </a:lnTo>
                  <a:lnTo>
                    <a:pt x="16732" y="13525"/>
                  </a:lnTo>
                  <a:lnTo>
                    <a:pt x="15367" y="13461"/>
                  </a:lnTo>
                  <a:close/>
                </a:path>
                <a:path w="17144" h="17779">
                  <a:moveTo>
                    <a:pt x="12573" y="0"/>
                  </a:moveTo>
                  <a:lnTo>
                    <a:pt x="11328" y="1346"/>
                  </a:lnTo>
                  <a:lnTo>
                    <a:pt x="9969" y="2476"/>
                  </a:lnTo>
                  <a:lnTo>
                    <a:pt x="8547" y="6654"/>
                  </a:lnTo>
                  <a:lnTo>
                    <a:pt x="6108" y="7200"/>
                  </a:lnTo>
                  <a:lnTo>
                    <a:pt x="16744" y="7200"/>
                  </a:lnTo>
                  <a:lnTo>
                    <a:pt x="13893" y="3403"/>
                  </a:lnTo>
                  <a:lnTo>
                    <a:pt x="12573" y="2616"/>
                  </a:lnTo>
                  <a:lnTo>
                    <a:pt x="13944" y="787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1721244" y="5512095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2407" y="0"/>
                  </a:moveTo>
                  <a:lnTo>
                    <a:pt x="7200" y="2425"/>
                  </a:lnTo>
                  <a:lnTo>
                    <a:pt x="5740" y="1866"/>
                  </a:lnTo>
                  <a:lnTo>
                    <a:pt x="4140" y="1638"/>
                  </a:lnTo>
                  <a:lnTo>
                    <a:pt x="3403" y="1701"/>
                  </a:lnTo>
                  <a:lnTo>
                    <a:pt x="2768" y="2019"/>
                  </a:lnTo>
                  <a:lnTo>
                    <a:pt x="2184" y="2438"/>
                  </a:lnTo>
                  <a:lnTo>
                    <a:pt x="1422" y="3213"/>
                  </a:lnTo>
                  <a:lnTo>
                    <a:pt x="0" y="3606"/>
                  </a:lnTo>
                  <a:lnTo>
                    <a:pt x="571" y="5168"/>
                  </a:lnTo>
                  <a:lnTo>
                    <a:pt x="571" y="6210"/>
                  </a:lnTo>
                  <a:lnTo>
                    <a:pt x="228" y="6591"/>
                  </a:lnTo>
                  <a:lnTo>
                    <a:pt x="177" y="6997"/>
                  </a:lnTo>
                  <a:lnTo>
                    <a:pt x="444" y="7442"/>
                  </a:lnTo>
                  <a:lnTo>
                    <a:pt x="3174" y="7073"/>
                  </a:lnTo>
                  <a:lnTo>
                    <a:pt x="5702" y="7467"/>
                  </a:lnTo>
                  <a:lnTo>
                    <a:pt x="7835" y="9321"/>
                  </a:lnTo>
                  <a:lnTo>
                    <a:pt x="8140" y="9525"/>
                  </a:lnTo>
                  <a:lnTo>
                    <a:pt x="8470" y="9588"/>
                  </a:lnTo>
                  <a:lnTo>
                    <a:pt x="8826" y="9525"/>
                  </a:lnTo>
                  <a:lnTo>
                    <a:pt x="9182" y="9347"/>
                  </a:lnTo>
                  <a:lnTo>
                    <a:pt x="9461" y="9080"/>
                  </a:lnTo>
                  <a:lnTo>
                    <a:pt x="10007" y="8026"/>
                  </a:lnTo>
                  <a:lnTo>
                    <a:pt x="10452" y="7378"/>
                  </a:lnTo>
                  <a:lnTo>
                    <a:pt x="11036" y="6858"/>
                  </a:lnTo>
                  <a:lnTo>
                    <a:pt x="12369" y="5765"/>
                  </a:lnTo>
                  <a:lnTo>
                    <a:pt x="12852" y="5029"/>
                  </a:lnTo>
                  <a:lnTo>
                    <a:pt x="13588" y="1574"/>
                  </a:lnTo>
                  <a:lnTo>
                    <a:pt x="12407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1755443" y="551601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3682" y="0"/>
                  </a:moveTo>
                  <a:lnTo>
                    <a:pt x="736" y="965"/>
                  </a:lnTo>
                  <a:lnTo>
                    <a:pt x="0" y="1828"/>
                  </a:lnTo>
                  <a:lnTo>
                    <a:pt x="444" y="2679"/>
                  </a:lnTo>
                  <a:lnTo>
                    <a:pt x="761" y="3543"/>
                  </a:lnTo>
                  <a:lnTo>
                    <a:pt x="1435" y="4737"/>
                  </a:lnTo>
                  <a:lnTo>
                    <a:pt x="1130" y="6172"/>
                  </a:lnTo>
                  <a:lnTo>
                    <a:pt x="1752" y="7378"/>
                  </a:lnTo>
                  <a:lnTo>
                    <a:pt x="1765" y="7708"/>
                  </a:lnTo>
                  <a:lnTo>
                    <a:pt x="1828" y="8013"/>
                  </a:lnTo>
                  <a:lnTo>
                    <a:pt x="1943" y="8318"/>
                  </a:lnTo>
                  <a:lnTo>
                    <a:pt x="3632" y="8635"/>
                  </a:lnTo>
                  <a:lnTo>
                    <a:pt x="4381" y="9042"/>
                  </a:lnTo>
                  <a:lnTo>
                    <a:pt x="5130" y="9169"/>
                  </a:lnTo>
                  <a:lnTo>
                    <a:pt x="5829" y="8534"/>
                  </a:lnTo>
                  <a:lnTo>
                    <a:pt x="6870" y="8534"/>
                  </a:lnTo>
                  <a:lnTo>
                    <a:pt x="7213" y="8889"/>
                  </a:lnTo>
                  <a:lnTo>
                    <a:pt x="7556" y="8864"/>
                  </a:lnTo>
                  <a:lnTo>
                    <a:pt x="7899" y="8534"/>
                  </a:lnTo>
                  <a:lnTo>
                    <a:pt x="9029" y="8521"/>
                  </a:lnTo>
                  <a:lnTo>
                    <a:pt x="9258" y="7950"/>
                  </a:lnTo>
                  <a:lnTo>
                    <a:pt x="9182" y="7721"/>
                  </a:lnTo>
                  <a:lnTo>
                    <a:pt x="8953" y="7492"/>
                  </a:lnTo>
                  <a:lnTo>
                    <a:pt x="8928" y="5765"/>
                  </a:lnTo>
                  <a:lnTo>
                    <a:pt x="8788" y="4825"/>
                  </a:lnTo>
                  <a:lnTo>
                    <a:pt x="8318" y="4076"/>
                  </a:lnTo>
                  <a:lnTo>
                    <a:pt x="7581" y="3479"/>
                  </a:lnTo>
                  <a:lnTo>
                    <a:pt x="5435" y="2260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rgbClr val="71A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1733585" y="5517771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2235" y="0"/>
                  </a:moveTo>
                  <a:lnTo>
                    <a:pt x="0" y="3467"/>
                  </a:lnTo>
                  <a:lnTo>
                    <a:pt x="114" y="4127"/>
                  </a:lnTo>
                  <a:lnTo>
                    <a:pt x="698" y="4648"/>
                  </a:lnTo>
                  <a:lnTo>
                    <a:pt x="3670" y="5727"/>
                  </a:lnTo>
                  <a:lnTo>
                    <a:pt x="6756" y="5905"/>
                  </a:lnTo>
                  <a:lnTo>
                    <a:pt x="9880" y="5842"/>
                  </a:lnTo>
                  <a:lnTo>
                    <a:pt x="10312" y="5562"/>
                  </a:lnTo>
                  <a:lnTo>
                    <a:pt x="10629" y="4724"/>
                  </a:lnTo>
                  <a:lnTo>
                    <a:pt x="8051" y="4978"/>
                  </a:lnTo>
                  <a:lnTo>
                    <a:pt x="6959" y="1206"/>
                  </a:lnTo>
                  <a:lnTo>
                    <a:pt x="4267" y="2908"/>
                  </a:lnTo>
                  <a:lnTo>
                    <a:pt x="3810" y="1574"/>
                  </a:lnTo>
                  <a:lnTo>
                    <a:pt x="4330" y="12"/>
                  </a:lnTo>
                  <a:lnTo>
                    <a:pt x="3200" y="88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1679265" y="5490882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3162" y="0"/>
                  </a:moveTo>
                  <a:lnTo>
                    <a:pt x="1993" y="1714"/>
                  </a:lnTo>
                  <a:lnTo>
                    <a:pt x="304" y="3162"/>
                  </a:lnTo>
                  <a:lnTo>
                    <a:pt x="0" y="5511"/>
                  </a:lnTo>
                  <a:lnTo>
                    <a:pt x="1104" y="6642"/>
                  </a:lnTo>
                  <a:lnTo>
                    <a:pt x="2527" y="6692"/>
                  </a:lnTo>
                  <a:lnTo>
                    <a:pt x="4127" y="7886"/>
                  </a:lnTo>
                  <a:lnTo>
                    <a:pt x="5270" y="5994"/>
                  </a:lnTo>
                  <a:lnTo>
                    <a:pt x="6235" y="4317"/>
                  </a:lnTo>
                  <a:lnTo>
                    <a:pt x="1155" y="4559"/>
                  </a:lnTo>
                  <a:lnTo>
                    <a:pt x="5435" y="87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345C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1730072" y="551690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775" y="0"/>
                  </a:moveTo>
                  <a:lnTo>
                    <a:pt x="3174" y="355"/>
                  </a:lnTo>
                  <a:lnTo>
                    <a:pt x="1092" y="1397"/>
                  </a:lnTo>
                  <a:lnTo>
                    <a:pt x="177" y="2184"/>
                  </a:lnTo>
                  <a:lnTo>
                    <a:pt x="1041" y="3581"/>
                  </a:lnTo>
                  <a:lnTo>
                    <a:pt x="88" y="4343"/>
                  </a:lnTo>
                  <a:lnTo>
                    <a:pt x="0" y="4724"/>
                  </a:lnTo>
                  <a:lnTo>
                    <a:pt x="1257" y="5753"/>
                  </a:lnTo>
                  <a:lnTo>
                    <a:pt x="2743" y="5575"/>
                  </a:lnTo>
                  <a:lnTo>
                    <a:pt x="4203" y="5524"/>
                  </a:lnTo>
                  <a:lnTo>
                    <a:pt x="4203" y="3479"/>
                  </a:lnTo>
                  <a:lnTo>
                    <a:pt x="4533" y="3086"/>
                  </a:lnTo>
                  <a:lnTo>
                    <a:pt x="4698" y="2641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1721717" y="551755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641" y="0"/>
                  </a:moveTo>
                  <a:lnTo>
                    <a:pt x="0" y="1955"/>
                  </a:lnTo>
                  <a:lnTo>
                    <a:pt x="2298" y="3187"/>
                  </a:lnTo>
                  <a:lnTo>
                    <a:pt x="4775" y="3746"/>
                  </a:lnTo>
                  <a:lnTo>
                    <a:pt x="7365" y="3848"/>
                  </a:lnTo>
                  <a:lnTo>
                    <a:pt x="5232" y="673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1701782" y="550951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628" y="0"/>
                  </a:moveTo>
                  <a:lnTo>
                    <a:pt x="1917" y="1841"/>
                  </a:lnTo>
                  <a:lnTo>
                    <a:pt x="596" y="2400"/>
                  </a:lnTo>
                  <a:lnTo>
                    <a:pt x="304" y="2590"/>
                  </a:lnTo>
                  <a:lnTo>
                    <a:pt x="0" y="2755"/>
                  </a:lnTo>
                  <a:lnTo>
                    <a:pt x="977" y="3682"/>
                  </a:lnTo>
                  <a:lnTo>
                    <a:pt x="2159" y="4229"/>
                  </a:lnTo>
                  <a:lnTo>
                    <a:pt x="3467" y="4495"/>
                  </a:lnTo>
                  <a:lnTo>
                    <a:pt x="3860" y="3416"/>
                  </a:lnTo>
                  <a:lnTo>
                    <a:pt x="5080" y="2260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33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1759075" y="552455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197" y="0"/>
                  </a:moveTo>
                  <a:lnTo>
                    <a:pt x="1460" y="25"/>
                  </a:lnTo>
                  <a:lnTo>
                    <a:pt x="0" y="101"/>
                  </a:lnTo>
                  <a:lnTo>
                    <a:pt x="698" y="482"/>
                  </a:lnTo>
                  <a:lnTo>
                    <a:pt x="1409" y="850"/>
                  </a:lnTo>
                  <a:lnTo>
                    <a:pt x="2108" y="1231"/>
                  </a:lnTo>
                  <a:lnTo>
                    <a:pt x="2133" y="812"/>
                  </a:lnTo>
                  <a:lnTo>
                    <a:pt x="2171" y="406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1720787" y="55183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28" y="0"/>
                  </a:moveTo>
                  <a:lnTo>
                    <a:pt x="901" y="1231"/>
                  </a:lnTo>
                  <a:lnTo>
                    <a:pt x="419" y="1257"/>
                  </a:lnTo>
                  <a:lnTo>
                    <a:pt x="0" y="1041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1801301" y="5449159"/>
              <a:ext cx="25400" cy="13970"/>
            </a:xfrm>
            <a:custGeom>
              <a:avLst/>
              <a:gdLst/>
              <a:ahLst/>
              <a:cxnLst/>
              <a:rect l="l" t="t" r="r" b="b"/>
              <a:pathLst>
                <a:path w="25400" h="13970">
                  <a:moveTo>
                    <a:pt x="20634" y="11379"/>
                  </a:moveTo>
                  <a:lnTo>
                    <a:pt x="16840" y="11379"/>
                  </a:lnTo>
                  <a:lnTo>
                    <a:pt x="18516" y="13652"/>
                  </a:lnTo>
                  <a:lnTo>
                    <a:pt x="20904" y="12471"/>
                  </a:lnTo>
                  <a:lnTo>
                    <a:pt x="20634" y="11379"/>
                  </a:lnTo>
                  <a:close/>
                </a:path>
                <a:path w="25400" h="13970">
                  <a:moveTo>
                    <a:pt x="22881" y="6896"/>
                  </a:moveTo>
                  <a:lnTo>
                    <a:pt x="15849" y="6896"/>
                  </a:lnTo>
                  <a:lnTo>
                    <a:pt x="15887" y="9423"/>
                  </a:lnTo>
                  <a:lnTo>
                    <a:pt x="15125" y="10528"/>
                  </a:lnTo>
                  <a:lnTo>
                    <a:pt x="14541" y="12052"/>
                  </a:lnTo>
                  <a:lnTo>
                    <a:pt x="16840" y="11379"/>
                  </a:lnTo>
                  <a:lnTo>
                    <a:pt x="20634" y="11379"/>
                  </a:lnTo>
                  <a:lnTo>
                    <a:pt x="20509" y="10871"/>
                  </a:lnTo>
                  <a:lnTo>
                    <a:pt x="17627" y="10871"/>
                  </a:lnTo>
                  <a:lnTo>
                    <a:pt x="17805" y="8610"/>
                  </a:lnTo>
                  <a:lnTo>
                    <a:pt x="18542" y="7467"/>
                  </a:lnTo>
                  <a:lnTo>
                    <a:pt x="21743" y="7467"/>
                  </a:lnTo>
                  <a:lnTo>
                    <a:pt x="21907" y="7340"/>
                  </a:lnTo>
                  <a:lnTo>
                    <a:pt x="22881" y="6896"/>
                  </a:lnTo>
                  <a:close/>
                </a:path>
                <a:path w="25400" h="13970">
                  <a:moveTo>
                    <a:pt x="20447" y="10617"/>
                  </a:moveTo>
                  <a:lnTo>
                    <a:pt x="17627" y="10871"/>
                  </a:lnTo>
                  <a:lnTo>
                    <a:pt x="20509" y="10871"/>
                  </a:lnTo>
                  <a:lnTo>
                    <a:pt x="20447" y="10617"/>
                  </a:lnTo>
                  <a:close/>
                </a:path>
                <a:path w="25400" h="13970">
                  <a:moveTo>
                    <a:pt x="635" y="774"/>
                  </a:moveTo>
                  <a:lnTo>
                    <a:pt x="0" y="3619"/>
                  </a:lnTo>
                  <a:lnTo>
                    <a:pt x="2385" y="4813"/>
                  </a:lnTo>
                  <a:lnTo>
                    <a:pt x="3822" y="6489"/>
                  </a:lnTo>
                  <a:lnTo>
                    <a:pt x="4799" y="7467"/>
                  </a:lnTo>
                  <a:lnTo>
                    <a:pt x="5410" y="8775"/>
                  </a:lnTo>
                  <a:lnTo>
                    <a:pt x="6819" y="9245"/>
                  </a:lnTo>
                  <a:lnTo>
                    <a:pt x="9259" y="8864"/>
                  </a:lnTo>
                  <a:lnTo>
                    <a:pt x="11493" y="7785"/>
                  </a:lnTo>
                  <a:lnTo>
                    <a:pt x="14525" y="7785"/>
                  </a:lnTo>
                  <a:lnTo>
                    <a:pt x="14706" y="7747"/>
                  </a:lnTo>
                  <a:lnTo>
                    <a:pt x="15849" y="6896"/>
                  </a:lnTo>
                  <a:lnTo>
                    <a:pt x="22881" y="6896"/>
                  </a:lnTo>
                  <a:lnTo>
                    <a:pt x="23075" y="6807"/>
                  </a:lnTo>
                  <a:lnTo>
                    <a:pt x="24366" y="6807"/>
                  </a:lnTo>
                  <a:lnTo>
                    <a:pt x="24904" y="6146"/>
                  </a:lnTo>
                  <a:lnTo>
                    <a:pt x="24923" y="5943"/>
                  </a:lnTo>
                  <a:lnTo>
                    <a:pt x="22148" y="5943"/>
                  </a:lnTo>
                  <a:lnTo>
                    <a:pt x="21866" y="5499"/>
                  </a:lnTo>
                  <a:lnTo>
                    <a:pt x="12623" y="5499"/>
                  </a:lnTo>
                  <a:lnTo>
                    <a:pt x="10845" y="3733"/>
                  </a:lnTo>
                  <a:lnTo>
                    <a:pt x="7048" y="1117"/>
                  </a:lnTo>
                  <a:lnTo>
                    <a:pt x="635" y="774"/>
                  </a:lnTo>
                  <a:close/>
                </a:path>
                <a:path w="25400" h="13970">
                  <a:moveTo>
                    <a:pt x="21743" y="7467"/>
                  </a:moveTo>
                  <a:lnTo>
                    <a:pt x="18542" y="7467"/>
                  </a:lnTo>
                  <a:lnTo>
                    <a:pt x="19939" y="8864"/>
                  </a:lnTo>
                  <a:lnTo>
                    <a:pt x="21743" y="7467"/>
                  </a:lnTo>
                  <a:close/>
                </a:path>
                <a:path w="25400" h="13970">
                  <a:moveTo>
                    <a:pt x="14525" y="7785"/>
                  </a:moveTo>
                  <a:lnTo>
                    <a:pt x="11493" y="7785"/>
                  </a:lnTo>
                  <a:lnTo>
                    <a:pt x="13982" y="7899"/>
                  </a:lnTo>
                  <a:lnTo>
                    <a:pt x="14525" y="7785"/>
                  </a:lnTo>
                  <a:close/>
                </a:path>
                <a:path w="25400" h="13970">
                  <a:moveTo>
                    <a:pt x="24366" y="6807"/>
                  </a:moveTo>
                  <a:lnTo>
                    <a:pt x="23075" y="6807"/>
                  </a:lnTo>
                  <a:lnTo>
                    <a:pt x="24345" y="6832"/>
                  </a:lnTo>
                  <a:close/>
                </a:path>
                <a:path w="25400" h="13970">
                  <a:moveTo>
                    <a:pt x="24345" y="4775"/>
                  </a:moveTo>
                  <a:lnTo>
                    <a:pt x="22148" y="5943"/>
                  </a:lnTo>
                  <a:lnTo>
                    <a:pt x="24923" y="5943"/>
                  </a:lnTo>
                  <a:lnTo>
                    <a:pt x="24968" y="5461"/>
                  </a:lnTo>
                  <a:lnTo>
                    <a:pt x="24345" y="4775"/>
                  </a:lnTo>
                  <a:close/>
                </a:path>
                <a:path w="25400" h="13970">
                  <a:moveTo>
                    <a:pt x="18846" y="0"/>
                  </a:moveTo>
                  <a:lnTo>
                    <a:pt x="17132" y="520"/>
                  </a:lnTo>
                  <a:lnTo>
                    <a:pt x="16979" y="2413"/>
                  </a:lnTo>
                  <a:lnTo>
                    <a:pt x="14211" y="4813"/>
                  </a:lnTo>
                  <a:lnTo>
                    <a:pt x="12623" y="5499"/>
                  </a:lnTo>
                  <a:lnTo>
                    <a:pt x="21866" y="5499"/>
                  </a:lnTo>
                  <a:lnTo>
                    <a:pt x="21221" y="4483"/>
                  </a:lnTo>
                  <a:lnTo>
                    <a:pt x="19913" y="1879"/>
                  </a:lnTo>
                  <a:lnTo>
                    <a:pt x="20612" y="266"/>
                  </a:lnTo>
                  <a:lnTo>
                    <a:pt x="18846" y="0"/>
                  </a:lnTo>
                  <a:close/>
                </a:path>
              </a:pathLst>
            </a:custGeom>
            <a:solidFill>
              <a:srgbClr val="3051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1819673" y="5456018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89" h="14604">
                  <a:moveTo>
                    <a:pt x="13271" y="0"/>
                  </a:moveTo>
                  <a:lnTo>
                    <a:pt x="12992" y="0"/>
                  </a:lnTo>
                  <a:lnTo>
                    <a:pt x="11163" y="2070"/>
                  </a:lnTo>
                  <a:lnTo>
                    <a:pt x="12509" y="4521"/>
                  </a:lnTo>
                  <a:lnTo>
                    <a:pt x="10160" y="5715"/>
                  </a:lnTo>
                  <a:lnTo>
                    <a:pt x="8890" y="8051"/>
                  </a:lnTo>
                  <a:lnTo>
                    <a:pt x="7848" y="7759"/>
                  </a:lnTo>
                  <a:lnTo>
                    <a:pt x="7099" y="4597"/>
                  </a:lnTo>
                  <a:lnTo>
                    <a:pt x="5930" y="4699"/>
                  </a:lnTo>
                  <a:lnTo>
                    <a:pt x="3911" y="8229"/>
                  </a:lnTo>
                  <a:lnTo>
                    <a:pt x="1778" y="7886"/>
                  </a:lnTo>
                  <a:lnTo>
                    <a:pt x="774" y="9321"/>
                  </a:lnTo>
                  <a:lnTo>
                    <a:pt x="0" y="13627"/>
                  </a:lnTo>
                  <a:lnTo>
                    <a:pt x="3289" y="13335"/>
                  </a:lnTo>
                  <a:lnTo>
                    <a:pt x="5880" y="13817"/>
                  </a:lnTo>
                  <a:lnTo>
                    <a:pt x="6540" y="14109"/>
                  </a:lnTo>
                  <a:lnTo>
                    <a:pt x="7213" y="14122"/>
                  </a:lnTo>
                  <a:lnTo>
                    <a:pt x="7899" y="13868"/>
                  </a:lnTo>
                  <a:lnTo>
                    <a:pt x="11925" y="11087"/>
                  </a:lnTo>
                  <a:lnTo>
                    <a:pt x="14236" y="10210"/>
                  </a:lnTo>
                  <a:lnTo>
                    <a:pt x="15659" y="9448"/>
                  </a:lnTo>
                  <a:lnTo>
                    <a:pt x="18643" y="9842"/>
                  </a:lnTo>
                  <a:lnTo>
                    <a:pt x="19888" y="9829"/>
                  </a:lnTo>
                  <a:lnTo>
                    <a:pt x="20815" y="9232"/>
                  </a:lnTo>
                  <a:lnTo>
                    <a:pt x="21551" y="8293"/>
                  </a:lnTo>
                  <a:lnTo>
                    <a:pt x="21399" y="6616"/>
                  </a:lnTo>
                  <a:lnTo>
                    <a:pt x="20535" y="5943"/>
                  </a:lnTo>
                  <a:lnTo>
                    <a:pt x="17957" y="6921"/>
                  </a:lnTo>
                  <a:lnTo>
                    <a:pt x="17081" y="7302"/>
                  </a:lnTo>
                  <a:lnTo>
                    <a:pt x="16357" y="6210"/>
                  </a:lnTo>
                  <a:lnTo>
                    <a:pt x="12954" y="4991"/>
                  </a:lnTo>
                  <a:lnTo>
                    <a:pt x="12839" y="4762"/>
                  </a:lnTo>
                  <a:lnTo>
                    <a:pt x="14274" y="2070"/>
                  </a:lnTo>
                  <a:lnTo>
                    <a:pt x="13271" y="0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1813684" y="5465343"/>
              <a:ext cx="13335" cy="14604"/>
            </a:xfrm>
            <a:custGeom>
              <a:avLst/>
              <a:gdLst/>
              <a:ahLst/>
              <a:cxnLst/>
              <a:rect l="l" t="t" r="r" b="b"/>
              <a:pathLst>
                <a:path w="13335" h="14604">
                  <a:moveTo>
                    <a:pt x="1701" y="3073"/>
                  </a:moveTo>
                  <a:lnTo>
                    <a:pt x="0" y="5029"/>
                  </a:lnTo>
                  <a:lnTo>
                    <a:pt x="1866" y="6680"/>
                  </a:lnTo>
                  <a:lnTo>
                    <a:pt x="2171" y="8470"/>
                  </a:lnTo>
                  <a:lnTo>
                    <a:pt x="5981" y="14097"/>
                  </a:lnTo>
                  <a:lnTo>
                    <a:pt x="7023" y="13601"/>
                  </a:lnTo>
                  <a:lnTo>
                    <a:pt x="8813" y="11760"/>
                  </a:lnTo>
                  <a:lnTo>
                    <a:pt x="9105" y="8839"/>
                  </a:lnTo>
                  <a:lnTo>
                    <a:pt x="11506" y="7454"/>
                  </a:lnTo>
                  <a:lnTo>
                    <a:pt x="12306" y="6451"/>
                  </a:lnTo>
                  <a:lnTo>
                    <a:pt x="13030" y="5435"/>
                  </a:lnTo>
                  <a:lnTo>
                    <a:pt x="11976" y="4165"/>
                  </a:lnTo>
                  <a:lnTo>
                    <a:pt x="11908" y="3860"/>
                  </a:lnTo>
                  <a:lnTo>
                    <a:pt x="2832" y="3860"/>
                  </a:lnTo>
                  <a:lnTo>
                    <a:pt x="1701" y="3073"/>
                  </a:lnTo>
                  <a:close/>
                </a:path>
                <a:path w="13335" h="14604">
                  <a:moveTo>
                    <a:pt x="6769" y="0"/>
                  </a:moveTo>
                  <a:lnTo>
                    <a:pt x="5333" y="1739"/>
                  </a:lnTo>
                  <a:lnTo>
                    <a:pt x="3797" y="3759"/>
                  </a:lnTo>
                  <a:lnTo>
                    <a:pt x="2832" y="3860"/>
                  </a:lnTo>
                  <a:lnTo>
                    <a:pt x="11908" y="3860"/>
                  </a:lnTo>
                  <a:lnTo>
                    <a:pt x="11797" y="3352"/>
                  </a:lnTo>
                  <a:lnTo>
                    <a:pt x="8356" y="3352"/>
                  </a:lnTo>
                  <a:lnTo>
                    <a:pt x="6921" y="2667"/>
                  </a:lnTo>
                  <a:lnTo>
                    <a:pt x="9639" y="12"/>
                  </a:lnTo>
                  <a:lnTo>
                    <a:pt x="6769" y="0"/>
                  </a:lnTo>
                  <a:close/>
                </a:path>
                <a:path w="13335" h="14604">
                  <a:moveTo>
                    <a:pt x="11315" y="1168"/>
                  </a:moveTo>
                  <a:lnTo>
                    <a:pt x="8356" y="3352"/>
                  </a:lnTo>
                  <a:lnTo>
                    <a:pt x="11797" y="3352"/>
                  </a:lnTo>
                  <a:lnTo>
                    <a:pt x="11315" y="1168"/>
                  </a:lnTo>
                  <a:close/>
                </a:path>
              </a:pathLst>
            </a:custGeom>
            <a:solidFill>
              <a:srgbClr val="2F4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1830232" y="5448737"/>
              <a:ext cx="6350" cy="10795"/>
            </a:xfrm>
            <a:custGeom>
              <a:avLst/>
              <a:gdLst/>
              <a:ahLst/>
              <a:cxnLst/>
              <a:rect l="l" t="t" r="r" b="b"/>
              <a:pathLst>
                <a:path w="6350" h="10795">
                  <a:moveTo>
                    <a:pt x="5211" y="7670"/>
                  </a:moveTo>
                  <a:lnTo>
                    <a:pt x="2679" y="7670"/>
                  </a:lnTo>
                  <a:lnTo>
                    <a:pt x="3721" y="9347"/>
                  </a:lnTo>
                  <a:lnTo>
                    <a:pt x="5105" y="10744"/>
                  </a:lnTo>
                  <a:lnTo>
                    <a:pt x="5448" y="10744"/>
                  </a:lnTo>
                  <a:lnTo>
                    <a:pt x="5791" y="10375"/>
                  </a:lnTo>
                  <a:lnTo>
                    <a:pt x="5211" y="7670"/>
                  </a:lnTo>
                  <a:close/>
                </a:path>
                <a:path w="6350" h="10795">
                  <a:moveTo>
                    <a:pt x="2616" y="0"/>
                  </a:moveTo>
                  <a:lnTo>
                    <a:pt x="2032" y="546"/>
                  </a:lnTo>
                  <a:lnTo>
                    <a:pt x="965" y="2451"/>
                  </a:lnTo>
                  <a:lnTo>
                    <a:pt x="1498" y="2870"/>
                  </a:lnTo>
                  <a:lnTo>
                    <a:pt x="3568" y="3670"/>
                  </a:lnTo>
                  <a:lnTo>
                    <a:pt x="3568" y="4406"/>
                  </a:lnTo>
                  <a:lnTo>
                    <a:pt x="1016" y="6273"/>
                  </a:lnTo>
                  <a:lnTo>
                    <a:pt x="609" y="7264"/>
                  </a:lnTo>
                  <a:lnTo>
                    <a:pt x="0" y="7962"/>
                  </a:lnTo>
                  <a:lnTo>
                    <a:pt x="38" y="8648"/>
                  </a:lnTo>
                  <a:lnTo>
                    <a:pt x="609" y="9347"/>
                  </a:lnTo>
                  <a:lnTo>
                    <a:pt x="1651" y="9067"/>
                  </a:lnTo>
                  <a:lnTo>
                    <a:pt x="2679" y="7670"/>
                  </a:lnTo>
                  <a:lnTo>
                    <a:pt x="5211" y="7670"/>
                  </a:lnTo>
                  <a:lnTo>
                    <a:pt x="4762" y="5041"/>
                  </a:lnTo>
                  <a:lnTo>
                    <a:pt x="4724" y="1435"/>
                  </a:lnTo>
                  <a:lnTo>
                    <a:pt x="4584" y="546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1807475" y="5455495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1955" y="0"/>
                  </a:moveTo>
                  <a:lnTo>
                    <a:pt x="787" y="2590"/>
                  </a:lnTo>
                  <a:lnTo>
                    <a:pt x="0" y="4292"/>
                  </a:lnTo>
                  <a:lnTo>
                    <a:pt x="977" y="4660"/>
                  </a:lnTo>
                  <a:lnTo>
                    <a:pt x="2387" y="4686"/>
                  </a:lnTo>
                  <a:lnTo>
                    <a:pt x="4711" y="6045"/>
                  </a:lnTo>
                  <a:lnTo>
                    <a:pt x="6438" y="5829"/>
                  </a:lnTo>
                  <a:lnTo>
                    <a:pt x="7264" y="2412"/>
                  </a:lnTo>
                  <a:lnTo>
                    <a:pt x="7581" y="1993"/>
                  </a:lnTo>
                  <a:lnTo>
                    <a:pt x="7810" y="1562"/>
                  </a:lnTo>
                  <a:lnTo>
                    <a:pt x="7391" y="1079"/>
                  </a:lnTo>
                  <a:lnTo>
                    <a:pt x="6680" y="114"/>
                  </a:lnTo>
                  <a:lnTo>
                    <a:pt x="4800" y="1308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2F4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1804935" y="5455037"/>
              <a:ext cx="8890" cy="12065"/>
            </a:xfrm>
            <a:custGeom>
              <a:avLst/>
              <a:gdLst/>
              <a:ahLst/>
              <a:cxnLst/>
              <a:rect l="l" t="t" r="r" b="b"/>
              <a:pathLst>
                <a:path w="8889" h="12064">
                  <a:moveTo>
                    <a:pt x="901" y="0"/>
                  </a:moveTo>
                  <a:lnTo>
                    <a:pt x="0" y="4762"/>
                  </a:lnTo>
                  <a:lnTo>
                    <a:pt x="2654" y="9182"/>
                  </a:lnTo>
                  <a:lnTo>
                    <a:pt x="7899" y="11620"/>
                  </a:lnTo>
                  <a:lnTo>
                    <a:pt x="8521" y="11112"/>
                  </a:lnTo>
                  <a:lnTo>
                    <a:pt x="6159" y="7124"/>
                  </a:lnTo>
                  <a:lnTo>
                    <a:pt x="5829" y="6883"/>
                  </a:lnTo>
                  <a:lnTo>
                    <a:pt x="5562" y="6578"/>
                  </a:lnTo>
                  <a:lnTo>
                    <a:pt x="5334" y="6223"/>
                  </a:lnTo>
                  <a:lnTo>
                    <a:pt x="4927" y="5143"/>
                  </a:lnTo>
                  <a:lnTo>
                    <a:pt x="4089" y="4673"/>
                  </a:lnTo>
                  <a:lnTo>
                    <a:pt x="3517" y="4013"/>
                  </a:lnTo>
                  <a:lnTo>
                    <a:pt x="3327" y="304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8B4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1824720" y="544645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3124" y="0"/>
                  </a:moveTo>
                  <a:lnTo>
                    <a:pt x="1943" y="228"/>
                  </a:lnTo>
                  <a:lnTo>
                    <a:pt x="888" y="139"/>
                  </a:lnTo>
                  <a:lnTo>
                    <a:pt x="1181" y="1790"/>
                  </a:lnTo>
                  <a:lnTo>
                    <a:pt x="304" y="3149"/>
                  </a:lnTo>
                  <a:lnTo>
                    <a:pt x="0" y="5029"/>
                  </a:lnTo>
                  <a:lnTo>
                    <a:pt x="317" y="5600"/>
                  </a:lnTo>
                  <a:lnTo>
                    <a:pt x="1054" y="6299"/>
                  </a:lnTo>
                  <a:lnTo>
                    <a:pt x="1612" y="6019"/>
                  </a:lnTo>
                  <a:lnTo>
                    <a:pt x="2908" y="4965"/>
                  </a:lnTo>
                  <a:lnTo>
                    <a:pt x="4063" y="4305"/>
                  </a:lnTo>
                  <a:lnTo>
                    <a:pt x="2146" y="1536"/>
                  </a:lnTo>
                  <a:lnTo>
                    <a:pt x="3441" y="1523"/>
                  </a:lnTo>
                  <a:lnTo>
                    <a:pt x="4584" y="1498"/>
                  </a:lnTo>
                  <a:lnTo>
                    <a:pt x="5295" y="1244"/>
                  </a:lnTo>
                  <a:lnTo>
                    <a:pt x="3924" y="444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1812268" y="5466146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1181" y="0"/>
                  </a:moveTo>
                  <a:lnTo>
                    <a:pt x="596" y="533"/>
                  </a:lnTo>
                  <a:lnTo>
                    <a:pt x="0" y="3530"/>
                  </a:lnTo>
                  <a:lnTo>
                    <a:pt x="952" y="5943"/>
                  </a:lnTo>
                  <a:lnTo>
                    <a:pt x="3327" y="7823"/>
                  </a:lnTo>
                  <a:lnTo>
                    <a:pt x="3835" y="7924"/>
                  </a:lnTo>
                  <a:lnTo>
                    <a:pt x="4305" y="7835"/>
                  </a:lnTo>
                  <a:lnTo>
                    <a:pt x="4724" y="7518"/>
                  </a:lnTo>
                  <a:lnTo>
                    <a:pt x="3124" y="227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8D4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1825654" y="545349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3009" y="0"/>
                  </a:moveTo>
                  <a:lnTo>
                    <a:pt x="1117" y="635"/>
                  </a:lnTo>
                  <a:lnTo>
                    <a:pt x="0" y="444"/>
                  </a:lnTo>
                  <a:lnTo>
                    <a:pt x="0" y="2501"/>
                  </a:lnTo>
                  <a:lnTo>
                    <a:pt x="1079" y="3848"/>
                  </a:lnTo>
                  <a:lnTo>
                    <a:pt x="2260" y="3365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2F4E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1812145" y="544634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349" y="0"/>
                  </a:moveTo>
                  <a:lnTo>
                    <a:pt x="1206" y="1295"/>
                  </a:lnTo>
                  <a:lnTo>
                    <a:pt x="0" y="2387"/>
                  </a:lnTo>
                  <a:lnTo>
                    <a:pt x="634" y="3467"/>
                  </a:lnTo>
                  <a:lnTo>
                    <a:pt x="2247" y="3886"/>
                  </a:lnTo>
                  <a:lnTo>
                    <a:pt x="2082" y="5499"/>
                  </a:lnTo>
                  <a:lnTo>
                    <a:pt x="3441" y="4444"/>
                  </a:lnTo>
                  <a:lnTo>
                    <a:pt x="4000" y="2997"/>
                  </a:lnTo>
                  <a:lnTo>
                    <a:pt x="4152" y="1346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2E4E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1829778" y="545600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054" y="0"/>
                  </a:moveTo>
                  <a:lnTo>
                    <a:pt x="0" y="698"/>
                  </a:lnTo>
                  <a:lnTo>
                    <a:pt x="0" y="1384"/>
                  </a:lnTo>
                  <a:lnTo>
                    <a:pt x="1054" y="2082"/>
                  </a:lnTo>
                  <a:lnTo>
                    <a:pt x="1054" y="0"/>
                  </a:lnTo>
                  <a:close/>
                </a:path>
                <a:path w="6350" h="4445">
                  <a:moveTo>
                    <a:pt x="6248" y="3111"/>
                  </a:moveTo>
                  <a:lnTo>
                    <a:pt x="5892" y="3111"/>
                  </a:lnTo>
                  <a:lnTo>
                    <a:pt x="5549" y="3124"/>
                  </a:lnTo>
                  <a:lnTo>
                    <a:pt x="5207" y="3124"/>
                  </a:lnTo>
                  <a:lnTo>
                    <a:pt x="5562" y="3822"/>
                  </a:lnTo>
                  <a:lnTo>
                    <a:pt x="5905" y="3822"/>
                  </a:lnTo>
                  <a:lnTo>
                    <a:pt x="6248" y="3111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1681078" y="5464427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39" h="15875">
                  <a:moveTo>
                    <a:pt x="3797" y="0"/>
                  </a:moveTo>
                  <a:lnTo>
                    <a:pt x="3009" y="2349"/>
                  </a:lnTo>
                  <a:lnTo>
                    <a:pt x="1498" y="3035"/>
                  </a:lnTo>
                  <a:lnTo>
                    <a:pt x="1269" y="3263"/>
                  </a:lnTo>
                  <a:lnTo>
                    <a:pt x="1168" y="3543"/>
                  </a:lnTo>
                  <a:lnTo>
                    <a:pt x="1193" y="3873"/>
                  </a:lnTo>
                  <a:lnTo>
                    <a:pt x="0" y="6413"/>
                  </a:lnTo>
                  <a:lnTo>
                    <a:pt x="1473" y="8280"/>
                  </a:lnTo>
                  <a:lnTo>
                    <a:pt x="2806" y="10185"/>
                  </a:lnTo>
                  <a:lnTo>
                    <a:pt x="4571" y="12039"/>
                  </a:lnTo>
                  <a:lnTo>
                    <a:pt x="7010" y="12801"/>
                  </a:lnTo>
                  <a:lnTo>
                    <a:pt x="9169" y="14033"/>
                  </a:lnTo>
                  <a:lnTo>
                    <a:pt x="11379" y="15062"/>
                  </a:lnTo>
                  <a:lnTo>
                    <a:pt x="12598" y="15239"/>
                  </a:lnTo>
                  <a:lnTo>
                    <a:pt x="13322" y="15303"/>
                  </a:lnTo>
                  <a:lnTo>
                    <a:pt x="14020" y="15201"/>
                  </a:lnTo>
                  <a:lnTo>
                    <a:pt x="14655" y="14820"/>
                  </a:lnTo>
                  <a:lnTo>
                    <a:pt x="14985" y="14477"/>
                  </a:lnTo>
                  <a:lnTo>
                    <a:pt x="15138" y="14071"/>
                  </a:lnTo>
                  <a:lnTo>
                    <a:pt x="15138" y="13588"/>
                  </a:lnTo>
                  <a:lnTo>
                    <a:pt x="14858" y="12763"/>
                  </a:lnTo>
                  <a:lnTo>
                    <a:pt x="14236" y="12090"/>
                  </a:lnTo>
                  <a:lnTo>
                    <a:pt x="13766" y="10159"/>
                  </a:lnTo>
                  <a:lnTo>
                    <a:pt x="13639" y="9055"/>
                  </a:lnTo>
                  <a:lnTo>
                    <a:pt x="13030" y="8102"/>
                  </a:lnTo>
                  <a:lnTo>
                    <a:pt x="11125" y="6464"/>
                  </a:lnTo>
                  <a:lnTo>
                    <a:pt x="10655" y="3289"/>
                  </a:lnTo>
                  <a:lnTo>
                    <a:pt x="7492" y="3009"/>
                  </a:lnTo>
                  <a:lnTo>
                    <a:pt x="7238" y="3098"/>
                  </a:lnTo>
                  <a:lnTo>
                    <a:pt x="7442" y="3619"/>
                  </a:lnTo>
                  <a:lnTo>
                    <a:pt x="6997" y="3530"/>
                  </a:lnTo>
                  <a:lnTo>
                    <a:pt x="6057" y="1015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1682575" y="5461211"/>
              <a:ext cx="16510" cy="12065"/>
            </a:xfrm>
            <a:custGeom>
              <a:avLst/>
              <a:gdLst/>
              <a:ahLst/>
              <a:cxnLst/>
              <a:rect l="l" t="t" r="r" b="b"/>
              <a:pathLst>
                <a:path w="16510" h="12064">
                  <a:moveTo>
                    <a:pt x="11667" y="6591"/>
                  </a:moveTo>
                  <a:lnTo>
                    <a:pt x="7759" y="6591"/>
                  </a:lnTo>
                  <a:lnTo>
                    <a:pt x="7492" y="8521"/>
                  </a:lnTo>
                  <a:lnTo>
                    <a:pt x="9245" y="9893"/>
                  </a:lnTo>
                  <a:lnTo>
                    <a:pt x="9563" y="11506"/>
                  </a:lnTo>
                  <a:lnTo>
                    <a:pt x="11239" y="11429"/>
                  </a:lnTo>
                  <a:lnTo>
                    <a:pt x="11645" y="11023"/>
                  </a:lnTo>
                  <a:lnTo>
                    <a:pt x="11874" y="10477"/>
                  </a:lnTo>
                  <a:lnTo>
                    <a:pt x="11875" y="9893"/>
                  </a:lnTo>
                  <a:lnTo>
                    <a:pt x="11709" y="9359"/>
                  </a:lnTo>
                  <a:lnTo>
                    <a:pt x="11493" y="8864"/>
                  </a:lnTo>
                  <a:lnTo>
                    <a:pt x="11252" y="8394"/>
                  </a:lnTo>
                  <a:lnTo>
                    <a:pt x="11365" y="7023"/>
                  </a:lnTo>
                  <a:lnTo>
                    <a:pt x="11499" y="6794"/>
                  </a:lnTo>
                  <a:lnTo>
                    <a:pt x="11667" y="6591"/>
                  </a:lnTo>
                  <a:close/>
                </a:path>
                <a:path w="16510" h="12064">
                  <a:moveTo>
                    <a:pt x="15899" y="3860"/>
                  </a:moveTo>
                  <a:lnTo>
                    <a:pt x="2959" y="3860"/>
                  </a:lnTo>
                  <a:lnTo>
                    <a:pt x="4991" y="5168"/>
                  </a:lnTo>
                  <a:lnTo>
                    <a:pt x="5007" y="7264"/>
                  </a:lnTo>
                  <a:lnTo>
                    <a:pt x="5270" y="7632"/>
                  </a:lnTo>
                  <a:lnTo>
                    <a:pt x="5626" y="7632"/>
                  </a:lnTo>
                  <a:lnTo>
                    <a:pt x="5994" y="7264"/>
                  </a:lnTo>
                  <a:lnTo>
                    <a:pt x="7759" y="6591"/>
                  </a:lnTo>
                  <a:lnTo>
                    <a:pt x="11667" y="6591"/>
                  </a:lnTo>
                  <a:lnTo>
                    <a:pt x="12128" y="6032"/>
                  </a:lnTo>
                  <a:lnTo>
                    <a:pt x="14792" y="6032"/>
                  </a:lnTo>
                  <a:lnTo>
                    <a:pt x="15392" y="5626"/>
                  </a:lnTo>
                  <a:lnTo>
                    <a:pt x="15773" y="4711"/>
                  </a:lnTo>
                  <a:lnTo>
                    <a:pt x="15899" y="3860"/>
                  </a:lnTo>
                  <a:close/>
                </a:path>
                <a:path w="16510" h="12064">
                  <a:moveTo>
                    <a:pt x="5194" y="0"/>
                  </a:moveTo>
                  <a:lnTo>
                    <a:pt x="0" y="6248"/>
                  </a:lnTo>
                  <a:lnTo>
                    <a:pt x="1904" y="7023"/>
                  </a:lnTo>
                  <a:lnTo>
                    <a:pt x="2959" y="3860"/>
                  </a:lnTo>
                  <a:lnTo>
                    <a:pt x="15899" y="3860"/>
                  </a:lnTo>
                  <a:lnTo>
                    <a:pt x="6934" y="3822"/>
                  </a:lnTo>
                  <a:lnTo>
                    <a:pt x="5194" y="0"/>
                  </a:lnTo>
                  <a:close/>
                </a:path>
                <a:path w="16510" h="12064">
                  <a:moveTo>
                    <a:pt x="14792" y="6032"/>
                  </a:moveTo>
                  <a:lnTo>
                    <a:pt x="12128" y="6032"/>
                  </a:lnTo>
                  <a:lnTo>
                    <a:pt x="13030" y="6794"/>
                  </a:lnTo>
                  <a:lnTo>
                    <a:pt x="14643" y="6134"/>
                  </a:lnTo>
                  <a:lnTo>
                    <a:pt x="14792" y="6032"/>
                  </a:lnTo>
                  <a:close/>
                </a:path>
                <a:path w="16510" h="12064">
                  <a:moveTo>
                    <a:pt x="14046" y="2082"/>
                  </a:moveTo>
                  <a:lnTo>
                    <a:pt x="12890" y="2247"/>
                  </a:lnTo>
                  <a:lnTo>
                    <a:pt x="9220" y="3467"/>
                  </a:lnTo>
                  <a:lnTo>
                    <a:pt x="6934" y="3822"/>
                  </a:lnTo>
                  <a:lnTo>
                    <a:pt x="15888" y="3822"/>
                  </a:lnTo>
                  <a:lnTo>
                    <a:pt x="15735" y="3301"/>
                  </a:lnTo>
                  <a:lnTo>
                    <a:pt x="15163" y="2781"/>
                  </a:lnTo>
                  <a:lnTo>
                    <a:pt x="14046" y="2082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1679402" y="5468300"/>
              <a:ext cx="5715" cy="13335"/>
            </a:xfrm>
            <a:custGeom>
              <a:avLst/>
              <a:gdLst/>
              <a:ahLst/>
              <a:cxnLst/>
              <a:rect l="l" t="t" r="r" b="b"/>
              <a:pathLst>
                <a:path w="5714" h="13335">
                  <a:moveTo>
                    <a:pt x="2870" y="0"/>
                  </a:moveTo>
                  <a:lnTo>
                    <a:pt x="1689" y="1193"/>
                  </a:lnTo>
                  <a:lnTo>
                    <a:pt x="1612" y="2895"/>
                  </a:lnTo>
                  <a:lnTo>
                    <a:pt x="914" y="4318"/>
                  </a:lnTo>
                  <a:lnTo>
                    <a:pt x="0" y="6718"/>
                  </a:lnTo>
                  <a:lnTo>
                    <a:pt x="215" y="9144"/>
                  </a:lnTo>
                  <a:lnTo>
                    <a:pt x="800" y="11569"/>
                  </a:lnTo>
                  <a:lnTo>
                    <a:pt x="1257" y="12573"/>
                  </a:lnTo>
                  <a:lnTo>
                    <a:pt x="1816" y="13144"/>
                  </a:lnTo>
                  <a:lnTo>
                    <a:pt x="2438" y="13144"/>
                  </a:lnTo>
                  <a:lnTo>
                    <a:pt x="3098" y="12788"/>
                  </a:lnTo>
                  <a:lnTo>
                    <a:pt x="3962" y="11620"/>
                  </a:lnTo>
                  <a:lnTo>
                    <a:pt x="3428" y="10375"/>
                  </a:lnTo>
                  <a:lnTo>
                    <a:pt x="3213" y="8788"/>
                  </a:lnTo>
                  <a:lnTo>
                    <a:pt x="4368" y="6908"/>
                  </a:lnTo>
                  <a:lnTo>
                    <a:pt x="4686" y="6781"/>
                  </a:lnTo>
                  <a:lnTo>
                    <a:pt x="4965" y="6591"/>
                  </a:lnTo>
                  <a:lnTo>
                    <a:pt x="5016" y="6070"/>
                  </a:lnTo>
                  <a:lnTo>
                    <a:pt x="5638" y="3568"/>
                  </a:lnTo>
                  <a:lnTo>
                    <a:pt x="2108" y="2540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AF4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1682348" y="545904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295" y="0"/>
                  </a:moveTo>
                  <a:lnTo>
                    <a:pt x="812" y="266"/>
                  </a:lnTo>
                  <a:lnTo>
                    <a:pt x="0" y="3187"/>
                  </a:lnTo>
                  <a:lnTo>
                    <a:pt x="2260" y="3263"/>
                  </a:lnTo>
                  <a:lnTo>
                    <a:pt x="3695" y="2324"/>
                  </a:lnTo>
                  <a:lnTo>
                    <a:pt x="3683" y="1943"/>
                  </a:lnTo>
                  <a:lnTo>
                    <a:pt x="3543" y="1625"/>
                  </a:lnTo>
                  <a:lnTo>
                    <a:pt x="3276" y="135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326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1712450" y="5419646"/>
              <a:ext cx="21590" cy="17145"/>
            </a:xfrm>
            <a:custGeom>
              <a:avLst/>
              <a:gdLst/>
              <a:ahLst/>
              <a:cxnLst/>
              <a:rect l="l" t="t" r="r" b="b"/>
              <a:pathLst>
                <a:path w="21589" h="17145">
                  <a:moveTo>
                    <a:pt x="10058" y="0"/>
                  </a:moveTo>
                  <a:lnTo>
                    <a:pt x="6946" y="2082"/>
                  </a:lnTo>
                  <a:lnTo>
                    <a:pt x="5308" y="1943"/>
                  </a:lnTo>
                  <a:lnTo>
                    <a:pt x="3340" y="634"/>
                  </a:lnTo>
                  <a:lnTo>
                    <a:pt x="4584" y="3301"/>
                  </a:lnTo>
                  <a:lnTo>
                    <a:pt x="4305" y="5181"/>
                  </a:lnTo>
                  <a:lnTo>
                    <a:pt x="876" y="7111"/>
                  </a:lnTo>
                  <a:lnTo>
                    <a:pt x="1092" y="8343"/>
                  </a:lnTo>
                  <a:lnTo>
                    <a:pt x="1066" y="9359"/>
                  </a:lnTo>
                  <a:lnTo>
                    <a:pt x="2603" y="11226"/>
                  </a:lnTo>
                  <a:lnTo>
                    <a:pt x="101" y="12217"/>
                  </a:lnTo>
                  <a:lnTo>
                    <a:pt x="114" y="13754"/>
                  </a:lnTo>
                  <a:lnTo>
                    <a:pt x="0" y="14731"/>
                  </a:lnTo>
                  <a:lnTo>
                    <a:pt x="88" y="15659"/>
                  </a:lnTo>
                  <a:lnTo>
                    <a:pt x="660" y="16509"/>
                  </a:lnTo>
                  <a:lnTo>
                    <a:pt x="1028" y="16827"/>
                  </a:lnTo>
                  <a:lnTo>
                    <a:pt x="1447" y="16979"/>
                  </a:lnTo>
                  <a:lnTo>
                    <a:pt x="1930" y="16929"/>
                  </a:lnTo>
                  <a:lnTo>
                    <a:pt x="2971" y="16281"/>
                  </a:lnTo>
                  <a:lnTo>
                    <a:pt x="3200" y="15151"/>
                  </a:lnTo>
                  <a:lnTo>
                    <a:pt x="3695" y="13703"/>
                  </a:lnTo>
                  <a:lnTo>
                    <a:pt x="3746" y="13296"/>
                  </a:lnTo>
                  <a:lnTo>
                    <a:pt x="3733" y="12877"/>
                  </a:lnTo>
                  <a:lnTo>
                    <a:pt x="3657" y="12560"/>
                  </a:lnTo>
                  <a:lnTo>
                    <a:pt x="3657" y="12255"/>
                  </a:lnTo>
                  <a:lnTo>
                    <a:pt x="3721" y="11950"/>
                  </a:lnTo>
                  <a:lnTo>
                    <a:pt x="3886" y="12217"/>
                  </a:lnTo>
                  <a:lnTo>
                    <a:pt x="3873" y="12560"/>
                  </a:lnTo>
                  <a:lnTo>
                    <a:pt x="4076" y="12814"/>
                  </a:lnTo>
                  <a:lnTo>
                    <a:pt x="4406" y="13055"/>
                  </a:lnTo>
                  <a:lnTo>
                    <a:pt x="4775" y="13233"/>
                  </a:lnTo>
                  <a:lnTo>
                    <a:pt x="6197" y="13525"/>
                  </a:lnTo>
                  <a:lnTo>
                    <a:pt x="7200" y="13487"/>
                  </a:lnTo>
                  <a:lnTo>
                    <a:pt x="8153" y="12966"/>
                  </a:lnTo>
                  <a:lnTo>
                    <a:pt x="8445" y="12725"/>
                  </a:lnTo>
                  <a:lnTo>
                    <a:pt x="8648" y="12433"/>
                  </a:lnTo>
                  <a:lnTo>
                    <a:pt x="8775" y="12064"/>
                  </a:lnTo>
                  <a:lnTo>
                    <a:pt x="8750" y="11620"/>
                  </a:lnTo>
                  <a:lnTo>
                    <a:pt x="8966" y="11379"/>
                  </a:lnTo>
                  <a:lnTo>
                    <a:pt x="9423" y="11722"/>
                  </a:lnTo>
                  <a:lnTo>
                    <a:pt x="9499" y="12369"/>
                  </a:lnTo>
                  <a:lnTo>
                    <a:pt x="13042" y="16560"/>
                  </a:lnTo>
                  <a:lnTo>
                    <a:pt x="14478" y="11493"/>
                  </a:lnTo>
                  <a:lnTo>
                    <a:pt x="16865" y="10642"/>
                  </a:lnTo>
                  <a:lnTo>
                    <a:pt x="17526" y="10159"/>
                  </a:lnTo>
                  <a:lnTo>
                    <a:pt x="18148" y="9639"/>
                  </a:lnTo>
                  <a:lnTo>
                    <a:pt x="19037" y="9880"/>
                  </a:lnTo>
                  <a:lnTo>
                    <a:pt x="19443" y="9931"/>
                  </a:lnTo>
                  <a:lnTo>
                    <a:pt x="19862" y="9893"/>
                  </a:lnTo>
                  <a:lnTo>
                    <a:pt x="20256" y="9766"/>
                  </a:lnTo>
                  <a:lnTo>
                    <a:pt x="21209" y="9143"/>
                  </a:lnTo>
                  <a:lnTo>
                    <a:pt x="21285" y="8381"/>
                  </a:lnTo>
                  <a:lnTo>
                    <a:pt x="18948" y="5410"/>
                  </a:lnTo>
                  <a:lnTo>
                    <a:pt x="16344" y="7759"/>
                  </a:lnTo>
                  <a:lnTo>
                    <a:pt x="14566" y="6222"/>
                  </a:lnTo>
                  <a:lnTo>
                    <a:pt x="14528" y="4203"/>
                  </a:lnTo>
                  <a:lnTo>
                    <a:pt x="12420" y="5054"/>
                  </a:lnTo>
                  <a:lnTo>
                    <a:pt x="12941" y="2108"/>
                  </a:lnTo>
                  <a:lnTo>
                    <a:pt x="11455" y="2070"/>
                  </a:lnTo>
                  <a:lnTo>
                    <a:pt x="10871" y="850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2F4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1727022" y="5414632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30" h="13970">
                  <a:moveTo>
                    <a:pt x="10045" y="0"/>
                  </a:moveTo>
                  <a:lnTo>
                    <a:pt x="9118" y="101"/>
                  </a:lnTo>
                  <a:lnTo>
                    <a:pt x="7874" y="2933"/>
                  </a:lnTo>
                  <a:lnTo>
                    <a:pt x="4978" y="3746"/>
                  </a:lnTo>
                  <a:lnTo>
                    <a:pt x="2832" y="6629"/>
                  </a:lnTo>
                  <a:lnTo>
                    <a:pt x="2171" y="7137"/>
                  </a:lnTo>
                  <a:lnTo>
                    <a:pt x="4800" y="11658"/>
                  </a:lnTo>
                  <a:lnTo>
                    <a:pt x="1943" y="11061"/>
                  </a:lnTo>
                  <a:lnTo>
                    <a:pt x="0" y="11239"/>
                  </a:lnTo>
                  <a:lnTo>
                    <a:pt x="1612" y="13220"/>
                  </a:lnTo>
                  <a:lnTo>
                    <a:pt x="4432" y="11620"/>
                  </a:lnTo>
                  <a:lnTo>
                    <a:pt x="6146" y="13309"/>
                  </a:lnTo>
                  <a:lnTo>
                    <a:pt x="6946" y="13830"/>
                  </a:lnTo>
                  <a:lnTo>
                    <a:pt x="7480" y="13360"/>
                  </a:lnTo>
                  <a:lnTo>
                    <a:pt x="8001" y="12827"/>
                  </a:lnTo>
                  <a:lnTo>
                    <a:pt x="8293" y="12433"/>
                  </a:lnTo>
                  <a:lnTo>
                    <a:pt x="8509" y="12001"/>
                  </a:lnTo>
                  <a:lnTo>
                    <a:pt x="8661" y="11531"/>
                  </a:lnTo>
                  <a:lnTo>
                    <a:pt x="8724" y="10807"/>
                  </a:lnTo>
                  <a:lnTo>
                    <a:pt x="8293" y="10223"/>
                  </a:lnTo>
                  <a:lnTo>
                    <a:pt x="6858" y="9347"/>
                  </a:lnTo>
                  <a:lnTo>
                    <a:pt x="5435" y="8356"/>
                  </a:lnTo>
                  <a:lnTo>
                    <a:pt x="9804" y="5626"/>
                  </a:lnTo>
                  <a:lnTo>
                    <a:pt x="10426" y="3556"/>
                  </a:lnTo>
                  <a:lnTo>
                    <a:pt x="11061" y="1054"/>
                  </a:lnTo>
                  <a:lnTo>
                    <a:pt x="10731" y="355"/>
                  </a:lnTo>
                  <a:lnTo>
                    <a:pt x="10045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1704144" y="5420713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30" h="17779">
                  <a:moveTo>
                    <a:pt x="3060" y="14097"/>
                  </a:moveTo>
                  <a:lnTo>
                    <a:pt x="1015" y="14782"/>
                  </a:lnTo>
                  <a:lnTo>
                    <a:pt x="431" y="15011"/>
                  </a:lnTo>
                  <a:lnTo>
                    <a:pt x="0" y="15557"/>
                  </a:lnTo>
                  <a:lnTo>
                    <a:pt x="2006" y="17335"/>
                  </a:lnTo>
                  <a:lnTo>
                    <a:pt x="4279" y="17081"/>
                  </a:lnTo>
                  <a:lnTo>
                    <a:pt x="6603" y="16395"/>
                  </a:lnTo>
                  <a:lnTo>
                    <a:pt x="8420" y="15722"/>
                  </a:lnTo>
                  <a:lnTo>
                    <a:pt x="5245" y="15722"/>
                  </a:lnTo>
                  <a:lnTo>
                    <a:pt x="3060" y="14097"/>
                  </a:lnTo>
                  <a:close/>
                </a:path>
                <a:path w="11430" h="17779">
                  <a:moveTo>
                    <a:pt x="7160" y="8062"/>
                  </a:moveTo>
                  <a:lnTo>
                    <a:pt x="6159" y="10401"/>
                  </a:lnTo>
                  <a:lnTo>
                    <a:pt x="5245" y="15722"/>
                  </a:lnTo>
                  <a:lnTo>
                    <a:pt x="8420" y="15722"/>
                  </a:lnTo>
                  <a:lnTo>
                    <a:pt x="8089" y="13538"/>
                  </a:lnTo>
                  <a:lnTo>
                    <a:pt x="9359" y="12471"/>
                  </a:lnTo>
                  <a:lnTo>
                    <a:pt x="9880" y="11074"/>
                  </a:lnTo>
                  <a:lnTo>
                    <a:pt x="10591" y="10363"/>
                  </a:lnTo>
                  <a:lnTo>
                    <a:pt x="8864" y="10363"/>
                  </a:lnTo>
                  <a:lnTo>
                    <a:pt x="7160" y="8062"/>
                  </a:lnTo>
                  <a:close/>
                </a:path>
                <a:path w="11430" h="17779">
                  <a:moveTo>
                    <a:pt x="9372" y="8293"/>
                  </a:moveTo>
                  <a:lnTo>
                    <a:pt x="9194" y="9093"/>
                  </a:lnTo>
                  <a:lnTo>
                    <a:pt x="8864" y="10363"/>
                  </a:lnTo>
                  <a:lnTo>
                    <a:pt x="10591" y="10363"/>
                  </a:lnTo>
                  <a:lnTo>
                    <a:pt x="11264" y="9690"/>
                  </a:lnTo>
                  <a:lnTo>
                    <a:pt x="9372" y="8293"/>
                  </a:lnTo>
                  <a:close/>
                </a:path>
                <a:path w="11430" h="17779">
                  <a:moveTo>
                    <a:pt x="6839" y="7629"/>
                  </a:moveTo>
                  <a:lnTo>
                    <a:pt x="7160" y="8062"/>
                  </a:lnTo>
                  <a:lnTo>
                    <a:pt x="7251" y="7848"/>
                  </a:lnTo>
                  <a:lnTo>
                    <a:pt x="6839" y="7629"/>
                  </a:lnTo>
                  <a:close/>
                </a:path>
                <a:path w="11430" h="17779">
                  <a:moveTo>
                    <a:pt x="7289" y="0"/>
                  </a:moveTo>
                  <a:lnTo>
                    <a:pt x="6426" y="12"/>
                  </a:lnTo>
                  <a:lnTo>
                    <a:pt x="5651" y="190"/>
                  </a:lnTo>
                  <a:lnTo>
                    <a:pt x="5206" y="1041"/>
                  </a:lnTo>
                  <a:lnTo>
                    <a:pt x="6337" y="3073"/>
                  </a:lnTo>
                  <a:lnTo>
                    <a:pt x="3047" y="4191"/>
                  </a:lnTo>
                  <a:lnTo>
                    <a:pt x="4165" y="6210"/>
                  </a:lnTo>
                  <a:lnTo>
                    <a:pt x="6839" y="7629"/>
                  </a:lnTo>
                  <a:lnTo>
                    <a:pt x="6883" y="5689"/>
                  </a:lnTo>
                  <a:lnTo>
                    <a:pt x="10236" y="2146"/>
                  </a:lnTo>
                  <a:lnTo>
                    <a:pt x="9385" y="876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1757194" y="5411564"/>
              <a:ext cx="8890" cy="9525"/>
            </a:xfrm>
            <a:custGeom>
              <a:avLst/>
              <a:gdLst/>
              <a:ahLst/>
              <a:cxnLst/>
              <a:rect l="l" t="t" r="r" b="b"/>
              <a:pathLst>
                <a:path w="8889" h="9525">
                  <a:moveTo>
                    <a:pt x="2031" y="0"/>
                  </a:moveTo>
                  <a:lnTo>
                    <a:pt x="1904" y="1320"/>
                  </a:lnTo>
                  <a:lnTo>
                    <a:pt x="0" y="2400"/>
                  </a:lnTo>
                  <a:lnTo>
                    <a:pt x="3759" y="5219"/>
                  </a:lnTo>
                  <a:lnTo>
                    <a:pt x="1904" y="5842"/>
                  </a:lnTo>
                  <a:lnTo>
                    <a:pt x="749" y="6134"/>
                  </a:lnTo>
                  <a:lnTo>
                    <a:pt x="584" y="7480"/>
                  </a:lnTo>
                  <a:lnTo>
                    <a:pt x="1689" y="7861"/>
                  </a:lnTo>
                  <a:lnTo>
                    <a:pt x="2527" y="8432"/>
                  </a:lnTo>
                  <a:lnTo>
                    <a:pt x="2908" y="8623"/>
                  </a:lnTo>
                  <a:lnTo>
                    <a:pt x="3301" y="8763"/>
                  </a:lnTo>
                  <a:lnTo>
                    <a:pt x="3721" y="8851"/>
                  </a:lnTo>
                  <a:lnTo>
                    <a:pt x="4597" y="8953"/>
                  </a:lnTo>
                  <a:lnTo>
                    <a:pt x="5410" y="8890"/>
                  </a:lnTo>
                  <a:lnTo>
                    <a:pt x="6019" y="8153"/>
                  </a:lnTo>
                  <a:lnTo>
                    <a:pt x="7581" y="7950"/>
                  </a:lnTo>
                  <a:lnTo>
                    <a:pt x="8610" y="7378"/>
                  </a:lnTo>
                  <a:lnTo>
                    <a:pt x="6946" y="3721"/>
                  </a:lnTo>
                  <a:lnTo>
                    <a:pt x="5219" y="5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31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1744610" y="5415763"/>
              <a:ext cx="15875" cy="5715"/>
            </a:xfrm>
            <a:custGeom>
              <a:avLst/>
              <a:gdLst/>
              <a:ahLst/>
              <a:cxnLst/>
              <a:rect l="l" t="t" r="r" b="b"/>
              <a:pathLst>
                <a:path w="15875" h="5714">
                  <a:moveTo>
                    <a:pt x="7327" y="0"/>
                  </a:moveTo>
                  <a:lnTo>
                    <a:pt x="5270" y="114"/>
                  </a:lnTo>
                  <a:lnTo>
                    <a:pt x="3213" y="635"/>
                  </a:lnTo>
                  <a:lnTo>
                    <a:pt x="2882" y="749"/>
                  </a:lnTo>
                  <a:lnTo>
                    <a:pt x="2552" y="812"/>
                  </a:lnTo>
                  <a:lnTo>
                    <a:pt x="2197" y="825"/>
                  </a:lnTo>
                  <a:lnTo>
                    <a:pt x="1866" y="1117"/>
                  </a:lnTo>
                  <a:lnTo>
                    <a:pt x="889" y="1816"/>
                  </a:lnTo>
                  <a:lnTo>
                    <a:pt x="609" y="1905"/>
                  </a:lnTo>
                  <a:lnTo>
                    <a:pt x="304" y="1930"/>
                  </a:lnTo>
                  <a:lnTo>
                    <a:pt x="0" y="2451"/>
                  </a:lnTo>
                  <a:lnTo>
                    <a:pt x="2032" y="3733"/>
                  </a:lnTo>
                  <a:lnTo>
                    <a:pt x="4953" y="3289"/>
                  </a:lnTo>
                  <a:lnTo>
                    <a:pt x="7835" y="3124"/>
                  </a:lnTo>
                  <a:lnTo>
                    <a:pt x="12306" y="4699"/>
                  </a:lnTo>
                  <a:lnTo>
                    <a:pt x="14020" y="5334"/>
                  </a:lnTo>
                  <a:lnTo>
                    <a:pt x="15608" y="4000"/>
                  </a:lnTo>
                  <a:lnTo>
                    <a:pt x="15328" y="2794"/>
                  </a:lnTo>
                  <a:lnTo>
                    <a:pt x="13919" y="2819"/>
                  </a:lnTo>
                  <a:lnTo>
                    <a:pt x="13335" y="1930"/>
                  </a:lnTo>
                  <a:lnTo>
                    <a:pt x="13042" y="1955"/>
                  </a:lnTo>
                  <a:lnTo>
                    <a:pt x="12776" y="1892"/>
                  </a:lnTo>
                  <a:lnTo>
                    <a:pt x="12522" y="1765"/>
                  </a:lnTo>
                  <a:lnTo>
                    <a:pt x="11963" y="1041"/>
                  </a:lnTo>
                  <a:lnTo>
                    <a:pt x="10985" y="1333"/>
                  </a:lnTo>
                  <a:lnTo>
                    <a:pt x="10325" y="863"/>
                  </a:lnTo>
                  <a:lnTo>
                    <a:pt x="9994" y="876"/>
                  </a:lnTo>
                  <a:lnTo>
                    <a:pt x="9677" y="825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1723898" y="5420282"/>
              <a:ext cx="16510" cy="5080"/>
            </a:xfrm>
            <a:custGeom>
              <a:avLst/>
              <a:gdLst/>
              <a:ahLst/>
              <a:cxnLst/>
              <a:rect l="l" t="t" r="r" b="b"/>
              <a:pathLst>
                <a:path w="16510" h="5079">
                  <a:moveTo>
                    <a:pt x="3365" y="762"/>
                  </a:moveTo>
                  <a:lnTo>
                    <a:pt x="1879" y="152"/>
                  </a:lnTo>
                  <a:lnTo>
                    <a:pt x="1485" y="0"/>
                  </a:lnTo>
                  <a:lnTo>
                    <a:pt x="635" y="977"/>
                  </a:lnTo>
                  <a:lnTo>
                    <a:pt x="0" y="1447"/>
                  </a:lnTo>
                  <a:lnTo>
                    <a:pt x="749" y="2540"/>
                  </a:lnTo>
                  <a:lnTo>
                    <a:pt x="711" y="4787"/>
                  </a:lnTo>
                  <a:lnTo>
                    <a:pt x="3073" y="3568"/>
                  </a:lnTo>
                  <a:lnTo>
                    <a:pt x="3035" y="2286"/>
                  </a:lnTo>
                  <a:lnTo>
                    <a:pt x="3365" y="762"/>
                  </a:lnTo>
                  <a:close/>
                </a:path>
                <a:path w="16510" h="5079">
                  <a:moveTo>
                    <a:pt x="15938" y="1981"/>
                  </a:moveTo>
                  <a:lnTo>
                    <a:pt x="15824" y="1701"/>
                  </a:lnTo>
                  <a:lnTo>
                    <a:pt x="15582" y="1447"/>
                  </a:lnTo>
                  <a:lnTo>
                    <a:pt x="13030" y="647"/>
                  </a:lnTo>
                  <a:lnTo>
                    <a:pt x="12865" y="800"/>
                  </a:lnTo>
                  <a:lnTo>
                    <a:pt x="12395" y="4508"/>
                  </a:lnTo>
                  <a:lnTo>
                    <a:pt x="12611" y="4610"/>
                  </a:lnTo>
                  <a:lnTo>
                    <a:pt x="12827" y="4724"/>
                  </a:lnTo>
                  <a:lnTo>
                    <a:pt x="13042" y="4826"/>
                  </a:lnTo>
                  <a:lnTo>
                    <a:pt x="14363" y="4648"/>
                  </a:lnTo>
                  <a:lnTo>
                    <a:pt x="15227" y="3886"/>
                  </a:lnTo>
                  <a:lnTo>
                    <a:pt x="15849" y="2768"/>
                  </a:lnTo>
                  <a:lnTo>
                    <a:pt x="15938" y="2603"/>
                  </a:lnTo>
                  <a:lnTo>
                    <a:pt x="15938" y="1981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1735302" y="541959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384" y="5727"/>
                  </a:moveTo>
                  <a:lnTo>
                    <a:pt x="1168" y="5372"/>
                  </a:lnTo>
                  <a:lnTo>
                    <a:pt x="990" y="5207"/>
                  </a:lnTo>
                  <a:lnTo>
                    <a:pt x="660" y="5245"/>
                  </a:lnTo>
                  <a:lnTo>
                    <a:pt x="0" y="5270"/>
                  </a:lnTo>
                  <a:lnTo>
                    <a:pt x="63" y="6375"/>
                  </a:lnTo>
                  <a:lnTo>
                    <a:pt x="558" y="6527"/>
                  </a:lnTo>
                  <a:lnTo>
                    <a:pt x="1028" y="6311"/>
                  </a:lnTo>
                  <a:lnTo>
                    <a:pt x="1346" y="6045"/>
                  </a:lnTo>
                  <a:lnTo>
                    <a:pt x="1384" y="5727"/>
                  </a:lnTo>
                  <a:close/>
                </a:path>
                <a:path w="7619" h="6985">
                  <a:moveTo>
                    <a:pt x="6527" y="1638"/>
                  </a:moveTo>
                  <a:lnTo>
                    <a:pt x="6413" y="1435"/>
                  </a:lnTo>
                  <a:lnTo>
                    <a:pt x="6299" y="1244"/>
                  </a:lnTo>
                  <a:lnTo>
                    <a:pt x="6184" y="1041"/>
                  </a:lnTo>
                  <a:lnTo>
                    <a:pt x="5829" y="1384"/>
                  </a:lnTo>
                  <a:lnTo>
                    <a:pt x="5461" y="1714"/>
                  </a:lnTo>
                  <a:lnTo>
                    <a:pt x="5118" y="2032"/>
                  </a:lnTo>
                  <a:lnTo>
                    <a:pt x="4813" y="2082"/>
                  </a:lnTo>
                  <a:lnTo>
                    <a:pt x="4508" y="2120"/>
                  </a:lnTo>
                  <a:lnTo>
                    <a:pt x="4191" y="2133"/>
                  </a:lnTo>
                  <a:lnTo>
                    <a:pt x="4178" y="2425"/>
                  </a:lnTo>
                  <a:lnTo>
                    <a:pt x="4178" y="2717"/>
                  </a:lnTo>
                  <a:lnTo>
                    <a:pt x="4191" y="3009"/>
                  </a:lnTo>
                  <a:lnTo>
                    <a:pt x="4394" y="3365"/>
                  </a:lnTo>
                  <a:lnTo>
                    <a:pt x="4699" y="3505"/>
                  </a:lnTo>
                  <a:lnTo>
                    <a:pt x="5092" y="3416"/>
                  </a:lnTo>
                  <a:lnTo>
                    <a:pt x="5397" y="3162"/>
                  </a:lnTo>
                  <a:lnTo>
                    <a:pt x="5524" y="2832"/>
                  </a:lnTo>
                  <a:lnTo>
                    <a:pt x="5499" y="2451"/>
                  </a:lnTo>
                  <a:lnTo>
                    <a:pt x="5295" y="2235"/>
                  </a:lnTo>
                  <a:lnTo>
                    <a:pt x="5727" y="2578"/>
                  </a:lnTo>
                  <a:lnTo>
                    <a:pt x="5930" y="2476"/>
                  </a:lnTo>
                  <a:lnTo>
                    <a:pt x="6134" y="2387"/>
                  </a:lnTo>
                  <a:lnTo>
                    <a:pt x="6337" y="2286"/>
                  </a:lnTo>
                  <a:lnTo>
                    <a:pt x="6527" y="1638"/>
                  </a:lnTo>
                  <a:close/>
                </a:path>
                <a:path w="7619" h="6985">
                  <a:moveTo>
                    <a:pt x="7429" y="660"/>
                  </a:moveTo>
                  <a:lnTo>
                    <a:pt x="7366" y="444"/>
                  </a:lnTo>
                  <a:lnTo>
                    <a:pt x="7289" y="228"/>
                  </a:lnTo>
                  <a:lnTo>
                    <a:pt x="7226" y="0"/>
                  </a:lnTo>
                  <a:lnTo>
                    <a:pt x="6883" y="355"/>
                  </a:lnTo>
                  <a:lnTo>
                    <a:pt x="6527" y="698"/>
                  </a:lnTo>
                  <a:lnTo>
                    <a:pt x="6184" y="1041"/>
                  </a:lnTo>
                  <a:lnTo>
                    <a:pt x="6311" y="1181"/>
                  </a:lnTo>
                  <a:lnTo>
                    <a:pt x="6807" y="1270"/>
                  </a:lnTo>
                  <a:lnTo>
                    <a:pt x="7175" y="1092"/>
                  </a:lnTo>
                  <a:lnTo>
                    <a:pt x="7429" y="660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1685409" y="5451132"/>
              <a:ext cx="26670" cy="15875"/>
            </a:xfrm>
            <a:custGeom>
              <a:avLst/>
              <a:gdLst/>
              <a:ahLst/>
              <a:cxnLst/>
              <a:rect l="l" t="t" r="r" b="b"/>
              <a:pathLst>
                <a:path w="26669" h="15875">
                  <a:moveTo>
                    <a:pt x="15722" y="0"/>
                  </a:moveTo>
                  <a:lnTo>
                    <a:pt x="14897" y="165"/>
                  </a:lnTo>
                  <a:lnTo>
                    <a:pt x="14287" y="952"/>
                  </a:lnTo>
                  <a:lnTo>
                    <a:pt x="13931" y="1638"/>
                  </a:lnTo>
                  <a:lnTo>
                    <a:pt x="13538" y="2260"/>
                  </a:lnTo>
                  <a:lnTo>
                    <a:pt x="11836" y="1905"/>
                  </a:lnTo>
                  <a:lnTo>
                    <a:pt x="10299" y="1727"/>
                  </a:lnTo>
                  <a:lnTo>
                    <a:pt x="9207" y="1790"/>
                  </a:lnTo>
                  <a:lnTo>
                    <a:pt x="8229" y="2476"/>
                  </a:lnTo>
                  <a:lnTo>
                    <a:pt x="7772" y="2959"/>
                  </a:lnTo>
                  <a:lnTo>
                    <a:pt x="7493" y="3543"/>
                  </a:lnTo>
                  <a:lnTo>
                    <a:pt x="7035" y="4965"/>
                  </a:lnTo>
                  <a:lnTo>
                    <a:pt x="6540" y="5549"/>
                  </a:lnTo>
                  <a:lnTo>
                    <a:pt x="4572" y="6273"/>
                  </a:lnTo>
                  <a:lnTo>
                    <a:pt x="3302" y="6426"/>
                  </a:lnTo>
                  <a:lnTo>
                    <a:pt x="2146" y="6946"/>
                  </a:lnTo>
                  <a:lnTo>
                    <a:pt x="1371" y="7416"/>
                  </a:lnTo>
                  <a:lnTo>
                    <a:pt x="1104" y="8140"/>
                  </a:lnTo>
                  <a:lnTo>
                    <a:pt x="1092" y="9004"/>
                  </a:lnTo>
                  <a:lnTo>
                    <a:pt x="749" y="9258"/>
                  </a:lnTo>
                  <a:lnTo>
                    <a:pt x="520" y="9575"/>
                  </a:lnTo>
                  <a:lnTo>
                    <a:pt x="419" y="9982"/>
                  </a:lnTo>
                  <a:lnTo>
                    <a:pt x="0" y="11049"/>
                  </a:lnTo>
                  <a:lnTo>
                    <a:pt x="774" y="11176"/>
                  </a:lnTo>
                  <a:lnTo>
                    <a:pt x="1752" y="10782"/>
                  </a:lnTo>
                  <a:lnTo>
                    <a:pt x="5067" y="15455"/>
                  </a:lnTo>
                  <a:lnTo>
                    <a:pt x="9944" y="13512"/>
                  </a:lnTo>
                  <a:lnTo>
                    <a:pt x="11176" y="13093"/>
                  </a:lnTo>
                  <a:lnTo>
                    <a:pt x="14820" y="13322"/>
                  </a:lnTo>
                  <a:lnTo>
                    <a:pt x="16205" y="12166"/>
                  </a:lnTo>
                  <a:lnTo>
                    <a:pt x="18656" y="12738"/>
                  </a:lnTo>
                  <a:lnTo>
                    <a:pt x="19481" y="12852"/>
                  </a:lnTo>
                  <a:lnTo>
                    <a:pt x="19875" y="12839"/>
                  </a:lnTo>
                  <a:lnTo>
                    <a:pt x="20281" y="12763"/>
                  </a:lnTo>
                  <a:lnTo>
                    <a:pt x="20650" y="12636"/>
                  </a:lnTo>
                  <a:lnTo>
                    <a:pt x="20967" y="12458"/>
                  </a:lnTo>
                  <a:lnTo>
                    <a:pt x="21653" y="11849"/>
                  </a:lnTo>
                  <a:lnTo>
                    <a:pt x="22110" y="11633"/>
                  </a:lnTo>
                  <a:lnTo>
                    <a:pt x="22631" y="11620"/>
                  </a:lnTo>
                  <a:lnTo>
                    <a:pt x="24104" y="11925"/>
                  </a:lnTo>
                  <a:lnTo>
                    <a:pt x="24853" y="11823"/>
                  </a:lnTo>
                  <a:lnTo>
                    <a:pt x="26327" y="10591"/>
                  </a:lnTo>
                  <a:lnTo>
                    <a:pt x="26314" y="10160"/>
                  </a:lnTo>
                  <a:lnTo>
                    <a:pt x="26136" y="9791"/>
                  </a:lnTo>
                  <a:lnTo>
                    <a:pt x="25908" y="9448"/>
                  </a:lnTo>
                  <a:lnTo>
                    <a:pt x="24422" y="7886"/>
                  </a:lnTo>
                  <a:lnTo>
                    <a:pt x="23888" y="7048"/>
                  </a:lnTo>
                  <a:lnTo>
                    <a:pt x="24536" y="6451"/>
                  </a:lnTo>
                  <a:lnTo>
                    <a:pt x="24828" y="5791"/>
                  </a:lnTo>
                  <a:lnTo>
                    <a:pt x="25742" y="1638"/>
                  </a:lnTo>
                  <a:lnTo>
                    <a:pt x="21374" y="2933"/>
                  </a:lnTo>
                  <a:lnTo>
                    <a:pt x="20002" y="1155"/>
                  </a:lnTo>
                  <a:lnTo>
                    <a:pt x="18923" y="685"/>
                  </a:lnTo>
                  <a:lnTo>
                    <a:pt x="17805" y="317"/>
                  </a:lnTo>
                  <a:lnTo>
                    <a:pt x="16649" y="101"/>
                  </a:lnTo>
                  <a:lnTo>
                    <a:pt x="15722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1681937" y="5444815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1714" y="0"/>
                  </a:moveTo>
                  <a:lnTo>
                    <a:pt x="901" y="253"/>
                  </a:lnTo>
                  <a:lnTo>
                    <a:pt x="0" y="1904"/>
                  </a:lnTo>
                  <a:lnTo>
                    <a:pt x="1587" y="4025"/>
                  </a:lnTo>
                  <a:lnTo>
                    <a:pt x="2400" y="6845"/>
                  </a:lnTo>
                  <a:lnTo>
                    <a:pt x="6451" y="8039"/>
                  </a:lnTo>
                  <a:lnTo>
                    <a:pt x="7493" y="5422"/>
                  </a:lnTo>
                  <a:lnTo>
                    <a:pt x="5067" y="5333"/>
                  </a:lnTo>
                  <a:lnTo>
                    <a:pt x="4472" y="4127"/>
                  </a:lnTo>
                  <a:lnTo>
                    <a:pt x="3505" y="4127"/>
                  </a:lnTo>
                  <a:lnTo>
                    <a:pt x="1714" y="0"/>
                  </a:lnTo>
                  <a:close/>
                </a:path>
                <a:path w="10160" h="8254">
                  <a:moveTo>
                    <a:pt x="9766" y="1841"/>
                  </a:moveTo>
                  <a:lnTo>
                    <a:pt x="7912" y="2552"/>
                  </a:lnTo>
                  <a:lnTo>
                    <a:pt x="7950" y="2857"/>
                  </a:lnTo>
                  <a:lnTo>
                    <a:pt x="7792" y="2857"/>
                  </a:lnTo>
                  <a:lnTo>
                    <a:pt x="7048" y="4762"/>
                  </a:lnTo>
                  <a:lnTo>
                    <a:pt x="5067" y="5333"/>
                  </a:lnTo>
                  <a:lnTo>
                    <a:pt x="7593" y="5333"/>
                  </a:lnTo>
                  <a:lnTo>
                    <a:pt x="9563" y="3594"/>
                  </a:lnTo>
                  <a:lnTo>
                    <a:pt x="9691" y="2857"/>
                  </a:lnTo>
                  <a:lnTo>
                    <a:pt x="7796" y="2849"/>
                  </a:lnTo>
                  <a:lnTo>
                    <a:pt x="9692" y="2849"/>
                  </a:lnTo>
                  <a:lnTo>
                    <a:pt x="9766" y="1841"/>
                  </a:lnTo>
                  <a:close/>
                </a:path>
                <a:path w="10160" h="8254">
                  <a:moveTo>
                    <a:pt x="4014" y="3198"/>
                  </a:moveTo>
                  <a:lnTo>
                    <a:pt x="3505" y="4127"/>
                  </a:lnTo>
                  <a:lnTo>
                    <a:pt x="4472" y="4127"/>
                  </a:lnTo>
                  <a:lnTo>
                    <a:pt x="4014" y="3198"/>
                  </a:lnTo>
                  <a:close/>
                </a:path>
                <a:path w="10160" h="8254">
                  <a:moveTo>
                    <a:pt x="3733" y="2628"/>
                  </a:moveTo>
                  <a:lnTo>
                    <a:pt x="4014" y="3198"/>
                  </a:lnTo>
                  <a:lnTo>
                    <a:pt x="4310" y="2660"/>
                  </a:lnTo>
                  <a:lnTo>
                    <a:pt x="3733" y="2628"/>
                  </a:lnTo>
                  <a:close/>
                </a:path>
                <a:path w="10160" h="8254">
                  <a:moveTo>
                    <a:pt x="7875" y="2647"/>
                  </a:moveTo>
                  <a:lnTo>
                    <a:pt x="7796" y="2849"/>
                  </a:lnTo>
                  <a:lnTo>
                    <a:pt x="7950" y="2857"/>
                  </a:lnTo>
                  <a:lnTo>
                    <a:pt x="7875" y="2647"/>
                  </a:lnTo>
                  <a:close/>
                </a:path>
                <a:path w="10160" h="8254">
                  <a:moveTo>
                    <a:pt x="7086" y="444"/>
                  </a:moveTo>
                  <a:lnTo>
                    <a:pt x="5359" y="749"/>
                  </a:lnTo>
                  <a:lnTo>
                    <a:pt x="4310" y="2660"/>
                  </a:lnTo>
                  <a:lnTo>
                    <a:pt x="7796" y="2849"/>
                  </a:lnTo>
                  <a:lnTo>
                    <a:pt x="7841" y="2552"/>
                  </a:lnTo>
                  <a:lnTo>
                    <a:pt x="7086" y="444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1697532" y="5437066"/>
              <a:ext cx="16510" cy="8255"/>
            </a:xfrm>
            <a:custGeom>
              <a:avLst/>
              <a:gdLst/>
              <a:ahLst/>
              <a:cxnLst/>
              <a:rect l="l" t="t" r="r" b="b"/>
              <a:pathLst>
                <a:path w="16510" h="8254">
                  <a:moveTo>
                    <a:pt x="6413" y="0"/>
                  </a:moveTo>
                  <a:lnTo>
                    <a:pt x="4978" y="241"/>
                  </a:lnTo>
                  <a:lnTo>
                    <a:pt x="4203" y="1371"/>
                  </a:lnTo>
                  <a:lnTo>
                    <a:pt x="3301" y="2324"/>
                  </a:lnTo>
                  <a:lnTo>
                    <a:pt x="3263" y="2870"/>
                  </a:lnTo>
                  <a:lnTo>
                    <a:pt x="2946" y="3174"/>
                  </a:lnTo>
                  <a:lnTo>
                    <a:pt x="2463" y="3352"/>
                  </a:lnTo>
                  <a:lnTo>
                    <a:pt x="1523" y="4254"/>
                  </a:lnTo>
                  <a:lnTo>
                    <a:pt x="0" y="4673"/>
                  </a:lnTo>
                  <a:lnTo>
                    <a:pt x="126" y="6388"/>
                  </a:lnTo>
                  <a:lnTo>
                    <a:pt x="101" y="7327"/>
                  </a:lnTo>
                  <a:lnTo>
                    <a:pt x="520" y="7759"/>
                  </a:lnTo>
                  <a:lnTo>
                    <a:pt x="1028" y="7962"/>
                  </a:lnTo>
                  <a:lnTo>
                    <a:pt x="1625" y="7937"/>
                  </a:lnTo>
                  <a:lnTo>
                    <a:pt x="6578" y="6756"/>
                  </a:lnTo>
                  <a:lnTo>
                    <a:pt x="11518" y="6819"/>
                  </a:lnTo>
                  <a:lnTo>
                    <a:pt x="14046" y="7353"/>
                  </a:lnTo>
                  <a:lnTo>
                    <a:pt x="16014" y="5410"/>
                  </a:lnTo>
                  <a:lnTo>
                    <a:pt x="15036" y="1892"/>
                  </a:lnTo>
                  <a:lnTo>
                    <a:pt x="11810" y="3644"/>
                  </a:lnTo>
                  <a:lnTo>
                    <a:pt x="8483" y="2260"/>
                  </a:lnTo>
                  <a:lnTo>
                    <a:pt x="6286" y="3213"/>
                  </a:lnTo>
                  <a:lnTo>
                    <a:pt x="6896" y="507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9E46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1687576" y="5444400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39">
                  <a:moveTo>
                    <a:pt x="7251" y="8191"/>
                  </a:moveTo>
                  <a:lnTo>
                    <a:pt x="6629" y="7162"/>
                  </a:lnTo>
                  <a:lnTo>
                    <a:pt x="5562" y="6235"/>
                  </a:lnTo>
                  <a:lnTo>
                    <a:pt x="4838" y="5994"/>
                  </a:lnTo>
                  <a:lnTo>
                    <a:pt x="4102" y="6197"/>
                  </a:lnTo>
                  <a:lnTo>
                    <a:pt x="3962" y="6388"/>
                  </a:lnTo>
                  <a:lnTo>
                    <a:pt x="3771" y="6858"/>
                  </a:lnTo>
                  <a:lnTo>
                    <a:pt x="3390" y="7188"/>
                  </a:lnTo>
                  <a:lnTo>
                    <a:pt x="3124" y="7607"/>
                  </a:lnTo>
                  <a:lnTo>
                    <a:pt x="0" y="13627"/>
                  </a:lnTo>
                  <a:lnTo>
                    <a:pt x="1397" y="14744"/>
                  </a:lnTo>
                  <a:lnTo>
                    <a:pt x="2806" y="13741"/>
                  </a:lnTo>
                  <a:lnTo>
                    <a:pt x="4216" y="13627"/>
                  </a:lnTo>
                  <a:lnTo>
                    <a:pt x="4584" y="13220"/>
                  </a:lnTo>
                  <a:lnTo>
                    <a:pt x="4597" y="11290"/>
                  </a:lnTo>
                  <a:lnTo>
                    <a:pt x="5016" y="11087"/>
                  </a:lnTo>
                  <a:lnTo>
                    <a:pt x="4737" y="11455"/>
                  </a:lnTo>
                  <a:lnTo>
                    <a:pt x="4838" y="11785"/>
                  </a:lnTo>
                  <a:lnTo>
                    <a:pt x="5080" y="11988"/>
                  </a:lnTo>
                  <a:lnTo>
                    <a:pt x="5854" y="12103"/>
                  </a:lnTo>
                  <a:lnTo>
                    <a:pt x="6032" y="11988"/>
                  </a:lnTo>
                  <a:lnTo>
                    <a:pt x="6159" y="11785"/>
                  </a:lnTo>
                  <a:lnTo>
                    <a:pt x="6235" y="11087"/>
                  </a:lnTo>
                  <a:lnTo>
                    <a:pt x="6248" y="9550"/>
                  </a:lnTo>
                  <a:lnTo>
                    <a:pt x="7251" y="8191"/>
                  </a:lnTo>
                  <a:close/>
                </a:path>
                <a:path w="16510" h="15239">
                  <a:moveTo>
                    <a:pt x="15925" y="5219"/>
                  </a:moveTo>
                  <a:lnTo>
                    <a:pt x="15887" y="4826"/>
                  </a:lnTo>
                  <a:lnTo>
                    <a:pt x="15748" y="4457"/>
                  </a:lnTo>
                  <a:lnTo>
                    <a:pt x="15328" y="3771"/>
                  </a:lnTo>
                  <a:lnTo>
                    <a:pt x="14719" y="3302"/>
                  </a:lnTo>
                  <a:lnTo>
                    <a:pt x="14147" y="2794"/>
                  </a:lnTo>
                  <a:lnTo>
                    <a:pt x="13589" y="2247"/>
                  </a:lnTo>
                  <a:lnTo>
                    <a:pt x="13195" y="1587"/>
                  </a:lnTo>
                  <a:lnTo>
                    <a:pt x="12725" y="990"/>
                  </a:lnTo>
                  <a:lnTo>
                    <a:pt x="12458" y="698"/>
                  </a:lnTo>
                  <a:lnTo>
                    <a:pt x="12153" y="457"/>
                  </a:lnTo>
                  <a:lnTo>
                    <a:pt x="11798" y="279"/>
                  </a:lnTo>
                  <a:lnTo>
                    <a:pt x="11201" y="215"/>
                  </a:lnTo>
                  <a:lnTo>
                    <a:pt x="10058" y="0"/>
                  </a:lnTo>
                  <a:lnTo>
                    <a:pt x="9537" y="127"/>
                  </a:lnTo>
                  <a:lnTo>
                    <a:pt x="9271" y="165"/>
                  </a:lnTo>
                  <a:lnTo>
                    <a:pt x="8458" y="596"/>
                  </a:lnTo>
                  <a:lnTo>
                    <a:pt x="7810" y="1143"/>
                  </a:lnTo>
                  <a:lnTo>
                    <a:pt x="7988" y="2209"/>
                  </a:lnTo>
                  <a:lnTo>
                    <a:pt x="8382" y="2755"/>
                  </a:lnTo>
                  <a:lnTo>
                    <a:pt x="8940" y="2984"/>
                  </a:lnTo>
                  <a:lnTo>
                    <a:pt x="9944" y="3009"/>
                  </a:lnTo>
                  <a:lnTo>
                    <a:pt x="10147" y="2679"/>
                  </a:lnTo>
                  <a:lnTo>
                    <a:pt x="10464" y="2641"/>
                  </a:lnTo>
                  <a:lnTo>
                    <a:pt x="10375" y="2921"/>
                  </a:lnTo>
                  <a:lnTo>
                    <a:pt x="10223" y="3175"/>
                  </a:lnTo>
                  <a:lnTo>
                    <a:pt x="10020" y="3390"/>
                  </a:lnTo>
                  <a:lnTo>
                    <a:pt x="9944" y="3759"/>
                  </a:lnTo>
                  <a:lnTo>
                    <a:pt x="9982" y="4127"/>
                  </a:lnTo>
                  <a:lnTo>
                    <a:pt x="10147" y="4470"/>
                  </a:lnTo>
                  <a:lnTo>
                    <a:pt x="10401" y="4635"/>
                  </a:lnTo>
                  <a:lnTo>
                    <a:pt x="10629" y="4826"/>
                  </a:lnTo>
                  <a:lnTo>
                    <a:pt x="10845" y="5041"/>
                  </a:lnTo>
                  <a:lnTo>
                    <a:pt x="10528" y="5130"/>
                  </a:lnTo>
                  <a:lnTo>
                    <a:pt x="10210" y="4927"/>
                  </a:lnTo>
                  <a:lnTo>
                    <a:pt x="9156" y="5422"/>
                  </a:lnTo>
                  <a:lnTo>
                    <a:pt x="8509" y="5892"/>
                  </a:lnTo>
                  <a:lnTo>
                    <a:pt x="8166" y="6680"/>
                  </a:lnTo>
                  <a:lnTo>
                    <a:pt x="8089" y="8255"/>
                  </a:lnTo>
                  <a:lnTo>
                    <a:pt x="9626" y="8585"/>
                  </a:lnTo>
                  <a:lnTo>
                    <a:pt x="10350" y="9537"/>
                  </a:lnTo>
                  <a:lnTo>
                    <a:pt x="11544" y="10172"/>
                  </a:lnTo>
                  <a:lnTo>
                    <a:pt x="11925" y="9207"/>
                  </a:lnTo>
                  <a:lnTo>
                    <a:pt x="12433" y="8496"/>
                  </a:lnTo>
                  <a:lnTo>
                    <a:pt x="12865" y="7658"/>
                  </a:lnTo>
                  <a:lnTo>
                    <a:pt x="13627" y="7480"/>
                  </a:lnTo>
                  <a:lnTo>
                    <a:pt x="14478" y="7493"/>
                  </a:lnTo>
                  <a:lnTo>
                    <a:pt x="14846" y="7302"/>
                  </a:lnTo>
                  <a:lnTo>
                    <a:pt x="15849" y="5613"/>
                  </a:lnTo>
                  <a:lnTo>
                    <a:pt x="15925" y="5219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1691377" y="544192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857" y="0"/>
                  </a:moveTo>
                  <a:lnTo>
                    <a:pt x="711" y="380"/>
                  </a:lnTo>
                  <a:lnTo>
                    <a:pt x="0" y="1790"/>
                  </a:lnTo>
                  <a:lnTo>
                    <a:pt x="482" y="3289"/>
                  </a:lnTo>
                  <a:lnTo>
                    <a:pt x="330" y="4737"/>
                  </a:lnTo>
                  <a:lnTo>
                    <a:pt x="1384" y="5054"/>
                  </a:lnTo>
                  <a:lnTo>
                    <a:pt x="2514" y="3479"/>
                  </a:lnTo>
                  <a:lnTo>
                    <a:pt x="5045" y="3479"/>
                  </a:lnTo>
                  <a:lnTo>
                    <a:pt x="5473" y="2628"/>
                  </a:lnTo>
                  <a:lnTo>
                    <a:pt x="3860" y="1955"/>
                  </a:lnTo>
                  <a:lnTo>
                    <a:pt x="2857" y="0"/>
                  </a:lnTo>
                  <a:close/>
                </a:path>
                <a:path w="5714" h="5079">
                  <a:moveTo>
                    <a:pt x="5045" y="3479"/>
                  </a:moveTo>
                  <a:lnTo>
                    <a:pt x="2514" y="3479"/>
                  </a:lnTo>
                  <a:lnTo>
                    <a:pt x="3530" y="4838"/>
                  </a:lnTo>
                  <a:lnTo>
                    <a:pt x="3937" y="5054"/>
                  </a:lnTo>
                  <a:lnTo>
                    <a:pt x="4267" y="4978"/>
                  </a:lnTo>
                  <a:lnTo>
                    <a:pt x="4495" y="4571"/>
                  </a:lnTo>
                  <a:lnTo>
                    <a:pt x="5045" y="3479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1684483" y="543420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52" y="114"/>
                  </a:moveTo>
                  <a:lnTo>
                    <a:pt x="1002" y="2070"/>
                  </a:lnTo>
                  <a:lnTo>
                    <a:pt x="647" y="2413"/>
                  </a:lnTo>
                  <a:lnTo>
                    <a:pt x="329" y="2781"/>
                  </a:lnTo>
                  <a:lnTo>
                    <a:pt x="26" y="3073"/>
                  </a:lnTo>
                  <a:lnTo>
                    <a:pt x="0" y="4152"/>
                  </a:lnTo>
                  <a:lnTo>
                    <a:pt x="672" y="4813"/>
                  </a:lnTo>
                  <a:lnTo>
                    <a:pt x="1002" y="5168"/>
                  </a:lnTo>
                  <a:lnTo>
                    <a:pt x="3072" y="4152"/>
                  </a:lnTo>
                  <a:lnTo>
                    <a:pt x="4457" y="4152"/>
                  </a:lnTo>
                  <a:lnTo>
                    <a:pt x="5143" y="4127"/>
                  </a:lnTo>
                  <a:lnTo>
                    <a:pt x="5143" y="3073"/>
                  </a:lnTo>
                  <a:lnTo>
                    <a:pt x="6528" y="952"/>
                  </a:lnTo>
                  <a:lnTo>
                    <a:pt x="3898" y="952"/>
                  </a:lnTo>
                  <a:lnTo>
                    <a:pt x="1752" y="114"/>
                  </a:lnTo>
                  <a:close/>
                </a:path>
                <a:path w="7619" h="5714">
                  <a:moveTo>
                    <a:pt x="4114" y="4152"/>
                  </a:moveTo>
                  <a:lnTo>
                    <a:pt x="3072" y="4152"/>
                  </a:lnTo>
                  <a:lnTo>
                    <a:pt x="3415" y="4495"/>
                  </a:lnTo>
                  <a:lnTo>
                    <a:pt x="3771" y="4495"/>
                  </a:lnTo>
                  <a:lnTo>
                    <a:pt x="4114" y="4152"/>
                  </a:lnTo>
                  <a:close/>
                </a:path>
                <a:path w="7619" h="5714">
                  <a:moveTo>
                    <a:pt x="5155" y="0"/>
                  </a:moveTo>
                  <a:lnTo>
                    <a:pt x="3898" y="952"/>
                  </a:lnTo>
                  <a:lnTo>
                    <a:pt x="6528" y="952"/>
                  </a:lnTo>
                  <a:lnTo>
                    <a:pt x="7009" y="203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2C49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1693269" y="544649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603" y="0"/>
                  </a:moveTo>
                  <a:lnTo>
                    <a:pt x="2298" y="139"/>
                  </a:lnTo>
                  <a:lnTo>
                    <a:pt x="1968" y="228"/>
                  </a:lnTo>
                  <a:lnTo>
                    <a:pt x="1638" y="266"/>
                  </a:lnTo>
                  <a:lnTo>
                    <a:pt x="1308" y="863"/>
                  </a:lnTo>
                  <a:lnTo>
                    <a:pt x="990" y="1473"/>
                  </a:lnTo>
                  <a:lnTo>
                    <a:pt x="660" y="2070"/>
                  </a:lnTo>
                  <a:lnTo>
                    <a:pt x="203" y="2501"/>
                  </a:lnTo>
                  <a:lnTo>
                    <a:pt x="12" y="3047"/>
                  </a:lnTo>
                  <a:lnTo>
                    <a:pt x="1168" y="4813"/>
                  </a:lnTo>
                  <a:lnTo>
                    <a:pt x="1625" y="4457"/>
                  </a:lnTo>
                  <a:lnTo>
                    <a:pt x="2120" y="4229"/>
                  </a:lnTo>
                  <a:lnTo>
                    <a:pt x="2489" y="4203"/>
                  </a:lnTo>
                  <a:lnTo>
                    <a:pt x="3543" y="4190"/>
                  </a:lnTo>
                  <a:lnTo>
                    <a:pt x="4483" y="4330"/>
                  </a:lnTo>
                  <a:lnTo>
                    <a:pt x="4902" y="3238"/>
                  </a:lnTo>
                  <a:lnTo>
                    <a:pt x="5041" y="3124"/>
                  </a:lnTo>
                  <a:lnTo>
                    <a:pt x="5194" y="2705"/>
                  </a:lnTo>
                  <a:lnTo>
                    <a:pt x="5130" y="2489"/>
                  </a:lnTo>
                  <a:lnTo>
                    <a:pt x="4914" y="2285"/>
                  </a:lnTo>
                  <a:lnTo>
                    <a:pt x="4813" y="1968"/>
                  </a:lnTo>
                  <a:lnTo>
                    <a:pt x="4762" y="1638"/>
                  </a:lnTo>
                  <a:lnTo>
                    <a:pt x="4749" y="1308"/>
                  </a:lnTo>
                  <a:lnTo>
                    <a:pt x="4889" y="1193"/>
                  </a:lnTo>
                  <a:lnTo>
                    <a:pt x="4991" y="711"/>
                  </a:lnTo>
                  <a:lnTo>
                    <a:pt x="4876" y="507"/>
                  </a:lnTo>
                  <a:lnTo>
                    <a:pt x="4597" y="317"/>
                  </a:lnTo>
                  <a:lnTo>
                    <a:pt x="3276" y="11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D287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1695856" y="5434582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4127" y="5842"/>
                  </a:moveTo>
                  <a:lnTo>
                    <a:pt x="2476" y="6172"/>
                  </a:lnTo>
                  <a:lnTo>
                    <a:pt x="533" y="6286"/>
                  </a:lnTo>
                  <a:lnTo>
                    <a:pt x="1790" y="8864"/>
                  </a:lnTo>
                  <a:lnTo>
                    <a:pt x="2667" y="7937"/>
                  </a:lnTo>
                  <a:lnTo>
                    <a:pt x="3695" y="7112"/>
                  </a:lnTo>
                  <a:lnTo>
                    <a:pt x="4127" y="5842"/>
                  </a:lnTo>
                  <a:close/>
                </a:path>
                <a:path w="5080" h="8889">
                  <a:moveTo>
                    <a:pt x="4686" y="1587"/>
                  </a:moveTo>
                  <a:lnTo>
                    <a:pt x="4025" y="1041"/>
                  </a:lnTo>
                  <a:lnTo>
                    <a:pt x="3086" y="647"/>
                  </a:lnTo>
                  <a:lnTo>
                    <a:pt x="2044" y="0"/>
                  </a:lnTo>
                  <a:lnTo>
                    <a:pt x="1028" y="38"/>
                  </a:lnTo>
                  <a:lnTo>
                    <a:pt x="0" y="660"/>
                  </a:lnTo>
                  <a:lnTo>
                    <a:pt x="1041" y="2019"/>
                  </a:lnTo>
                  <a:lnTo>
                    <a:pt x="2501" y="2565"/>
                  </a:lnTo>
                  <a:lnTo>
                    <a:pt x="4152" y="2743"/>
                  </a:lnTo>
                  <a:lnTo>
                    <a:pt x="4686" y="1587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1692336" y="5448571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600" y="0"/>
                  </a:moveTo>
                  <a:lnTo>
                    <a:pt x="0" y="1308"/>
                  </a:lnTo>
                  <a:lnTo>
                    <a:pt x="50" y="1536"/>
                  </a:lnTo>
                  <a:lnTo>
                    <a:pt x="88" y="1765"/>
                  </a:lnTo>
                  <a:lnTo>
                    <a:pt x="139" y="1981"/>
                  </a:lnTo>
                  <a:lnTo>
                    <a:pt x="520" y="2324"/>
                  </a:lnTo>
                  <a:lnTo>
                    <a:pt x="977" y="2641"/>
                  </a:lnTo>
                  <a:lnTo>
                    <a:pt x="1358" y="2565"/>
                  </a:lnTo>
                  <a:lnTo>
                    <a:pt x="1663" y="2108"/>
                  </a:lnTo>
                  <a:lnTo>
                    <a:pt x="1638" y="1397"/>
                  </a:lnTo>
                  <a:lnTo>
                    <a:pt x="1625" y="698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1685620" y="54601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76" y="0"/>
                  </a:moveTo>
                  <a:lnTo>
                    <a:pt x="584" y="76"/>
                  </a:lnTo>
                  <a:lnTo>
                    <a:pt x="292" y="165"/>
                  </a:lnTo>
                  <a:lnTo>
                    <a:pt x="0" y="266"/>
                  </a:lnTo>
                  <a:lnTo>
                    <a:pt x="38" y="508"/>
                  </a:lnTo>
                  <a:lnTo>
                    <a:pt x="114" y="749"/>
                  </a:lnTo>
                  <a:lnTo>
                    <a:pt x="203" y="977"/>
                  </a:lnTo>
                  <a:lnTo>
                    <a:pt x="431" y="660"/>
                  </a:lnTo>
                  <a:lnTo>
                    <a:pt x="647" y="33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1690700" y="544988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38" y="901"/>
                  </a:moveTo>
                  <a:lnTo>
                    <a:pt x="279" y="1714"/>
                  </a:lnTo>
                  <a:lnTo>
                    <a:pt x="0" y="2108"/>
                  </a:lnTo>
                  <a:lnTo>
                    <a:pt x="508" y="1866"/>
                  </a:lnTo>
                  <a:lnTo>
                    <a:pt x="812" y="1485"/>
                  </a:lnTo>
                  <a:lnTo>
                    <a:pt x="838" y="901"/>
                  </a:lnTo>
                  <a:close/>
                </a:path>
                <a:path w="1905" h="2539">
                  <a:moveTo>
                    <a:pt x="1778" y="673"/>
                  </a:moveTo>
                  <a:lnTo>
                    <a:pt x="1727" y="190"/>
                  </a:lnTo>
                  <a:lnTo>
                    <a:pt x="1638" y="0"/>
                  </a:lnTo>
                  <a:lnTo>
                    <a:pt x="1333" y="215"/>
                  </a:lnTo>
                  <a:lnTo>
                    <a:pt x="1117" y="444"/>
                  </a:lnTo>
                  <a:lnTo>
                    <a:pt x="977" y="711"/>
                  </a:lnTo>
                  <a:lnTo>
                    <a:pt x="1371" y="723"/>
                  </a:lnTo>
                  <a:lnTo>
                    <a:pt x="1778" y="673"/>
                  </a:lnTo>
                  <a:close/>
                </a:path>
              </a:pathLst>
            </a:custGeom>
            <a:solidFill>
              <a:srgbClr val="3862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1745938" y="5417088"/>
              <a:ext cx="73025" cy="74295"/>
            </a:xfrm>
            <a:custGeom>
              <a:avLst/>
              <a:gdLst/>
              <a:ahLst/>
              <a:cxnLst/>
              <a:rect l="l" t="t" r="r" b="b"/>
              <a:pathLst>
                <a:path w="73025" h="74295">
                  <a:moveTo>
                    <a:pt x="58718" y="69341"/>
                  </a:moveTo>
                  <a:lnTo>
                    <a:pt x="49453" y="69341"/>
                  </a:lnTo>
                  <a:lnTo>
                    <a:pt x="50177" y="69570"/>
                  </a:lnTo>
                  <a:lnTo>
                    <a:pt x="51181" y="70027"/>
                  </a:lnTo>
                  <a:lnTo>
                    <a:pt x="51676" y="70319"/>
                  </a:lnTo>
                  <a:lnTo>
                    <a:pt x="52120" y="70726"/>
                  </a:lnTo>
                  <a:lnTo>
                    <a:pt x="52489" y="71107"/>
                  </a:lnTo>
                  <a:lnTo>
                    <a:pt x="53263" y="72097"/>
                  </a:lnTo>
                  <a:lnTo>
                    <a:pt x="54140" y="72986"/>
                  </a:lnTo>
                  <a:lnTo>
                    <a:pt x="55689" y="73710"/>
                  </a:lnTo>
                  <a:lnTo>
                    <a:pt x="56095" y="73837"/>
                  </a:lnTo>
                  <a:lnTo>
                    <a:pt x="56959" y="73913"/>
                  </a:lnTo>
                  <a:lnTo>
                    <a:pt x="57378" y="73875"/>
                  </a:lnTo>
                  <a:lnTo>
                    <a:pt x="57797" y="73786"/>
                  </a:lnTo>
                  <a:lnTo>
                    <a:pt x="59016" y="73431"/>
                  </a:lnTo>
                  <a:lnTo>
                    <a:pt x="59626" y="73291"/>
                  </a:lnTo>
                  <a:lnTo>
                    <a:pt x="63728" y="70726"/>
                  </a:lnTo>
                  <a:lnTo>
                    <a:pt x="63121" y="69862"/>
                  </a:lnTo>
                  <a:lnTo>
                    <a:pt x="59613" y="69761"/>
                  </a:lnTo>
                  <a:lnTo>
                    <a:pt x="58718" y="69341"/>
                  </a:lnTo>
                  <a:close/>
                </a:path>
                <a:path w="73025" h="74295">
                  <a:moveTo>
                    <a:pt x="19734" y="5079"/>
                  </a:moveTo>
                  <a:lnTo>
                    <a:pt x="6629" y="5079"/>
                  </a:lnTo>
                  <a:lnTo>
                    <a:pt x="10147" y="6273"/>
                  </a:lnTo>
                  <a:lnTo>
                    <a:pt x="11049" y="6603"/>
                  </a:lnTo>
                  <a:lnTo>
                    <a:pt x="11506" y="6743"/>
                  </a:lnTo>
                  <a:lnTo>
                    <a:pt x="12153" y="7023"/>
                  </a:lnTo>
                  <a:lnTo>
                    <a:pt x="19621" y="10617"/>
                  </a:lnTo>
                  <a:lnTo>
                    <a:pt x="22504" y="12534"/>
                  </a:lnTo>
                  <a:lnTo>
                    <a:pt x="23672" y="13195"/>
                  </a:lnTo>
                  <a:lnTo>
                    <a:pt x="25044" y="13919"/>
                  </a:lnTo>
                  <a:lnTo>
                    <a:pt x="25450" y="14084"/>
                  </a:lnTo>
                  <a:lnTo>
                    <a:pt x="28206" y="15316"/>
                  </a:lnTo>
                  <a:lnTo>
                    <a:pt x="29349" y="16332"/>
                  </a:lnTo>
                  <a:lnTo>
                    <a:pt x="30962" y="18224"/>
                  </a:lnTo>
                  <a:lnTo>
                    <a:pt x="32867" y="19900"/>
                  </a:lnTo>
                  <a:lnTo>
                    <a:pt x="37490" y="25882"/>
                  </a:lnTo>
                  <a:lnTo>
                    <a:pt x="38354" y="26593"/>
                  </a:lnTo>
                  <a:lnTo>
                    <a:pt x="39712" y="27343"/>
                  </a:lnTo>
                  <a:lnTo>
                    <a:pt x="40132" y="27520"/>
                  </a:lnTo>
                  <a:lnTo>
                    <a:pt x="44416" y="28867"/>
                  </a:lnTo>
                  <a:lnTo>
                    <a:pt x="46037" y="30073"/>
                  </a:lnTo>
                  <a:lnTo>
                    <a:pt x="47993" y="31140"/>
                  </a:lnTo>
                  <a:lnTo>
                    <a:pt x="49580" y="32626"/>
                  </a:lnTo>
                  <a:lnTo>
                    <a:pt x="51053" y="34277"/>
                  </a:lnTo>
                  <a:lnTo>
                    <a:pt x="52311" y="35534"/>
                  </a:lnTo>
                  <a:lnTo>
                    <a:pt x="53174" y="37045"/>
                  </a:lnTo>
                  <a:lnTo>
                    <a:pt x="53886" y="38671"/>
                  </a:lnTo>
                  <a:lnTo>
                    <a:pt x="55359" y="41071"/>
                  </a:lnTo>
                  <a:lnTo>
                    <a:pt x="55257" y="43853"/>
                  </a:lnTo>
                  <a:lnTo>
                    <a:pt x="55702" y="46507"/>
                  </a:lnTo>
                  <a:lnTo>
                    <a:pt x="56375" y="48717"/>
                  </a:lnTo>
                  <a:lnTo>
                    <a:pt x="56083" y="50901"/>
                  </a:lnTo>
                  <a:lnTo>
                    <a:pt x="55511" y="53085"/>
                  </a:lnTo>
                  <a:lnTo>
                    <a:pt x="55041" y="55613"/>
                  </a:lnTo>
                  <a:lnTo>
                    <a:pt x="52336" y="56108"/>
                  </a:lnTo>
                  <a:lnTo>
                    <a:pt x="51104" y="57950"/>
                  </a:lnTo>
                  <a:lnTo>
                    <a:pt x="50647" y="58724"/>
                  </a:lnTo>
                  <a:lnTo>
                    <a:pt x="50279" y="59537"/>
                  </a:lnTo>
                  <a:lnTo>
                    <a:pt x="49834" y="60324"/>
                  </a:lnTo>
                  <a:lnTo>
                    <a:pt x="48901" y="61861"/>
                  </a:lnTo>
                  <a:lnTo>
                    <a:pt x="48350" y="62903"/>
                  </a:lnTo>
                  <a:lnTo>
                    <a:pt x="47396" y="64782"/>
                  </a:lnTo>
                  <a:lnTo>
                    <a:pt x="47066" y="65265"/>
                  </a:lnTo>
                  <a:lnTo>
                    <a:pt x="46760" y="65608"/>
                  </a:lnTo>
                  <a:lnTo>
                    <a:pt x="46253" y="66103"/>
                  </a:lnTo>
                  <a:lnTo>
                    <a:pt x="44335" y="67360"/>
                  </a:lnTo>
                  <a:lnTo>
                    <a:pt x="42748" y="67462"/>
                  </a:lnTo>
                  <a:lnTo>
                    <a:pt x="43294" y="69265"/>
                  </a:lnTo>
                  <a:lnTo>
                    <a:pt x="43611" y="69532"/>
                  </a:lnTo>
                  <a:lnTo>
                    <a:pt x="43980" y="69735"/>
                  </a:lnTo>
                  <a:lnTo>
                    <a:pt x="44386" y="69862"/>
                  </a:lnTo>
                  <a:lnTo>
                    <a:pt x="45199" y="70027"/>
                  </a:lnTo>
                  <a:lnTo>
                    <a:pt x="46024" y="70015"/>
                  </a:lnTo>
                  <a:lnTo>
                    <a:pt x="47625" y="69697"/>
                  </a:lnTo>
                  <a:lnTo>
                    <a:pt x="48104" y="69532"/>
                  </a:lnTo>
                  <a:lnTo>
                    <a:pt x="48742" y="69367"/>
                  </a:lnTo>
                  <a:lnTo>
                    <a:pt x="49453" y="69341"/>
                  </a:lnTo>
                  <a:lnTo>
                    <a:pt x="58718" y="69341"/>
                  </a:lnTo>
                  <a:lnTo>
                    <a:pt x="58013" y="69011"/>
                  </a:lnTo>
                  <a:lnTo>
                    <a:pt x="55206" y="68084"/>
                  </a:lnTo>
                  <a:lnTo>
                    <a:pt x="54317" y="66751"/>
                  </a:lnTo>
                  <a:lnTo>
                    <a:pt x="54102" y="66192"/>
                  </a:lnTo>
                  <a:lnTo>
                    <a:pt x="54164" y="64033"/>
                  </a:lnTo>
                  <a:lnTo>
                    <a:pt x="57365" y="61772"/>
                  </a:lnTo>
                  <a:lnTo>
                    <a:pt x="59570" y="61772"/>
                  </a:lnTo>
                  <a:lnTo>
                    <a:pt x="60147" y="61709"/>
                  </a:lnTo>
                  <a:lnTo>
                    <a:pt x="61937" y="61582"/>
                  </a:lnTo>
                  <a:lnTo>
                    <a:pt x="63690" y="61518"/>
                  </a:lnTo>
                  <a:lnTo>
                    <a:pt x="72594" y="61518"/>
                  </a:lnTo>
                  <a:lnTo>
                    <a:pt x="70931" y="58724"/>
                  </a:lnTo>
                  <a:lnTo>
                    <a:pt x="70815" y="57899"/>
                  </a:lnTo>
                  <a:lnTo>
                    <a:pt x="71056" y="57048"/>
                  </a:lnTo>
                  <a:lnTo>
                    <a:pt x="70104" y="56654"/>
                  </a:lnTo>
                  <a:lnTo>
                    <a:pt x="66929" y="49593"/>
                  </a:lnTo>
                  <a:lnTo>
                    <a:pt x="63969" y="46075"/>
                  </a:lnTo>
                  <a:lnTo>
                    <a:pt x="60147" y="43091"/>
                  </a:lnTo>
                  <a:lnTo>
                    <a:pt x="59905" y="37947"/>
                  </a:lnTo>
                  <a:lnTo>
                    <a:pt x="58432" y="36372"/>
                  </a:lnTo>
                  <a:lnTo>
                    <a:pt x="56794" y="34924"/>
                  </a:lnTo>
                  <a:lnTo>
                    <a:pt x="55994" y="32842"/>
                  </a:lnTo>
                  <a:lnTo>
                    <a:pt x="55003" y="32600"/>
                  </a:lnTo>
                  <a:lnTo>
                    <a:pt x="54267" y="32016"/>
                  </a:lnTo>
                  <a:lnTo>
                    <a:pt x="53809" y="31102"/>
                  </a:lnTo>
                  <a:lnTo>
                    <a:pt x="53327" y="30302"/>
                  </a:lnTo>
                  <a:lnTo>
                    <a:pt x="52819" y="29540"/>
                  </a:lnTo>
                  <a:lnTo>
                    <a:pt x="52169" y="28854"/>
                  </a:lnTo>
                  <a:lnTo>
                    <a:pt x="50431" y="27343"/>
                  </a:lnTo>
                  <a:lnTo>
                    <a:pt x="49022" y="25450"/>
                  </a:lnTo>
                  <a:lnTo>
                    <a:pt x="47028" y="24206"/>
                  </a:lnTo>
                  <a:lnTo>
                    <a:pt x="46047" y="23850"/>
                  </a:lnTo>
                  <a:lnTo>
                    <a:pt x="46012" y="22783"/>
                  </a:lnTo>
                  <a:lnTo>
                    <a:pt x="45567" y="22021"/>
                  </a:lnTo>
                  <a:lnTo>
                    <a:pt x="44450" y="20523"/>
                  </a:lnTo>
                  <a:lnTo>
                    <a:pt x="42494" y="20091"/>
                  </a:lnTo>
                  <a:lnTo>
                    <a:pt x="41275" y="18719"/>
                  </a:lnTo>
                  <a:lnTo>
                    <a:pt x="39065" y="16738"/>
                  </a:lnTo>
                  <a:lnTo>
                    <a:pt x="36245" y="15633"/>
                  </a:lnTo>
                  <a:lnTo>
                    <a:pt x="34010" y="13690"/>
                  </a:lnTo>
                  <a:lnTo>
                    <a:pt x="31356" y="13627"/>
                  </a:lnTo>
                  <a:lnTo>
                    <a:pt x="30264" y="11366"/>
                  </a:lnTo>
                  <a:lnTo>
                    <a:pt x="28614" y="9893"/>
                  </a:lnTo>
                  <a:lnTo>
                    <a:pt x="28206" y="9880"/>
                  </a:lnTo>
                  <a:lnTo>
                    <a:pt x="27927" y="9740"/>
                  </a:lnTo>
                  <a:lnTo>
                    <a:pt x="27724" y="9436"/>
                  </a:lnTo>
                  <a:lnTo>
                    <a:pt x="25895" y="9042"/>
                  </a:lnTo>
                  <a:lnTo>
                    <a:pt x="24968" y="7175"/>
                  </a:lnTo>
                  <a:lnTo>
                    <a:pt x="23215" y="6667"/>
                  </a:lnTo>
                  <a:lnTo>
                    <a:pt x="22860" y="6388"/>
                  </a:lnTo>
                  <a:lnTo>
                    <a:pt x="21297" y="6019"/>
                  </a:lnTo>
                  <a:lnTo>
                    <a:pt x="19734" y="5079"/>
                  </a:lnTo>
                  <a:close/>
                </a:path>
                <a:path w="73025" h="74295">
                  <a:moveTo>
                    <a:pt x="61506" y="68745"/>
                  </a:moveTo>
                  <a:lnTo>
                    <a:pt x="59613" y="69761"/>
                  </a:lnTo>
                  <a:lnTo>
                    <a:pt x="63030" y="69761"/>
                  </a:lnTo>
                  <a:lnTo>
                    <a:pt x="61506" y="68745"/>
                  </a:lnTo>
                  <a:close/>
                </a:path>
                <a:path w="73025" h="74295">
                  <a:moveTo>
                    <a:pt x="72594" y="61518"/>
                  </a:moveTo>
                  <a:lnTo>
                    <a:pt x="63690" y="61518"/>
                  </a:lnTo>
                  <a:lnTo>
                    <a:pt x="63770" y="63487"/>
                  </a:lnTo>
                  <a:lnTo>
                    <a:pt x="64011" y="66192"/>
                  </a:lnTo>
                  <a:lnTo>
                    <a:pt x="63525" y="68262"/>
                  </a:lnTo>
                  <a:lnTo>
                    <a:pt x="65824" y="69468"/>
                  </a:lnTo>
                  <a:lnTo>
                    <a:pt x="67703" y="69735"/>
                  </a:lnTo>
                  <a:lnTo>
                    <a:pt x="68846" y="68579"/>
                  </a:lnTo>
                  <a:lnTo>
                    <a:pt x="72326" y="64655"/>
                  </a:lnTo>
                  <a:lnTo>
                    <a:pt x="72732" y="61861"/>
                  </a:lnTo>
                  <a:lnTo>
                    <a:pt x="72594" y="61518"/>
                  </a:lnTo>
                  <a:close/>
                </a:path>
                <a:path w="73025" h="74295">
                  <a:moveTo>
                    <a:pt x="59570" y="61772"/>
                  </a:moveTo>
                  <a:lnTo>
                    <a:pt x="57365" y="61772"/>
                  </a:lnTo>
                  <a:lnTo>
                    <a:pt x="58762" y="61861"/>
                  </a:lnTo>
                  <a:lnTo>
                    <a:pt x="59570" y="61772"/>
                  </a:lnTo>
                  <a:close/>
                </a:path>
                <a:path w="73025" h="74295">
                  <a:moveTo>
                    <a:pt x="28600" y="9880"/>
                  </a:moveTo>
                  <a:lnTo>
                    <a:pt x="28232" y="9893"/>
                  </a:lnTo>
                  <a:lnTo>
                    <a:pt x="28614" y="9893"/>
                  </a:lnTo>
                  <a:close/>
                </a:path>
                <a:path w="73025" h="74295">
                  <a:moveTo>
                    <a:pt x="3073" y="0"/>
                  </a:moveTo>
                  <a:lnTo>
                    <a:pt x="0" y="1739"/>
                  </a:lnTo>
                  <a:lnTo>
                    <a:pt x="2184" y="5918"/>
                  </a:lnTo>
                  <a:lnTo>
                    <a:pt x="6629" y="5079"/>
                  </a:lnTo>
                  <a:lnTo>
                    <a:pt x="19734" y="5079"/>
                  </a:lnTo>
                  <a:lnTo>
                    <a:pt x="18592" y="4394"/>
                  </a:lnTo>
                  <a:lnTo>
                    <a:pt x="17183" y="3682"/>
                  </a:lnTo>
                  <a:lnTo>
                    <a:pt x="15659" y="3276"/>
                  </a:lnTo>
                  <a:lnTo>
                    <a:pt x="15122" y="3022"/>
                  </a:lnTo>
                  <a:lnTo>
                    <a:pt x="12446" y="3022"/>
                  </a:lnTo>
                  <a:lnTo>
                    <a:pt x="10985" y="1930"/>
                  </a:lnTo>
                  <a:lnTo>
                    <a:pt x="6210" y="228"/>
                  </a:lnTo>
                  <a:lnTo>
                    <a:pt x="3073" y="0"/>
                  </a:lnTo>
                  <a:close/>
                </a:path>
                <a:path w="73025" h="74295">
                  <a:moveTo>
                    <a:pt x="14236" y="2603"/>
                  </a:moveTo>
                  <a:lnTo>
                    <a:pt x="12446" y="3022"/>
                  </a:lnTo>
                  <a:lnTo>
                    <a:pt x="15122" y="3022"/>
                  </a:lnTo>
                  <a:lnTo>
                    <a:pt x="14236" y="2603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1793467" y="5429122"/>
              <a:ext cx="14604" cy="18415"/>
            </a:xfrm>
            <a:custGeom>
              <a:avLst/>
              <a:gdLst/>
              <a:ahLst/>
              <a:cxnLst/>
              <a:rect l="l" t="t" r="r" b="b"/>
              <a:pathLst>
                <a:path w="14605" h="18414">
                  <a:moveTo>
                    <a:pt x="4076" y="7835"/>
                  </a:moveTo>
                  <a:lnTo>
                    <a:pt x="1930" y="9220"/>
                  </a:lnTo>
                  <a:lnTo>
                    <a:pt x="0" y="11328"/>
                  </a:lnTo>
                  <a:lnTo>
                    <a:pt x="228" y="14592"/>
                  </a:lnTo>
                  <a:lnTo>
                    <a:pt x="3365" y="15557"/>
                  </a:lnTo>
                  <a:lnTo>
                    <a:pt x="5016" y="17703"/>
                  </a:lnTo>
                  <a:lnTo>
                    <a:pt x="5473" y="17983"/>
                  </a:lnTo>
                  <a:lnTo>
                    <a:pt x="5880" y="17945"/>
                  </a:lnTo>
                  <a:lnTo>
                    <a:pt x="6235" y="17538"/>
                  </a:lnTo>
                  <a:lnTo>
                    <a:pt x="8770" y="17538"/>
                  </a:lnTo>
                  <a:lnTo>
                    <a:pt x="9575" y="16713"/>
                  </a:lnTo>
                  <a:lnTo>
                    <a:pt x="9334" y="14427"/>
                  </a:lnTo>
                  <a:lnTo>
                    <a:pt x="8521" y="13347"/>
                  </a:lnTo>
                  <a:lnTo>
                    <a:pt x="7619" y="13106"/>
                  </a:lnTo>
                  <a:lnTo>
                    <a:pt x="7454" y="13106"/>
                  </a:lnTo>
                  <a:lnTo>
                    <a:pt x="7238" y="13004"/>
                  </a:lnTo>
                  <a:lnTo>
                    <a:pt x="6184" y="12153"/>
                  </a:lnTo>
                  <a:lnTo>
                    <a:pt x="11612" y="12153"/>
                  </a:lnTo>
                  <a:lnTo>
                    <a:pt x="12319" y="11442"/>
                  </a:lnTo>
                  <a:lnTo>
                    <a:pt x="13411" y="10668"/>
                  </a:lnTo>
                  <a:lnTo>
                    <a:pt x="13465" y="9779"/>
                  </a:lnTo>
                  <a:lnTo>
                    <a:pt x="7264" y="9779"/>
                  </a:lnTo>
                  <a:lnTo>
                    <a:pt x="4076" y="7835"/>
                  </a:lnTo>
                  <a:close/>
                </a:path>
                <a:path w="14605" h="18414">
                  <a:moveTo>
                    <a:pt x="8770" y="17538"/>
                  </a:moveTo>
                  <a:lnTo>
                    <a:pt x="6235" y="17538"/>
                  </a:lnTo>
                  <a:lnTo>
                    <a:pt x="8547" y="17767"/>
                  </a:lnTo>
                  <a:lnTo>
                    <a:pt x="8770" y="17538"/>
                  </a:lnTo>
                  <a:close/>
                </a:path>
                <a:path w="14605" h="18414">
                  <a:moveTo>
                    <a:pt x="10918" y="12852"/>
                  </a:moveTo>
                  <a:lnTo>
                    <a:pt x="9017" y="12852"/>
                  </a:lnTo>
                  <a:lnTo>
                    <a:pt x="10388" y="13385"/>
                  </a:lnTo>
                  <a:lnTo>
                    <a:pt x="10918" y="12852"/>
                  </a:lnTo>
                  <a:close/>
                </a:path>
                <a:path w="14605" h="18414">
                  <a:moveTo>
                    <a:pt x="7363" y="13038"/>
                  </a:moveTo>
                  <a:lnTo>
                    <a:pt x="7556" y="13089"/>
                  </a:lnTo>
                  <a:lnTo>
                    <a:pt x="7363" y="13038"/>
                  </a:lnTo>
                  <a:close/>
                </a:path>
                <a:path w="14605" h="18414">
                  <a:moveTo>
                    <a:pt x="7556" y="13089"/>
                  </a:moveTo>
                  <a:close/>
                </a:path>
                <a:path w="14605" h="18414">
                  <a:moveTo>
                    <a:pt x="11612" y="12153"/>
                  </a:moveTo>
                  <a:lnTo>
                    <a:pt x="6184" y="12153"/>
                  </a:lnTo>
                  <a:lnTo>
                    <a:pt x="7363" y="13038"/>
                  </a:lnTo>
                  <a:lnTo>
                    <a:pt x="7556" y="13089"/>
                  </a:lnTo>
                  <a:lnTo>
                    <a:pt x="9017" y="12852"/>
                  </a:lnTo>
                  <a:lnTo>
                    <a:pt x="10918" y="12852"/>
                  </a:lnTo>
                  <a:lnTo>
                    <a:pt x="11612" y="12153"/>
                  </a:lnTo>
                  <a:close/>
                </a:path>
                <a:path w="14605" h="18414">
                  <a:moveTo>
                    <a:pt x="11785" y="0"/>
                  </a:moveTo>
                  <a:lnTo>
                    <a:pt x="7264" y="4038"/>
                  </a:lnTo>
                  <a:lnTo>
                    <a:pt x="7264" y="9779"/>
                  </a:lnTo>
                  <a:lnTo>
                    <a:pt x="13465" y="9779"/>
                  </a:lnTo>
                  <a:lnTo>
                    <a:pt x="13500" y="9220"/>
                  </a:lnTo>
                  <a:lnTo>
                    <a:pt x="14541" y="7162"/>
                  </a:lnTo>
                  <a:lnTo>
                    <a:pt x="11836" y="25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1799875" y="542694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8915" y="4457"/>
                  </a:moveTo>
                  <a:lnTo>
                    <a:pt x="5092" y="4457"/>
                  </a:lnTo>
                  <a:lnTo>
                    <a:pt x="5118" y="6705"/>
                  </a:lnTo>
                  <a:lnTo>
                    <a:pt x="8127" y="9347"/>
                  </a:lnTo>
                  <a:lnTo>
                    <a:pt x="9994" y="7962"/>
                  </a:lnTo>
                  <a:lnTo>
                    <a:pt x="7746" y="6578"/>
                  </a:lnTo>
                  <a:lnTo>
                    <a:pt x="8127" y="5181"/>
                  </a:lnTo>
                  <a:lnTo>
                    <a:pt x="8915" y="4457"/>
                  </a:lnTo>
                  <a:close/>
                </a:path>
                <a:path w="10160" h="9525">
                  <a:moveTo>
                    <a:pt x="2628" y="990"/>
                  </a:moveTo>
                  <a:lnTo>
                    <a:pt x="952" y="3606"/>
                  </a:lnTo>
                  <a:lnTo>
                    <a:pt x="380" y="4457"/>
                  </a:lnTo>
                  <a:lnTo>
                    <a:pt x="0" y="5321"/>
                  </a:lnTo>
                  <a:lnTo>
                    <a:pt x="850" y="6222"/>
                  </a:lnTo>
                  <a:lnTo>
                    <a:pt x="2565" y="6464"/>
                  </a:lnTo>
                  <a:lnTo>
                    <a:pt x="3416" y="4635"/>
                  </a:lnTo>
                  <a:lnTo>
                    <a:pt x="5092" y="4457"/>
                  </a:lnTo>
                  <a:lnTo>
                    <a:pt x="8915" y="4457"/>
                  </a:lnTo>
                  <a:lnTo>
                    <a:pt x="10007" y="3454"/>
                  </a:lnTo>
                  <a:lnTo>
                    <a:pt x="9867" y="1727"/>
                  </a:lnTo>
                  <a:lnTo>
                    <a:pt x="9509" y="1371"/>
                  </a:lnTo>
                  <a:lnTo>
                    <a:pt x="5816" y="1371"/>
                  </a:lnTo>
                  <a:lnTo>
                    <a:pt x="2628" y="990"/>
                  </a:lnTo>
                  <a:close/>
                </a:path>
                <a:path w="10160" h="9525">
                  <a:moveTo>
                    <a:pt x="8127" y="0"/>
                  </a:moveTo>
                  <a:lnTo>
                    <a:pt x="5816" y="1371"/>
                  </a:lnTo>
                  <a:lnTo>
                    <a:pt x="9509" y="1371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2F5B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1804832" y="543833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2133" y="0"/>
                  </a:moveTo>
                  <a:lnTo>
                    <a:pt x="749" y="596"/>
                  </a:lnTo>
                  <a:lnTo>
                    <a:pt x="50" y="1625"/>
                  </a:lnTo>
                  <a:lnTo>
                    <a:pt x="50" y="3136"/>
                  </a:lnTo>
                  <a:lnTo>
                    <a:pt x="1117" y="3301"/>
                  </a:lnTo>
                  <a:lnTo>
                    <a:pt x="2082" y="3505"/>
                  </a:lnTo>
                  <a:lnTo>
                    <a:pt x="1320" y="6210"/>
                  </a:lnTo>
                  <a:lnTo>
                    <a:pt x="0" y="7188"/>
                  </a:lnTo>
                  <a:lnTo>
                    <a:pt x="761" y="8851"/>
                  </a:lnTo>
                  <a:lnTo>
                    <a:pt x="3416" y="7594"/>
                  </a:lnTo>
                  <a:lnTo>
                    <a:pt x="4635" y="5245"/>
                  </a:lnTo>
                  <a:lnTo>
                    <a:pt x="6349" y="3022"/>
                  </a:lnTo>
                  <a:lnTo>
                    <a:pt x="4711" y="2755"/>
                  </a:lnTo>
                  <a:lnTo>
                    <a:pt x="4063" y="1714"/>
                  </a:lnTo>
                  <a:lnTo>
                    <a:pt x="3174" y="1041"/>
                  </a:lnTo>
                  <a:lnTo>
                    <a:pt x="2844" y="685"/>
                  </a:lnTo>
                  <a:lnTo>
                    <a:pt x="2425" y="419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2F5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1811609" y="5440447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80" h="8889">
                  <a:moveTo>
                    <a:pt x="3644" y="0"/>
                  </a:moveTo>
                  <a:lnTo>
                    <a:pt x="0" y="38"/>
                  </a:lnTo>
                  <a:lnTo>
                    <a:pt x="1701" y="4521"/>
                  </a:lnTo>
                  <a:lnTo>
                    <a:pt x="127" y="6299"/>
                  </a:lnTo>
                  <a:lnTo>
                    <a:pt x="533" y="8293"/>
                  </a:lnTo>
                  <a:lnTo>
                    <a:pt x="4699" y="7251"/>
                  </a:lnTo>
                  <a:lnTo>
                    <a:pt x="4089" y="4864"/>
                  </a:lnTo>
                  <a:lnTo>
                    <a:pt x="1981" y="2705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305E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1797701" y="544007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0" y="0"/>
                  </a:moveTo>
                  <a:lnTo>
                    <a:pt x="1549" y="2095"/>
                  </a:lnTo>
                  <a:lnTo>
                    <a:pt x="2654" y="3784"/>
                  </a:lnTo>
                  <a:lnTo>
                    <a:pt x="5105" y="3467"/>
                  </a:lnTo>
                  <a:lnTo>
                    <a:pt x="6159" y="2438"/>
                  </a:lnTo>
                  <a:lnTo>
                    <a:pt x="6083" y="1752"/>
                  </a:lnTo>
                  <a:lnTo>
                    <a:pt x="5880" y="660"/>
                  </a:lnTo>
                  <a:lnTo>
                    <a:pt x="3594" y="1206"/>
                  </a:lnTo>
                  <a:lnTo>
                    <a:pt x="2108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1797845" y="544624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09" y="0"/>
                  </a:moveTo>
                  <a:lnTo>
                    <a:pt x="292" y="12"/>
                  </a:lnTo>
                  <a:lnTo>
                    <a:pt x="0" y="355"/>
                  </a:lnTo>
                  <a:lnTo>
                    <a:pt x="304" y="1282"/>
                  </a:lnTo>
                  <a:lnTo>
                    <a:pt x="1079" y="1638"/>
                  </a:lnTo>
                  <a:lnTo>
                    <a:pt x="1904" y="1943"/>
                  </a:lnTo>
                  <a:lnTo>
                    <a:pt x="1866" y="406"/>
                  </a:lnTo>
                  <a:lnTo>
                    <a:pt x="1562" y="355"/>
                  </a:lnTo>
                  <a:lnTo>
                    <a:pt x="952" y="27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8C3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1806973" y="54383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028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1780743" y="5429038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349" y="0"/>
                  </a:moveTo>
                  <a:lnTo>
                    <a:pt x="1943" y="939"/>
                  </a:lnTo>
                  <a:lnTo>
                    <a:pt x="1295" y="1638"/>
                  </a:lnTo>
                  <a:lnTo>
                    <a:pt x="304" y="1981"/>
                  </a:lnTo>
                  <a:lnTo>
                    <a:pt x="0" y="2641"/>
                  </a:lnTo>
                  <a:lnTo>
                    <a:pt x="1270" y="4229"/>
                  </a:lnTo>
                  <a:lnTo>
                    <a:pt x="3162" y="4724"/>
                  </a:lnTo>
                  <a:lnTo>
                    <a:pt x="4927" y="5448"/>
                  </a:lnTo>
                  <a:lnTo>
                    <a:pt x="5549" y="5067"/>
                  </a:lnTo>
                  <a:lnTo>
                    <a:pt x="6096" y="3454"/>
                  </a:lnTo>
                  <a:lnTo>
                    <a:pt x="7696" y="1562"/>
                  </a:lnTo>
                  <a:lnTo>
                    <a:pt x="4432" y="9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1777470" y="5417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784" y="0"/>
                  </a:moveTo>
                  <a:lnTo>
                    <a:pt x="2997" y="215"/>
                  </a:lnTo>
                  <a:lnTo>
                    <a:pt x="2298" y="812"/>
                  </a:lnTo>
                  <a:lnTo>
                    <a:pt x="939" y="1943"/>
                  </a:lnTo>
                  <a:lnTo>
                    <a:pt x="0" y="3263"/>
                  </a:lnTo>
                  <a:lnTo>
                    <a:pt x="749" y="5422"/>
                  </a:lnTo>
                  <a:lnTo>
                    <a:pt x="2019" y="4610"/>
                  </a:lnTo>
                  <a:lnTo>
                    <a:pt x="2768" y="3276"/>
                  </a:lnTo>
                  <a:lnTo>
                    <a:pt x="4927" y="2387"/>
                  </a:lnTo>
                  <a:lnTo>
                    <a:pt x="5422" y="1574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2D51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1774536" y="542697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0" y="0"/>
                  </a:moveTo>
                  <a:lnTo>
                    <a:pt x="660" y="2857"/>
                  </a:lnTo>
                  <a:lnTo>
                    <a:pt x="2921" y="3657"/>
                  </a:lnTo>
                  <a:lnTo>
                    <a:pt x="5384" y="4203"/>
                  </a:lnTo>
                  <a:lnTo>
                    <a:pt x="5702" y="4635"/>
                  </a:lnTo>
                  <a:lnTo>
                    <a:pt x="6045" y="4635"/>
                  </a:lnTo>
                  <a:lnTo>
                    <a:pt x="6388" y="4229"/>
                  </a:lnTo>
                  <a:lnTo>
                    <a:pt x="6515" y="4038"/>
                  </a:lnTo>
                  <a:lnTo>
                    <a:pt x="4102" y="3073"/>
                  </a:lnTo>
                  <a:lnTo>
                    <a:pt x="2984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1769149" y="542376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0" y="0"/>
                  </a:moveTo>
                  <a:lnTo>
                    <a:pt x="1003" y="1739"/>
                  </a:lnTo>
                  <a:lnTo>
                    <a:pt x="2362" y="2895"/>
                  </a:lnTo>
                  <a:lnTo>
                    <a:pt x="4508" y="2768"/>
                  </a:lnTo>
                  <a:lnTo>
                    <a:pt x="3441" y="1130"/>
                  </a:lnTo>
                  <a:lnTo>
                    <a:pt x="2057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3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1763892" y="542078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95" y="0"/>
                  </a:moveTo>
                  <a:lnTo>
                    <a:pt x="368" y="0"/>
                  </a:lnTo>
                  <a:lnTo>
                    <a:pt x="241" y="101"/>
                  </a:lnTo>
                  <a:lnTo>
                    <a:pt x="126" y="317"/>
                  </a:lnTo>
                  <a:lnTo>
                    <a:pt x="0" y="533"/>
                  </a:lnTo>
                  <a:lnTo>
                    <a:pt x="126" y="749"/>
                  </a:lnTo>
                  <a:lnTo>
                    <a:pt x="482" y="965"/>
                  </a:lnTo>
                  <a:lnTo>
                    <a:pt x="1752" y="2082"/>
                  </a:lnTo>
                  <a:lnTo>
                    <a:pt x="3098" y="2971"/>
                  </a:lnTo>
                  <a:lnTo>
                    <a:pt x="4902" y="2692"/>
                  </a:lnTo>
                  <a:lnTo>
                    <a:pt x="4749" y="2425"/>
                  </a:lnTo>
                  <a:lnTo>
                    <a:pt x="4622" y="2133"/>
                  </a:lnTo>
                  <a:lnTo>
                    <a:pt x="4521" y="185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82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1800158" y="5422825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3721" y="0"/>
                  </a:moveTo>
                  <a:lnTo>
                    <a:pt x="558" y="6172"/>
                  </a:lnTo>
                  <a:lnTo>
                    <a:pt x="0" y="7327"/>
                  </a:lnTo>
                  <a:lnTo>
                    <a:pt x="1612" y="8242"/>
                  </a:lnTo>
                  <a:lnTo>
                    <a:pt x="2705" y="7658"/>
                  </a:lnTo>
                  <a:lnTo>
                    <a:pt x="3124" y="5765"/>
                  </a:lnTo>
                  <a:lnTo>
                    <a:pt x="7023" y="7124"/>
                  </a:lnTo>
                  <a:lnTo>
                    <a:pt x="7099" y="5219"/>
                  </a:lnTo>
                  <a:lnTo>
                    <a:pt x="7848" y="4114"/>
                  </a:lnTo>
                  <a:lnTo>
                    <a:pt x="8026" y="2971"/>
                  </a:lnTo>
                  <a:lnTo>
                    <a:pt x="9664" y="2489"/>
                  </a:lnTo>
                  <a:lnTo>
                    <a:pt x="9105" y="584"/>
                  </a:lnTo>
                  <a:lnTo>
                    <a:pt x="7137" y="1981"/>
                  </a:lnTo>
                  <a:lnTo>
                    <a:pt x="5346" y="1460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D49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1793297" y="5428995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7416" y="0"/>
                  </a:moveTo>
                  <a:lnTo>
                    <a:pt x="5334" y="850"/>
                  </a:lnTo>
                  <a:lnTo>
                    <a:pt x="3721" y="2349"/>
                  </a:lnTo>
                  <a:lnTo>
                    <a:pt x="609" y="4686"/>
                  </a:lnTo>
                  <a:lnTo>
                    <a:pt x="0" y="5575"/>
                  </a:lnTo>
                  <a:lnTo>
                    <a:pt x="2349" y="8420"/>
                  </a:lnTo>
                  <a:lnTo>
                    <a:pt x="3708" y="7378"/>
                  </a:lnTo>
                  <a:lnTo>
                    <a:pt x="5702" y="6070"/>
                  </a:lnTo>
                  <a:lnTo>
                    <a:pt x="5549" y="4038"/>
                  </a:lnTo>
                  <a:lnTo>
                    <a:pt x="7429" y="4165"/>
                  </a:lnTo>
                  <a:lnTo>
                    <a:pt x="7454" y="3302"/>
                  </a:lnTo>
                  <a:lnTo>
                    <a:pt x="7645" y="2527"/>
                  </a:lnTo>
                  <a:lnTo>
                    <a:pt x="8470" y="2070"/>
                  </a:lnTo>
                  <a:lnTo>
                    <a:pt x="8115" y="1384"/>
                  </a:lnTo>
                  <a:lnTo>
                    <a:pt x="7772" y="685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2F4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1791577" y="5423783"/>
              <a:ext cx="8255" cy="8255"/>
            </a:xfrm>
            <a:custGeom>
              <a:avLst/>
              <a:gdLst/>
              <a:ahLst/>
              <a:cxnLst/>
              <a:rect l="l" t="t" r="r" b="b"/>
              <a:pathLst>
                <a:path w="8255" h="8254">
                  <a:moveTo>
                    <a:pt x="5156" y="0"/>
                  </a:moveTo>
                  <a:lnTo>
                    <a:pt x="4089" y="1117"/>
                  </a:lnTo>
                  <a:lnTo>
                    <a:pt x="3403" y="5346"/>
                  </a:lnTo>
                  <a:lnTo>
                    <a:pt x="0" y="5143"/>
                  </a:lnTo>
                  <a:lnTo>
                    <a:pt x="266" y="7886"/>
                  </a:lnTo>
                  <a:lnTo>
                    <a:pt x="5054" y="5765"/>
                  </a:lnTo>
                  <a:lnTo>
                    <a:pt x="6095" y="4813"/>
                  </a:lnTo>
                  <a:lnTo>
                    <a:pt x="7912" y="8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2D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1792028" y="544026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20" y="0"/>
                  </a:moveTo>
                  <a:lnTo>
                    <a:pt x="393" y="0"/>
                  </a:lnTo>
                  <a:lnTo>
                    <a:pt x="266" y="114"/>
                  </a:lnTo>
                  <a:lnTo>
                    <a:pt x="126" y="330"/>
                  </a:lnTo>
                  <a:lnTo>
                    <a:pt x="0" y="558"/>
                  </a:lnTo>
                  <a:lnTo>
                    <a:pt x="88" y="812"/>
                  </a:lnTo>
                  <a:lnTo>
                    <a:pt x="431" y="1079"/>
                  </a:lnTo>
                  <a:lnTo>
                    <a:pt x="1955" y="3111"/>
                  </a:lnTo>
                  <a:lnTo>
                    <a:pt x="3632" y="4978"/>
                  </a:lnTo>
                  <a:lnTo>
                    <a:pt x="5816" y="6337"/>
                  </a:lnTo>
                  <a:lnTo>
                    <a:pt x="6134" y="6337"/>
                  </a:lnTo>
                  <a:lnTo>
                    <a:pt x="6451" y="6311"/>
                  </a:lnTo>
                  <a:lnTo>
                    <a:pt x="6769" y="6261"/>
                  </a:lnTo>
                  <a:lnTo>
                    <a:pt x="1435" y="177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7F31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1786826" y="5424498"/>
              <a:ext cx="5715" cy="15875"/>
            </a:xfrm>
            <a:custGeom>
              <a:avLst/>
              <a:gdLst/>
              <a:ahLst/>
              <a:cxnLst/>
              <a:rect l="l" t="t" r="r" b="b"/>
              <a:pathLst>
                <a:path w="5714" h="15875">
                  <a:moveTo>
                    <a:pt x="3238" y="5435"/>
                  </a:moveTo>
                  <a:lnTo>
                    <a:pt x="3098" y="5295"/>
                  </a:lnTo>
                  <a:lnTo>
                    <a:pt x="3022" y="5156"/>
                  </a:lnTo>
                  <a:lnTo>
                    <a:pt x="2654" y="5372"/>
                  </a:lnTo>
                  <a:lnTo>
                    <a:pt x="2628" y="5638"/>
                  </a:lnTo>
                  <a:lnTo>
                    <a:pt x="2946" y="5930"/>
                  </a:lnTo>
                  <a:lnTo>
                    <a:pt x="3213" y="5702"/>
                  </a:lnTo>
                  <a:lnTo>
                    <a:pt x="3238" y="5435"/>
                  </a:lnTo>
                  <a:close/>
                </a:path>
                <a:path w="5714" h="15875">
                  <a:moveTo>
                    <a:pt x="4686" y="317"/>
                  </a:moveTo>
                  <a:lnTo>
                    <a:pt x="3860" y="127"/>
                  </a:lnTo>
                  <a:lnTo>
                    <a:pt x="3340" y="0"/>
                  </a:lnTo>
                  <a:lnTo>
                    <a:pt x="2933" y="533"/>
                  </a:lnTo>
                  <a:lnTo>
                    <a:pt x="2654" y="1790"/>
                  </a:lnTo>
                  <a:lnTo>
                    <a:pt x="2959" y="2349"/>
                  </a:lnTo>
                  <a:lnTo>
                    <a:pt x="3644" y="2679"/>
                  </a:lnTo>
                  <a:lnTo>
                    <a:pt x="4356" y="2781"/>
                  </a:lnTo>
                  <a:lnTo>
                    <a:pt x="4495" y="2298"/>
                  </a:lnTo>
                  <a:lnTo>
                    <a:pt x="4508" y="1765"/>
                  </a:lnTo>
                  <a:lnTo>
                    <a:pt x="4533" y="1130"/>
                  </a:lnTo>
                  <a:lnTo>
                    <a:pt x="4686" y="317"/>
                  </a:lnTo>
                  <a:close/>
                </a:path>
                <a:path w="5714" h="15875">
                  <a:moveTo>
                    <a:pt x="5537" y="14960"/>
                  </a:moveTo>
                  <a:lnTo>
                    <a:pt x="4635" y="12598"/>
                  </a:lnTo>
                  <a:lnTo>
                    <a:pt x="2387" y="11823"/>
                  </a:lnTo>
                  <a:lnTo>
                    <a:pt x="495" y="10629"/>
                  </a:lnTo>
                  <a:lnTo>
                    <a:pt x="0" y="11087"/>
                  </a:lnTo>
                  <a:lnTo>
                    <a:pt x="12" y="11544"/>
                  </a:lnTo>
                  <a:lnTo>
                    <a:pt x="139" y="11950"/>
                  </a:lnTo>
                  <a:lnTo>
                    <a:pt x="419" y="12319"/>
                  </a:lnTo>
                  <a:lnTo>
                    <a:pt x="4241" y="14846"/>
                  </a:lnTo>
                  <a:lnTo>
                    <a:pt x="4622" y="15417"/>
                  </a:lnTo>
                  <a:lnTo>
                    <a:pt x="5054" y="15455"/>
                  </a:lnTo>
                  <a:lnTo>
                    <a:pt x="5537" y="1496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1791078" y="543933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88" y="927"/>
                  </a:lnTo>
                  <a:lnTo>
                    <a:pt x="457" y="1663"/>
                  </a:lnTo>
                  <a:lnTo>
                    <a:pt x="1384" y="2006"/>
                  </a:lnTo>
                  <a:lnTo>
                    <a:pt x="1460" y="927"/>
                  </a:lnTo>
                  <a:lnTo>
                    <a:pt x="1435" y="660"/>
                  </a:lnTo>
                  <a:lnTo>
                    <a:pt x="1371" y="381"/>
                  </a:lnTo>
                  <a:lnTo>
                    <a:pt x="1295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3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1786026" y="54341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271" y="0"/>
                  </a:moveTo>
                  <a:lnTo>
                    <a:pt x="81" y="165"/>
                  </a:lnTo>
                  <a:lnTo>
                    <a:pt x="0" y="1143"/>
                  </a:lnTo>
                  <a:lnTo>
                    <a:pt x="195" y="1524"/>
                  </a:lnTo>
                  <a:lnTo>
                    <a:pt x="1186" y="1143"/>
                  </a:lnTo>
                  <a:lnTo>
                    <a:pt x="1300" y="1003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3A5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1827786" y="5464249"/>
              <a:ext cx="15875" cy="11430"/>
            </a:xfrm>
            <a:custGeom>
              <a:avLst/>
              <a:gdLst/>
              <a:ahLst/>
              <a:cxnLst/>
              <a:rect l="l" t="t" r="r" b="b"/>
              <a:pathLst>
                <a:path w="15875" h="11429">
                  <a:moveTo>
                    <a:pt x="6142" y="1104"/>
                  </a:moveTo>
                  <a:lnTo>
                    <a:pt x="3703" y="1917"/>
                  </a:lnTo>
                  <a:lnTo>
                    <a:pt x="808" y="2057"/>
                  </a:lnTo>
                  <a:lnTo>
                    <a:pt x="71" y="4775"/>
                  </a:lnTo>
                  <a:lnTo>
                    <a:pt x="0" y="5334"/>
                  </a:lnTo>
                  <a:lnTo>
                    <a:pt x="261" y="5753"/>
                  </a:lnTo>
                  <a:lnTo>
                    <a:pt x="693" y="6159"/>
                  </a:lnTo>
                  <a:lnTo>
                    <a:pt x="1201" y="6477"/>
                  </a:lnTo>
                  <a:lnTo>
                    <a:pt x="1684" y="6819"/>
                  </a:lnTo>
                  <a:lnTo>
                    <a:pt x="2522" y="8216"/>
                  </a:lnTo>
                  <a:lnTo>
                    <a:pt x="414" y="9017"/>
                  </a:lnTo>
                  <a:lnTo>
                    <a:pt x="985" y="10375"/>
                  </a:lnTo>
                  <a:lnTo>
                    <a:pt x="1633" y="11188"/>
                  </a:lnTo>
                  <a:lnTo>
                    <a:pt x="2535" y="11315"/>
                  </a:lnTo>
                  <a:lnTo>
                    <a:pt x="3487" y="11252"/>
                  </a:lnTo>
                  <a:lnTo>
                    <a:pt x="3995" y="11188"/>
                  </a:lnTo>
                  <a:lnTo>
                    <a:pt x="4376" y="11112"/>
                  </a:lnTo>
                  <a:lnTo>
                    <a:pt x="6129" y="10579"/>
                  </a:lnTo>
                  <a:lnTo>
                    <a:pt x="9961" y="10579"/>
                  </a:lnTo>
                  <a:lnTo>
                    <a:pt x="10993" y="9906"/>
                  </a:lnTo>
                  <a:lnTo>
                    <a:pt x="11945" y="9321"/>
                  </a:lnTo>
                  <a:lnTo>
                    <a:pt x="12949" y="8813"/>
                  </a:lnTo>
                  <a:lnTo>
                    <a:pt x="13444" y="8356"/>
                  </a:lnTo>
                  <a:lnTo>
                    <a:pt x="14485" y="6299"/>
                  </a:lnTo>
                  <a:lnTo>
                    <a:pt x="14003" y="5842"/>
                  </a:lnTo>
                  <a:lnTo>
                    <a:pt x="13640" y="5626"/>
                  </a:lnTo>
                  <a:lnTo>
                    <a:pt x="7234" y="5626"/>
                  </a:lnTo>
                  <a:lnTo>
                    <a:pt x="6307" y="4267"/>
                  </a:lnTo>
                  <a:lnTo>
                    <a:pt x="8050" y="3678"/>
                  </a:lnTo>
                  <a:lnTo>
                    <a:pt x="7818" y="3390"/>
                  </a:lnTo>
                  <a:lnTo>
                    <a:pt x="7889" y="2785"/>
                  </a:lnTo>
                  <a:lnTo>
                    <a:pt x="7666" y="2425"/>
                  </a:lnTo>
                  <a:lnTo>
                    <a:pt x="7437" y="1676"/>
                  </a:lnTo>
                  <a:lnTo>
                    <a:pt x="6916" y="1244"/>
                  </a:lnTo>
                  <a:lnTo>
                    <a:pt x="6142" y="1104"/>
                  </a:lnTo>
                  <a:close/>
                </a:path>
                <a:path w="15875" h="11429">
                  <a:moveTo>
                    <a:pt x="9961" y="10579"/>
                  </a:moveTo>
                  <a:lnTo>
                    <a:pt x="6129" y="10579"/>
                  </a:lnTo>
                  <a:lnTo>
                    <a:pt x="7450" y="10922"/>
                  </a:lnTo>
                  <a:lnTo>
                    <a:pt x="8770" y="10934"/>
                  </a:lnTo>
                  <a:lnTo>
                    <a:pt x="9228" y="10883"/>
                  </a:lnTo>
                  <a:lnTo>
                    <a:pt x="9659" y="10744"/>
                  </a:lnTo>
                  <a:lnTo>
                    <a:pt x="9961" y="10579"/>
                  </a:lnTo>
                  <a:close/>
                </a:path>
                <a:path w="15875" h="11429">
                  <a:moveTo>
                    <a:pt x="12276" y="0"/>
                  </a:moveTo>
                  <a:lnTo>
                    <a:pt x="11336" y="660"/>
                  </a:lnTo>
                  <a:lnTo>
                    <a:pt x="10333" y="1104"/>
                  </a:lnTo>
                  <a:lnTo>
                    <a:pt x="9367" y="1155"/>
                  </a:lnTo>
                  <a:lnTo>
                    <a:pt x="8440" y="1320"/>
                  </a:lnTo>
                  <a:lnTo>
                    <a:pt x="7945" y="2311"/>
                  </a:lnTo>
                  <a:lnTo>
                    <a:pt x="7889" y="2785"/>
                  </a:lnTo>
                  <a:lnTo>
                    <a:pt x="8377" y="3568"/>
                  </a:lnTo>
                  <a:lnTo>
                    <a:pt x="8050" y="3678"/>
                  </a:lnTo>
                  <a:lnTo>
                    <a:pt x="8936" y="4775"/>
                  </a:lnTo>
                  <a:lnTo>
                    <a:pt x="7234" y="5626"/>
                  </a:lnTo>
                  <a:lnTo>
                    <a:pt x="13640" y="5626"/>
                  </a:lnTo>
                  <a:lnTo>
                    <a:pt x="13076" y="5245"/>
                  </a:lnTo>
                  <a:lnTo>
                    <a:pt x="13012" y="4470"/>
                  </a:lnTo>
                  <a:lnTo>
                    <a:pt x="15257" y="4470"/>
                  </a:lnTo>
                  <a:lnTo>
                    <a:pt x="15484" y="3678"/>
                  </a:lnTo>
                  <a:lnTo>
                    <a:pt x="15413" y="2057"/>
                  </a:lnTo>
                  <a:lnTo>
                    <a:pt x="13444" y="63"/>
                  </a:lnTo>
                  <a:lnTo>
                    <a:pt x="12276" y="0"/>
                  </a:lnTo>
                  <a:close/>
                </a:path>
                <a:path w="15875" h="11429">
                  <a:moveTo>
                    <a:pt x="15257" y="4470"/>
                  </a:moveTo>
                  <a:lnTo>
                    <a:pt x="13012" y="4470"/>
                  </a:lnTo>
                  <a:lnTo>
                    <a:pt x="13113" y="4991"/>
                  </a:lnTo>
                  <a:lnTo>
                    <a:pt x="13236" y="5245"/>
                  </a:lnTo>
                  <a:lnTo>
                    <a:pt x="13635" y="5486"/>
                  </a:lnTo>
                  <a:lnTo>
                    <a:pt x="14308" y="5562"/>
                  </a:lnTo>
                  <a:lnTo>
                    <a:pt x="14739" y="5334"/>
                  </a:lnTo>
                  <a:lnTo>
                    <a:pt x="15044" y="4991"/>
                  </a:lnTo>
                  <a:lnTo>
                    <a:pt x="15257" y="4470"/>
                  </a:lnTo>
                  <a:close/>
                </a:path>
                <a:path w="15875" h="11429">
                  <a:moveTo>
                    <a:pt x="7889" y="2785"/>
                  </a:moveTo>
                  <a:lnTo>
                    <a:pt x="7818" y="3390"/>
                  </a:lnTo>
                  <a:lnTo>
                    <a:pt x="8050" y="3678"/>
                  </a:lnTo>
                  <a:lnTo>
                    <a:pt x="8377" y="3568"/>
                  </a:lnTo>
                  <a:lnTo>
                    <a:pt x="7889" y="2785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1837872" y="54466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311" y="0"/>
                  </a:moveTo>
                  <a:lnTo>
                    <a:pt x="1003" y="165"/>
                  </a:lnTo>
                  <a:lnTo>
                    <a:pt x="0" y="546"/>
                  </a:lnTo>
                  <a:lnTo>
                    <a:pt x="533" y="2247"/>
                  </a:lnTo>
                  <a:lnTo>
                    <a:pt x="1739" y="1917"/>
                  </a:lnTo>
                  <a:lnTo>
                    <a:pt x="1816" y="787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1785584" y="5499767"/>
              <a:ext cx="24765" cy="18415"/>
            </a:xfrm>
            <a:custGeom>
              <a:avLst/>
              <a:gdLst/>
              <a:ahLst/>
              <a:cxnLst/>
              <a:rect l="l" t="t" r="r" b="b"/>
              <a:pathLst>
                <a:path w="24764" h="18414">
                  <a:moveTo>
                    <a:pt x="5524" y="292"/>
                  </a:moveTo>
                  <a:lnTo>
                    <a:pt x="4162" y="927"/>
                  </a:lnTo>
                  <a:lnTo>
                    <a:pt x="3606" y="1219"/>
                  </a:lnTo>
                  <a:lnTo>
                    <a:pt x="2451" y="2095"/>
                  </a:lnTo>
                  <a:lnTo>
                    <a:pt x="1765" y="3365"/>
                  </a:lnTo>
                  <a:lnTo>
                    <a:pt x="907" y="4699"/>
                  </a:lnTo>
                  <a:lnTo>
                    <a:pt x="546" y="5359"/>
                  </a:lnTo>
                  <a:lnTo>
                    <a:pt x="0" y="6159"/>
                  </a:lnTo>
                  <a:lnTo>
                    <a:pt x="457" y="7175"/>
                  </a:lnTo>
                  <a:lnTo>
                    <a:pt x="673" y="9144"/>
                  </a:lnTo>
                  <a:lnTo>
                    <a:pt x="2539" y="9436"/>
                  </a:lnTo>
                  <a:lnTo>
                    <a:pt x="3746" y="10388"/>
                  </a:lnTo>
                  <a:lnTo>
                    <a:pt x="5397" y="12598"/>
                  </a:lnTo>
                  <a:lnTo>
                    <a:pt x="7277" y="14541"/>
                  </a:lnTo>
                  <a:lnTo>
                    <a:pt x="10032" y="15367"/>
                  </a:lnTo>
                  <a:lnTo>
                    <a:pt x="15697" y="18376"/>
                  </a:lnTo>
                  <a:lnTo>
                    <a:pt x="17602" y="17284"/>
                  </a:lnTo>
                  <a:lnTo>
                    <a:pt x="19900" y="17068"/>
                  </a:lnTo>
                  <a:lnTo>
                    <a:pt x="21653" y="15646"/>
                  </a:lnTo>
                  <a:lnTo>
                    <a:pt x="21716" y="12420"/>
                  </a:lnTo>
                  <a:lnTo>
                    <a:pt x="23152" y="9690"/>
                  </a:lnTo>
                  <a:lnTo>
                    <a:pt x="24039" y="8115"/>
                  </a:lnTo>
                  <a:lnTo>
                    <a:pt x="17741" y="8115"/>
                  </a:lnTo>
                  <a:lnTo>
                    <a:pt x="18722" y="6388"/>
                  </a:lnTo>
                  <a:lnTo>
                    <a:pt x="7721" y="6388"/>
                  </a:lnTo>
                  <a:lnTo>
                    <a:pt x="5524" y="292"/>
                  </a:lnTo>
                  <a:close/>
                </a:path>
                <a:path w="24764" h="18414">
                  <a:moveTo>
                    <a:pt x="18275" y="3924"/>
                  </a:moveTo>
                  <a:lnTo>
                    <a:pt x="17408" y="5069"/>
                  </a:lnTo>
                  <a:lnTo>
                    <a:pt x="19075" y="5765"/>
                  </a:lnTo>
                  <a:lnTo>
                    <a:pt x="18786" y="6274"/>
                  </a:lnTo>
                  <a:lnTo>
                    <a:pt x="19443" y="6731"/>
                  </a:lnTo>
                  <a:lnTo>
                    <a:pt x="17741" y="8115"/>
                  </a:lnTo>
                  <a:lnTo>
                    <a:pt x="24039" y="8115"/>
                  </a:lnTo>
                  <a:lnTo>
                    <a:pt x="24676" y="6985"/>
                  </a:lnTo>
                  <a:lnTo>
                    <a:pt x="22745" y="5549"/>
                  </a:lnTo>
                  <a:lnTo>
                    <a:pt x="20662" y="4419"/>
                  </a:lnTo>
                  <a:lnTo>
                    <a:pt x="18275" y="3924"/>
                  </a:lnTo>
                  <a:close/>
                </a:path>
                <a:path w="24764" h="18414">
                  <a:moveTo>
                    <a:pt x="13144" y="0"/>
                  </a:moveTo>
                  <a:lnTo>
                    <a:pt x="12306" y="393"/>
                  </a:lnTo>
                  <a:lnTo>
                    <a:pt x="9613" y="4051"/>
                  </a:lnTo>
                  <a:lnTo>
                    <a:pt x="7721" y="6388"/>
                  </a:lnTo>
                  <a:lnTo>
                    <a:pt x="18722" y="6388"/>
                  </a:lnTo>
                  <a:lnTo>
                    <a:pt x="17284" y="5232"/>
                  </a:lnTo>
                  <a:lnTo>
                    <a:pt x="17408" y="5069"/>
                  </a:lnTo>
                  <a:lnTo>
                    <a:pt x="16522" y="4699"/>
                  </a:lnTo>
                  <a:lnTo>
                    <a:pt x="16167" y="1574"/>
                  </a:lnTo>
                  <a:lnTo>
                    <a:pt x="15430" y="927"/>
                  </a:lnTo>
                  <a:lnTo>
                    <a:pt x="14160" y="876"/>
                  </a:lnTo>
                  <a:lnTo>
                    <a:pt x="13144" y="0"/>
                  </a:lnTo>
                  <a:close/>
                </a:path>
                <a:path w="24764" h="18414">
                  <a:moveTo>
                    <a:pt x="17408" y="5069"/>
                  </a:moveTo>
                  <a:lnTo>
                    <a:pt x="17284" y="5232"/>
                  </a:lnTo>
                  <a:lnTo>
                    <a:pt x="18786" y="6274"/>
                  </a:lnTo>
                  <a:lnTo>
                    <a:pt x="19075" y="5765"/>
                  </a:lnTo>
                  <a:lnTo>
                    <a:pt x="17408" y="5069"/>
                  </a:lnTo>
                  <a:close/>
                </a:path>
              </a:pathLst>
            </a:custGeom>
            <a:solidFill>
              <a:srgbClr val="3059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1818152" y="5497524"/>
              <a:ext cx="22860" cy="15875"/>
            </a:xfrm>
            <a:custGeom>
              <a:avLst/>
              <a:gdLst/>
              <a:ahLst/>
              <a:cxnLst/>
              <a:rect l="l" t="t" r="r" b="b"/>
              <a:pathLst>
                <a:path w="22860" h="15875">
                  <a:moveTo>
                    <a:pt x="22565" y="12534"/>
                  </a:moveTo>
                  <a:lnTo>
                    <a:pt x="15747" y="12534"/>
                  </a:lnTo>
                  <a:lnTo>
                    <a:pt x="18262" y="14071"/>
                  </a:lnTo>
                  <a:lnTo>
                    <a:pt x="19418" y="15024"/>
                  </a:lnTo>
                  <a:lnTo>
                    <a:pt x="21539" y="15443"/>
                  </a:lnTo>
                  <a:lnTo>
                    <a:pt x="20815" y="14008"/>
                  </a:lnTo>
                  <a:lnTo>
                    <a:pt x="22859" y="12738"/>
                  </a:lnTo>
                  <a:lnTo>
                    <a:pt x="22565" y="12534"/>
                  </a:lnTo>
                  <a:close/>
                </a:path>
                <a:path w="22860" h="15875">
                  <a:moveTo>
                    <a:pt x="15287" y="13614"/>
                  </a:moveTo>
                  <a:lnTo>
                    <a:pt x="13500" y="13614"/>
                  </a:lnTo>
                  <a:lnTo>
                    <a:pt x="14782" y="14541"/>
                  </a:lnTo>
                  <a:lnTo>
                    <a:pt x="15287" y="13614"/>
                  </a:lnTo>
                  <a:close/>
                </a:path>
                <a:path w="22860" h="15875">
                  <a:moveTo>
                    <a:pt x="19095" y="10642"/>
                  </a:moveTo>
                  <a:lnTo>
                    <a:pt x="11074" y="10642"/>
                  </a:lnTo>
                  <a:lnTo>
                    <a:pt x="11404" y="10731"/>
                  </a:lnTo>
                  <a:lnTo>
                    <a:pt x="11709" y="10985"/>
                  </a:lnTo>
                  <a:lnTo>
                    <a:pt x="11290" y="11239"/>
                  </a:lnTo>
                  <a:lnTo>
                    <a:pt x="10909" y="11556"/>
                  </a:lnTo>
                  <a:lnTo>
                    <a:pt x="10726" y="11785"/>
                  </a:lnTo>
                  <a:lnTo>
                    <a:pt x="10643" y="12534"/>
                  </a:lnTo>
                  <a:lnTo>
                    <a:pt x="11658" y="13855"/>
                  </a:lnTo>
                  <a:lnTo>
                    <a:pt x="13500" y="13614"/>
                  </a:lnTo>
                  <a:lnTo>
                    <a:pt x="15287" y="13614"/>
                  </a:lnTo>
                  <a:lnTo>
                    <a:pt x="15747" y="12534"/>
                  </a:lnTo>
                  <a:lnTo>
                    <a:pt x="22565" y="12534"/>
                  </a:lnTo>
                  <a:lnTo>
                    <a:pt x="21496" y="11798"/>
                  </a:lnTo>
                  <a:lnTo>
                    <a:pt x="20270" y="11785"/>
                  </a:lnTo>
                  <a:lnTo>
                    <a:pt x="19949" y="11417"/>
                  </a:lnTo>
                  <a:lnTo>
                    <a:pt x="19095" y="10642"/>
                  </a:lnTo>
                  <a:close/>
                </a:path>
                <a:path w="22860" h="15875">
                  <a:moveTo>
                    <a:pt x="20980" y="11442"/>
                  </a:moveTo>
                  <a:lnTo>
                    <a:pt x="20624" y="11785"/>
                  </a:lnTo>
                  <a:lnTo>
                    <a:pt x="20281" y="11798"/>
                  </a:lnTo>
                  <a:lnTo>
                    <a:pt x="21496" y="11798"/>
                  </a:lnTo>
                  <a:lnTo>
                    <a:pt x="20980" y="11442"/>
                  </a:lnTo>
                  <a:close/>
                </a:path>
                <a:path w="22860" h="15875">
                  <a:moveTo>
                    <a:pt x="4660" y="0"/>
                  </a:moveTo>
                  <a:lnTo>
                    <a:pt x="1054" y="1346"/>
                  </a:lnTo>
                  <a:lnTo>
                    <a:pt x="609" y="1549"/>
                  </a:lnTo>
                  <a:lnTo>
                    <a:pt x="253" y="1854"/>
                  </a:lnTo>
                  <a:lnTo>
                    <a:pt x="0" y="2273"/>
                  </a:lnTo>
                  <a:lnTo>
                    <a:pt x="2578" y="6324"/>
                  </a:lnTo>
                  <a:lnTo>
                    <a:pt x="7480" y="7416"/>
                  </a:lnTo>
                  <a:lnTo>
                    <a:pt x="10693" y="10693"/>
                  </a:lnTo>
                  <a:lnTo>
                    <a:pt x="11074" y="10642"/>
                  </a:lnTo>
                  <a:lnTo>
                    <a:pt x="19095" y="10642"/>
                  </a:lnTo>
                  <a:lnTo>
                    <a:pt x="17106" y="8839"/>
                  </a:lnTo>
                  <a:lnTo>
                    <a:pt x="15595" y="4800"/>
                  </a:lnTo>
                  <a:lnTo>
                    <a:pt x="14483" y="4444"/>
                  </a:lnTo>
                  <a:lnTo>
                    <a:pt x="6718" y="4444"/>
                  </a:lnTo>
                  <a:lnTo>
                    <a:pt x="4660" y="0"/>
                  </a:lnTo>
                  <a:close/>
                </a:path>
                <a:path w="22860" h="15875">
                  <a:moveTo>
                    <a:pt x="11506" y="3492"/>
                  </a:moveTo>
                  <a:lnTo>
                    <a:pt x="11036" y="3530"/>
                  </a:lnTo>
                  <a:lnTo>
                    <a:pt x="10591" y="3619"/>
                  </a:lnTo>
                  <a:lnTo>
                    <a:pt x="10147" y="3771"/>
                  </a:lnTo>
                  <a:lnTo>
                    <a:pt x="6718" y="4444"/>
                  </a:lnTo>
                  <a:lnTo>
                    <a:pt x="14483" y="4444"/>
                  </a:lnTo>
                  <a:lnTo>
                    <a:pt x="11506" y="3492"/>
                  </a:lnTo>
                  <a:close/>
                </a:path>
              </a:pathLst>
            </a:custGeom>
            <a:solidFill>
              <a:srgbClr val="6C8A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1805557" y="5506759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4711" y="0"/>
                  </a:moveTo>
                  <a:lnTo>
                    <a:pt x="965" y="2349"/>
                  </a:lnTo>
                  <a:lnTo>
                    <a:pt x="0" y="5118"/>
                  </a:lnTo>
                  <a:lnTo>
                    <a:pt x="1676" y="8648"/>
                  </a:lnTo>
                  <a:lnTo>
                    <a:pt x="5397" y="7823"/>
                  </a:lnTo>
                  <a:lnTo>
                    <a:pt x="8623" y="5867"/>
                  </a:lnTo>
                  <a:lnTo>
                    <a:pt x="11963" y="4191"/>
                  </a:lnTo>
                  <a:lnTo>
                    <a:pt x="10718" y="762"/>
                  </a:lnTo>
                  <a:lnTo>
                    <a:pt x="7162" y="1320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2F4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1787869" y="5495802"/>
              <a:ext cx="12065" cy="11430"/>
            </a:xfrm>
            <a:custGeom>
              <a:avLst/>
              <a:gdLst/>
              <a:ahLst/>
              <a:cxnLst/>
              <a:rect l="l" t="t" r="r" b="b"/>
              <a:pathLst>
                <a:path w="12064" h="11429">
                  <a:moveTo>
                    <a:pt x="3619" y="0"/>
                  </a:moveTo>
                  <a:lnTo>
                    <a:pt x="1168" y="2730"/>
                  </a:lnTo>
                  <a:lnTo>
                    <a:pt x="0" y="4292"/>
                  </a:lnTo>
                  <a:lnTo>
                    <a:pt x="1625" y="5905"/>
                  </a:lnTo>
                  <a:lnTo>
                    <a:pt x="3606" y="4902"/>
                  </a:lnTo>
                  <a:lnTo>
                    <a:pt x="3746" y="6019"/>
                  </a:lnTo>
                  <a:lnTo>
                    <a:pt x="2768" y="8699"/>
                  </a:lnTo>
                  <a:lnTo>
                    <a:pt x="3352" y="9397"/>
                  </a:lnTo>
                  <a:lnTo>
                    <a:pt x="5346" y="11061"/>
                  </a:lnTo>
                  <a:lnTo>
                    <a:pt x="5943" y="9601"/>
                  </a:lnTo>
                  <a:lnTo>
                    <a:pt x="9601" y="9029"/>
                  </a:lnTo>
                  <a:lnTo>
                    <a:pt x="9283" y="5346"/>
                  </a:lnTo>
                  <a:lnTo>
                    <a:pt x="11874" y="4838"/>
                  </a:lnTo>
                  <a:lnTo>
                    <a:pt x="11899" y="4584"/>
                  </a:lnTo>
                  <a:lnTo>
                    <a:pt x="11899" y="4330"/>
                  </a:lnTo>
                  <a:lnTo>
                    <a:pt x="11823" y="3670"/>
                  </a:lnTo>
                  <a:lnTo>
                    <a:pt x="7912" y="1612"/>
                  </a:lnTo>
                  <a:lnTo>
                    <a:pt x="7188" y="1320"/>
                  </a:lnTo>
                  <a:lnTo>
                    <a:pt x="5702" y="596"/>
                  </a:lnTo>
                  <a:lnTo>
                    <a:pt x="4940" y="190"/>
                  </a:lnTo>
                  <a:lnTo>
                    <a:pt x="4076" y="38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3251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1806595" y="5497642"/>
              <a:ext cx="21590" cy="11430"/>
            </a:xfrm>
            <a:custGeom>
              <a:avLst/>
              <a:gdLst/>
              <a:ahLst/>
              <a:cxnLst/>
              <a:rect l="l" t="t" r="r" b="b"/>
              <a:pathLst>
                <a:path w="21589" h="11429">
                  <a:moveTo>
                    <a:pt x="2476" y="0"/>
                  </a:moveTo>
                  <a:lnTo>
                    <a:pt x="0" y="1498"/>
                  </a:lnTo>
                  <a:lnTo>
                    <a:pt x="279" y="1955"/>
                  </a:lnTo>
                  <a:lnTo>
                    <a:pt x="4254" y="3924"/>
                  </a:lnTo>
                  <a:lnTo>
                    <a:pt x="8140" y="6083"/>
                  </a:lnTo>
                  <a:lnTo>
                    <a:pt x="15151" y="9055"/>
                  </a:lnTo>
                  <a:lnTo>
                    <a:pt x="17741" y="11226"/>
                  </a:lnTo>
                  <a:lnTo>
                    <a:pt x="21132" y="11315"/>
                  </a:lnTo>
                  <a:lnTo>
                    <a:pt x="21348" y="10604"/>
                  </a:lnTo>
                  <a:lnTo>
                    <a:pt x="16611" y="5372"/>
                  </a:lnTo>
                  <a:lnTo>
                    <a:pt x="9423" y="4267"/>
                  </a:lnTo>
                  <a:lnTo>
                    <a:pt x="3924" y="317"/>
                  </a:lnTo>
                  <a:lnTo>
                    <a:pt x="3200" y="10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C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1800156" y="550262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752" y="0"/>
                  </a:moveTo>
                  <a:lnTo>
                    <a:pt x="1130" y="152"/>
                  </a:lnTo>
                  <a:lnTo>
                    <a:pt x="0" y="673"/>
                  </a:lnTo>
                  <a:lnTo>
                    <a:pt x="2832" y="2628"/>
                  </a:lnTo>
                  <a:lnTo>
                    <a:pt x="2781" y="4762"/>
                  </a:lnTo>
                  <a:lnTo>
                    <a:pt x="1092" y="7353"/>
                  </a:lnTo>
                  <a:lnTo>
                    <a:pt x="5943" y="6235"/>
                  </a:lnTo>
                  <a:lnTo>
                    <a:pt x="6223" y="5333"/>
                  </a:lnTo>
                  <a:lnTo>
                    <a:pt x="3708" y="1066"/>
                  </a:lnTo>
                  <a:lnTo>
                    <a:pt x="3302" y="266"/>
                  </a:lnTo>
                  <a:lnTo>
                    <a:pt x="2565" y="50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3051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1797786" y="5494493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22" y="0"/>
                  </a:moveTo>
                  <a:lnTo>
                    <a:pt x="1663" y="660"/>
                  </a:lnTo>
                  <a:lnTo>
                    <a:pt x="482" y="1981"/>
                  </a:lnTo>
                  <a:lnTo>
                    <a:pt x="0" y="3073"/>
                  </a:lnTo>
                  <a:lnTo>
                    <a:pt x="114" y="4076"/>
                  </a:lnTo>
                  <a:lnTo>
                    <a:pt x="927" y="4978"/>
                  </a:lnTo>
                  <a:lnTo>
                    <a:pt x="1955" y="5384"/>
                  </a:lnTo>
                  <a:lnTo>
                    <a:pt x="2666" y="5308"/>
                  </a:lnTo>
                  <a:lnTo>
                    <a:pt x="3378" y="5219"/>
                  </a:lnTo>
                  <a:lnTo>
                    <a:pt x="4102" y="5143"/>
                  </a:lnTo>
                  <a:lnTo>
                    <a:pt x="4635" y="4610"/>
                  </a:lnTo>
                  <a:lnTo>
                    <a:pt x="5422" y="4317"/>
                  </a:lnTo>
                  <a:lnTo>
                    <a:pt x="5676" y="3517"/>
                  </a:lnTo>
                  <a:lnTo>
                    <a:pt x="5930" y="2400"/>
                  </a:lnTo>
                  <a:lnTo>
                    <a:pt x="5753" y="1422"/>
                  </a:lnTo>
                  <a:lnTo>
                    <a:pt x="4800" y="685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1801884" y="5497611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971" y="0"/>
                  </a:moveTo>
                  <a:lnTo>
                    <a:pt x="2133" y="12"/>
                  </a:lnTo>
                  <a:lnTo>
                    <a:pt x="1422" y="368"/>
                  </a:lnTo>
                  <a:lnTo>
                    <a:pt x="736" y="800"/>
                  </a:lnTo>
                  <a:lnTo>
                    <a:pt x="0" y="2019"/>
                  </a:lnTo>
                  <a:lnTo>
                    <a:pt x="4991" y="1981"/>
                  </a:lnTo>
                  <a:lnTo>
                    <a:pt x="5041" y="1676"/>
                  </a:lnTo>
                  <a:lnTo>
                    <a:pt x="5054" y="1358"/>
                  </a:lnTo>
                  <a:lnTo>
                    <a:pt x="5041" y="1054"/>
                  </a:lnTo>
                  <a:lnTo>
                    <a:pt x="4533" y="342"/>
                  </a:lnTo>
                  <a:lnTo>
                    <a:pt x="3810" y="63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B58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1827728" y="550831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698" y="0"/>
                  </a:moveTo>
                  <a:lnTo>
                    <a:pt x="0" y="647"/>
                  </a:lnTo>
                  <a:lnTo>
                    <a:pt x="1028" y="1689"/>
                  </a:lnTo>
                  <a:lnTo>
                    <a:pt x="2057" y="698"/>
                  </a:lnTo>
                  <a:lnTo>
                    <a:pt x="1384" y="7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67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1698668" y="5430044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1358" y="0"/>
                  </a:moveTo>
                  <a:lnTo>
                    <a:pt x="1257" y="1778"/>
                  </a:lnTo>
                  <a:lnTo>
                    <a:pt x="0" y="3314"/>
                  </a:lnTo>
                  <a:lnTo>
                    <a:pt x="279" y="5168"/>
                  </a:lnTo>
                  <a:lnTo>
                    <a:pt x="1346" y="7264"/>
                  </a:lnTo>
                  <a:lnTo>
                    <a:pt x="2984" y="4851"/>
                  </a:lnTo>
                  <a:lnTo>
                    <a:pt x="2959" y="242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30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1706167" y="5421756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187" y="0"/>
                  </a:moveTo>
                  <a:lnTo>
                    <a:pt x="1752" y="1828"/>
                  </a:lnTo>
                  <a:lnTo>
                    <a:pt x="254" y="3606"/>
                  </a:lnTo>
                  <a:lnTo>
                    <a:pt x="0" y="4432"/>
                  </a:lnTo>
                  <a:lnTo>
                    <a:pt x="1130" y="5207"/>
                  </a:lnTo>
                  <a:lnTo>
                    <a:pt x="1498" y="5689"/>
                  </a:lnTo>
                  <a:lnTo>
                    <a:pt x="1841" y="5664"/>
                  </a:lnTo>
                  <a:lnTo>
                    <a:pt x="2137" y="5156"/>
                  </a:lnTo>
                  <a:lnTo>
                    <a:pt x="2616" y="3467"/>
                  </a:lnTo>
                  <a:lnTo>
                    <a:pt x="5702" y="229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336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1703939" y="5435868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8127" y="0"/>
                  </a:moveTo>
                  <a:lnTo>
                    <a:pt x="7505" y="215"/>
                  </a:lnTo>
                  <a:lnTo>
                    <a:pt x="203" y="406"/>
                  </a:lnTo>
                  <a:lnTo>
                    <a:pt x="0" y="1206"/>
                  </a:lnTo>
                  <a:lnTo>
                    <a:pt x="139" y="1384"/>
                  </a:lnTo>
                  <a:lnTo>
                    <a:pt x="444" y="1701"/>
                  </a:lnTo>
                  <a:lnTo>
                    <a:pt x="2870" y="3302"/>
                  </a:lnTo>
                  <a:lnTo>
                    <a:pt x="5410" y="2984"/>
                  </a:lnTo>
                  <a:lnTo>
                    <a:pt x="7975" y="2146"/>
                  </a:lnTo>
                  <a:lnTo>
                    <a:pt x="8521" y="1866"/>
                  </a:lnTo>
                  <a:lnTo>
                    <a:pt x="8826" y="1409"/>
                  </a:lnTo>
                  <a:lnTo>
                    <a:pt x="8877" y="787"/>
                  </a:lnTo>
                  <a:lnTo>
                    <a:pt x="8585" y="190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99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1705752" y="54269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65" y="0"/>
                  </a:moveTo>
                  <a:lnTo>
                    <a:pt x="1892" y="25"/>
                  </a:lnTo>
                  <a:lnTo>
                    <a:pt x="1549" y="50"/>
                  </a:lnTo>
                  <a:lnTo>
                    <a:pt x="1358" y="1028"/>
                  </a:lnTo>
                  <a:lnTo>
                    <a:pt x="0" y="1447"/>
                  </a:lnTo>
                  <a:lnTo>
                    <a:pt x="317" y="2882"/>
                  </a:lnTo>
                  <a:lnTo>
                    <a:pt x="1993" y="2590"/>
                  </a:lnTo>
                  <a:lnTo>
                    <a:pt x="2476" y="1460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1786832" y="5519309"/>
              <a:ext cx="19685" cy="14604"/>
            </a:xfrm>
            <a:custGeom>
              <a:avLst/>
              <a:gdLst/>
              <a:ahLst/>
              <a:cxnLst/>
              <a:rect l="l" t="t" r="r" b="b"/>
              <a:pathLst>
                <a:path w="19685" h="14604">
                  <a:moveTo>
                    <a:pt x="1549" y="0"/>
                  </a:moveTo>
                  <a:lnTo>
                    <a:pt x="419" y="381"/>
                  </a:lnTo>
                  <a:lnTo>
                    <a:pt x="0" y="1193"/>
                  </a:lnTo>
                  <a:lnTo>
                    <a:pt x="190" y="2349"/>
                  </a:lnTo>
                  <a:lnTo>
                    <a:pt x="3454" y="8140"/>
                  </a:lnTo>
                  <a:lnTo>
                    <a:pt x="9359" y="10071"/>
                  </a:lnTo>
                  <a:lnTo>
                    <a:pt x="14947" y="12484"/>
                  </a:lnTo>
                  <a:lnTo>
                    <a:pt x="16395" y="13055"/>
                  </a:lnTo>
                  <a:lnTo>
                    <a:pt x="17653" y="14224"/>
                  </a:lnTo>
                  <a:lnTo>
                    <a:pt x="19532" y="14287"/>
                  </a:lnTo>
                  <a:lnTo>
                    <a:pt x="18999" y="11836"/>
                  </a:lnTo>
                  <a:lnTo>
                    <a:pt x="15963" y="11760"/>
                  </a:lnTo>
                  <a:lnTo>
                    <a:pt x="15951" y="9385"/>
                  </a:lnTo>
                  <a:lnTo>
                    <a:pt x="14643" y="9385"/>
                  </a:lnTo>
                  <a:lnTo>
                    <a:pt x="13817" y="8496"/>
                  </a:lnTo>
                  <a:lnTo>
                    <a:pt x="8978" y="5346"/>
                  </a:lnTo>
                  <a:lnTo>
                    <a:pt x="6045" y="153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5A8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1776554" y="5501166"/>
              <a:ext cx="12065" cy="10795"/>
            </a:xfrm>
            <a:custGeom>
              <a:avLst/>
              <a:gdLst/>
              <a:ahLst/>
              <a:cxnLst/>
              <a:rect l="l" t="t" r="r" b="b"/>
              <a:pathLst>
                <a:path w="12064" h="10795">
                  <a:moveTo>
                    <a:pt x="9537" y="0"/>
                  </a:moveTo>
                  <a:lnTo>
                    <a:pt x="9067" y="76"/>
                  </a:lnTo>
                  <a:lnTo>
                    <a:pt x="8305" y="622"/>
                  </a:lnTo>
                  <a:lnTo>
                    <a:pt x="8623" y="2235"/>
                  </a:lnTo>
                  <a:lnTo>
                    <a:pt x="7112" y="1993"/>
                  </a:lnTo>
                  <a:lnTo>
                    <a:pt x="5435" y="2590"/>
                  </a:lnTo>
                  <a:lnTo>
                    <a:pt x="3759" y="2235"/>
                  </a:lnTo>
                  <a:lnTo>
                    <a:pt x="2082" y="1943"/>
                  </a:lnTo>
                  <a:lnTo>
                    <a:pt x="1104" y="1955"/>
                  </a:lnTo>
                  <a:lnTo>
                    <a:pt x="292" y="2209"/>
                  </a:lnTo>
                  <a:lnTo>
                    <a:pt x="0" y="3289"/>
                  </a:lnTo>
                  <a:lnTo>
                    <a:pt x="215" y="4991"/>
                  </a:lnTo>
                  <a:lnTo>
                    <a:pt x="2171" y="5486"/>
                  </a:lnTo>
                  <a:lnTo>
                    <a:pt x="2603" y="7035"/>
                  </a:lnTo>
                  <a:lnTo>
                    <a:pt x="2806" y="8115"/>
                  </a:lnTo>
                  <a:lnTo>
                    <a:pt x="2476" y="9359"/>
                  </a:lnTo>
                  <a:lnTo>
                    <a:pt x="3581" y="10159"/>
                  </a:lnTo>
                  <a:lnTo>
                    <a:pt x="5511" y="10325"/>
                  </a:lnTo>
                  <a:lnTo>
                    <a:pt x="6794" y="9474"/>
                  </a:lnTo>
                  <a:lnTo>
                    <a:pt x="7454" y="7658"/>
                  </a:lnTo>
                  <a:lnTo>
                    <a:pt x="7937" y="6819"/>
                  </a:lnTo>
                  <a:lnTo>
                    <a:pt x="8623" y="6197"/>
                  </a:lnTo>
                  <a:lnTo>
                    <a:pt x="9499" y="5765"/>
                  </a:lnTo>
                  <a:lnTo>
                    <a:pt x="10617" y="3441"/>
                  </a:lnTo>
                  <a:lnTo>
                    <a:pt x="11493" y="2324"/>
                  </a:lnTo>
                  <a:lnTo>
                    <a:pt x="11518" y="1244"/>
                  </a:lnTo>
                  <a:lnTo>
                    <a:pt x="10426" y="228"/>
                  </a:lnTo>
                  <a:lnTo>
                    <a:pt x="9982" y="50"/>
                  </a:lnTo>
                  <a:lnTo>
                    <a:pt x="9537" y="0"/>
                  </a:lnTo>
                  <a:close/>
                </a:path>
              </a:pathLst>
            </a:custGeom>
            <a:solidFill>
              <a:srgbClr val="BB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1779482" y="5513223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1841" y="0"/>
                  </a:moveTo>
                  <a:lnTo>
                    <a:pt x="609" y="152"/>
                  </a:lnTo>
                  <a:lnTo>
                    <a:pt x="0" y="1663"/>
                  </a:lnTo>
                  <a:lnTo>
                    <a:pt x="888" y="5499"/>
                  </a:lnTo>
                  <a:lnTo>
                    <a:pt x="3136" y="7950"/>
                  </a:lnTo>
                  <a:lnTo>
                    <a:pt x="7111" y="8636"/>
                  </a:lnTo>
                  <a:lnTo>
                    <a:pt x="7746" y="8178"/>
                  </a:lnTo>
                  <a:lnTo>
                    <a:pt x="8902" y="6083"/>
                  </a:lnTo>
                  <a:lnTo>
                    <a:pt x="8648" y="4724"/>
                  </a:lnTo>
                  <a:lnTo>
                    <a:pt x="8051" y="3594"/>
                  </a:lnTo>
                  <a:lnTo>
                    <a:pt x="6756" y="2959"/>
                  </a:lnTo>
                  <a:lnTo>
                    <a:pt x="6057" y="1422"/>
                  </a:lnTo>
                  <a:lnTo>
                    <a:pt x="4787" y="609"/>
                  </a:lnTo>
                  <a:lnTo>
                    <a:pt x="3225" y="19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1777183" y="5508827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20">
                  <a:moveTo>
                    <a:pt x="6819" y="0"/>
                  </a:moveTo>
                  <a:lnTo>
                    <a:pt x="4165" y="1498"/>
                  </a:lnTo>
                  <a:lnTo>
                    <a:pt x="2844" y="2260"/>
                  </a:lnTo>
                  <a:lnTo>
                    <a:pt x="1206" y="2247"/>
                  </a:lnTo>
                  <a:lnTo>
                    <a:pt x="228" y="3022"/>
                  </a:lnTo>
                  <a:lnTo>
                    <a:pt x="0" y="4660"/>
                  </a:lnTo>
                  <a:lnTo>
                    <a:pt x="254" y="6261"/>
                  </a:lnTo>
                  <a:lnTo>
                    <a:pt x="812" y="7378"/>
                  </a:lnTo>
                  <a:lnTo>
                    <a:pt x="2717" y="6388"/>
                  </a:lnTo>
                  <a:lnTo>
                    <a:pt x="3492" y="5181"/>
                  </a:lnTo>
                  <a:lnTo>
                    <a:pt x="4724" y="5334"/>
                  </a:lnTo>
                  <a:lnTo>
                    <a:pt x="8026" y="2006"/>
                  </a:lnTo>
                  <a:lnTo>
                    <a:pt x="7302" y="104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669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1783088" y="551206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2095" y="0"/>
                  </a:moveTo>
                  <a:lnTo>
                    <a:pt x="1104" y="393"/>
                  </a:lnTo>
                  <a:lnTo>
                    <a:pt x="393" y="1066"/>
                  </a:lnTo>
                  <a:lnTo>
                    <a:pt x="0" y="2070"/>
                  </a:lnTo>
                  <a:lnTo>
                    <a:pt x="774" y="3175"/>
                  </a:lnTo>
                  <a:lnTo>
                    <a:pt x="1993" y="3594"/>
                  </a:lnTo>
                  <a:lnTo>
                    <a:pt x="3149" y="4114"/>
                  </a:lnTo>
                  <a:lnTo>
                    <a:pt x="3937" y="2209"/>
                  </a:lnTo>
                  <a:lnTo>
                    <a:pt x="5676" y="4699"/>
                  </a:lnTo>
                  <a:lnTo>
                    <a:pt x="6642" y="3365"/>
                  </a:lnTo>
                  <a:lnTo>
                    <a:pt x="6045" y="965"/>
                  </a:lnTo>
                  <a:lnTo>
                    <a:pt x="4152" y="368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5C8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1789328" y="551015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0" y="0"/>
                  </a:moveTo>
                  <a:lnTo>
                    <a:pt x="571" y="2984"/>
                  </a:lnTo>
                  <a:lnTo>
                    <a:pt x="2997" y="4406"/>
                  </a:lnTo>
                  <a:lnTo>
                    <a:pt x="5118" y="6083"/>
                  </a:lnTo>
                  <a:lnTo>
                    <a:pt x="6286" y="4978"/>
                  </a:lnTo>
                  <a:lnTo>
                    <a:pt x="4584" y="2819"/>
                  </a:lnTo>
                  <a:lnTo>
                    <a:pt x="2184" y="1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1799714" y="552236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0" y="0"/>
                  </a:moveTo>
                  <a:lnTo>
                    <a:pt x="1231" y="2235"/>
                  </a:lnTo>
                  <a:lnTo>
                    <a:pt x="3048" y="3911"/>
                  </a:lnTo>
                  <a:lnTo>
                    <a:pt x="5168" y="5283"/>
                  </a:lnTo>
                  <a:lnTo>
                    <a:pt x="5181" y="3162"/>
                  </a:lnTo>
                  <a:lnTo>
                    <a:pt x="4089" y="1066"/>
                  </a:lnTo>
                  <a:lnTo>
                    <a:pt x="1993" y="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1793046" y="5518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609" y="0"/>
                  </a:moveTo>
                  <a:lnTo>
                    <a:pt x="266" y="215"/>
                  </a:lnTo>
                  <a:lnTo>
                    <a:pt x="0" y="292"/>
                  </a:lnTo>
                  <a:lnTo>
                    <a:pt x="139" y="558"/>
                  </a:lnTo>
                  <a:lnTo>
                    <a:pt x="228" y="863"/>
                  </a:lnTo>
                  <a:lnTo>
                    <a:pt x="431" y="1054"/>
                  </a:lnTo>
                  <a:lnTo>
                    <a:pt x="723" y="1333"/>
                  </a:lnTo>
                  <a:lnTo>
                    <a:pt x="1015" y="1231"/>
                  </a:lnTo>
                  <a:lnTo>
                    <a:pt x="1181" y="850"/>
                  </a:lnTo>
                  <a:lnTo>
                    <a:pt x="1054" y="584"/>
                  </a:lnTo>
                  <a:lnTo>
                    <a:pt x="990" y="203"/>
                  </a:lnTo>
                  <a:lnTo>
                    <a:pt x="787" y="1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568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1804884" y="55276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177" y="495"/>
                  </a:lnTo>
                  <a:lnTo>
                    <a:pt x="330" y="584"/>
                  </a:lnTo>
                  <a:lnTo>
                    <a:pt x="406" y="228"/>
                  </a:lnTo>
                  <a:lnTo>
                    <a:pt x="139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6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1764051" y="5517127"/>
              <a:ext cx="34290" cy="22225"/>
            </a:xfrm>
            <a:custGeom>
              <a:avLst/>
              <a:gdLst/>
              <a:ahLst/>
              <a:cxnLst/>
              <a:rect l="l" t="t" r="r" b="b"/>
              <a:pathLst>
                <a:path w="34289" h="22225">
                  <a:moveTo>
                    <a:pt x="2705" y="0"/>
                  </a:moveTo>
                  <a:lnTo>
                    <a:pt x="495" y="977"/>
                  </a:lnTo>
                  <a:lnTo>
                    <a:pt x="190" y="1320"/>
                  </a:lnTo>
                  <a:lnTo>
                    <a:pt x="12" y="1714"/>
                  </a:lnTo>
                  <a:lnTo>
                    <a:pt x="0" y="2184"/>
                  </a:lnTo>
                  <a:lnTo>
                    <a:pt x="190" y="2806"/>
                  </a:lnTo>
                  <a:lnTo>
                    <a:pt x="457" y="3403"/>
                  </a:lnTo>
                  <a:lnTo>
                    <a:pt x="901" y="3898"/>
                  </a:lnTo>
                  <a:lnTo>
                    <a:pt x="1460" y="4216"/>
                  </a:lnTo>
                  <a:lnTo>
                    <a:pt x="2285" y="4292"/>
                  </a:lnTo>
                  <a:lnTo>
                    <a:pt x="3022" y="4533"/>
                  </a:lnTo>
                  <a:lnTo>
                    <a:pt x="3441" y="5333"/>
                  </a:lnTo>
                  <a:lnTo>
                    <a:pt x="8991" y="9131"/>
                  </a:lnTo>
                  <a:lnTo>
                    <a:pt x="14109" y="13576"/>
                  </a:lnTo>
                  <a:lnTo>
                    <a:pt x="20053" y="16814"/>
                  </a:lnTo>
                  <a:lnTo>
                    <a:pt x="23685" y="18973"/>
                  </a:lnTo>
                  <a:lnTo>
                    <a:pt x="27495" y="20700"/>
                  </a:lnTo>
                  <a:lnTo>
                    <a:pt x="31572" y="21831"/>
                  </a:lnTo>
                  <a:lnTo>
                    <a:pt x="33566" y="19875"/>
                  </a:lnTo>
                  <a:lnTo>
                    <a:pt x="33807" y="18922"/>
                  </a:lnTo>
                  <a:lnTo>
                    <a:pt x="33604" y="18427"/>
                  </a:lnTo>
                  <a:lnTo>
                    <a:pt x="32511" y="18821"/>
                  </a:lnTo>
                  <a:lnTo>
                    <a:pt x="31457" y="18846"/>
                  </a:lnTo>
                  <a:lnTo>
                    <a:pt x="26428" y="17233"/>
                  </a:lnTo>
                  <a:lnTo>
                    <a:pt x="17475" y="11823"/>
                  </a:lnTo>
                  <a:lnTo>
                    <a:pt x="13258" y="9029"/>
                  </a:lnTo>
                  <a:lnTo>
                    <a:pt x="9309" y="5880"/>
                  </a:lnTo>
                  <a:lnTo>
                    <a:pt x="5295" y="2806"/>
                  </a:lnTo>
                  <a:lnTo>
                    <a:pt x="3848" y="1790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1780962" y="5526037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29">
                  <a:moveTo>
                    <a:pt x="3416" y="0"/>
                  </a:moveTo>
                  <a:lnTo>
                    <a:pt x="2171" y="266"/>
                  </a:lnTo>
                  <a:lnTo>
                    <a:pt x="965" y="1117"/>
                  </a:lnTo>
                  <a:lnTo>
                    <a:pt x="215" y="2247"/>
                  </a:lnTo>
                  <a:lnTo>
                    <a:pt x="0" y="3721"/>
                  </a:lnTo>
                  <a:lnTo>
                    <a:pt x="3822" y="6883"/>
                  </a:lnTo>
                  <a:lnTo>
                    <a:pt x="8382" y="8661"/>
                  </a:lnTo>
                  <a:lnTo>
                    <a:pt x="13550" y="10896"/>
                  </a:lnTo>
                  <a:lnTo>
                    <a:pt x="14160" y="10617"/>
                  </a:lnTo>
                  <a:lnTo>
                    <a:pt x="14541" y="9931"/>
                  </a:lnTo>
                  <a:lnTo>
                    <a:pt x="13449" y="9169"/>
                  </a:lnTo>
                  <a:lnTo>
                    <a:pt x="13157" y="7874"/>
                  </a:lnTo>
                  <a:lnTo>
                    <a:pt x="12484" y="6819"/>
                  </a:lnTo>
                  <a:lnTo>
                    <a:pt x="10388" y="4648"/>
                  </a:lnTo>
                  <a:lnTo>
                    <a:pt x="7721" y="3149"/>
                  </a:lnTo>
                  <a:lnTo>
                    <a:pt x="5537" y="1079"/>
                  </a:lnTo>
                  <a:lnTo>
                    <a:pt x="4483" y="49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7BB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1788152" y="5524960"/>
              <a:ext cx="13970" cy="9525"/>
            </a:xfrm>
            <a:custGeom>
              <a:avLst/>
              <a:gdLst/>
              <a:ahLst/>
              <a:cxnLst/>
              <a:rect l="l" t="t" r="r" b="b"/>
              <a:pathLst>
                <a:path w="13969" h="9525">
                  <a:moveTo>
                    <a:pt x="939" y="0"/>
                  </a:moveTo>
                  <a:lnTo>
                    <a:pt x="0" y="1663"/>
                  </a:lnTo>
                  <a:lnTo>
                    <a:pt x="190" y="5753"/>
                  </a:lnTo>
                  <a:lnTo>
                    <a:pt x="3556" y="5943"/>
                  </a:lnTo>
                  <a:lnTo>
                    <a:pt x="6350" y="6832"/>
                  </a:lnTo>
                  <a:lnTo>
                    <a:pt x="8115" y="7492"/>
                  </a:lnTo>
                  <a:lnTo>
                    <a:pt x="9817" y="8369"/>
                  </a:lnTo>
                  <a:lnTo>
                    <a:pt x="13474" y="9131"/>
                  </a:lnTo>
                  <a:lnTo>
                    <a:pt x="12865" y="7785"/>
                  </a:lnTo>
                  <a:lnTo>
                    <a:pt x="12573" y="6845"/>
                  </a:lnTo>
                  <a:lnTo>
                    <a:pt x="9639" y="4762"/>
                  </a:lnTo>
                  <a:lnTo>
                    <a:pt x="6477" y="3073"/>
                  </a:lnTo>
                  <a:lnTo>
                    <a:pt x="2070" y="38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78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1785701" y="5521404"/>
              <a:ext cx="16510" cy="10795"/>
            </a:xfrm>
            <a:custGeom>
              <a:avLst/>
              <a:gdLst/>
              <a:ahLst/>
              <a:cxnLst/>
              <a:rect l="l" t="t" r="r" b="b"/>
              <a:pathLst>
                <a:path w="16510" h="10795">
                  <a:moveTo>
                    <a:pt x="7029" y="4571"/>
                  </a:moveTo>
                  <a:lnTo>
                    <a:pt x="3708" y="4571"/>
                  </a:lnTo>
                  <a:lnTo>
                    <a:pt x="8889" y="7086"/>
                  </a:lnTo>
                  <a:lnTo>
                    <a:pt x="11366" y="9880"/>
                  </a:lnTo>
                  <a:lnTo>
                    <a:pt x="15024" y="10401"/>
                  </a:lnTo>
                  <a:lnTo>
                    <a:pt x="16078" y="10388"/>
                  </a:lnTo>
                  <a:lnTo>
                    <a:pt x="14554" y="9296"/>
                  </a:lnTo>
                  <a:lnTo>
                    <a:pt x="13106" y="8051"/>
                  </a:lnTo>
                  <a:lnTo>
                    <a:pt x="7899" y="5105"/>
                  </a:lnTo>
                  <a:lnTo>
                    <a:pt x="7029" y="4571"/>
                  </a:lnTo>
                  <a:close/>
                </a:path>
                <a:path w="16510" h="10795">
                  <a:moveTo>
                    <a:pt x="1523" y="0"/>
                  </a:moveTo>
                  <a:lnTo>
                    <a:pt x="863" y="584"/>
                  </a:lnTo>
                  <a:lnTo>
                    <a:pt x="0" y="1015"/>
                  </a:lnTo>
                  <a:lnTo>
                    <a:pt x="139" y="2108"/>
                  </a:lnTo>
                  <a:lnTo>
                    <a:pt x="495" y="3200"/>
                  </a:lnTo>
                  <a:lnTo>
                    <a:pt x="1155" y="4076"/>
                  </a:lnTo>
                  <a:lnTo>
                    <a:pt x="1968" y="4864"/>
                  </a:lnTo>
                  <a:lnTo>
                    <a:pt x="2552" y="5194"/>
                  </a:lnTo>
                  <a:lnTo>
                    <a:pt x="3708" y="4571"/>
                  </a:lnTo>
                  <a:lnTo>
                    <a:pt x="7029" y="4571"/>
                  </a:lnTo>
                  <a:lnTo>
                    <a:pt x="4419" y="2971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507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1786004" y="552618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1409" y="0"/>
                  </a:moveTo>
                  <a:lnTo>
                    <a:pt x="1015" y="139"/>
                  </a:lnTo>
                  <a:lnTo>
                    <a:pt x="482" y="482"/>
                  </a:lnTo>
                  <a:lnTo>
                    <a:pt x="101" y="927"/>
                  </a:lnTo>
                  <a:lnTo>
                    <a:pt x="0" y="1562"/>
                  </a:lnTo>
                  <a:lnTo>
                    <a:pt x="2044" y="3898"/>
                  </a:lnTo>
                  <a:lnTo>
                    <a:pt x="4051" y="6311"/>
                  </a:lnTo>
                  <a:lnTo>
                    <a:pt x="7442" y="6680"/>
                  </a:lnTo>
                  <a:lnTo>
                    <a:pt x="8496" y="5600"/>
                  </a:lnTo>
                  <a:lnTo>
                    <a:pt x="6667" y="3556"/>
                  </a:lnTo>
                  <a:lnTo>
                    <a:pt x="3352" y="3314"/>
                  </a:lnTo>
                  <a:lnTo>
                    <a:pt x="2247" y="406"/>
                  </a:lnTo>
                  <a:lnTo>
                    <a:pt x="2120" y="317"/>
                  </a:lnTo>
                  <a:lnTo>
                    <a:pt x="1777" y="38"/>
                  </a:lnTo>
                  <a:close/>
                </a:path>
              </a:pathLst>
            </a:custGeom>
            <a:solidFill>
              <a:srgbClr val="557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1796561" y="5534870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1663" y="0"/>
                  </a:moveTo>
                  <a:lnTo>
                    <a:pt x="711" y="50"/>
                  </a:lnTo>
                  <a:lnTo>
                    <a:pt x="0" y="1066"/>
                  </a:lnTo>
                  <a:lnTo>
                    <a:pt x="1054" y="2133"/>
                  </a:lnTo>
                  <a:lnTo>
                    <a:pt x="3467" y="2451"/>
                  </a:lnTo>
                  <a:lnTo>
                    <a:pt x="5778" y="4025"/>
                  </a:lnTo>
                  <a:lnTo>
                    <a:pt x="8699" y="2527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518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1814794" y="5477927"/>
              <a:ext cx="22860" cy="26034"/>
            </a:xfrm>
            <a:custGeom>
              <a:avLst/>
              <a:gdLst/>
              <a:ahLst/>
              <a:cxnLst/>
              <a:rect l="l" t="t" r="r" b="b"/>
              <a:pathLst>
                <a:path w="22860" h="26035">
                  <a:moveTo>
                    <a:pt x="22258" y="24028"/>
                  </a:moveTo>
                  <a:lnTo>
                    <a:pt x="19659" y="24028"/>
                  </a:lnTo>
                  <a:lnTo>
                    <a:pt x="22186" y="25768"/>
                  </a:lnTo>
                  <a:lnTo>
                    <a:pt x="22258" y="24028"/>
                  </a:lnTo>
                  <a:close/>
                </a:path>
                <a:path w="22860" h="26035">
                  <a:moveTo>
                    <a:pt x="20147" y="20040"/>
                  </a:moveTo>
                  <a:lnTo>
                    <a:pt x="13715" y="20040"/>
                  </a:lnTo>
                  <a:lnTo>
                    <a:pt x="15544" y="21615"/>
                  </a:lnTo>
                  <a:lnTo>
                    <a:pt x="15951" y="24752"/>
                  </a:lnTo>
                  <a:lnTo>
                    <a:pt x="19151" y="24803"/>
                  </a:lnTo>
                  <a:lnTo>
                    <a:pt x="19659" y="24028"/>
                  </a:lnTo>
                  <a:lnTo>
                    <a:pt x="22258" y="24028"/>
                  </a:lnTo>
                  <a:lnTo>
                    <a:pt x="22339" y="22313"/>
                  </a:lnTo>
                  <a:lnTo>
                    <a:pt x="22123" y="21132"/>
                  </a:lnTo>
                  <a:lnTo>
                    <a:pt x="20147" y="20040"/>
                  </a:lnTo>
                  <a:close/>
                </a:path>
                <a:path w="22860" h="26035">
                  <a:moveTo>
                    <a:pt x="3694" y="12623"/>
                  </a:moveTo>
                  <a:lnTo>
                    <a:pt x="2171" y="12827"/>
                  </a:lnTo>
                  <a:lnTo>
                    <a:pt x="863" y="13284"/>
                  </a:lnTo>
                  <a:lnTo>
                    <a:pt x="0" y="14058"/>
                  </a:lnTo>
                  <a:lnTo>
                    <a:pt x="203" y="15595"/>
                  </a:lnTo>
                  <a:lnTo>
                    <a:pt x="4775" y="18338"/>
                  </a:lnTo>
                  <a:lnTo>
                    <a:pt x="8254" y="22923"/>
                  </a:lnTo>
                  <a:lnTo>
                    <a:pt x="13957" y="23774"/>
                  </a:lnTo>
                  <a:lnTo>
                    <a:pt x="15239" y="22428"/>
                  </a:lnTo>
                  <a:lnTo>
                    <a:pt x="14071" y="21209"/>
                  </a:lnTo>
                  <a:lnTo>
                    <a:pt x="13715" y="20040"/>
                  </a:lnTo>
                  <a:lnTo>
                    <a:pt x="20147" y="20040"/>
                  </a:lnTo>
                  <a:lnTo>
                    <a:pt x="19596" y="19735"/>
                  </a:lnTo>
                  <a:lnTo>
                    <a:pt x="18681" y="18770"/>
                  </a:lnTo>
                  <a:lnTo>
                    <a:pt x="18110" y="17551"/>
                  </a:lnTo>
                  <a:lnTo>
                    <a:pt x="17881" y="16383"/>
                  </a:lnTo>
                  <a:lnTo>
                    <a:pt x="17297" y="15798"/>
                  </a:lnTo>
                  <a:lnTo>
                    <a:pt x="12979" y="15798"/>
                  </a:lnTo>
                  <a:lnTo>
                    <a:pt x="12451" y="14554"/>
                  </a:lnTo>
                  <a:lnTo>
                    <a:pt x="6032" y="14554"/>
                  </a:lnTo>
                  <a:lnTo>
                    <a:pt x="4864" y="13690"/>
                  </a:lnTo>
                  <a:lnTo>
                    <a:pt x="4446" y="13284"/>
                  </a:lnTo>
                  <a:lnTo>
                    <a:pt x="3694" y="12623"/>
                  </a:lnTo>
                  <a:close/>
                </a:path>
                <a:path w="22860" h="26035">
                  <a:moveTo>
                    <a:pt x="14617" y="14109"/>
                  </a:moveTo>
                  <a:lnTo>
                    <a:pt x="12979" y="15798"/>
                  </a:lnTo>
                  <a:lnTo>
                    <a:pt x="17297" y="15798"/>
                  </a:lnTo>
                  <a:lnTo>
                    <a:pt x="16014" y="15506"/>
                  </a:lnTo>
                  <a:lnTo>
                    <a:pt x="14617" y="14109"/>
                  </a:lnTo>
                  <a:close/>
                </a:path>
                <a:path w="22860" h="26035">
                  <a:moveTo>
                    <a:pt x="10373" y="12611"/>
                  </a:moveTo>
                  <a:lnTo>
                    <a:pt x="3784" y="12611"/>
                  </a:lnTo>
                  <a:lnTo>
                    <a:pt x="4648" y="13462"/>
                  </a:lnTo>
                  <a:lnTo>
                    <a:pt x="6032" y="14554"/>
                  </a:lnTo>
                  <a:lnTo>
                    <a:pt x="12451" y="14554"/>
                  </a:lnTo>
                  <a:lnTo>
                    <a:pt x="12090" y="13703"/>
                  </a:lnTo>
                  <a:lnTo>
                    <a:pt x="10850" y="13373"/>
                  </a:lnTo>
                  <a:lnTo>
                    <a:pt x="10373" y="12611"/>
                  </a:lnTo>
                  <a:close/>
                </a:path>
                <a:path w="22860" h="26035">
                  <a:moveTo>
                    <a:pt x="10851" y="13374"/>
                  </a:moveTo>
                  <a:close/>
                </a:path>
                <a:path w="22860" h="26035">
                  <a:moveTo>
                    <a:pt x="10850" y="13373"/>
                  </a:moveTo>
                  <a:close/>
                </a:path>
                <a:path w="22860" h="26035">
                  <a:moveTo>
                    <a:pt x="3784" y="12611"/>
                  </a:moveTo>
                  <a:lnTo>
                    <a:pt x="4542" y="13368"/>
                  </a:lnTo>
                  <a:lnTo>
                    <a:pt x="3784" y="12611"/>
                  </a:lnTo>
                  <a:close/>
                </a:path>
                <a:path w="22860" h="26035">
                  <a:moveTo>
                    <a:pt x="3759" y="0"/>
                  </a:moveTo>
                  <a:lnTo>
                    <a:pt x="2590" y="2641"/>
                  </a:lnTo>
                  <a:lnTo>
                    <a:pt x="2082" y="5410"/>
                  </a:lnTo>
                  <a:lnTo>
                    <a:pt x="2285" y="9118"/>
                  </a:lnTo>
                  <a:lnTo>
                    <a:pt x="2425" y="9906"/>
                  </a:lnTo>
                  <a:lnTo>
                    <a:pt x="2786" y="10909"/>
                  </a:lnTo>
                  <a:lnTo>
                    <a:pt x="3378" y="12344"/>
                  </a:lnTo>
                  <a:lnTo>
                    <a:pt x="3694" y="12623"/>
                  </a:lnTo>
                  <a:lnTo>
                    <a:pt x="10373" y="12611"/>
                  </a:lnTo>
                  <a:lnTo>
                    <a:pt x="9309" y="10909"/>
                  </a:lnTo>
                  <a:lnTo>
                    <a:pt x="7683" y="8483"/>
                  </a:lnTo>
                  <a:lnTo>
                    <a:pt x="5435" y="4495"/>
                  </a:lnTo>
                  <a:lnTo>
                    <a:pt x="7734" y="4064"/>
                  </a:lnTo>
                  <a:lnTo>
                    <a:pt x="8407" y="3149"/>
                  </a:lnTo>
                  <a:lnTo>
                    <a:pt x="7785" y="2476"/>
                  </a:lnTo>
                  <a:lnTo>
                    <a:pt x="7302" y="1778"/>
                  </a:lnTo>
                  <a:lnTo>
                    <a:pt x="6845" y="1295"/>
                  </a:lnTo>
                  <a:lnTo>
                    <a:pt x="6311" y="952"/>
                  </a:lnTo>
                  <a:lnTo>
                    <a:pt x="5638" y="889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6F8B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1829809" y="5477058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870" y="0"/>
                  </a:moveTo>
                  <a:lnTo>
                    <a:pt x="5994" y="3454"/>
                  </a:lnTo>
                  <a:lnTo>
                    <a:pt x="4051" y="3390"/>
                  </a:lnTo>
                  <a:lnTo>
                    <a:pt x="2806" y="3543"/>
                  </a:lnTo>
                  <a:lnTo>
                    <a:pt x="2006" y="4241"/>
                  </a:lnTo>
                  <a:lnTo>
                    <a:pt x="1625" y="5422"/>
                  </a:lnTo>
                  <a:lnTo>
                    <a:pt x="1447" y="7035"/>
                  </a:lnTo>
                  <a:lnTo>
                    <a:pt x="0" y="8267"/>
                  </a:lnTo>
                  <a:lnTo>
                    <a:pt x="3048" y="12242"/>
                  </a:lnTo>
                  <a:lnTo>
                    <a:pt x="3251" y="10401"/>
                  </a:lnTo>
                  <a:lnTo>
                    <a:pt x="2438" y="8000"/>
                  </a:lnTo>
                  <a:lnTo>
                    <a:pt x="6629" y="8356"/>
                  </a:lnTo>
                  <a:lnTo>
                    <a:pt x="7493" y="6769"/>
                  </a:lnTo>
                  <a:lnTo>
                    <a:pt x="8293" y="5943"/>
                  </a:lnTo>
                  <a:lnTo>
                    <a:pt x="9067" y="5460"/>
                  </a:lnTo>
                  <a:lnTo>
                    <a:pt x="9956" y="5041"/>
                  </a:lnTo>
                  <a:lnTo>
                    <a:pt x="9334" y="3860"/>
                  </a:lnTo>
                  <a:lnTo>
                    <a:pt x="9334" y="1790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1821084" y="5477300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901" y="0"/>
                  </a:moveTo>
                  <a:lnTo>
                    <a:pt x="381" y="914"/>
                  </a:lnTo>
                  <a:lnTo>
                    <a:pt x="0" y="1689"/>
                  </a:lnTo>
                  <a:lnTo>
                    <a:pt x="406" y="2578"/>
                  </a:lnTo>
                  <a:lnTo>
                    <a:pt x="1447" y="4686"/>
                  </a:lnTo>
                  <a:lnTo>
                    <a:pt x="2501" y="4686"/>
                  </a:lnTo>
                  <a:lnTo>
                    <a:pt x="4279" y="5486"/>
                  </a:lnTo>
                  <a:lnTo>
                    <a:pt x="6083" y="6083"/>
                  </a:lnTo>
                  <a:lnTo>
                    <a:pt x="8026" y="5245"/>
                  </a:lnTo>
                  <a:lnTo>
                    <a:pt x="9779" y="4216"/>
                  </a:lnTo>
                  <a:lnTo>
                    <a:pt x="11938" y="3454"/>
                  </a:lnTo>
                  <a:lnTo>
                    <a:pt x="10807" y="50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1832858" y="5488188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2133" y="0"/>
                  </a:moveTo>
                  <a:lnTo>
                    <a:pt x="0" y="1117"/>
                  </a:lnTo>
                  <a:lnTo>
                    <a:pt x="787" y="2578"/>
                  </a:lnTo>
                  <a:lnTo>
                    <a:pt x="1524" y="4063"/>
                  </a:lnTo>
                  <a:lnTo>
                    <a:pt x="3835" y="7950"/>
                  </a:lnTo>
                  <a:lnTo>
                    <a:pt x="5143" y="7315"/>
                  </a:lnTo>
                  <a:lnTo>
                    <a:pt x="6299" y="5194"/>
                  </a:lnTo>
                  <a:lnTo>
                    <a:pt x="5067" y="4457"/>
                  </a:lnTo>
                  <a:lnTo>
                    <a:pt x="5295" y="3213"/>
                  </a:lnTo>
                  <a:lnTo>
                    <a:pt x="5245" y="2070"/>
                  </a:lnTo>
                  <a:lnTo>
                    <a:pt x="4356" y="1155"/>
                  </a:lnTo>
                  <a:lnTo>
                    <a:pt x="3365" y="393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3157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1824611" y="548331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269" y="0"/>
                  </a:moveTo>
                  <a:lnTo>
                    <a:pt x="584" y="88"/>
                  </a:lnTo>
                  <a:lnTo>
                    <a:pt x="0" y="622"/>
                  </a:lnTo>
                  <a:lnTo>
                    <a:pt x="50" y="2374"/>
                  </a:lnTo>
                  <a:lnTo>
                    <a:pt x="952" y="3759"/>
                  </a:lnTo>
                  <a:lnTo>
                    <a:pt x="3416" y="7353"/>
                  </a:lnTo>
                  <a:lnTo>
                    <a:pt x="4800" y="6578"/>
                  </a:lnTo>
                  <a:lnTo>
                    <a:pt x="6159" y="4952"/>
                  </a:lnTo>
                  <a:lnTo>
                    <a:pt x="6172" y="3987"/>
                  </a:lnTo>
                  <a:lnTo>
                    <a:pt x="5016" y="2476"/>
                  </a:lnTo>
                  <a:lnTo>
                    <a:pt x="3835" y="965"/>
                  </a:lnTo>
                  <a:lnTo>
                    <a:pt x="2019" y="19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6B88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1823597" y="548117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714" y="0"/>
                  </a:moveTo>
                  <a:lnTo>
                    <a:pt x="0" y="812"/>
                  </a:lnTo>
                  <a:lnTo>
                    <a:pt x="1015" y="2768"/>
                  </a:lnTo>
                  <a:lnTo>
                    <a:pt x="3009" y="2921"/>
                  </a:lnTo>
                  <a:lnTo>
                    <a:pt x="4940" y="3771"/>
                  </a:lnTo>
                  <a:lnTo>
                    <a:pt x="6540" y="3987"/>
                  </a:lnTo>
                  <a:lnTo>
                    <a:pt x="6565" y="1104"/>
                  </a:lnTo>
                  <a:lnTo>
                    <a:pt x="6210" y="457"/>
                  </a:lnTo>
                  <a:lnTo>
                    <a:pt x="5753" y="342"/>
                  </a:lnTo>
                  <a:lnTo>
                    <a:pt x="5156" y="774"/>
                  </a:lnTo>
                  <a:lnTo>
                    <a:pt x="3441" y="1257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32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1830807" y="549131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406" y="0"/>
                  </a:moveTo>
                  <a:lnTo>
                    <a:pt x="165" y="1333"/>
                  </a:lnTo>
                  <a:lnTo>
                    <a:pt x="0" y="2120"/>
                  </a:lnTo>
                  <a:lnTo>
                    <a:pt x="457" y="3047"/>
                  </a:lnTo>
                  <a:lnTo>
                    <a:pt x="1155" y="3733"/>
                  </a:lnTo>
                  <a:lnTo>
                    <a:pt x="2095" y="4165"/>
                  </a:lnTo>
                  <a:lnTo>
                    <a:pt x="3873" y="2539"/>
                  </a:lnTo>
                  <a:lnTo>
                    <a:pt x="2400" y="125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82A4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1685480" y="543349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111" y="4876"/>
                  </a:moveTo>
                  <a:lnTo>
                    <a:pt x="2070" y="4876"/>
                  </a:lnTo>
                  <a:lnTo>
                    <a:pt x="2413" y="5473"/>
                  </a:lnTo>
                  <a:lnTo>
                    <a:pt x="2768" y="5473"/>
                  </a:lnTo>
                  <a:lnTo>
                    <a:pt x="3111" y="4876"/>
                  </a:lnTo>
                  <a:close/>
                </a:path>
                <a:path w="4444" h="5714">
                  <a:moveTo>
                    <a:pt x="4152" y="723"/>
                  </a:moveTo>
                  <a:lnTo>
                    <a:pt x="2514" y="914"/>
                  </a:lnTo>
                  <a:lnTo>
                    <a:pt x="330" y="0"/>
                  </a:lnTo>
                  <a:lnTo>
                    <a:pt x="0" y="2794"/>
                  </a:lnTo>
                  <a:lnTo>
                    <a:pt x="1231" y="1803"/>
                  </a:lnTo>
                  <a:lnTo>
                    <a:pt x="3124" y="2133"/>
                  </a:lnTo>
                  <a:lnTo>
                    <a:pt x="4152" y="723"/>
                  </a:lnTo>
                  <a:close/>
                </a:path>
              </a:pathLst>
            </a:custGeom>
            <a:solidFill>
              <a:srgbClr val="2F5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1833594" y="547233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5829" y="0"/>
                  </a:moveTo>
                  <a:lnTo>
                    <a:pt x="4800" y="1765"/>
                  </a:lnTo>
                  <a:lnTo>
                    <a:pt x="3467" y="2362"/>
                  </a:lnTo>
                  <a:lnTo>
                    <a:pt x="2070" y="4254"/>
                  </a:lnTo>
                  <a:lnTo>
                    <a:pt x="0" y="5816"/>
                  </a:lnTo>
                  <a:lnTo>
                    <a:pt x="355" y="8585"/>
                  </a:lnTo>
                  <a:lnTo>
                    <a:pt x="660" y="9436"/>
                  </a:lnTo>
                  <a:lnTo>
                    <a:pt x="876" y="11226"/>
                  </a:lnTo>
                  <a:lnTo>
                    <a:pt x="3060" y="8305"/>
                  </a:lnTo>
                  <a:lnTo>
                    <a:pt x="3390" y="6515"/>
                  </a:lnTo>
                  <a:lnTo>
                    <a:pt x="5549" y="6515"/>
                  </a:lnTo>
                  <a:lnTo>
                    <a:pt x="6286" y="5245"/>
                  </a:lnTo>
                  <a:lnTo>
                    <a:pt x="8311" y="5245"/>
                  </a:lnTo>
                  <a:lnTo>
                    <a:pt x="7023" y="4432"/>
                  </a:lnTo>
                  <a:lnTo>
                    <a:pt x="8407" y="3390"/>
                  </a:lnTo>
                  <a:lnTo>
                    <a:pt x="8661" y="2349"/>
                  </a:lnTo>
                  <a:lnTo>
                    <a:pt x="8331" y="1993"/>
                  </a:lnTo>
                  <a:lnTo>
                    <a:pt x="8026" y="1612"/>
                  </a:lnTo>
                  <a:lnTo>
                    <a:pt x="5829" y="0"/>
                  </a:lnTo>
                  <a:close/>
                </a:path>
                <a:path w="8889" h="11429">
                  <a:moveTo>
                    <a:pt x="8311" y="5245"/>
                  </a:moveTo>
                  <a:lnTo>
                    <a:pt x="6286" y="5245"/>
                  </a:lnTo>
                  <a:lnTo>
                    <a:pt x="8102" y="7251"/>
                  </a:lnTo>
                  <a:lnTo>
                    <a:pt x="8674" y="5473"/>
                  </a:lnTo>
                  <a:lnTo>
                    <a:pt x="8311" y="5245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1834988" y="548715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054" y="0"/>
                  </a:moveTo>
                  <a:lnTo>
                    <a:pt x="723" y="368"/>
                  </a:lnTo>
                  <a:lnTo>
                    <a:pt x="381" y="711"/>
                  </a:lnTo>
                  <a:lnTo>
                    <a:pt x="12" y="1028"/>
                  </a:lnTo>
                  <a:lnTo>
                    <a:pt x="88" y="3149"/>
                  </a:lnTo>
                  <a:lnTo>
                    <a:pt x="1600" y="3136"/>
                  </a:lnTo>
                  <a:lnTo>
                    <a:pt x="3111" y="3098"/>
                  </a:lnTo>
                  <a:lnTo>
                    <a:pt x="3149" y="1587"/>
                  </a:lnTo>
                  <a:lnTo>
                    <a:pt x="3149" y="8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316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1838106" y="548092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041" y="0"/>
                  </a:moveTo>
                  <a:lnTo>
                    <a:pt x="0" y="2070"/>
                  </a:lnTo>
                  <a:lnTo>
                    <a:pt x="1003" y="2235"/>
                  </a:lnTo>
                  <a:lnTo>
                    <a:pt x="2247" y="3873"/>
                  </a:lnTo>
                  <a:lnTo>
                    <a:pt x="2895" y="1828"/>
                  </a:lnTo>
                  <a:lnTo>
                    <a:pt x="3314" y="482"/>
                  </a:lnTo>
                  <a:lnTo>
                    <a:pt x="2120" y="13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1825332" y="5494996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69" h="15239">
                  <a:moveTo>
                    <a:pt x="13792" y="13970"/>
                  </a:moveTo>
                  <a:lnTo>
                    <a:pt x="13449" y="13944"/>
                  </a:lnTo>
                  <a:lnTo>
                    <a:pt x="12776" y="13944"/>
                  </a:lnTo>
                  <a:lnTo>
                    <a:pt x="12700" y="11023"/>
                  </a:lnTo>
                  <a:lnTo>
                    <a:pt x="9588" y="10096"/>
                  </a:lnTo>
                  <a:lnTo>
                    <a:pt x="8610" y="7747"/>
                  </a:lnTo>
                  <a:lnTo>
                    <a:pt x="5549" y="5969"/>
                  </a:lnTo>
                  <a:lnTo>
                    <a:pt x="5168" y="1828"/>
                  </a:lnTo>
                  <a:lnTo>
                    <a:pt x="2032" y="0"/>
                  </a:lnTo>
                  <a:lnTo>
                    <a:pt x="0" y="2933"/>
                  </a:lnTo>
                  <a:lnTo>
                    <a:pt x="3695" y="4356"/>
                  </a:lnTo>
                  <a:lnTo>
                    <a:pt x="3429" y="6692"/>
                  </a:lnTo>
                  <a:lnTo>
                    <a:pt x="5372" y="6692"/>
                  </a:lnTo>
                  <a:lnTo>
                    <a:pt x="6527" y="8039"/>
                  </a:lnTo>
                  <a:lnTo>
                    <a:pt x="8991" y="11277"/>
                  </a:lnTo>
                  <a:lnTo>
                    <a:pt x="10718" y="12788"/>
                  </a:lnTo>
                  <a:lnTo>
                    <a:pt x="12763" y="13970"/>
                  </a:lnTo>
                  <a:lnTo>
                    <a:pt x="13093" y="14655"/>
                  </a:lnTo>
                  <a:lnTo>
                    <a:pt x="13436" y="14719"/>
                  </a:lnTo>
                  <a:lnTo>
                    <a:pt x="13792" y="13970"/>
                  </a:lnTo>
                  <a:close/>
                </a:path>
              </a:pathLst>
            </a:custGeom>
            <a:solidFill>
              <a:srgbClr val="7A9B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1760180" y="541970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019" y="0"/>
                  </a:moveTo>
                  <a:lnTo>
                    <a:pt x="0" y="0"/>
                  </a:lnTo>
                  <a:lnTo>
                    <a:pt x="952" y="1587"/>
                  </a:lnTo>
                  <a:lnTo>
                    <a:pt x="2616" y="1739"/>
                  </a:lnTo>
                  <a:lnTo>
                    <a:pt x="4203" y="2057"/>
                  </a:lnTo>
                  <a:lnTo>
                    <a:pt x="4203" y="1079"/>
                  </a:lnTo>
                  <a:lnTo>
                    <a:pt x="3809" y="723"/>
                  </a:lnTo>
                  <a:lnTo>
                    <a:pt x="3428" y="368"/>
                  </a:lnTo>
                  <a:lnTo>
                    <a:pt x="3035" y="1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53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1762315" y="5521133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028" y="3416"/>
                  </a:moveTo>
                  <a:lnTo>
                    <a:pt x="685" y="3416"/>
                  </a:lnTo>
                  <a:lnTo>
                    <a:pt x="342" y="3403"/>
                  </a:lnTo>
                  <a:lnTo>
                    <a:pt x="0" y="3416"/>
                  </a:lnTo>
                  <a:lnTo>
                    <a:pt x="342" y="4000"/>
                  </a:lnTo>
                  <a:lnTo>
                    <a:pt x="685" y="4013"/>
                  </a:lnTo>
                  <a:lnTo>
                    <a:pt x="1028" y="3416"/>
                  </a:lnTo>
                  <a:close/>
                </a:path>
                <a:path w="3175" h="4445">
                  <a:moveTo>
                    <a:pt x="2641" y="2781"/>
                  </a:moveTo>
                  <a:lnTo>
                    <a:pt x="2489" y="2527"/>
                  </a:lnTo>
                  <a:lnTo>
                    <a:pt x="2082" y="2374"/>
                  </a:lnTo>
                  <a:lnTo>
                    <a:pt x="2070" y="2717"/>
                  </a:lnTo>
                  <a:lnTo>
                    <a:pt x="2070" y="3403"/>
                  </a:lnTo>
                  <a:lnTo>
                    <a:pt x="2209" y="3302"/>
                  </a:lnTo>
                  <a:lnTo>
                    <a:pt x="2400" y="3238"/>
                  </a:lnTo>
                  <a:lnTo>
                    <a:pt x="2463" y="3111"/>
                  </a:lnTo>
                  <a:lnTo>
                    <a:pt x="2641" y="2781"/>
                  </a:lnTo>
                  <a:close/>
                </a:path>
                <a:path w="3175" h="4445">
                  <a:moveTo>
                    <a:pt x="3162" y="215"/>
                  </a:moveTo>
                  <a:lnTo>
                    <a:pt x="2209" y="0"/>
                  </a:lnTo>
                  <a:lnTo>
                    <a:pt x="1727" y="254"/>
                  </a:lnTo>
                  <a:lnTo>
                    <a:pt x="2070" y="1320"/>
                  </a:lnTo>
                  <a:lnTo>
                    <a:pt x="3149" y="254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1692643" y="5486983"/>
              <a:ext cx="48260" cy="29845"/>
            </a:xfrm>
            <a:custGeom>
              <a:avLst/>
              <a:gdLst/>
              <a:ahLst/>
              <a:cxnLst/>
              <a:rect l="l" t="t" r="r" b="b"/>
              <a:pathLst>
                <a:path w="48260" h="29845">
                  <a:moveTo>
                    <a:pt x="45691" y="22809"/>
                  </a:moveTo>
                  <a:lnTo>
                    <a:pt x="37680" y="22809"/>
                  </a:lnTo>
                  <a:lnTo>
                    <a:pt x="42037" y="29311"/>
                  </a:lnTo>
                  <a:lnTo>
                    <a:pt x="43446" y="26035"/>
                  </a:lnTo>
                  <a:lnTo>
                    <a:pt x="45691" y="22809"/>
                  </a:lnTo>
                  <a:close/>
                </a:path>
                <a:path w="48260" h="29845">
                  <a:moveTo>
                    <a:pt x="45087" y="15875"/>
                  </a:moveTo>
                  <a:lnTo>
                    <a:pt x="34899" y="15875"/>
                  </a:lnTo>
                  <a:lnTo>
                    <a:pt x="35737" y="19126"/>
                  </a:lnTo>
                  <a:lnTo>
                    <a:pt x="32905" y="20866"/>
                  </a:lnTo>
                  <a:lnTo>
                    <a:pt x="32994" y="23456"/>
                  </a:lnTo>
                  <a:lnTo>
                    <a:pt x="34544" y="26543"/>
                  </a:lnTo>
                  <a:lnTo>
                    <a:pt x="37680" y="22809"/>
                  </a:lnTo>
                  <a:lnTo>
                    <a:pt x="45691" y="22809"/>
                  </a:lnTo>
                  <a:lnTo>
                    <a:pt x="46953" y="22694"/>
                  </a:lnTo>
                  <a:lnTo>
                    <a:pt x="47599" y="22275"/>
                  </a:lnTo>
                  <a:lnTo>
                    <a:pt x="47974" y="21894"/>
                  </a:lnTo>
                  <a:lnTo>
                    <a:pt x="48158" y="21539"/>
                  </a:lnTo>
                  <a:lnTo>
                    <a:pt x="48095" y="20231"/>
                  </a:lnTo>
                  <a:lnTo>
                    <a:pt x="47739" y="18224"/>
                  </a:lnTo>
                  <a:lnTo>
                    <a:pt x="45466" y="16510"/>
                  </a:lnTo>
                  <a:lnTo>
                    <a:pt x="45087" y="15875"/>
                  </a:lnTo>
                  <a:close/>
                </a:path>
                <a:path w="48260" h="29845">
                  <a:moveTo>
                    <a:pt x="33288" y="10579"/>
                  </a:moveTo>
                  <a:lnTo>
                    <a:pt x="15646" y="10579"/>
                  </a:lnTo>
                  <a:lnTo>
                    <a:pt x="18592" y="11404"/>
                  </a:lnTo>
                  <a:lnTo>
                    <a:pt x="19291" y="13563"/>
                  </a:lnTo>
                  <a:lnTo>
                    <a:pt x="17998" y="19126"/>
                  </a:lnTo>
                  <a:lnTo>
                    <a:pt x="17335" y="21539"/>
                  </a:lnTo>
                  <a:lnTo>
                    <a:pt x="14935" y="24472"/>
                  </a:lnTo>
                  <a:lnTo>
                    <a:pt x="14643" y="25374"/>
                  </a:lnTo>
                  <a:lnTo>
                    <a:pt x="16611" y="26212"/>
                  </a:lnTo>
                  <a:lnTo>
                    <a:pt x="17399" y="25742"/>
                  </a:lnTo>
                  <a:lnTo>
                    <a:pt x="17830" y="23723"/>
                  </a:lnTo>
                  <a:lnTo>
                    <a:pt x="17794" y="22593"/>
                  </a:lnTo>
                  <a:lnTo>
                    <a:pt x="18770" y="21971"/>
                  </a:lnTo>
                  <a:lnTo>
                    <a:pt x="20015" y="19672"/>
                  </a:lnTo>
                  <a:lnTo>
                    <a:pt x="22174" y="18554"/>
                  </a:lnTo>
                  <a:lnTo>
                    <a:pt x="24765" y="16662"/>
                  </a:lnTo>
                  <a:lnTo>
                    <a:pt x="34291" y="16662"/>
                  </a:lnTo>
                  <a:lnTo>
                    <a:pt x="34899" y="15875"/>
                  </a:lnTo>
                  <a:lnTo>
                    <a:pt x="45087" y="15875"/>
                  </a:lnTo>
                  <a:lnTo>
                    <a:pt x="44094" y="14224"/>
                  </a:lnTo>
                  <a:lnTo>
                    <a:pt x="42471" y="12611"/>
                  </a:lnTo>
                  <a:lnTo>
                    <a:pt x="30251" y="12611"/>
                  </a:lnTo>
                  <a:lnTo>
                    <a:pt x="31216" y="11480"/>
                  </a:lnTo>
                  <a:lnTo>
                    <a:pt x="32273" y="11480"/>
                  </a:lnTo>
                  <a:lnTo>
                    <a:pt x="32400" y="11404"/>
                  </a:lnTo>
                  <a:lnTo>
                    <a:pt x="33288" y="10579"/>
                  </a:lnTo>
                  <a:close/>
                </a:path>
                <a:path w="48260" h="29845">
                  <a:moveTo>
                    <a:pt x="34291" y="16662"/>
                  </a:moveTo>
                  <a:lnTo>
                    <a:pt x="24765" y="16662"/>
                  </a:lnTo>
                  <a:lnTo>
                    <a:pt x="23725" y="19672"/>
                  </a:lnTo>
                  <a:lnTo>
                    <a:pt x="23632" y="20866"/>
                  </a:lnTo>
                  <a:lnTo>
                    <a:pt x="23863" y="22339"/>
                  </a:lnTo>
                  <a:lnTo>
                    <a:pt x="27089" y="23012"/>
                  </a:lnTo>
                  <a:lnTo>
                    <a:pt x="27800" y="22847"/>
                  </a:lnTo>
                  <a:lnTo>
                    <a:pt x="28206" y="22593"/>
                  </a:lnTo>
                  <a:lnTo>
                    <a:pt x="28575" y="22275"/>
                  </a:lnTo>
                  <a:lnTo>
                    <a:pt x="30505" y="19570"/>
                  </a:lnTo>
                  <a:lnTo>
                    <a:pt x="33045" y="18275"/>
                  </a:lnTo>
                  <a:lnTo>
                    <a:pt x="34291" y="16662"/>
                  </a:lnTo>
                  <a:close/>
                </a:path>
                <a:path w="48260" h="29845">
                  <a:moveTo>
                    <a:pt x="46953" y="22694"/>
                  </a:moveTo>
                  <a:lnTo>
                    <a:pt x="45770" y="22694"/>
                  </a:lnTo>
                  <a:lnTo>
                    <a:pt x="46875" y="22745"/>
                  </a:lnTo>
                  <a:close/>
                </a:path>
                <a:path w="48260" h="29845">
                  <a:moveTo>
                    <a:pt x="33418" y="10388"/>
                  </a:moveTo>
                  <a:lnTo>
                    <a:pt x="9156" y="10388"/>
                  </a:lnTo>
                  <a:lnTo>
                    <a:pt x="8844" y="10883"/>
                  </a:lnTo>
                  <a:lnTo>
                    <a:pt x="8803" y="12128"/>
                  </a:lnTo>
                  <a:lnTo>
                    <a:pt x="8439" y="12611"/>
                  </a:lnTo>
                  <a:lnTo>
                    <a:pt x="8420" y="13665"/>
                  </a:lnTo>
                  <a:lnTo>
                    <a:pt x="9218" y="14439"/>
                  </a:lnTo>
                  <a:lnTo>
                    <a:pt x="9448" y="14706"/>
                  </a:lnTo>
                  <a:lnTo>
                    <a:pt x="15646" y="10579"/>
                  </a:lnTo>
                  <a:lnTo>
                    <a:pt x="33288" y="10579"/>
                  </a:lnTo>
                  <a:lnTo>
                    <a:pt x="33418" y="10388"/>
                  </a:lnTo>
                  <a:close/>
                </a:path>
                <a:path w="48260" h="29845">
                  <a:moveTo>
                    <a:pt x="25514" y="5740"/>
                  </a:moveTo>
                  <a:lnTo>
                    <a:pt x="3898" y="5740"/>
                  </a:lnTo>
                  <a:lnTo>
                    <a:pt x="4597" y="5778"/>
                  </a:lnTo>
                  <a:lnTo>
                    <a:pt x="5283" y="6400"/>
                  </a:lnTo>
                  <a:lnTo>
                    <a:pt x="5245" y="8445"/>
                  </a:lnTo>
                  <a:lnTo>
                    <a:pt x="5372" y="9499"/>
                  </a:lnTo>
                  <a:lnTo>
                    <a:pt x="3839" y="10960"/>
                  </a:lnTo>
                  <a:lnTo>
                    <a:pt x="3317" y="11430"/>
                  </a:lnTo>
                  <a:lnTo>
                    <a:pt x="3216" y="11607"/>
                  </a:lnTo>
                  <a:lnTo>
                    <a:pt x="4965" y="12839"/>
                  </a:lnTo>
                  <a:lnTo>
                    <a:pt x="5778" y="12369"/>
                  </a:lnTo>
                  <a:lnTo>
                    <a:pt x="6337" y="11607"/>
                  </a:lnTo>
                  <a:lnTo>
                    <a:pt x="7175" y="10960"/>
                  </a:lnTo>
                  <a:lnTo>
                    <a:pt x="8255" y="10883"/>
                  </a:lnTo>
                  <a:lnTo>
                    <a:pt x="9156" y="10388"/>
                  </a:lnTo>
                  <a:lnTo>
                    <a:pt x="33418" y="10388"/>
                  </a:lnTo>
                  <a:lnTo>
                    <a:pt x="33480" y="10261"/>
                  </a:lnTo>
                  <a:lnTo>
                    <a:pt x="33393" y="9626"/>
                  </a:lnTo>
                  <a:lnTo>
                    <a:pt x="32994" y="8420"/>
                  </a:lnTo>
                  <a:lnTo>
                    <a:pt x="31343" y="8102"/>
                  </a:lnTo>
                  <a:lnTo>
                    <a:pt x="30035" y="7366"/>
                  </a:lnTo>
                  <a:lnTo>
                    <a:pt x="25514" y="5740"/>
                  </a:lnTo>
                  <a:close/>
                </a:path>
                <a:path w="48260" h="29845">
                  <a:moveTo>
                    <a:pt x="33379" y="10470"/>
                  </a:moveTo>
                  <a:lnTo>
                    <a:pt x="33166" y="10706"/>
                  </a:lnTo>
                  <a:lnTo>
                    <a:pt x="32372" y="11430"/>
                  </a:lnTo>
                  <a:lnTo>
                    <a:pt x="31330" y="11963"/>
                  </a:lnTo>
                  <a:lnTo>
                    <a:pt x="30251" y="12611"/>
                  </a:lnTo>
                  <a:lnTo>
                    <a:pt x="42471" y="12611"/>
                  </a:lnTo>
                  <a:lnTo>
                    <a:pt x="41986" y="12128"/>
                  </a:lnTo>
                  <a:lnTo>
                    <a:pt x="40829" y="11480"/>
                  </a:lnTo>
                  <a:lnTo>
                    <a:pt x="32893" y="11480"/>
                  </a:lnTo>
                  <a:lnTo>
                    <a:pt x="33379" y="10470"/>
                  </a:lnTo>
                  <a:close/>
                </a:path>
                <a:path w="48260" h="29845">
                  <a:moveTo>
                    <a:pt x="35128" y="9626"/>
                  </a:moveTo>
                  <a:lnTo>
                    <a:pt x="32893" y="11480"/>
                  </a:lnTo>
                  <a:lnTo>
                    <a:pt x="40829" y="11480"/>
                  </a:lnTo>
                  <a:lnTo>
                    <a:pt x="39446" y="10706"/>
                  </a:lnTo>
                  <a:lnTo>
                    <a:pt x="36576" y="9842"/>
                  </a:lnTo>
                  <a:lnTo>
                    <a:pt x="35852" y="9664"/>
                  </a:lnTo>
                  <a:lnTo>
                    <a:pt x="35128" y="9626"/>
                  </a:lnTo>
                  <a:close/>
                </a:path>
                <a:path w="48260" h="29845">
                  <a:moveTo>
                    <a:pt x="7010" y="0"/>
                  </a:moveTo>
                  <a:lnTo>
                    <a:pt x="4356" y="762"/>
                  </a:lnTo>
                  <a:lnTo>
                    <a:pt x="2781" y="1841"/>
                  </a:lnTo>
                  <a:lnTo>
                    <a:pt x="1663" y="3289"/>
                  </a:lnTo>
                  <a:lnTo>
                    <a:pt x="685" y="6134"/>
                  </a:lnTo>
                  <a:lnTo>
                    <a:pt x="0" y="7480"/>
                  </a:lnTo>
                  <a:lnTo>
                    <a:pt x="2146" y="7391"/>
                  </a:lnTo>
                  <a:lnTo>
                    <a:pt x="3898" y="5740"/>
                  </a:lnTo>
                  <a:lnTo>
                    <a:pt x="25514" y="5740"/>
                  </a:lnTo>
                  <a:lnTo>
                    <a:pt x="24066" y="5219"/>
                  </a:lnTo>
                  <a:lnTo>
                    <a:pt x="17805" y="4038"/>
                  </a:lnTo>
                  <a:lnTo>
                    <a:pt x="9474" y="990"/>
                  </a:lnTo>
                  <a:lnTo>
                    <a:pt x="7010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1717750" y="5507090"/>
              <a:ext cx="23495" cy="12700"/>
            </a:xfrm>
            <a:custGeom>
              <a:avLst/>
              <a:gdLst/>
              <a:ahLst/>
              <a:cxnLst/>
              <a:rect l="l" t="t" r="r" b="b"/>
              <a:pathLst>
                <a:path w="23494" h="12700">
                  <a:moveTo>
                    <a:pt x="16594" y="6273"/>
                  </a:moveTo>
                  <a:lnTo>
                    <a:pt x="13772" y="6273"/>
                  </a:lnTo>
                  <a:lnTo>
                    <a:pt x="16122" y="7912"/>
                  </a:lnTo>
                  <a:lnTo>
                    <a:pt x="16075" y="9143"/>
                  </a:lnTo>
                  <a:lnTo>
                    <a:pt x="15487" y="10159"/>
                  </a:lnTo>
                  <a:lnTo>
                    <a:pt x="16325" y="10617"/>
                  </a:lnTo>
                  <a:lnTo>
                    <a:pt x="16434" y="11061"/>
                  </a:lnTo>
                  <a:lnTo>
                    <a:pt x="16554" y="12255"/>
                  </a:lnTo>
                  <a:lnTo>
                    <a:pt x="16897" y="12572"/>
                  </a:lnTo>
                  <a:lnTo>
                    <a:pt x="17227" y="12560"/>
                  </a:lnTo>
                  <a:lnTo>
                    <a:pt x="17570" y="12255"/>
                  </a:lnTo>
                  <a:lnTo>
                    <a:pt x="17570" y="11214"/>
                  </a:lnTo>
                  <a:lnTo>
                    <a:pt x="18319" y="10490"/>
                  </a:lnTo>
                  <a:lnTo>
                    <a:pt x="19487" y="10312"/>
                  </a:lnTo>
                  <a:lnTo>
                    <a:pt x="20264" y="8953"/>
                  </a:lnTo>
                  <a:lnTo>
                    <a:pt x="20694" y="8267"/>
                  </a:lnTo>
                  <a:lnTo>
                    <a:pt x="20815" y="7226"/>
                  </a:lnTo>
                  <a:lnTo>
                    <a:pt x="20882" y="6921"/>
                  </a:lnTo>
                  <a:lnTo>
                    <a:pt x="21308" y="6464"/>
                  </a:lnTo>
                  <a:lnTo>
                    <a:pt x="16846" y="6464"/>
                  </a:lnTo>
                  <a:lnTo>
                    <a:pt x="16594" y="6273"/>
                  </a:lnTo>
                  <a:close/>
                </a:path>
                <a:path w="23494" h="12700">
                  <a:moveTo>
                    <a:pt x="7346" y="1460"/>
                  </a:moveTo>
                  <a:lnTo>
                    <a:pt x="6610" y="1473"/>
                  </a:lnTo>
                  <a:lnTo>
                    <a:pt x="5791" y="1676"/>
                  </a:lnTo>
                  <a:lnTo>
                    <a:pt x="1796" y="3098"/>
                  </a:lnTo>
                  <a:lnTo>
                    <a:pt x="1201" y="6019"/>
                  </a:lnTo>
                  <a:lnTo>
                    <a:pt x="1081" y="6464"/>
                  </a:lnTo>
                  <a:lnTo>
                    <a:pt x="0" y="8953"/>
                  </a:lnTo>
                  <a:lnTo>
                    <a:pt x="9" y="9321"/>
                  </a:lnTo>
                  <a:lnTo>
                    <a:pt x="907" y="11061"/>
                  </a:lnTo>
                  <a:lnTo>
                    <a:pt x="2977" y="8623"/>
                  </a:lnTo>
                  <a:lnTo>
                    <a:pt x="5638" y="8623"/>
                  </a:lnTo>
                  <a:lnTo>
                    <a:pt x="6140" y="8127"/>
                  </a:lnTo>
                  <a:lnTo>
                    <a:pt x="6038" y="7696"/>
                  </a:lnTo>
                  <a:lnTo>
                    <a:pt x="5810" y="7289"/>
                  </a:lnTo>
                  <a:lnTo>
                    <a:pt x="5906" y="6730"/>
                  </a:lnTo>
                  <a:lnTo>
                    <a:pt x="6114" y="6489"/>
                  </a:lnTo>
                  <a:lnTo>
                    <a:pt x="13703" y="6489"/>
                  </a:lnTo>
                  <a:lnTo>
                    <a:pt x="13772" y="6273"/>
                  </a:lnTo>
                  <a:lnTo>
                    <a:pt x="16594" y="6273"/>
                  </a:lnTo>
                  <a:lnTo>
                    <a:pt x="15738" y="5626"/>
                  </a:lnTo>
                  <a:lnTo>
                    <a:pt x="10839" y="5626"/>
                  </a:lnTo>
                  <a:lnTo>
                    <a:pt x="8223" y="2895"/>
                  </a:lnTo>
                  <a:lnTo>
                    <a:pt x="8743" y="1917"/>
                  </a:lnTo>
                  <a:lnTo>
                    <a:pt x="8070" y="1676"/>
                  </a:lnTo>
                  <a:lnTo>
                    <a:pt x="7346" y="1460"/>
                  </a:lnTo>
                  <a:close/>
                </a:path>
                <a:path w="23494" h="12700">
                  <a:moveTo>
                    <a:pt x="13691" y="6527"/>
                  </a:moveTo>
                  <a:lnTo>
                    <a:pt x="6483" y="6527"/>
                  </a:lnTo>
                  <a:lnTo>
                    <a:pt x="6754" y="6794"/>
                  </a:lnTo>
                  <a:lnTo>
                    <a:pt x="6914" y="6921"/>
                  </a:lnTo>
                  <a:lnTo>
                    <a:pt x="9023" y="7924"/>
                  </a:lnTo>
                  <a:lnTo>
                    <a:pt x="10623" y="10604"/>
                  </a:lnTo>
                  <a:lnTo>
                    <a:pt x="13468" y="7226"/>
                  </a:lnTo>
                  <a:lnTo>
                    <a:pt x="13691" y="6527"/>
                  </a:lnTo>
                  <a:close/>
                </a:path>
                <a:path w="23494" h="12700">
                  <a:moveTo>
                    <a:pt x="5638" y="8623"/>
                  </a:moveTo>
                  <a:lnTo>
                    <a:pt x="2977" y="8623"/>
                  </a:lnTo>
                  <a:lnTo>
                    <a:pt x="4070" y="10172"/>
                  </a:lnTo>
                  <a:lnTo>
                    <a:pt x="5638" y="8623"/>
                  </a:lnTo>
                  <a:close/>
                </a:path>
                <a:path w="23494" h="12700">
                  <a:moveTo>
                    <a:pt x="13703" y="6489"/>
                  </a:moveTo>
                  <a:lnTo>
                    <a:pt x="6114" y="6489"/>
                  </a:lnTo>
                  <a:lnTo>
                    <a:pt x="6483" y="6553"/>
                  </a:lnTo>
                  <a:lnTo>
                    <a:pt x="13691" y="6527"/>
                  </a:lnTo>
                  <a:close/>
                </a:path>
                <a:path w="23494" h="12700">
                  <a:moveTo>
                    <a:pt x="19792" y="0"/>
                  </a:moveTo>
                  <a:lnTo>
                    <a:pt x="17875" y="3403"/>
                  </a:lnTo>
                  <a:lnTo>
                    <a:pt x="17410" y="5041"/>
                  </a:lnTo>
                  <a:lnTo>
                    <a:pt x="16846" y="6464"/>
                  </a:lnTo>
                  <a:lnTo>
                    <a:pt x="21308" y="6464"/>
                  </a:lnTo>
                  <a:lnTo>
                    <a:pt x="22129" y="5575"/>
                  </a:lnTo>
                  <a:lnTo>
                    <a:pt x="22231" y="4914"/>
                  </a:lnTo>
                  <a:lnTo>
                    <a:pt x="22675" y="4495"/>
                  </a:lnTo>
                  <a:lnTo>
                    <a:pt x="23018" y="4254"/>
                  </a:lnTo>
                  <a:lnTo>
                    <a:pt x="23247" y="3911"/>
                  </a:lnTo>
                  <a:lnTo>
                    <a:pt x="23361" y="3403"/>
                  </a:lnTo>
                  <a:lnTo>
                    <a:pt x="23272" y="2527"/>
                  </a:lnTo>
                  <a:lnTo>
                    <a:pt x="23183" y="2298"/>
                  </a:lnTo>
                  <a:lnTo>
                    <a:pt x="21367" y="2197"/>
                  </a:lnTo>
                  <a:lnTo>
                    <a:pt x="19792" y="0"/>
                  </a:lnTo>
                  <a:close/>
                </a:path>
                <a:path w="23494" h="12700">
                  <a:moveTo>
                    <a:pt x="21734" y="6019"/>
                  </a:moveTo>
                  <a:close/>
                </a:path>
                <a:path w="23494" h="12700">
                  <a:moveTo>
                    <a:pt x="13798" y="1562"/>
                  </a:moveTo>
                  <a:lnTo>
                    <a:pt x="11893" y="1816"/>
                  </a:lnTo>
                  <a:lnTo>
                    <a:pt x="10839" y="5626"/>
                  </a:lnTo>
                  <a:lnTo>
                    <a:pt x="15738" y="5626"/>
                  </a:lnTo>
                  <a:lnTo>
                    <a:pt x="14966" y="5041"/>
                  </a:lnTo>
                  <a:lnTo>
                    <a:pt x="15677" y="2527"/>
                  </a:lnTo>
                  <a:lnTo>
                    <a:pt x="13798" y="1562"/>
                  </a:lnTo>
                  <a:close/>
                </a:path>
                <a:path w="23494" h="12700">
                  <a:moveTo>
                    <a:pt x="22739" y="1854"/>
                  </a:moveTo>
                  <a:lnTo>
                    <a:pt x="21367" y="2197"/>
                  </a:lnTo>
                  <a:lnTo>
                    <a:pt x="23082" y="2197"/>
                  </a:lnTo>
                  <a:lnTo>
                    <a:pt x="22739" y="1854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1716276" y="5500867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5" h="15875">
                  <a:moveTo>
                    <a:pt x="12738" y="0"/>
                  </a:moveTo>
                  <a:lnTo>
                    <a:pt x="9524" y="1181"/>
                  </a:lnTo>
                  <a:lnTo>
                    <a:pt x="8178" y="4635"/>
                  </a:lnTo>
                  <a:lnTo>
                    <a:pt x="4622" y="5880"/>
                  </a:lnTo>
                  <a:lnTo>
                    <a:pt x="4660" y="7277"/>
                  </a:lnTo>
                  <a:lnTo>
                    <a:pt x="4508" y="8089"/>
                  </a:lnTo>
                  <a:lnTo>
                    <a:pt x="4127" y="8407"/>
                  </a:lnTo>
                  <a:lnTo>
                    <a:pt x="3860" y="8826"/>
                  </a:lnTo>
                  <a:lnTo>
                    <a:pt x="3454" y="9131"/>
                  </a:lnTo>
                  <a:lnTo>
                    <a:pt x="2933" y="10807"/>
                  </a:lnTo>
                  <a:lnTo>
                    <a:pt x="1269" y="10985"/>
                  </a:lnTo>
                  <a:lnTo>
                    <a:pt x="0" y="11696"/>
                  </a:lnTo>
                  <a:lnTo>
                    <a:pt x="215" y="13042"/>
                  </a:lnTo>
                  <a:lnTo>
                    <a:pt x="1587" y="13919"/>
                  </a:lnTo>
                  <a:lnTo>
                    <a:pt x="1384" y="15367"/>
                  </a:lnTo>
                  <a:lnTo>
                    <a:pt x="2514" y="14859"/>
                  </a:lnTo>
                  <a:lnTo>
                    <a:pt x="3162" y="13995"/>
                  </a:lnTo>
                  <a:lnTo>
                    <a:pt x="4025" y="10668"/>
                  </a:lnTo>
                  <a:lnTo>
                    <a:pt x="5346" y="9334"/>
                  </a:lnTo>
                  <a:lnTo>
                    <a:pt x="7619" y="9131"/>
                  </a:lnTo>
                  <a:lnTo>
                    <a:pt x="7912" y="8737"/>
                  </a:lnTo>
                  <a:lnTo>
                    <a:pt x="8343" y="8483"/>
                  </a:lnTo>
                  <a:lnTo>
                    <a:pt x="8648" y="8089"/>
                  </a:lnTo>
                  <a:lnTo>
                    <a:pt x="9690" y="9118"/>
                  </a:lnTo>
                  <a:lnTo>
                    <a:pt x="12915" y="6819"/>
                  </a:lnTo>
                  <a:lnTo>
                    <a:pt x="13144" y="3556"/>
                  </a:lnTo>
                  <a:lnTo>
                    <a:pt x="12738" y="0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1703141" y="5497554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143" y="0"/>
                  </a:moveTo>
                  <a:lnTo>
                    <a:pt x="3632" y="838"/>
                  </a:lnTo>
                  <a:lnTo>
                    <a:pt x="1777" y="1244"/>
                  </a:lnTo>
                  <a:lnTo>
                    <a:pt x="1028" y="3098"/>
                  </a:lnTo>
                  <a:lnTo>
                    <a:pt x="634" y="3403"/>
                  </a:lnTo>
                  <a:lnTo>
                    <a:pt x="406" y="3860"/>
                  </a:lnTo>
                  <a:lnTo>
                    <a:pt x="0" y="4140"/>
                  </a:lnTo>
                  <a:lnTo>
                    <a:pt x="1727" y="5549"/>
                  </a:lnTo>
                  <a:lnTo>
                    <a:pt x="3251" y="5816"/>
                  </a:lnTo>
                  <a:lnTo>
                    <a:pt x="4571" y="2247"/>
                  </a:lnTo>
                  <a:lnTo>
                    <a:pt x="4905" y="838"/>
                  </a:lnTo>
                  <a:lnTo>
                    <a:pt x="5143" y="0"/>
                  </a:lnTo>
                  <a:close/>
                </a:path>
              </a:pathLst>
            </a:custGeom>
            <a:solidFill>
              <a:srgbClr val="2F6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1702090" y="550469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193" y="0"/>
                  </a:moveTo>
                  <a:lnTo>
                    <a:pt x="444" y="469"/>
                  </a:lnTo>
                  <a:lnTo>
                    <a:pt x="12" y="1828"/>
                  </a:lnTo>
                  <a:lnTo>
                    <a:pt x="63" y="2540"/>
                  </a:lnTo>
                  <a:lnTo>
                    <a:pt x="0" y="3225"/>
                  </a:lnTo>
                  <a:lnTo>
                    <a:pt x="609" y="2959"/>
                  </a:lnTo>
                  <a:lnTo>
                    <a:pt x="1397" y="2844"/>
                  </a:lnTo>
                  <a:lnTo>
                    <a:pt x="2260" y="1841"/>
                  </a:lnTo>
                  <a:lnTo>
                    <a:pt x="2984" y="90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2F5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1711145" y="5508938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5" h="4445">
                  <a:moveTo>
                    <a:pt x="279" y="0"/>
                  </a:moveTo>
                  <a:lnTo>
                    <a:pt x="419" y="1384"/>
                  </a:lnTo>
                  <a:lnTo>
                    <a:pt x="0" y="2844"/>
                  </a:lnTo>
                  <a:lnTo>
                    <a:pt x="914" y="4089"/>
                  </a:lnTo>
                  <a:lnTo>
                    <a:pt x="1181" y="2654"/>
                  </a:lnTo>
                  <a:lnTo>
                    <a:pt x="1841" y="115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305F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1676984" y="5481852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19" h="16510">
                  <a:moveTo>
                    <a:pt x="19926" y="6515"/>
                  </a:moveTo>
                  <a:lnTo>
                    <a:pt x="19431" y="5740"/>
                  </a:lnTo>
                  <a:lnTo>
                    <a:pt x="18669" y="5461"/>
                  </a:lnTo>
                  <a:lnTo>
                    <a:pt x="17805" y="5359"/>
                  </a:lnTo>
                  <a:lnTo>
                    <a:pt x="15862" y="5613"/>
                  </a:lnTo>
                  <a:lnTo>
                    <a:pt x="13855" y="5727"/>
                  </a:lnTo>
                  <a:lnTo>
                    <a:pt x="8534" y="1981"/>
                  </a:lnTo>
                  <a:lnTo>
                    <a:pt x="7048" y="1816"/>
                  </a:lnTo>
                  <a:lnTo>
                    <a:pt x="5130" y="762"/>
                  </a:lnTo>
                  <a:lnTo>
                    <a:pt x="4406" y="342"/>
                  </a:lnTo>
                  <a:lnTo>
                    <a:pt x="4013" y="165"/>
                  </a:lnTo>
                  <a:lnTo>
                    <a:pt x="3403" y="0"/>
                  </a:lnTo>
                  <a:lnTo>
                    <a:pt x="0" y="1866"/>
                  </a:lnTo>
                  <a:lnTo>
                    <a:pt x="1473" y="4826"/>
                  </a:lnTo>
                  <a:lnTo>
                    <a:pt x="1308" y="7937"/>
                  </a:lnTo>
                  <a:lnTo>
                    <a:pt x="3644" y="7061"/>
                  </a:lnTo>
                  <a:lnTo>
                    <a:pt x="6108" y="4419"/>
                  </a:lnTo>
                  <a:lnTo>
                    <a:pt x="8267" y="10134"/>
                  </a:lnTo>
                  <a:lnTo>
                    <a:pt x="10248" y="9385"/>
                  </a:lnTo>
                  <a:lnTo>
                    <a:pt x="14681" y="11950"/>
                  </a:lnTo>
                  <a:lnTo>
                    <a:pt x="13296" y="9283"/>
                  </a:lnTo>
                  <a:lnTo>
                    <a:pt x="13703" y="8445"/>
                  </a:lnTo>
                  <a:lnTo>
                    <a:pt x="13589" y="7785"/>
                  </a:lnTo>
                  <a:lnTo>
                    <a:pt x="13093" y="6426"/>
                  </a:lnTo>
                  <a:lnTo>
                    <a:pt x="13804" y="5778"/>
                  </a:lnTo>
                  <a:lnTo>
                    <a:pt x="13703" y="8445"/>
                  </a:lnTo>
                  <a:lnTo>
                    <a:pt x="16916" y="9232"/>
                  </a:lnTo>
                  <a:lnTo>
                    <a:pt x="15989" y="11430"/>
                  </a:lnTo>
                  <a:lnTo>
                    <a:pt x="14439" y="14262"/>
                  </a:lnTo>
                  <a:lnTo>
                    <a:pt x="14211" y="14935"/>
                  </a:lnTo>
                  <a:lnTo>
                    <a:pt x="15265" y="16103"/>
                  </a:lnTo>
                  <a:lnTo>
                    <a:pt x="17805" y="12534"/>
                  </a:lnTo>
                  <a:lnTo>
                    <a:pt x="16560" y="11658"/>
                  </a:lnTo>
                  <a:lnTo>
                    <a:pt x="17119" y="10795"/>
                  </a:lnTo>
                  <a:lnTo>
                    <a:pt x="18808" y="8966"/>
                  </a:lnTo>
                  <a:lnTo>
                    <a:pt x="19900" y="8064"/>
                  </a:lnTo>
                  <a:lnTo>
                    <a:pt x="19926" y="6515"/>
                  </a:lnTo>
                  <a:close/>
                </a:path>
              </a:pathLst>
            </a:custGeom>
            <a:solidFill>
              <a:srgbClr val="30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1680399" y="548087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051" y="2006"/>
                  </a:moveTo>
                  <a:lnTo>
                    <a:pt x="1003" y="2006"/>
                  </a:lnTo>
                  <a:lnTo>
                    <a:pt x="1854" y="2908"/>
                  </a:lnTo>
                  <a:lnTo>
                    <a:pt x="2857" y="2755"/>
                  </a:lnTo>
                  <a:lnTo>
                    <a:pt x="3886" y="2425"/>
                  </a:lnTo>
                  <a:lnTo>
                    <a:pt x="4051" y="2006"/>
                  </a:lnTo>
                  <a:close/>
                </a:path>
                <a:path w="5080" h="3175">
                  <a:moveTo>
                    <a:pt x="4462" y="965"/>
                  </a:moveTo>
                  <a:lnTo>
                    <a:pt x="12" y="965"/>
                  </a:lnTo>
                  <a:lnTo>
                    <a:pt x="533" y="1816"/>
                  </a:lnTo>
                  <a:lnTo>
                    <a:pt x="1015" y="2032"/>
                  </a:lnTo>
                  <a:lnTo>
                    <a:pt x="4051" y="2006"/>
                  </a:lnTo>
                  <a:lnTo>
                    <a:pt x="4462" y="965"/>
                  </a:lnTo>
                  <a:close/>
                </a:path>
                <a:path w="5080" h="3175">
                  <a:moveTo>
                    <a:pt x="266" y="0"/>
                  </a:moveTo>
                  <a:lnTo>
                    <a:pt x="114" y="304"/>
                  </a:lnTo>
                  <a:lnTo>
                    <a:pt x="0" y="977"/>
                  </a:lnTo>
                  <a:lnTo>
                    <a:pt x="4462" y="965"/>
                  </a:lnTo>
                  <a:lnTo>
                    <a:pt x="4648" y="495"/>
                  </a:lnTo>
                  <a:lnTo>
                    <a:pt x="3251" y="279"/>
                  </a:lnTo>
                  <a:lnTo>
                    <a:pt x="1943" y="1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1695851" y="549228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397" y="0"/>
                  </a:moveTo>
                  <a:lnTo>
                    <a:pt x="698" y="50"/>
                  </a:lnTo>
                  <a:lnTo>
                    <a:pt x="0" y="1092"/>
                  </a:lnTo>
                  <a:lnTo>
                    <a:pt x="1384" y="1092"/>
                  </a:lnTo>
                  <a:lnTo>
                    <a:pt x="2082" y="1104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305D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1743240" y="5506166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29">
                  <a:moveTo>
                    <a:pt x="4571" y="0"/>
                  </a:moveTo>
                  <a:lnTo>
                    <a:pt x="3289" y="152"/>
                  </a:lnTo>
                  <a:lnTo>
                    <a:pt x="1460" y="800"/>
                  </a:lnTo>
                  <a:lnTo>
                    <a:pt x="558" y="2247"/>
                  </a:lnTo>
                  <a:lnTo>
                    <a:pt x="0" y="3987"/>
                  </a:lnTo>
                  <a:lnTo>
                    <a:pt x="533" y="5753"/>
                  </a:lnTo>
                  <a:lnTo>
                    <a:pt x="1244" y="7302"/>
                  </a:lnTo>
                  <a:lnTo>
                    <a:pt x="3492" y="7213"/>
                  </a:lnTo>
                  <a:lnTo>
                    <a:pt x="5587" y="7747"/>
                  </a:lnTo>
                  <a:lnTo>
                    <a:pt x="5740" y="10350"/>
                  </a:lnTo>
                  <a:lnTo>
                    <a:pt x="7632" y="11112"/>
                  </a:lnTo>
                  <a:lnTo>
                    <a:pt x="8661" y="10731"/>
                  </a:lnTo>
                  <a:lnTo>
                    <a:pt x="9385" y="9994"/>
                  </a:lnTo>
                  <a:lnTo>
                    <a:pt x="9982" y="9105"/>
                  </a:lnTo>
                  <a:lnTo>
                    <a:pt x="10147" y="8293"/>
                  </a:lnTo>
                  <a:lnTo>
                    <a:pt x="10261" y="7442"/>
                  </a:lnTo>
                  <a:lnTo>
                    <a:pt x="11125" y="7010"/>
                  </a:lnTo>
                  <a:lnTo>
                    <a:pt x="11683" y="6604"/>
                  </a:lnTo>
                  <a:lnTo>
                    <a:pt x="12090" y="6108"/>
                  </a:lnTo>
                  <a:lnTo>
                    <a:pt x="12103" y="5372"/>
                  </a:lnTo>
                  <a:lnTo>
                    <a:pt x="10985" y="3111"/>
                  </a:lnTo>
                  <a:lnTo>
                    <a:pt x="8496" y="2565"/>
                  </a:lnTo>
                  <a:lnTo>
                    <a:pt x="6756" y="1092"/>
                  </a:lnTo>
                  <a:lnTo>
                    <a:pt x="5676" y="508"/>
                  </a:lnTo>
                  <a:lnTo>
                    <a:pt x="4571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1750874" y="5511707"/>
              <a:ext cx="8255" cy="8890"/>
            </a:xfrm>
            <a:custGeom>
              <a:avLst/>
              <a:gdLst/>
              <a:ahLst/>
              <a:cxnLst/>
              <a:rect l="l" t="t" r="r" b="b"/>
              <a:pathLst>
                <a:path w="8255" h="8889">
                  <a:moveTo>
                    <a:pt x="5016" y="0"/>
                  </a:moveTo>
                  <a:lnTo>
                    <a:pt x="4635" y="38"/>
                  </a:lnTo>
                  <a:lnTo>
                    <a:pt x="4267" y="317"/>
                  </a:lnTo>
                  <a:lnTo>
                    <a:pt x="3149" y="1384"/>
                  </a:lnTo>
                  <a:lnTo>
                    <a:pt x="3111" y="1854"/>
                  </a:lnTo>
                  <a:lnTo>
                    <a:pt x="3060" y="2171"/>
                  </a:lnTo>
                  <a:lnTo>
                    <a:pt x="2922" y="2463"/>
                  </a:lnTo>
                  <a:lnTo>
                    <a:pt x="2717" y="2692"/>
                  </a:lnTo>
                  <a:lnTo>
                    <a:pt x="2133" y="3429"/>
                  </a:lnTo>
                  <a:lnTo>
                    <a:pt x="787" y="3505"/>
                  </a:lnTo>
                  <a:lnTo>
                    <a:pt x="50" y="4203"/>
                  </a:lnTo>
                  <a:lnTo>
                    <a:pt x="0" y="5575"/>
                  </a:lnTo>
                  <a:lnTo>
                    <a:pt x="711" y="6908"/>
                  </a:lnTo>
                  <a:lnTo>
                    <a:pt x="1752" y="7950"/>
                  </a:lnTo>
                  <a:lnTo>
                    <a:pt x="2971" y="8826"/>
                  </a:lnTo>
                  <a:lnTo>
                    <a:pt x="3378" y="8775"/>
                  </a:lnTo>
                  <a:lnTo>
                    <a:pt x="4406" y="8737"/>
                  </a:lnTo>
                  <a:lnTo>
                    <a:pt x="5206" y="8572"/>
                  </a:lnTo>
                  <a:lnTo>
                    <a:pt x="5905" y="8089"/>
                  </a:lnTo>
                  <a:lnTo>
                    <a:pt x="6286" y="7607"/>
                  </a:lnTo>
                  <a:lnTo>
                    <a:pt x="5219" y="5575"/>
                  </a:lnTo>
                  <a:lnTo>
                    <a:pt x="5727" y="4495"/>
                  </a:lnTo>
                  <a:lnTo>
                    <a:pt x="7534" y="4495"/>
                  </a:lnTo>
                  <a:lnTo>
                    <a:pt x="7759" y="3759"/>
                  </a:lnTo>
                  <a:lnTo>
                    <a:pt x="7662" y="2451"/>
                  </a:lnTo>
                  <a:lnTo>
                    <a:pt x="7061" y="1562"/>
                  </a:lnTo>
                  <a:lnTo>
                    <a:pt x="6273" y="850"/>
                  </a:lnTo>
                  <a:lnTo>
                    <a:pt x="5435" y="190"/>
                  </a:lnTo>
                  <a:lnTo>
                    <a:pt x="5016" y="0"/>
                  </a:lnTo>
                  <a:close/>
                </a:path>
                <a:path w="8255" h="8889">
                  <a:moveTo>
                    <a:pt x="7534" y="4495"/>
                  </a:moveTo>
                  <a:lnTo>
                    <a:pt x="5727" y="4495"/>
                  </a:lnTo>
                  <a:lnTo>
                    <a:pt x="7378" y="5003"/>
                  </a:lnTo>
                  <a:lnTo>
                    <a:pt x="7534" y="4495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1740154" y="5508620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5">
                  <a:moveTo>
                    <a:pt x="1612" y="0"/>
                  </a:moveTo>
                  <a:lnTo>
                    <a:pt x="1244" y="190"/>
                  </a:lnTo>
                  <a:lnTo>
                    <a:pt x="990" y="596"/>
                  </a:lnTo>
                  <a:lnTo>
                    <a:pt x="876" y="1231"/>
                  </a:lnTo>
                  <a:lnTo>
                    <a:pt x="888" y="1917"/>
                  </a:lnTo>
                  <a:lnTo>
                    <a:pt x="355" y="2413"/>
                  </a:lnTo>
                  <a:lnTo>
                    <a:pt x="177" y="2527"/>
                  </a:lnTo>
                  <a:lnTo>
                    <a:pt x="0" y="3009"/>
                  </a:lnTo>
                  <a:lnTo>
                    <a:pt x="88" y="3238"/>
                  </a:lnTo>
                  <a:lnTo>
                    <a:pt x="355" y="3467"/>
                  </a:lnTo>
                  <a:lnTo>
                    <a:pt x="1587" y="3606"/>
                  </a:lnTo>
                  <a:lnTo>
                    <a:pt x="3454" y="3086"/>
                  </a:lnTo>
                  <a:lnTo>
                    <a:pt x="2463" y="7505"/>
                  </a:lnTo>
                  <a:lnTo>
                    <a:pt x="3454" y="8801"/>
                  </a:lnTo>
                  <a:lnTo>
                    <a:pt x="5143" y="10604"/>
                  </a:lnTo>
                  <a:lnTo>
                    <a:pt x="5587" y="8255"/>
                  </a:lnTo>
                  <a:lnTo>
                    <a:pt x="6781" y="6718"/>
                  </a:lnTo>
                  <a:lnTo>
                    <a:pt x="6578" y="4749"/>
                  </a:lnTo>
                  <a:lnTo>
                    <a:pt x="5346" y="3810"/>
                  </a:lnTo>
                  <a:lnTo>
                    <a:pt x="4076" y="2908"/>
                  </a:lnTo>
                  <a:lnTo>
                    <a:pt x="3467" y="1384"/>
                  </a:lnTo>
                  <a:lnTo>
                    <a:pt x="3263" y="673"/>
                  </a:lnTo>
                  <a:lnTo>
                    <a:pt x="2768" y="254"/>
                  </a:lnTo>
                  <a:lnTo>
                    <a:pt x="2095" y="25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1753856" y="551931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1101" y="165"/>
                  </a:moveTo>
                  <a:lnTo>
                    <a:pt x="288" y="977"/>
                  </a:lnTo>
                  <a:lnTo>
                    <a:pt x="0" y="1206"/>
                  </a:lnTo>
                  <a:lnTo>
                    <a:pt x="78" y="1346"/>
                  </a:lnTo>
                  <a:lnTo>
                    <a:pt x="885" y="2425"/>
                  </a:lnTo>
                  <a:lnTo>
                    <a:pt x="1914" y="3479"/>
                  </a:lnTo>
                  <a:lnTo>
                    <a:pt x="3336" y="4076"/>
                  </a:lnTo>
                  <a:lnTo>
                    <a:pt x="3819" y="2717"/>
                  </a:lnTo>
                  <a:lnTo>
                    <a:pt x="5051" y="1346"/>
                  </a:lnTo>
                  <a:lnTo>
                    <a:pt x="4869" y="1206"/>
                  </a:lnTo>
                  <a:lnTo>
                    <a:pt x="2485" y="1206"/>
                  </a:lnTo>
                  <a:lnTo>
                    <a:pt x="1101" y="165"/>
                  </a:lnTo>
                  <a:close/>
                </a:path>
                <a:path w="5080" h="4445">
                  <a:moveTo>
                    <a:pt x="3298" y="0"/>
                  </a:moveTo>
                  <a:lnTo>
                    <a:pt x="2485" y="1206"/>
                  </a:lnTo>
                  <a:lnTo>
                    <a:pt x="4869" y="1206"/>
                  </a:lnTo>
                  <a:lnTo>
                    <a:pt x="3298" y="0"/>
                  </a:lnTo>
                  <a:close/>
                </a:path>
              </a:pathLst>
            </a:custGeom>
            <a:solidFill>
              <a:srgbClr val="85BF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1737075" y="551311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400" y="0"/>
                  </a:moveTo>
                  <a:lnTo>
                    <a:pt x="1016" y="571"/>
                  </a:lnTo>
                  <a:lnTo>
                    <a:pt x="317" y="1612"/>
                  </a:lnTo>
                  <a:lnTo>
                    <a:pt x="317" y="3111"/>
                  </a:lnTo>
                  <a:lnTo>
                    <a:pt x="0" y="4114"/>
                  </a:lnTo>
                  <a:lnTo>
                    <a:pt x="368" y="4419"/>
                  </a:lnTo>
                  <a:lnTo>
                    <a:pt x="1346" y="4140"/>
                  </a:lnTo>
                  <a:lnTo>
                    <a:pt x="2057" y="2857"/>
                  </a:lnTo>
                  <a:lnTo>
                    <a:pt x="2565" y="151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1735302" y="5511036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111" y="6223"/>
                  </a:moveTo>
                  <a:lnTo>
                    <a:pt x="2082" y="5194"/>
                  </a:lnTo>
                  <a:lnTo>
                    <a:pt x="1092" y="5588"/>
                  </a:lnTo>
                  <a:lnTo>
                    <a:pt x="406" y="6286"/>
                  </a:lnTo>
                  <a:lnTo>
                    <a:pt x="0" y="7277"/>
                  </a:lnTo>
                  <a:lnTo>
                    <a:pt x="863" y="7289"/>
                  </a:lnTo>
                  <a:lnTo>
                    <a:pt x="1638" y="7480"/>
                  </a:lnTo>
                  <a:lnTo>
                    <a:pt x="2082" y="8318"/>
                  </a:lnTo>
                  <a:lnTo>
                    <a:pt x="2921" y="7861"/>
                  </a:lnTo>
                  <a:lnTo>
                    <a:pt x="3098" y="7086"/>
                  </a:lnTo>
                  <a:lnTo>
                    <a:pt x="3111" y="6223"/>
                  </a:lnTo>
                  <a:close/>
                </a:path>
                <a:path w="5714" h="8889">
                  <a:moveTo>
                    <a:pt x="5194" y="0"/>
                  </a:moveTo>
                  <a:lnTo>
                    <a:pt x="4356" y="444"/>
                  </a:lnTo>
                  <a:lnTo>
                    <a:pt x="4178" y="1219"/>
                  </a:lnTo>
                  <a:lnTo>
                    <a:pt x="4165" y="2082"/>
                  </a:lnTo>
                  <a:lnTo>
                    <a:pt x="5194" y="1054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1698979" y="5493545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447" y="0"/>
                  </a:moveTo>
                  <a:lnTo>
                    <a:pt x="2184" y="4660"/>
                  </a:lnTo>
                  <a:lnTo>
                    <a:pt x="190" y="4635"/>
                  </a:lnTo>
                  <a:lnTo>
                    <a:pt x="88" y="4902"/>
                  </a:lnTo>
                  <a:lnTo>
                    <a:pt x="0" y="5041"/>
                  </a:lnTo>
                  <a:lnTo>
                    <a:pt x="850" y="5054"/>
                  </a:lnTo>
                  <a:lnTo>
                    <a:pt x="1625" y="5245"/>
                  </a:lnTo>
                  <a:lnTo>
                    <a:pt x="2082" y="6070"/>
                  </a:lnTo>
                  <a:lnTo>
                    <a:pt x="3022" y="4851"/>
                  </a:lnTo>
                  <a:lnTo>
                    <a:pt x="5372" y="3340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2E5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1721253" y="551139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463" y="0"/>
                  </a:moveTo>
                  <a:lnTo>
                    <a:pt x="2184" y="1193"/>
                  </a:lnTo>
                  <a:lnTo>
                    <a:pt x="1574" y="1701"/>
                  </a:lnTo>
                  <a:lnTo>
                    <a:pt x="0" y="3390"/>
                  </a:lnTo>
                  <a:lnTo>
                    <a:pt x="1333" y="3594"/>
                  </a:lnTo>
                  <a:lnTo>
                    <a:pt x="2641" y="3822"/>
                  </a:lnTo>
                  <a:lnTo>
                    <a:pt x="2997" y="3467"/>
                  </a:lnTo>
                  <a:lnTo>
                    <a:pt x="3340" y="3111"/>
                  </a:lnTo>
                  <a:lnTo>
                    <a:pt x="3695" y="2755"/>
                  </a:lnTo>
                  <a:lnTo>
                    <a:pt x="3657" y="68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305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1729990" y="551830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68" y="0"/>
                  </a:moveTo>
                  <a:lnTo>
                    <a:pt x="0" y="698"/>
                  </a:lnTo>
                  <a:lnTo>
                    <a:pt x="152" y="1841"/>
                  </a:lnTo>
                  <a:lnTo>
                    <a:pt x="165" y="2946"/>
                  </a:lnTo>
                  <a:lnTo>
                    <a:pt x="1447" y="2286"/>
                  </a:lnTo>
                  <a:lnTo>
                    <a:pt x="1092" y="106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2E4C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1755574" y="5513201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6934" y="0"/>
                  </a:moveTo>
                  <a:lnTo>
                    <a:pt x="2603" y="1993"/>
                  </a:lnTo>
                  <a:lnTo>
                    <a:pt x="2197" y="2971"/>
                  </a:lnTo>
                  <a:lnTo>
                    <a:pt x="0" y="2171"/>
                  </a:lnTo>
                  <a:lnTo>
                    <a:pt x="520" y="4076"/>
                  </a:lnTo>
                  <a:lnTo>
                    <a:pt x="3416" y="4013"/>
                  </a:lnTo>
                  <a:lnTo>
                    <a:pt x="5003" y="6985"/>
                  </a:lnTo>
                  <a:lnTo>
                    <a:pt x="7772" y="7175"/>
                  </a:lnTo>
                  <a:lnTo>
                    <a:pt x="8775" y="7480"/>
                  </a:lnTo>
                  <a:lnTo>
                    <a:pt x="9156" y="7162"/>
                  </a:lnTo>
                  <a:lnTo>
                    <a:pt x="8826" y="6121"/>
                  </a:lnTo>
                  <a:lnTo>
                    <a:pt x="8394" y="2286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1763351" y="551932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054" y="0"/>
                  </a:moveTo>
                  <a:lnTo>
                    <a:pt x="0" y="1054"/>
                  </a:lnTo>
                  <a:lnTo>
                    <a:pt x="25" y="1904"/>
                  </a:lnTo>
                  <a:lnTo>
                    <a:pt x="203" y="2679"/>
                  </a:lnTo>
                  <a:lnTo>
                    <a:pt x="1041" y="3124"/>
                  </a:lnTo>
                  <a:lnTo>
                    <a:pt x="1409" y="2755"/>
                  </a:lnTo>
                  <a:lnTo>
                    <a:pt x="1765" y="2387"/>
                  </a:lnTo>
                  <a:lnTo>
                    <a:pt x="2133" y="2019"/>
                  </a:lnTo>
                  <a:lnTo>
                    <a:pt x="2044" y="1206"/>
                  </a:lnTo>
                  <a:lnTo>
                    <a:pt x="1816" y="46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1734271" y="55193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41" y="0"/>
                  </a:moveTo>
                  <a:lnTo>
                    <a:pt x="38" y="0"/>
                  </a:lnTo>
                  <a:lnTo>
                    <a:pt x="0" y="1041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1824612" y="546949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124" y="0"/>
                  </a:moveTo>
                  <a:lnTo>
                    <a:pt x="1054" y="12"/>
                  </a:lnTo>
                  <a:lnTo>
                    <a:pt x="0" y="3124"/>
                  </a:lnTo>
                  <a:lnTo>
                    <a:pt x="190" y="3746"/>
                  </a:lnTo>
                  <a:lnTo>
                    <a:pt x="1028" y="4889"/>
                  </a:lnTo>
                  <a:lnTo>
                    <a:pt x="2158" y="5460"/>
                  </a:lnTo>
                  <a:lnTo>
                    <a:pt x="3568" y="5499"/>
                  </a:lnTo>
                  <a:lnTo>
                    <a:pt x="4152" y="5206"/>
                  </a:lnTo>
                  <a:lnTo>
                    <a:pt x="4825" y="3987"/>
                  </a:lnTo>
                  <a:lnTo>
                    <a:pt x="6578" y="3860"/>
                  </a:lnTo>
                  <a:lnTo>
                    <a:pt x="7430" y="1041"/>
                  </a:lnTo>
                  <a:lnTo>
                    <a:pt x="5194" y="1041"/>
                  </a:lnTo>
                  <a:lnTo>
                    <a:pt x="4888" y="685"/>
                  </a:lnTo>
                  <a:lnTo>
                    <a:pt x="3644" y="685"/>
                  </a:lnTo>
                  <a:lnTo>
                    <a:pt x="3124" y="0"/>
                  </a:lnTo>
                  <a:close/>
                </a:path>
                <a:path w="7619" h="5714">
                  <a:moveTo>
                    <a:pt x="7607" y="457"/>
                  </a:moveTo>
                  <a:lnTo>
                    <a:pt x="6603" y="469"/>
                  </a:lnTo>
                  <a:lnTo>
                    <a:pt x="5194" y="1041"/>
                  </a:lnTo>
                  <a:lnTo>
                    <a:pt x="7430" y="1041"/>
                  </a:lnTo>
                  <a:lnTo>
                    <a:pt x="7607" y="457"/>
                  </a:lnTo>
                  <a:close/>
                </a:path>
                <a:path w="7619" h="5714">
                  <a:moveTo>
                    <a:pt x="4648" y="406"/>
                  </a:moveTo>
                  <a:lnTo>
                    <a:pt x="3644" y="685"/>
                  </a:lnTo>
                  <a:lnTo>
                    <a:pt x="4888" y="685"/>
                  </a:lnTo>
                  <a:lnTo>
                    <a:pt x="4648" y="406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1833934" y="546385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794" y="0"/>
                  </a:moveTo>
                  <a:lnTo>
                    <a:pt x="1397" y="38"/>
                  </a:lnTo>
                  <a:lnTo>
                    <a:pt x="0" y="1498"/>
                  </a:lnTo>
                  <a:lnTo>
                    <a:pt x="698" y="2197"/>
                  </a:lnTo>
                  <a:lnTo>
                    <a:pt x="1054" y="2540"/>
                  </a:lnTo>
                  <a:lnTo>
                    <a:pt x="1409" y="3048"/>
                  </a:lnTo>
                  <a:lnTo>
                    <a:pt x="1752" y="3022"/>
                  </a:lnTo>
                  <a:lnTo>
                    <a:pt x="2095" y="2527"/>
                  </a:lnTo>
                  <a:lnTo>
                    <a:pt x="2959" y="2514"/>
                  </a:lnTo>
                  <a:lnTo>
                    <a:pt x="3733" y="2324"/>
                  </a:lnTo>
                  <a:lnTo>
                    <a:pt x="4191" y="1498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32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1820422" y="5472620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80" h="11429">
                  <a:moveTo>
                    <a:pt x="16877" y="5156"/>
                  </a:moveTo>
                  <a:lnTo>
                    <a:pt x="9017" y="5156"/>
                  </a:lnTo>
                  <a:lnTo>
                    <a:pt x="11036" y="5689"/>
                  </a:lnTo>
                  <a:lnTo>
                    <a:pt x="11239" y="7975"/>
                  </a:lnTo>
                  <a:lnTo>
                    <a:pt x="8991" y="8039"/>
                  </a:lnTo>
                  <a:lnTo>
                    <a:pt x="8331" y="9334"/>
                  </a:lnTo>
                  <a:lnTo>
                    <a:pt x="9372" y="9347"/>
                  </a:lnTo>
                  <a:lnTo>
                    <a:pt x="9944" y="9944"/>
                  </a:lnTo>
                  <a:lnTo>
                    <a:pt x="10299" y="10972"/>
                  </a:lnTo>
                  <a:lnTo>
                    <a:pt x="11455" y="10363"/>
                  </a:lnTo>
                  <a:lnTo>
                    <a:pt x="11861" y="9385"/>
                  </a:lnTo>
                  <a:lnTo>
                    <a:pt x="12547" y="8699"/>
                  </a:lnTo>
                  <a:lnTo>
                    <a:pt x="13525" y="8305"/>
                  </a:lnTo>
                  <a:lnTo>
                    <a:pt x="14461" y="6375"/>
                  </a:lnTo>
                  <a:lnTo>
                    <a:pt x="14569" y="6197"/>
                  </a:lnTo>
                  <a:lnTo>
                    <a:pt x="16877" y="5156"/>
                  </a:lnTo>
                  <a:close/>
                </a:path>
                <a:path w="17780" h="11429">
                  <a:moveTo>
                    <a:pt x="17231" y="4787"/>
                  </a:moveTo>
                  <a:lnTo>
                    <a:pt x="2768" y="4787"/>
                  </a:lnTo>
                  <a:lnTo>
                    <a:pt x="4495" y="5118"/>
                  </a:lnTo>
                  <a:lnTo>
                    <a:pt x="4038" y="8216"/>
                  </a:lnTo>
                  <a:lnTo>
                    <a:pt x="8128" y="7226"/>
                  </a:lnTo>
                  <a:lnTo>
                    <a:pt x="9017" y="5156"/>
                  </a:lnTo>
                  <a:lnTo>
                    <a:pt x="16877" y="5156"/>
                  </a:lnTo>
                  <a:lnTo>
                    <a:pt x="17272" y="4978"/>
                  </a:lnTo>
                  <a:lnTo>
                    <a:pt x="17231" y="4787"/>
                  </a:lnTo>
                  <a:close/>
                </a:path>
                <a:path w="17780" h="11429">
                  <a:moveTo>
                    <a:pt x="4191" y="0"/>
                  </a:moveTo>
                  <a:lnTo>
                    <a:pt x="215" y="330"/>
                  </a:lnTo>
                  <a:lnTo>
                    <a:pt x="1219" y="4000"/>
                  </a:lnTo>
                  <a:lnTo>
                    <a:pt x="0" y="6197"/>
                  </a:lnTo>
                  <a:lnTo>
                    <a:pt x="1066" y="7251"/>
                  </a:lnTo>
                  <a:lnTo>
                    <a:pt x="1562" y="6375"/>
                  </a:lnTo>
                  <a:lnTo>
                    <a:pt x="1816" y="5321"/>
                  </a:lnTo>
                  <a:lnTo>
                    <a:pt x="2768" y="4787"/>
                  </a:lnTo>
                  <a:lnTo>
                    <a:pt x="17231" y="4787"/>
                  </a:lnTo>
                  <a:lnTo>
                    <a:pt x="17092" y="4140"/>
                  </a:lnTo>
                  <a:lnTo>
                    <a:pt x="5588" y="4140"/>
                  </a:lnTo>
                  <a:lnTo>
                    <a:pt x="5320" y="2070"/>
                  </a:lnTo>
                  <a:lnTo>
                    <a:pt x="5203" y="1346"/>
                  </a:lnTo>
                  <a:lnTo>
                    <a:pt x="4191" y="0"/>
                  </a:lnTo>
                  <a:close/>
                </a:path>
                <a:path w="17780" h="11429">
                  <a:moveTo>
                    <a:pt x="13182" y="101"/>
                  </a:moveTo>
                  <a:lnTo>
                    <a:pt x="11442" y="2057"/>
                  </a:lnTo>
                  <a:lnTo>
                    <a:pt x="8343" y="2070"/>
                  </a:lnTo>
                  <a:lnTo>
                    <a:pt x="5588" y="4140"/>
                  </a:lnTo>
                  <a:lnTo>
                    <a:pt x="17092" y="4140"/>
                  </a:lnTo>
                  <a:lnTo>
                    <a:pt x="16649" y="2070"/>
                  </a:lnTo>
                  <a:lnTo>
                    <a:pt x="14909" y="1346"/>
                  </a:lnTo>
                  <a:lnTo>
                    <a:pt x="13182" y="101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1815061" y="5475260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10" h="12700">
                  <a:moveTo>
                    <a:pt x="1905" y="0"/>
                  </a:moveTo>
                  <a:lnTo>
                    <a:pt x="1574" y="0"/>
                  </a:lnTo>
                  <a:lnTo>
                    <a:pt x="1244" y="469"/>
                  </a:lnTo>
                  <a:lnTo>
                    <a:pt x="2971" y="3543"/>
                  </a:lnTo>
                  <a:lnTo>
                    <a:pt x="1181" y="6096"/>
                  </a:lnTo>
                  <a:lnTo>
                    <a:pt x="0" y="8724"/>
                  </a:lnTo>
                  <a:lnTo>
                    <a:pt x="495" y="9359"/>
                  </a:lnTo>
                  <a:lnTo>
                    <a:pt x="1028" y="9969"/>
                  </a:lnTo>
                  <a:lnTo>
                    <a:pt x="1485" y="11125"/>
                  </a:lnTo>
                  <a:lnTo>
                    <a:pt x="1689" y="11493"/>
                  </a:lnTo>
                  <a:lnTo>
                    <a:pt x="1955" y="11836"/>
                  </a:lnTo>
                  <a:lnTo>
                    <a:pt x="2324" y="12141"/>
                  </a:lnTo>
                  <a:lnTo>
                    <a:pt x="2717" y="12153"/>
                  </a:lnTo>
                  <a:lnTo>
                    <a:pt x="3124" y="11912"/>
                  </a:lnTo>
                  <a:lnTo>
                    <a:pt x="3492" y="2667"/>
                  </a:lnTo>
                  <a:lnTo>
                    <a:pt x="2235" y="46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447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1816040" y="547365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952" y="0"/>
                  </a:moveTo>
                  <a:lnTo>
                    <a:pt x="634" y="38"/>
                  </a:lnTo>
                  <a:lnTo>
                    <a:pt x="0" y="88"/>
                  </a:lnTo>
                  <a:lnTo>
                    <a:pt x="266" y="2070"/>
                  </a:lnTo>
                  <a:lnTo>
                    <a:pt x="1257" y="207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893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1681426" y="5475900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1803" y="0"/>
                  </a:moveTo>
                  <a:lnTo>
                    <a:pt x="1104" y="139"/>
                  </a:lnTo>
                  <a:lnTo>
                    <a:pt x="673" y="292"/>
                  </a:lnTo>
                  <a:lnTo>
                    <a:pt x="304" y="546"/>
                  </a:lnTo>
                  <a:lnTo>
                    <a:pt x="0" y="901"/>
                  </a:lnTo>
                  <a:lnTo>
                    <a:pt x="914" y="4991"/>
                  </a:lnTo>
                  <a:lnTo>
                    <a:pt x="2946" y="7073"/>
                  </a:lnTo>
                  <a:lnTo>
                    <a:pt x="2463" y="9194"/>
                  </a:lnTo>
                  <a:lnTo>
                    <a:pt x="4571" y="8293"/>
                  </a:lnTo>
                  <a:lnTo>
                    <a:pt x="5270" y="9055"/>
                  </a:lnTo>
                  <a:lnTo>
                    <a:pt x="6730" y="9029"/>
                  </a:lnTo>
                  <a:lnTo>
                    <a:pt x="7988" y="9601"/>
                  </a:lnTo>
                  <a:lnTo>
                    <a:pt x="9169" y="10401"/>
                  </a:lnTo>
                  <a:lnTo>
                    <a:pt x="10096" y="12230"/>
                  </a:lnTo>
                  <a:lnTo>
                    <a:pt x="11696" y="11849"/>
                  </a:lnTo>
                  <a:lnTo>
                    <a:pt x="15379" y="7658"/>
                  </a:lnTo>
                  <a:lnTo>
                    <a:pt x="14897" y="6235"/>
                  </a:lnTo>
                  <a:lnTo>
                    <a:pt x="14300" y="4838"/>
                  </a:lnTo>
                  <a:lnTo>
                    <a:pt x="13855" y="3873"/>
                  </a:lnTo>
                  <a:lnTo>
                    <a:pt x="12953" y="3441"/>
                  </a:lnTo>
                  <a:lnTo>
                    <a:pt x="12141" y="2908"/>
                  </a:lnTo>
                  <a:lnTo>
                    <a:pt x="9588" y="1930"/>
                  </a:lnTo>
                  <a:lnTo>
                    <a:pt x="8343" y="1930"/>
                  </a:lnTo>
                  <a:lnTo>
                    <a:pt x="7111" y="2590"/>
                  </a:lnTo>
                  <a:lnTo>
                    <a:pt x="5841" y="2082"/>
                  </a:lnTo>
                  <a:lnTo>
                    <a:pt x="5473" y="1892"/>
                  </a:lnTo>
                  <a:lnTo>
                    <a:pt x="4762" y="1447"/>
                  </a:lnTo>
                  <a:lnTo>
                    <a:pt x="3898" y="787"/>
                  </a:lnTo>
                  <a:lnTo>
                    <a:pt x="3517" y="533"/>
                  </a:lnTo>
                  <a:lnTo>
                    <a:pt x="3124" y="342"/>
                  </a:lnTo>
                  <a:lnTo>
                    <a:pt x="2463" y="88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8C2B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1681283" y="5473155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4">
                  <a:moveTo>
                    <a:pt x="330" y="0"/>
                  </a:moveTo>
                  <a:lnTo>
                    <a:pt x="233" y="1219"/>
                  </a:lnTo>
                  <a:lnTo>
                    <a:pt x="0" y="2692"/>
                  </a:lnTo>
                  <a:lnTo>
                    <a:pt x="419" y="3022"/>
                  </a:lnTo>
                  <a:lnTo>
                    <a:pt x="812" y="3378"/>
                  </a:lnTo>
                  <a:lnTo>
                    <a:pt x="1358" y="3479"/>
                  </a:lnTo>
                  <a:lnTo>
                    <a:pt x="3162" y="3670"/>
                  </a:lnTo>
                  <a:lnTo>
                    <a:pt x="3517" y="3975"/>
                  </a:lnTo>
                  <a:lnTo>
                    <a:pt x="3860" y="4305"/>
                  </a:lnTo>
                  <a:lnTo>
                    <a:pt x="4180" y="4673"/>
                  </a:lnTo>
                  <a:lnTo>
                    <a:pt x="4521" y="4965"/>
                  </a:lnTo>
                  <a:lnTo>
                    <a:pt x="4813" y="5283"/>
                  </a:lnTo>
                  <a:lnTo>
                    <a:pt x="5041" y="5664"/>
                  </a:lnTo>
                  <a:lnTo>
                    <a:pt x="7150" y="7950"/>
                  </a:lnTo>
                  <a:lnTo>
                    <a:pt x="8381" y="6032"/>
                  </a:lnTo>
                  <a:lnTo>
                    <a:pt x="9728" y="4673"/>
                  </a:lnTo>
                  <a:lnTo>
                    <a:pt x="7861" y="2882"/>
                  </a:lnTo>
                  <a:lnTo>
                    <a:pt x="5359" y="2311"/>
                  </a:lnTo>
                  <a:lnTo>
                    <a:pt x="4558" y="1917"/>
                  </a:lnTo>
                  <a:lnTo>
                    <a:pt x="2717" y="1917"/>
                  </a:lnTo>
                  <a:lnTo>
                    <a:pt x="2387" y="1816"/>
                  </a:lnTo>
                  <a:lnTo>
                    <a:pt x="2158" y="1396"/>
                  </a:lnTo>
                  <a:lnTo>
                    <a:pt x="330" y="0"/>
                  </a:lnTo>
                  <a:close/>
                </a:path>
                <a:path w="10160" h="8254">
                  <a:moveTo>
                    <a:pt x="3136" y="1219"/>
                  </a:moveTo>
                  <a:lnTo>
                    <a:pt x="3149" y="1714"/>
                  </a:lnTo>
                  <a:lnTo>
                    <a:pt x="2717" y="1917"/>
                  </a:lnTo>
                  <a:lnTo>
                    <a:pt x="4558" y="1917"/>
                  </a:lnTo>
                  <a:lnTo>
                    <a:pt x="3136" y="1219"/>
                  </a:lnTo>
                  <a:close/>
                </a:path>
              </a:pathLst>
            </a:custGeom>
            <a:solidFill>
              <a:srgbClr val="B17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1693782" y="5471067"/>
              <a:ext cx="5080" cy="9525"/>
            </a:xfrm>
            <a:custGeom>
              <a:avLst/>
              <a:gdLst/>
              <a:ahLst/>
              <a:cxnLst/>
              <a:rect l="l" t="t" r="r" b="b"/>
              <a:pathLst>
                <a:path w="5080" h="9525">
                  <a:moveTo>
                    <a:pt x="4474" y="6083"/>
                  </a:moveTo>
                  <a:lnTo>
                    <a:pt x="1498" y="6083"/>
                  </a:lnTo>
                  <a:lnTo>
                    <a:pt x="1906" y="6591"/>
                  </a:lnTo>
                  <a:lnTo>
                    <a:pt x="1962" y="7975"/>
                  </a:lnTo>
                  <a:lnTo>
                    <a:pt x="1701" y="8191"/>
                  </a:lnTo>
                  <a:lnTo>
                    <a:pt x="1742" y="8775"/>
                  </a:lnTo>
                  <a:lnTo>
                    <a:pt x="1841" y="8978"/>
                  </a:lnTo>
                  <a:lnTo>
                    <a:pt x="2171" y="9258"/>
                  </a:lnTo>
                  <a:lnTo>
                    <a:pt x="2565" y="9410"/>
                  </a:lnTo>
                  <a:lnTo>
                    <a:pt x="2997" y="9474"/>
                  </a:lnTo>
                  <a:lnTo>
                    <a:pt x="3429" y="9448"/>
                  </a:lnTo>
                  <a:lnTo>
                    <a:pt x="3822" y="9334"/>
                  </a:lnTo>
                  <a:lnTo>
                    <a:pt x="4191" y="9105"/>
                  </a:lnTo>
                  <a:lnTo>
                    <a:pt x="4445" y="8775"/>
                  </a:lnTo>
                  <a:lnTo>
                    <a:pt x="4516" y="8559"/>
                  </a:lnTo>
                  <a:lnTo>
                    <a:pt x="4480" y="7886"/>
                  </a:lnTo>
                  <a:lnTo>
                    <a:pt x="4025" y="7277"/>
                  </a:lnTo>
                  <a:lnTo>
                    <a:pt x="4305" y="6591"/>
                  </a:lnTo>
                  <a:lnTo>
                    <a:pt x="4474" y="6083"/>
                  </a:lnTo>
                  <a:close/>
                </a:path>
                <a:path w="5080" h="9525">
                  <a:moveTo>
                    <a:pt x="990" y="0"/>
                  </a:moveTo>
                  <a:lnTo>
                    <a:pt x="558" y="876"/>
                  </a:lnTo>
                  <a:lnTo>
                    <a:pt x="12" y="1574"/>
                  </a:lnTo>
                  <a:lnTo>
                    <a:pt x="0" y="5702"/>
                  </a:lnTo>
                  <a:lnTo>
                    <a:pt x="546" y="6286"/>
                  </a:lnTo>
                  <a:lnTo>
                    <a:pt x="1498" y="6083"/>
                  </a:lnTo>
                  <a:lnTo>
                    <a:pt x="4474" y="6083"/>
                  </a:lnTo>
                  <a:lnTo>
                    <a:pt x="4419" y="5054"/>
                  </a:lnTo>
                  <a:lnTo>
                    <a:pt x="4089" y="4305"/>
                  </a:lnTo>
                  <a:lnTo>
                    <a:pt x="3556" y="3619"/>
                  </a:lnTo>
                  <a:lnTo>
                    <a:pt x="2832" y="3073"/>
                  </a:lnTo>
                  <a:lnTo>
                    <a:pt x="2706" y="1574"/>
                  </a:lnTo>
                  <a:lnTo>
                    <a:pt x="2616" y="1054"/>
                  </a:lnTo>
                  <a:lnTo>
                    <a:pt x="2438" y="660"/>
                  </a:lnTo>
                  <a:lnTo>
                    <a:pt x="2133" y="34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BF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1686333" y="546840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193" y="0"/>
                  </a:moveTo>
                  <a:lnTo>
                    <a:pt x="800" y="215"/>
                  </a:lnTo>
                  <a:lnTo>
                    <a:pt x="406" y="419"/>
                  </a:lnTo>
                  <a:lnTo>
                    <a:pt x="0" y="635"/>
                  </a:lnTo>
                  <a:lnTo>
                    <a:pt x="304" y="1104"/>
                  </a:lnTo>
                  <a:lnTo>
                    <a:pt x="800" y="1117"/>
                  </a:lnTo>
                  <a:lnTo>
                    <a:pt x="1193" y="952"/>
                  </a:lnTo>
                  <a:lnTo>
                    <a:pt x="1587" y="774"/>
                  </a:lnTo>
                  <a:lnTo>
                    <a:pt x="1892" y="381"/>
                  </a:lnTo>
                  <a:lnTo>
                    <a:pt x="2235" y="76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A5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1693566" y="547880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419" y="711"/>
                  </a:lnTo>
                  <a:lnTo>
                    <a:pt x="1257" y="2108"/>
                  </a:lnTo>
                  <a:lnTo>
                    <a:pt x="2209" y="2374"/>
                  </a:lnTo>
                  <a:lnTo>
                    <a:pt x="2565" y="2019"/>
                  </a:lnTo>
                  <a:lnTo>
                    <a:pt x="2336" y="1066"/>
                  </a:lnTo>
                  <a:lnTo>
                    <a:pt x="2298" y="761"/>
                  </a:lnTo>
                  <a:lnTo>
                    <a:pt x="2273" y="457"/>
                  </a:lnTo>
                  <a:lnTo>
                    <a:pt x="2286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6F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1693782" y="547677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0" y="0"/>
                  </a:moveTo>
                  <a:lnTo>
                    <a:pt x="431" y="825"/>
                  </a:lnTo>
                  <a:lnTo>
                    <a:pt x="1181" y="1016"/>
                  </a:lnTo>
                  <a:lnTo>
                    <a:pt x="2019" y="1028"/>
                  </a:lnTo>
                  <a:lnTo>
                    <a:pt x="1625" y="152"/>
                  </a:lnTo>
                  <a:lnTo>
                    <a:pt x="83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1692695" y="546620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727" y="0"/>
                  </a:moveTo>
                  <a:lnTo>
                    <a:pt x="1016" y="1244"/>
                  </a:lnTo>
                  <a:lnTo>
                    <a:pt x="444" y="1803"/>
                  </a:lnTo>
                  <a:lnTo>
                    <a:pt x="50" y="2451"/>
                  </a:lnTo>
                  <a:lnTo>
                    <a:pt x="0" y="3263"/>
                  </a:lnTo>
                  <a:lnTo>
                    <a:pt x="152" y="3873"/>
                  </a:lnTo>
                  <a:lnTo>
                    <a:pt x="558" y="4241"/>
                  </a:lnTo>
                  <a:lnTo>
                    <a:pt x="1117" y="4457"/>
                  </a:lnTo>
                  <a:lnTo>
                    <a:pt x="1663" y="5080"/>
                  </a:lnTo>
                  <a:lnTo>
                    <a:pt x="2590" y="4864"/>
                  </a:lnTo>
                  <a:lnTo>
                    <a:pt x="3175" y="5397"/>
                  </a:lnTo>
                  <a:lnTo>
                    <a:pt x="3200" y="6464"/>
                  </a:lnTo>
                  <a:lnTo>
                    <a:pt x="3606" y="6756"/>
                  </a:lnTo>
                  <a:lnTo>
                    <a:pt x="6197" y="4076"/>
                  </a:lnTo>
                  <a:lnTo>
                    <a:pt x="6172" y="3149"/>
                  </a:lnTo>
                  <a:lnTo>
                    <a:pt x="5664" y="2273"/>
                  </a:lnTo>
                  <a:lnTo>
                    <a:pt x="5016" y="1447"/>
                  </a:lnTo>
                  <a:lnTo>
                    <a:pt x="4114" y="1257"/>
                  </a:lnTo>
                  <a:lnTo>
                    <a:pt x="3149" y="1244"/>
                  </a:lnTo>
                  <a:lnTo>
                    <a:pt x="2438" y="106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B66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1698063" y="546411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365" y="0"/>
                  </a:moveTo>
                  <a:lnTo>
                    <a:pt x="78" y="203"/>
                  </a:lnTo>
                  <a:lnTo>
                    <a:pt x="0" y="2146"/>
                  </a:lnTo>
                  <a:lnTo>
                    <a:pt x="50" y="3340"/>
                  </a:lnTo>
                  <a:lnTo>
                    <a:pt x="241" y="3771"/>
                  </a:lnTo>
                  <a:lnTo>
                    <a:pt x="520" y="4152"/>
                  </a:lnTo>
                  <a:lnTo>
                    <a:pt x="1257" y="5270"/>
                  </a:lnTo>
                  <a:lnTo>
                    <a:pt x="2298" y="5816"/>
                  </a:lnTo>
                  <a:lnTo>
                    <a:pt x="3619" y="5854"/>
                  </a:lnTo>
                  <a:lnTo>
                    <a:pt x="4114" y="5727"/>
                  </a:lnTo>
                  <a:lnTo>
                    <a:pt x="4559" y="5499"/>
                  </a:lnTo>
                  <a:lnTo>
                    <a:pt x="4927" y="5130"/>
                  </a:lnTo>
                  <a:lnTo>
                    <a:pt x="6096" y="571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DA95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1695839" y="546625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22" y="0"/>
                  </a:moveTo>
                  <a:lnTo>
                    <a:pt x="457" y="279"/>
                  </a:lnTo>
                  <a:lnTo>
                    <a:pt x="0" y="1193"/>
                  </a:lnTo>
                  <a:lnTo>
                    <a:pt x="444" y="2019"/>
                  </a:lnTo>
                  <a:lnTo>
                    <a:pt x="1206" y="2146"/>
                  </a:lnTo>
                  <a:lnTo>
                    <a:pt x="2031" y="2133"/>
                  </a:lnTo>
                  <a:lnTo>
                    <a:pt x="2412" y="1917"/>
                  </a:lnTo>
                  <a:lnTo>
                    <a:pt x="2603" y="1600"/>
                  </a:lnTo>
                  <a:lnTo>
                    <a:pt x="2501" y="762"/>
                  </a:lnTo>
                  <a:lnTo>
                    <a:pt x="2374" y="381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B937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1691208" y="546746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616" y="901"/>
                  </a:moveTo>
                  <a:lnTo>
                    <a:pt x="2489" y="0"/>
                  </a:lnTo>
                  <a:lnTo>
                    <a:pt x="1181" y="190"/>
                  </a:lnTo>
                  <a:lnTo>
                    <a:pt x="0" y="444"/>
                  </a:lnTo>
                  <a:lnTo>
                    <a:pt x="1485" y="2019"/>
                  </a:lnTo>
                  <a:lnTo>
                    <a:pt x="2374" y="1625"/>
                  </a:lnTo>
                  <a:lnTo>
                    <a:pt x="2616" y="901"/>
                  </a:lnTo>
                  <a:close/>
                </a:path>
                <a:path w="5080" h="5714">
                  <a:moveTo>
                    <a:pt x="4660" y="4140"/>
                  </a:moveTo>
                  <a:lnTo>
                    <a:pt x="4279" y="3162"/>
                  </a:lnTo>
                  <a:lnTo>
                    <a:pt x="3467" y="3124"/>
                  </a:lnTo>
                  <a:lnTo>
                    <a:pt x="2603" y="3213"/>
                  </a:lnTo>
                  <a:lnTo>
                    <a:pt x="2603" y="3873"/>
                  </a:lnTo>
                  <a:lnTo>
                    <a:pt x="2590" y="4533"/>
                  </a:lnTo>
                  <a:lnTo>
                    <a:pt x="2590" y="5194"/>
                  </a:lnTo>
                  <a:lnTo>
                    <a:pt x="3276" y="4838"/>
                  </a:lnTo>
                  <a:lnTo>
                    <a:pt x="3975" y="4495"/>
                  </a:lnTo>
                  <a:lnTo>
                    <a:pt x="4660" y="414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1687564" y="546594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90" y="0"/>
                  </a:moveTo>
                  <a:lnTo>
                    <a:pt x="76" y="279"/>
                  </a:lnTo>
                  <a:lnTo>
                    <a:pt x="0" y="431"/>
                  </a:lnTo>
                  <a:lnTo>
                    <a:pt x="508" y="253"/>
                  </a:lnTo>
                  <a:lnTo>
                    <a:pt x="596" y="88"/>
                  </a:lnTo>
                  <a:lnTo>
                    <a:pt x="228" y="12"/>
                  </a:lnTo>
                  <a:close/>
                </a:path>
              </a:pathLst>
            </a:custGeom>
            <a:solidFill>
              <a:srgbClr val="C956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1716988" y="5428671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29">
                  <a:moveTo>
                    <a:pt x="13792" y="0"/>
                  </a:moveTo>
                  <a:lnTo>
                    <a:pt x="13449" y="12"/>
                  </a:lnTo>
                  <a:lnTo>
                    <a:pt x="13131" y="330"/>
                  </a:lnTo>
                  <a:lnTo>
                    <a:pt x="10731" y="330"/>
                  </a:lnTo>
                  <a:lnTo>
                    <a:pt x="9791" y="2501"/>
                  </a:lnTo>
                  <a:lnTo>
                    <a:pt x="6591" y="4787"/>
                  </a:lnTo>
                  <a:lnTo>
                    <a:pt x="6083" y="3860"/>
                  </a:lnTo>
                  <a:lnTo>
                    <a:pt x="5867" y="2412"/>
                  </a:lnTo>
                  <a:lnTo>
                    <a:pt x="5168" y="1841"/>
                  </a:lnTo>
                  <a:lnTo>
                    <a:pt x="4483" y="1752"/>
                  </a:lnTo>
                  <a:lnTo>
                    <a:pt x="3784" y="2425"/>
                  </a:lnTo>
                  <a:lnTo>
                    <a:pt x="3784" y="3441"/>
                  </a:lnTo>
                  <a:lnTo>
                    <a:pt x="1409" y="4813"/>
                  </a:lnTo>
                  <a:lnTo>
                    <a:pt x="0" y="6464"/>
                  </a:lnTo>
                  <a:lnTo>
                    <a:pt x="2222" y="9105"/>
                  </a:lnTo>
                  <a:lnTo>
                    <a:pt x="3937" y="10706"/>
                  </a:lnTo>
                  <a:lnTo>
                    <a:pt x="5791" y="10947"/>
                  </a:lnTo>
                  <a:lnTo>
                    <a:pt x="7797" y="9677"/>
                  </a:lnTo>
                  <a:lnTo>
                    <a:pt x="8750" y="8978"/>
                  </a:lnTo>
                  <a:lnTo>
                    <a:pt x="11099" y="6502"/>
                  </a:lnTo>
                  <a:lnTo>
                    <a:pt x="13830" y="3733"/>
                  </a:lnTo>
                  <a:lnTo>
                    <a:pt x="14820" y="1396"/>
                  </a:lnTo>
                  <a:lnTo>
                    <a:pt x="14732" y="977"/>
                  </a:lnTo>
                  <a:lnTo>
                    <a:pt x="14503" y="596"/>
                  </a:lnTo>
                  <a:lnTo>
                    <a:pt x="13792" y="0"/>
                  </a:lnTo>
                  <a:close/>
                </a:path>
              </a:pathLst>
            </a:custGeom>
            <a:solidFill>
              <a:srgbClr val="3657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1728374" y="5425921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6997" y="0"/>
                  </a:moveTo>
                  <a:lnTo>
                    <a:pt x="6520" y="457"/>
                  </a:lnTo>
                  <a:lnTo>
                    <a:pt x="6248" y="685"/>
                  </a:lnTo>
                  <a:lnTo>
                    <a:pt x="5905" y="1054"/>
                  </a:lnTo>
                  <a:lnTo>
                    <a:pt x="4800" y="2019"/>
                  </a:lnTo>
                  <a:lnTo>
                    <a:pt x="4495" y="2793"/>
                  </a:lnTo>
                  <a:lnTo>
                    <a:pt x="3860" y="3124"/>
                  </a:lnTo>
                  <a:lnTo>
                    <a:pt x="3254" y="3301"/>
                  </a:lnTo>
                  <a:lnTo>
                    <a:pt x="3200" y="4559"/>
                  </a:lnTo>
                  <a:lnTo>
                    <a:pt x="3022" y="4864"/>
                  </a:lnTo>
                  <a:lnTo>
                    <a:pt x="0" y="8712"/>
                  </a:lnTo>
                  <a:lnTo>
                    <a:pt x="431" y="9410"/>
                  </a:lnTo>
                  <a:lnTo>
                    <a:pt x="1701" y="10439"/>
                  </a:lnTo>
                  <a:lnTo>
                    <a:pt x="2997" y="10223"/>
                  </a:lnTo>
                  <a:lnTo>
                    <a:pt x="4395" y="9410"/>
                  </a:lnTo>
                  <a:lnTo>
                    <a:pt x="4648" y="9232"/>
                  </a:lnTo>
                  <a:lnTo>
                    <a:pt x="4940" y="8953"/>
                  </a:lnTo>
                  <a:lnTo>
                    <a:pt x="5816" y="7746"/>
                  </a:lnTo>
                  <a:lnTo>
                    <a:pt x="6299" y="7378"/>
                  </a:lnTo>
                  <a:lnTo>
                    <a:pt x="9248" y="7378"/>
                  </a:lnTo>
                  <a:lnTo>
                    <a:pt x="9461" y="7111"/>
                  </a:lnTo>
                  <a:lnTo>
                    <a:pt x="9601" y="6718"/>
                  </a:lnTo>
                  <a:lnTo>
                    <a:pt x="9626" y="5473"/>
                  </a:lnTo>
                  <a:lnTo>
                    <a:pt x="9398" y="4864"/>
                  </a:lnTo>
                  <a:lnTo>
                    <a:pt x="9015" y="4114"/>
                  </a:lnTo>
                  <a:lnTo>
                    <a:pt x="8839" y="3835"/>
                  </a:lnTo>
                  <a:lnTo>
                    <a:pt x="8610" y="3301"/>
                  </a:lnTo>
                  <a:lnTo>
                    <a:pt x="8648" y="1015"/>
                  </a:lnTo>
                  <a:lnTo>
                    <a:pt x="8420" y="457"/>
                  </a:lnTo>
                  <a:lnTo>
                    <a:pt x="8048" y="50"/>
                  </a:lnTo>
                  <a:lnTo>
                    <a:pt x="6997" y="38"/>
                  </a:lnTo>
                  <a:close/>
                </a:path>
                <a:path w="10160" h="10795">
                  <a:moveTo>
                    <a:pt x="9248" y="7378"/>
                  </a:moveTo>
                  <a:lnTo>
                    <a:pt x="6299" y="7378"/>
                  </a:lnTo>
                  <a:lnTo>
                    <a:pt x="6743" y="7645"/>
                  </a:lnTo>
                  <a:lnTo>
                    <a:pt x="7188" y="7785"/>
                  </a:lnTo>
                  <a:lnTo>
                    <a:pt x="7747" y="7924"/>
                  </a:lnTo>
                  <a:lnTo>
                    <a:pt x="8318" y="7886"/>
                  </a:lnTo>
                  <a:lnTo>
                    <a:pt x="8900" y="7645"/>
                  </a:lnTo>
                  <a:lnTo>
                    <a:pt x="9207" y="7429"/>
                  </a:lnTo>
                  <a:close/>
                </a:path>
                <a:path w="10160" h="10795">
                  <a:moveTo>
                    <a:pt x="8013" y="12"/>
                  </a:moveTo>
                  <a:lnTo>
                    <a:pt x="7670" y="50"/>
                  </a:lnTo>
                  <a:lnTo>
                    <a:pt x="8048" y="50"/>
                  </a:lnTo>
                  <a:close/>
                </a:path>
              </a:pathLst>
            </a:custGeom>
            <a:solidFill>
              <a:srgbClr val="B74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1714384" y="543211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388" y="0"/>
                  </a:moveTo>
                  <a:lnTo>
                    <a:pt x="2235" y="12"/>
                  </a:lnTo>
                  <a:lnTo>
                    <a:pt x="1955" y="419"/>
                  </a:lnTo>
                  <a:lnTo>
                    <a:pt x="1993" y="1155"/>
                  </a:lnTo>
                  <a:lnTo>
                    <a:pt x="1193" y="1041"/>
                  </a:lnTo>
                  <a:lnTo>
                    <a:pt x="0" y="1778"/>
                  </a:lnTo>
                  <a:lnTo>
                    <a:pt x="190" y="2971"/>
                  </a:lnTo>
                  <a:lnTo>
                    <a:pt x="177" y="4089"/>
                  </a:lnTo>
                  <a:lnTo>
                    <a:pt x="1574" y="5994"/>
                  </a:lnTo>
                  <a:lnTo>
                    <a:pt x="3225" y="6718"/>
                  </a:lnTo>
                  <a:lnTo>
                    <a:pt x="5346" y="5207"/>
                  </a:lnTo>
                  <a:lnTo>
                    <a:pt x="3428" y="3009"/>
                  </a:lnTo>
                  <a:lnTo>
                    <a:pt x="5613" y="1651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1712416" y="5435902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69" h="5079">
                  <a:moveTo>
                    <a:pt x="609" y="0"/>
                  </a:moveTo>
                  <a:lnTo>
                    <a:pt x="266" y="101"/>
                  </a:lnTo>
                  <a:lnTo>
                    <a:pt x="0" y="533"/>
                  </a:lnTo>
                  <a:lnTo>
                    <a:pt x="63" y="1320"/>
                  </a:lnTo>
                  <a:lnTo>
                    <a:pt x="3073" y="4152"/>
                  </a:lnTo>
                  <a:lnTo>
                    <a:pt x="6858" y="4445"/>
                  </a:lnTo>
                  <a:lnTo>
                    <a:pt x="10693" y="4546"/>
                  </a:lnTo>
                  <a:lnTo>
                    <a:pt x="12255" y="4025"/>
                  </a:lnTo>
                  <a:lnTo>
                    <a:pt x="13563" y="3378"/>
                  </a:lnTo>
                  <a:lnTo>
                    <a:pt x="12496" y="1371"/>
                  </a:lnTo>
                  <a:lnTo>
                    <a:pt x="10782" y="2806"/>
                  </a:lnTo>
                  <a:lnTo>
                    <a:pt x="9055" y="2489"/>
                  </a:lnTo>
                  <a:lnTo>
                    <a:pt x="7315" y="1409"/>
                  </a:lnTo>
                  <a:lnTo>
                    <a:pt x="5473" y="1574"/>
                  </a:lnTo>
                  <a:lnTo>
                    <a:pt x="3886" y="596"/>
                  </a:lnTo>
                  <a:lnTo>
                    <a:pt x="2146" y="304"/>
                  </a:lnTo>
                  <a:lnTo>
                    <a:pt x="1054" y="24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733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1719312" y="542793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81" y="0"/>
                  </a:moveTo>
                  <a:lnTo>
                    <a:pt x="0" y="1460"/>
                  </a:lnTo>
                  <a:lnTo>
                    <a:pt x="571" y="2451"/>
                  </a:lnTo>
                  <a:lnTo>
                    <a:pt x="1460" y="3162"/>
                  </a:lnTo>
                  <a:lnTo>
                    <a:pt x="2158" y="3149"/>
                  </a:lnTo>
                  <a:lnTo>
                    <a:pt x="3543" y="3149"/>
                  </a:lnTo>
                  <a:lnTo>
                    <a:pt x="3314" y="2705"/>
                  </a:lnTo>
                  <a:lnTo>
                    <a:pt x="3111" y="2235"/>
                  </a:lnTo>
                  <a:lnTo>
                    <a:pt x="2844" y="1803"/>
                  </a:lnTo>
                  <a:lnTo>
                    <a:pt x="2425" y="114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1711398" y="543318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095" y="0"/>
                  </a:moveTo>
                  <a:lnTo>
                    <a:pt x="101" y="38"/>
                  </a:lnTo>
                  <a:lnTo>
                    <a:pt x="0" y="1422"/>
                  </a:lnTo>
                  <a:lnTo>
                    <a:pt x="38" y="2895"/>
                  </a:lnTo>
                  <a:lnTo>
                    <a:pt x="355" y="3035"/>
                  </a:lnTo>
                  <a:lnTo>
                    <a:pt x="685" y="3162"/>
                  </a:lnTo>
                  <a:lnTo>
                    <a:pt x="1016" y="3251"/>
                  </a:lnTo>
                  <a:lnTo>
                    <a:pt x="1371" y="3149"/>
                  </a:lnTo>
                  <a:lnTo>
                    <a:pt x="1714" y="3060"/>
                  </a:lnTo>
                  <a:lnTo>
                    <a:pt x="2070" y="295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305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1715570" y="543164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98" y="0"/>
                  </a:moveTo>
                  <a:lnTo>
                    <a:pt x="355" y="25"/>
                  </a:lnTo>
                  <a:lnTo>
                    <a:pt x="25" y="508"/>
                  </a:lnTo>
                  <a:lnTo>
                    <a:pt x="38" y="838"/>
                  </a:lnTo>
                  <a:lnTo>
                    <a:pt x="25" y="1181"/>
                  </a:lnTo>
                  <a:lnTo>
                    <a:pt x="0" y="1511"/>
                  </a:lnTo>
                  <a:lnTo>
                    <a:pt x="152" y="2286"/>
                  </a:lnTo>
                  <a:lnTo>
                    <a:pt x="165" y="3378"/>
                  </a:lnTo>
                  <a:lnTo>
                    <a:pt x="1295" y="3060"/>
                  </a:lnTo>
                  <a:lnTo>
                    <a:pt x="2133" y="2832"/>
                  </a:lnTo>
                  <a:lnTo>
                    <a:pt x="1689" y="1981"/>
                  </a:lnTo>
                  <a:lnTo>
                    <a:pt x="1447" y="1384"/>
                  </a:lnTo>
                  <a:lnTo>
                    <a:pt x="1333" y="1079"/>
                  </a:lnTo>
                  <a:lnTo>
                    <a:pt x="1054" y="482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2E5E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1715557" y="543082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092" y="0"/>
                  </a:moveTo>
                  <a:lnTo>
                    <a:pt x="0" y="25"/>
                  </a:lnTo>
                  <a:lnTo>
                    <a:pt x="76" y="812"/>
                  </a:lnTo>
                  <a:lnTo>
                    <a:pt x="50" y="1320"/>
                  </a:lnTo>
                  <a:lnTo>
                    <a:pt x="723" y="1295"/>
                  </a:lnTo>
                  <a:lnTo>
                    <a:pt x="1066" y="1295"/>
                  </a:lnTo>
                  <a:lnTo>
                    <a:pt x="1028" y="78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2E4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1730117" y="54283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47" y="0"/>
                  </a:moveTo>
                  <a:lnTo>
                    <a:pt x="317" y="101"/>
                  </a:lnTo>
                  <a:lnTo>
                    <a:pt x="0" y="660"/>
                  </a:lnTo>
                  <a:lnTo>
                    <a:pt x="330" y="660"/>
                  </a:lnTo>
                  <a:lnTo>
                    <a:pt x="673" y="647"/>
                  </a:lnTo>
                  <a:lnTo>
                    <a:pt x="1003" y="62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2D4E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1734276" y="54259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92" y="0"/>
                  </a:moveTo>
                  <a:lnTo>
                    <a:pt x="0" y="1054"/>
                  </a:lnTo>
                  <a:lnTo>
                    <a:pt x="558" y="901"/>
                  </a:lnTo>
                  <a:lnTo>
                    <a:pt x="952" y="58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365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1742979" y="5418765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1790" y="0"/>
                  </a:moveTo>
                  <a:lnTo>
                    <a:pt x="431" y="1371"/>
                  </a:lnTo>
                  <a:lnTo>
                    <a:pt x="1409" y="2654"/>
                  </a:lnTo>
                  <a:lnTo>
                    <a:pt x="2006" y="3860"/>
                  </a:lnTo>
                  <a:lnTo>
                    <a:pt x="3797" y="5232"/>
                  </a:lnTo>
                  <a:lnTo>
                    <a:pt x="0" y="6908"/>
                  </a:lnTo>
                  <a:lnTo>
                    <a:pt x="2260" y="8242"/>
                  </a:lnTo>
                  <a:lnTo>
                    <a:pt x="2654" y="8508"/>
                  </a:lnTo>
                  <a:lnTo>
                    <a:pt x="3073" y="8648"/>
                  </a:lnTo>
                  <a:lnTo>
                    <a:pt x="3543" y="8674"/>
                  </a:lnTo>
                  <a:lnTo>
                    <a:pt x="4635" y="8559"/>
                  </a:lnTo>
                  <a:lnTo>
                    <a:pt x="5651" y="8191"/>
                  </a:lnTo>
                  <a:lnTo>
                    <a:pt x="6705" y="7924"/>
                  </a:lnTo>
                  <a:lnTo>
                    <a:pt x="7708" y="7594"/>
                  </a:lnTo>
                  <a:lnTo>
                    <a:pt x="12788" y="7594"/>
                  </a:lnTo>
                  <a:lnTo>
                    <a:pt x="13208" y="7454"/>
                  </a:lnTo>
                  <a:lnTo>
                    <a:pt x="13589" y="7200"/>
                  </a:lnTo>
                  <a:lnTo>
                    <a:pt x="14592" y="6273"/>
                  </a:lnTo>
                  <a:lnTo>
                    <a:pt x="14528" y="5156"/>
                  </a:lnTo>
                  <a:lnTo>
                    <a:pt x="14173" y="3987"/>
                  </a:lnTo>
                  <a:lnTo>
                    <a:pt x="11726" y="2654"/>
                  </a:lnTo>
                  <a:lnTo>
                    <a:pt x="6248" y="2654"/>
                  </a:lnTo>
                  <a:lnTo>
                    <a:pt x="2959" y="63"/>
                  </a:lnTo>
                  <a:lnTo>
                    <a:pt x="1790" y="0"/>
                  </a:lnTo>
                  <a:close/>
                </a:path>
                <a:path w="14605" h="8889">
                  <a:moveTo>
                    <a:pt x="10629" y="7594"/>
                  </a:moveTo>
                  <a:lnTo>
                    <a:pt x="7708" y="7594"/>
                  </a:lnTo>
                  <a:lnTo>
                    <a:pt x="8737" y="7658"/>
                  </a:lnTo>
                  <a:lnTo>
                    <a:pt x="9766" y="7658"/>
                  </a:lnTo>
                  <a:lnTo>
                    <a:pt x="10629" y="7594"/>
                  </a:lnTo>
                  <a:close/>
                </a:path>
                <a:path w="14605" h="8889">
                  <a:moveTo>
                    <a:pt x="12788" y="7594"/>
                  </a:moveTo>
                  <a:lnTo>
                    <a:pt x="10629" y="7594"/>
                  </a:lnTo>
                  <a:lnTo>
                    <a:pt x="11480" y="7645"/>
                  </a:lnTo>
                  <a:lnTo>
                    <a:pt x="12344" y="7645"/>
                  </a:lnTo>
                  <a:lnTo>
                    <a:pt x="12788" y="7594"/>
                  </a:lnTo>
                  <a:close/>
                </a:path>
                <a:path w="14605" h="8889">
                  <a:moveTo>
                    <a:pt x="10655" y="2070"/>
                  </a:moveTo>
                  <a:lnTo>
                    <a:pt x="6248" y="2654"/>
                  </a:lnTo>
                  <a:lnTo>
                    <a:pt x="11726" y="2654"/>
                  </a:lnTo>
                  <a:lnTo>
                    <a:pt x="10655" y="2070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1736432" y="5421294"/>
              <a:ext cx="11430" cy="14604"/>
            </a:xfrm>
            <a:custGeom>
              <a:avLst/>
              <a:gdLst/>
              <a:ahLst/>
              <a:cxnLst/>
              <a:rect l="l" t="t" r="r" b="b"/>
              <a:pathLst>
                <a:path w="11430" h="14604">
                  <a:moveTo>
                    <a:pt x="3060" y="1308"/>
                  </a:moveTo>
                  <a:lnTo>
                    <a:pt x="38" y="3670"/>
                  </a:lnTo>
                  <a:lnTo>
                    <a:pt x="0" y="4711"/>
                  </a:lnTo>
                  <a:lnTo>
                    <a:pt x="444" y="5956"/>
                  </a:lnTo>
                  <a:lnTo>
                    <a:pt x="3060" y="6819"/>
                  </a:lnTo>
                  <a:lnTo>
                    <a:pt x="698" y="8559"/>
                  </a:lnTo>
                  <a:lnTo>
                    <a:pt x="571" y="9245"/>
                  </a:lnTo>
                  <a:lnTo>
                    <a:pt x="941" y="9766"/>
                  </a:lnTo>
                  <a:lnTo>
                    <a:pt x="1117" y="9867"/>
                  </a:lnTo>
                  <a:lnTo>
                    <a:pt x="1231" y="10502"/>
                  </a:lnTo>
                  <a:lnTo>
                    <a:pt x="1057" y="10667"/>
                  </a:lnTo>
                  <a:lnTo>
                    <a:pt x="1078" y="12026"/>
                  </a:lnTo>
                  <a:lnTo>
                    <a:pt x="2032" y="13271"/>
                  </a:lnTo>
                  <a:lnTo>
                    <a:pt x="3289" y="13982"/>
                  </a:lnTo>
                  <a:lnTo>
                    <a:pt x="5029" y="12953"/>
                  </a:lnTo>
                  <a:lnTo>
                    <a:pt x="5613" y="12953"/>
                  </a:lnTo>
                  <a:lnTo>
                    <a:pt x="4521" y="11912"/>
                  </a:lnTo>
                  <a:lnTo>
                    <a:pt x="6609" y="11912"/>
                  </a:lnTo>
                  <a:lnTo>
                    <a:pt x="7302" y="11366"/>
                  </a:lnTo>
                  <a:lnTo>
                    <a:pt x="8115" y="10667"/>
                  </a:lnTo>
                  <a:lnTo>
                    <a:pt x="8902" y="9956"/>
                  </a:lnTo>
                  <a:lnTo>
                    <a:pt x="9918" y="8686"/>
                  </a:lnTo>
                  <a:lnTo>
                    <a:pt x="11074" y="7467"/>
                  </a:lnTo>
                  <a:lnTo>
                    <a:pt x="10292" y="5626"/>
                  </a:lnTo>
                  <a:lnTo>
                    <a:pt x="9218" y="5613"/>
                  </a:lnTo>
                  <a:lnTo>
                    <a:pt x="6959" y="4546"/>
                  </a:lnTo>
                  <a:lnTo>
                    <a:pt x="8432" y="1447"/>
                  </a:lnTo>
                  <a:lnTo>
                    <a:pt x="3657" y="1409"/>
                  </a:lnTo>
                  <a:lnTo>
                    <a:pt x="3365" y="1384"/>
                  </a:lnTo>
                  <a:lnTo>
                    <a:pt x="3060" y="1308"/>
                  </a:lnTo>
                  <a:close/>
                </a:path>
                <a:path w="11430" h="14604">
                  <a:moveTo>
                    <a:pt x="6609" y="11912"/>
                  </a:moveTo>
                  <a:lnTo>
                    <a:pt x="4521" y="11912"/>
                  </a:lnTo>
                  <a:lnTo>
                    <a:pt x="5553" y="12191"/>
                  </a:lnTo>
                  <a:lnTo>
                    <a:pt x="5791" y="12230"/>
                  </a:lnTo>
                  <a:lnTo>
                    <a:pt x="6159" y="12179"/>
                  </a:lnTo>
                  <a:lnTo>
                    <a:pt x="6464" y="12026"/>
                  </a:lnTo>
                  <a:lnTo>
                    <a:pt x="6609" y="11912"/>
                  </a:lnTo>
                  <a:close/>
                </a:path>
                <a:path w="11430" h="14604">
                  <a:moveTo>
                    <a:pt x="941" y="9766"/>
                  </a:moveTo>
                  <a:close/>
                </a:path>
                <a:path w="11430" h="14604">
                  <a:moveTo>
                    <a:pt x="10287" y="5613"/>
                  </a:moveTo>
                  <a:lnTo>
                    <a:pt x="9245" y="5626"/>
                  </a:lnTo>
                  <a:lnTo>
                    <a:pt x="10292" y="5626"/>
                  </a:lnTo>
                  <a:close/>
                </a:path>
                <a:path w="11430" h="14604">
                  <a:moveTo>
                    <a:pt x="6721" y="444"/>
                  </a:moveTo>
                  <a:lnTo>
                    <a:pt x="5105" y="457"/>
                  </a:lnTo>
                  <a:lnTo>
                    <a:pt x="4762" y="787"/>
                  </a:lnTo>
                  <a:lnTo>
                    <a:pt x="4356" y="1066"/>
                  </a:lnTo>
                  <a:lnTo>
                    <a:pt x="3975" y="1384"/>
                  </a:lnTo>
                  <a:lnTo>
                    <a:pt x="3657" y="1409"/>
                  </a:lnTo>
                  <a:lnTo>
                    <a:pt x="8367" y="1409"/>
                  </a:lnTo>
                  <a:lnTo>
                    <a:pt x="6721" y="444"/>
                  </a:lnTo>
                  <a:close/>
                </a:path>
                <a:path w="11430" h="14604">
                  <a:moveTo>
                    <a:pt x="5892" y="0"/>
                  </a:moveTo>
                  <a:lnTo>
                    <a:pt x="5473" y="76"/>
                  </a:lnTo>
                  <a:lnTo>
                    <a:pt x="5111" y="450"/>
                  </a:lnTo>
                  <a:lnTo>
                    <a:pt x="6721" y="444"/>
                  </a:lnTo>
                  <a:lnTo>
                    <a:pt x="6375" y="241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BE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1740395" y="54187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207" y="3962"/>
                  </a:moveTo>
                  <a:lnTo>
                    <a:pt x="4368" y="63"/>
                  </a:lnTo>
                  <a:lnTo>
                    <a:pt x="4013" y="50"/>
                  </a:lnTo>
                  <a:lnTo>
                    <a:pt x="3289" y="0"/>
                  </a:lnTo>
                  <a:lnTo>
                    <a:pt x="1219" y="2044"/>
                  </a:lnTo>
                  <a:lnTo>
                    <a:pt x="1155" y="2374"/>
                  </a:lnTo>
                  <a:lnTo>
                    <a:pt x="1130" y="2692"/>
                  </a:lnTo>
                  <a:lnTo>
                    <a:pt x="1130" y="3022"/>
                  </a:lnTo>
                  <a:lnTo>
                    <a:pt x="101" y="3022"/>
                  </a:lnTo>
                  <a:lnTo>
                    <a:pt x="50" y="3340"/>
                  </a:lnTo>
                  <a:lnTo>
                    <a:pt x="12" y="3657"/>
                  </a:lnTo>
                  <a:lnTo>
                    <a:pt x="0" y="3975"/>
                  </a:lnTo>
                  <a:lnTo>
                    <a:pt x="381" y="3657"/>
                  </a:lnTo>
                  <a:lnTo>
                    <a:pt x="774" y="3340"/>
                  </a:lnTo>
                  <a:lnTo>
                    <a:pt x="1143" y="3035"/>
                  </a:lnTo>
                  <a:lnTo>
                    <a:pt x="1562" y="3086"/>
                  </a:lnTo>
                  <a:lnTo>
                    <a:pt x="1981" y="3162"/>
                  </a:lnTo>
                  <a:lnTo>
                    <a:pt x="2400" y="3225"/>
                  </a:lnTo>
                  <a:lnTo>
                    <a:pt x="3098" y="4368"/>
                  </a:lnTo>
                  <a:lnTo>
                    <a:pt x="3898" y="5156"/>
                  </a:lnTo>
                  <a:lnTo>
                    <a:pt x="5207" y="3962"/>
                  </a:lnTo>
                  <a:close/>
                </a:path>
              </a:pathLst>
            </a:custGeom>
            <a:solidFill>
              <a:srgbClr val="9A3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1700416" y="5442947"/>
              <a:ext cx="22225" cy="16510"/>
            </a:xfrm>
            <a:custGeom>
              <a:avLst/>
              <a:gdLst/>
              <a:ahLst/>
              <a:cxnLst/>
              <a:rect l="l" t="t" r="r" b="b"/>
              <a:pathLst>
                <a:path w="22225" h="16510">
                  <a:moveTo>
                    <a:pt x="11633" y="0"/>
                  </a:moveTo>
                  <a:lnTo>
                    <a:pt x="8128" y="114"/>
                  </a:lnTo>
                  <a:lnTo>
                    <a:pt x="2686" y="114"/>
                  </a:lnTo>
                  <a:lnTo>
                    <a:pt x="1409" y="965"/>
                  </a:lnTo>
                  <a:lnTo>
                    <a:pt x="431" y="2489"/>
                  </a:lnTo>
                  <a:lnTo>
                    <a:pt x="165" y="3276"/>
                  </a:lnTo>
                  <a:lnTo>
                    <a:pt x="0" y="4064"/>
                  </a:lnTo>
                  <a:lnTo>
                    <a:pt x="635" y="4762"/>
                  </a:lnTo>
                  <a:lnTo>
                    <a:pt x="2730" y="6870"/>
                  </a:lnTo>
                  <a:lnTo>
                    <a:pt x="2844" y="8242"/>
                  </a:lnTo>
                  <a:lnTo>
                    <a:pt x="3898" y="8991"/>
                  </a:lnTo>
                  <a:lnTo>
                    <a:pt x="4762" y="9855"/>
                  </a:lnTo>
                  <a:lnTo>
                    <a:pt x="5410" y="11518"/>
                  </a:lnTo>
                  <a:lnTo>
                    <a:pt x="6743" y="11950"/>
                  </a:lnTo>
                  <a:lnTo>
                    <a:pt x="9779" y="12192"/>
                  </a:lnTo>
                  <a:lnTo>
                    <a:pt x="9207" y="13182"/>
                  </a:lnTo>
                  <a:lnTo>
                    <a:pt x="8928" y="13931"/>
                  </a:lnTo>
                  <a:lnTo>
                    <a:pt x="9461" y="14909"/>
                  </a:lnTo>
                  <a:lnTo>
                    <a:pt x="11391" y="15443"/>
                  </a:lnTo>
                  <a:lnTo>
                    <a:pt x="12855" y="15798"/>
                  </a:lnTo>
                  <a:lnTo>
                    <a:pt x="14224" y="16217"/>
                  </a:lnTo>
                  <a:lnTo>
                    <a:pt x="16467" y="15786"/>
                  </a:lnTo>
                  <a:lnTo>
                    <a:pt x="17119" y="15608"/>
                  </a:lnTo>
                  <a:lnTo>
                    <a:pt x="17805" y="15392"/>
                  </a:lnTo>
                  <a:lnTo>
                    <a:pt x="18491" y="15227"/>
                  </a:lnTo>
                  <a:lnTo>
                    <a:pt x="19177" y="15024"/>
                  </a:lnTo>
                  <a:lnTo>
                    <a:pt x="19812" y="14693"/>
                  </a:lnTo>
                  <a:lnTo>
                    <a:pt x="21615" y="13385"/>
                  </a:lnTo>
                  <a:lnTo>
                    <a:pt x="20955" y="11874"/>
                  </a:lnTo>
                  <a:lnTo>
                    <a:pt x="20154" y="10350"/>
                  </a:lnTo>
                  <a:lnTo>
                    <a:pt x="19900" y="9994"/>
                  </a:lnTo>
                  <a:lnTo>
                    <a:pt x="19608" y="9728"/>
                  </a:lnTo>
                  <a:lnTo>
                    <a:pt x="19152" y="9474"/>
                  </a:lnTo>
                  <a:lnTo>
                    <a:pt x="17780" y="9474"/>
                  </a:lnTo>
                  <a:lnTo>
                    <a:pt x="17754" y="9309"/>
                  </a:lnTo>
                  <a:lnTo>
                    <a:pt x="17886" y="8991"/>
                  </a:lnTo>
                  <a:lnTo>
                    <a:pt x="17846" y="8242"/>
                  </a:lnTo>
                  <a:lnTo>
                    <a:pt x="17678" y="7823"/>
                  </a:lnTo>
                  <a:lnTo>
                    <a:pt x="17259" y="7150"/>
                  </a:lnTo>
                  <a:lnTo>
                    <a:pt x="17005" y="6946"/>
                  </a:lnTo>
                  <a:lnTo>
                    <a:pt x="15519" y="6946"/>
                  </a:lnTo>
                  <a:lnTo>
                    <a:pt x="15240" y="6870"/>
                  </a:lnTo>
                  <a:lnTo>
                    <a:pt x="15544" y="6248"/>
                  </a:lnTo>
                  <a:lnTo>
                    <a:pt x="16412" y="6248"/>
                  </a:lnTo>
                  <a:lnTo>
                    <a:pt x="19685" y="3530"/>
                  </a:lnTo>
                  <a:lnTo>
                    <a:pt x="15824" y="2311"/>
                  </a:lnTo>
                  <a:lnTo>
                    <a:pt x="15125" y="431"/>
                  </a:lnTo>
                  <a:lnTo>
                    <a:pt x="12557" y="114"/>
                  </a:lnTo>
                  <a:lnTo>
                    <a:pt x="8128" y="114"/>
                  </a:lnTo>
                  <a:lnTo>
                    <a:pt x="12249" y="76"/>
                  </a:lnTo>
                  <a:lnTo>
                    <a:pt x="11633" y="0"/>
                  </a:lnTo>
                  <a:close/>
                </a:path>
                <a:path w="22225" h="16510">
                  <a:moveTo>
                    <a:pt x="18542" y="9309"/>
                  </a:moveTo>
                  <a:lnTo>
                    <a:pt x="18148" y="9359"/>
                  </a:lnTo>
                  <a:lnTo>
                    <a:pt x="17780" y="9474"/>
                  </a:lnTo>
                  <a:lnTo>
                    <a:pt x="19152" y="9474"/>
                  </a:lnTo>
                  <a:lnTo>
                    <a:pt x="18872" y="9359"/>
                  </a:lnTo>
                  <a:lnTo>
                    <a:pt x="18542" y="9309"/>
                  </a:lnTo>
                  <a:close/>
                </a:path>
                <a:path w="22225" h="16510">
                  <a:moveTo>
                    <a:pt x="17792" y="9245"/>
                  </a:moveTo>
                  <a:close/>
                </a:path>
                <a:path w="22225" h="16510">
                  <a:moveTo>
                    <a:pt x="15849" y="6616"/>
                  </a:moveTo>
                  <a:lnTo>
                    <a:pt x="15519" y="6946"/>
                  </a:lnTo>
                  <a:lnTo>
                    <a:pt x="17005" y="6946"/>
                  </a:lnTo>
                  <a:lnTo>
                    <a:pt x="16687" y="6692"/>
                  </a:lnTo>
                  <a:lnTo>
                    <a:pt x="15849" y="6616"/>
                  </a:lnTo>
                  <a:close/>
                </a:path>
                <a:path w="22225" h="16510">
                  <a:moveTo>
                    <a:pt x="16412" y="6248"/>
                  </a:moveTo>
                  <a:lnTo>
                    <a:pt x="15544" y="6248"/>
                  </a:lnTo>
                  <a:lnTo>
                    <a:pt x="16090" y="6515"/>
                  </a:lnTo>
                  <a:lnTo>
                    <a:pt x="16412" y="6248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1697948" y="5461116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9057" y="3009"/>
                  </a:moveTo>
                  <a:lnTo>
                    <a:pt x="2311" y="3009"/>
                  </a:lnTo>
                  <a:lnTo>
                    <a:pt x="2819" y="5689"/>
                  </a:lnTo>
                  <a:lnTo>
                    <a:pt x="5473" y="6438"/>
                  </a:lnTo>
                  <a:lnTo>
                    <a:pt x="4559" y="7683"/>
                  </a:lnTo>
                  <a:lnTo>
                    <a:pt x="4165" y="8394"/>
                  </a:lnTo>
                  <a:lnTo>
                    <a:pt x="4584" y="8750"/>
                  </a:lnTo>
                  <a:lnTo>
                    <a:pt x="5067" y="8902"/>
                  </a:lnTo>
                  <a:lnTo>
                    <a:pt x="5600" y="8851"/>
                  </a:lnTo>
                  <a:lnTo>
                    <a:pt x="7708" y="7988"/>
                  </a:lnTo>
                  <a:lnTo>
                    <a:pt x="9067" y="6540"/>
                  </a:lnTo>
                  <a:lnTo>
                    <a:pt x="9127" y="5689"/>
                  </a:lnTo>
                  <a:lnTo>
                    <a:pt x="9057" y="3009"/>
                  </a:lnTo>
                  <a:close/>
                </a:path>
                <a:path w="9525" h="9525">
                  <a:moveTo>
                    <a:pt x="5041" y="0"/>
                  </a:moveTo>
                  <a:lnTo>
                    <a:pt x="2755" y="2070"/>
                  </a:lnTo>
                  <a:lnTo>
                    <a:pt x="638" y="2070"/>
                  </a:lnTo>
                  <a:lnTo>
                    <a:pt x="0" y="3213"/>
                  </a:lnTo>
                  <a:lnTo>
                    <a:pt x="2311" y="3009"/>
                  </a:lnTo>
                  <a:lnTo>
                    <a:pt x="9057" y="3009"/>
                  </a:lnTo>
                  <a:lnTo>
                    <a:pt x="8911" y="2628"/>
                  </a:lnTo>
                  <a:lnTo>
                    <a:pt x="6159" y="2628"/>
                  </a:lnTo>
                  <a:lnTo>
                    <a:pt x="5892" y="2311"/>
                  </a:lnTo>
                  <a:lnTo>
                    <a:pt x="6212" y="2163"/>
                  </a:lnTo>
                  <a:lnTo>
                    <a:pt x="2755" y="2070"/>
                  </a:lnTo>
                  <a:lnTo>
                    <a:pt x="850" y="1689"/>
                  </a:lnTo>
                  <a:lnTo>
                    <a:pt x="5965" y="1689"/>
                  </a:lnTo>
                  <a:lnTo>
                    <a:pt x="5041" y="0"/>
                  </a:lnTo>
                  <a:close/>
                </a:path>
                <a:path w="9525" h="9525">
                  <a:moveTo>
                    <a:pt x="8255" y="2120"/>
                  </a:moveTo>
                  <a:lnTo>
                    <a:pt x="6216" y="2146"/>
                  </a:lnTo>
                  <a:lnTo>
                    <a:pt x="6159" y="2628"/>
                  </a:lnTo>
                  <a:lnTo>
                    <a:pt x="8911" y="2628"/>
                  </a:lnTo>
                  <a:lnTo>
                    <a:pt x="8255" y="212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1709198" y="5456987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5">
                  <a:moveTo>
                    <a:pt x="5201" y="2463"/>
                  </a:moveTo>
                  <a:lnTo>
                    <a:pt x="1714" y="2463"/>
                  </a:lnTo>
                  <a:lnTo>
                    <a:pt x="1793" y="3848"/>
                  </a:lnTo>
                  <a:lnTo>
                    <a:pt x="2222" y="4191"/>
                  </a:lnTo>
                  <a:lnTo>
                    <a:pt x="2312" y="5384"/>
                  </a:lnTo>
                  <a:lnTo>
                    <a:pt x="2539" y="5753"/>
                  </a:lnTo>
                  <a:lnTo>
                    <a:pt x="3378" y="6426"/>
                  </a:lnTo>
                  <a:lnTo>
                    <a:pt x="4292" y="6832"/>
                  </a:lnTo>
                  <a:lnTo>
                    <a:pt x="5397" y="6654"/>
                  </a:lnTo>
                  <a:lnTo>
                    <a:pt x="6016" y="6426"/>
                  </a:lnTo>
                  <a:lnTo>
                    <a:pt x="7023" y="5892"/>
                  </a:lnTo>
                  <a:lnTo>
                    <a:pt x="8013" y="5461"/>
                  </a:lnTo>
                  <a:lnTo>
                    <a:pt x="10729" y="5461"/>
                  </a:lnTo>
                  <a:lnTo>
                    <a:pt x="10985" y="5384"/>
                  </a:lnTo>
                  <a:lnTo>
                    <a:pt x="11696" y="4864"/>
                  </a:lnTo>
                  <a:lnTo>
                    <a:pt x="11845" y="4203"/>
                  </a:lnTo>
                  <a:lnTo>
                    <a:pt x="11812" y="2819"/>
                  </a:lnTo>
                  <a:lnTo>
                    <a:pt x="5587" y="2819"/>
                  </a:lnTo>
                  <a:lnTo>
                    <a:pt x="5201" y="2463"/>
                  </a:lnTo>
                  <a:close/>
                </a:path>
                <a:path w="12064" h="6985">
                  <a:moveTo>
                    <a:pt x="10729" y="5461"/>
                  </a:moveTo>
                  <a:lnTo>
                    <a:pt x="8013" y="5461"/>
                  </a:lnTo>
                  <a:lnTo>
                    <a:pt x="9042" y="5753"/>
                  </a:lnTo>
                  <a:lnTo>
                    <a:pt x="10045" y="5664"/>
                  </a:lnTo>
                  <a:lnTo>
                    <a:pt x="10729" y="5461"/>
                  </a:lnTo>
                  <a:close/>
                </a:path>
                <a:path w="12064" h="6985">
                  <a:moveTo>
                    <a:pt x="0" y="0"/>
                  </a:moveTo>
                  <a:lnTo>
                    <a:pt x="258" y="3330"/>
                  </a:lnTo>
                  <a:lnTo>
                    <a:pt x="349" y="3733"/>
                  </a:lnTo>
                  <a:lnTo>
                    <a:pt x="1206" y="4203"/>
                  </a:lnTo>
                  <a:lnTo>
                    <a:pt x="1619" y="3848"/>
                  </a:lnTo>
                  <a:lnTo>
                    <a:pt x="1714" y="2463"/>
                  </a:lnTo>
                  <a:lnTo>
                    <a:pt x="5201" y="2463"/>
                  </a:lnTo>
                  <a:lnTo>
                    <a:pt x="4140" y="1485"/>
                  </a:lnTo>
                  <a:lnTo>
                    <a:pt x="2991" y="825"/>
                  </a:lnTo>
                  <a:lnTo>
                    <a:pt x="1625" y="825"/>
                  </a:lnTo>
                  <a:lnTo>
                    <a:pt x="0" y="0"/>
                  </a:lnTo>
                  <a:close/>
                </a:path>
                <a:path w="12064" h="6985">
                  <a:moveTo>
                    <a:pt x="8915" y="1231"/>
                  </a:moveTo>
                  <a:lnTo>
                    <a:pt x="8229" y="1358"/>
                  </a:lnTo>
                  <a:lnTo>
                    <a:pt x="7460" y="1727"/>
                  </a:lnTo>
                  <a:lnTo>
                    <a:pt x="5587" y="2819"/>
                  </a:lnTo>
                  <a:lnTo>
                    <a:pt x="11812" y="2819"/>
                  </a:lnTo>
                  <a:lnTo>
                    <a:pt x="11772" y="2463"/>
                  </a:lnTo>
                  <a:lnTo>
                    <a:pt x="10909" y="1727"/>
                  </a:lnTo>
                  <a:lnTo>
                    <a:pt x="9639" y="1358"/>
                  </a:lnTo>
                  <a:lnTo>
                    <a:pt x="8915" y="1231"/>
                  </a:lnTo>
                  <a:close/>
                </a:path>
                <a:path w="12064" h="6985">
                  <a:moveTo>
                    <a:pt x="2616" y="609"/>
                  </a:moveTo>
                  <a:lnTo>
                    <a:pt x="1625" y="825"/>
                  </a:lnTo>
                  <a:lnTo>
                    <a:pt x="2991" y="825"/>
                  </a:lnTo>
                  <a:lnTo>
                    <a:pt x="2616" y="609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1706204" y="546122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1117" y="0"/>
                  </a:moveTo>
                  <a:lnTo>
                    <a:pt x="749" y="330"/>
                  </a:lnTo>
                  <a:lnTo>
                    <a:pt x="406" y="685"/>
                  </a:lnTo>
                  <a:lnTo>
                    <a:pt x="38" y="1003"/>
                  </a:lnTo>
                  <a:lnTo>
                    <a:pt x="0" y="2006"/>
                  </a:lnTo>
                  <a:lnTo>
                    <a:pt x="38" y="4114"/>
                  </a:lnTo>
                  <a:lnTo>
                    <a:pt x="2247" y="5575"/>
                  </a:lnTo>
                  <a:lnTo>
                    <a:pt x="3708" y="4775"/>
                  </a:lnTo>
                  <a:lnTo>
                    <a:pt x="4673" y="2552"/>
                  </a:lnTo>
                  <a:lnTo>
                    <a:pt x="4737" y="1968"/>
                  </a:lnTo>
                  <a:lnTo>
                    <a:pt x="4571" y="1447"/>
                  </a:lnTo>
                  <a:lnTo>
                    <a:pt x="4178" y="1015"/>
                  </a:lnTo>
                  <a:lnTo>
                    <a:pt x="2133" y="33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D4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1692857" y="545047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562" y="165"/>
                  </a:moveTo>
                  <a:lnTo>
                    <a:pt x="1346" y="165"/>
                  </a:lnTo>
                  <a:lnTo>
                    <a:pt x="0" y="419"/>
                  </a:lnTo>
                  <a:lnTo>
                    <a:pt x="977" y="3467"/>
                  </a:lnTo>
                  <a:lnTo>
                    <a:pt x="5067" y="3454"/>
                  </a:lnTo>
                  <a:lnTo>
                    <a:pt x="5270" y="1841"/>
                  </a:lnTo>
                  <a:lnTo>
                    <a:pt x="3543" y="1422"/>
                  </a:lnTo>
                  <a:lnTo>
                    <a:pt x="3148" y="419"/>
                  </a:lnTo>
                  <a:lnTo>
                    <a:pt x="3040" y="228"/>
                  </a:lnTo>
                  <a:lnTo>
                    <a:pt x="1765" y="228"/>
                  </a:lnTo>
                  <a:lnTo>
                    <a:pt x="1562" y="165"/>
                  </a:lnTo>
                  <a:close/>
                </a:path>
                <a:path w="5714" h="3810">
                  <a:moveTo>
                    <a:pt x="2209" y="0"/>
                  </a:moveTo>
                  <a:lnTo>
                    <a:pt x="1765" y="228"/>
                  </a:lnTo>
                  <a:lnTo>
                    <a:pt x="3040" y="228"/>
                  </a:lnTo>
                  <a:lnTo>
                    <a:pt x="2654" y="12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1707282" y="545688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057" y="0"/>
                  </a:moveTo>
                  <a:lnTo>
                    <a:pt x="1206" y="546"/>
                  </a:lnTo>
                  <a:lnTo>
                    <a:pt x="0" y="1054"/>
                  </a:lnTo>
                  <a:lnTo>
                    <a:pt x="596" y="3149"/>
                  </a:lnTo>
                  <a:lnTo>
                    <a:pt x="1460" y="2197"/>
                  </a:lnTo>
                  <a:lnTo>
                    <a:pt x="2070" y="2197"/>
                  </a:lnTo>
                  <a:lnTo>
                    <a:pt x="2819" y="990"/>
                  </a:lnTo>
                  <a:lnTo>
                    <a:pt x="4063" y="1244"/>
                  </a:lnTo>
                  <a:lnTo>
                    <a:pt x="5194" y="1143"/>
                  </a:lnTo>
                  <a:lnTo>
                    <a:pt x="5384" y="1041"/>
                  </a:lnTo>
                  <a:lnTo>
                    <a:pt x="5486" y="825"/>
                  </a:lnTo>
                  <a:lnTo>
                    <a:pt x="5575" y="609"/>
                  </a:lnTo>
                  <a:lnTo>
                    <a:pt x="5473" y="393"/>
                  </a:lnTo>
                  <a:lnTo>
                    <a:pt x="5181" y="177"/>
                  </a:lnTo>
                  <a:lnTo>
                    <a:pt x="4140" y="12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75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1702055" y="544977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104" y="0"/>
                  </a:moveTo>
                  <a:lnTo>
                    <a:pt x="749" y="355"/>
                  </a:lnTo>
                  <a:lnTo>
                    <a:pt x="406" y="711"/>
                  </a:lnTo>
                  <a:lnTo>
                    <a:pt x="38" y="1041"/>
                  </a:lnTo>
                  <a:lnTo>
                    <a:pt x="0" y="2095"/>
                  </a:lnTo>
                  <a:lnTo>
                    <a:pt x="774" y="3302"/>
                  </a:lnTo>
                  <a:lnTo>
                    <a:pt x="1968" y="3073"/>
                  </a:lnTo>
                  <a:lnTo>
                    <a:pt x="3124" y="3022"/>
                  </a:lnTo>
                  <a:lnTo>
                    <a:pt x="3124" y="1562"/>
                  </a:lnTo>
                  <a:lnTo>
                    <a:pt x="2451" y="571"/>
                  </a:lnTo>
                  <a:lnTo>
                    <a:pt x="1092" y="38"/>
                  </a:lnTo>
                  <a:close/>
                </a:path>
              </a:pathLst>
            </a:custGeom>
            <a:solidFill>
              <a:srgbClr val="C35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1690563" y="545554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790" y="0"/>
                  </a:moveTo>
                  <a:lnTo>
                    <a:pt x="1485" y="12"/>
                  </a:lnTo>
                  <a:lnTo>
                    <a:pt x="1193" y="292"/>
                  </a:lnTo>
                  <a:lnTo>
                    <a:pt x="0" y="1041"/>
                  </a:lnTo>
                  <a:lnTo>
                    <a:pt x="838" y="1752"/>
                  </a:lnTo>
                  <a:lnTo>
                    <a:pt x="1231" y="2476"/>
                  </a:lnTo>
                  <a:lnTo>
                    <a:pt x="2438" y="2298"/>
                  </a:lnTo>
                  <a:lnTo>
                    <a:pt x="3365" y="1854"/>
                  </a:lnTo>
                  <a:lnTo>
                    <a:pt x="3251" y="393"/>
                  </a:lnTo>
                  <a:lnTo>
                    <a:pt x="2870" y="355"/>
                  </a:lnTo>
                  <a:lnTo>
                    <a:pt x="2476" y="304"/>
                  </a:lnTo>
                  <a:lnTo>
                    <a:pt x="2095" y="266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37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1697936" y="545289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70" y="0"/>
                  </a:moveTo>
                  <a:lnTo>
                    <a:pt x="0" y="1041"/>
                  </a:lnTo>
                  <a:lnTo>
                    <a:pt x="508" y="1879"/>
                  </a:lnTo>
                  <a:lnTo>
                    <a:pt x="1295" y="2311"/>
                  </a:lnTo>
                  <a:lnTo>
                    <a:pt x="2908" y="1333"/>
                  </a:lnTo>
                  <a:lnTo>
                    <a:pt x="2197" y="60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1703421" y="545452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330" y="0"/>
                  </a:moveTo>
                  <a:lnTo>
                    <a:pt x="228" y="266"/>
                  </a:lnTo>
                  <a:lnTo>
                    <a:pt x="0" y="596"/>
                  </a:lnTo>
                  <a:lnTo>
                    <a:pt x="76" y="774"/>
                  </a:lnTo>
                  <a:lnTo>
                    <a:pt x="177" y="990"/>
                  </a:lnTo>
                  <a:lnTo>
                    <a:pt x="558" y="1066"/>
                  </a:lnTo>
                  <a:lnTo>
                    <a:pt x="812" y="1206"/>
                  </a:lnTo>
                  <a:lnTo>
                    <a:pt x="1206" y="1079"/>
                  </a:lnTo>
                  <a:lnTo>
                    <a:pt x="1333" y="800"/>
                  </a:lnTo>
                  <a:lnTo>
                    <a:pt x="1066" y="482"/>
                  </a:lnTo>
                  <a:lnTo>
                    <a:pt x="888" y="266"/>
                  </a:lnTo>
                  <a:lnTo>
                    <a:pt x="584" y="15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BA45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1710354" y="54598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092" y="0"/>
                  </a:moveTo>
                  <a:lnTo>
                    <a:pt x="546" y="12"/>
                  </a:lnTo>
                  <a:lnTo>
                    <a:pt x="0" y="12"/>
                  </a:lnTo>
                  <a:lnTo>
                    <a:pt x="63" y="800"/>
                  </a:lnTo>
                  <a:lnTo>
                    <a:pt x="50" y="1308"/>
                  </a:lnTo>
                  <a:lnTo>
                    <a:pt x="558" y="1308"/>
                  </a:lnTo>
                  <a:lnTo>
                    <a:pt x="1066" y="1295"/>
                  </a:lnTo>
                  <a:lnTo>
                    <a:pt x="1028" y="78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1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1710381" y="54622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28" y="0"/>
                  </a:moveTo>
                  <a:lnTo>
                    <a:pt x="0" y="38"/>
                  </a:lnTo>
                  <a:lnTo>
                    <a:pt x="72" y="1028"/>
                  </a:lnTo>
                  <a:lnTo>
                    <a:pt x="165" y="1155"/>
                  </a:lnTo>
                  <a:lnTo>
                    <a:pt x="431" y="1384"/>
                  </a:lnTo>
                  <a:lnTo>
                    <a:pt x="846" y="1384"/>
                  </a:lnTo>
                  <a:lnTo>
                    <a:pt x="1219" y="1155"/>
                  </a:lnTo>
                  <a:lnTo>
                    <a:pt x="1320" y="26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1701942" y="5437224"/>
              <a:ext cx="88900" cy="65405"/>
            </a:xfrm>
            <a:custGeom>
              <a:avLst/>
              <a:gdLst/>
              <a:ahLst/>
              <a:cxnLst/>
              <a:rect l="l" t="t" r="r" b="b"/>
              <a:pathLst>
                <a:path w="88900" h="65404">
                  <a:moveTo>
                    <a:pt x="10541" y="0"/>
                  </a:moveTo>
                  <a:lnTo>
                    <a:pt x="2451" y="342"/>
                  </a:lnTo>
                  <a:lnTo>
                    <a:pt x="1993" y="1511"/>
                  </a:lnTo>
                  <a:lnTo>
                    <a:pt x="0" y="1739"/>
                  </a:lnTo>
                  <a:lnTo>
                    <a:pt x="546" y="3810"/>
                  </a:lnTo>
                  <a:lnTo>
                    <a:pt x="4191" y="3403"/>
                  </a:lnTo>
                  <a:lnTo>
                    <a:pt x="7797" y="4178"/>
                  </a:lnTo>
                  <a:lnTo>
                    <a:pt x="11455" y="4406"/>
                  </a:lnTo>
                  <a:lnTo>
                    <a:pt x="15290" y="7213"/>
                  </a:lnTo>
                  <a:lnTo>
                    <a:pt x="19672" y="8534"/>
                  </a:lnTo>
                  <a:lnTo>
                    <a:pt x="24320" y="9169"/>
                  </a:lnTo>
                  <a:lnTo>
                    <a:pt x="25920" y="9664"/>
                  </a:lnTo>
                  <a:lnTo>
                    <a:pt x="28943" y="11087"/>
                  </a:lnTo>
                  <a:lnTo>
                    <a:pt x="32372" y="12153"/>
                  </a:lnTo>
                  <a:lnTo>
                    <a:pt x="36449" y="14884"/>
                  </a:lnTo>
                  <a:lnTo>
                    <a:pt x="39598" y="17665"/>
                  </a:lnTo>
                  <a:lnTo>
                    <a:pt x="43370" y="19837"/>
                  </a:lnTo>
                  <a:lnTo>
                    <a:pt x="50977" y="22555"/>
                  </a:lnTo>
                  <a:lnTo>
                    <a:pt x="54368" y="24777"/>
                  </a:lnTo>
                  <a:lnTo>
                    <a:pt x="61061" y="30556"/>
                  </a:lnTo>
                  <a:lnTo>
                    <a:pt x="62357" y="32346"/>
                  </a:lnTo>
                  <a:lnTo>
                    <a:pt x="65176" y="35204"/>
                  </a:lnTo>
                  <a:lnTo>
                    <a:pt x="68364" y="41554"/>
                  </a:lnTo>
                  <a:lnTo>
                    <a:pt x="68567" y="42506"/>
                  </a:lnTo>
                  <a:lnTo>
                    <a:pt x="68465" y="46672"/>
                  </a:lnTo>
                  <a:lnTo>
                    <a:pt x="68046" y="47307"/>
                  </a:lnTo>
                  <a:lnTo>
                    <a:pt x="66078" y="49377"/>
                  </a:lnTo>
                  <a:lnTo>
                    <a:pt x="64198" y="52031"/>
                  </a:lnTo>
                  <a:lnTo>
                    <a:pt x="64427" y="54597"/>
                  </a:lnTo>
                  <a:lnTo>
                    <a:pt x="61506" y="59042"/>
                  </a:lnTo>
                  <a:lnTo>
                    <a:pt x="58127" y="60502"/>
                  </a:lnTo>
                  <a:lnTo>
                    <a:pt x="53746" y="62725"/>
                  </a:lnTo>
                  <a:lnTo>
                    <a:pt x="52679" y="63157"/>
                  </a:lnTo>
                  <a:lnTo>
                    <a:pt x="53136" y="64490"/>
                  </a:lnTo>
                  <a:lnTo>
                    <a:pt x="53746" y="65151"/>
                  </a:lnTo>
                  <a:lnTo>
                    <a:pt x="54533" y="65303"/>
                  </a:lnTo>
                  <a:lnTo>
                    <a:pt x="55397" y="65239"/>
                  </a:lnTo>
                  <a:lnTo>
                    <a:pt x="59220" y="63728"/>
                  </a:lnTo>
                  <a:lnTo>
                    <a:pt x="61379" y="63525"/>
                  </a:lnTo>
                  <a:lnTo>
                    <a:pt x="63322" y="64084"/>
                  </a:lnTo>
                  <a:lnTo>
                    <a:pt x="65951" y="64389"/>
                  </a:lnTo>
                  <a:lnTo>
                    <a:pt x="67297" y="63969"/>
                  </a:lnTo>
                  <a:lnTo>
                    <a:pt x="67830" y="63563"/>
                  </a:lnTo>
                  <a:lnTo>
                    <a:pt x="68453" y="62077"/>
                  </a:lnTo>
                  <a:lnTo>
                    <a:pt x="68046" y="58889"/>
                  </a:lnTo>
                  <a:lnTo>
                    <a:pt x="68173" y="58140"/>
                  </a:lnTo>
                  <a:lnTo>
                    <a:pt x="69215" y="56578"/>
                  </a:lnTo>
                  <a:lnTo>
                    <a:pt x="70154" y="56121"/>
                  </a:lnTo>
                  <a:lnTo>
                    <a:pt x="71640" y="54965"/>
                  </a:lnTo>
                  <a:lnTo>
                    <a:pt x="72161" y="54241"/>
                  </a:lnTo>
                  <a:lnTo>
                    <a:pt x="72898" y="53771"/>
                  </a:lnTo>
                  <a:lnTo>
                    <a:pt x="76962" y="52539"/>
                  </a:lnTo>
                  <a:lnTo>
                    <a:pt x="79006" y="54000"/>
                  </a:lnTo>
                  <a:lnTo>
                    <a:pt x="79082" y="61023"/>
                  </a:lnTo>
                  <a:lnTo>
                    <a:pt x="79921" y="62191"/>
                  </a:lnTo>
                  <a:lnTo>
                    <a:pt x="80899" y="62941"/>
                  </a:lnTo>
                  <a:lnTo>
                    <a:pt x="82562" y="61874"/>
                  </a:lnTo>
                  <a:lnTo>
                    <a:pt x="84391" y="58762"/>
                  </a:lnTo>
                  <a:lnTo>
                    <a:pt x="88506" y="56730"/>
                  </a:lnTo>
                  <a:lnTo>
                    <a:pt x="87160" y="52133"/>
                  </a:lnTo>
                  <a:lnTo>
                    <a:pt x="85458" y="47256"/>
                  </a:lnTo>
                  <a:lnTo>
                    <a:pt x="83934" y="45504"/>
                  </a:lnTo>
                  <a:lnTo>
                    <a:pt x="81495" y="42291"/>
                  </a:lnTo>
                  <a:lnTo>
                    <a:pt x="76174" y="36512"/>
                  </a:lnTo>
                  <a:lnTo>
                    <a:pt x="74688" y="35077"/>
                  </a:lnTo>
                  <a:lnTo>
                    <a:pt x="73660" y="33299"/>
                  </a:lnTo>
                  <a:lnTo>
                    <a:pt x="67729" y="26593"/>
                  </a:lnTo>
                  <a:lnTo>
                    <a:pt x="60871" y="23063"/>
                  </a:lnTo>
                  <a:lnTo>
                    <a:pt x="55816" y="17449"/>
                  </a:lnTo>
                  <a:lnTo>
                    <a:pt x="54571" y="16586"/>
                  </a:lnTo>
                  <a:lnTo>
                    <a:pt x="53124" y="16116"/>
                  </a:lnTo>
                  <a:lnTo>
                    <a:pt x="39928" y="8318"/>
                  </a:lnTo>
                  <a:lnTo>
                    <a:pt x="34150" y="7416"/>
                  </a:lnTo>
                  <a:lnTo>
                    <a:pt x="26504" y="3340"/>
                  </a:lnTo>
                  <a:lnTo>
                    <a:pt x="23939" y="2184"/>
                  </a:lnTo>
                  <a:lnTo>
                    <a:pt x="20916" y="2374"/>
                  </a:lnTo>
                  <a:lnTo>
                    <a:pt x="10541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1698780" y="5441630"/>
              <a:ext cx="28575" cy="6985"/>
            </a:xfrm>
            <a:custGeom>
              <a:avLst/>
              <a:gdLst/>
              <a:ahLst/>
              <a:cxnLst/>
              <a:rect l="l" t="t" r="r" b="b"/>
              <a:pathLst>
                <a:path w="28575" h="6985">
                  <a:moveTo>
                    <a:pt x="11784" y="1384"/>
                  </a:moveTo>
                  <a:lnTo>
                    <a:pt x="6946" y="1384"/>
                  </a:lnTo>
                  <a:lnTo>
                    <a:pt x="11861" y="1778"/>
                  </a:lnTo>
                  <a:lnTo>
                    <a:pt x="16827" y="2933"/>
                  </a:lnTo>
                  <a:lnTo>
                    <a:pt x="18707" y="3695"/>
                  </a:lnTo>
                  <a:lnTo>
                    <a:pt x="20345" y="5054"/>
                  </a:lnTo>
                  <a:lnTo>
                    <a:pt x="24523" y="5613"/>
                  </a:lnTo>
                  <a:lnTo>
                    <a:pt x="26898" y="6731"/>
                  </a:lnTo>
                  <a:lnTo>
                    <a:pt x="28282" y="3924"/>
                  </a:lnTo>
                  <a:lnTo>
                    <a:pt x="19791" y="1485"/>
                  </a:lnTo>
                  <a:lnTo>
                    <a:pt x="12065" y="1485"/>
                  </a:lnTo>
                  <a:lnTo>
                    <a:pt x="11784" y="1384"/>
                  </a:lnTo>
                  <a:close/>
                </a:path>
                <a:path w="28575" h="6985">
                  <a:moveTo>
                    <a:pt x="4122" y="2933"/>
                  </a:moveTo>
                  <a:lnTo>
                    <a:pt x="254" y="2933"/>
                  </a:lnTo>
                  <a:lnTo>
                    <a:pt x="457" y="3162"/>
                  </a:lnTo>
                  <a:lnTo>
                    <a:pt x="711" y="3327"/>
                  </a:lnTo>
                  <a:lnTo>
                    <a:pt x="1270" y="3568"/>
                  </a:lnTo>
                  <a:lnTo>
                    <a:pt x="1803" y="3860"/>
                  </a:lnTo>
                  <a:lnTo>
                    <a:pt x="2247" y="3962"/>
                  </a:lnTo>
                  <a:lnTo>
                    <a:pt x="4122" y="2933"/>
                  </a:lnTo>
                  <a:close/>
                </a:path>
                <a:path w="28575" h="6985">
                  <a:moveTo>
                    <a:pt x="9258" y="469"/>
                  </a:moveTo>
                  <a:lnTo>
                    <a:pt x="4152" y="914"/>
                  </a:lnTo>
                  <a:lnTo>
                    <a:pt x="1790" y="1041"/>
                  </a:lnTo>
                  <a:lnTo>
                    <a:pt x="0" y="2984"/>
                  </a:lnTo>
                  <a:lnTo>
                    <a:pt x="254" y="2933"/>
                  </a:lnTo>
                  <a:lnTo>
                    <a:pt x="4122" y="2933"/>
                  </a:lnTo>
                  <a:lnTo>
                    <a:pt x="6946" y="1384"/>
                  </a:lnTo>
                  <a:lnTo>
                    <a:pt x="11784" y="1384"/>
                  </a:lnTo>
                  <a:lnTo>
                    <a:pt x="9258" y="469"/>
                  </a:lnTo>
                  <a:close/>
                </a:path>
                <a:path w="28575" h="6985">
                  <a:moveTo>
                    <a:pt x="14617" y="0"/>
                  </a:moveTo>
                  <a:lnTo>
                    <a:pt x="12065" y="1485"/>
                  </a:lnTo>
                  <a:lnTo>
                    <a:pt x="19791" y="1485"/>
                  </a:lnTo>
                  <a:lnTo>
                    <a:pt x="14617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1699948" y="544525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635" y="0"/>
                  </a:moveTo>
                  <a:lnTo>
                    <a:pt x="279" y="228"/>
                  </a:lnTo>
                  <a:lnTo>
                    <a:pt x="88" y="342"/>
                  </a:lnTo>
                  <a:lnTo>
                    <a:pt x="0" y="1257"/>
                  </a:lnTo>
                  <a:lnTo>
                    <a:pt x="25" y="2120"/>
                  </a:lnTo>
                  <a:lnTo>
                    <a:pt x="1104" y="2463"/>
                  </a:lnTo>
                  <a:lnTo>
                    <a:pt x="1092" y="1752"/>
                  </a:lnTo>
                  <a:lnTo>
                    <a:pt x="1092" y="1054"/>
                  </a:lnTo>
                  <a:lnTo>
                    <a:pt x="1079" y="342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1698039" y="544878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39" y="0"/>
                  </a:moveTo>
                  <a:lnTo>
                    <a:pt x="0" y="317"/>
                  </a:lnTo>
                  <a:lnTo>
                    <a:pt x="0" y="635"/>
                  </a:lnTo>
                  <a:lnTo>
                    <a:pt x="126" y="952"/>
                  </a:lnTo>
                  <a:lnTo>
                    <a:pt x="520" y="800"/>
                  </a:lnTo>
                  <a:lnTo>
                    <a:pt x="927" y="635"/>
                  </a:lnTo>
                  <a:lnTo>
                    <a:pt x="1320" y="482"/>
                  </a:lnTo>
                  <a:lnTo>
                    <a:pt x="927" y="317"/>
                  </a:lnTo>
                  <a:lnTo>
                    <a:pt x="533" y="16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1697875" y="544456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927" y="2463"/>
                  </a:moveTo>
                  <a:lnTo>
                    <a:pt x="0" y="2260"/>
                  </a:lnTo>
                  <a:lnTo>
                    <a:pt x="25" y="2590"/>
                  </a:lnTo>
                  <a:lnTo>
                    <a:pt x="76" y="2921"/>
                  </a:lnTo>
                  <a:lnTo>
                    <a:pt x="139" y="3251"/>
                  </a:lnTo>
                  <a:lnTo>
                    <a:pt x="673" y="2832"/>
                  </a:lnTo>
                  <a:lnTo>
                    <a:pt x="927" y="2463"/>
                  </a:lnTo>
                  <a:close/>
                </a:path>
                <a:path w="2539" h="3810">
                  <a:moveTo>
                    <a:pt x="2463" y="482"/>
                  </a:moveTo>
                  <a:lnTo>
                    <a:pt x="2311" y="127"/>
                  </a:lnTo>
                  <a:lnTo>
                    <a:pt x="1143" y="0"/>
                  </a:lnTo>
                  <a:lnTo>
                    <a:pt x="1282" y="546"/>
                  </a:lnTo>
                  <a:lnTo>
                    <a:pt x="1574" y="927"/>
                  </a:lnTo>
                  <a:lnTo>
                    <a:pt x="2159" y="1041"/>
                  </a:lnTo>
                  <a:lnTo>
                    <a:pt x="2400" y="800"/>
                  </a:lnTo>
                  <a:lnTo>
                    <a:pt x="2463" y="482"/>
                  </a:lnTo>
                  <a:close/>
                </a:path>
              </a:pathLst>
            </a:custGeom>
            <a:solidFill>
              <a:srgbClr val="D0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1691756" y="54550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0" y="0"/>
                  </a:moveTo>
                  <a:lnTo>
                    <a:pt x="0" y="825"/>
                  </a:lnTo>
                  <a:lnTo>
                    <a:pt x="444" y="888"/>
                  </a:lnTo>
                  <a:lnTo>
                    <a:pt x="901" y="80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1691058" y="545397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85" y="0"/>
                  </a:moveTo>
                  <a:lnTo>
                    <a:pt x="0" y="596"/>
                  </a:lnTo>
                  <a:lnTo>
                    <a:pt x="685" y="1079"/>
                  </a:lnTo>
                  <a:lnTo>
                    <a:pt x="558" y="80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57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1694621" y="544999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901" y="0"/>
                  </a:moveTo>
                  <a:lnTo>
                    <a:pt x="457" y="139"/>
                  </a:lnTo>
                  <a:lnTo>
                    <a:pt x="0" y="711"/>
                  </a:lnTo>
                  <a:lnTo>
                    <a:pt x="444" y="711"/>
                  </a:lnTo>
                  <a:lnTo>
                    <a:pt x="1320" y="736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1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1756704" y="5453072"/>
              <a:ext cx="46355" cy="24130"/>
            </a:xfrm>
            <a:custGeom>
              <a:avLst/>
              <a:gdLst/>
              <a:ahLst/>
              <a:cxnLst/>
              <a:rect l="l" t="t" r="r" b="b"/>
              <a:pathLst>
                <a:path w="46355" h="24129">
                  <a:moveTo>
                    <a:pt x="25755" y="17437"/>
                  </a:moveTo>
                  <a:lnTo>
                    <a:pt x="18021" y="17437"/>
                  </a:lnTo>
                  <a:lnTo>
                    <a:pt x="18100" y="17767"/>
                  </a:lnTo>
                  <a:lnTo>
                    <a:pt x="18656" y="20078"/>
                  </a:lnTo>
                  <a:lnTo>
                    <a:pt x="20916" y="21539"/>
                  </a:lnTo>
                  <a:lnTo>
                    <a:pt x="22428" y="23558"/>
                  </a:lnTo>
                  <a:lnTo>
                    <a:pt x="24498" y="23647"/>
                  </a:lnTo>
                  <a:lnTo>
                    <a:pt x="24041" y="21882"/>
                  </a:lnTo>
                  <a:lnTo>
                    <a:pt x="24447" y="20764"/>
                  </a:lnTo>
                  <a:lnTo>
                    <a:pt x="24574" y="19964"/>
                  </a:lnTo>
                  <a:lnTo>
                    <a:pt x="24726" y="19177"/>
                  </a:lnTo>
                  <a:lnTo>
                    <a:pt x="25057" y="18440"/>
                  </a:lnTo>
                  <a:lnTo>
                    <a:pt x="25425" y="17767"/>
                  </a:lnTo>
                  <a:lnTo>
                    <a:pt x="25755" y="17437"/>
                  </a:lnTo>
                  <a:close/>
                </a:path>
                <a:path w="46355" h="24129">
                  <a:moveTo>
                    <a:pt x="18025" y="17453"/>
                  </a:moveTo>
                  <a:close/>
                </a:path>
                <a:path w="46355" h="24129">
                  <a:moveTo>
                    <a:pt x="0" y="0"/>
                  </a:moveTo>
                  <a:lnTo>
                    <a:pt x="177" y="2082"/>
                  </a:lnTo>
                  <a:lnTo>
                    <a:pt x="5664" y="7797"/>
                  </a:lnTo>
                  <a:lnTo>
                    <a:pt x="12026" y="12484"/>
                  </a:lnTo>
                  <a:lnTo>
                    <a:pt x="18025" y="17453"/>
                  </a:lnTo>
                  <a:lnTo>
                    <a:pt x="25755" y="17437"/>
                  </a:lnTo>
                  <a:lnTo>
                    <a:pt x="25946" y="17246"/>
                  </a:lnTo>
                  <a:lnTo>
                    <a:pt x="26581" y="16814"/>
                  </a:lnTo>
                  <a:lnTo>
                    <a:pt x="27597" y="16294"/>
                  </a:lnTo>
                  <a:lnTo>
                    <a:pt x="28854" y="16027"/>
                  </a:lnTo>
                  <a:lnTo>
                    <a:pt x="31129" y="16027"/>
                  </a:lnTo>
                  <a:lnTo>
                    <a:pt x="31419" y="15951"/>
                  </a:lnTo>
                  <a:lnTo>
                    <a:pt x="33781" y="15506"/>
                  </a:lnTo>
                  <a:lnTo>
                    <a:pt x="37828" y="15506"/>
                  </a:lnTo>
                  <a:lnTo>
                    <a:pt x="38595" y="15303"/>
                  </a:lnTo>
                  <a:lnTo>
                    <a:pt x="40665" y="14236"/>
                  </a:lnTo>
                  <a:lnTo>
                    <a:pt x="42189" y="12217"/>
                  </a:lnTo>
                  <a:lnTo>
                    <a:pt x="44665" y="11938"/>
                  </a:lnTo>
                  <a:lnTo>
                    <a:pt x="45377" y="11582"/>
                  </a:lnTo>
                  <a:lnTo>
                    <a:pt x="45631" y="10883"/>
                  </a:lnTo>
                  <a:lnTo>
                    <a:pt x="45935" y="10236"/>
                  </a:lnTo>
                  <a:lnTo>
                    <a:pt x="45609" y="7797"/>
                  </a:lnTo>
                  <a:lnTo>
                    <a:pt x="45621" y="7061"/>
                  </a:lnTo>
                  <a:lnTo>
                    <a:pt x="14770" y="7061"/>
                  </a:lnTo>
                  <a:lnTo>
                    <a:pt x="14350" y="6896"/>
                  </a:lnTo>
                  <a:lnTo>
                    <a:pt x="14709" y="5727"/>
                  </a:lnTo>
                  <a:lnTo>
                    <a:pt x="14799" y="5499"/>
                  </a:lnTo>
                  <a:lnTo>
                    <a:pt x="15074" y="4572"/>
                  </a:lnTo>
                  <a:lnTo>
                    <a:pt x="15315" y="4127"/>
                  </a:lnTo>
                  <a:lnTo>
                    <a:pt x="10337" y="4127"/>
                  </a:lnTo>
                  <a:lnTo>
                    <a:pt x="9829" y="3987"/>
                  </a:lnTo>
                  <a:lnTo>
                    <a:pt x="9347" y="3670"/>
                  </a:lnTo>
                  <a:lnTo>
                    <a:pt x="8496" y="2768"/>
                  </a:lnTo>
                  <a:lnTo>
                    <a:pt x="7988" y="1498"/>
                  </a:lnTo>
                  <a:lnTo>
                    <a:pt x="6032" y="863"/>
                  </a:lnTo>
                  <a:lnTo>
                    <a:pt x="5372" y="749"/>
                  </a:lnTo>
                  <a:lnTo>
                    <a:pt x="4547" y="698"/>
                  </a:lnTo>
                  <a:lnTo>
                    <a:pt x="1562" y="698"/>
                  </a:lnTo>
                  <a:lnTo>
                    <a:pt x="0" y="0"/>
                  </a:lnTo>
                  <a:close/>
                </a:path>
                <a:path w="46355" h="24129">
                  <a:moveTo>
                    <a:pt x="31129" y="16027"/>
                  </a:moveTo>
                  <a:lnTo>
                    <a:pt x="28854" y="16027"/>
                  </a:lnTo>
                  <a:lnTo>
                    <a:pt x="30162" y="16281"/>
                  </a:lnTo>
                  <a:lnTo>
                    <a:pt x="31129" y="16027"/>
                  </a:lnTo>
                  <a:close/>
                </a:path>
                <a:path w="46355" h="24129">
                  <a:moveTo>
                    <a:pt x="37828" y="15506"/>
                  </a:moveTo>
                  <a:lnTo>
                    <a:pt x="33781" y="15506"/>
                  </a:lnTo>
                  <a:lnTo>
                    <a:pt x="36245" y="15925"/>
                  </a:lnTo>
                  <a:lnTo>
                    <a:pt x="37828" y="15506"/>
                  </a:lnTo>
                  <a:close/>
                </a:path>
                <a:path w="46355" h="24129">
                  <a:moveTo>
                    <a:pt x="16052" y="4495"/>
                  </a:moveTo>
                  <a:lnTo>
                    <a:pt x="15354" y="5118"/>
                  </a:lnTo>
                  <a:lnTo>
                    <a:pt x="14619" y="6248"/>
                  </a:lnTo>
                  <a:lnTo>
                    <a:pt x="14554" y="6705"/>
                  </a:lnTo>
                  <a:lnTo>
                    <a:pt x="14686" y="6896"/>
                  </a:lnTo>
                  <a:lnTo>
                    <a:pt x="14770" y="7061"/>
                  </a:lnTo>
                  <a:lnTo>
                    <a:pt x="45621" y="7061"/>
                  </a:lnTo>
                  <a:lnTo>
                    <a:pt x="45764" y="6350"/>
                  </a:lnTo>
                  <a:lnTo>
                    <a:pt x="31889" y="6350"/>
                  </a:lnTo>
                  <a:lnTo>
                    <a:pt x="16649" y="6248"/>
                  </a:lnTo>
                  <a:lnTo>
                    <a:pt x="17779" y="5219"/>
                  </a:lnTo>
                  <a:lnTo>
                    <a:pt x="17195" y="5207"/>
                  </a:lnTo>
                  <a:lnTo>
                    <a:pt x="16052" y="4495"/>
                  </a:lnTo>
                  <a:close/>
                </a:path>
                <a:path w="46355" h="24129">
                  <a:moveTo>
                    <a:pt x="40792" y="736"/>
                  </a:moveTo>
                  <a:lnTo>
                    <a:pt x="39801" y="876"/>
                  </a:lnTo>
                  <a:lnTo>
                    <a:pt x="38874" y="1409"/>
                  </a:lnTo>
                  <a:lnTo>
                    <a:pt x="34035" y="5829"/>
                  </a:lnTo>
                  <a:lnTo>
                    <a:pt x="31889" y="6350"/>
                  </a:lnTo>
                  <a:lnTo>
                    <a:pt x="45764" y="6350"/>
                  </a:lnTo>
                  <a:lnTo>
                    <a:pt x="46177" y="4305"/>
                  </a:lnTo>
                  <a:lnTo>
                    <a:pt x="43878" y="1854"/>
                  </a:lnTo>
                  <a:lnTo>
                    <a:pt x="43319" y="1409"/>
                  </a:lnTo>
                  <a:lnTo>
                    <a:pt x="42608" y="1104"/>
                  </a:lnTo>
                  <a:lnTo>
                    <a:pt x="41846" y="876"/>
                  </a:lnTo>
                  <a:lnTo>
                    <a:pt x="40792" y="736"/>
                  </a:lnTo>
                  <a:close/>
                </a:path>
                <a:path w="46355" h="24129">
                  <a:moveTo>
                    <a:pt x="23113" y="3517"/>
                  </a:moveTo>
                  <a:lnTo>
                    <a:pt x="20891" y="4051"/>
                  </a:lnTo>
                  <a:lnTo>
                    <a:pt x="20114" y="4572"/>
                  </a:lnTo>
                  <a:lnTo>
                    <a:pt x="19507" y="5041"/>
                  </a:lnTo>
                  <a:lnTo>
                    <a:pt x="18294" y="5511"/>
                  </a:lnTo>
                  <a:lnTo>
                    <a:pt x="17970" y="5727"/>
                  </a:lnTo>
                  <a:lnTo>
                    <a:pt x="17665" y="6019"/>
                  </a:lnTo>
                  <a:lnTo>
                    <a:pt x="16649" y="6248"/>
                  </a:lnTo>
                  <a:lnTo>
                    <a:pt x="31773" y="6248"/>
                  </a:lnTo>
                  <a:lnTo>
                    <a:pt x="29006" y="3822"/>
                  </a:lnTo>
                  <a:lnTo>
                    <a:pt x="28680" y="3644"/>
                  </a:lnTo>
                  <a:lnTo>
                    <a:pt x="25412" y="3644"/>
                  </a:lnTo>
                  <a:lnTo>
                    <a:pt x="23113" y="3517"/>
                  </a:lnTo>
                  <a:close/>
                </a:path>
                <a:path w="46355" h="24129">
                  <a:moveTo>
                    <a:pt x="13055" y="1854"/>
                  </a:moveTo>
                  <a:lnTo>
                    <a:pt x="12077" y="3302"/>
                  </a:lnTo>
                  <a:lnTo>
                    <a:pt x="10921" y="3911"/>
                  </a:lnTo>
                  <a:lnTo>
                    <a:pt x="10337" y="4127"/>
                  </a:lnTo>
                  <a:lnTo>
                    <a:pt x="15315" y="4127"/>
                  </a:lnTo>
                  <a:lnTo>
                    <a:pt x="15603" y="3594"/>
                  </a:lnTo>
                  <a:lnTo>
                    <a:pt x="15548" y="3390"/>
                  </a:lnTo>
                  <a:lnTo>
                    <a:pt x="13055" y="1854"/>
                  </a:lnTo>
                  <a:close/>
                </a:path>
                <a:path w="46355" h="24129">
                  <a:moveTo>
                    <a:pt x="27660" y="3390"/>
                  </a:moveTo>
                  <a:lnTo>
                    <a:pt x="25412" y="3644"/>
                  </a:lnTo>
                  <a:lnTo>
                    <a:pt x="28680" y="3644"/>
                  </a:lnTo>
                  <a:lnTo>
                    <a:pt x="28143" y="3441"/>
                  </a:lnTo>
                  <a:lnTo>
                    <a:pt x="27660" y="3390"/>
                  </a:lnTo>
                  <a:close/>
                </a:path>
                <a:path w="46355" h="24129">
                  <a:moveTo>
                    <a:pt x="2603" y="558"/>
                  </a:moveTo>
                  <a:lnTo>
                    <a:pt x="1562" y="698"/>
                  </a:lnTo>
                  <a:lnTo>
                    <a:pt x="4547" y="698"/>
                  </a:lnTo>
                  <a:lnTo>
                    <a:pt x="3301" y="584"/>
                  </a:lnTo>
                  <a:lnTo>
                    <a:pt x="2603" y="558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1780214" y="5463748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60" h="20954">
                  <a:moveTo>
                    <a:pt x="18618" y="0"/>
                  </a:moveTo>
                  <a:lnTo>
                    <a:pt x="16446" y="952"/>
                  </a:lnTo>
                  <a:lnTo>
                    <a:pt x="15201" y="3733"/>
                  </a:lnTo>
                  <a:lnTo>
                    <a:pt x="14490" y="4686"/>
                  </a:lnTo>
                  <a:lnTo>
                    <a:pt x="12407" y="4724"/>
                  </a:lnTo>
                  <a:lnTo>
                    <a:pt x="9817" y="4838"/>
                  </a:lnTo>
                  <a:lnTo>
                    <a:pt x="8940" y="5029"/>
                  </a:lnTo>
                  <a:lnTo>
                    <a:pt x="8509" y="5181"/>
                  </a:lnTo>
                  <a:lnTo>
                    <a:pt x="6565" y="5511"/>
                  </a:lnTo>
                  <a:lnTo>
                    <a:pt x="5041" y="6794"/>
                  </a:lnTo>
                  <a:lnTo>
                    <a:pt x="3302" y="7556"/>
                  </a:lnTo>
                  <a:lnTo>
                    <a:pt x="2400" y="8026"/>
                  </a:lnTo>
                  <a:lnTo>
                    <a:pt x="2184" y="8775"/>
                  </a:lnTo>
                  <a:lnTo>
                    <a:pt x="2362" y="9715"/>
                  </a:lnTo>
                  <a:lnTo>
                    <a:pt x="2273" y="10286"/>
                  </a:lnTo>
                  <a:lnTo>
                    <a:pt x="3505" y="10629"/>
                  </a:lnTo>
                  <a:lnTo>
                    <a:pt x="2654" y="11366"/>
                  </a:lnTo>
                  <a:lnTo>
                    <a:pt x="2273" y="10960"/>
                  </a:lnTo>
                  <a:lnTo>
                    <a:pt x="1816" y="10604"/>
                  </a:lnTo>
                  <a:lnTo>
                    <a:pt x="1168" y="10579"/>
                  </a:lnTo>
                  <a:lnTo>
                    <a:pt x="698" y="10706"/>
                  </a:lnTo>
                  <a:lnTo>
                    <a:pt x="419" y="11023"/>
                  </a:lnTo>
                  <a:lnTo>
                    <a:pt x="304" y="11493"/>
                  </a:lnTo>
                  <a:lnTo>
                    <a:pt x="317" y="12407"/>
                  </a:lnTo>
                  <a:lnTo>
                    <a:pt x="0" y="13360"/>
                  </a:lnTo>
                  <a:lnTo>
                    <a:pt x="698" y="14160"/>
                  </a:lnTo>
                  <a:lnTo>
                    <a:pt x="1219" y="14414"/>
                  </a:lnTo>
                  <a:lnTo>
                    <a:pt x="1587" y="14820"/>
                  </a:lnTo>
                  <a:lnTo>
                    <a:pt x="1625" y="15455"/>
                  </a:lnTo>
                  <a:lnTo>
                    <a:pt x="3022" y="17132"/>
                  </a:lnTo>
                  <a:lnTo>
                    <a:pt x="4737" y="18351"/>
                  </a:lnTo>
                  <a:lnTo>
                    <a:pt x="6616" y="19126"/>
                  </a:lnTo>
                  <a:lnTo>
                    <a:pt x="8788" y="19037"/>
                  </a:lnTo>
                  <a:lnTo>
                    <a:pt x="9131" y="19329"/>
                  </a:lnTo>
                  <a:lnTo>
                    <a:pt x="9626" y="18072"/>
                  </a:lnTo>
                  <a:lnTo>
                    <a:pt x="10083" y="19735"/>
                  </a:lnTo>
                  <a:lnTo>
                    <a:pt x="10464" y="20218"/>
                  </a:lnTo>
                  <a:lnTo>
                    <a:pt x="11036" y="20523"/>
                  </a:lnTo>
                  <a:lnTo>
                    <a:pt x="11468" y="20700"/>
                  </a:lnTo>
                  <a:lnTo>
                    <a:pt x="11861" y="20612"/>
                  </a:lnTo>
                  <a:lnTo>
                    <a:pt x="12217" y="20307"/>
                  </a:lnTo>
                  <a:lnTo>
                    <a:pt x="12141" y="20078"/>
                  </a:lnTo>
                  <a:lnTo>
                    <a:pt x="12560" y="19875"/>
                  </a:lnTo>
                  <a:lnTo>
                    <a:pt x="12928" y="19596"/>
                  </a:lnTo>
                  <a:lnTo>
                    <a:pt x="13233" y="19253"/>
                  </a:lnTo>
                  <a:lnTo>
                    <a:pt x="13462" y="19342"/>
                  </a:lnTo>
                  <a:lnTo>
                    <a:pt x="13639" y="18897"/>
                  </a:lnTo>
                  <a:lnTo>
                    <a:pt x="13919" y="18529"/>
                  </a:lnTo>
                  <a:lnTo>
                    <a:pt x="14287" y="18224"/>
                  </a:lnTo>
                  <a:lnTo>
                    <a:pt x="16459" y="14071"/>
                  </a:lnTo>
                  <a:lnTo>
                    <a:pt x="15811" y="12953"/>
                  </a:lnTo>
                  <a:lnTo>
                    <a:pt x="16281" y="12306"/>
                  </a:lnTo>
                  <a:lnTo>
                    <a:pt x="17373" y="11925"/>
                  </a:lnTo>
                  <a:lnTo>
                    <a:pt x="18872" y="9994"/>
                  </a:lnTo>
                  <a:lnTo>
                    <a:pt x="22694" y="10375"/>
                  </a:lnTo>
                  <a:lnTo>
                    <a:pt x="22491" y="6769"/>
                  </a:lnTo>
                  <a:lnTo>
                    <a:pt x="21526" y="5524"/>
                  </a:lnTo>
                  <a:lnTo>
                    <a:pt x="22517" y="4025"/>
                  </a:lnTo>
                  <a:lnTo>
                    <a:pt x="21932" y="2717"/>
                  </a:lnTo>
                  <a:lnTo>
                    <a:pt x="21539" y="2044"/>
                  </a:lnTo>
                  <a:lnTo>
                    <a:pt x="20662" y="2463"/>
                  </a:lnTo>
                  <a:lnTo>
                    <a:pt x="20205" y="1943"/>
                  </a:lnTo>
                  <a:lnTo>
                    <a:pt x="20726" y="2133"/>
                  </a:lnTo>
                  <a:lnTo>
                    <a:pt x="21209" y="2031"/>
                  </a:lnTo>
                  <a:lnTo>
                    <a:pt x="21666" y="1777"/>
                  </a:lnTo>
                  <a:lnTo>
                    <a:pt x="21882" y="1079"/>
                  </a:lnTo>
                  <a:lnTo>
                    <a:pt x="21780" y="812"/>
                  </a:lnTo>
                  <a:lnTo>
                    <a:pt x="21539" y="571"/>
                  </a:lnTo>
                  <a:lnTo>
                    <a:pt x="18618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1755506" y="5422706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459" y="8978"/>
                  </a:moveTo>
                  <a:lnTo>
                    <a:pt x="7454" y="8978"/>
                  </a:lnTo>
                  <a:lnTo>
                    <a:pt x="7810" y="9321"/>
                  </a:lnTo>
                  <a:lnTo>
                    <a:pt x="7404" y="9575"/>
                  </a:lnTo>
                  <a:lnTo>
                    <a:pt x="12649" y="13042"/>
                  </a:lnTo>
                  <a:lnTo>
                    <a:pt x="13296" y="12877"/>
                  </a:lnTo>
                  <a:lnTo>
                    <a:pt x="15420" y="9563"/>
                  </a:lnTo>
                  <a:lnTo>
                    <a:pt x="15459" y="8978"/>
                  </a:lnTo>
                  <a:close/>
                </a:path>
                <a:path w="15875" h="13335">
                  <a:moveTo>
                    <a:pt x="2006" y="0"/>
                  </a:moveTo>
                  <a:lnTo>
                    <a:pt x="1650" y="38"/>
                  </a:lnTo>
                  <a:lnTo>
                    <a:pt x="584" y="838"/>
                  </a:lnTo>
                  <a:lnTo>
                    <a:pt x="1396" y="2222"/>
                  </a:lnTo>
                  <a:lnTo>
                    <a:pt x="660" y="3124"/>
                  </a:lnTo>
                  <a:lnTo>
                    <a:pt x="1104" y="3873"/>
                  </a:lnTo>
                  <a:lnTo>
                    <a:pt x="1816" y="4152"/>
                  </a:lnTo>
                  <a:lnTo>
                    <a:pt x="2641" y="4216"/>
                  </a:lnTo>
                  <a:lnTo>
                    <a:pt x="2438" y="4927"/>
                  </a:lnTo>
                  <a:lnTo>
                    <a:pt x="1350" y="4927"/>
                  </a:lnTo>
                  <a:lnTo>
                    <a:pt x="1244" y="5105"/>
                  </a:lnTo>
                  <a:lnTo>
                    <a:pt x="457" y="6045"/>
                  </a:lnTo>
                  <a:lnTo>
                    <a:pt x="0" y="7073"/>
                  </a:lnTo>
                  <a:lnTo>
                    <a:pt x="304" y="8331"/>
                  </a:lnTo>
                  <a:lnTo>
                    <a:pt x="1371" y="9601"/>
                  </a:lnTo>
                  <a:lnTo>
                    <a:pt x="3136" y="9626"/>
                  </a:lnTo>
                  <a:lnTo>
                    <a:pt x="4356" y="10604"/>
                  </a:lnTo>
                  <a:lnTo>
                    <a:pt x="4737" y="10807"/>
                  </a:lnTo>
                  <a:lnTo>
                    <a:pt x="5143" y="10934"/>
                  </a:lnTo>
                  <a:lnTo>
                    <a:pt x="5575" y="10998"/>
                  </a:lnTo>
                  <a:lnTo>
                    <a:pt x="6197" y="10960"/>
                  </a:lnTo>
                  <a:lnTo>
                    <a:pt x="6730" y="10782"/>
                  </a:lnTo>
                  <a:lnTo>
                    <a:pt x="6995" y="10341"/>
                  </a:lnTo>
                  <a:lnTo>
                    <a:pt x="6388" y="10210"/>
                  </a:lnTo>
                  <a:lnTo>
                    <a:pt x="7179" y="10210"/>
                  </a:lnTo>
                  <a:lnTo>
                    <a:pt x="7054" y="9563"/>
                  </a:lnTo>
                  <a:lnTo>
                    <a:pt x="7010" y="9055"/>
                  </a:lnTo>
                  <a:lnTo>
                    <a:pt x="7467" y="8991"/>
                  </a:lnTo>
                  <a:lnTo>
                    <a:pt x="15459" y="8978"/>
                  </a:lnTo>
                  <a:lnTo>
                    <a:pt x="15468" y="8839"/>
                  </a:lnTo>
                  <a:lnTo>
                    <a:pt x="14084" y="7772"/>
                  </a:lnTo>
                  <a:lnTo>
                    <a:pt x="14122" y="6273"/>
                  </a:lnTo>
                  <a:lnTo>
                    <a:pt x="12430" y="4927"/>
                  </a:lnTo>
                  <a:lnTo>
                    <a:pt x="2438" y="4927"/>
                  </a:lnTo>
                  <a:lnTo>
                    <a:pt x="1562" y="4571"/>
                  </a:lnTo>
                  <a:lnTo>
                    <a:pt x="11984" y="4571"/>
                  </a:lnTo>
                  <a:lnTo>
                    <a:pt x="11074" y="3848"/>
                  </a:lnTo>
                  <a:lnTo>
                    <a:pt x="7378" y="2666"/>
                  </a:lnTo>
                  <a:lnTo>
                    <a:pt x="3949" y="965"/>
                  </a:lnTo>
                  <a:lnTo>
                    <a:pt x="3428" y="876"/>
                  </a:lnTo>
                  <a:lnTo>
                    <a:pt x="3073" y="495"/>
                  </a:lnTo>
                  <a:lnTo>
                    <a:pt x="2641" y="266"/>
                  </a:lnTo>
                  <a:lnTo>
                    <a:pt x="2336" y="76"/>
                  </a:lnTo>
                  <a:lnTo>
                    <a:pt x="2006" y="0"/>
                  </a:lnTo>
                  <a:close/>
                </a:path>
                <a:path w="15875" h="13335">
                  <a:moveTo>
                    <a:pt x="7179" y="10210"/>
                  </a:moveTo>
                  <a:lnTo>
                    <a:pt x="7095" y="10363"/>
                  </a:lnTo>
                  <a:lnTo>
                    <a:pt x="7179" y="10210"/>
                  </a:lnTo>
                  <a:close/>
                </a:path>
                <a:path w="15875" h="13335">
                  <a:moveTo>
                    <a:pt x="7073" y="10210"/>
                  </a:moveTo>
                  <a:lnTo>
                    <a:pt x="6388" y="10210"/>
                  </a:lnTo>
                  <a:lnTo>
                    <a:pt x="6995" y="10341"/>
                  </a:lnTo>
                  <a:lnTo>
                    <a:pt x="7073" y="10210"/>
                  </a:lnTo>
                  <a:close/>
                </a:path>
                <a:path w="15875" h="13335">
                  <a:moveTo>
                    <a:pt x="7404" y="9563"/>
                  </a:move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1809014" y="548296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29">
                  <a:moveTo>
                    <a:pt x="8585" y="0"/>
                  </a:moveTo>
                  <a:lnTo>
                    <a:pt x="6045" y="1028"/>
                  </a:lnTo>
                  <a:lnTo>
                    <a:pt x="3149" y="3505"/>
                  </a:lnTo>
                  <a:lnTo>
                    <a:pt x="2438" y="3937"/>
                  </a:lnTo>
                  <a:lnTo>
                    <a:pt x="393" y="5257"/>
                  </a:lnTo>
                  <a:lnTo>
                    <a:pt x="0" y="6388"/>
                  </a:lnTo>
                  <a:lnTo>
                    <a:pt x="4406" y="11430"/>
                  </a:lnTo>
                  <a:lnTo>
                    <a:pt x="5156" y="11277"/>
                  </a:lnTo>
                  <a:lnTo>
                    <a:pt x="5626" y="11125"/>
                  </a:lnTo>
                  <a:lnTo>
                    <a:pt x="6045" y="10883"/>
                  </a:lnTo>
                  <a:lnTo>
                    <a:pt x="6400" y="10528"/>
                  </a:lnTo>
                  <a:lnTo>
                    <a:pt x="6718" y="9486"/>
                  </a:lnTo>
                  <a:lnTo>
                    <a:pt x="7442" y="8801"/>
                  </a:lnTo>
                  <a:lnTo>
                    <a:pt x="8381" y="8318"/>
                  </a:lnTo>
                  <a:lnTo>
                    <a:pt x="9156" y="7886"/>
                  </a:lnTo>
                  <a:lnTo>
                    <a:pt x="9855" y="7404"/>
                  </a:lnTo>
                  <a:lnTo>
                    <a:pt x="9397" y="6350"/>
                  </a:lnTo>
                  <a:lnTo>
                    <a:pt x="9169" y="4203"/>
                  </a:lnTo>
                  <a:lnTo>
                    <a:pt x="8153" y="4191"/>
                  </a:lnTo>
                  <a:lnTo>
                    <a:pt x="8026" y="4089"/>
                  </a:lnTo>
                  <a:lnTo>
                    <a:pt x="7619" y="3441"/>
                  </a:lnTo>
                  <a:lnTo>
                    <a:pt x="7746" y="3238"/>
                  </a:lnTo>
                  <a:lnTo>
                    <a:pt x="8254" y="3276"/>
                  </a:lnTo>
                  <a:lnTo>
                    <a:pt x="8369" y="1689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1788692" y="5488836"/>
              <a:ext cx="15875" cy="9525"/>
            </a:xfrm>
            <a:custGeom>
              <a:avLst/>
              <a:gdLst/>
              <a:ahLst/>
              <a:cxnLst/>
              <a:rect l="l" t="t" r="r" b="b"/>
              <a:pathLst>
                <a:path w="15875" h="9525">
                  <a:moveTo>
                    <a:pt x="9817" y="0"/>
                  </a:moveTo>
                  <a:lnTo>
                    <a:pt x="7975" y="965"/>
                  </a:lnTo>
                  <a:lnTo>
                    <a:pt x="6883" y="1968"/>
                  </a:lnTo>
                  <a:lnTo>
                    <a:pt x="6134" y="3441"/>
                  </a:lnTo>
                  <a:lnTo>
                    <a:pt x="4419" y="3606"/>
                  </a:lnTo>
                  <a:lnTo>
                    <a:pt x="3543" y="3911"/>
                  </a:lnTo>
                  <a:lnTo>
                    <a:pt x="3124" y="4114"/>
                  </a:lnTo>
                  <a:lnTo>
                    <a:pt x="88" y="6261"/>
                  </a:lnTo>
                  <a:lnTo>
                    <a:pt x="0" y="6515"/>
                  </a:lnTo>
                  <a:lnTo>
                    <a:pt x="1854" y="7772"/>
                  </a:lnTo>
                  <a:lnTo>
                    <a:pt x="2273" y="7785"/>
                  </a:lnTo>
                  <a:lnTo>
                    <a:pt x="2679" y="7708"/>
                  </a:lnTo>
                  <a:lnTo>
                    <a:pt x="3416" y="6896"/>
                  </a:lnTo>
                  <a:lnTo>
                    <a:pt x="4025" y="7365"/>
                  </a:lnTo>
                  <a:lnTo>
                    <a:pt x="4635" y="7886"/>
                  </a:lnTo>
                  <a:lnTo>
                    <a:pt x="4991" y="8064"/>
                  </a:lnTo>
                  <a:lnTo>
                    <a:pt x="5372" y="8191"/>
                  </a:lnTo>
                  <a:lnTo>
                    <a:pt x="5778" y="8229"/>
                  </a:lnTo>
                  <a:lnTo>
                    <a:pt x="6502" y="8610"/>
                  </a:lnTo>
                  <a:lnTo>
                    <a:pt x="7188" y="9156"/>
                  </a:lnTo>
                  <a:lnTo>
                    <a:pt x="9131" y="8369"/>
                  </a:lnTo>
                  <a:lnTo>
                    <a:pt x="9525" y="7175"/>
                  </a:lnTo>
                  <a:lnTo>
                    <a:pt x="10541" y="6730"/>
                  </a:lnTo>
                  <a:lnTo>
                    <a:pt x="12509" y="5092"/>
                  </a:lnTo>
                  <a:lnTo>
                    <a:pt x="13931" y="5283"/>
                  </a:lnTo>
                  <a:lnTo>
                    <a:pt x="14363" y="5206"/>
                  </a:lnTo>
                  <a:lnTo>
                    <a:pt x="14782" y="5067"/>
                  </a:lnTo>
                  <a:lnTo>
                    <a:pt x="15163" y="4825"/>
                  </a:lnTo>
                  <a:lnTo>
                    <a:pt x="15455" y="4470"/>
                  </a:lnTo>
                  <a:lnTo>
                    <a:pt x="15582" y="4051"/>
                  </a:lnTo>
                  <a:lnTo>
                    <a:pt x="15582" y="3581"/>
                  </a:lnTo>
                  <a:lnTo>
                    <a:pt x="15443" y="2616"/>
                  </a:lnTo>
                  <a:lnTo>
                    <a:pt x="14706" y="2044"/>
                  </a:lnTo>
                  <a:lnTo>
                    <a:pt x="14135" y="1358"/>
                  </a:lnTo>
                  <a:lnTo>
                    <a:pt x="13868" y="1219"/>
                  </a:lnTo>
                  <a:lnTo>
                    <a:pt x="13576" y="1193"/>
                  </a:lnTo>
                  <a:lnTo>
                    <a:pt x="13284" y="1295"/>
                  </a:lnTo>
                  <a:lnTo>
                    <a:pt x="11506" y="1396"/>
                  </a:lnTo>
                  <a:lnTo>
                    <a:pt x="9817" y="0"/>
                  </a:lnTo>
                  <a:close/>
                </a:path>
              </a:pathLst>
            </a:custGeom>
            <a:solidFill>
              <a:srgbClr val="8C2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1798603" y="5479081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8140" y="0"/>
                  </a:moveTo>
                  <a:lnTo>
                    <a:pt x="7429" y="0"/>
                  </a:lnTo>
                  <a:lnTo>
                    <a:pt x="6718" y="165"/>
                  </a:lnTo>
                  <a:lnTo>
                    <a:pt x="4432" y="850"/>
                  </a:lnTo>
                  <a:lnTo>
                    <a:pt x="1562" y="88"/>
                  </a:lnTo>
                  <a:lnTo>
                    <a:pt x="139" y="2882"/>
                  </a:lnTo>
                  <a:lnTo>
                    <a:pt x="0" y="4991"/>
                  </a:lnTo>
                  <a:lnTo>
                    <a:pt x="1612" y="5867"/>
                  </a:lnTo>
                  <a:lnTo>
                    <a:pt x="3581" y="5676"/>
                  </a:lnTo>
                  <a:lnTo>
                    <a:pt x="5156" y="6667"/>
                  </a:lnTo>
                  <a:lnTo>
                    <a:pt x="5842" y="6908"/>
                  </a:lnTo>
                  <a:lnTo>
                    <a:pt x="6540" y="7035"/>
                  </a:lnTo>
                  <a:lnTo>
                    <a:pt x="7277" y="7023"/>
                  </a:lnTo>
                  <a:lnTo>
                    <a:pt x="12115" y="2552"/>
                  </a:lnTo>
                  <a:lnTo>
                    <a:pt x="11887" y="1092"/>
                  </a:lnTo>
                  <a:lnTo>
                    <a:pt x="11645" y="660"/>
                  </a:lnTo>
                  <a:lnTo>
                    <a:pt x="11264" y="444"/>
                  </a:lnTo>
                  <a:lnTo>
                    <a:pt x="10769" y="419"/>
                  </a:lnTo>
                  <a:lnTo>
                    <a:pt x="10045" y="1016"/>
                  </a:lnTo>
                  <a:lnTo>
                    <a:pt x="9398" y="977"/>
                  </a:lnTo>
                  <a:lnTo>
                    <a:pt x="8851" y="190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1790890" y="5485252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3606" y="0"/>
                  </a:moveTo>
                  <a:lnTo>
                    <a:pt x="2654" y="1003"/>
                  </a:lnTo>
                  <a:lnTo>
                    <a:pt x="1955" y="1511"/>
                  </a:lnTo>
                  <a:lnTo>
                    <a:pt x="990" y="1257"/>
                  </a:lnTo>
                  <a:lnTo>
                    <a:pt x="279" y="1777"/>
                  </a:lnTo>
                  <a:lnTo>
                    <a:pt x="0" y="2641"/>
                  </a:lnTo>
                  <a:lnTo>
                    <a:pt x="317" y="3340"/>
                  </a:lnTo>
                  <a:lnTo>
                    <a:pt x="876" y="3975"/>
                  </a:lnTo>
                  <a:lnTo>
                    <a:pt x="1142" y="4343"/>
                  </a:lnTo>
                  <a:lnTo>
                    <a:pt x="1854" y="4267"/>
                  </a:lnTo>
                  <a:lnTo>
                    <a:pt x="1777" y="4927"/>
                  </a:lnTo>
                  <a:lnTo>
                    <a:pt x="1511" y="5333"/>
                  </a:lnTo>
                  <a:lnTo>
                    <a:pt x="1181" y="5727"/>
                  </a:lnTo>
                  <a:lnTo>
                    <a:pt x="1015" y="6210"/>
                  </a:lnTo>
                  <a:lnTo>
                    <a:pt x="863" y="6781"/>
                  </a:lnTo>
                  <a:lnTo>
                    <a:pt x="901" y="7327"/>
                  </a:lnTo>
                  <a:lnTo>
                    <a:pt x="1168" y="7861"/>
                  </a:lnTo>
                  <a:lnTo>
                    <a:pt x="1625" y="8204"/>
                  </a:lnTo>
                  <a:lnTo>
                    <a:pt x="2616" y="8089"/>
                  </a:lnTo>
                  <a:lnTo>
                    <a:pt x="4089" y="7518"/>
                  </a:lnTo>
                  <a:lnTo>
                    <a:pt x="4698" y="6057"/>
                  </a:lnTo>
                  <a:lnTo>
                    <a:pt x="5753" y="5054"/>
                  </a:lnTo>
                  <a:lnTo>
                    <a:pt x="7518" y="4673"/>
                  </a:lnTo>
                  <a:lnTo>
                    <a:pt x="9347" y="6235"/>
                  </a:lnTo>
                  <a:lnTo>
                    <a:pt x="11087" y="4876"/>
                  </a:lnTo>
                  <a:lnTo>
                    <a:pt x="7785" y="1816"/>
                  </a:lnTo>
                  <a:lnTo>
                    <a:pt x="7378" y="1511"/>
                  </a:lnTo>
                  <a:lnTo>
                    <a:pt x="7010" y="1155"/>
                  </a:lnTo>
                  <a:lnTo>
                    <a:pt x="6515" y="1015"/>
                  </a:lnTo>
                  <a:lnTo>
                    <a:pt x="6222" y="990"/>
                  </a:lnTo>
                  <a:lnTo>
                    <a:pt x="5956" y="901"/>
                  </a:lnTo>
                  <a:lnTo>
                    <a:pt x="5702" y="761"/>
                  </a:lnTo>
                  <a:lnTo>
                    <a:pt x="4648" y="292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9C3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1783228" y="548053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20">
                  <a:moveTo>
                    <a:pt x="2489" y="0"/>
                  </a:moveTo>
                  <a:lnTo>
                    <a:pt x="0" y="342"/>
                  </a:lnTo>
                  <a:lnTo>
                    <a:pt x="1422" y="2374"/>
                  </a:lnTo>
                  <a:lnTo>
                    <a:pt x="3048" y="4279"/>
                  </a:lnTo>
                  <a:lnTo>
                    <a:pt x="4025" y="6603"/>
                  </a:lnTo>
                  <a:lnTo>
                    <a:pt x="4356" y="6959"/>
                  </a:lnTo>
                  <a:lnTo>
                    <a:pt x="4762" y="7213"/>
                  </a:lnTo>
                  <a:lnTo>
                    <a:pt x="5219" y="7365"/>
                  </a:lnTo>
                  <a:lnTo>
                    <a:pt x="5969" y="7467"/>
                  </a:lnTo>
                  <a:lnTo>
                    <a:pt x="6654" y="7327"/>
                  </a:lnTo>
                  <a:lnTo>
                    <a:pt x="7264" y="6857"/>
                  </a:lnTo>
                  <a:lnTo>
                    <a:pt x="7416" y="6705"/>
                  </a:lnTo>
                  <a:lnTo>
                    <a:pt x="7480" y="6121"/>
                  </a:lnTo>
                  <a:lnTo>
                    <a:pt x="7327" y="5880"/>
                  </a:lnTo>
                  <a:lnTo>
                    <a:pt x="7010" y="5676"/>
                  </a:lnTo>
                  <a:lnTo>
                    <a:pt x="6718" y="5664"/>
                  </a:lnTo>
                  <a:lnTo>
                    <a:pt x="6451" y="5600"/>
                  </a:lnTo>
                  <a:lnTo>
                    <a:pt x="6184" y="5499"/>
                  </a:lnTo>
                  <a:lnTo>
                    <a:pt x="5270" y="3263"/>
                  </a:lnTo>
                  <a:lnTo>
                    <a:pt x="8102" y="4584"/>
                  </a:lnTo>
                  <a:lnTo>
                    <a:pt x="8216" y="3327"/>
                  </a:lnTo>
                  <a:lnTo>
                    <a:pt x="7112" y="1422"/>
                  </a:lnTo>
                  <a:lnTo>
                    <a:pt x="4660" y="1612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1772008" y="5432164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1841" y="0"/>
                  </a:moveTo>
                  <a:lnTo>
                    <a:pt x="0" y="3365"/>
                  </a:lnTo>
                  <a:lnTo>
                    <a:pt x="1371" y="4076"/>
                  </a:lnTo>
                  <a:lnTo>
                    <a:pt x="2578" y="4902"/>
                  </a:lnTo>
                  <a:lnTo>
                    <a:pt x="4762" y="5575"/>
                  </a:lnTo>
                  <a:lnTo>
                    <a:pt x="5968" y="8902"/>
                  </a:lnTo>
                  <a:lnTo>
                    <a:pt x="9004" y="7226"/>
                  </a:lnTo>
                  <a:lnTo>
                    <a:pt x="8331" y="4038"/>
                  </a:lnTo>
                  <a:lnTo>
                    <a:pt x="5613" y="2362"/>
                  </a:lnTo>
                  <a:lnTo>
                    <a:pt x="3695" y="101"/>
                  </a:lnTo>
                  <a:lnTo>
                    <a:pt x="2819" y="457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D98F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1772272" y="5436274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9231" y="3975"/>
                  </a:moveTo>
                  <a:lnTo>
                    <a:pt x="3759" y="3975"/>
                  </a:lnTo>
                  <a:lnTo>
                    <a:pt x="4686" y="4114"/>
                  </a:lnTo>
                  <a:lnTo>
                    <a:pt x="4505" y="4260"/>
                  </a:lnTo>
                  <a:lnTo>
                    <a:pt x="5054" y="4470"/>
                  </a:lnTo>
                  <a:lnTo>
                    <a:pt x="3900" y="4747"/>
                  </a:lnTo>
                  <a:lnTo>
                    <a:pt x="3945" y="4902"/>
                  </a:lnTo>
                  <a:lnTo>
                    <a:pt x="4267" y="5156"/>
                  </a:lnTo>
                  <a:lnTo>
                    <a:pt x="4508" y="5499"/>
                  </a:lnTo>
                  <a:lnTo>
                    <a:pt x="4826" y="5778"/>
                  </a:lnTo>
                  <a:lnTo>
                    <a:pt x="5219" y="5956"/>
                  </a:lnTo>
                  <a:lnTo>
                    <a:pt x="5880" y="6210"/>
                  </a:lnTo>
                  <a:lnTo>
                    <a:pt x="6565" y="6324"/>
                  </a:lnTo>
                  <a:lnTo>
                    <a:pt x="7277" y="6299"/>
                  </a:lnTo>
                  <a:lnTo>
                    <a:pt x="8344" y="6210"/>
                  </a:lnTo>
                  <a:lnTo>
                    <a:pt x="9245" y="6032"/>
                  </a:lnTo>
                  <a:lnTo>
                    <a:pt x="9875" y="5156"/>
                  </a:lnTo>
                  <a:lnTo>
                    <a:pt x="9231" y="3975"/>
                  </a:lnTo>
                  <a:close/>
                </a:path>
                <a:path w="10160" h="6350">
                  <a:moveTo>
                    <a:pt x="2755" y="0"/>
                  </a:moveTo>
                  <a:lnTo>
                    <a:pt x="2273" y="279"/>
                  </a:lnTo>
                  <a:lnTo>
                    <a:pt x="2146" y="812"/>
                  </a:lnTo>
                  <a:lnTo>
                    <a:pt x="1968" y="1320"/>
                  </a:lnTo>
                  <a:lnTo>
                    <a:pt x="1625" y="1765"/>
                  </a:lnTo>
                  <a:lnTo>
                    <a:pt x="952" y="2451"/>
                  </a:lnTo>
                  <a:lnTo>
                    <a:pt x="0" y="2971"/>
                  </a:lnTo>
                  <a:lnTo>
                    <a:pt x="177" y="3975"/>
                  </a:lnTo>
                  <a:lnTo>
                    <a:pt x="2032" y="5092"/>
                  </a:lnTo>
                  <a:lnTo>
                    <a:pt x="3060" y="5067"/>
                  </a:lnTo>
                  <a:lnTo>
                    <a:pt x="3644" y="4953"/>
                  </a:lnTo>
                  <a:lnTo>
                    <a:pt x="3784" y="4775"/>
                  </a:lnTo>
                  <a:lnTo>
                    <a:pt x="4505" y="4260"/>
                  </a:lnTo>
                  <a:lnTo>
                    <a:pt x="3759" y="3975"/>
                  </a:lnTo>
                  <a:lnTo>
                    <a:pt x="9231" y="3975"/>
                  </a:lnTo>
                  <a:lnTo>
                    <a:pt x="8824" y="3263"/>
                  </a:lnTo>
                  <a:lnTo>
                    <a:pt x="6121" y="3263"/>
                  </a:lnTo>
                  <a:lnTo>
                    <a:pt x="5270" y="50"/>
                  </a:lnTo>
                  <a:lnTo>
                    <a:pt x="2755" y="0"/>
                  </a:lnTo>
                  <a:close/>
                </a:path>
                <a:path w="10160" h="6350">
                  <a:moveTo>
                    <a:pt x="3759" y="3975"/>
                  </a:moveTo>
                  <a:lnTo>
                    <a:pt x="4505" y="4260"/>
                  </a:lnTo>
                  <a:lnTo>
                    <a:pt x="4686" y="4114"/>
                  </a:lnTo>
                  <a:lnTo>
                    <a:pt x="3759" y="3975"/>
                  </a:lnTo>
                  <a:close/>
                </a:path>
                <a:path w="10160" h="6350">
                  <a:moveTo>
                    <a:pt x="8737" y="3111"/>
                  </a:moveTo>
                  <a:lnTo>
                    <a:pt x="6121" y="3263"/>
                  </a:lnTo>
                  <a:lnTo>
                    <a:pt x="8824" y="3263"/>
                  </a:lnTo>
                  <a:lnTo>
                    <a:pt x="8737" y="3111"/>
                  </a:lnTo>
                  <a:close/>
                </a:path>
              </a:pathLst>
            </a:custGeom>
            <a:solidFill>
              <a:srgbClr val="CB74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1803163" y="548941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1435" y="0"/>
                  </a:moveTo>
                  <a:lnTo>
                    <a:pt x="596" y="558"/>
                  </a:lnTo>
                  <a:lnTo>
                    <a:pt x="50" y="1384"/>
                  </a:lnTo>
                  <a:lnTo>
                    <a:pt x="76" y="2209"/>
                  </a:lnTo>
                  <a:lnTo>
                    <a:pt x="609" y="3035"/>
                  </a:lnTo>
                  <a:lnTo>
                    <a:pt x="634" y="3657"/>
                  </a:lnTo>
                  <a:lnTo>
                    <a:pt x="673" y="3962"/>
                  </a:lnTo>
                  <a:lnTo>
                    <a:pt x="76" y="4584"/>
                  </a:lnTo>
                  <a:lnTo>
                    <a:pt x="0" y="5283"/>
                  </a:lnTo>
                  <a:lnTo>
                    <a:pt x="406" y="6045"/>
                  </a:lnTo>
                  <a:lnTo>
                    <a:pt x="825" y="6350"/>
                  </a:lnTo>
                  <a:lnTo>
                    <a:pt x="1282" y="6527"/>
                  </a:lnTo>
                  <a:lnTo>
                    <a:pt x="1803" y="6565"/>
                  </a:lnTo>
                  <a:lnTo>
                    <a:pt x="4140" y="5511"/>
                  </a:lnTo>
                  <a:lnTo>
                    <a:pt x="8115" y="9093"/>
                  </a:lnTo>
                  <a:lnTo>
                    <a:pt x="9016" y="4000"/>
                  </a:lnTo>
                  <a:lnTo>
                    <a:pt x="6832" y="1854"/>
                  </a:lnTo>
                  <a:lnTo>
                    <a:pt x="5918" y="1498"/>
                  </a:lnTo>
                  <a:lnTo>
                    <a:pt x="5156" y="2120"/>
                  </a:lnTo>
                  <a:lnTo>
                    <a:pt x="4330" y="2298"/>
                  </a:lnTo>
                  <a:lnTo>
                    <a:pt x="2806" y="2222"/>
                  </a:lnTo>
                  <a:lnTo>
                    <a:pt x="2768" y="317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1788999" y="544596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146" y="0"/>
                  </a:moveTo>
                  <a:lnTo>
                    <a:pt x="1371" y="0"/>
                  </a:lnTo>
                  <a:lnTo>
                    <a:pt x="863" y="101"/>
                  </a:lnTo>
                  <a:lnTo>
                    <a:pt x="444" y="355"/>
                  </a:lnTo>
                  <a:lnTo>
                    <a:pt x="88" y="723"/>
                  </a:lnTo>
                  <a:lnTo>
                    <a:pt x="0" y="1485"/>
                  </a:lnTo>
                  <a:lnTo>
                    <a:pt x="406" y="3124"/>
                  </a:lnTo>
                  <a:lnTo>
                    <a:pt x="7010" y="5841"/>
                  </a:lnTo>
                  <a:lnTo>
                    <a:pt x="8039" y="5727"/>
                  </a:lnTo>
                  <a:lnTo>
                    <a:pt x="8712" y="4711"/>
                  </a:lnTo>
                  <a:lnTo>
                    <a:pt x="7505" y="2654"/>
                  </a:lnTo>
                  <a:lnTo>
                    <a:pt x="5918" y="1117"/>
                  </a:lnTo>
                  <a:lnTo>
                    <a:pt x="3467" y="685"/>
                  </a:lnTo>
                  <a:lnTo>
                    <a:pt x="2870" y="16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DB9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1798746" y="547696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3365" y="0"/>
                  </a:moveTo>
                  <a:lnTo>
                    <a:pt x="1866" y="1752"/>
                  </a:lnTo>
                  <a:lnTo>
                    <a:pt x="647" y="2501"/>
                  </a:lnTo>
                  <a:lnTo>
                    <a:pt x="0" y="3568"/>
                  </a:lnTo>
                  <a:lnTo>
                    <a:pt x="0" y="4991"/>
                  </a:lnTo>
                  <a:lnTo>
                    <a:pt x="2082" y="3175"/>
                  </a:lnTo>
                  <a:lnTo>
                    <a:pt x="7064" y="3175"/>
                  </a:lnTo>
                  <a:lnTo>
                    <a:pt x="7188" y="2959"/>
                  </a:lnTo>
                  <a:lnTo>
                    <a:pt x="5562" y="2959"/>
                  </a:lnTo>
                  <a:lnTo>
                    <a:pt x="5308" y="1943"/>
                  </a:lnTo>
                  <a:lnTo>
                    <a:pt x="7235" y="1943"/>
                  </a:lnTo>
                  <a:lnTo>
                    <a:pt x="7101" y="1016"/>
                  </a:lnTo>
                  <a:lnTo>
                    <a:pt x="5321" y="1016"/>
                  </a:lnTo>
                  <a:lnTo>
                    <a:pt x="3365" y="0"/>
                  </a:lnTo>
                  <a:close/>
                </a:path>
                <a:path w="7619" h="5079">
                  <a:moveTo>
                    <a:pt x="7064" y="3175"/>
                  </a:moveTo>
                  <a:lnTo>
                    <a:pt x="2082" y="3175"/>
                  </a:lnTo>
                  <a:lnTo>
                    <a:pt x="5118" y="4838"/>
                  </a:lnTo>
                  <a:lnTo>
                    <a:pt x="7064" y="3175"/>
                  </a:lnTo>
                  <a:close/>
                </a:path>
                <a:path w="7619" h="5079">
                  <a:moveTo>
                    <a:pt x="6341" y="2447"/>
                  </a:moveTo>
                  <a:lnTo>
                    <a:pt x="5562" y="2959"/>
                  </a:lnTo>
                  <a:lnTo>
                    <a:pt x="7188" y="2959"/>
                  </a:lnTo>
                  <a:lnTo>
                    <a:pt x="7111" y="2684"/>
                  </a:lnTo>
                  <a:lnTo>
                    <a:pt x="6341" y="2447"/>
                  </a:lnTo>
                  <a:close/>
                </a:path>
                <a:path w="7619" h="5079">
                  <a:moveTo>
                    <a:pt x="7252" y="2057"/>
                  </a:moveTo>
                  <a:lnTo>
                    <a:pt x="6934" y="2057"/>
                  </a:lnTo>
                  <a:lnTo>
                    <a:pt x="7111" y="2684"/>
                  </a:lnTo>
                  <a:lnTo>
                    <a:pt x="7353" y="2755"/>
                  </a:lnTo>
                  <a:lnTo>
                    <a:pt x="7252" y="2057"/>
                  </a:lnTo>
                  <a:close/>
                </a:path>
                <a:path w="7619" h="5079">
                  <a:moveTo>
                    <a:pt x="6934" y="2057"/>
                  </a:moveTo>
                  <a:lnTo>
                    <a:pt x="6341" y="2447"/>
                  </a:lnTo>
                  <a:lnTo>
                    <a:pt x="7111" y="2684"/>
                  </a:lnTo>
                  <a:lnTo>
                    <a:pt x="6934" y="2057"/>
                  </a:lnTo>
                  <a:close/>
                </a:path>
                <a:path w="7619" h="5079">
                  <a:moveTo>
                    <a:pt x="7235" y="1943"/>
                  </a:moveTo>
                  <a:lnTo>
                    <a:pt x="5308" y="1943"/>
                  </a:lnTo>
                  <a:lnTo>
                    <a:pt x="6341" y="2447"/>
                  </a:lnTo>
                  <a:lnTo>
                    <a:pt x="6934" y="2057"/>
                  </a:lnTo>
                  <a:lnTo>
                    <a:pt x="7252" y="2057"/>
                  </a:lnTo>
                  <a:close/>
                </a:path>
                <a:path w="7619" h="5079">
                  <a:moveTo>
                    <a:pt x="7086" y="914"/>
                  </a:moveTo>
                  <a:lnTo>
                    <a:pt x="5321" y="1016"/>
                  </a:lnTo>
                  <a:lnTo>
                    <a:pt x="7101" y="1016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1803445" y="547710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5854" y="0"/>
                  </a:moveTo>
                  <a:lnTo>
                    <a:pt x="2387" y="774"/>
                  </a:lnTo>
                  <a:lnTo>
                    <a:pt x="0" y="2501"/>
                  </a:lnTo>
                  <a:lnTo>
                    <a:pt x="2514" y="2908"/>
                  </a:lnTo>
                  <a:lnTo>
                    <a:pt x="4546" y="2832"/>
                  </a:lnTo>
                  <a:lnTo>
                    <a:pt x="4902" y="3136"/>
                  </a:lnTo>
                  <a:lnTo>
                    <a:pt x="5257" y="3149"/>
                  </a:lnTo>
                  <a:lnTo>
                    <a:pt x="5588" y="2806"/>
                  </a:lnTo>
                  <a:lnTo>
                    <a:pt x="6096" y="2794"/>
                  </a:lnTo>
                  <a:lnTo>
                    <a:pt x="6565" y="2971"/>
                  </a:lnTo>
                  <a:lnTo>
                    <a:pt x="6896" y="3302"/>
                  </a:lnTo>
                  <a:lnTo>
                    <a:pt x="7200" y="3302"/>
                  </a:lnTo>
                  <a:lnTo>
                    <a:pt x="7505" y="2946"/>
                  </a:lnTo>
                  <a:lnTo>
                    <a:pt x="6553" y="304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D796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1793097" y="5450674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610" y="0"/>
                  </a:moveTo>
                  <a:lnTo>
                    <a:pt x="1460" y="203"/>
                  </a:lnTo>
                  <a:lnTo>
                    <a:pt x="0" y="4394"/>
                  </a:lnTo>
                  <a:lnTo>
                    <a:pt x="4318" y="2793"/>
                  </a:lnTo>
                  <a:lnTo>
                    <a:pt x="5549" y="4279"/>
                  </a:lnTo>
                  <a:lnTo>
                    <a:pt x="7556" y="4305"/>
                  </a:lnTo>
                  <a:lnTo>
                    <a:pt x="7137" y="2489"/>
                  </a:lnTo>
                  <a:lnTo>
                    <a:pt x="5918" y="1219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BD57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1798603" y="548309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822" y="0"/>
                  </a:moveTo>
                  <a:lnTo>
                    <a:pt x="1905" y="520"/>
                  </a:lnTo>
                  <a:lnTo>
                    <a:pt x="0" y="977"/>
                  </a:lnTo>
                  <a:lnTo>
                    <a:pt x="1295" y="2768"/>
                  </a:lnTo>
                  <a:lnTo>
                    <a:pt x="2870" y="4089"/>
                  </a:lnTo>
                  <a:lnTo>
                    <a:pt x="5245" y="4063"/>
                  </a:lnTo>
                  <a:lnTo>
                    <a:pt x="5892" y="3378"/>
                  </a:lnTo>
                  <a:lnTo>
                    <a:pt x="5854" y="2679"/>
                  </a:lnTo>
                  <a:lnTo>
                    <a:pt x="5283" y="1968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46A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1807803" y="547281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1358" y="0"/>
                  </a:moveTo>
                  <a:lnTo>
                    <a:pt x="673" y="482"/>
                  </a:lnTo>
                  <a:lnTo>
                    <a:pt x="482" y="1142"/>
                  </a:lnTo>
                  <a:lnTo>
                    <a:pt x="0" y="2908"/>
                  </a:lnTo>
                  <a:lnTo>
                    <a:pt x="1257" y="3543"/>
                  </a:lnTo>
                  <a:lnTo>
                    <a:pt x="3276" y="4127"/>
                  </a:lnTo>
                  <a:lnTo>
                    <a:pt x="3962" y="3949"/>
                  </a:lnTo>
                  <a:lnTo>
                    <a:pt x="4406" y="2832"/>
                  </a:lnTo>
                  <a:lnTo>
                    <a:pt x="4076" y="1777"/>
                  </a:lnTo>
                  <a:lnTo>
                    <a:pt x="3581" y="54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45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1779915" y="543116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0" y="0"/>
                  </a:moveTo>
                  <a:lnTo>
                    <a:pt x="1676" y="2895"/>
                  </a:lnTo>
                  <a:lnTo>
                    <a:pt x="4914" y="3733"/>
                  </a:lnTo>
                  <a:lnTo>
                    <a:pt x="7340" y="5638"/>
                  </a:lnTo>
                  <a:lnTo>
                    <a:pt x="2476" y="1498"/>
                  </a:lnTo>
                  <a:lnTo>
                    <a:pt x="1003" y="38"/>
                  </a:lnTo>
                  <a:lnTo>
                    <a:pt x="67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1808465" y="5480004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89">
                  <a:moveTo>
                    <a:pt x="0" y="4775"/>
                  </a:moveTo>
                  <a:lnTo>
                    <a:pt x="50" y="5727"/>
                  </a:lnTo>
                  <a:lnTo>
                    <a:pt x="228" y="6248"/>
                  </a:lnTo>
                  <a:lnTo>
                    <a:pt x="1066" y="6972"/>
                  </a:lnTo>
                  <a:lnTo>
                    <a:pt x="1625" y="7124"/>
                  </a:lnTo>
                  <a:lnTo>
                    <a:pt x="2489" y="7429"/>
                  </a:lnTo>
                  <a:lnTo>
                    <a:pt x="3556" y="8369"/>
                  </a:lnTo>
                  <a:lnTo>
                    <a:pt x="3708" y="6464"/>
                  </a:lnTo>
                  <a:lnTo>
                    <a:pt x="1670" y="5105"/>
                  </a:lnTo>
                  <a:lnTo>
                    <a:pt x="1168" y="5105"/>
                  </a:lnTo>
                  <a:lnTo>
                    <a:pt x="0" y="4775"/>
                  </a:lnTo>
                  <a:close/>
                </a:path>
                <a:path w="3810" h="8889">
                  <a:moveTo>
                    <a:pt x="2171" y="0"/>
                  </a:moveTo>
                  <a:lnTo>
                    <a:pt x="1854" y="0"/>
                  </a:lnTo>
                  <a:lnTo>
                    <a:pt x="1549" y="76"/>
                  </a:lnTo>
                  <a:lnTo>
                    <a:pt x="1752" y="1549"/>
                  </a:lnTo>
                  <a:lnTo>
                    <a:pt x="1270" y="2819"/>
                  </a:lnTo>
                  <a:lnTo>
                    <a:pt x="406" y="3975"/>
                  </a:lnTo>
                  <a:lnTo>
                    <a:pt x="596" y="4457"/>
                  </a:lnTo>
                  <a:lnTo>
                    <a:pt x="1168" y="5105"/>
                  </a:lnTo>
                  <a:lnTo>
                    <a:pt x="1670" y="5105"/>
                  </a:lnTo>
                  <a:lnTo>
                    <a:pt x="1117" y="4737"/>
                  </a:lnTo>
                  <a:lnTo>
                    <a:pt x="3251" y="2108"/>
                  </a:lnTo>
                  <a:lnTo>
                    <a:pt x="2489" y="38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1785773" y="544365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55" y="0"/>
                  </a:moveTo>
                  <a:lnTo>
                    <a:pt x="0" y="571"/>
                  </a:lnTo>
                  <a:lnTo>
                    <a:pt x="126" y="1219"/>
                  </a:lnTo>
                  <a:lnTo>
                    <a:pt x="330" y="1625"/>
                  </a:lnTo>
                  <a:lnTo>
                    <a:pt x="596" y="1981"/>
                  </a:lnTo>
                  <a:lnTo>
                    <a:pt x="914" y="2298"/>
                  </a:lnTo>
                  <a:lnTo>
                    <a:pt x="1600" y="2895"/>
                  </a:lnTo>
                  <a:lnTo>
                    <a:pt x="2324" y="3390"/>
                  </a:lnTo>
                  <a:lnTo>
                    <a:pt x="3301" y="3149"/>
                  </a:lnTo>
                  <a:lnTo>
                    <a:pt x="4178" y="2590"/>
                  </a:lnTo>
                  <a:lnTo>
                    <a:pt x="4457" y="2971"/>
                  </a:lnTo>
                  <a:lnTo>
                    <a:pt x="6692" y="2997"/>
                  </a:lnTo>
                  <a:lnTo>
                    <a:pt x="5219" y="660"/>
                  </a:lnTo>
                  <a:lnTo>
                    <a:pt x="2692" y="52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D8D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1801254" y="5463299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1384" y="0"/>
                  </a:moveTo>
                  <a:lnTo>
                    <a:pt x="495" y="1015"/>
                  </a:lnTo>
                  <a:lnTo>
                    <a:pt x="482" y="2031"/>
                  </a:lnTo>
                  <a:lnTo>
                    <a:pt x="355" y="2031"/>
                  </a:lnTo>
                  <a:lnTo>
                    <a:pt x="0" y="2628"/>
                  </a:lnTo>
                  <a:lnTo>
                    <a:pt x="127" y="2870"/>
                  </a:lnTo>
                  <a:lnTo>
                    <a:pt x="482" y="3098"/>
                  </a:lnTo>
                  <a:lnTo>
                    <a:pt x="660" y="4508"/>
                  </a:lnTo>
                  <a:lnTo>
                    <a:pt x="25" y="6095"/>
                  </a:lnTo>
                  <a:lnTo>
                    <a:pt x="1447" y="7213"/>
                  </a:lnTo>
                  <a:lnTo>
                    <a:pt x="2184" y="4800"/>
                  </a:lnTo>
                  <a:lnTo>
                    <a:pt x="2578" y="240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E36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1778417" y="544140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653" y="0"/>
                  </a:moveTo>
                  <a:lnTo>
                    <a:pt x="406" y="74"/>
                  </a:lnTo>
                  <a:lnTo>
                    <a:pt x="0" y="1229"/>
                  </a:lnTo>
                  <a:lnTo>
                    <a:pt x="622" y="1953"/>
                  </a:lnTo>
                  <a:lnTo>
                    <a:pt x="1435" y="2614"/>
                  </a:lnTo>
                  <a:lnTo>
                    <a:pt x="2336" y="3096"/>
                  </a:lnTo>
                  <a:lnTo>
                    <a:pt x="3302" y="3236"/>
                  </a:lnTo>
                  <a:lnTo>
                    <a:pt x="4305" y="3210"/>
                  </a:lnTo>
                  <a:lnTo>
                    <a:pt x="6832" y="2017"/>
                  </a:lnTo>
                  <a:lnTo>
                    <a:pt x="6337" y="1102"/>
                  </a:lnTo>
                  <a:lnTo>
                    <a:pt x="5588" y="467"/>
                  </a:lnTo>
                  <a:lnTo>
                    <a:pt x="4203" y="467"/>
                  </a:lnTo>
                  <a:lnTo>
                    <a:pt x="3886" y="404"/>
                  </a:lnTo>
                  <a:lnTo>
                    <a:pt x="3653" y="0"/>
                  </a:lnTo>
                  <a:close/>
                </a:path>
                <a:path w="6985" h="3810">
                  <a:moveTo>
                    <a:pt x="4584" y="162"/>
                  </a:moveTo>
                  <a:lnTo>
                    <a:pt x="4203" y="467"/>
                  </a:lnTo>
                  <a:lnTo>
                    <a:pt x="5588" y="467"/>
                  </a:lnTo>
                  <a:lnTo>
                    <a:pt x="4584" y="162"/>
                  </a:lnTo>
                  <a:close/>
                </a:path>
              </a:pathLst>
            </a:custGeom>
            <a:solidFill>
              <a:srgbClr val="DC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1804492" y="548925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514" y="0"/>
                  </a:moveTo>
                  <a:lnTo>
                    <a:pt x="114" y="152"/>
                  </a:lnTo>
                  <a:lnTo>
                    <a:pt x="360" y="1612"/>
                  </a:lnTo>
                  <a:lnTo>
                    <a:pt x="414" y="2286"/>
                  </a:lnTo>
                  <a:lnTo>
                    <a:pt x="0" y="4737"/>
                  </a:lnTo>
                  <a:lnTo>
                    <a:pt x="3429" y="4064"/>
                  </a:lnTo>
                  <a:lnTo>
                    <a:pt x="4025" y="3594"/>
                  </a:lnTo>
                  <a:lnTo>
                    <a:pt x="3937" y="2286"/>
                  </a:lnTo>
                  <a:lnTo>
                    <a:pt x="2311" y="2171"/>
                  </a:lnTo>
                  <a:lnTo>
                    <a:pt x="2819" y="1714"/>
                  </a:lnTo>
                  <a:lnTo>
                    <a:pt x="3124" y="1066"/>
                  </a:lnTo>
                  <a:lnTo>
                    <a:pt x="3035" y="495"/>
                  </a:lnTo>
                  <a:lnTo>
                    <a:pt x="2514" y="0"/>
                  </a:lnTo>
                  <a:close/>
                </a:path>
                <a:path w="4444" h="5079">
                  <a:moveTo>
                    <a:pt x="3314" y="1714"/>
                  </a:moveTo>
                  <a:lnTo>
                    <a:pt x="2875" y="1714"/>
                  </a:lnTo>
                  <a:lnTo>
                    <a:pt x="2628" y="1981"/>
                  </a:lnTo>
                  <a:lnTo>
                    <a:pt x="2389" y="2108"/>
                  </a:lnTo>
                  <a:lnTo>
                    <a:pt x="3858" y="2171"/>
                  </a:lnTo>
                  <a:lnTo>
                    <a:pt x="3683" y="1917"/>
                  </a:lnTo>
                  <a:lnTo>
                    <a:pt x="3314" y="1714"/>
                  </a:lnTo>
                  <a:close/>
                </a:path>
                <a:path w="4444" h="5079">
                  <a:moveTo>
                    <a:pt x="2872" y="1714"/>
                  </a:moveTo>
                  <a:lnTo>
                    <a:pt x="2717" y="1816"/>
                  </a:lnTo>
                  <a:lnTo>
                    <a:pt x="2872" y="1714"/>
                  </a:lnTo>
                  <a:close/>
                </a:path>
              </a:pathLst>
            </a:custGeom>
            <a:solidFill>
              <a:srgbClr val="E1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1803838" y="548506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0" y="0"/>
                  </a:moveTo>
                  <a:lnTo>
                    <a:pt x="0" y="2095"/>
                  </a:lnTo>
                  <a:lnTo>
                    <a:pt x="1612" y="2933"/>
                  </a:lnTo>
                  <a:lnTo>
                    <a:pt x="3276" y="2362"/>
                  </a:lnTo>
                  <a:lnTo>
                    <a:pt x="4914" y="2286"/>
                  </a:lnTo>
                  <a:lnTo>
                    <a:pt x="6109" y="2286"/>
                  </a:lnTo>
                  <a:lnTo>
                    <a:pt x="6248" y="2070"/>
                  </a:lnTo>
                  <a:lnTo>
                    <a:pt x="5070" y="990"/>
                  </a:lnTo>
                  <a:lnTo>
                    <a:pt x="2997" y="990"/>
                  </a:lnTo>
                  <a:lnTo>
                    <a:pt x="2273" y="101"/>
                  </a:lnTo>
                  <a:lnTo>
                    <a:pt x="50" y="0"/>
                  </a:lnTo>
                  <a:close/>
                </a:path>
                <a:path w="6350" h="3175">
                  <a:moveTo>
                    <a:pt x="6109" y="2286"/>
                  </a:moveTo>
                  <a:lnTo>
                    <a:pt x="4914" y="2286"/>
                  </a:lnTo>
                  <a:lnTo>
                    <a:pt x="5435" y="2705"/>
                  </a:lnTo>
                  <a:lnTo>
                    <a:pt x="5880" y="2641"/>
                  </a:lnTo>
                  <a:lnTo>
                    <a:pt x="6109" y="2286"/>
                  </a:lnTo>
                  <a:close/>
                </a:path>
                <a:path w="6350" h="3175">
                  <a:moveTo>
                    <a:pt x="4279" y="114"/>
                  </a:moveTo>
                  <a:lnTo>
                    <a:pt x="2997" y="990"/>
                  </a:lnTo>
                  <a:lnTo>
                    <a:pt x="5070" y="990"/>
                  </a:lnTo>
                  <a:lnTo>
                    <a:pt x="4279" y="114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1807321" y="548714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55" y="0"/>
                  </a:moveTo>
                  <a:lnTo>
                    <a:pt x="2311" y="63"/>
                  </a:lnTo>
                  <a:lnTo>
                    <a:pt x="1879" y="139"/>
                  </a:lnTo>
                  <a:lnTo>
                    <a:pt x="1435" y="203"/>
                  </a:lnTo>
                  <a:lnTo>
                    <a:pt x="495" y="1892"/>
                  </a:lnTo>
                  <a:lnTo>
                    <a:pt x="901" y="2603"/>
                  </a:lnTo>
                  <a:lnTo>
                    <a:pt x="0" y="3428"/>
                  </a:lnTo>
                  <a:lnTo>
                    <a:pt x="685" y="4127"/>
                  </a:lnTo>
                  <a:lnTo>
                    <a:pt x="647" y="4813"/>
                  </a:lnTo>
                  <a:lnTo>
                    <a:pt x="596" y="6172"/>
                  </a:lnTo>
                  <a:lnTo>
                    <a:pt x="1790" y="5994"/>
                  </a:lnTo>
                  <a:lnTo>
                    <a:pt x="1689" y="4495"/>
                  </a:lnTo>
                  <a:lnTo>
                    <a:pt x="2679" y="4114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774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1792836" y="547290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768" y="0"/>
                  </a:moveTo>
                  <a:lnTo>
                    <a:pt x="1511" y="2552"/>
                  </a:lnTo>
                  <a:lnTo>
                    <a:pt x="0" y="5587"/>
                  </a:lnTo>
                  <a:lnTo>
                    <a:pt x="3263" y="3924"/>
                  </a:lnTo>
                  <a:lnTo>
                    <a:pt x="3835" y="4914"/>
                  </a:lnTo>
                  <a:lnTo>
                    <a:pt x="4660" y="4419"/>
                  </a:lnTo>
                  <a:lnTo>
                    <a:pt x="4889" y="3670"/>
                  </a:lnTo>
                  <a:lnTo>
                    <a:pt x="4749" y="2768"/>
                  </a:lnTo>
                  <a:lnTo>
                    <a:pt x="3594" y="3822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DEA7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1771055" y="543033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558" y="0"/>
                  </a:moveTo>
                  <a:lnTo>
                    <a:pt x="228" y="266"/>
                  </a:lnTo>
                  <a:lnTo>
                    <a:pt x="50" y="609"/>
                  </a:lnTo>
                  <a:lnTo>
                    <a:pt x="0" y="1028"/>
                  </a:lnTo>
                  <a:lnTo>
                    <a:pt x="63" y="1435"/>
                  </a:lnTo>
                  <a:lnTo>
                    <a:pt x="228" y="1803"/>
                  </a:lnTo>
                  <a:lnTo>
                    <a:pt x="482" y="2120"/>
                  </a:lnTo>
                  <a:lnTo>
                    <a:pt x="1143" y="2578"/>
                  </a:lnTo>
                  <a:lnTo>
                    <a:pt x="2095" y="2120"/>
                  </a:lnTo>
                  <a:lnTo>
                    <a:pt x="2679" y="2819"/>
                  </a:lnTo>
                  <a:lnTo>
                    <a:pt x="3441" y="2755"/>
                  </a:lnTo>
                  <a:lnTo>
                    <a:pt x="4229" y="2743"/>
                  </a:lnTo>
                  <a:lnTo>
                    <a:pt x="4648" y="1930"/>
                  </a:lnTo>
                  <a:lnTo>
                    <a:pt x="3441" y="952"/>
                  </a:lnTo>
                  <a:lnTo>
                    <a:pt x="2044" y="39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E75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1767610" y="542892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501" y="0"/>
                  </a:moveTo>
                  <a:lnTo>
                    <a:pt x="2019" y="50"/>
                  </a:lnTo>
                  <a:lnTo>
                    <a:pt x="0" y="2070"/>
                  </a:lnTo>
                  <a:lnTo>
                    <a:pt x="2247" y="2832"/>
                  </a:lnTo>
                  <a:lnTo>
                    <a:pt x="3174" y="3987"/>
                  </a:lnTo>
                  <a:lnTo>
                    <a:pt x="3594" y="4483"/>
                  </a:lnTo>
                  <a:lnTo>
                    <a:pt x="3797" y="4457"/>
                  </a:lnTo>
                  <a:lnTo>
                    <a:pt x="4013" y="4419"/>
                  </a:lnTo>
                  <a:lnTo>
                    <a:pt x="4229" y="4394"/>
                  </a:lnTo>
                  <a:lnTo>
                    <a:pt x="4483" y="3797"/>
                  </a:lnTo>
                  <a:lnTo>
                    <a:pt x="4343" y="3632"/>
                  </a:lnTo>
                  <a:lnTo>
                    <a:pt x="4051" y="3314"/>
                  </a:lnTo>
                  <a:lnTo>
                    <a:pt x="4051" y="1981"/>
                  </a:lnTo>
                  <a:lnTo>
                    <a:pt x="3530" y="1676"/>
                  </a:lnTo>
                  <a:lnTo>
                    <a:pt x="3263" y="1181"/>
                  </a:lnTo>
                  <a:lnTo>
                    <a:pt x="3009" y="660"/>
                  </a:lnTo>
                  <a:lnTo>
                    <a:pt x="2832" y="20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79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1788083" y="5483871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4343" y="190"/>
                  </a:moveTo>
                  <a:lnTo>
                    <a:pt x="4013" y="101"/>
                  </a:lnTo>
                  <a:lnTo>
                    <a:pt x="3695" y="38"/>
                  </a:lnTo>
                  <a:lnTo>
                    <a:pt x="3365" y="0"/>
                  </a:lnTo>
                  <a:lnTo>
                    <a:pt x="2717" y="101"/>
                  </a:lnTo>
                  <a:lnTo>
                    <a:pt x="2032" y="101"/>
                  </a:lnTo>
                  <a:lnTo>
                    <a:pt x="0" y="812"/>
                  </a:lnTo>
                  <a:lnTo>
                    <a:pt x="38" y="1473"/>
                  </a:lnTo>
                  <a:lnTo>
                    <a:pt x="1320" y="2159"/>
                  </a:lnTo>
                  <a:lnTo>
                    <a:pt x="1930" y="901"/>
                  </a:lnTo>
                  <a:lnTo>
                    <a:pt x="3759" y="1498"/>
                  </a:lnTo>
                  <a:lnTo>
                    <a:pt x="4343" y="190"/>
                  </a:lnTo>
                  <a:close/>
                </a:path>
                <a:path w="8889" h="3810">
                  <a:moveTo>
                    <a:pt x="8509" y="2146"/>
                  </a:moveTo>
                  <a:lnTo>
                    <a:pt x="7404" y="977"/>
                  </a:lnTo>
                  <a:lnTo>
                    <a:pt x="6362" y="850"/>
                  </a:lnTo>
                  <a:lnTo>
                    <a:pt x="5473" y="2362"/>
                  </a:lnTo>
                  <a:lnTo>
                    <a:pt x="4356" y="2349"/>
                  </a:lnTo>
                  <a:lnTo>
                    <a:pt x="3251" y="2349"/>
                  </a:lnTo>
                  <a:lnTo>
                    <a:pt x="2146" y="2336"/>
                  </a:lnTo>
                  <a:lnTo>
                    <a:pt x="2298" y="2870"/>
                  </a:lnTo>
                  <a:lnTo>
                    <a:pt x="2387" y="3124"/>
                  </a:lnTo>
                  <a:lnTo>
                    <a:pt x="2590" y="3543"/>
                  </a:lnTo>
                  <a:lnTo>
                    <a:pt x="2895" y="3632"/>
                  </a:lnTo>
                  <a:lnTo>
                    <a:pt x="3302" y="3441"/>
                  </a:lnTo>
                  <a:lnTo>
                    <a:pt x="4127" y="3276"/>
                  </a:lnTo>
                  <a:lnTo>
                    <a:pt x="5054" y="3327"/>
                  </a:lnTo>
                  <a:lnTo>
                    <a:pt x="5461" y="2374"/>
                  </a:lnTo>
                  <a:lnTo>
                    <a:pt x="8509" y="2146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1806961" y="54890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50" y="0"/>
                  </a:moveTo>
                  <a:lnTo>
                    <a:pt x="38" y="215"/>
                  </a:lnTo>
                  <a:lnTo>
                    <a:pt x="0" y="2273"/>
                  </a:lnTo>
                  <a:lnTo>
                    <a:pt x="1041" y="2235"/>
                  </a:lnTo>
                  <a:lnTo>
                    <a:pt x="1231" y="1473"/>
                  </a:lnTo>
                  <a:lnTo>
                    <a:pt x="2159" y="64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AA54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1784108" y="544342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43" y="0"/>
                  </a:moveTo>
                  <a:lnTo>
                    <a:pt x="762" y="76"/>
                  </a:lnTo>
                  <a:lnTo>
                    <a:pt x="381" y="139"/>
                  </a:lnTo>
                  <a:lnTo>
                    <a:pt x="0" y="215"/>
                  </a:lnTo>
                  <a:lnTo>
                    <a:pt x="139" y="1930"/>
                  </a:lnTo>
                  <a:lnTo>
                    <a:pt x="1054" y="1739"/>
                  </a:lnTo>
                  <a:lnTo>
                    <a:pt x="2159" y="1092"/>
                  </a:lnTo>
                  <a:lnTo>
                    <a:pt x="2057" y="520"/>
                  </a:lnTo>
                  <a:lnTo>
                    <a:pt x="2019" y="228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1802831" y="5489870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571" y="0"/>
                  </a:moveTo>
                  <a:lnTo>
                    <a:pt x="266" y="76"/>
                  </a:lnTo>
                  <a:lnTo>
                    <a:pt x="0" y="317"/>
                  </a:lnTo>
                  <a:lnTo>
                    <a:pt x="0" y="1206"/>
                  </a:lnTo>
                  <a:lnTo>
                    <a:pt x="190" y="2006"/>
                  </a:lnTo>
                  <a:lnTo>
                    <a:pt x="952" y="2578"/>
                  </a:lnTo>
                  <a:lnTo>
                    <a:pt x="939" y="1752"/>
                  </a:lnTo>
                  <a:lnTo>
                    <a:pt x="939" y="927"/>
                  </a:lnTo>
                  <a:lnTo>
                    <a:pt x="927" y="10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1797406" y="54862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09" y="0"/>
                  </a:moveTo>
                  <a:lnTo>
                    <a:pt x="0" y="25"/>
                  </a:lnTo>
                  <a:lnTo>
                    <a:pt x="253" y="558"/>
                  </a:lnTo>
                  <a:lnTo>
                    <a:pt x="673" y="838"/>
                  </a:lnTo>
                  <a:lnTo>
                    <a:pt x="1269" y="825"/>
                  </a:lnTo>
                  <a:lnTo>
                    <a:pt x="1015" y="29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1792359" y="54830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92" y="0"/>
                  </a:moveTo>
                  <a:lnTo>
                    <a:pt x="723" y="266"/>
                  </a:lnTo>
                  <a:lnTo>
                    <a:pt x="368" y="546"/>
                  </a:lnTo>
                  <a:lnTo>
                    <a:pt x="0" y="825"/>
                  </a:lnTo>
                  <a:lnTo>
                    <a:pt x="609" y="863"/>
                  </a:lnTo>
                  <a:lnTo>
                    <a:pt x="927" y="53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1793671" y="548197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38" y="0"/>
                  </a:moveTo>
                  <a:lnTo>
                    <a:pt x="342" y="203"/>
                  </a:lnTo>
                  <a:lnTo>
                    <a:pt x="50" y="571"/>
                  </a:lnTo>
                  <a:lnTo>
                    <a:pt x="0" y="1117"/>
                  </a:lnTo>
                  <a:lnTo>
                    <a:pt x="508" y="914"/>
                  </a:lnTo>
                  <a:lnTo>
                    <a:pt x="787" y="54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1782057" y="54413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30" y="0"/>
                  </a:moveTo>
                  <a:lnTo>
                    <a:pt x="0" y="63"/>
                  </a:lnTo>
                  <a:lnTo>
                    <a:pt x="215" y="635"/>
                  </a:lnTo>
                  <a:lnTo>
                    <a:pt x="495" y="876"/>
                  </a:lnTo>
                  <a:lnTo>
                    <a:pt x="939" y="241"/>
                  </a:lnTo>
                  <a:lnTo>
                    <a:pt x="647" y="6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87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1770620" y="542958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126" y="622"/>
                  </a:lnTo>
                  <a:lnTo>
                    <a:pt x="342" y="1155"/>
                  </a:lnTo>
                  <a:lnTo>
                    <a:pt x="1041" y="1320"/>
                  </a:lnTo>
                  <a:lnTo>
                    <a:pt x="990" y="939"/>
                  </a:lnTo>
                  <a:lnTo>
                    <a:pt x="1003" y="749"/>
                  </a:lnTo>
                  <a:lnTo>
                    <a:pt x="660" y="495"/>
                  </a:lnTo>
                  <a:lnTo>
                    <a:pt x="330" y="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1758160" y="542289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596" y="0"/>
                  </a:moveTo>
                  <a:lnTo>
                    <a:pt x="0" y="76"/>
                  </a:lnTo>
                  <a:lnTo>
                    <a:pt x="292" y="546"/>
                  </a:lnTo>
                  <a:lnTo>
                    <a:pt x="723" y="787"/>
                  </a:lnTo>
                  <a:lnTo>
                    <a:pt x="1295" y="774"/>
                  </a:lnTo>
                  <a:lnTo>
                    <a:pt x="1003" y="279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15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1801472" y="543477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87" y="0"/>
                  </a:moveTo>
                  <a:lnTo>
                    <a:pt x="482" y="914"/>
                  </a:lnTo>
                  <a:lnTo>
                    <a:pt x="0" y="1676"/>
                  </a:lnTo>
                  <a:lnTo>
                    <a:pt x="698" y="2743"/>
                  </a:lnTo>
                  <a:lnTo>
                    <a:pt x="1714" y="2298"/>
                  </a:lnTo>
                  <a:lnTo>
                    <a:pt x="2019" y="1422"/>
                  </a:lnTo>
                  <a:lnTo>
                    <a:pt x="2044" y="469"/>
                  </a:lnTo>
                  <a:lnTo>
                    <a:pt x="2044" y="11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2E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1832432" y="546638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994" y="3111"/>
                  </a:moveTo>
                  <a:lnTo>
                    <a:pt x="4737" y="1676"/>
                  </a:lnTo>
                  <a:lnTo>
                    <a:pt x="4305" y="1168"/>
                  </a:lnTo>
                  <a:lnTo>
                    <a:pt x="3975" y="558"/>
                  </a:lnTo>
                  <a:lnTo>
                    <a:pt x="3594" y="0"/>
                  </a:lnTo>
                  <a:lnTo>
                    <a:pt x="2552" y="12"/>
                  </a:lnTo>
                  <a:lnTo>
                    <a:pt x="2400" y="469"/>
                  </a:lnTo>
                  <a:lnTo>
                    <a:pt x="2324" y="1282"/>
                  </a:lnTo>
                  <a:lnTo>
                    <a:pt x="0" y="1866"/>
                  </a:lnTo>
                  <a:lnTo>
                    <a:pt x="228" y="2997"/>
                  </a:lnTo>
                  <a:lnTo>
                    <a:pt x="1955" y="5168"/>
                  </a:lnTo>
                  <a:lnTo>
                    <a:pt x="2743" y="6324"/>
                  </a:lnTo>
                  <a:lnTo>
                    <a:pt x="5232" y="4152"/>
                  </a:lnTo>
                  <a:lnTo>
                    <a:pt x="5994" y="3111"/>
                  </a:lnTo>
                  <a:close/>
                </a:path>
                <a:path w="8889" h="8889">
                  <a:moveTo>
                    <a:pt x="8788" y="6235"/>
                  </a:moveTo>
                  <a:lnTo>
                    <a:pt x="6400" y="4927"/>
                  </a:lnTo>
                  <a:lnTo>
                    <a:pt x="5588" y="6781"/>
                  </a:lnTo>
                  <a:lnTo>
                    <a:pt x="4622" y="8318"/>
                  </a:lnTo>
                  <a:lnTo>
                    <a:pt x="6019" y="7975"/>
                  </a:lnTo>
                  <a:lnTo>
                    <a:pt x="7404" y="7620"/>
                  </a:lnTo>
                  <a:lnTo>
                    <a:pt x="8788" y="7277"/>
                  </a:lnTo>
                  <a:lnTo>
                    <a:pt x="8788" y="6235"/>
                  </a:lnTo>
                  <a:close/>
                </a:path>
              </a:pathLst>
            </a:custGeom>
            <a:solidFill>
              <a:srgbClr val="2F59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1827733" y="5467209"/>
              <a:ext cx="14604" cy="3810"/>
            </a:xfrm>
            <a:custGeom>
              <a:avLst/>
              <a:gdLst/>
              <a:ahLst/>
              <a:cxnLst/>
              <a:rect l="l" t="t" r="r" b="b"/>
              <a:pathLst>
                <a:path w="14605" h="3810">
                  <a:moveTo>
                    <a:pt x="2070" y="3327"/>
                  </a:moveTo>
                  <a:lnTo>
                    <a:pt x="1625" y="2501"/>
                  </a:lnTo>
                  <a:lnTo>
                    <a:pt x="850" y="2311"/>
                  </a:lnTo>
                  <a:lnTo>
                    <a:pt x="0" y="2286"/>
                  </a:lnTo>
                  <a:lnTo>
                    <a:pt x="444" y="3136"/>
                  </a:lnTo>
                  <a:lnTo>
                    <a:pt x="1219" y="3314"/>
                  </a:lnTo>
                  <a:lnTo>
                    <a:pt x="2070" y="3327"/>
                  </a:lnTo>
                  <a:close/>
                </a:path>
                <a:path w="14605" h="3810">
                  <a:moveTo>
                    <a:pt x="14528" y="2298"/>
                  </a:moveTo>
                  <a:lnTo>
                    <a:pt x="12738" y="0"/>
                  </a:lnTo>
                  <a:lnTo>
                    <a:pt x="12230" y="1803"/>
                  </a:lnTo>
                  <a:lnTo>
                    <a:pt x="12407" y="3111"/>
                  </a:lnTo>
                  <a:lnTo>
                    <a:pt x="14528" y="3340"/>
                  </a:lnTo>
                  <a:lnTo>
                    <a:pt x="14528" y="2298"/>
                  </a:lnTo>
                  <a:close/>
                </a:path>
              </a:pathLst>
            </a:custGeom>
            <a:solidFill>
              <a:srgbClr val="2F54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1784064" y="5488901"/>
              <a:ext cx="8890" cy="15875"/>
            </a:xfrm>
            <a:custGeom>
              <a:avLst/>
              <a:gdLst/>
              <a:ahLst/>
              <a:cxnLst/>
              <a:rect l="l" t="t" r="r" b="b"/>
              <a:pathLst>
                <a:path w="8889" h="15875">
                  <a:moveTo>
                    <a:pt x="4584" y="0"/>
                  </a:moveTo>
                  <a:lnTo>
                    <a:pt x="3949" y="254"/>
                  </a:lnTo>
                  <a:lnTo>
                    <a:pt x="4419" y="1663"/>
                  </a:lnTo>
                  <a:lnTo>
                    <a:pt x="4902" y="2832"/>
                  </a:lnTo>
                  <a:lnTo>
                    <a:pt x="2070" y="5791"/>
                  </a:lnTo>
                  <a:lnTo>
                    <a:pt x="431" y="7391"/>
                  </a:lnTo>
                  <a:lnTo>
                    <a:pt x="101" y="9690"/>
                  </a:lnTo>
                  <a:lnTo>
                    <a:pt x="0" y="11188"/>
                  </a:lnTo>
                  <a:lnTo>
                    <a:pt x="800" y="12090"/>
                  </a:lnTo>
                  <a:lnTo>
                    <a:pt x="2082" y="12661"/>
                  </a:lnTo>
                  <a:lnTo>
                    <a:pt x="3276" y="13385"/>
                  </a:lnTo>
                  <a:lnTo>
                    <a:pt x="3124" y="14566"/>
                  </a:lnTo>
                  <a:lnTo>
                    <a:pt x="3111" y="15709"/>
                  </a:lnTo>
                  <a:lnTo>
                    <a:pt x="4394" y="15151"/>
                  </a:lnTo>
                  <a:lnTo>
                    <a:pt x="4483" y="13639"/>
                  </a:lnTo>
                  <a:lnTo>
                    <a:pt x="5435" y="12801"/>
                  </a:lnTo>
                  <a:lnTo>
                    <a:pt x="6476" y="7708"/>
                  </a:lnTo>
                  <a:lnTo>
                    <a:pt x="5473" y="7061"/>
                  </a:lnTo>
                  <a:lnTo>
                    <a:pt x="5880" y="6464"/>
                  </a:lnTo>
                  <a:lnTo>
                    <a:pt x="7188" y="5448"/>
                  </a:lnTo>
                  <a:lnTo>
                    <a:pt x="8458" y="4559"/>
                  </a:lnTo>
                  <a:lnTo>
                    <a:pt x="8216" y="4394"/>
                  </a:lnTo>
                  <a:lnTo>
                    <a:pt x="7505" y="3771"/>
                  </a:lnTo>
                  <a:lnTo>
                    <a:pt x="7340" y="2895"/>
                  </a:lnTo>
                  <a:lnTo>
                    <a:pt x="7099" y="2057"/>
                  </a:lnTo>
                  <a:lnTo>
                    <a:pt x="6578" y="977"/>
                  </a:lnTo>
                  <a:lnTo>
                    <a:pt x="5880" y="127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1809782" y="5495511"/>
              <a:ext cx="21590" cy="13970"/>
            </a:xfrm>
            <a:custGeom>
              <a:avLst/>
              <a:gdLst/>
              <a:ahLst/>
              <a:cxnLst/>
              <a:rect l="l" t="t" r="r" b="b"/>
              <a:pathLst>
                <a:path w="21589" h="13970">
                  <a:moveTo>
                    <a:pt x="3632" y="0"/>
                  </a:moveTo>
                  <a:lnTo>
                    <a:pt x="2209" y="241"/>
                  </a:lnTo>
                  <a:lnTo>
                    <a:pt x="1333" y="571"/>
                  </a:lnTo>
                  <a:lnTo>
                    <a:pt x="520" y="977"/>
                  </a:lnTo>
                  <a:lnTo>
                    <a:pt x="0" y="1816"/>
                  </a:lnTo>
                  <a:lnTo>
                    <a:pt x="38" y="2806"/>
                  </a:lnTo>
                  <a:lnTo>
                    <a:pt x="279" y="3047"/>
                  </a:lnTo>
                  <a:lnTo>
                    <a:pt x="3530" y="5410"/>
                  </a:lnTo>
                  <a:lnTo>
                    <a:pt x="6769" y="7861"/>
                  </a:lnTo>
                  <a:lnTo>
                    <a:pt x="13461" y="9982"/>
                  </a:lnTo>
                  <a:lnTo>
                    <a:pt x="15824" y="11468"/>
                  </a:lnTo>
                  <a:lnTo>
                    <a:pt x="17945" y="13449"/>
                  </a:lnTo>
                  <a:lnTo>
                    <a:pt x="20002" y="13500"/>
                  </a:lnTo>
                  <a:lnTo>
                    <a:pt x="21047" y="13437"/>
                  </a:lnTo>
                  <a:lnTo>
                    <a:pt x="17652" y="9321"/>
                  </a:lnTo>
                  <a:lnTo>
                    <a:pt x="12928" y="6946"/>
                  </a:lnTo>
                  <a:lnTo>
                    <a:pt x="8547" y="4127"/>
                  </a:lnTo>
                  <a:lnTo>
                    <a:pt x="4889" y="520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1813685" y="5493450"/>
              <a:ext cx="15240" cy="10795"/>
            </a:xfrm>
            <a:custGeom>
              <a:avLst/>
              <a:gdLst/>
              <a:ahLst/>
              <a:cxnLst/>
              <a:rect l="l" t="t" r="r" b="b"/>
              <a:pathLst>
                <a:path w="15239" h="10795">
                  <a:moveTo>
                    <a:pt x="876" y="0"/>
                  </a:moveTo>
                  <a:lnTo>
                    <a:pt x="380" y="127"/>
                  </a:lnTo>
                  <a:lnTo>
                    <a:pt x="88" y="457"/>
                  </a:lnTo>
                  <a:lnTo>
                    <a:pt x="0" y="952"/>
                  </a:lnTo>
                  <a:lnTo>
                    <a:pt x="88" y="2667"/>
                  </a:lnTo>
                  <a:lnTo>
                    <a:pt x="1574" y="3187"/>
                  </a:lnTo>
                  <a:lnTo>
                    <a:pt x="2628" y="4089"/>
                  </a:lnTo>
                  <a:lnTo>
                    <a:pt x="3619" y="4838"/>
                  </a:lnTo>
                  <a:lnTo>
                    <a:pt x="4762" y="5397"/>
                  </a:lnTo>
                  <a:lnTo>
                    <a:pt x="5791" y="6146"/>
                  </a:lnTo>
                  <a:lnTo>
                    <a:pt x="8788" y="5918"/>
                  </a:lnTo>
                  <a:lnTo>
                    <a:pt x="10579" y="8229"/>
                  </a:lnTo>
                  <a:lnTo>
                    <a:pt x="14452" y="10502"/>
                  </a:lnTo>
                  <a:lnTo>
                    <a:pt x="14909" y="9690"/>
                  </a:lnTo>
                  <a:lnTo>
                    <a:pt x="15074" y="8242"/>
                  </a:lnTo>
                  <a:lnTo>
                    <a:pt x="13538" y="7493"/>
                  </a:lnTo>
                  <a:lnTo>
                    <a:pt x="12001" y="6794"/>
                  </a:lnTo>
                  <a:lnTo>
                    <a:pt x="8280" y="2857"/>
                  </a:lnTo>
                  <a:lnTo>
                    <a:pt x="5130" y="1219"/>
                  </a:lnTo>
                  <a:lnTo>
                    <a:pt x="1727" y="3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7D9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1816294" y="549752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368" y="1003"/>
                  </a:lnTo>
                  <a:lnTo>
                    <a:pt x="1066" y="1689"/>
                  </a:lnTo>
                  <a:lnTo>
                    <a:pt x="2032" y="2108"/>
                  </a:lnTo>
                  <a:lnTo>
                    <a:pt x="3175" y="2070"/>
                  </a:lnTo>
                  <a:lnTo>
                    <a:pt x="2540" y="723"/>
                  </a:lnTo>
                  <a:lnTo>
                    <a:pt x="149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1830834" y="550895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  <a:lnTo>
                    <a:pt x="177" y="507"/>
                  </a:lnTo>
                  <a:lnTo>
                    <a:pt x="330" y="596"/>
                  </a:lnTo>
                  <a:lnTo>
                    <a:pt x="419" y="241"/>
                  </a:lnTo>
                  <a:lnTo>
                    <a:pt x="152" y="8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7C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1794002" y="549544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991" y="469"/>
                  </a:moveTo>
                  <a:lnTo>
                    <a:pt x="4889" y="228"/>
                  </a:lnTo>
                  <a:lnTo>
                    <a:pt x="4610" y="0"/>
                  </a:lnTo>
                  <a:lnTo>
                    <a:pt x="3695" y="431"/>
                  </a:lnTo>
                  <a:lnTo>
                    <a:pt x="2984" y="1079"/>
                  </a:lnTo>
                  <a:lnTo>
                    <a:pt x="2451" y="1930"/>
                  </a:lnTo>
                  <a:lnTo>
                    <a:pt x="495" y="1079"/>
                  </a:lnTo>
                  <a:lnTo>
                    <a:pt x="368" y="1079"/>
                  </a:lnTo>
                  <a:lnTo>
                    <a:pt x="0" y="1689"/>
                  </a:lnTo>
                  <a:lnTo>
                    <a:pt x="101" y="1943"/>
                  </a:lnTo>
                  <a:lnTo>
                    <a:pt x="444" y="2209"/>
                  </a:lnTo>
                  <a:lnTo>
                    <a:pt x="990" y="2870"/>
                  </a:lnTo>
                  <a:lnTo>
                    <a:pt x="1714" y="3098"/>
                  </a:lnTo>
                  <a:lnTo>
                    <a:pt x="2628" y="3073"/>
                  </a:lnTo>
                  <a:lnTo>
                    <a:pt x="2743" y="2870"/>
                  </a:lnTo>
                  <a:lnTo>
                    <a:pt x="2768" y="2590"/>
                  </a:lnTo>
                  <a:lnTo>
                    <a:pt x="3009" y="2717"/>
                  </a:lnTo>
                  <a:lnTo>
                    <a:pt x="3302" y="2997"/>
                  </a:lnTo>
                  <a:lnTo>
                    <a:pt x="3505" y="3365"/>
                  </a:lnTo>
                  <a:lnTo>
                    <a:pt x="3759" y="3860"/>
                  </a:lnTo>
                  <a:lnTo>
                    <a:pt x="4165" y="4076"/>
                  </a:lnTo>
                  <a:lnTo>
                    <a:pt x="4711" y="4038"/>
                  </a:lnTo>
                  <a:lnTo>
                    <a:pt x="4686" y="3060"/>
                  </a:lnTo>
                  <a:lnTo>
                    <a:pt x="4673" y="2082"/>
                  </a:lnTo>
                  <a:lnTo>
                    <a:pt x="4648" y="1104"/>
                  </a:lnTo>
                  <a:lnTo>
                    <a:pt x="4826" y="977"/>
                  </a:lnTo>
                  <a:lnTo>
                    <a:pt x="4914" y="723"/>
                  </a:lnTo>
                  <a:lnTo>
                    <a:pt x="4991" y="469"/>
                  </a:lnTo>
                  <a:close/>
                </a:path>
              </a:pathLst>
            </a:custGeom>
            <a:solidFill>
              <a:srgbClr val="8E4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1791371" y="549541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320" y="0"/>
                  </a:moveTo>
                  <a:lnTo>
                    <a:pt x="596" y="76"/>
                  </a:lnTo>
                  <a:lnTo>
                    <a:pt x="0" y="1130"/>
                  </a:lnTo>
                  <a:lnTo>
                    <a:pt x="355" y="1206"/>
                  </a:lnTo>
                  <a:lnTo>
                    <a:pt x="711" y="1295"/>
                  </a:lnTo>
                  <a:lnTo>
                    <a:pt x="1066" y="1371"/>
                  </a:lnTo>
                  <a:lnTo>
                    <a:pt x="1612" y="1587"/>
                  </a:lnTo>
                  <a:lnTo>
                    <a:pt x="1968" y="1422"/>
                  </a:lnTo>
                  <a:lnTo>
                    <a:pt x="2159" y="863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A4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1792436" y="549627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92" y="0"/>
                  </a:moveTo>
                  <a:lnTo>
                    <a:pt x="723" y="177"/>
                  </a:lnTo>
                  <a:lnTo>
                    <a:pt x="368" y="342"/>
                  </a:lnTo>
                  <a:lnTo>
                    <a:pt x="0" y="507"/>
                  </a:lnTo>
                  <a:lnTo>
                    <a:pt x="508" y="1206"/>
                  </a:lnTo>
                  <a:lnTo>
                    <a:pt x="1244" y="1320"/>
                  </a:lnTo>
                  <a:lnTo>
                    <a:pt x="2032" y="1358"/>
                  </a:lnTo>
                  <a:lnTo>
                    <a:pt x="2070" y="241"/>
                  </a:lnTo>
                  <a:lnTo>
                    <a:pt x="1422" y="8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C74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1796559" y="54975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" y="0"/>
                  </a:moveTo>
                  <a:lnTo>
                    <a:pt x="0" y="647"/>
                  </a:lnTo>
                  <a:lnTo>
                    <a:pt x="0" y="965"/>
                  </a:lnTo>
                  <a:lnTo>
                    <a:pt x="304" y="1104"/>
                  </a:lnTo>
                  <a:lnTo>
                    <a:pt x="609" y="1193"/>
                  </a:lnTo>
                  <a:lnTo>
                    <a:pt x="939" y="1244"/>
                  </a:lnTo>
                  <a:lnTo>
                    <a:pt x="876" y="647"/>
                  </a:lnTo>
                  <a:lnTo>
                    <a:pt x="596" y="22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862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1804634" y="549662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336" y="0"/>
                  </a:moveTo>
                  <a:lnTo>
                    <a:pt x="1384" y="0"/>
                  </a:lnTo>
                  <a:lnTo>
                    <a:pt x="419" y="546"/>
                  </a:lnTo>
                  <a:lnTo>
                    <a:pt x="25" y="952"/>
                  </a:lnTo>
                  <a:lnTo>
                    <a:pt x="0" y="1371"/>
                  </a:lnTo>
                  <a:lnTo>
                    <a:pt x="342" y="1816"/>
                  </a:lnTo>
                  <a:lnTo>
                    <a:pt x="2298" y="2044"/>
                  </a:lnTo>
                  <a:lnTo>
                    <a:pt x="2654" y="1993"/>
                  </a:lnTo>
                  <a:lnTo>
                    <a:pt x="3009" y="1955"/>
                  </a:lnTo>
                  <a:lnTo>
                    <a:pt x="3365" y="1904"/>
                  </a:lnTo>
                  <a:lnTo>
                    <a:pt x="3517" y="1752"/>
                  </a:lnTo>
                  <a:lnTo>
                    <a:pt x="3644" y="1155"/>
                  </a:lnTo>
                  <a:lnTo>
                    <a:pt x="3543" y="863"/>
                  </a:lnTo>
                  <a:lnTo>
                    <a:pt x="3289" y="584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1807996" y="54970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422" y="0"/>
                  </a:moveTo>
                  <a:lnTo>
                    <a:pt x="762" y="0"/>
                  </a:lnTo>
                  <a:lnTo>
                    <a:pt x="101" y="558"/>
                  </a:lnTo>
                  <a:lnTo>
                    <a:pt x="50" y="863"/>
                  </a:lnTo>
                  <a:lnTo>
                    <a:pt x="12" y="1181"/>
                  </a:lnTo>
                  <a:lnTo>
                    <a:pt x="0" y="1498"/>
                  </a:lnTo>
                  <a:lnTo>
                    <a:pt x="685" y="1511"/>
                  </a:lnTo>
                  <a:lnTo>
                    <a:pt x="1384" y="1511"/>
                  </a:lnTo>
                  <a:lnTo>
                    <a:pt x="2070" y="1524"/>
                  </a:lnTo>
                  <a:lnTo>
                    <a:pt x="2070" y="584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68A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1798612" y="549147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536" y="0"/>
                  </a:moveTo>
                  <a:lnTo>
                    <a:pt x="939" y="2324"/>
                  </a:lnTo>
                  <a:lnTo>
                    <a:pt x="0" y="3949"/>
                  </a:lnTo>
                  <a:lnTo>
                    <a:pt x="38" y="5054"/>
                  </a:lnTo>
                  <a:lnTo>
                    <a:pt x="1435" y="4686"/>
                  </a:lnTo>
                  <a:lnTo>
                    <a:pt x="2832" y="4330"/>
                  </a:lnTo>
                  <a:lnTo>
                    <a:pt x="4229" y="3962"/>
                  </a:lnTo>
                  <a:lnTo>
                    <a:pt x="4368" y="3822"/>
                  </a:lnTo>
                  <a:lnTo>
                    <a:pt x="4635" y="3530"/>
                  </a:lnTo>
                  <a:lnTo>
                    <a:pt x="4698" y="2933"/>
                  </a:lnTo>
                  <a:lnTo>
                    <a:pt x="4711" y="2349"/>
                  </a:lnTo>
                  <a:lnTo>
                    <a:pt x="4190" y="190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A353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1802625" y="54949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210" y="495"/>
                  </a:moveTo>
                  <a:lnTo>
                    <a:pt x="215" y="495"/>
                  </a:lnTo>
                  <a:lnTo>
                    <a:pt x="0" y="3454"/>
                  </a:lnTo>
                  <a:lnTo>
                    <a:pt x="2362" y="3479"/>
                  </a:lnTo>
                  <a:lnTo>
                    <a:pt x="2336" y="2540"/>
                  </a:lnTo>
                  <a:lnTo>
                    <a:pt x="2641" y="2362"/>
                  </a:lnTo>
                  <a:lnTo>
                    <a:pt x="2819" y="2108"/>
                  </a:lnTo>
                  <a:lnTo>
                    <a:pt x="2806" y="1104"/>
                  </a:lnTo>
                  <a:lnTo>
                    <a:pt x="2628" y="812"/>
                  </a:lnTo>
                  <a:lnTo>
                    <a:pt x="2235" y="520"/>
                  </a:lnTo>
                  <a:lnTo>
                    <a:pt x="1210" y="495"/>
                  </a:lnTo>
                  <a:close/>
                </a:path>
                <a:path w="3175" h="3810">
                  <a:moveTo>
                    <a:pt x="533" y="0"/>
                  </a:moveTo>
                  <a:lnTo>
                    <a:pt x="190" y="520"/>
                  </a:lnTo>
                  <a:lnTo>
                    <a:pt x="1210" y="495"/>
                  </a:lnTo>
                  <a:lnTo>
                    <a:pt x="876" y="12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164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1751147" y="5501274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4" h="13970">
                  <a:moveTo>
                    <a:pt x="7823" y="0"/>
                  </a:moveTo>
                  <a:lnTo>
                    <a:pt x="7404" y="76"/>
                  </a:lnTo>
                  <a:lnTo>
                    <a:pt x="5969" y="1320"/>
                  </a:lnTo>
                  <a:lnTo>
                    <a:pt x="4800" y="889"/>
                  </a:lnTo>
                  <a:lnTo>
                    <a:pt x="3657" y="736"/>
                  </a:lnTo>
                  <a:lnTo>
                    <a:pt x="2921" y="584"/>
                  </a:lnTo>
                  <a:lnTo>
                    <a:pt x="2209" y="698"/>
                  </a:lnTo>
                  <a:lnTo>
                    <a:pt x="1549" y="1066"/>
                  </a:lnTo>
                  <a:lnTo>
                    <a:pt x="711" y="1663"/>
                  </a:lnTo>
                  <a:lnTo>
                    <a:pt x="190" y="2476"/>
                  </a:lnTo>
                  <a:lnTo>
                    <a:pt x="0" y="3479"/>
                  </a:lnTo>
                  <a:lnTo>
                    <a:pt x="38" y="6705"/>
                  </a:lnTo>
                  <a:lnTo>
                    <a:pt x="1879" y="8458"/>
                  </a:lnTo>
                  <a:lnTo>
                    <a:pt x="7086" y="9563"/>
                  </a:lnTo>
                  <a:lnTo>
                    <a:pt x="7315" y="10998"/>
                  </a:lnTo>
                  <a:lnTo>
                    <a:pt x="9715" y="12788"/>
                  </a:lnTo>
                  <a:lnTo>
                    <a:pt x="10642" y="12534"/>
                  </a:lnTo>
                  <a:lnTo>
                    <a:pt x="11163" y="12484"/>
                  </a:lnTo>
                  <a:lnTo>
                    <a:pt x="11506" y="11557"/>
                  </a:lnTo>
                  <a:lnTo>
                    <a:pt x="12141" y="12217"/>
                  </a:lnTo>
                  <a:lnTo>
                    <a:pt x="12700" y="12484"/>
                  </a:lnTo>
                  <a:lnTo>
                    <a:pt x="13779" y="12649"/>
                  </a:lnTo>
                  <a:lnTo>
                    <a:pt x="14681" y="12598"/>
                  </a:lnTo>
                  <a:lnTo>
                    <a:pt x="17056" y="12585"/>
                  </a:lnTo>
                  <a:lnTo>
                    <a:pt x="22390" y="13779"/>
                  </a:lnTo>
                  <a:lnTo>
                    <a:pt x="23114" y="13779"/>
                  </a:lnTo>
                  <a:lnTo>
                    <a:pt x="25946" y="9550"/>
                  </a:lnTo>
                  <a:lnTo>
                    <a:pt x="26543" y="7010"/>
                  </a:lnTo>
                  <a:lnTo>
                    <a:pt x="29832" y="6604"/>
                  </a:lnTo>
                  <a:lnTo>
                    <a:pt x="29083" y="4648"/>
                  </a:lnTo>
                  <a:lnTo>
                    <a:pt x="26987" y="4470"/>
                  </a:lnTo>
                  <a:lnTo>
                    <a:pt x="25565" y="3403"/>
                  </a:lnTo>
                  <a:lnTo>
                    <a:pt x="25196" y="2336"/>
                  </a:lnTo>
                  <a:lnTo>
                    <a:pt x="24358" y="1905"/>
                  </a:lnTo>
                  <a:lnTo>
                    <a:pt x="23304" y="1803"/>
                  </a:lnTo>
                  <a:lnTo>
                    <a:pt x="18186" y="2311"/>
                  </a:lnTo>
                  <a:lnTo>
                    <a:pt x="13106" y="2514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1768419" y="5499077"/>
              <a:ext cx="13970" cy="5715"/>
            </a:xfrm>
            <a:custGeom>
              <a:avLst/>
              <a:gdLst/>
              <a:ahLst/>
              <a:cxnLst/>
              <a:rect l="l" t="t" r="r" b="b"/>
              <a:pathLst>
                <a:path w="13969" h="5714">
                  <a:moveTo>
                    <a:pt x="10248" y="0"/>
                  </a:moveTo>
                  <a:lnTo>
                    <a:pt x="8166" y="355"/>
                  </a:lnTo>
                  <a:lnTo>
                    <a:pt x="6146" y="292"/>
                  </a:lnTo>
                  <a:lnTo>
                    <a:pt x="4940" y="330"/>
                  </a:lnTo>
                  <a:lnTo>
                    <a:pt x="3759" y="215"/>
                  </a:lnTo>
                  <a:lnTo>
                    <a:pt x="2590" y="50"/>
                  </a:lnTo>
                  <a:lnTo>
                    <a:pt x="1879" y="63"/>
                  </a:lnTo>
                  <a:lnTo>
                    <a:pt x="1244" y="393"/>
                  </a:lnTo>
                  <a:lnTo>
                    <a:pt x="0" y="1651"/>
                  </a:lnTo>
                  <a:lnTo>
                    <a:pt x="1041" y="5105"/>
                  </a:lnTo>
                  <a:lnTo>
                    <a:pt x="4317" y="3479"/>
                  </a:lnTo>
                  <a:lnTo>
                    <a:pt x="6438" y="4483"/>
                  </a:lnTo>
                  <a:lnTo>
                    <a:pt x="8293" y="5600"/>
                  </a:lnTo>
                  <a:lnTo>
                    <a:pt x="8839" y="4902"/>
                  </a:lnTo>
                  <a:lnTo>
                    <a:pt x="9601" y="4686"/>
                  </a:lnTo>
                  <a:lnTo>
                    <a:pt x="10426" y="4572"/>
                  </a:lnTo>
                  <a:lnTo>
                    <a:pt x="12141" y="4000"/>
                  </a:lnTo>
                  <a:lnTo>
                    <a:pt x="13487" y="3238"/>
                  </a:lnTo>
                  <a:lnTo>
                    <a:pt x="12128" y="1130"/>
                  </a:lnTo>
                  <a:lnTo>
                    <a:pt x="10248" y="0"/>
                  </a:lnTo>
                  <a:close/>
                </a:path>
              </a:pathLst>
            </a:custGeom>
            <a:solidFill>
              <a:srgbClr val="EEC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1776015" y="550662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54" y="0"/>
                  </a:moveTo>
                  <a:lnTo>
                    <a:pt x="0" y="6489"/>
                  </a:lnTo>
                  <a:lnTo>
                    <a:pt x="635" y="7073"/>
                  </a:lnTo>
                  <a:lnTo>
                    <a:pt x="1257" y="7099"/>
                  </a:lnTo>
                  <a:lnTo>
                    <a:pt x="1841" y="6426"/>
                  </a:lnTo>
                  <a:lnTo>
                    <a:pt x="4013" y="4457"/>
                  </a:lnTo>
                  <a:lnTo>
                    <a:pt x="3822" y="3238"/>
                  </a:lnTo>
                  <a:lnTo>
                    <a:pt x="4597" y="2311"/>
                  </a:lnTo>
                  <a:lnTo>
                    <a:pt x="4965" y="1257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6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1778845" y="5500261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73" y="0"/>
                  </a:moveTo>
                  <a:lnTo>
                    <a:pt x="2654" y="0"/>
                  </a:lnTo>
                  <a:lnTo>
                    <a:pt x="2171" y="355"/>
                  </a:lnTo>
                  <a:lnTo>
                    <a:pt x="2349" y="2019"/>
                  </a:lnTo>
                  <a:lnTo>
                    <a:pt x="533" y="2247"/>
                  </a:lnTo>
                  <a:lnTo>
                    <a:pt x="0" y="3390"/>
                  </a:lnTo>
                  <a:lnTo>
                    <a:pt x="1778" y="5118"/>
                  </a:lnTo>
                  <a:lnTo>
                    <a:pt x="3568" y="4991"/>
                  </a:lnTo>
                  <a:lnTo>
                    <a:pt x="5384" y="3441"/>
                  </a:lnTo>
                  <a:lnTo>
                    <a:pt x="5778" y="2476"/>
                  </a:lnTo>
                  <a:lnTo>
                    <a:pt x="5029" y="1943"/>
                  </a:lnTo>
                  <a:lnTo>
                    <a:pt x="4559" y="1320"/>
                  </a:lnTo>
                  <a:lnTo>
                    <a:pt x="4025" y="711"/>
                  </a:lnTo>
                  <a:lnTo>
                    <a:pt x="3429" y="152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5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1781610" y="549859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552" y="0"/>
                  </a:moveTo>
                  <a:lnTo>
                    <a:pt x="1841" y="368"/>
                  </a:lnTo>
                  <a:lnTo>
                    <a:pt x="1346" y="1193"/>
                  </a:lnTo>
                  <a:lnTo>
                    <a:pt x="381" y="1016"/>
                  </a:lnTo>
                  <a:lnTo>
                    <a:pt x="0" y="1587"/>
                  </a:lnTo>
                  <a:lnTo>
                    <a:pt x="444" y="2108"/>
                  </a:lnTo>
                  <a:lnTo>
                    <a:pt x="406" y="3035"/>
                  </a:lnTo>
                  <a:lnTo>
                    <a:pt x="1422" y="3822"/>
                  </a:lnTo>
                  <a:lnTo>
                    <a:pt x="2463" y="3848"/>
                  </a:lnTo>
                  <a:lnTo>
                    <a:pt x="3530" y="3136"/>
                  </a:lnTo>
                  <a:lnTo>
                    <a:pt x="4203" y="3035"/>
                  </a:lnTo>
                  <a:lnTo>
                    <a:pt x="4533" y="2971"/>
                  </a:lnTo>
                  <a:lnTo>
                    <a:pt x="3924" y="1943"/>
                  </a:lnTo>
                  <a:lnTo>
                    <a:pt x="3657" y="685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33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1782016" y="550162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0"/>
                  </a:moveTo>
                  <a:lnTo>
                    <a:pt x="736" y="685"/>
                  </a:lnTo>
                  <a:lnTo>
                    <a:pt x="1473" y="1384"/>
                  </a:lnTo>
                  <a:lnTo>
                    <a:pt x="2209" y="2070"/>
                  </a:lnTo>
                  <a:lnTo>
                    <a:pt x="4114" y="2159"/>
                  </a:lnTo>
                  <a:lnTo>
                    <a:pt x="3657" y="1143"/>
                  </a:lnTo>
                  <a:lnTo>
                    <a:pt x="3124" y="101"/>
                  </a:lnTo>
                  <a:lnTo>
                    <a:pt x="2082" y="63"/>
                  </a:lnTo>
                  <a:lnTo>
                    <a:pt x="104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7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1774732" y="5513052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3124" y="0"/>
                  </a:moveTo>
                  <a:lnTo>
                    <a:pt x="1282" y="63"/>
                  </a:lnTo>
                  <a:lnTo>
                    <a:pt x="0" y="1193"/>
                  </a:lnTo>
                  <a:lnTo>
                    <a:pt x="2285" y="6184"/>
                  </a:lnTo>
                  <a:lnTo>
                    <a:pt x="6718" y="8483"/>
                  </a:lnTo>
                  <a:lnTo>
                    <a:pt x="11480" y="10375"/>
                  </a:lnTo>
                  <a:lnTo>
                    <a:pt x="12496" y="8356"/>
                  </a:lnTo>
                  <a:lnTo>
                    <a:pt x="8978" y="7569"/>
                  </a:lnTo>
                  <a:lnTo>
                    <a:pt x="7213" y="4686"/>
                  </a:lnTo>
                  <a:lnTo>
                    <a:pt x="5168" y="2158"/>
                  </a:lnTo>
                  <a:lnTo>
                    <a:pt x="3797" y="2082"/>
                  </a:lnTo>
                  <a:lnTo>
                    <a:pt x="3187" y="1308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5D8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1767677" y="5517332"/>
              <a:ext cx="15875" cy="12700"/>
            </a:xfrm>
            <a:custGeom>
              <a:avLst/>
              <a:gdLst/>
              <a:ahLst/>
              <a:cxnLst/>
              <a:rect l="l" t="t" r="r" b="b"/>
              <a:pathLst>
                <a:path w="15875" h="12700">
                  <a:moveTo>
                    <a:pt x="2921" y="0"/>
                  </a:moveTo>
                  <a:lnTo>
                    <a:pt x="0" y="1993"/>
                  </a:lnTo>
                  <a:lnTo>
                    <a:pt x="825" y="3111"/>
                  </a:lnTo>
                  <a:lnTo>
                    <a:pt x="4686" y="6616"/>
                  </a:lnTo>
                  <a:lnTo>
                    <a:pt x="8724" y="9867"/>
                  </a:lnTo>
                  <a:lnTo>
                    <a:pt x="13284" y="12420"/>
                  </a:lnTo>
                  <a:lnTo>
                    <a:pt x="14643" y="11861"/>
                  </a:lnTo>
                  <a:lnTo>
                    <a:pt x="15379" y="10871"/>
                  </a:lnTo>
                  <a:lnTo>
                    <a:pt x="15379" y="9385"/>
                  </a:lnTo>
                  <a:lnTo>
                    <a:pt x="12179" y="4991"/>
                  </a:lnTo>
                  <a:lnTo>
                    <a:pt x="8610" y="1092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81B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1758177" y="5512810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4">
                  <a:moveTo>
                    <a:pt x="11781" y="4394"/>
                  </a:moveTo>
                  <a:lnTo>
                    <a:pt x="8267" y="4394"/>
                  </a:lnTo>
                  <a:lnTo>
                    <a:pt x="8902" y="7492"/>
                  </a:lnTo>
                  <a:lnTo>
                    <a:pt x="10325" y="7632"/>
                  </a:lnTo>
                  <a:lnTo>
                    <a:pt x="10428" y="6527"/>
                  </a:lnTo>
                  <a:lnTo>
                    <a:pt x="10553" y="5956"/>
                  </a:lnTo>
                  <a:lnTo>
                    <a:pt x="11404" y="5499"/>
                  </a:lnTo>
                  <a:lnTo>
                    <a:pt x="11760" y="5143"/>
                  </a:lnTo>
                  <a:lnTo>
                    <a:pt x="11781" y="4394"/>
                  </a:lnTo>
                  <a:close/>
                </a:path>
                <a:path w="12064" h="8254">
                  <a:moveTo>
                    <a:pt x="1168" y="25"/>
                  </a:moveTo>
                  <a:lnTo>
                    <a:pt x="482" y="203"/>
                  </a:lnTo>
                  <a:lnTo>
                    <a:pt x="101" y="660"/>
                  </a:lnTo>
                  <a:lnTo>
                    <a:pt x="0" y="2374"/>
                  </a:lnTo>
                  <a:lnTo>
                    <a:pt x="4216" y="3060"/>
                  </a:lnTo>
                  <a:lnTo>
                    <a:pt x="6235" y="6527"/>
                  </a:lnTo>
                  <a:lnTo>
                    <a:pt x="8267" y="4394"/>
                  </a:lnTo>
                  <a:lnTo>
                    <a:pt x="11781" y="4394"/>
                  </a:lnTo>
                  <a:lnTo>
                    <a:pt x="11747" y="4254"/>
                  </a:lnTo>
                  <a:lnTo>
                    <a:pt x="11137" y="2971"/>
                  </a:lnTo>
                  <a:lnTo>
                    <a:pt x="10134" y="2006"/>
                  </a:lnTo>
                  <a:lnTo>
                    <a:pt x="8864" y="685"/>
                  </a:lnTo>
                  <a:lnTo>
                    <a:pt x="5476" y="660"/>
                  </a:lnTo>
                  <a:lnTo>
                    <a:pt x="5201" y="317"/>
                  </a:lnTo>
                  <a:lnTo>
                    <a:pt x="4343" y="317"/>
                  </a:lnTo>
                  <a:lnTo>
                    <a:pt x="1168" y="25"/>
                  </a:lnTo>
                  <a:close/>
                </a:path>
                <a:path w="12064" h="8254">
                  <a:moveTo>
                    <a:pt x="8216" y="12"/>
                  </a:moveTo>
                  <a:lnTo>
                    <a:pt x="7429" y="380"/>
                  </a:lnTo>
                  <a:lnTo>
                    <a:pt x="6197" y="380"/>
                  </a:lnTo>
                  <a:lnTo>
                    <a:pt x="5829" y="685"/>
                  </a:lnTo>
                  <a:lnTo>
                    <a:pt x="8864" y="685"/>
                  </a:lnTo>
                  <a:lnTo>
                    <a:pt x="8216" y="12"/>
                  </a:lnTo>
                  <a:close/>
                </a:path>
                <a:path w="12064" h="8254">
                  <a:moveTo>
                    <a:pt x="4889" y="0"/>
                  </a:moveTo>
                  <a:lnTo>
                    <a:pt x="4598" y="25"/>
                  </a:lnTo>
                  <a:lnTo>
                    <a:pt x="4343" y="317"/>
                  </a:lnTo>
                  <a:lnTo>
                    <a:pt x="5201" y="317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7AB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1770090" y="5515211"/>
              <a:ext cx="17145" cy="12700"/>
            </a:xfrm>
            <a:custGeom>
              <a:avLst/>
              <a:gdLst/>
              <a:ahLst/>
              <a:cxnLst/>
              <a:rect l="l" t="t" r="r" b="b"/>
              <a:pathLst>
                <a:path w="17144" h="12700">
                  <a:moveTo>
                    <a:pt x="3200" y="0"/>
                  </a:moveTo>
                  <a:lnTo>
                    <a:pt x="0" y="2247"/>
                  </a:lnTo>
                  <a:lnTo>
                    <a:pt x="190" y="2692"/>
                  </a:lnTo>
                  <a:lnTo>
                    <a:pt x="571" y="3073"/>
                  </a:lnTo>
                  <a:lnTo>
                    <a:pt x="2730" y="3213"/>
                  </a:lnTo>
                  <a:lnTo>
                    <a:pt x="4394" y="4419"/>
                  </a:lnTo>
                  <a:lnTo>
                    <a:pt x="8000" y="8013"/>
                  </a:lnTo>
                  <a:lnTo>
                    <a:pt x="10464" y="9791"/>
                  </a:lnTo>
                  <a:lnTo>
                    <a:pt x="12966" y="11506"/>
                  </a:lnTo>
                  <a:lnTo>
                    <a:pt x="15913" y="12534"/>
                  </a:lnTo>
                  <a:lnTo>
                    <a:pt x="17144" y="11455"/>
                  </a:lnTo>
                  <a:lnTo>
                    <a:pt x="13982" y="8026"/>
                  </a:lnTo>
                  <a:lnTo>
                    <a:pt x="10083" y="5486"/>
                  </a:lnTo>
                  <a:lnTo>
                    <a:pt x="4737" y="1447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58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1767945" y="5513337"/>
              <a:ext cx="20955" cy="13335"/>
            </a:xfrm>
            <a:custGeom>
              <a:avLst/>
              <a:gdLst/>
              <a:ahLst/>
              <a:cxnLst/>
              <a:rect l="l" t="t" r="r" b="b"/>
              <a:pathLst>
                <a:path w="20955" h="13335">
                  <a:moveTo>
                    <a:pt x="3479" y="0"/>
                  </a:moveTo>
                  <a:lnTo>
                    <a:pt x="2108" y="317"/>
                  </a:lnTo>
                  <a:lnTo>
                    <a:pt x="736" y="495"/>
                  </a:lnTo>
                  <a:lnTo>
                    <a:pt x="0" y="2400"/>
                  </a:lnTo>
                  <a:lnTo>
                    <a:pt x="990" y="2946"/>
                  </a:lnTo>
                  <a:lnTo>
                    <a:pt x="2667" y="2946"/>
                  </a:lnTo>
                  <a:lnTo>
                    <a:pt x="4838" y="3086"/>
                  </a:lnTo>
                  <a:lnTo>
                    <a:pt x="6362" y="4419"/>
                  </a:lnTo>
                  <a:lnTo>
                    <a:pt x="11836" y="8127"/>
                  </a:lnTo>
                  <a:lnTo>
                    <a:pt x="14630" y="12090"/>
                  </a:lnTo>
                  <a:lnTo>
                    <a:pt x="19291" y="13334"/>
                  </a:lnTo>
                  <a:lnTo>
                    <a:pt x="19583" y="13258"/>
                  </a:lnTo>
                  <a:lnTo>
                    <a:pt x="20180" y="13169"/>
                  </a:lnTo>
                  <a:lnTo>
                    <a:pt x="20332" y="11645"/>
                  </a:lnTo>
                  <a:lnTo>
                    <a:pt x="19494" y="10756"/>
                  </a:lnTo>
                  <a:lnTo>
                    <a:pt x="18275" y="10096"/>
                  </a:lnTo>
                  <a:lnTo>
                    <a:pt x="14579" y="7950"/>
                  </a:lnTo>
                  <a:lnTo>
                    <a:pt x="12407" y="3771"/>
                  </a:lnTo>
                  <a:lnTo>
                    <a:pt x="7518" y="2349"/>
                  </a:lnTo>
                  <a:lnTo>
                    <a:pt x="7200" y="1460"/>
                  </a:lnTo>
                  <a:lnTo>
                    <a:pt x="6794" y="914"/>
                  </a:lnTo>
                  <a:lnTo>
                    <a:pt x="4787" y="761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1817401" y="548930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003" y="0"/>
                  </a:moveTo>
                  <a:lnTo>
                    <a:pt x="0" y="1968"/>
                  </a:lnTo>
                  <a:lnTo>
                    <a:pt x="2044" y="3314"/>
                  </a:lnTo>
                  <a:lnTo>
                    <a:pt x="4076" y="4673"/>
                  </a:lnTo>
                  <a:lnTo>
                    <a:pt x="6121" y="6019"/>
                  </a:lnTo>
                  <a:lnTo>
                    <a:pt x="4914" y="3428"/>
                  </a:lnTo>
                  <a:lnTo>
                    <a:pt x="3390" y="1308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7C9B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1824121" y="54910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0" y="0"/>
                  </a:moveTo>
                  <a:lnTo>
                    <a:pt x="203" y="1193"/>
                  </a:lnTo>
                  <a:lnTo>
                    <a:pt x="215" y="1333"/>
                  </a:lnTo>
                  <a:lnTo>
                    <a:pt x="406" y="1524"/>
                  </a:lnTo>
                  <a:lnTo>
                    <a:pt x="1739" y="1752"/>
                  </a:lnTo>
                  <a:lnTo>
                    <a:pt x="1358" y="774"/>
                  </a:lnTo>
                  <a:lnTo>
                    <a:pt x="1524" y="215"/>
                  </a:lnTo>
                  <a:lnTo>
                    <a:pt x="965" y="381"/>
                  </a:lnTo>
                  <a:close/>
                </a:path>
              </a:pathLst>
            </a:custGeom>
            <a:solidFill>
              <a:srgbClr val="7C9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1826609" y="548196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187" y="0"/>
                  </a:moveTo>
                  <a:lnTo>
                    <a:pt x="3098" y="2171"/>
                  </a:lnTo>
                  <a:lnTo>
                    <a:pt x="1485" y="2057"/>
                  </a:lnTo>
                  <a:lnTo>
                    <a:pt x="0" y="2133"/>
                  </a:lnTo>
                  <a:lnTo>
                    <a:pt x="939" y="3797"/>
                  </a:lnTo>
                  <a:lnTo>
                    <a:pt x="2197" y="5029"/>
                  </a:lnTo>
                  <a:lnTo>
                    <a:pt x="4178" y="5334"/>
                  </a:lnTo>
                  <a:lnTo>
                    <a:pt x="3568" y="3657"/>
                  </a:lnTo>
                  <a:lnTo>
                    <a:pt x="6438" y="2844"/>
                  </a:lnTo>
                  <a:lnTo>
                    <a:pt x="5270" y="1016"/>
                  </a:lnTo>
                  <a:lnTo>
                    <a:pt x="4572" y="685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325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1694275" y="5481457"/>
              <a:ext cx="42545" cy="15875"/>
            </a:xfrm>
            <a:custGeom>
              <a:avLst/>
              <a:gdLst/>
              <a:ahLst/>
              <a:cxnLst/>
              <a:rect l="l" t="t" r="r" b="b"/>
              <a:pathLst>
                <a:path w="42544" h="15875">
                  <a:moveTo>
                    <a:pt x="18199" y="0"/>
                  </a:moveTo>
                  <a:lnTo>
                    <a:pt x="16090" y="1155"/>
                  </a:lnTo>
                  <a:lnTo>
                    <a:pt x="14986" y="1358"/>
                  </a:lnTo>
                  <a:lnTo>
                    <a:pt x="13919" y="1079"/>
                  </a:lnTo>
                  <a:lnTo>
                    <a:pt x="12395" y="825"/>
                  </a:lnTo>
                  <a:lnTo>
                    <a:pt x="11493" y="939"/>
                  </a:lnTo>
                  <a:lnTo>
                    <a:pt x="9131" y="3124"/>
                  </a:lnTo>
                  <a:lnTo>
                    <a:pt x="6070" y="1777"/>
                  </a:lnTo>
                  <a:lnTo>
                    <a:pt x="2705" y="2705"/>
                  </a:lnTo>
                  <a:lnTo>
                    <a:pt x="2120" y="3098"/>
                  </a:lnTo>
                  <a:lnTo>
                    <a:pt x="1600" y="3606"/>
                  </a:lnTo>
                  <a:lnTo>
                    <a:pt x="749" y="4076"/>
                  </a:lnTo>
                  <a:lnTo>
                    <a:pt x="571" y="4864"/>
                  </a:lnTo>
                  <a:lnTo>
                    <a:pt x="558" y="5740"/>
                  </a:lnTo>
                  <a:lnTo>
                    <a:pt x="0" y="6248"/>
                  </a:lnTo>
                  <a:lnTo>
                    <a:pt x="101" y="6515"/>
                  </a:lnTo>
                  <a:lnTo>
                    <a:pt x="850" y="6540"/>
                  </a:lnTo>
                  <a:lnTo>
                    <a:pt x="9156" y="8445"/>
                  </a:lnTo>
                  <a:lnTo>
                    <a:pt x="21949" y="12429"/>
                  </a:lnTo>
                  <a:lnTo>
                    <a:pt x="28448" y="14058"/>
                  </a:lnTo>
                  <a:lnTo>
                    <a:pt x="30022" y="14808"/>
                  </a:lnTo>
                  <a:lnTo>
                    <a:pt x="31864" y="14414"/>
                  </a:lnTo>
                  <a:lnTo>
                    <a:pt x="33401" y="15265"/>
                  </a:lnTo>
                  <a:lnTo>
                    <a:pt x="34086" y="15532"/>
                  </a:lnTo>
                  <a:lnTo>
                    <a:pt x="34823" y="15557"/>
                  </a:lnTo>
                  <a:lnTo>
                    <a:pt x="35509" y="15760"/>
                  </a:lnTo>
                  <a:lnTo>
                    <a:pt x="36728" y="15849"/>
                  </a:lnTo>
                  <a:lnTo>
                    <a:pt x="37858" y="15430"/>
                  </a:lnTo>
                  <a:lnTo>
                    <a:pt x="39928" y="14960"/>
                  </a:lnTo>
                  <a:lnTo>
                    <a:pt x="40805" y="14579"/>
                  </a:lnTo>
                  <a:lnTo>
                    <a:pt x="41173" y="14287"/>
                  </a:lnTo>
                  <a:lnTo>
                    <a:pt x="41478" y="13919"/>
                  </a:lnTo>
                  <a:lnTo>
                    <a:pt x="41960" y="13030"/>
                  </a:lnTo>
                  <a:lnTo>
                    <a:pt x="41973" y="12115"/>
                  </a:lnTo>
                  <a:lnTo>
                    <a:pt x="41402" y="10515"/>
                  </a:lnTo>
                  <a:lnTo>
                    <a:pt x="40944" y="10007"/>
                  </a:lnTo>
                  <a:lnTo>
                    <a:pt x="39801" y="9232"/>
                  </a:lnTo>
                  <a:lnTo>
                    <a:pt x="38557" y="8775"/>
                  </a:lnTo>
                  <a:lnTo>
                    <a:pt x="35902" y="7683"/>
                  </a:lnTo>
                  <a:lnTo>
                    <a:pt x="27635" y="5448"/>
                  </a:lnTo>
                  <a:lnTo>
                    <a:pt x="23901" y="3809"/>
                  </a:lnTo>
                  <a:lnTo>
                    <a:pt x="22872" y="3517"/>
                  </a:lnTo>
                  <a:lnTo>
                    <a:pt x="21780" y="3378"/>
                  </a:lnTo>
                  <a:lnTo>
                    <a:pt x="20980" y="2565"/>
                  </a:lnTo>
                  <a:lnTo>
                    <a:pt x="19862" y="317"/>
                  </a:lnTo>
                  <a:lnTo>
                    <a:pt x="18199" y="0"/>
                  </a:lnTo>
                  <a:close/>
                </a:path>
              </a:pathLst>
            </a:custGeom>
            <a:solidFill>
              <a:srgbClr val="7F2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1736242" y="5501025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1142" y="0"/>
                  </a:moveTo>
                  <a:lnTo>
                    <a:pt x="482" y="126"/>
                  </a:lnTo>
                  <a:lnTo>
                    <a:pt x="0" y="723"/>
                  </a:lnTo>
                  <a:lnTo>
                    <a:pt x="647" y="3365"/>
                  </a:lnTo>
                  <a:lnTo>
                    <a:pt x="2793" y="5003"/>
                  </a:lnTo>
                  <a:lnTo>
                    <a:pt x="4267" y="7099"/>
                  </a:lnTo>
                  <a:lnTo>
                    <a:pt x="4559" y="7429"/>
                  </a:lnTo>
                  <a:lnTo>
                    <a:pt x="4902" y="7721"/>
                  </a:lnTo>
                  <a:lnTo>
                    <a:pt x="5295" y="7950"/>
                  </a:lnTo>
                  <a:lnTo>
                    <a:pt x="7378" y="8978"/>
                  </a:lnTo>
                  <a:lnTo>
                    <a:pt x="9016" y="8534"/>
                  </a:lnTo>
                  <a:lnTo>
                    <a:pt x="9194" y="6603"/>
                  </a:lnTo>
                  <a:lnTo>
                    <a:pt x="10528" y="5854"/>
                  </a:lnTo>
                  <a:lnTo>
                    <a:pt x="10858" y="5549"/>
                  </a:lnTo>
                  <a:lnTo>
                    <a:pt x="10921" y="5181"/>
                  </a:lnTo>
                  <a:lnTo>
                    <a:pt x="10782" y="4775"/>
                  </a:lnTo>
                  <a:lnTo>
                    <a:pt x="10274" y="4127"/>
                  </a:lnTo>
                  <a:lnTo>
                    <a:pt x="9550" y="3733"/>
                  </a:lnTo>
                  <a:lnTo>
                    <a:pt x="7772" y="2362"/>
                  </a:lnTo>
                  <a:lnTo>
                    <a:pt x="7035" y="1955"/>
                  </a:lnTo>
                  <a:lnTo>
                    <a:pt x="6654" y="1777"/>
                  </a:lnTo>
                  <a:lnTo>
                    <a:pt x="6248" y="1638"/>
                  </a:lnTo>
                  <a:lnTo>
                    <a:pt x="4762" y="1193"/>
                  </a:lnTo>
                  <a:lnTo>
                    <a:pt x="3390" y="406"/>
                  </a:lnTo>
                  <a:lnTo>
                    <a:pt x="1866" y="76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81B0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1729126" y="5495334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819" y="0"/>
                  </a:moveTo>
                  <a:lnTo>
                    <a:pt x="1879" y="800"/>
                  </a:lnTo>
                  <a:lnTo>
                    <a:pt x="368" y="1523"/>
                  </a:lnTo>
                  <a:lnTo>
                    <a:pt x="101" y="1892"/>
                  </a:lnTo>
                  <a:lnTo>
                    <a:pt x="0" y="2400"/>
                  </a:lnTo>
                  <a:lnTo>
                    <a:pt x="7111" y="6413"/>
                  </a:lnTo>
                  <a:lnTo>
                    <a:pt x="9220" y="6413"/>
                  </a:lnTo>
                  <a:lnTo>
                    <a:pt x="9524" y="5816"/>
                  </a:lnTo>
                  <a:lnTo>
                    <a:pt x="9143" y="4267"/>
                  </a:lnTo>
                  <a:lnTo>
                    <a:pt x="8407" y="2946"/>
                  </a:lnTo>
                  <a:lnTo>
                    <a:pt x="6388" y="1574"/>
                  </a:lnTo>
                  <a:lnTo>
                    <a:pt x="5638" y="1282"/>
                  </a:lnTo>
                  <a:lnTo>
                    <a:pt x="4952" y="888"/>
                  </a:lnTo>
                  <a:lnTo>
                    <a:pt x="4648" y="660"/>
                  </a:lnTo>
                  <a:lnTo>
                    <a:pt x="4102" y="15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934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1720273" y="549744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791" y="0"/>
                  </a:moveTo>
                  <a:lnTo>
                    <a:pt x="3860" y="63"/>
                  </a:lnTo>
                  <a:lnTo>
                    <a:pt x="2070" y="431"/>
                  </a:lnTo>
                  <a:lnTo>
                    <a:pt x="787" y="1981"/>
                  </a:lnTo>
                  <a:lnTo>
                    <a:pt x="355" y="2489"/>
                  </a:lnTo>
                  <a:lnTo>
                    <a:pt x="0" y="3175"/>
                  </a:lnTo>
                  <a:lnTo>
                    <a:pt x="939" y="4343"/>
                  </a:lnTo>
                  <a:lnTo>
                    <a:pt x="1777" y="4343"/>
                  </a:lnTo>
                  <a:lnTo>
                    <a:pt x="3924" y="3086"/>
                  </a:lnTo>
                  <a:lnTo>
                    <a:pt x="5460" y="2044"/>
                  </a:lnTo>
                  <a:close/>
                </a:path>
              </a:pathLst>
            </a:custGeom>
            <a:solidFill>
              <a:srgbClr val="2E55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1722728" y="549494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0" y="571"/>
                  </a:moveTo>
                  <a:lnTo>
                    <a:pt x="3302" y="2514"/>
                  </a:lnTo>
                  <a:lnTo>
                    <a:pt x="4279" y="2349"/>
                  </a:lnTo>
                  <a:lnTo>
                    <a:pt x="4762" y="2120"/>
                  </a:lnTo>
                  <a:lnTo>
                    <a:pt x="5397" y="2082"/>
                  </a:lnTo>
                  <a:lnTo>
                    <a:pt x="5448" y="1346"/>
                  </a:lnTo>
                  <a:lnTo>
                    <a:pt x="4600" y="660"/>
                  </a:lnTo>
                  <a:lnTo>
                    <a:pt x="1841" y="660"/>
                  </a:lnTo>
                  <a:lnTo>
                    <a:pt x="0" y="571"/>
                  </a:lnTo>
                  <a:close/>
                </a:path>
                <a:path w="5714" h="2539">
                  <a:moveTo>
                    <a:pt x="3784" y="0"/>
                  </a:moveTo>
                  <a:lnTo>
                    <a:pt x="1841" y="660"/>
                  </a:lnTo>
                  <a:lnTo>
                    <a:pt x="4600" y="660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915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1727009" y="549629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168" y="0"/>
                  </a:moveTo>
                  <a:lnTo>
                    <a:pt x="774" y="330"/>
                  </a:lnTo>
                  <a:lnTo>
                    <a:pt x="393" y="660"/>
                  </a:lnTo>
                  <a:lnTo>
                    <a:pt x="0" y="990"/>
                  </a:lnTo>
                  <a:lnTo>
                    <a:pt x="711" y="1142"/>
                  </a:lnTo>
                  <a:lnTo>
                    <a:pt x="1409" y="1282"/>
                  </a:lnTo>
                  <a:lnTo>
                    <a:pt x="2120" y="1435"/>
                  </a:lnTo>
                  <a:lnTo>
                    <a:pt x="2400" y="1066"/>
                  </a:lnTo>
                  <a:lnTo>
                    <a:pt x="2679" y="711"/>
                  </a:lnTo>
                  <a:lnTo>
                    <a:pt x="2959" y="34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37D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1740504" y="550812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4" y="850"/>
                  </a:lnTo>
                  <a:lnTo>
                    <a:pt x="304" y="1295"/>
                  </a:lnTo>
                  <a:lnTo>
                    <a:pt x="609" y="1295"/>
                  </a:lnTo>
                  <a:lnTo>
                    <a:pt x="1028" y="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F4B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1722833" y="551048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444" y="0"/>
                  </a:moveTo>
                  <a:lnTo>
                    <a:pt x="228" y="1333"/>
                  </a:lnTo>
                  <a:lnTo>
                    <a:pt x="0" y="2616"/>
                  </a:lnTo>
                  <a:lnTo>
                    <a:pt x="685" y="2273"/>
                  </a:lnTo>
                  <a:lnTo>
                    <a:pt x="1384" y="1943"/>
                  </a:lnTo>
                  <a:lnTo>
                    <a:pt x="2082" y="160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2F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1740508" y="550897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330" y="0"/>
                  </a:moveTo>
                  <a:lnTo>
                    <a:pt x="12" y="0"/>
                  </a:lnTo>
                  <a:lnTo>
                    <a:pt x="12" y="685"/>
                  </a:lnTo>
                  <a:lnTo>
                    <a:pt x="0" y="1371"/>
                  </a:lnTo>
                  <a:lnTo>
                    <a:pt x="0" y="2057"/>
                  </a:lnTo>
                  <a:lnTo>
                    <a:pt x="812" y="1638"/>
                  </a:lnTo>
                  <a:lnTo>
                    <a:pt x="1016" y="914"/>
                  </a:lnTo>
                  <a:lnTo>
                    <a:pt x="952" y="63"/>
                  </a:lnTo>
                  <a:lnTo>
                    <a:pt x="635" y="2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2E4B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1688052" y="548630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539" y="0"/>
                  </a:moveTo>
                  <a:lnTo>
                    <a:pt x="0" y="2463"/>
                  </a:lnTo>
                  <a:lnTo>
                    <a:pt x="0" y="2679"/>
                  </a:lnTo>
                  <a:lnTo>
                    <a:pt x="2616" y="3962"/>
                  </a:lnTo>
                  <a:lnTo>
                    <a:pt x="3746" y="2501"/>
                  </a:lnTo>
                  <a:lnTo>
                    <a:pt x="5384" y="2044"/>
                  </a:lnTo>
                  <a:lnTo>
                    <a:pt x="7073" y="1689"/>
                  </a:lnTo>
                  <a:lnTo>
                    <a:pt x="6959" y="1422"/>
                  </a:lnTo>
                  <a:lnTo>
                    <a:pt x="6781" y="889"/>
                  </a:lnTo>
                  <a:lnTo>
                    <a:pt x="5270" y="1066"/>
                  </a:lnTo>
                  <a:lnTo>
                    <a:pt x="3949" y="27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304D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1681401" y="5482885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0" y="0"/>
                  </a:moveTo>
                  <a:lnTo>
                    <a:pt x="1282" y="1930"/>
                  </a:lnTo>
                  <a:lnTo>
                    <a:pt x="3175" y="2285"/>
                  </a:lnTo>
                  <a:lnTo>
                    <a:pt x="5295" y="2070"/>
                  </a:lnTo>
                  <a:lnTo>
                    <a:pt x="2971" y="88"/>
                  </a:lnTo>
                  <a:lnTo>
                    <a:pt x="198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1744689" y="5501542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29">
                  <a:moveTo>
                    <a:pt x="4813" y="0"/>
                  </a:moveTo>
                  <a:lnTo>
                    <a:pt x="2413" y="838"/>
                  </a:lnTo>
                  <a:lnTo>
                    <a:pt x="0" y="3238"/>
                  </a:lnTo>
                  <a:lnTo>
                    <a:pt x="355" y="4025"/>
                  </a:lnTo>
                  <a:lnTo>
                    <a:pt x="1016" y="4305"/>
                  </a:lnTo>
                  <a:lnTo>
                    <a:pt x="1828" y="4368"/>
                  </a:lnTo>
                  <a:lnTo>
                    <a:pt x="2997" y="5105"/>
                  </a:lnTo>
                  <a:lnTo>
                    <a:pt x="4572" y="5283"/>
                  </a:lnTo>
                  <a:lnTo>
                    <a:pt x="5105" y="6845"/>
                  </a:lnTo>
                  <a:lnTo>
                    <a:pt x="6464" y="8674"/>
                  </a:lnTo>
                  <a:lnTo>
                    <a:pt x="8966" y="8839"/>
                  </a:lnTo>
                  <a:lnTo>
                    <a:pt x="10452" y="10477"/>
                  </a:lnTo>
                  <a:lnTo>
                    <a:pt x="10769" y="10452"/>
                  </a:lnTo>
                  <a:lnTo>
                    <a:pt x="11074" y="10490"/>
                  </a:lnTo>
                  <a:lnTo>
                    <a:pt x="11366" y="10604"/>
                  </a:lnTo>
                  <a:lnTo>
                    <a:pt x="12382" y="11353"/>
                  </a:lnTo>
                  <a:lnTo>
                    <a:pt x="13398" y="11404"/>
                  </a:lnTo>
                  <a:lnTo>
                    <a:pt x="14401" y="10566"/>
                  </a:lnTo>
                  <a:lnTo>
                    <a:pt x="15024" y="9207"/>
                  </a:lnTo>
                  <a:lnTo>
                    <a:pt x="16243" y="7086"/>
                  </a:lnTo>
                  <a:lnTo>
                    <a:pt x="9588" y="8178"/>
                  </a:lnTo>
                  <a:lnTo>
                    <a:pt x="8089" y="6426"/>
                  </a:lnTo>
                  <a:lnTo>
                    <a:pt x="7162" y="3327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1751164" y="551180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219" y="0"/>
                  </a:moveTo>
                  <a:lnTo>
                    <a:pt x="0" y="1574"/>
                  </a:lnTo>
                  <a:lnTo>
                    <a:pt x="1282" y="2146"/>
                  </a:lnTo>
                  <a:lnTo>
                    <a:pt x="1612" y="2882"/>
                  </a:lnTo>
                  <a:lnTo>
                    <a:pt x="1841" y="3340"/>
                  </a:lnTo>
                  <a:lnTo>
                    <a:pt x="2793" y="3352"/>
                  </a:lnTo>
                  <a:lnTo>
                    <a:pt x="3454" y="2692"/>
                  </a:lnTo>
                  <a:lnTo>
                    <a:pt x="3403" y="2006"/>
                  </a:lnTo>
                  <a:lnTo>
                    <a:pt x="2870" y="1308"/>
                  </a:lnTo>
                  <a:lnTo>
                    <a:pt x="2057" y="1181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6D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1746518" y="550577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16" y="0"/>
                  </a:moveTo>
                  <a:lnTo>
                    <a:pt x="0" y="139"/>
                  </a:lnTo>
                  <a:lnTo>
                    <a:pt x="101" y="457"/>
                  </a:lnTo>
                  <a:lnTo>
                    <a:pt x="190" y="774"/>
                  </a:lnTo>
                  <a:lnTo>
                    <a:pt x="254" y="1104"/>
                  </a:lnTo>
                  <a:lnTo>
                    <a:pt x="1270" y="1600"/>
                  </a:lnTo>
                  <a:lnTo>
                    <a:pt x="3276" y="2616"/>
                  </a:lnTo>
                  <a:lnTo>
                    <a:pt x="3429" y="12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933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1756055" y="551210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035" y="0"/>
                  </a:moveTo>
                  <a:lnTo>
                    <a:pt x="2019" y="12"/>
                  </a:lnTo>
                  <a:lnTo>
                    <a:pt x="1016" y="38"/>
                  </a:lnTo>
                  <a:lnTo>
                    <a:pt x="0" y="50"/>
                  </a:lnTo>
                  <a:lnTo>
                    <a:pt x="76" y="1358"/>
                  </a:lnTo>
                  <a:lnTo>
                    <a:pt x="787" y="2019"/>
                  </a:lnTo>
                  <a:lnTo>
                    <a:pt x="2095" y="2057"/>
                  </a:lnTo>
                  <a:lnTo>
                    <a:pt x="2489" y="1612"/>
                  </a:lnTo>
                  <a:lnTo>
                    <a:pt x="2895" y="1181"/>
                  </a:lnTo>
                  <a:lnTo>
                    <a:pt x="3289" y="736"/>
                  </a:lnTo>
                  <a:lnTo>
                    <a:pt x="3263" y="469"/>
                  </a:lnTo>
                  <a:lnTo>
                    <a:pt x="3175" y="228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1754146" y="551908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698" y="0"/>
                  </a:moveTo>
                  <a:lnTo>
                    <a:pt x="0" y="1206"/>
                  </a:lnTo>
                  <a:lnTo>
                    <a:pt x="977" y="927"/>
                  </a:lnTo>
                  <a:lnTo>
                    <a:pt x="2692" y="3060"/>
                  </a:lnTo>
                  <a:lnTo>
                    <a:pt x="2908" y="317"/>
                  </a:lnTo>
                  <a:lnTo>
                    <a:pt x="1841" y="30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6CC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1753958" y="551310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76" y="0"/>
                  </a:moveTo>
                  <a:lnTo>
                    <a:pt x="0" y="2044"/>
                  </a:lnTo>
                  <a:lnTo>
                    <a:pt x="1143" y="1396"/>
                  </a:lnTo>
                  <a:lnTo>
                    <a:pt x="1117" y="71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1824615" y="547262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0" y="0"/>
                  </a:moveTo>
                  <a:lnTo>
                    <a:pt x="0" y="1549"/>
                  </a:lnTo>
                  <a:lnTo>
                    <a:pt x="25" y="2768"/>
                  </a:lnTo>
                  <a:lnTo>
                    <a:pt x="25" y="4279"/>
                  </a:lnTo>
                  <a:lnTo>
                    <a:pt x="2933" y="4711"/>
                  </a:lnTo>
                  <a:lnTo>
                    <a:pt x="4063" y="3784"/>
                  </a:lnTo>
                  <a:lnTo>
                    <a:pt x="4152" y="2070"/>
                  </a:lnTo>
                  <a:lnTo>
                    <a:pt x="2768" y="1384"/>
                  </a:lnTo>
                  <a:lnTo>
                    <a:pt x="1384" y="6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4D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1831000" y="54746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63" y="63"/>
                  </a:moveTo>
                  <a:lnTo>
                    <a:pt x="800" y="660"/>
                  </a:lnTo>
                  <a:lnTo>
                    <a:pt x="0" y="1346"/>
                  </a:lnTo>
                  <a:lnTo>
                    <a:pt x="1409" y="2171"/>
                  </a:lnTo>
                  <a:lnTo>
                    <a:pt x="2120" y="1625"/>
                  </a:lnTo>
                  <a:lnTo>
                    <a:pt x="2322" y="190"/>
                  </a:lnTo>
                  <a:lnTo>
                    <a:pt x="1447" y="190"/>
                  </a:lnTo>
                  <a:lnTo>
                    <a:pt x="863" y="63"/>
                  </a:lnTo>
                  <a:close/>
                </a:path>
                <a:path w="2539" h="2539">
                  <a:moveTo>
                    <a:pt x="2349" y="0"/>
                  </a:moveTo>
                  <a:lnTo>
                    <a:pt x="1447" y="190"/>
                  </a:lnTo>
                  <a:lnTo>
                    <a:pt x="2322" y="1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26B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1815268" y="54850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98" y="0"/>
                  </a:moveTo>
                  <a:lnTo>
                    <a:pt x="406" y="850"/>
                  </a:lnTo>
                  <a:lnTo>
                    <a:pt x="0" y="2019"/>
                  </a:lnTo>
                  <a:lnTo>
                    <a:pt x="1282" y="1905"/>
                  </a:lnTo>
                  <a:lnTo>
                    <a:pt x="2031" y="2070"/>
                  </a:lnTo>
                  <a:lnTo>
                    <a:pt x="1993" y="1765"/>
                  </a:lnTo>
                  <a:lnTo>
                    <a:pt x="1981" y="1460"/>
                  </a:lnTo>
                  <a:lnTo>
                    <a:pt x="2006" y="1155"/>
                  </a:lnTo>
                  <a:lnTo>
                    <a:pt x="1447" y="1003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1694832" y="54798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1066" y="0"/>
                  </a:moveTo>
                  <a:lnTo>
                    <a:pt x="711" y="355"/>
                  </a:lnTo>
                  <a:lnTo>
                    <a:pt x="0" y="1041"/>
                  </a:lnTo>
                  <a:lnTo>
                    <a:pt x="342" y="2425"/>
                  </a:lnTo>
                  <a:lnTo>
                    <a:pt x="698" y="3810"/>
                  </a:lnTo>
                  <a:lnTo>
                    <a:pt x="1041" y="5194"/>
                  </a:lnTo>
                  <a:lnTo>
                    <a:pt x="1752" y="5219"/>
                  </a:lnTo>
                  <a:lnTo>
                    <a:pt x="3175" y="5245"/>
                  </a:lnTo>
                  <a:lnTo>
                    <a:pt x="4419" y="3213"/>
                  </a:lnTo>
                  <a:lnTo>
                    <a:pt x="3390" y="1638"/>
                  </a:lnTo>
                  <a:lnTo>
                    <a:pt x="2159" y="88"/>
                  </a:lnTo>
                  <a:lnTo>
                    <a:pt x="1435" y="3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984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1684445" y="54768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660" y="660"/>
                  </a:lnTo>
                  <a:lnTo>
                    <a:pt x="1003" y="990"/>
                  </a:lnTo>
                  <a:lnTo>
                    <a:pt x="838" y="482"/>
                  </a:lnTo>
                  <a:lnTo>
                    <a:pt x="571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1696246" y="5462769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20">
                  <a:moveTo>
                    <a:pt x="3136" y="8128"/>
                  </a:moveTo>
                  <a:lnTo>
                    <a:pt x="2730" y="8166"/>
                  </a:lnTo>
                  <a:lnTo>
                    <a:pt x="2324" y="8267"/>
                  </a:lnTo>
                  <a:lnTo>
                    <a:pt x="1968" y="8483"/>
                  </a:lnTo>
                  <a:lnTo>
                    <a:pt x="1689" y="8813"/>
                  </a:lnTo>
                  <a:lnTo>
                    <a:pt x="812" y="9652"/>
                  </a:lnTo>
                  <a:lnTo>
                    <a:pt x="1308" y="10452"/>
                  </a:lnTo>
                  <a:lnTo>
                    <a:pt x="0" y="11112"/>
                  </a:lnTo>
                  <a:lnTo>
                    <a:pt x="647" y="11925"/>
                  </a:lnTo>
                  <a:lnTo>
                    <a:pt x="495" y="13131"/>
                  </a:lnTo>
                  <a:lnTo>
                    <a:pt x="1282" y="14058"/>
                  </a:lnTo>
                  <a:lnTo>
                    <a:pt x="1650" y="15100"/>
                  </a:lnTo>
                  <a:lnTo>
                    <a:pt x="1447" y="15913"/>
                  </a:lnTo>
                  <a:lnTo>
                    <a:pt x="1714" y="16116"/>
                  </a:lnTo>
                  <a:lnTo>
                    <a:pt x="1817" y="17233"/>
                  </a:lnTo>
                  <a:lnTo>
                    <a:pt x="3060" y="19659"/>
                  </a:lnTo>
                  <a:lnTo>
                    <a:pt x="5219" y="20066"/>
                  </a:lnTo>
                  <a:lnTo>
                    <a:pt x="7734" y="19659"/>
                  </a:lnTo>
                  <a:lnTo>
                    <a:pt x="9004" y="18605"/>
                  </a:lnTo>
                  <a:lnTo>
                    <a:pt x="9969" y="17233"/>
                  </a:lnTo>
                  <a:lnTo>
                    <a:pt x="11290" y="16243"/>
                  </a:lnTo>
                  <a:lnTo>
                    <a:pt x="11905" y="14365"/>
                  </a:lnTo>
                  <a:lnTo>
                    <a:pt x="11214" y="13716"/>
                  </a:lnTo>
                  <a:lnTo>
                    <a:pt x="11069" y="13436"/>
                  </a:lnTo>
                  <a:lnTo>
                    <a:pt x="8674" y="13436"/>
                  </a:lnTo>
                  <a:lnTo>
                    <a:pt x="8470" y="12712"/>
                  </a:lnTo>
                  <a:lnTo>
                    <a:pt x="10022" y="12712"/>
                  </a:lnTo>
                  <a:lnTo>
                    <a:pt x="10591" y="12509"/>
                  </a:lnTo>
                  <a:lnTo>
                    <a:pt x="18513" y="12509"/>
                  </a:lnTo>
                  <a:lnTo>
                    <a:pt x="18625" y="11925"/>
                  </a:lnTo>
                  <a:lnTo>
                    <a:pt x="18613" y="11112"/>
                  </a:lnTo>
                  <a:lnTo>
                    <a:pt x="18427" y="10414"/>
                  </a:lnTo>
                  <a:lnTo>
                    <a:pt x="17957" y="9525"/>
                  </a:lnTo>
                  <a:lnTo>
                    <a:pt x="17785" y="9271"/>
                  </a:lnTo>
                  <a:lnTo>
                    <a:pt x="16167" y="9271"/>
                  </a:lnTo>
                  <a:lnTo>
                    <a:pt x="15697" y="9207"/>
                  </a:lnTo>
                  <a:lnTo>
                    <a:pt x="16014" y="8801"/>
                  </a:lnTo>
                  <a:lnTo>
                    <a:pt x="16342" y="8496"/>
                  </a:lnTo>
                  <a:lnTo>
                    <a:pt x="5352" y="8483"/>
                  </a:lnTo>
                  <a:lnTo>
                    <a:pt x="4698" y="8407"/>
                  </a:lnTo>
                  <a:lnTo>
                    <a:pt x="3555" y="8166"/>
                  </a:lnTo>
                  <a:lnTo>
                    <a:pt x="3136" y="8128"/>
                  </a:lnTo>
                  <a:close/>
                </a:path>
                <a:path w="19050" h="20320">
                  <a:moveTo>
                    <a:pt x="18194" y="13119"/>
                  </a:moveTo>
                  <a:lnTo>
                    <a:pt x="10960" y="13119"/>
                  </a:lnTo>
                  <a:lnTo>
                    <a:pt x="12052" y="13919"/>
                  </a:lnTo>
                  <a:lnTo>
                    <a:pt x="11905" y="14365"/>
                  </a:lnTo>
                  <a:lnTo>
                    <a:pt x="12052" y="14503"/>
                  </a:lnTo>
                  <a:lnTo>
                    <a:pt x="12484" y="14719"/>
                  </a:lnTo>
                  <a:lnTo>
                    <a:pt x="12941" y="14859"/>
                  </a:lnTo>
                  <a:lnTo>
                    <a:pt x="13423" y="14897"/>
                  </a:lnTo>
                  <a:lnTo>
                    <a:pt x="17475" y="14490"/>
                  </a:lnTo>
                  <a:lnTo>
                    <a:pt x="18194" y="13119"/>
                  </a:lnTo>
                  <a:close/>
                </a:path>
                <a:path w="19050" h="20320">
                  <a:moveTo>
                    <a:pt x="10960" y="13119"/>
                  </a:moveTo>
                  <a:lnTo>
                    <a:pt x="11214" y="13716"/>
                  </a:lnTo>
                  <a:lnTo>
                    <a:pt x="11905" y="14365"/>
                  </a:lnTo>
                  <a:lnTo>
                    <a:pt x="12052" y="13919"/>
                  </a:lnTo>
                  <a:lnTo>
                    <a:pt x="10960" y="13119"/>
                  </a:lnTo>
                  <a:close/>
                </a:path>
                <a:path w="19050" h="20320">
                  <a:moveTo>
                    <a:pt x="10909" y="13126"/>
                  </a:moveTo>
                  <a:lnTo>
                    <a:pt x="8674" y="13436"/>
                  </a:lnTo>
                  <a:lnTo>
                    <a:pt x="11069" y="13436"/>
                  </a:lnTo>
                  <a:lnTo>
                    <a:pt x="10909" y="13126"/>
                  </a:lnTo>
                  <a:close/>
                </a:path>
                <a:path w="19050" h="20320">
                  <a:moveTo>
                    <a:pt x="18513" y="12509"/>
                  </a:moveTo>
                  <a:lnTo>
                    <a:pt x="10591" y="12509"/>
                  </a:lnTo>
                  <a:lnTo>
                    <a:pt x="10909" y="13126"/>
                  </a:lnTo>
                  <a:lnTo>
                    <a:pt x="18194" y="13119"/>
                  </a:lnTo>
                  <a:lnTo>
                    <a:pt x="18513" y="12509"/>
                  </a:lnTo>
                  <a:close/>
                </a:path>
                <a:path w="19050" h="20320">
                  <a:moveTo>
                    <a:pt x="10022" y="12712"/>
                  </a:moveTo>
                  <a:lnTo>
                    <a:pt x="8470" y="12712"/>
                  </a:lnTo>
                  <a:lnTo>
                    <a:pt x="9169" y="13017"/>
                  </a:lnTo>
                  <a:lnTo>
                    <a:pt x="10022" y="12712"/>
                  </a:lnTo>
                  <a:close/>
                </a:path>
                <a:path w="19050" h="20320">
                  <a:moveTo>
                    <a:pt x="16278" y="8555"/>
                  </a:moveTo>
                  <a:lnTo>
                    <a:pt x="16167" y="9271"/>
                  </a:lnTo>
                  <a:lnTo>
                    <a:pt x="17785" y="9271"/>
                  </a:lnTo>
                  <a:lnTo>
                    <a:pt x="17665" y="9093"/>
                  </a:lnTo>
                  <a:lnTo>
                    <a:pt x="17284" y="8801"/>
                  </a:lnTo>
                  <a:lnTo>
                    <a:pt x="16278" y="8555"/>
                  </a:lnTo>
                  <a:close/>
                </a:path>
                <a:path w="19050" h="20320">
                  <a:moveTo>
                    <a:pt x="9994" y="2565"/>
                  </a:moveTo>
                  <a:lnTo>
                    <a:pt x="9880" y="4622"/>
                  </a:lnTo>
                  <a:lnTo>
                    <a:pt x="7950" y="5372"/>
                  </a:lnTo>
                  <a:lnTo>
                    <a:pt x="6959" y="6794"/>
                  </a:lnTo>
                  <a:lnTo>
                    <a:pt x="6578" y="6972"/>
                  </a:lnTo>
                  <a:lnTo>
                    <a:pt x="6480" y="7518"/>
                  </a:lnTo>
                  <a:lnTo>
                    <a:pt x="6603" y="8013"/>
                  </a:lnTo>
                  <a:lnTo>
                    <a:pt x="6997" y="8064"/>
                  </a:lnTo>
                  <a:lnTo>
                    <a:pt x="7137" y="8369"/>
                  </a:lnTo>
                  <a:lnTo>
                    <a:pt x="5460" y="8496"/>
                  </a:lnTo>
                  <a:lnTo>
                    <a:pt x="16342" y="8496"/>
                  </a:lnTo>
                  <a:lnTo>
                    <a:pt x="16903" y="8331"/>
                  </a:lnTo>
                  <a:lnTo>
                    <a:pt x="18820" y="5676"/>
                  </a:lnTo>
                  <a:lnTo>
                    <a:pt x="15189" y="5676"/>
                  </a:lnTo>
                  <a:lnTo>
                    <a:pt x="15011" y="5638"/>
                  </a:lnTo>
                  <a:lnTo>
                    <a:pt x="15205" y="5372"/>
                  </a:lnTo>
                  <a:lnTo>
                    <a:pt x="15405" y="4889"/>
                  </a:lnTo>
                  <a:lnTo>
                    <a:pt x="15803" y="4165"/>
                  </a:lnTo>
                  <a:lnTo>
                    <a:pt x="16738" y="2679"/>
                  </a:lnTo>
                  <a:lnTo>
                    <a:pt x="11785" y="2679"/>
                  </a:lnTo>
                  <a:lnTo>
                    <a:pt x="9994" y="2565"/>
                  </a:lnTo>
                  <a:close/>
                </a:path>
                <a:path w="19050" h="20320">
                  <a:moveTo>
                    <a:pt x="17411" y="3276"/>
                  </a:moveTo>
                  <a:lnTo>
                    <a:pt x="16840" y="3429"/>
                  </a:lnTo>
                  <a:lnTo>
                    <a:pt x="16395" y="3721"/>
                  </a:lnTo>
                  <a:lnTo>
                    <a:pt x="15996" y="4254"/>
                  </a:lnTo>
                  <a:lnTo>
                    <a:pt x="15519" y="5029"/>
                  </a:lnTo>
                  <a:lnTo>
                    <a:pt x="15379" y="5219"/>
                  </a:lnTo>
                  <a:lnTo>
                    <a:pt x="15189" y="5676"/>
                  </a:lnTo>
                  <a:lnTo>
                    <a:pt x="18820" y="5676"/>
                  </a:lnTo>
                  <a:lnTo>
                    <a:pt x="18757" y="4165"/>
                  </a:lnTo>
                  <a:lnTo>
                    <a:pt x="18529" y="3784"/>
                  </a:lnTo>
                  <a:lnTo>
                    <a:pt x="18211" y="3479"/>
                  </a:lnTo>
                  <a:lnTo>
                    <a:pt x="17856" y="3314"/>
                  </a:lnTo>
                  <a:lnTo>
                    <a:pt x="17411" y="3276"/>
                  </a:lnTo>
                  <a:close/>
                </a:path>
                <a:path w="19050" h="20320">
                  <a:moveTo>
                    <a:pt x="15084" y="5551"/>
                  </a:moveTo>
                  <a:close/>
                </a:path>
                <a:path w="19050" h="20320">
                  <a:moveTo>
                    <a:pt x="15107" y="5524"/>
                  </a:moveTo>
                  <a:close/>
                </a:path>
                <a:path w="19050" h="20320">
                  <a:moveTo>
                    <a:pt x="16611" y="0"/>
                  </a:moveTo>
                  <a:lnTo>
                    <a:pt x="15227" y="495"/>
                  </a:lnTo>
                  <a:lnTo>
                    <a:pt x="14211" y="520"/>
                  </a:lnTo>
                  <a:lnTo>
                    <a:pt x="13385" y="2387"/>
                  </a:lnTo>
                  <a:lnTo>
                    <a:pt x="11785" y="2679"/>
                  </a:lnTo>
                  <a:lnTo>
                    <a:pt x="16738" y="2679"/>
                  </a:lnTo>
                  <a:lnTo>
                    <a:pt x="16852" y="1917"/>
                  </a:lnTo>
                  <a:lnTo>
                    <a:pt x="16700" y="990"/>
                  </a:lnTo>
                  <a:lnTo>
                    <a:pt x="16611" y="0"/>
                  </a:lnTo>
                  <a:close/>
                </a:path>
              </a:pathLst>
            </a:custGeom>
            <a:solidFill>
              <a:srgbClr val="A8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1696435" y="5479931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587" y="0"/>
                  </a:moveTo>
                  <a:lnTo>
                    <a:pt x="558" y="25"/>
                  </a:lnTo>
                  <a:lnTo>
                    <a:pt x="0" y="1917"/>
                  </a:lnTo>
                  <a:lnTo>
                    <a:pt x="1485" y="3416"/>
                  </a:lnTo>
                  <a:lnTo>
                    <a:pt x="1574" y="5181"/>
                  </a:lnTo>
                  <a:lnTo>
                    <a:pt x="2374" y="4991"/>
                  </a:lnTo>
                  <a:lnTo>
                    <a:pt x="3441" y="4394"/>
                  </a:lnTo>
                  <a:lnTo>
                    <a:pt x="6565" y="6273"/>
                  </a:lnTo>
                  <a:lnTo>
                    <a:pt x="8128" y="4635"/>
                  </a:lnTo>
                  <a:lnTo>
                    <a:pt x="9779" y="3086"/>
                  </a:lnTo>
                  <a:lnTo>
                    <a:pt x="9753" y="1193"/>
                  </a:lnTo>
                  <a:lnTo>
                    <a:pt x="8788" y="1358"/>
                  </a:lnTo>
                  <a:lnTo>
                    <a:pt x="7569" y="2057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8A29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1694646" y="547241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12" y="0"/>
                  </a:moveTo>
                  <a:lnTo>
                    <a:pt x="1244" y="254"/>
                  </a:lnTo>
                  <a:lnTo>
                    <a:pt x="977" y="1028"/>
                  </a:lnTo>
                  <a:lnTo>
                    <a:pt x="0" y="1727"/>
                  </a:lnTo>
                  <a:lnTo>
                    <a:pt x="507" y="2552"/>
                  </a:lnTo>
                  <a:lnTo>
                    <a:pt x="977" y="3289"/>
                  </a:lnTo>
                  <a:lnTo>
                    <a:pt x="1625" y="2209"/>
                  </a:lnTo>
                  <a:lnTo>
                    <a:pt x="2247" y="2273"/>
                  </a:lnTo>
                  <a:lnTo>
                    <a:pt x="2158" y="1498"/>
                  </a:lnTo>
                  <a:lnTo>
                    <a:pt x="5283" y="965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DA9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1697042" y="54778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50" y="0"/>
                  </a:moveTo>
                  <a:lnTo>
                    <a:pt x="0" y="393"/>
                  </a:lnTo>
                  <a:lnTo>
                    <a:pt x="203" y="723"/>
                  </a:lnTo>
                  <a:lnTo>
                    <a:pt x="914" y="1016"/>
                  </a:lnTo>
                  <a:lnTo>
                    <a:pt x="965" y="673"/>
                  </a:lnTo>
                  <a:lnTo>
                    <a:pt x="939" y="33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D681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1697873" y="546710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723" y="0"/>
                  </a:moveTo>
                  <a:lnTo>
                    <a:pt x="393" y="38"/>
                  </a:lnTo>
                  <a:lnTo>
                    <a:pt x="190" y="596"/>
                  </a:lnTo>
                  <a:lnTo>
                    <a:pt x="177" y="838"/>
                  </a:lnTo>
                  <a:lnTo>
                    <a:pt x="114" y="1066"/>
                  </a:lnTo>
                  <a:lnTo>
                    <a:pt x="0" y="1282"/>
                  </a:lnTo>
                  <a:lnTo>
                    <a:pt x="25" y="2349"/>
                  </a:lnTo>
                  <a:lnTo>
                    <a:pt x="38" y="3416"/>
                  </a:lnTo>
                  <a:lnTo>
                    <a:pt x="63" y="4483"/>
                  </a:lnTo>
                  <a:lnTo>
                    <a:pt x="584" y="4546"/>
                  </a:lnTo>
                  <a:lnTo>
                    <a:pt x="1092" y="4470"/>
                  </a:lnTo>
                  <a:lnTo>
                    <a:pt x="1397" y="4165"/>
                  </a:lnTo>
                  <a:lnTo>
                    <a:pt x="1714" y="3886"/>
                  </a:lnTo>
                  <a:lnTo>
                    <a:pt x="2070" y="3632"/>
                  </a:lnTo>
                  <a:lnTo>
                    <a:pt x="2628" y="3276"/>
                  </a:lnTo>
                  <a:lnTo>
                    <a:pt x="3086" y="2832"/>
                  </a:lnTo>
                  <a:lnTo>
                    <a:pt x="3225" y="2146"/>
                  </a:lnTo>
                  <a:lnTo>
                    <a:pt x="1130" y="393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58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1699210" y="546925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92" y="0"/>
                  </a:moveTo>
                  <a:lnTo>
                    <a:pt x="1143" y="177"/>
                  </a:lnTo>
                  <a:lnTo>
                    <a:pt x="292" y="177"/>
                  </a:lnTo>
                  <a:lnTo>
                    <a:pt x="0" y="1117"/>
                  </a:lnTo>
                  <a:lnTo>
                    <a:pt x="317" y="1930"/>
                  </a:lnTo>
                  <a:lnTo>
                    <a:pt x="1282" y="1955"/>
                  </a:lnTo>
                  <a:lnTo>
                    <a:pt x="1752" y="2565"/>
                  </a:lnTo>
                  <a:lnTo>
                    <a:pt x="2133" y="2730"/>
                  </a:lnTo>
                  <a:lnTo>
                    <a:pt x="2514" y="2755"/>
                  </a:lnTo>
                  <a:lnTo>
                    <a:pt x="2895" y="2616"/>
                  </a:lnTo>
                  <a:lnTo>
                    <a:pt x="3378" y="2235"/>
                  </a:lnTo>
                  <a:lnTo>
                    <a:pt x="3771" y="1803"/>
                  </a:lnTo>
                  <a:lnTo>
                    <a:pt x="3937" y="1206"/>
                  </a:lnTo>
                  <a:lnTo>
                    <a:pt x="3937" y="901"/>
                  </a:lnTo>
                  <a:lnTo>
                    <a:pt x="3949" y="596"/>
                  </a:lnTo>
                  <a:lnTo>
                    <a:pt x="3987" y="304"/>
                  </a:lnTo>
                  <a:lnTo>
                    <a:pt x="3632" y="279"/>
                  </a:lnTo>
                  <a:lnTo>
                    <a:pt x="2908" y="253"/>
                  </a:lnTo>
                  <a:lnTo>
                    <a:pt x="2222" y="76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B7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1698030" y="546627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12" y="469"/>
                  </a:lnTo>
                  <a:lnTo>
                    <a:pt x="12" y="939"/>
                  </a:lnTo>
                  <a:lnTo>
                    <a:pt x="25" y="1422"/>
                  </a:lnTo>
                  <a:lnTo>
                    <a:pt x="330" y="1308"/>
                  </a:lnTo>
                  <a:lnTo>
                    <a:pt x="647" y="1244"/>
                  </a:lnTo>
                  <a:lnTo>
                    <a:pt x="977" y="1219"/>
                  </a:lnTo>
                  <a:lnTo>
                    <a:pt x="977" y="546"/>
                  </a:lnTo>
                  <a:lnTo>
                    <a:pt x="571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1722861" y="5425201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80" h="24764">
                  <a:moveTo>
                    <a:pt x="5664" y="9372"/>
                  </a:moveTo>
                  <a:lnTo>
                    <a:pt x="4978" y="9486"/>
                  </a:lnTo>
                  <a:lnTo>
                    <a:pt x="4267" y="9906"/>
                  </a:lnTo>
                  <a:lnTo>
                    <a:pt x="3289" y="10388"/>
                  </a:lnTo>
                  <a:lnTo>
                    <a:pt x="2552" y="11112"/>
                  </a:lnTo>
                  <a:lnTo>
                    <a:pt x="2044" y="12077"/>
                  </a:lnTo>
                  <a:lnTo>
                    <a:pt x="2041" y="13538"/>
                  </a:lnTo>
                  <a:lnTo>
                    <a:pt x="1231" y="14109"/>
                  </a:lnTo>
                  <a:lnTo>
                    <a:pt x="0" y="14389"/>
                  </a:lnTo>
                  <a:lnTo>
                    <a:pt x="6128" y="17233"/>
                  </a:lnTo>
                  <a:lnTo>
                    <a:pt x="12342" y="19815"/>
                  </a:lnTo>
                  <a:lnTo>
                    <a:pt x="24904" y="24726"/>
                  </a:lnTo>
                  <a:lnTo>
                    <a:pt x="25514" y="24587"/>
                  </a:lnTo>
                  <a:lnTo>
                    <a:pt x="26047" y="24307"/>
                  </a:lnTo>
                  <a:lnTo>
                    <a:pt x="26885" y="23507"/>
                  </a:lnTo>
                  <a:lnTo>
                    <a:pt x="27241" y="23101"/>
                  </a:lnTo>
                  <a:lnTo>
                    <a:pt x="27749" y="22898"/>
                  </a:lnTo>
                  <a:lnTo>
                    <a:pt x="31717" y="22898"/>
                  </a:lnTo>
                  <a:lnTo>
                    <a:pt x="32359" y="22352"/>
                  </a:lnTo>
                  <a:lnTo>
                    <a:pt x="33185" y="21831"/>
                  </a:lnTo>
                  <a:lnTo>
                    <a:pt x="35839" y="21234"/>
                  </a:lnTo>
                  <a:lnTo>
                    <a:pt x="36525" y="20688"/>
                  </a:lnTo>
                  <a:lnTo>
                    <a:pt x="37261" y="19815"/>
                  </a:lnTo>
                  <a:lnTo>
                    <a:pt x="37325" y="18592"/>
                  </a:lnTo>
                  <a:lnTo>
                    <a:pt x="37833" y="17576"/>
                  </a:lnTo>
                  <a:lnTo>
                    <a:pt x="40982" y="15748"/>
                  </a:lnTo>
                  <a:lnTo>
                    <a:pt x="42024" y="15024"/>
                  </a:lnTo>
                  <a:lnTo>
                    <a:pt x="42367" y="14744"/>
                  </a:lnTo>
                  <a:lnTo>
                    <a:pt x="42658" y="14389"/>
                  </a:lnTo>
                  <a:lnTo>
                    <a:pt x="42789" y="14109"/>
                  </a:lnTo>
                  <a:lnTo>
                    <a:pt x="42796" y="13500"/>
                  </a:lnTo>
                  <a:lnTo>
                    <a:pt x="42646" y="13131"/>
                  </a:lnTo>
                  <a:lnTo>
                    <a:pt x="42341" y="12788"/>
                  </a:lnTo>
                  <a:lnTo>
                    <a:pt x="41986" y="12522"/>
                  </a:lnTo>
                  <a:lnTo>
                    <a:pt x="41592" y="12319"/>
                  </a:lnTo>
                  <a:lnTo>
                    <a:pt x="41148" y="12192"/>
                  </a:lnTo>
                  <a:lnTo>
                    <a:pt x="39585" y="11188"/>
                  </a:lnTo>
                  <a:lnTo>
                    <a:pt x="40067" y="10185"/>
                  </a:lnTo>
                  <a:lnTo>
                    <a:pt x="7747" y="10185"/>
                  </a:lnTo>
                  <a:lnTo>
                    <a:pt x="6299" y="10058"/>
                  </a:lnTo>
                  <a:lnTo>
                    <a:pt x="5664" y="9372"/>
                  </a:lnTo>
                  <a:close/>
                </a:path>
                <a:path w="43180" h="24764">
                  <a:moveTo>
                    <a:pt x="31717" y="22898"/>
                  </a:moveTo>
                  <a:lnTo>
                    <a:pt x="27749" y="22898"/>
                  </a:lnTo>
                  <a:lnTo>
                    <a:pt x="28282" y="22987"/>
                  </a:lnTo>
                  <a:lnTo>
                    <a:pt x="28587" y="23418"/>
                  </a:lnTo>
                  <a:lnTo>
                    <a:pt x="28968" y="23723"/>
                  </a:lnTo>
                  <a:lnTo>
                    <a:pt x="29324" y="23863"/>
                  </a:lnTo>
                  <a:lnTo>
                    <a:pt x="29692" y="23901"/>
                  </a:lnTo>
                  <a:lnTo>
                    <a:pt x="30060" y="23837"/>
                  </a:lnTo>
                  <a:lnTo>
                    <a:pt x="30619" y="23660"/>
                  </a:lnTo>
                  <a:lnTo>
                    <a:pt x="31127" y="23368"/>
                  </a:lnTo>
                  <a:lnTo>
                    <a:pt x="31717" y="22898"/>
                  </a:lnTo>
                  <a:close/>
                </a:path>
                <a:path w="43180" h="24764">
                  <a:moveTo>
                    <a:pt x="10312" y="9029"/>
                  </a:moveTo>
                  <a:lnTo>
                    <a:pt x="9067" y="9740"/>
                  </a:lnTo>
                  <a:lnTo>
                    <a:pt x="7747" y="10185"/>
                  </a:lnTo>
                  <a:lnTo>
                    <a:pt x="40067" y="10185"/>
                  </a:lnTo>
                  <a:lnTo>
                    <a:pt x="40226" y="9855"/>
                  </a:lnTo>
                  <a:lnTo>
                    <a:pt x="11595" y="9855"/>
                  </a:lnTo>
                  <a:lnTo>
                    <a:pt x="10312" y="9029"/>
                  </a:lnTo>
                  <a:close/>
                </a:path>
                <a:path w="43180" h="24764">
                  <a:moveTo>
                    <a:pt x="15925" y="7620"/>
                  </a:moveTo>
                  <a:lnTo>
                    <a:pt x="14528" y="7962"/>
                  </a:lnTo>
                  <a:lnTo>
                    <a:pt x="12547" y="8001"/>
                  </a:lnTo>
                  <a:lnTo>
                    <a:pt x="11950" y="8674"/>
                  </a:lnTo>
                  <a:lnTo>
                    <a:pt x="11595" y="9855"/>
                  </a:lnTo>
                  <a:lnTo>
                    <a:pt x="40226" y="9855"/>
                  </a:lnTo>
                  <a:lnTo>
                    <a:pt x="17297" y="9817"/>
                  </a:lnTo>
                  <a:lnTo>
                    <a:pt x="15925" y="7620"/>
                  </a:lnTo>
                  <a:close/>
                </a:path>
                <a:path w="43180" h="24764">
                  <a:moveTo>
                    <a:pt x="28270" y="0"/>
                  </a:moveTo>
                  <a:lnTo>
                    <a:pt x="26987" y="698"/>
                  </a:lnTo>
                  <a:lnTo>
                    <a:pt x="24510" y="698"/>
                  </a:lnTo>
                  <a:lnTo>
                    <a:pt x="23838" y="1752"/>
                  </a:lnTo>
                  <a:lnTo>
                    <a:pt x="21780" y="5918"/>
                  </a:lnTo>
                  <a:lnTo>
                    <a:pt x="19812" y="7899"/>
                  </a:lnTo>
                  <a:lnTo>
                    <a:pt x="18732" y="7988"/>
                  </a:lnTo>
                  <a:lnTo>
                    <a:pt x="17297" y="9817"/>
                  </a:lnTo>
                  <a:lnTo>
                    <a:pt x="40244" y="9817"/>
                  </a:lnTo>
                  <a:lnTo>
                    <a:pt x="40970" y="8305"/>
                  </a:lnTo>
                  <a:lnTo>
                    <a:pt x="38879" y="8026"/>
                  </a:lnTo>
                  <a:lnTo>
                    <a:pt x="36918" y="8026"/>
                  </a:lnTo>
                  <a:lnTo>
                    <a:pt x="36322" y="7988"/>
                  </a:lnTo>
                  <a:lnTo>
                    <a:pt x="36195" y="7340"/>
                  </a:lnTo>
                  <a:lnTo>
                    <a:pt x="35750" y="7124"/>
                  </a:lnTo>
                  <a:lnTo>
                    <a:pt x="34861" y="6781"/>
                  </a:lnTo>
                  <a:lnTo>
                    <a:pt x="33934" y="6527"/>
                  </a:lnTo>
                  <a:lnTo>
                    <a:pt x="33210" y="5854"/>
                  </a:lnTo>
                  <a:lnTo>
                    <a:pt x="33655" y="4864"/>
                  </a:lnTo>
                  <a:lnTo>
                    <a:pt x="34315" y="3949"/>
                  </a:lnTo>
                  <a:lnTo>
                    <a:pt x="34251" y="2794"/>
                  </a:lnTo>
                  <a:lnTo>
                    <a:pt x="33453" y="1752"/>
                  </a:lnTo>
                  <a:lnTo>
                    <a:pt x="31648" y="1752"/>
                  </a:lnTo>
                  <a:lnTo>
                    <a:pt x="30606" y="1435"/>
                  </a:lnTo>
                  <a:lnTo>
                    <a:pt x="29146" y="1435"/>
                  </a:lnTo>
                  <a:lnTo>
                    <a:pt x="28696" y="698"/>
                  </a:lnTo>
                  <a:lnTo>
                    <a:pt x="25831" y="698"/>
                  </a:lnTo>
                  <a:lnTo>
                    <a:pt x="24625" y="520"/>
                  </a:lnTo>
                  <a:lnTo>
                    <a:pt x="28588" y="520"/>
                  </a:lnTo>
                  <a:lnTo>
                    <a:pt x="28270" y="0"/>
                  </a:lnTo>
                  <a:close/>
                </a:path>
                <a:path w="43180" h="24764">
                  <a:moveTo>
                    <a:pt x="38404" y="7962"/>
                  </a:moveTo>
                  <a:lnTo>
                    <a:pt x="37166" y="8001"/>
                  </a:lnTo>
                  <a:lnTo>
                    <a:pt x="36918" y="8026"/>
                  </a:lnTo>
                  <a:lnTo>
                    <a:pt x="38879" y="8026"/>
                  </a:lnTo>
                  <a:lnTo>
                    <a:pt x="38404" y="7962"/>
                  </a:lnTo>
                  <a:close/>
                </a:path>
                <a:path w="43180" h="24764">
                  <a:moveTo>
                    <a:pt x="33248" y="1485"/>
                  </a:moveTo>
                  <a:lnTo>
                    <a:pt x="31648" y="1752"/>
                  </a:lnTo>
                  <a:lnTo>
                    <a:pt x="33453" y="1752"/>
                  </a:lnTo>
                  <a:lnTo>
                    <a:pt x="33248" y="1485"/>
                  </a:lnTo>
                  <a:close/>
                </a:path>
                <a:path w="43180" h="24764">
                  <a:moveTo>
                    <a:pt x="30314" y="1346"/>
                  </a:moveTo>
                  <a:lnTo>
                    <a:pt x="29146" y="1435"/>
                  </a:lnTo>
                  <a:lnTo>
                    <a:pt x="30606" y="1435"/>
                  </a:lnTo>
                  <a:lnTo>
                    <a:pt x="30314" y="1346"/>
                  </a:lnTo>
                  <a:close/>
                </a:path>
              </a:pathLst>
            </a:custGeom>
            <a:solidFill>
              <a:srgbClr val="B53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1727124" y="54331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638" y="0"/>
                  </a:moveTo>
                  <a:lnTo>
                    <a:pt x="736" y="342"/>
                  </a:lnTo>
                  <a:lnTo>
                    <a:pt x="139" y="939"/>
                  </a:lnTo>
                  <a:lnTo>
                    <a:pt x="0" y="1917"/>
                  </a:lnTo>
                  <a:lnTo>
                    <a:pt x="2031" y="2070"/>
                  </a:lnTo>
                  <a:lnTo>
                    <a:pt x="1892" y="1384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B87B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1730957" y="54300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07" y="0"/>
                  </a:moveTo>
                  <a:lnTo>
                    <a:pt x="177" y="609"/>
                  </a:lnTo>
                  <a:lnTo>
                    <a:pt x="0" y="914"/>
                  </a:lnTo>
                  <a:lnTo>
                    <a:pt x="711" y="901"/>
                  </a:lnTo>
                  <a:lnTo>
                    <a:pt x="1104" y="72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079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1736171" y="542600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66" y="0"/>
                  </a:moveTo>
                  <a:lnTo>
                    <a:pt x="0" y="1752"/>
                  </a:lnTo>
                  <a:lnTo>
                    <a:pt x="177" y="2692"/>
                  </a:lnTo>
                  <a:lnTo>
                    <a:pt x="495" y="3556"/>
                  </a:lnTo>
                  <a:lnTo>
                    <a:pt x="1320" y="4127"/>
                  </a:lnTo>
                  <a:lnTo>
                    <a:pt x="2171" y="2895"/>
                  </a:lnTo>
                  <a:lnTo>
                    <a:pt x="4102" y="4470"/>
                  </a:lnTo>
                  <a:lnTo>
                    <a:pt x="4965" y="2387"/>
                  </a:lnTo>
                  <a:lnTo>
                    <a:pt x="3428" y="1612"/>
                  </a:lnTo>
                  <a:lnTo>
                    <a:pt x="1854" y="80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1733170" y="543034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879" y="0"/>
                  </a:moveTo>
                  <a:lnTo>
                    <a:pt x="152" y="1879"/>
                  </a:lnTo>
                  <a:lnTo>
                    <a:pt x="304" y="1981"/>
                  </a:lnTo>
                  <a:lnTo>
                    <a:pt x="457" y="2374"/>
                  </a:lnTo>
                  <a:lnTo>
                    <a:pt x="368" y="2565"/>
                  </a:lnTo>
                  <a:lnTo>
                    <a:pt x="114" y="2755"/>
                  </a:lnTo>
                  <a:lnTo>
                    <a:pt x="0" y="3886"/>
                  </a:lnTo>
                  <a:lnTo>
                    <a:pt x="723" y="4635"/>
                  </a:lnTo>
                  <a:lnTo>
                    <a:pt x="596" y="6565"/>
                  </a:lnTo>
                  <a:lnTo>
                    <a:pt x="3695" y="5740"/>
                  </a:lnTo>
                  <a:lnTo>
                    <a:pt x="1955" y="4318"/>
                  </a:lnTo>
                  <a:lnTo>
                    <a:pt x="2235" y="3187"/>
                  </a:lnTo>
                  <a:lnTo>
                    <a:pt x="2222" y="3022"/>
                  </a:lnTo>
                  <a:lnTo>
                    <a:pt x="2235" y="2857"/>
                  </a:lnTo>
                  <a:lnTo>
                    <a:pt x="1904" y="1765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766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1735062" y="542776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104" y="0"/>
                  </a:moveTo>
                  <a:lnTo>
                    <a:pt x="241" y="812"/>
                  </a:lnTo>
                  <a:lnTo>
                    <a:pt x="0" y="1638"/>
                  </a:lnTo>
                  <a:lnTo>
                    <a:pt x="1104" y="2451"/>
                  </a:lnTo>
                  <a:lnTo>
                    <a:pt x="1562" y="2667"/>
                  </a:lnTo>
                  <a:lnTo>
                    <a:pt x="2006" y="2641"/>
                  </a:lnTo>
                  <a:lnTo>
                    <a:pt x="2436" y="2362"/>
                  </a:lnTo>
                  <a:lnTo>
                    <a:pt x="2322" y="1638"/>
                  </a:lnTo>
                  <a:lnTo>
                    <a:pt x="2184" y="431"/>
                  </a:lnTo>
                  <a:lnTo>
                    <a:pt x="1104" y="0"/>
                  </a:lnTo>
                  <a:close/>
                </a:path>
                <a:path w="2539" h="3175">
                  <a:moveTo>
                    <a:pt x="2436" y="2362"/>
                  </a:moveTo>
                  <a:close/>
                </a:path>
              </a:pathLst>
            </a:custGeom>
            <a:solidFill>
              <a:srgbClr val="DFA9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1733244" y="54322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" y="0"/>
                  </a:moveTo>
                  <a:lnTo>
                    <a:pt x="12" y="292"/>
                  </a:lnTo>
                  <a:lnTo>
                    <a:pt x="0" y="571"/>
                  </a:lnTo>
                  <a:lnTo>
                    <a:pt x="50" y="863"/>
                  </a:lnTo>
                  <a:lnTo>
                    <a:pt x="190" y="787"/>
                  </a:lnTo>
                  <a:lnTo>
                    <a:pt x="381" y="749"/>
                  </a:lnTo>
                  <a:lnTo>
                    <a:pt x="647" y="330"/>
                  </a:lnTo>
                  <a:lnTo>
                    <a:pt x="495" y="10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588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1736166" y="543012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625" y="1663"/>
                  </a:moveTo>
                  <a:lnTo>
                    <a:pt x="1498" y="1384"/>
                  </a:lnTo>
                  <a:lnTo>
                    <a:pt x="1333" y="1168"/>
                  </a:lnTo>
                  <a:lnTo>
                    <a:pt x="1219" y="990"/>
                  </a:lnTo>
                  <a:lnTo>
                    <a:pt x="1333" y="673"/>
                  </a:lnTo>
                  <a:lnTo>
                    <a:pt x="1358" y="342"/>
                  </a:lnTo>
                  <a:lnTo>
                    <a:pt x="1308" y="0"/>
                  </a:lnTo>
                  <a:lnTo>
                    <a:pt x="876" y="38"/>
                  </a:lnTo>
                  <a:lnTo>
                    <a:pt x="0" y="88"/>
                  </a:lnTo>
                  <a:lnTo>
                    <a:pt x="266" y="596"/>
                  </a:lnTo>
                  <a:lnTo>
                    <a:pt x="622" y="965"/>
                  </a:lnTo>
                  <a:lnTo>
                    <a:pt x="1193" y="990"/>
                  </a:lnTo>
                  <a:lnTo>
                    <a:pt x="1219" y="1257"/>
                  </a:lnTo>
                  <a:lnTo>
                    <a:pt x="1244" y="1917"/>
                  </a:lnTo>
                  <a:lnTo>
                    <a:pt x="1371" y="1816"/>
                  </a:lnTo>
                  <a:lnTo>
                    <a:pt x="1625" y="1663"/>
                  </a:lnTo>
                  <a:close/>
                </a:path>
              </a:pathLst>
            </a:custGeom>
            <a:solidFill>
              <a:srgbClr val="D68A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1752846" y="5425455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1333" y="0"/>
                  </a:moveTo>
                  <a:lnTo>
                    <a:pt x="292" y="1016"/>
                  </a:lnTo>
                  <a:lnTo>
                    <a:pt x="0" y="1676"/>
                  </a:lnTo>
                  <a:lnTo>
                    <a:pt x="1244" y="2819"/>
                  </a:lnTo>
                  <a:lnTo>
                    <a:pt x="2832" y="2336"/>
                  </a:lnTo>
                  <a:lnTo>
                    <a:pt x="4267" y="2540"/>
                  </a:lnTo>
                  <a:lnTo>
                    <a:pt x="5499" y="2184"/>
                  </a:lnTo>
                  <a:lnTo>
                    <a:pt x="6756" y="3162"/>
                  </a:lnTo>
                  <a:lnTo>
                    <a:pt x="8115" y="2476"/>
                  </a:lnTo>
                  <a:lnTo>
                    <a:pt x="6845" y="800"/>
                  </a:lnTo>
                  <a:lnTo>
                    <a:pt x="5181" y="368"/>
                  </a:lnTo>
                  <a:lnTo>
                    <a:pt x="3314" y="381"/>
                  </a:lnTo>
                  <a:lnTo>
                    <a:pt x="2146" y="431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56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1742804" y="542194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0" y="0"/>
                  </a:moveTo>
                  <a:lnTo>
                    <a:pt x="393" y="1981"/>
                  </a:lnTo>
                  <a:lnTo>
                    <a:pt x="12" y="4406"/>
                  </a:lnTo>
                  <a:lnTo>
                    <a:pt x="2870" y="4978"/>
                  </a:lnTo>
                  <a:lnTo>
                    <a:pt x="2870" y="4305"/>
                  </a:lnTo>
                  <a:lnTo>
                    <a:pt x="1828" y="3416"/>
                  </a:lnTo>
                  <a:lnTo>
                    <a:pt x="3987" y="2857"/>
                  </a:lnTo>
                  <a:lnTo>
                    <a:pt x="5232" y="3187"/>
                  </a:lnTo>
                  <a:lnTo>
                    <a:pt x="5105" y="850"/>
                  </a:lnTo>
                  <a:lnTo>
                    <a:pt x="3784" y="901"/>
                  </a:lnTo>
                  <a:lnTo>
                    <a:pt x="2806" y="736"/>
                  </a:lnTo>
                  <a:lnTo>
                    <a:pt x="1739" y="1016"/>
                  </a:lnTo>
                  <a:lnTo>
                    <a:pt x="901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8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1749844" y="542429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939" y="0"/>
                  </a:moveTo>
                  <a:lnTo>
                    <a:pt x="0" y="1600"/>
                  </a:lnTo>
                  <a:lnTo>
                    <a:pt x="2997" y="2844"/>
                  </a:lnTo>
                  <a:lnTo>
                    <a:pt x="3187" y="2527"/>
                  </a:lnTo>
                  <a:lnTo>
                    <a:pt x="3365" y="2387"/>
                  </a:lnTo>
                  <a:lnTo>
                    <a:pt x="3416" y="2108"/>
                  </a:lnTo>
                  <a:lnTo>
                    <a:pt x="3467" y="1866"/>
                  </a:lnTo>
                  <a:lnTo>
                    <a:pt x="3289" y="1676"/>
                  </a:lnTo>
                  <a:lnTo>
                    <a:pt x="2908" y="1549"/>
                  </a:lnTo>
                  <a:lnTo>
                    <a:pt x="1930" y="115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76A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1752753" y="542479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511" y="0"/>
                  </a:moveTo>
                  <a:lnTo>
                    <a:pt x="761" y="139"/>
                  </a:lnTo>
                  <a:lnTo>
                    <a:pt x="0" y="1041"/>
                  </a:lnTo>
                  <a:lnTo>
                    <a:pt x="177" y="1701"/>
                  </a:lnTo>
                  <a:lnTo>
                    <a:pt x="279" y="2019"/>
                  </a:lnTo>
                  <a:lnTo>
                    <a:pt x="939" y="1714"/>
                  </a:lnTo>
                  <a:lnTo>
                    <a:pt x="1587" y="1396"/>
                  </a:lnTo>
                  <a:lnTo>
                    <a:pt x="2247" y="1092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DC9A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1742617" y="543109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73" y="0"/>
                  </a:moveTo>
                  <a:lnTo>
                    <a:pt x="0" y="647"/>
                  </a:lnTo>
                  <a:lnTo>
                    <a:pt x="50" y="2006"/>
                  </a:lnTo>
                  <a:lnTo>
                    <a:pt x="1371" y="2006"/>
                  </a:lnTo>
                  <a:lnTo>
                    <a:pt x="2095" y="1409"/>
                  </a:lnTo>
                  <a:lnTo>
                    <a:pt x="2019" y="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A7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1740721" y="543190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850" y="1308"/>
                  </a:moveTo>
                  <a:lnTo>
                    <a:pt x="0" y="368"/>
                  </a:lnTo>
                  <a:lnTo>
                    <a:pt x="520" y="0"/>
                  </a:lnTo>
                  <a:lnTo>
                    <a:pt x="876" y="1282"/>
                  </a:lnTo>
                  <a:close/>
                </a:path>
              </a:pathLst>
            </a:custGeom>
            <a:solidFill>
              <a:srgbClr val="CF78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1714395" y="5444560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20">
                  <a:moveTo>
                    <a:pt x="12426" y="6642"/>
                  </a:moveTo>
                  <a:lnTo>
                    <a:pt x="6718" y="6642"/>
                  </a:lnTo>
                  <a:lnTo>
                    <a:pt x="7340" y="6680"/>
                  </a:lnTo>
                  <a:lnTo>
                    <a:pt x="9080" y="7137"/>
                  </a:lnTo>
                  <a:lnTo>
                    <a:pt x="10820" y="6781"/>
                  </a:lnTo>
                  <a:lnTo>
                    <a:pt x="12426" y="6642"/>
                  </a:lnTo>
                  <a:close/>
                </a:path>
                <a:path w="17780" h="7620">
                  <a:moveTo>
                    <a:pt x="10023" y="1765"/>
                  </a:moveTo>
                  <a:lnTo>
                    <a:pt x="3479" y="1765"/>
                  </a:lnTo>
                  <a:lnTo>
                    <a:pt x="2146" y="3911"/>
                  </a:lnTo>
                  <a:lnTo>
                    <a:pt x="1650" y="4546"/>
                  </a:lnTo>
                  <a:lnTo>
                    <a:pt x="1202" y="5207"/>
                  </a:lnTo>
                  <a:lnTo>
                    <a:pt x="3276" y="6248"/>
                  </a:lnTo>
                  <a:lnTo>
                    <a:pt x="3543" y="6578"/>
                  </a:lnTo>
                  <a:lnTo>
                    <a:pt x="3854" y="6781"/>
                  </a:lnTo>
                  <a:lnTo>
                    <a:pt x="4279" y="6908"/>
                  </a:lnTo>
                  <a:lnTo>
                    <a:pt x="4686" y="6946"/>
                  </a:lnTo>
                  <a:lnTo>
                    <a:pt x="5092" y="6921"/>
                  </a:lnTo>
                  <a:lnTo>
                    <a:pt x="6108" y="6705"/>
                  </a:lnTo>
                  <a:lnTo>
                    <a:pt x="6718" y="6642"/>
                  </a:lnTo>
                  <a:lnTo>
                    <a:pt x="12572" y="6629"/>
                  </a:lnTo>
                  <a:lnTo>
                    <a:pt x="16950" y="6629"/>
                  </a:lnTo>
                  <a:lnTo>
                    <a:pt x="17538" y="5842"/>
                  </a:lnTo>
                  <a:lnTo>
                    <a:pt x="17411" y="3873"/>
                  </a:lnTo>
                  <a:lnTo>
                    <a:pt x="17221" y="3403"/>
                  </a:lnTo>
                  <a:lnTo>
                    <a:pt x="16954" y="2971"/>
                  </a:lnTo>
                  <a:lnTo>
                    <a:pt x="15903" y="1943"/>
                  </a:lnTo>
                  <a:lnTo>
                    <a:pt x="10706" y="1943"/>
                  </a:lnTo>
                  <a:lnTo>
                    <a:pt x="10023" y="1765"/>
                  </a:lnTo>
                  <a:close/>
                </a:path>
                <a:path w="17780" h="7620">
                  <a:moveTo>
                    <a:pt x="16950" y="6629"/>
                  </a:moveTo>
                  <a:lnTo>
                    <a:pt x="12572" y="6629"/>
                  </a:lnTo>
                  <a:lnTo>
                    <a:pt x="13500" y="6642"/>
                  </a:lnTo>
                  <a:lnTo>
                    <a:pt x="14414" y="6908"/>
                  </a:lnTo>
                  <a:lnTo>
                    <a:pt x="15354" y="6896"/>
                  </a:lnTo>
                  <a:lnTo>
                    <a:pt x="16865" y="6743"/>
                  </a:lnTo>
                  <a:close/>
                </a:path>
                <a:path w="17780" h="7620">
                  <a:moveTo>
                    <a:pt x="12674" y="990"/>
                  </a:moveTo>
                  <a:lnTo>
                    <a:pt x="11633" y="1473"/>
                  </a:lnTo>
                  <a:lnTo>
                    <a:pt x="10706" y="1943"/>
                  </a:lnTo>
                  <a:lnTo>
                    <a:pt x="15903" y="1943"/>
                  </a:lnTo>
                  <a:lnTo>
                    <a:pt x="15760" y="1803"/>
                  </a:lnTo>
                  <a:lnTo>
                    <a:pt x="14185" y="1447"/>
                  </a:lnTo>
                  <a:lnTo>
                    <a:pt x="12674" y="990"/>
                  </a:lnTo>
                  <a:close/>
                </a:path>
                <a:path w="17780" h="7620">
                  <a:moveTo>
                    <a:pt x="1206" y="0"/>
                  </a:moveTo>
                  <a:lnTo>
                    <a:pt x="1193" y="635"/>
                  </a:lnTo>
                  <a:lnTo>
                    <a:pt x="0" y="1651"/>
                  </a:lnTo>
                  <a:lnTo>
                    <a:pt x="2679" y="1892"/>
                  </a:lnTo>
                  <a:lnTo>
                    <a:pt x="3479" y="1765"/>
                  </a:lnTo>
                  <a:lnTo>
                    <a:pt x="10023" y="1765"/>
                  </a:lnTo>
                  <a:lnTo>
                    <a:pt x="6705" y="901"/>
                  </a:lnTo>
                  <a:lnTo>
                    <a:pt x="3936" y="508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1719455" y="5450285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2768" y="850"/>
                  </a:moveTo>
                  <a:lnTo>
                    <a:pt x="95" y="4165"/>
                  </a:lnTo>
                  <a:lnTo>
                    <a:pt x="2197" y="5460"/>
                  </a:lnTo>
                  <a:lnTo>
                    <a:pt x="254" y="6807"/>
                  </a:lnTo>
                  <a:lnTo>
                    <a:pt x="0" y="7797"/>
                  </a:lnTo>
                  <a:lnTo>
                    <a:pt x="635" y="8242"/>
                  </a:lnTo>
                  <a:lnTo>
                    <a:pt x="1384" y="8623"/>
                  </a:lnTo>
                  <a:lnTo>
                    <a:pt x="4203" y="8966"/>
                  </a:lnTo>
                  <a:lnTo>
                    <a:pt x="6908" y="6870"/>
                  </a:lnTo>
                  <a:lnTo>
                    <a:pt x="11764" y="6870"/>
                  </a:lnTo>
                  <a:lnTo>
                    <a:pt x="11845" y="5892"/>
                  </a:lnTo>
                  <a:lnTo>
                    <a:pt x="3665" y="5880"/>
                  </a:lnTo>
                  <a:lnTo>
                    <a:pt x="2654" y="5880"/>
                  </a:lnTo>
                  <a:lnTo>
                    <a:pt x="2717" y="4571"/>
                  </a:lnTo>
                  <a:lnTo>
                    <a:pt x="3072" y="4571"/>
                  </a:lnTo>
                  <a:lnTo>
                    <a:pt x="3263" y="3987"/>
                  </a:lnTo>
                  <a:lnTo>
                    <a:pt x="3657" y="3251"/>
                  </a:lnTo>
                  <a:lnTo>
                    <a:pt x="3772" y="2768"/>
                  </a:lnTo>
                  <a:lnTo>
                    <a:pt x="3645" y="1511"/>
                  </a:lnTo>
                  <a:lnTo>
                    <a:pt x="3416" y="1231"/>
                  </a:lnTo>
                  <a:lnTo>
                    <a:pt x="2768" y="850"/>
                  </a:lnTo>
                  <a:close/>
                </a:path>
                <a:path w="12064" h="9525">
                  <a:moveTo>
                    <a:pt x="11764" y="6870"/>
                  </a:moveTo>
                  <a:lnTo>
                    <a:pt x="6908" y="6870"/>
                  </a:lnTo>
                  <a:lnTo>
                    <a:pt x="10553" y="8737"/>
                  </a:lnTo>
                  <a:lnTo>
                    <a:pt x="11569" y="7543"/>
                  </a:lnTo>
                  <a:lnTo>
                    <a:pt x="11764" y="6870"/>
                  </a:lnTo>
                  <a:close/>
                </a:path>
                <a:path w="12064" h="9525">
                  <a:moveTo>
                    <a:pt x="11549" y="5219"/>
                  </a:moveTo>
                  <a:lnTo>
                    <a:pt x="3873" y="5219"/>
                  </a:lnTo>
                  <a:lnTo>
                    <a:pt x="3683" y="5892"/>
                  </a:lnTo>
                  <a:lnTo>
                    <a:pt x="11845" y="5892"/>
                  </a:lnTo>
                  <a:lnTo>
                    <a:pt x="11823" y="5435"/>
                  </a:lnTo>
                  <a:lnTo>
                    <a:pt x="11549" y="5219"/>
                  </a:lnTo>
                  <a:close/>
                </a:path>
                <a:path w="12064" h="9525">
                  <a:moveTo>
                    <a:pt x="2717" y="4571"/>
                  </a:moveTo>
                  <a:lnTo>
                    <a:pt x="2654" y="5880"/>
                  </a:lnTo>
                  <a:lnTo>
                    <a:pt x="3233" y="5566"/>
                  </a:lnTo>
                  <a:lnTo>
                    <a:pt x="2895" y="5321"/>
                  </a:lnTo>
                  <a:lnTo>
                    <a:pt x="2820" y="4762"/>
                  </a:lnTo>
                  <a:lnTo>
                    <a:pt x="2717" y="4571"/>
                  </a:lnTo>
                  <a:close/>
                </a:path>
                <a:path w="12064" h="9525">
                  <a:moveTo>
                    <a:pt x="3233" y="5566"/>
                  </a:moveTo>
                  <a:lnTo>
                    <a:pt x="2654" y="5880"/>
                  </a:lnTo>
                  <a:lnTo>
                    <a:pt x="3665" y="5880"/>
                  </a:lnTo>
                  <a:lnTo>
                    <a:pt x="3233" y="5566"/>
                  </a:lnTo>
                  <a:close/>
                </a:path>
                <a:path w="12064" h="9525">
                  <a:moveTo>
                    <a:pt x="2923" y="4951"/>
                  </a:moveTo>
                  <a:lnTo>
                    <a:pt x="2895" y="5321"/>
                  </a:lnTo>
                  <a:lnTo>
                    <a:pt x="3233" y="5566"/>
                  </a:lnTo>
                  <a:lnTo>
                    <a:pt x="3873" y="5219"/>
                  </a:lnTo>
                  <a:lnTo>
                    <a:pt x="11549" y="5219"/>
                  </a:lnTo>
                  <a:lnTo>
                    <a:pt x="3048" y="5181"/>
                  </a:lnTo>
                  <a:lnTo>
                    <a:pt x="2923" y="4951"/>
                  </a:lnTo>
                  <a:close/>
                </a:path>
                <a:path w="12064" h="9525">
                  <a:moveTo>
                    <a:pt x="6502" y="0"/>
                  </a:moveTo>
                  <a:lnTo>
                    <a:pt x="5918" y="965"/>
                  </a:lnTo>
                  <a:lnTo>
                    <a:pt x="5181" y="1714"/>
                  </a:lnTo>
                  <a:lnTo>
                    <a:pt x="4787" y="2171"/>
                  </a:lnTo>
                  <a:lnTo>
                    <a:pt x="3951" y="3251"/>
                  </a:lnTo>
                  <a:lnTo>
                    <a:pt x="3530" y="3733"/>
                  </a:lnTo>
                  <a:lnTo>
                    <a:pt x="3225" y="4419"/>
                  </a:lnTo>
                  <a:lnTo>
                    <a:pt x="3048" y="5181"/>
                  </a:lnTo>
                  <a:lnTo>
                    <a:pt x="11500" y="5181"/>
                  </a:lnTo>
                  <a:lnTo>
                    <a:pt x="10984" y="4762"/>
                  </a:lnTo>
                  <a:lnTo>
                    <a:pt x="10375" y="4165"/>
                  </a:lnTo>
                  <a:lnTo>
                    <a:pt x="8944" y="3251"/>
                  </a:lnTo>
                  <a:lnTo>
                    <a:pt x="9969" y="571"/>
                  </a:lnTo>
                  <a:lnTo>
                    <a:pt x="7747" y="63"/>
                  </a:lnTo>
                  <a:lnTo>
                    <a:pt x="6502" y="0"/>
                  </a:lnTo>
                  <a:close/>
                </a:path>
                <a:path w="12064" h="9525">
                  <a:moveTo>
                    <a:pt x="3072" y="4571"/>
                  </a:moveTo>
                  <a:lnTo>
                    <a:pt x="2717" y="4571"/>
                  </a:lnTo>
                  <a:lnTo>
                    <a:pt x="2923" y="4951"/>
                  </a:lnTo>
                  <a:lnTo>
                    <a:pt x="3072" y="4571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1712464" y="545706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0" y="0"/>
                  </a:moveTo>
                  <a:lnTo>
                    <a:pt x="0" y="647"/>
                  </a:lnTo>
                  <a:lnTo>
                    <a:pt x="12" y="965"/>
                  </a:lnTo>
                  <a:lnTo>
                    <a:pt x="1270" y="3568"/>
                  </a:lnTo>
                  <a:lnTo>
                    <a:pt x="1587" y="3644"/>
                  </a:lnTo>
                  <a:lnTo>
                    <a:pt x="4165" y="1993"/>
                  </a:lnTo>
                  <a:lnTo>
                    <a:pt x="4330" y="1879"/>
                  </a:lnTo>
                  <a:lnTo>
                    <a:pt x="4470" y="1397"/>
                  </a:lnTo>
                  <a:lnTo>
                    <a:pt x="4368" y="1168"/>
                  </a:lnTo>
                  <a:lnTo>
                    <a:pt x="4089" y="965"/>
                  </a:lnTo>
                  <a:lnTo>
                    <a:pt x="2590" y="1244"/>
                  </a:lnTo>
                  <a:lnTo>
                    <a:pt x="1282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4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1717029" y="545707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609" y="0"/>
                  </a:moveTo>
                  <a:lnTo>
                    <a:pt x="0" y="1193"/>
                  </a:lnTo>
                  <a:lnTo>
                    <a:pt x="1143" y="1473"/>
                  </a:lnTo>
                  <a:lnTo>
                    <a:pt x="1701" y="2057"/>
                  </a:lnTo>
                  <a:lnTo>
                    <a:pt x="2667" y="2463"/>
                  </a:lnTo>
                  <a:lnTo>
                    <a:pt x="3378" y="3124"/>
                  </a:lnTo>
                  <a:lnTo>
                    <a:pt x="3708" y="4140"/>
                  </a:lnTo>
                  <a:lnTo>
                    <a:pt x="4457" y="4648"/>
                  </a:lnTo>
                  <a:lnTo>
                    <a:pt x="5422" y="4737"/>
                  </a:lnTo>
                  <a:lnTo>
                    <a:pt x="5740" y="3911"/>
                  </a:lnTo>
                  <a:lnTo>
                    <a:pt x="6337" y="2285"/>
                  </a:lnTo>
                  <a:lnTo>
                    <a:pt x="4749" y="1803"/>
                  </a:lnTo>
                  <a:lnTo>
                    <a:pt x="3835" y="1015"/>
                  </a:lnTo>
                  <a:lnTo>
                    <a:pt x="3454" y="673"/>
                  </a:lnTo>
                  <a:lnTo>
                    <a:pt x="2679" y="1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1717944" y="545087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03" y="50"/>
                  </a:moveTo>
                  <a:lnTo>
                    <a:pt x="0" y="609"/>
                  </a:lnTo>
                  <a:lnTo>
                    <a:pt x="165" y="1270"/>
                  </a:lnTo>
                  <a:lnTo>
                    <a:pt x="825" y="1968"/>
                  </a:lnTo>
                  <a:lnTo>
                    <a:pt x="1460" y="2070"/>
                  </a:lnTo>
                  <a:lnTo>
                    <a:pt x="1765" y="2184"/>
                  </a:lnTo>
                  <a:lnTo>
                    <a:pt x="2806" y="952"/>
                  </a:lnTo>
                  <a:lnTo>
                    <a:pt x="2633" y="457"/>
                  </a:lnTo>
                  <a:lnTo>
                    <a:pt x="2438" y="139"/>
                  </a:lnTo>
                  <a:lnTo>
                    <a:pt x="1172" y="76"/>
                  </a:lnTo>
                  <a:lnTo>
                    <a:pt x="1003" y="50"/>
                  </a:lnTo>
                  <a:close/>
                </a:path>
                <a:path w="3175" h="2539">
                  <a:moveTo>
                    <a:pt x="2146" y="0"/>
                  </a:moveTo>
                  <a:lnTo>
                    <a:pt x="1257" y="88"/>
                  </a:lnTo>
                  <a:lnTo>
                    <a:pt x="2332" y="8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D27A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1716549" y="545707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092" y="0"/>
                  </a:moveTo>
                  <a:lnTo>
                    <a:pt x="533" y="88"/>
                  </a:lnTo>
                  <a:lnTo>
                    <a:pt x="203" y="444"/>
                  </a:lnTo>
                  <a:lnTo>
                    <a:pt x="0" y="952"/>
                  </a:lnTo>
                  <a:lnTo>
                    <a:pt x="76" y="1981"/>
                  </a:lnTo>
                  <a:lnTo>
                    <a:pt x="787" y="2019"/>
                  </a:lnTo>
                  <a:lnTo>
                    <a:pt x="2184" y="2070"/>
                  </a:lnTo>
                  <a:lnTo>
                    <a:pt x="1816" y="1384"/>
                  </a:lnTo>
                  <a:lnTo>
                    <a:pt x="1460" y="685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F6E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1708884" y="54510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39" y="0"/>
                  </a:moveTo>
                  <a:lnTo>
                    <a:pt x="571" y="76"/>
                  </a:lnTo>
                  <a:lnTo>
                    <a:pt x="279" y="215"/>
                  </a:lnTo>
                  <a:lnTo>
                    <a:pt x="0" y="330"/>
                  </a:lnTo>
                  <a:lnTo>
                    <a:pt x="228" y="698"/>
                  </a:lnTo>
                  <a:lnTo>
                    <a:pt x="609" y="622"/>
                  </a:lnTo>
                  <a:lnTo>
                    <a:pt x="889" y="482"/>
                  </a:lnTo>
                  <a:lnTo>
                    <a:pt x="1168" y="380"/>
                  </a:lnTo>
                  <a:lnTo>
                    <a:pt x="1066" y="25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D687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1717078" y="545081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71" y="2082"/>
                  </a:moveTo>
                  <a:lnTo>
                    <a:pt x="76" y="2260"/>
                  </a:lnTo>
                  <a:lnTo>
                    <a:pt x="0" y="2425"/>
                  </a:lnTo>
                  <a:lnTo>
                    <a:pt x="342" y="2501"/>
                  </a:lnTo>
                  <a:lnTo>
                    <a:pt x="495" y="2222"/>
                  </a:lnTo>
                  <a:lnTo>
                    <a:pt x="571" y="2082"/>
                  </a:lnTo>
                  <a:close/>
                </a:path>
                <a:path w="1905" h="2539">
                  <a:moveTo>
                    <a:pt x="1854" y="114"/>
                  </a:moveTo>
                  <a:lnTo>
                    <a:pt x="584" y="0"/>
                  </a:lnTo>
                  <a:lnTo>
                    <a:pt x="584" y="2070"/>
                  </a:lnTo>
                  <a:lnTo>
                    <a:pt x="1689" y="2032"/>
                  </a:lnTo>
                  <a:lnTo>
                    <a:pt x="1854" y="114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1715015" y="544977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71" y="0"/>
                  </a:moveTo>
                  <a:lnTo>
                    <a:pt x="76" y="177"/>
                  </a:lnTo>
                  <a:lnTo>
                    <a:pt x="0" y="342"/>
                  </a:lnTo>
                  <a:lnTo>
                    <a:pt x="342" y="406"/>
                  </a:lnTo>
                  <a:lnTo>
                    <a:pt x="495" y="13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B23A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1706622" y="54480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52" y="0"/>
                  </a:moveTo>
                  <a:lnTo>
                    <a:pt x="0" y="228"/>
                  </a:lnTo>
                  <a:lnTo>
                    <a:pt x="241" y="26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F6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1701925" y="54632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235" y="0"/>
                  </a:moveTo>
                  <a:lnTo>
                    <a:pt x="1460" y="508"/>
                  </a:lnTo>
                  <a:lnTo>
                    <a:pt x="368" y="622"/>
                  </a:lnTo>
                  <a:lnTo>
                    <a:pt x="0" y="1752"/>
                  </a:lnTo>
                  <a:lnTo>
                    <a:pt x="1676" y="2298"/>
                  </a:lnTo>
                  <a:lnTo>
                    <a:pt x="2070" y="1308"/>
                  </a:lnTo>
                  <a:close/>
                </a:path>
              </a:pathLst>
            </a:custGeom>
            <a:solidFill>
              <a:srgbClr val="A6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1713903" y="5453058"/>
              <a:ext cx="34290" cy="17780"/>
            </a:xfrm>
            <a:custGeom>
              <a:avLst/>
              <a:gdLst/>
              <a:ahLst/>
              <a:cxnLst/>
              <a:rect l="l" t="t" r="r" b="b"/>
              <a:pathLst>
                <a:path w="34289" h="17779">
                  <a:moveTo>
                    <a:pt x="31559" y="12573"/>
                  </a:moveTo>
                  <a:lnTo>
                    <a:pt x="5829" y="12573"/>
                  </a:lnTo>
                  <a:lnTo>
                    <a:pt x="7848" y="12623"/>
                  </a:lnTo>
                  <a:lnTo>
                    <a:pt x="8343" y="15621"/>
                  </a:lnTo>
                  <a:lnTo>
                    <a:pt x="14173" y="17729"/>
                  </a:lnTo>
                  <a:lnTo>
                    <a:pt x="16802" y="16433"/>
                  </a:lnTo>
                  <a:lnTo>
                    <a:pt x="19138" y="14401"/>
                  </a:lnTo>
                  <a:lnTo>
                    <a:pt x="19596" y="13652"/>
                  </a:lnTo>
                  <a:lnTo>
                    <a:pt x="20218" y="13423"/>
                  </a:lnTo>
                  <a:lnTo>
                    <a:pt x="29353" y="13423"/>
                  </a:lnTo>
                  <a:lnTo>
                    <a:pt x="30556" y="13042"/>
                  </a:lnTo>
                  <a:lnTo>
                    <a:pt x="31559" y="12573"/>
                  </a:lnTo>
                  <a:close/>
                </a:path>
                <a:path w="34289" h="17779">
                  <a:moveTo>
                    <a:pt x="29353" y="13423"/>
                  </a:moveTo>
                  <a:lnTo>
                    <a:pt x="20218" y="13423"/>
                  </a:lnTo>
                  <a:lnTo>
                    <a:pt x="21018" y="13741"/>
                  </a:lnTo>
                  <a:lnTo>
                    <a:pt x="23660" y="13982"/>
                  </a:lnTo>
                  <a:lnTo>
                    <a:pt x="24993" y="13855"/>
                  </a:lnTo>
                  <a:lnTo>
                    <a:pt x="26835" y="13500"/>
                  </a:lnTo>
                  <a:lnTo>
                    <a:pt x="29113" y="13500"/>
                  </a:lnTo>
                  <a:lnTo>
                    <a:pt x="29353" y="13423"/>
                  </a:lnTo>
                  <a:close/>
                </a:path>
                <a:path w="34289" h="17779">
                  <a:moveTo>
                    <a:pt x="29113" y="13500"/>
                  </a:moveTo>
                  <a:lnTo>
                    <a:pt x="26835" y="13500"/>
                  </a:lnTo>
                  <a:lnTo>
                    <a:pt x="28752" y="13614"/>
                  </a:lnTo>
                  <a:lnTo>
                    <a:pt x="29113" y="13500"/>
                  </a:lnTo>
                  <a:close/>
                </a:path>
                <a:path w="34289" h="17779">
                  <a:moveTo>
                    <a:pt x="2679" y="8445"/>
                  </a:moveTo>
                  <a:lnTo>
                    <a:pt x="1676" y="9182"/>
                  </a:lnTo>
                  <a:lnTo>
                    <a:pt x="584" y="10287"/>
                  </a:lnTo>
                  <a:lnTo>
                    <a:pt x="0" y="10922"/>
                  </a:lnTo>
                  <a:lnTo>
                    <a:pt x="0" y="11620"/>
                  </a:lnTo>
                  <a:lnTo>
                    <a:pt x="330" y="12357"/>
                  </a:lnTo>
                  <a:lnTo>
                    <a:pt x="1638" y="13436"/>
                  </a:lnTo>
                  <a:lnTo>
                    <a:pt x="3073" y="12788"/>
                  </a:lnTo>
                  <a:lnTo>
                    <a:pt x="4483" y="12661"/>
                  </a:lnTo>
                  <a:lnTo>
                    <a:pt x="5829" y="12573"/>
                  </a:lnTo>
                  <a:lnTo>
                    <a:pt x="31559" y="12573"/>
                  </a:lnTo>
                  <a:lnTo>
                    <a:pt x="32372" y="12192"/>
                  </a:lnTo>
                  <a:lnTo>
                    <a:pt x="34036" y="11264"/>
                  </a:lnTo>
                  <a:lnTo>
                    <a:pt x="33165" y="9131"/>
                  </a:lnTo>
                  <a:lnTo>
                    <a:pt x="4711" y="9131"/>
                  </a:lnTo>
                  <a:lnTo>
                    <a:pt x="3695" y="8509"/>
                  </a:lnTo>
                  <a:lnTo>
                    <a:pt x="2679" y="8445"/>
                  </a:lnTo>
                  <a:close/>
                </a:path>
                <a:path w="34289" h="17779">
                  <a:moveTo>
                    <a:pt x="6959" y="5029"/>
                  </a:moveTo>
                  <a:lnTo>
                    <a:pt x="8890" y="8089"/>
                  </a:lnTo>
                  <a:lnTo>
                    <a:pt x="7835" y="8115"/>
                  </a:lnTo>
                  <a:lnTo>
                    <a:pt x="6832" y="8166"/>
                  </a:lnTo>
                  <a:lnTo>
                    <a:pt x="4711" y="9131"/>
                  </a:lnTo>
                  <a:lnTo>
                    <a:pt x="33165" y="9131"/>
                  </a:lnTo>
                  <a:lnTo>
                    <a:pt x="30772" y="6553"/>
                  </a:lnTo>
                  <a:lnTo>
                    <a:pt x="30238" y="5994"/>
                  </a:lnTo>
                  <a:lnTo>
                    <a:pt x="29722" y="5321"/>
                  </a:lnTo>
                  <a:lnTo>
                    <a:pt x="9652" y="5321"/>
                  </a:lnTo>
                  <a:lnTo>
                    <a:pt x="6959" y="5029"/>
                  </a:lnTo>
                  <a:close/>
                </a:path>
                <a:path w="34289" h="17779">
                  <a:moveTo>
                    <a:pt x="12204" y="3035"/>
                  </a:moveTo>
                  <a:lnTo>
                    <a:pt x="9652" y="5321"/>
                  </a:lnTo>
                  <a:lnTo>
                    <a:pt x="29722" y="5321"/>
                  </a:lnTo>
                  <a:lnTo>
                    <a:pt x="15811" y="5232"/>
                  </a:lnTo>
                  <a:lnTo>
                    <a:pt x="12204" y="3035"/>
                  </a:lnTo>
                  <a:close/>
                </a:path>
                <a:path w="34289" h="17779">
                  <a:moveTo>
                    <a:pt x="21831" y="0"/>
                  </a:moveTo>
                  <a:lnTo>
                    <a:pt x="19151" y="1778"/>
                  </a:lnTo>
                  <a:lnTo>
                    <a:pt x="17716" y="2501"/>
                  </a:lnTo>
                  <a:lnTo>
                    <a:pt x="17272" y="2933"/>
                  </a:lnTo>
                  <a:lnTo>
                    <a:pt x="16802" y="3911"/>
                  </a:lnTo>
                  <a:lnTo>
                    <a:pt x="15811" y="5232"/>
                  </a:lnTo>
                  <a:lnTo>
                    <a:pt x="29638" y="5232"/>
                  </a:lnTo>
                  <a:lnTo>
                    <a:pt x="28498" y="4013"/>
                  </a:lnTo>
                  <a:lnTo>
                    <a:pt x="28079" y="3644"/>
                  </a:lnTo>
                  <a:lnTo>
                    <a:pt x="27698" y="3276"/>
                  </a:lnTo>
                  <a:lnTo>
                    <a:pt x="27292" y="2933"/>
                  </a:lnTo>
                  <a:lnTo>
                    <a:pt x="26289" y="2260"/>
                  </a:lnTo>
                  <a:lnTo>
                    <a:pt x="25971" y="2120"/>
                  </a:lnTo>
                  <a:lnTo>
                    <a:pt x="25425" y="1841"/>
                  </a:lnTo>
                  <a:lnTo>
                    <a:pt x="24677" y="1562"/>
                  </a:lnTo>
                  <a:lnTo>
                    <a:pt x="23977" y="1562"/>
                  </a:lnTo>
                  <a:lnTo>
                    <a:pt x="23710" y="1358"/>
                  </a:lnTo>
                  <a:lnTo>
                    <a:pt x="23860" y="1104"/>
                  </a:lnTo>
                  <a:lnTo>
                    <a:pt x="23770" y="787"/>
                  </a:lnTo>
                  <a:lnTo>
                    <a:pt x="23660" y="622"/>
                  </a:lnTo>
                  <a:lnTo>
                    <a:pt x="23431" y="457"/>
                  </a:lnTo>
                  <a:lnTo>
                    <a:pt x="22974" y="215"/>
                  </a:lnTo>
                  <a:lnTo>
                    <a:pt x="22440" y="76"/>
                  </a:lnTo>
                  <a:lnTo>
                    <a:pt x="21831" y="0"/>
                  </a:lnTo>
                  <a:close/>
                </a:path>
                <a:path w="34289" h="17779">
                  <a:moveTo>
                    <a:pt x="24231" y="1473"/>
                  </a:moveTo>
                  <a:lnTo>
                    <a:pt x="23977" y="1562"/>
                  </a:lnTo>
                  <a:lnTo>
                    <a:pt x="24677" y="1562"/>
                  </a:lnTo>
                  <a:lnTo>
                    <a:pt x="24472" y="1485"/>
                  </a:lnTo>
                  <a:lnTo>
                    <a:pt x="24231" y="1473"/>
                  </a:ln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1711439" y="5462156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1193" y="0"/>
                  </a:moveTo>
                  <a:lnTo>
                    <a:pt x="25" y="101"/>
                  </a:lnTo>
                  <a:lnTo>
                    <a:pt x="0" y="431"/>
                  </a:lnTo>
                  <a:lnTo>
                    <a:pt x="0" y="774"/>
                  </a:lnTo>
                  <a:lnTo>
                    <a:pt x="25" y="1104"/>
                  </a:lnTo>
                  <a:lnTo>
                    <a:pt x="889" y="1562"/>
                  </a:lnTo>
                  <a:lnTo>
                    <a:pt x="1041" y="2336"/>
                  </a:lnTo>
                  <a:lnTo>
                    <a:pt x="990" y="3200"/>
                  </a:lnTo>
                  <a:lnTo>
                    <a:pt x="647" y="3568"/>
                  </a:lnTo>
                  <a:lnTo>
                    <a:pt x="622" y="3962"/>
                  </a:lnTo>
                  <a:lnTo>
                    <a:pt x="889" y="4381"/>
                  </a:lnTo>
                  <a:lnTo>
                    <a:pt x="1092" y="4470"/>
                  </a:lnTo>
                  <a:lnTo>
                    <a:pt x="1295" y="4572"/>
                  </a:lnTo>
                  <a:lnTo>
                    <a:pt x="1498" y="4660"/>
                  </a:lnTo>
                  <a:lnTo>
                    <a:pt x="2070" y="4279"/>
                  </a:lnTo>
                  <a:lnTo>
                    <a:pt x="2425" y="4267"/>
                  </a:lnTo>
                  <a:lnTo>
                    <a:pt x="2781" y="4241"/>
                  </a:lnTo>
                  <a:lnTo>
                    <a:pt x="3136" y="4229"/>
                  </a:lnTo>
                  <a:lnTo>
                    <a:pt x="3556" y="3695"/>
                  </a:lnTo>
                  <a:lnTo>
                    <a:pt x="3441" y="3492"/>
                  </a:lnTo>
                  <a:lnTo>
                    <a:pt x="3238" y="3098"/>
                  </a:lnTo>
                  <a:lnTo>
                    <a:pt x="3048" y="1193"/>
                  </a:lnTo>
                  <a:lnTo>
                    <a:pt x="2095" y="66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1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1715582" y="546085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06" y="0"/>
                  </a:moveTo>
                  <a:lnTo>
                    <a:pt x="990" y="63"/>
                  </a:lnTo>
                  <a:lnTo>
                    <a:pt x="0" y="1371"/>
                  </a:lnTo>
                  <a:lnTo>
                    <a:pt x="3035" y="133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65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1753053" y="5482373"/>
              <a:ext cx="16510" cy="15875"/>
            </a:xfrm>
            <a:custGeom>
              <a:avLst/>
              <a:gdLst/>
              <a:ahLst/>
              <a:cxnLst/>
              <a:rect l="l" t="t" r="r" b="b"/>
              <a:pathLst>
                <a:path w="16510" h="15875">
                  <a:moveTo>
                    <a:pt x="13157" y="0"/>
                  </a:moveTo>
                  <a:lnTo>
                    <a:pt x="12788" y="38"/>
                  </a:lnTo>
                  <a:lnTo>
                    <a:pt x="12445" y="127"/>
                  </a:lnTo>
                  <a:lnTo>
                    <a:pt x="12103" y="279"/>
                  </a:lnTo>
                  <a:lnTo>
                    <a:pt x="11785" y="558"/>
                  </a:lnTo>
                  <a:lnTo>
                    <a:pt x="11493" y="533"/>
                  </a:lnTo>
                  <a:lnTo>
                    <a:pt x="11226" y="241"/>
                  </a:lnTo>
                  <a:lnTo>
                    <a:pt x="10744" y="63"/>
                  </a:lnTo>
                  <a:lnTo>
                    <a:pt x="10223" y="50"/>
                  </a:lnTo>
                  <a:lnTo>
                    <a:pt x="9690" y="152"/>
                  </a:lnTo>
                  <a:lnTo>
                    <a:pt x="9258" y="419"/>
                  </a:lnTo>
                  <a:lnTo>
                    <a:pt x="8991" y="914"/>
                  </a:lnTo>
                  <a:lnTo>
                    <a:pt x="8851" y="1257"/>
                  </a:lnTo>
                  <a:lnTo>
                    <a:pt x="8877" y="1587"/>
                  </a:lnTo>
                  <a:lnTo>
                    <a:pt x="9080" y="1892"/>
                  </a:lnTo>
                  <a:lnTo>
                    <a:pt x="8864" y="2628"/>
                  </a:lnTo>
                  <a:lnTo>
                    <a:pt x="8610" y="1790"/>
                  </a:lnTo>
                  <a:lnTo>
                    <a:pt x="8369" y="1917"/>
                  </a:lnTo>
                  <a:lnTo>
                    <a:pt x="7378" y="1651"/>
                  </a:lnTo>
                  <a:lnTo>
                    <a:pt x="0" y="8788"/>
                  </a:lnTo>
                  <a:lnTo>
                    <a:pt x="355" y="9664"/>
                  </a:lnTo>
                  <a:lnTo>
                    <a:pt x="761" y="10439"/>
                  </a:lnTo>
                  <a:lnTo>
                    <a:pt x="1409" y="10985"/>
                  </a:lnTo>
                  <a:lnTo>
                    <a:pt x="2285" y="11887"/>
                  </a:lnTo>
                  <a:lnTo>
                    <a:pt x="2590" y="12153"/>
                  </a:lnTo>
                  <a:lnTo>
                    <a:pt x="2920" y="12395"/>
                  </a:lnTo>
                  <a:lnTo>
                    <a:pt x="3632" y="12725"/>
                  </a:lnTo>
                  <a:lnTo>
                    <a:pt x="4025" y="12814"/>
                  </a:lnTo>
                  <a:lnTo>
                    <a:pt x="5054" y="13169"/>
                  </a:lnTo>
                  <a:lnTo>
                    <a:pt x="4660" y="14109"/>
                  </a:lnTo>
                  <a:lnTo>
                    <a:pt x="4851" y="14795"/>
                  </a:lnTo>
                  <a:lnTo>
                    <a:pt x="5372" y="15862"/>
                  </a:lnTo>
                  <a:lnTo>
                    <a:pt x="6349" y="15659"/>
                  </a:lnTo>
                  <a:lnTo>
                    <a:pt x="7962" y="15659"/>
                  </a:lnTo>
                  <a:lnTo>
                    <a:pt x="8686" y="15697"/>
                  </a:lnTo>
                  <a:lnTo>
                    <a:pt x="9245" y="15151"/>
                  </a:lnTo>
                  <a:lnTo>
                    <a:pt x="9817" y="14541"/>
                  </a:lnTo>
                  <a:lnTo>
                    <a:pt x="10756" y="14706"/>
                  </a:lnTo>
                  <a:lnTo>
                    <a:pt x="11341" y="14160"/>
                  </a:lnTo>
                  <a:lnTo>
                    <a:pt x="11658" y="13766"/>
                  </a:lnTo>
                  <a:lnTo>
                    <a:pt x="12014" y="13462"/>
                  </a:lnTo>
                  <a:lnTo>
                    <a:pt x="12420" y="13220"/>
                  </a:lnTo>
                  <a:lnTo>
                    <a:pt x="14630" y="10934"/>
                  </a:lnTo>
                  <a:lnTo>
                    <a:pt x="13830" y="7429"/>
                  </a:lnTo>
                  <a:lnTo>
                    <a:pt x="15697" y="5003"/>
                  </a:lnTo>
                  <a:lnTo>
                    <a:pt x="15824" y="4635"/>
                  </a:lnTo>
                  <a:lnTo>
                    <a:pt x="15900" y="4254"/>
                  </a:lnTo>
                  <a:lnTo>
                    <a:pt x="15938" y="3873"/>
                  </a:lnTo>
                  <a:lnTo>
                    <a:pt x="15836" y="3086"/>
                  </a:lnTo>
                  <a:lnTo>
                    <a:pt x="13741" y="25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A5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1753245" y="5461815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10479" y="17564"/>
                  </a:moveTo>
                  <a:lnTo>
                    <a:pt x="3606" y="17564"/>
                  </a:lnTo>
                  <a:lnTo>
                    <a:pt x="3958" y="17602"/>
                  </a:lnTo>
                  <a:lnTo>
                    <a:pt x="4229" y="17703"/>
                  </a:lnTo>
                  <a:lnTo>
                    <a:pt x="3937" y="17843"/>
                  </a:lnTo>
                  <a:lnTo>
                    <a:pt x="3538" y="17843"/>
                  </a:lnTo>
                  <a:lnTo>
                    <a:pt x="3009" y="18313"/>
                  </a:lnTo>
                  <a:lnTo>
                    <a:pt x="2717" y="18605"/>
                  </a:lnTo>
                  <a:lnTo>
                    <a:pt x="2395" y="19011"/>
                  </a:lnTo>
                  <a:lnTo>
                    <a:pt x="1397" y="20129"/>
                  </a:lnTo>
                  <a:lnTo>
                    <a:pt x="715" y="21183"/>
                  </a:lnTo>
                  <a:lnTo>
                    <a:pt x="697" y="21653"/>
                  </a:lnTo>
                  <a:lnTo>
                    <a:pt x="1308" y="23088"/>
                  </a:lnTo>
                  <a:lnTo>
                    <a:pt x="1574" y="23469"/>
                  </a:lnTo>
                  <a:lnTo>
                    <a:pt x="1930" y="23748"/>
                  </a:lnTo>
                  <a:lnTo>
                    <a:pt x="2362" y="23914"/>
                  </a:lnTo>
                  <a:lnTo>
                    <a:pt x="3327" y="24091"/>
                  </a:lnTo>
                  <a:lnTo>
                    <a:pt x="4191" y="23875"/>
                  </a:lnTo>
                  <a:lnTo>
                    <a:pt x="4892" y="23291"/>
                  </a:lnTo>
                  <a:lnTo>
                    <a:pt x="5410" y="22809"/>
                  </a:lnTo>
                  <a:lnTo>
                    <a:pt x="6223" y="22555"/>
                  </a:lnTo>
                  <a:lnTo>
                    <a:pt x="6121" y="21183"/>
                  </a:lnTo>
                  <a:lnTo>
                    <a:pt x="5791" y="20700"/>
                  </a:lnTo>
                  <a:lnTo>
                    <a:pt x="6451" y="20358"/>
                  </a:lnTo>
                  <a:lnTo>
                    <a:pt x="7073" y="19875"/>
                  </a:lnTo>
                  <a:lnTo>
                    <a:pt x="7366" y="19621"/>
                  </a:lnTo>
                  <a:lnTo>
                    <a:pt x="8153" y="19202"/>
                  </a:lnTo>
                  <a:lnTo>
                    <a:pt x="10433" y="17843"/>
                  </a:lnTo>
                  <a:lnTo>
                    <a:pt x="3937" y="17843"/>
                  </a:lnTo>
                  <a:lnTo>
                    <a:pt x="3581" y="17805"/>
                  </a:lnTo>
                  <a:lnTo>
                    <a:pt x="10439" y="17805"/>
                  </a:lnTo>
                  <a:lnTo>
                    <a:pt x="10479" y="17564"/>
                  </a:lnTo>
                  <a:close/>
                </a:path>
                <a:path w="13969" h="24129">
                  <a:moveTo>
                    <a:pt x="3340" y="8521"/>
                  </a:moveTo>
                  <a:lnTo>
                    <a:pt x="2298" y="10363"/>
                  </a:lnTo>
                  <a:lnTo>
                    <a:pt x="2400" y="10756"/>
                  </a:lnTo>
                  <a:lnTo>
                    <a:pt x="2552" y="11099"/>
                  </a:lnTo>
                  <a:lnTo>
                    <a:pt x="3022" y="11722"/>
                  </a:lnTo>
                  <a:lnTo>
                    <a:pt x="3263" y="11976"/>
                  </a:lnTo>
                  <a:lnTo>
                    <a:pt x="3543" y="12204"/>
                  </a:lnTo>
                  <a:lnTo>
                    <a:pt x="3784" y="12445"/>
                  </a:lnTo>
                  <a:lnTo>
                    <a:pt x="3898" y="13030"/>
                  </a:lnTo>
                  <a:lnTo>
                    <a:pt x="3746" y="13296"/>
                  </a:lnTo>
                  <a:lnTo>
                    <a:pt x="3543" y="13525"/>
                  </a:lnTo>
                  <a:lnTo>
                    <a:pt x="2933" y="14109"/>
                  </a:lnTo>
                  <a:lnTo>
                    <a:pt x="2616" y="14554"/>
                  </a:lnTo>
                  <a:lnTo>
                    <a:pt x="2387" y="15062"/>
                  </a:lnTo>
                  <a:lnTo>
                    <a:pt x="2184" y="15646"/>
                  </a:lnTo>
                  <a:lnTo>
                    <a:pt x="2171" y="16230"/>
                  </a:lnTo>
                  <a:lnTo>
                    <a:pt x="2374" y="16827"/>
                  </a:lnTo>
                  <a:lnTo>
                    <a:pt x="2590" y="17183"/>
                  </a:lnTo>
                  <a:lnTo>
                    <a:pt x="2895" y="17437"/>
                  </a:lnTo>
                  <a:lnTo>
                    <a:pt x="3276" y="17602"/>
                  </a:lnTo>
                  <a:lnTo>
                    <a:pt x="3606" y="17564"/>
                  </a:lnTo>
                  <a:lnTo>
                    <a:pt x="10479" y="17564"/>
                  </a:lnTo>
                  <a:lnTo>
                    <a:pt x="10464" y="16636"/>
                  </a:lnTo>
                  <a:lnTo>
                    <a:pt x="10807" y="15925"/>
                  </a:lnTo>
                  <a:lnTo>
                    <a:pt x="11391" y="15316"/>
                  </a:lnTo>
                  <a:lnTo>
                    <a:pt x="11976" y="14668"/>
                  </a:lnTo>
                  <a:lnTo>
                    <a:pt x="13625" y="9499"/>
                  </a:lnTo>
                  <a:lnTo>
                    <a:pt x="13436" y="9182"/>
                  </a:lnTo>
                  <a:lnTo>
                    <a:pt x="4800" y="9182"/>
                  </a:lnTo>
                  <a:lnTo>
                    <a:pt x="4701" y="9055"/>
                  </a:lnTo>
                  <a:lnTo>
                    <a:pt x="4330" y="9055"/>
                  </a:lnTo>
                  <a:lnTo>
                    <a:pt x="4394" y="8661"/>
                  </a:lnTo>
                  <a:lnTo>
                    <a:pt x="3340" y="8521"/>
                  </a:lnTo>
                  <a:close/>
                </a:path>
                <a:path w="13969" h="24129">
                  <a:moveTo>
                    <a:pt x="13338" y="9016"/>
                  </a:moveTo>
                  <a:lnTo>
                    <a:pt x="5384" y="9016"/>
                  </a:lnTo>
                  <a:lnTo>
                    <a:pt x="4800" y="9182"/>
                  </a:lnTo>
                  <a:lnTo>
                    <a:pt x="13436" y="9182"/>
                  </a:lnTo>
                  <a:lnTo>
                    <a:pt x="13338" y="9016"/>
                  </a:lnTo>
                  <a:close/>
                </a:path>
                <a:path w="13969" h="24129">
                  <a:moveTo>
                    <a:pt x="4508" y="8808"/>
                  </a:moveTo>
                  <a:lnTo>
                    <a:pt x="4330" y="9055"/>
                  </a:lnTo>
                  <a:lnTo>
                    <a:pt x="4691" y="9042"/>
                  </a:lnTo>
                  <a:lnTo>
                    <a:pt x="4508" y="8808"/>
                  </a:lnTo>
                  <a:close/>
                </a:path>
                <a:path w="13969" h="24129">
                  <a:moveTo>
                    <a:pt x="4691" y="9042"/>
                  </a:moveTo>
                  <a:lnTo>
                    <a:pt x="4330" y="9055"/>
                  </a:lnTo>
                  <a:lnTo>
                    <a:pt x="4701" y="9055"/>
                  </a:lnTo>
                  <a:close/>
                </a:path>
                <a:path w="13969" h="24129">
                  <a:moveTo>
                    <a:pt x="11258" y="7137"/>
                  </a:moveTo>
                  <a:lnTo>
                    <a:pt x="5715" y="7137"/>
                  </a:lnTo>
                  <a:lnTo>
                    <a:pt x="4508" y="8808"/>
                  </a:lnTo>
                  <a:lnTo>
                    <a:pt x="4691" y="9042"/>
                  </a:lnTo>
                  <a:lnTo>
                    <a:pt x="5384" y="9016"/>
                  </a:lnTo>
                  <a:lnTo>
                    <a:pt x="13338" y="9016"/>
                  </a:lnTo>
                  <a:lnTo>
                    <a:pt x="13195" y="8775"/>
                  </a:lnTo>
                  <a:lnTo>
                    <a:pt x="11373" y="7277"/>
                  </a:lnTo>
                  <a:lnTo>
                    <a:pt x="11258" y="7137"/>
                  </a:lnTo>
                  <a:close/>
                </a:path>
                <a:path w="13969" h="24129">
                  <a:moveTo>
                    <a:pt x="4076" y="0"/>
                  </a:moveTo>
                  <a:lnTo>
                    <a:pt x="3606" y="203"/>
                  </a:lnTo>
                  <a:lnTo>
                    <a:pt x="1092" y="825"/>
                  </a:lnTo>
                  <a:lnTo>
                    <a:pt x="442" y="3416"/>
                  </a:lnTo>
                  <a:lnTo>
                    <a:pt x="12" y="5016"/>
                  </a:lnTo>
                  <a:lnTo>
                    <a:pt x="0" y="6413"/>
                  </a:lnTo>
                  <a:lnTo>
                    <a:pt x="114" y="6870"/>
                  </a:lnTo>
                  <a:lnTo>
                    <a:pt x="1828" y="8077"/>
                  </a:lnTo>
                  <a:lnTo>
                    <a:pt x="2616" y="7899"/>
                  </a:lnTo>
                  <a:lnTo>
                    <a:pt x="3378" y="7696"/>
                  </a:lnTo>
                  <a:lnTo>
                    <a:pt x="4178" y="7543"/>
                  </a:lnTo>
                  <a:lnTo>
                    <a:pt x="5715" y="7137"/>
                  </a:lnTo>
                  <a:lnTo>
                    <a:pt x="11258" y="7137"/>
                  </a:lnTo>
                  <a:lnTo>
                    <a:pt x="10883" y="4140"/>
                  </a:lnTo>
                  <a:lnTo>
                    <a:pt x="8261" y="3416"/>
                  </a:lnTo>
                  <a:lnTo>
                    <a:pt x="7416" y="3416"/>
                  </a:lnTo>
                  <a:lnTo>
                    <a:pt x="7112" y="3111"/>
                  </a:lnTo>
                  <a:lnTo>
                    <a:pt x="7099" y="1816"/>
                  </a:lnTo>
                  <a:lnTo>
                    <a:pt x="6680" y="1523"/>
                  </a:lnTo>
                  <a:lnTo>
                    <a:pt x="5638" y="1181"/>
                  </a:lnTo>
                  <a:lnTo>
                    <a:pt x="5283" y="800"/>
                  </a:lnTo>
                  <a:lnTo>
                    <a:pt x="4889" y="482"/>
                  </a:lnTo>
                  <a:lnTo>
                    <a:pt x="4495" y="101"/>
                  </a:lnTo>
                  <a:lnTo>
                    <a:pt x="4076" y="0"/>
                  </a:lnTo>
                  <a:close/>
                </a:path>
                <a:path w="13969" h="24129">
                  <a:moveTo>
                    <a:pt x="8077" y="3365"/>
                  </a:moveTo>
                  <a:lnTo>
                    <a:pt x="7416" y="3416"/>
                  </a:lnTo>
                  <a:lnTo>
                    <a:pt x="8261" y="3416"/>
                  </a:lnTo>
                  <a:lnTo>
                    <a:pt x="8077" y="3365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1769530" y="5488723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4">
                  <a:moveTo>
                    <a:pt x="12399" y="11023"/>
                  </a:moveTo>
                  <a:lnTo>
                    <a:pt x="3352" y="11023"/>
                  </a:lnTo>
                  <a:lnTo>
                    <a:pt x="4267" y="11811"/>
                  </a:lnTo>
                  <a:lnTo>
                    <a:pt x="11480" y="11899"/>
                  </a:lnTo>
                  <a:lnTo>
                    <a:pt x="11823" y="11620"/>
                  </a:lnTo>
                  <a:lnTo>
                    <a:pt x="12399" y="11023"/>
                  </a:lnTo>
                  <a:close/>
                </a:path>
                <a:path w="13969" h="12064">
                  <a:moveTo>
                    <a:pt x="12440" y="2133"/>
                  </a:moveTo>
                  <a:lnTo>
                    <a:pt x="6095" y="2133"/>
                  </a:lnTo>
                  <a:lnTo>
                    <a:pt x="5778" y="3162"/>
                  </a:lnTo>
                  <a:lnTo>
                    <a:pt x="5206" y="3543"/>
                  </a:lnTo>
                  <a:lnTo>
                    <a:pt x="3047" y="5283"/>
                  </a:lnTo>
                  <a:lnTo>
                    <a:pt x="533" y="6235"/>
                  </a:lnTo>
                  <a:lnTo>
                    <a:pt x="54" y="8356"/>
                  </a:lnTo>
                  <a:lnTo>
                    <a:pt x="0" y="9550"/>
                  </a:lnTo>
                  <a:lnTo>
                    <a:pt x="203" y="9766"/>
                  </a:lnTo>
                  <a:lnTo>
                    <a:pt x="406" y="10223"/>
                  </a:lnTo>
                  <a:lnTo>
                    <a:pt x="711" y="10579"/>
                  </a:lnTo>
                  <a:lnTo>
                    <a:pt x="1140" y="10883"/>
                  </a:lnTo>
                  <a:lnTo>
                    <a:pt x="1968" y="11811"/>
                  </a:lnTo>
                  <a:lnTo>
                    <a:pt x="3352" y="11023"/>
                  </a:lnTo>
                  <a:lnTo>
                    <a:pt x="12399" y="11023"/>
                  </a:lnTo>
                  <a:lnTo>
                    <a:pt x="13373" y="8356"/>
                  </a:lnTo>
                  <a:lnTo>
                    <a:pt x="12357" y="5829"/>
                  </a:lnTo>
                  <a:lnTo>
                    <a:pt x="12440" y="2133"/>
                  </a:lnTo>
                  <a:close/>
                </a:path>
                <a:path w="13969" h="12064">
                  <a:moveTo>
                    <a:pt x="12560" y="10845"/>
                  </a:moveTo>
                  <a:close/>
                </a:path>
                <a:path w="13969" h="12064">
                  <a:moveTo>
                    <a:pt x="6070" y="0"/>
                  </a:moveTo>
                  <a:lnTo>
                    <a:pt x="4305" y="1625"/>
                  </a:lnTo>
                  <a:lnTo>
                    <a:pt x="4686" y="2044"/>
                  </a:lnTo>
                  <a:lnTo>
                    <a:pt x="4965" y="2489"/>
                  </a:lnTo>
                  <a:lnTo>
                    <a:pt x="6095" y="2133"/>
                  </a:lnTo>
                  <a:lnTo>
                    <a:pt x="12440" y="2133"/>
                  </a:lnTo>
                  <a:lnTo>
                    <a:pt x="12445" y="1905"/>
                  </a:lnTo>
                  <a:lnTo>
                    <a:pt x="11353" y="1079"/>
                  </a:lnTo>
                  <a:lnTo>
                    <a:pt x="8153" y="596"/>
                  </a:lnTo>
                  <a:lnTo>
                    <a:pt x="6070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1758868" y="5498807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5486" y="0"/>
                  </a:moveTo>
                  <a:lnTo>
                    <a:pt x="3898" y="965"/>
                  </a:lnTo>
                  <a:lnTo>
                    <a:pt x="2527" y="876"/>
                  </a:lnTo>
                  <a:lnTo>
                    <a:pt x="2159" y="1155"/>
                  </a:lnTo>
                  <a:lnTo>
                    <a:pt x="1765" y="1396"/>
                  </a:lnTo>
                  <a:lnTo>
                    <a:pt x="1346" y="1600"/>
                  </a:lnTo>
                  <a:lnTo>
                    <a:pt x="203" y="1828"/>
                  </a:lnTo>
                  <a:lnTo>
                    <a:pt x="0" y="2324"/>
                  </a:lnTo>
                  <a:lnTo>
                    <a:pt x="88" y="2514"/>
                  </a:lnTo>
                  <a:lnTo>
                    <a:pt x="330" y="2692"/>
                  </a:lnTo>
                  <a:lnTo>
                    <a:pt x="254" y="4584"/>
                  </a:lnTo>
                  <a:lnTo>
                    <a:pt x="1765" y="5105"/>
                  </a:lnTo>
                  <a:lnTo>
                    <a:pt x="6756" y="5460"/>
                  </a:lnTo>
                  <a:lnTo>
                    <a:pt x="10452" y="6451"/>
                  </a:lnTo>
                  <a:lnTo>
                    <a:pt x="14846" y="5638"/>
                  </a:lnTo>
                  <a:lnTo>
                    <a:pt x="15392" y="5105"/>
                  </a:lnTo>
                  <a:lnTo>
                    <a:pt x="15989" y="4762"/>
                  </a:lnTo>
                  <a:lnTo>
                    <a:pt x="14681" y="1904"/>
                  </a:lnTo>
                  <a:lnTo>
                    <a:pt x="11442" y="3441"/>
                  </a:lnTo>
                  <a:lnTo>
                    <a:pt x="9550" y="1917"/>
                  </a:lnTo>
                  <a:lnTo>
                    <a:pt x="7467" y="1968"/>
                  </a:lnTo>
                  <a:lnTo>
                    <a:pt x="7061" y="2184"/>
                  </a:lnTo>
                  <a:lnTo>
                    <a:pt x="6756" y="2082"/>
                  </a:lnTo>
                  <a:lnTo>
                    <a:pt x="6553" y="1676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1752984" y="5448351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10591" y="0"/>
                  </a:moveTo>
                  <a:lnTo>
                    <a:pt x="10325" y="2590"/>
                  </a:lnTo>
                  <a:lnTo>
                    <a:pt x="8458" y="2070"/>
                  </a:lnTo>
                  <a:lnTo>
                    <a:pt x="7467" y="2184"/>
                  </a:lnTo>
                  <a:lnTo>
                    <a:pt x="6451" y="2400"/>
                  </a:lnTo>
                  <a:lnTo>
                    <a:pt x="5676" y="1511"/>
                  </a:lnTo>
                  <a:lnTo>
                    <a:pt x="5359" y="1231"/>
                  </a:lnTo>
                  <a:lnTo>
                    <a:pt x="4978" y="1054"/>
                  </a:lnTo>
                  <a:lnTo>
                    <a:pt x="4546" y="1015"/>
                  </a:lnTo>
                  <a:lnTo>
                    <a:pt x="4114" y="1079"/>
                  </a:lnTo>
                  <a:lnTo>
                    <a:pt x="3708" y="1231"/>
                  </a:lnTo>
                  <a:lnTo>
                    <a:pt x="3340" y="1485"/>
                  </a:lnTo>
                  <a:lnTo>
                    <a:pt x="2222" y="2489"/>
                  </a:lnTo>
                  <a:lnTo>
                    <a:pt x="482" y="2819"/>
                  </a:lnTo>
                  <a:lnTo>
                    <a:pt x="0" y="4521"/>
                  </a:lnTo>
                  <a:lnTo>
                    <a:pt x="1003" y="5791"/>
                  </a:lnTo>
                  <a:lnTo>
                    <a:pt x="2362" y="6438"/>
                  </a:lnTo>
                  <a:lnTo>
                    <a:pt x="3898" y="6807"/>
                  </a:lnTo>
                  <a:lnTo>
                    <a:pt x="4584" y="5651"/>
                  </a:lnTo>
                  <a:lnTo>
                    <a:pt x="5422" y="6476"/>
                  </a:lnTo>
                  <a:lnTo>
                    <a:pt x="6210" y="6616"/>
                  </a:lnTo>
                  <a:lnTo>
                    <a:pt x="6845" y="6019"/>
                  </a:lnTo>
                  <a:lnTo>
                    <a:pt x="7505" y="5918"/>
                  </a:lnTo>
                  <a:lnTo>
                    <a:pt x="8204" y="6502"/>
                  </a:lnTo>
                  <a:lnTo>
                    <a:pt x="10337" y="6578"/>
                  </a:lnTo>
                  <a:lnTo>
                    <a:pt x="11303" y="5854"/>
                  </a:lnTo>
                  <a:lnTo>
                    <a:pt x="12509" y="6781"/>
                  </a:lnTo>
                  <a:lnTo>
                    <a:pt x="13474" y="6095"/>
                  </a:lnTo>
                  <a:lnTo>
                    <a:pt x="13868" y="5867"/>
                  </a:lnTo>
                  <a:lnTo>
                    <a:pt x="14198" y="5562"/>
                  </a:lnTo>
                  <a:lnTo>
                    <a:pt x="14465" y="5206"/>
                  </a:lnTo>
                  <a:lnTo>
                    <a:pt x="14833" y="4597"/>
                  </a:lnTo>
                  <a:lnTo>
                    <a:pt x="14973" y="3962"/>
                  </a:lnTo>
                  <a:lnTo>
                    <a:pt x="14744" y="3263"/>
                  </a:lnTo>
                  <a:lnTo>
                    <a:pt x="13970" y="2171"/>
                  </a:lnTo>
                  <a:lnTo>
                    <a:pt x="13500" y="838"/>
                  </a:lnTo>
                  <a:lnTo>
                    <a:pt x="12255" y="126"/>
                  </a:lnTo>
                  <a:lnTo>
                    <a:pt x="10591" y="0"/>
                  </a:lnTo>
                  <a:close/>
                </a:path>
              </a:pathLst>
            </a:custGeom>
            <a:solidFill>
              <a:srgbClr val="CE7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1763722" y="5470596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2717" y="0"/>
                  </a:moveTo>
                  <a:lnTo>
                    <a:pt x="1650" y="1905"/>
                  </a:lnTo>
                  <a:lnTo>
                    <a:pt x="2311" y="2552"/>
                  </a:lnTo>
                  <a:lnTo>
                    <a:pt x="2247" y="3378"/>
                  </a:lnTo>
                  <a:lnTo>
                    <a:pt x="2235" y="4508"/>
                  </a:lnTo>
                  <a:lnTo>
                    <a:pt x="2324" y="4838"/>
                  </a:lnTo>
                  <a:lnTo>
                    <a:pt x="2260" y="5156"/>
                  </a:lnTo>
                  <a:lnTo>
                    <a:pt x="2057" y="4229"/>
                  </a:lnTo>
                  <a:lnTo>
                    <a:pt x="1536" y="4025"/>
                  </a:lnTo>
                  <a:lnTo>
                    <a:pt x="749" y="4597"/>
                  </a:lnTo>
                  <a:lnTo>
                    <a:pt x="685" y="5461"/>
                  </a:lnTo>
                  <a:lnTo>
                    <a:pt x="647" y="6324"/>
                  </a:lnTo>
                  <a:lnTo>
                    <a:pt x="50" y="6972"/>
                  </a:lnTo>
                  <a:lnTo>
                    <a:pt x="0" y="7670"/>
                  </a:lnTo>
                  <a:lnTo>
                    <a:pt x="431" y="8420"/>
                  </a:lnTo>
                  <a:lnTo>
                    <a:pt x="1041" y="8940"/>
                  </a:lnTo>
                  <a:lnTo>
                    <a:pt x="1765" y="9118"/>
                  </a:lnTo>
                  <a:lnTo>
                    <a:pt x="2552" y="9067"/>
                  </a:lnTo>
                  <a:lnTo>
                    <a:pt x="5168" y="5626"/>
                  </a:lnTo>
                  <a:lnTo>
                    <a:pt x="6108" y="5003"/>
                  </a:lnTo>
                  <a:lnTo>
                    <a:pt x="5143" y="3238"/>
                  </a:lnTo>
                  <a:lnTo>
                    <a:pt x="4889" y="965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BF4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1762912" y="547885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876" y="3111"/>
                  </a:moveTo>
                  <a:lnTo>
                    <a:pt x="4471" y="3111"/>
                  </a:lnTo>
                  <a:lnTo>
                    <a:pt x="4643" y="3721"/>
                  </a:lnTo>
                  <a:lnTo>
                    <a:pt x="4519" y="4457"/>
                  </a:lnTo>
                  <a:lnTo>
                    <a:pt x="6935" y="6781"/>
                  </a:lnTo>
                  <a:lnTo>
                    <a:pt x="7773" y="6299"/>
                  </a:lnTo>
                  <a:lnTo>
                    <a:pt x="8194" y="5727"/>
                  </a:lnTo>
                  <a:lnTo>
                    <a:pt x="8128" y="4826"/>
                  </a:lnTo>
                  <a:lnTo>
                    <a:pt x="8783" y="3708"/>
                  </a:lnTo>
                  <a:lnTo>
                    <a:pt x="8876" y="3111"/>
                  </a:lnTo>
                  <a:close/>
                </a:path>
                <a:path w="8889" h="6985">
                  <a:moveTo>
                    <a:pt x="1448" y="0"/>
                  </a:moveTo>
                  <a:lnTo>
                    <a:pt x="1016" y="165"/>
                  </a:lnTo>
                  <a:lnTo>
                    <a:pt x="788" y="482"/>
                  </a:lnTo>
                  <a:lnTo>
                    <a:pt x="699" y="927"/>
                  </a:lnTo>
                  <a:lnTo>
                    <a:pt x="369" y="990"/>
                  </a:lnTo>
                  <a:lnTo>
                    <a:pt x="64" y="1295"/>
                  </a:lnTo>
                  <a:lnTo>
                    <a:pt x="0" y="2133"/>
                  </a:lnTo>
                  <a:lnTo>
                    <a:pt x="242" y="2921"/>
                  </a:lnTo>
                  <a:lnTo>
                    <a:pt x="842" y="3505"/>
                  </a:lnTo>
                  <a:lnTo>
                    <a:pt x="1331" y="3898"/>
                  </a:lnTo>
                  <a:lnTo>
                    <a:pt x="1448" y="4279"/>
                  </a:lnTo>
                  <a:lnTo>
                    <a:pt x="1829" y="4457"/>
                  </a:lnTo>
                  <a:lnTo>
                    <a:pt x="2185" y="4394"/>
                  </a:lnTo>
                  <a:lnTo>
                    <a:pt x="2528" y="4152"/>
                  </a:lnTo>
                  <a:lnTo>
                    <a:pt x="2883" y="3721"/>
                  </a:lnTo>
                  <a:lnTo>
                    <a:pt x="3366" y="3606"/>
                  </a:lnTo>
                  <a:lnTo>
                    <a:pt x="4247" y="3606"/>
                  </a:lnTo>
                  <a:lnTo>
                    <a:pt x="4471" y="3111"/>
                  </a:lnTo>
                  <a:lnTo>
                    <a:pt x="8876" y="3111"/>
                  </a:lnTo>
                  <a:lnTo>
                    <a:pt x="8865" y="2819"/>
                  </a:lnTo>
                  <a:lnTo>
                    <a:pt x="8591" y="2095"/>
                  </a:lnTo>
                  <a:lnTo>
                    <a:pt x="7887" y="736"/>
                  </a:lnTo>
                  <a:lnTo>
                    <a:pt x="5334" y="736"/>
                  </a:lnTo>
                  <a:lnTo>
                    <a:pt x="3683" y="76"/>
                  </a:lnTo>
                  <a:lnTo>
                    <a:pt x="1448" y="0"/>
                  </a:lnTo>
                  <a:close/>
                </a:path>
                <a:path w="8889" h="6985">
                  <a:moveTo>
                    <a:pt x="4247" y="3606"/>
                  </a:moveTo>
                  <a:lnTo>
                    <a:pt x="3366" y="3606"/>
                  </a:lnTo>
                  <a:lnTo>
                    <a:pt x="3899" y="3619"/>
                  </a:lnTo>
                  <a:lnTo>
                    <a:pt x="4115" y="3898"/>
                  </a:lnTo>
                  <a:lnTo>
                    <a:pt x="4247" y="3606"/>
                  </a:lnTo>
                  <a:close/>
                </a:path>
                <a:path w="8889" h="6985">
                  <a:moveTo>
                    <a:pt x="7544" y="76"/>
                  </a:moveTo>
                  <a:lnTo>
                    <a:pt x="5334" y="736"/>
                  </a:lnTo>
                  <a:lnTo>
                    <a:pt x="7887" y="736"/>
                  </a:lnTo>
                  <a:lnTo>
                    <a:pt x="7544" y="76"/>
                  </a:lnTo>
                  <a:close/>
                </a:path>
              </a:pathLst>
            </a:custGeom>
            <a:solidFill>
              <a:srgbClr val="C75A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0" name="object 930" descr=""/>
            <p:cNvSpPr/>
            <p:nvPr/>
          </p:nvSpPr>
          <p:spPr>
            <a:xfrm>
              <a:off x="1747733" y="546091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292" y="3479"/>
                  </a:moveTo>
                  <a:lnTo>
                    <a:pt x="3594" y="3479"/>
                  </a:lnTo>
                  <a:lnTo>
                    <a:pt x="3797" y="3632"/>
                  </a:lnTo>
                  <a:lnTo>
                    <a:pt x="3721" y="4140"/>
                  </a:lnTo>
                  <a:lnTo>
                    <a:pt x="2974" y="4140"/>
                  </a:lnTo>
                  <a:lnTo>
                    <a:pt x="2590" y="4356"/>
                  </a:lnTo>
                  <a:lnTo>
                    <a:pt x="2336" y="4610"/>
                  </a:lnTo>
                  <a:lnTo>
                    <a:pt x="1371" y="5740"/>
                  </a:lnTo>
                  <a:lnTo>
                    <a:pt x="0" y="6731"/>
                  </a:lnTo>
                  <a:lnTo>
                    <a:pt x="927" y="8547"/>
                  </a:lnTo>
                  <a:lnTo>
                    <a:pt x="1447" y="9067"/>
                  </a:lnTo>
                  <a:lnTo>
                    <a:pt x="2082" y="9232"/>
                  </a:lnTo>
                  <a:lnTo>
                    <a:pt x="2794" y="9156"/>
                  </a:lnTo>
                  <a:lnTo>
                    <a:pt x="3467" y="8966"/>
                  </a:lnTo>
                  <a:lnTo>
                    <a:pt x="4017" y="8547"/>
                  </a:lnTo>
                  <a:lnTo>
                    <a:pt x="4419" y="8039"/>
                  </a:lnTo>
                  <a:lnTo>
                    <a:pt x="4610" y="7099"/>
                  </a:lnTo>
                  <a:lnTo>
                    <a:pt x="5041" y="6451"/>
                  </a:lnTo>
                  <a:lnTo>
                    <a:pt x="6239" y="6451"/>
                  </a:lnTo>
                  <a:lnTo>
                    <a:pt x="7277" y="4953"/>
                  </a:lnTo>
                  <a:lnTo>
                    <a:pt x="7285" y="4140"/>
                  </a:lnTo>
                  <a:lnTo>
                    <a:pt x="3721" y="4140"/>
                  </a:lnTo>
                  <a:lnTo>
                    <a:pt x="3238" y="4038"/>
                  </a:lnTo>
                  <a:lnTo>
                    <a:pt x="7286" y="4038"/>
                  </a:lnTo>
                  <a:lnTo>
                    <a:pt x="7292" y="3479"/>
                  </a:lnTo>
                  <a:close/>
                </a:path>
                <a:path w="10160" h="9525">
                  <a:moveTo>
                    <a:pt x="6239" y="6451"/>
                  </a:moveTo>
                  <a:lnTo>
                    <a:pt x="5041" y="6451"/>
                  </a:lnTo>
                  <a:lnTo>
                    <a:pt x="6134" y="6604"/>
                  </a:lnTo>
                  <a:lnTo>
                    <a:pt x="6239" y="6451"/>
                  </a:lnTo>
                  <a:close/>
                </a:path>
                <a:path w="10160" h="9525">
                  <a:moveTo>
                    <a:pt x="8432" y="0"/>
                  </a:moveTo>
                  <a:lnTo>
                    <a:pt x="7835" y="152"/>
                  </a:lnTo>
                  <a:lnTo>
                    <a:pt x="6616" y="152"/>
                  </a:lnTo>
                  <a:lnTo>
                    <a:pt x="5372" y="215"/>
                  </a:lnTo>
                  <a:lnTo>
                    <a:pt x="2531" y="2578"/>
                  </a:lnTo>
                  <a:lnTo>
                    <a:pt x="2654" y="3124"/>
                  </a:lnTo>
                  <a:lnTo>
                    <a:pt x="2832" y="3429"/>
                  </a:lnTo>
                  <a:lnTo>
                    <a:pt x="3124" y="3683"/>
                  </a:lnTo>
                  <a:lnTo>
                    <a:pt x="3594" y="3479"/>
                  </a:lnTo>
                  <a:lnTo>
                    <a:pt x="7292" y="3479"/>
                  </a:lnTo>
                  <a:lnTo>
                    <a:pt x="7302" y="2578"/>
                  </a:lnTo>
                  <a:lnTo>
                    <a:pt x="9474" y="1625"/>
                  </a:lnTo>
                  <a:lnTo>
                    <a:pt x="9652" y="1498"/>
                  </a:lnTo>
                  <a:lnTo>
                    <a:pt x="9664" y="736"/>
                  </a:lnTo>
                  <a:lnTo>
                    <a:pt x="9347" y="520"/>
                  </a:lnTo>
                  <a:lnTo>
                    <a:pt x="8432" y="0"/>
                  </a:lnTo>
                  <a:close/>
                </a:path>
              </a:pathLst>
            </a:custGeom>
            <a:solidFill>
              <a:srgbClr val="B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1" name="object 931" descr=""/>
            <p:cNvSpPr/>
            <p:nvPr/>
          </p:nvSpPr>
          <p:spPr>
            <a:xfrm>
              <a:off x="1733781" y="5449693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641" y="0"/>
                  </a:moveTo>
                  <a:lnTo>
                    <a:pt x="0" y="2285"/>
                  </a:lnTo>
                  <a:lnTo>
                    <a:pt x="266" y="3213"/>
                  </a:lnTo>
                  <a:lnTo>
                    <a:pt x="736" y="3721"/>
                  </a:lnTo>
                  <a:lnTo>
                    <a:pt x="1358" y="3682"/>
                  </a:lnTo>
                  <a:lnTo>
                    <a:pt x="1968" y="3695"/>
                  </a:lnTo>
                  <a:lnTo>
                    <a:pt x="2590" y="3682"/>
                  </a:lnTo>
                  <a:lnTo>
                    <a:pt x="3162" y="3784"/>
                  </a:lnTo>
                  <a:lnTo>
                    <a:pt x="3670" y="4165"/>
                  </a:lnTo>
                  <a:lnTo>
                    <a:pt x="3848" y="4711"/>
                  </a:lnTo>
                  <a:lnTo>
                    <a:pt x="4178" y="5054"/>
                  </a:lnTo>
                  <a:lnTo>
                    <a:pt x="4737" y="5156"/>
                  </a:lnTo>
                  <a:lnTo>
                    <a:pt x="4965" y="5676"/>
                  </a:lnTo>
                  <a:lnTo>
                    <a:pt x="5372" y="5981"/>
                  </a:lnTo>
                  <a:lnTo>
                    <a:pt x="6210" y="6222"/>
                  </a:lnTo>
                  <a:lnTo>
                    <a:pt x="6502" y="6362"/>
                  </a:lnTo>
                  <a:lnTo>
                    <a:pt x="6769" y="6553"/>
                  </a:lnTo>
                  <a:lnTo>
                    <a:pt x="7175" y="6388"/>
                  </a:lnTo>
                  <a:lnTo>
                    <a:pt x="7391" y="6311"/>
                  </a:lnTo>
                  <a:lnTo>
                    <a:pt x="7721" y="6019"/>
                  </a:lnTo>
                  <a:lnTo>
                    <a:pt x="7975" y="5664"/>
                  </a:lnTo>
                  <a:lnTo>
                    <a:pt x="8140" y="5245"/>
                  </a:lnTo>
                  <a:lnTo>
                    <a:pt x="8153" y="4787"/>
                  </a:lnTo>
                  <a:lnTo>
                    <a:pt x="8026" y="4381"/>
                  </a:lnTo>
                  <a:lnTo>
                    <a:pt x="7759" y="4025"/>
                  </a:lnTo>
                  <a:lnTo>
                    <a:pt x="7696" y="3441"/>
                  </a:lnTo>
                  <a:lnTo>
                    <a:pt x="7353" y="3174"/>
                  </a:lnTo>
                  <a:lnTo>
                    <a:pt x="6794" y="3162"/>
                  </a:lnTo>
                  <a:lnTo>
                    <a:pt x="6019" y="1257"/>
                  </a:lnTo>
                  <a:lnTo>
                    <a:pt x="4089" y="939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DA96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1746867" y="5495097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2984" y="0"/>
                  </a:moveTo>
                  <a:lnTo>
                    <a:pt x="596" y="1409"/>
                  </a:lnTo>
                  <a:lnTo>
                    <a:pt x="0" y="2666"/>
                  </a:lnTo>
                  <a:lnTo>
                    <a:pt x="431" y="3670"/>
                  </a:lnTo>
                  <a:lnTo>
                    <a:pt x="1358" y="4571"/>
                  </a:lnTo>
                  <a:lnTo>
                    <a:pt x="1752" y="4825"/>
                  </a:lnTo>
                  <a:lnTo>
                    <a:pt x="2184" y="4978"/>
                  </a:lnTo>
                  <a:lnTo>
                    <a:pt x="2654" y="5029"/>
                  </a:lnTo>
                  <a:lnTo>
                    <a:pt x="3530" y="4978"/>
                  </a:lnTo>
                  <a:lnTo>
                    <a:pt x="4381" y="4775"/>
                  </a:lnTo>
                  <a:lnTo>
                    <a:pt x="5245" y="4698"/>
                  </a:lnTo>
                  <a:lnTo>
                    <a:pt x="6311" y="4635"/>
                  </a:lnTo>
                  <a:lnTo>
                    <a:pt x="7340" y="4965"/>
                  </a:lnTo>
                  <a:lnTo>
                    <a:pt x="8394" y="5029"/>
                  </a:lnTo>
                  <a:lnTo>
                    <a:pt x="9029" y="5016"/>
                  </a:lnTo>
                  <a:lnTo>
                    <a:pt x="9677" y="5029"/>
                  </a:lnTo>
                  <a:lnTo>
                    <a:pt x="10261" y="4660"/>
                  </a:lnTo>
                  <a:lnTo>
                    <a:pt x="10553" y="4546"/>
                  </a:lnTo>
                  <a:lnTo>
                    <a:pt x="10858" y="4483"/>
                  </a:lnTo>
                  <a:lnTo>
                    <a:pt x="11175" y="4457"/>
                  </a:lnTo>
                  <a:lnTo>
                    <a:pt x="11607" y="4140"/>
                  </a:lnTo>
                  <a:lnTo>
                    <a:pt x="8026" y="901"/>
                  </a:lnTo>
                  <a:lnTo>
                    <a:pt x="5549" y="116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CD72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1768892" y="549130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816" y="0"/>
                  </a:moveTo>
                  <a:lnTo>
                    <a:pt x="4635" y="253"/>
                  </a:lnTo>
                  <a:lnTo>
                    <a:pt x="3428" y="838"/>
                  </a:lnTo>
                  <a:lnTo>
                    <a:pt x="2146" y="1003"/>
                  </a:lnTo>
                  <a:lnTo>
                    <a:pt x="876" y="1206"/>
                  </a:lnTo>
                  <a:lnTo>
                    <a:pt x="457" y="2730"/>
                  </a:lnTo>
                  <a:lnTo>
                    <a:pt x="152" y="3949"/>
                  </a:lnTo>
                  <a:lnTo>
                    <a:pt x="0" y="5168"/>
                  </a:lnTo>
                  <a:lnTo>
                    <a:pt x="546" y="6413"/>
                  </a:lnTo>
                  <a:lnTo>
                    <a:pt x="2565" y="4508"/>
                  </a:lnTo>
                  <a:lnTo>
                    <a:pt x="5245" y="3365"/>
                  </a:lnTo>
                  <a:lnTo>
                    <a:pt x="6802" y="1206"/>
                  </a:lnTo>
                  <a:lnTo>
                    <a:pt x="6881" y="1003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3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1776660" y="548374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4444" y="0"/>
                  </a:moveTo>
                  <a:lnTo>
                    <a:pt x="1333" y="139"/>
                  </a:lnTo>
                  <a:lnTo>
                    <a:pt x="0" y="774"/>
                  </a:lnTo>
                  <a:lnTo>
                    <a:pt x="139" y="4419"/>
                  </a:lnTo>
                  <a:lnTo>
                    <a:pt x="2006" y="4381"/>
                  </a:lnTo>
                  <a:lnTo>
                    <a:pt x="3441" y="4660"/>
                  </a:lnTo>
                  <a:lnTo>
                    <a:pt x="4673" y="4889"/>
                  </a:lnTo>
                  <a:lnTo>
                    <a:pt x="5346" y="4317"/>
                  </a:lnTo>
                  <a:lnTo>
                    <a:pt x="5410" y="3060"/>
                  </a:lnTo>
                  <a:lnTo>
                    <a:pt x="5511" y="1295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AD4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1765503" y="547715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771" y="0"/>
                  </a:moveTo>
                  <a:lnTo>
                    <a:pt x="3060" y="558"/>
                  </a:lnTo>
                  <a:lnTo>
                    <a:pt x="1092" y="1778"/>
                  </a:lnTo>
                  <a:lnTo>
                    <a:pt x="1015" y="2374"/>
                  </a:lnTo>
                  <a:lnTo>
                    <a:pt x="0" y="3835"/>
                  </a:lnTo>
                  <a:lnTo>
                    <a:pt x="1308" y="3327"/>
                  </a:lnTo>
                  <a:lnTo>
                    <a:pt x="3200" y="2616"/>
                  </a:lnTo>
                  <a:lnTo>
                    <a:pt x="4457" y="3822"/>
                  </a:lnTo>
                  <a:lnTo>
                    <a:pt x="6019" y="3835"/>
                  </a:lnTo>
                  <a:lnTo>
                    <a:pt x="6032" y="2679"/>
                  </a:lnTo>
                  <a:lnTo>
                    <a:pt x="6311" y="1447"/>
                  </a:lnTo>
                  <a:lnTo>
                    <a:pt x="5092" y="660"/>
                  </a:lnTo>
                  <a:lnTo>
                    <a:pt x="4444" y="50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27D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1749435" y="5448887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4660" y="0"/>
                  </a:moveTo>
                  <a:lnTo>
                    <a:pt x="3454" y="977"/>
                  </a:lnTo>
                  <a:lnTo>
                    <a:pt x="2133" y="355"/>
                  </a:lnTo>
                  <a:lnTo>
                    <a:pt x="1435" y="215"/>
                  </a:lnTo>
                  <a:lnTo>
                    <a:pt x="825" y="380"/>
                  </a:lnTo>
                  <a:lnTo>
                    <a:pt x="304" y="863"/>
                  </a:lnTo>
                  <a:lnTo>
                    <a:pt x="38" y="1269"/>
                  </a:lnTo>
                  <a:lnTo>
                    <a:pt x="0" y="1676"/>
                  </a:lnTo>
                  <a:lnTo>
                    <a:pt x="203" y="2108"/>
                  </a:lnTo>
                  <a:lnTo>
                    <a:pt x="812" y="2120"/>
                  </a:lnTo>
                  <a:lnTo>
                    <a:pt x="1079" y="2603"/>
                  </a:lnTo>
                  <a:lnTo>
                    <a:pt x="1460" y="2908"/>
                  </a:lnTo>
                  <a:lnTo>
                    <a:pt x="3556" y="3987"/>
                  </a:lnTo>
                  <a:lnTo>
                    <a:pt x="4737" y="2730"/>
                  </a:lnTo>
                  <a:lnTo>
                    <a:pt x="7645" y="3771"/>
                  </a:lnTo>
                  <a:lnTo>
                    <a:pt x="7658" y="939"/>
                  </a:lnTo>
                  <a:lnTo>
                    <a:pt x="7239" y="355"/>
                  </a:lnTo>
                  <a:lnTo>
                    <a:pt x="6642" y="126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BF58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1731291" y="544753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0" y="0"/>
                  </a:moveTo>
                  <a:lnTo>
                    <a:pt x="38" y="368"/>
                  </a:lnTo>
                  <a:lnTo>
                    <a:pt x="12" y="723"/>
                  </a:lnTo>
                  <a:lnTo>
                    <a:pt x="0" y="1092"/>
                  </a:lnTo>
                  <a:lnTo>
                    <a:pt x="622" y="3149"/>
                  </a:lnTo>
                  <a:lnTo>
                    <a:pt x="1371" y="4978"/>
                  </a:lnTo>
                  <a:lnTo>
                    <a:pt x="4038" y="3276"/>
                  </a:lnTo>
                  <a:lnTo>
                    <a:pt x="4406" y="2908"/>
                  </a:lnTo>
                  <a:lnTo>
                    <a:pt x="4762" y="2527"/>
                  </a:lnTo>
                  <a:lnTo>
                    <a:pt x="5130" y="2158"/>
                  </a:lnTo>
                  <a:lnTo>
                    <a:pt x="3746" y="711"/>
                  </a:lnTo>
                  <a:lnTo>
                    <a:pt x="2031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CA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1754606" y="549430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1651" y="0"/>
                  </a:moveTo>
                  <a:lnTo>
                    <a:pt x="952" y="38"/>
                  </a:lnTo>
                  <a:lnTo>
                    <a:pt x="482" y="431"/>
                  </a:lnTo>
                  <a:lnTo>
                    <a:pt x="139" y="1016"/>
                  </a:lnTo>
                  <a:lnTo>
                    <a:pt x="0" y="1447"/>
                  </a:lnTo>
                  <a:lnTo>
                    <a:pt x="114" y="1816"/>
                  </a:lnTo>
                  <a:lnTo>
                    <a:pt x="431" y="2133"/>
                  </a:lnTo>
                  <a:lnTo>
                    <a:pt x="1193" y="3378"/>
                  </a:lnTo>
                  <a:lnTo>
                    <a:pt x="2628" y="3657"/>
                  </a:lnTo>
                  <a:lnTo>
                    <a:pt x="3721" y="4432"/>
                  </a:lnTo>
                  <a:lnTo>
                    <a:pt x="4140" y="4699"/>
                  </a:lnTo>
                  <a:lnTo>
                    <a:pt x="4597" y="4508"/>
                  </a:lnTo>
                  <a:lnTo>
                    <a:pt x="4864" y="4292"/>
                  </a:lnTo>
                  <a:lnTo>
                    <a:pt x="5168" y="4191"/>
                  </a:lnTo>
                  <a:lnTo>
                    <a:pt x="5511" y="4203"/>
                  </a:lnTo>
                  <a:lnTo>
                    <a:pt x="5956" y="4038"/>
                  </a:lnTo>
                  <a:lnTo>
                    <a:pt x="6057" y="3759"/>
                  </a:lnTo>
                  <a:lnTo>
                    <a:pt x="5803" y="3352"/>
                  </a:lnTo>
                  <a:lnTo>
                    <a:pt x="4991" y="3162"/>
                  </a:lnTo>
                  <a:lnTo>
                    <a:pt x="4089" y="3136"/>
                  </a:lnTo>
                  <a:lnTo>
                    <a:pt x="3619" y="2273"/>
                  </a:lnTo>
                  <a:lnTo>
                    <a:pt x="3594" y="1371"/>
                  </a:lnTo>
                  <a:lnTo>
                    <a:pt x="3225" y="647"/>
                  </a:lnTo>
                  <a:lnTo>
                    <a:pt x="2501" y="101"/>
                  </a:lnTo>
                  <a:lnTo>
                    <a:pt x="2222" y="50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C2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1751453" y="545838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9" y="0"/>
                  </a:moveTo>
                  <a:lnTo>
                    <a:pt x="127" y="393"/>
                  </a:lnTo>
                  <a:lnTo>
                    <a:pt x="0" y="825"/>
                  </a:lnTo>
                  <a:lnTo>
                    <a:pt x="76" y="1308"/>
                  </a:lnTo>
                  <a:lnTo>
                    <a:pt x="635" y="2857"/>
                  </a:lnTo>
                  <a:lnTo>
                    <a:pt x="2311" y="2844"/>
                  </a:lnTo>
                  <a:lnTo>
                    <a:pt x="3378" y="3682"/>
                  </a:lnTo>
                  <a:lnTo>
                    <a:pt x="4051" y="3568"/>
                  </a:lnTo>
                  <a:lnTo>
                    <a:pt x="4483" y="3162"/>
                  </a:lnTo>
                  <a:lnTo>
                    <a:pt x="4711" y="2527"/>
                  </a:lnTo>
                  <a:lnTo>
                    <a:pt x="3657" y="1054"/>
                  </a:lnTo>
                  <a:lnTo>
                    <a:pt x="2044" y="52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76A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1752226" y="549892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892" y="0"/>
                  </a:moveTo>
                  <a:lnTo>
                    <a:pt x="927" y="63"/>
                  </a:lnTo>
                  <a:lnTo>
                    <a:pt x="0" y="2552"/>
                  </a:lnTo>
                  <a:lnTo>
                    <a:pt x="825" y="3200"/>
                  </a:lnTo>
                  <a:lnTo>
                    <a:pt x="2235" y="3187"/>
                  </a:lnTo>
                  <a:lnTo>
                    <a:pt x="2463" y="2997"/>
                  </a:lnTo>
                  <a:lnTo>
                    <a:pt x="2933" y="2641"/>
                  </a:lnTo>
                  <a:lnTo>
                    <a:pt x="4902" y="838"/>
                  </a:lnTo>
                  <a:lnTo>
                    <a:pt x="4216" y="787"/>
                  </a:lnTo>
                  <a:lnTo>
                    <a:pt x="3517" y="749"/>
                  </a:lnTo>
                  <a:lnTo>
                    <a:pt x="2832" y="69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1779132" y="5472576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888" y="0"/>
                  </a:moveTo>
                  <a:lnTo>
                    <a:pt x="571" y="1346"/>
                  </a:lnTo>
                  <a:lnTo>
                    <a:pt x="1371" y="2933"/>
                  </a:lnTo>
                  <a:lnTo>
                    <a:pt x="0" y="4051"/>
                  </a:lnTo>
                  <a:lnTo>
                    <a:pt x="292" y="4889"/>
                  </a:lnTo>
                  <a:lnTo>
                    <a:pt x="990" y="5181"/>
                  </a:lnTo>
                  <a:lnTo>
                    <a:pt x="1777" y="5334"/>
                  </a:lnTo>
                  <a:lnTo>
                    <a:pt x="1816" y="4229"/>
                  </a:lnTo>
                  <a:lnTo>
                    <a:pt x="1841" y="3111"/>
                  </a:lnTo>
                  <a:lnTo>
                    <a:pt x="1879" y="2006"/>
                  </a:lnTo>
                  <a:lnTo>
                    <a:pt x="2578" y="838"/>
                  </a:lnTo>
                  <a:lnTo>
                    <a:pt x="2489" y="50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1767657" y="547560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84" y="0"/>
                  </a:moveTo>
                  <a:lnTo>
                    <a:pt x="647" y="38"/>
                  </a:lnTo>
                  <a:lnTo>
                    <a:pt x="0" y="609"/>
                  </a:lnTo>
                  <a:lnTo>
                    <a:pt x="901" y="2108"/>
                  </a:lnTo>
                  <a:lnTo>
                    <a:pt x="1587" y="2146"/>
                  </a:lnTo>
                  <a:lnTo>
                    <a:pt x="2260" y="2171"/>
                  </a:lnTo>
                  <a:lnTo>
                    <a:pt x="2933" y="2209"/>
                  </a:lnTo>
                  <a:lnTo>
                    <a:pt x="3035" y="1358"/>
                  </a:lnTo>
                  <a:lnTo>
                    <a:pt x="2908" y="584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AF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1742334" y="545493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930" y="0"/>
                  </a:moveTo>
                  <a:lnTo>
                    <a:pt x="203" y="25"/>
                  </a:lnTo>
                  <a:lnTo>
                    <a:pt x="126" y="266"/>
                  </a:lnTo>
                  <a:lnTo>
                    <a:pt x="0" y="749"/>
                  </a:lnTo>
                  <a:lnTo>
                    <a:pt x="380" y="2158"/>
                  </a:lnTo>
                  <a:lnTo>
                    <a:pt x="1371" y="2793"/>
                  </a:lnTo>
                  <a:lnTo>
                    <a:pt x="2768" y="2895"/>
                  </a:lnTo>
                  <a:lnTo>
                    <a:pt x="3276" y="2857"/>
                  </a:lnTo>
                  <a:lnTo>
                    <a:pt x="3759" y="2730"/>
                  </a:lnTo>
                  <a:lnTo>
                    <a:pt x="4203" y="2489"/>
                  </a:lnTo>
                  <a:lnTo>
                    <a:pt x="4330" y="2273"/>
                  </a:lnTo>
                  <a:lnTo>
                    <a:pt x="4610" y="1854"/>
                  </a:lnTo>
                  <a:lnTo>
                    <a:pt x="3340" y="761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A7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1746709" y="545679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25" y="0"/>
                  </a:moveTo>
                  <a:lnTo>
                    <a:pt x="1257" y="203"/>
                  </a:lnTo>
                  <a:lnTo>
                    <a:pt x="228" y="0"/>
                  </a:lnTo>
                  <a:lnTo>
                    <a:pt x="38" y="228"/>
                  </a:lnTo>
                  <a:lnTo>
                    <a:pt x="0" y="2641"/>
                  </a:lnTo>
                  <a:lnTo>
                    <a:pt x="1485" y="2768"/>
                  </a:lnTo>
                  <a:lnTo>
                    <a:pt x="3302" y="2400"/>
                  </a:lnTo>
                  <a:lnTo>
                    <a:pt x="3670" y="1892"/>
                  </a:lnTo>
                  <a:lnTo>
                    <a:pt x="3632" y="1422"/>
                  </a:lnTo>
                  <a:lnTo>
                    <a:pt x="3200" y="977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E71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1767880" y="548403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736" y="0"/>
                  </a:moveTo>
                  <a:lnTo>
                    <a:pt x="0" y="660"/>
                  </a:lnTo>
                  <a:lnTo>
                    <a:pt x="88" y="1358"/>
                  </a:lnTo>
                  <a:lnTo>
                    <a:pt x="622" y="2082"/>
                  </a:lnTo>
                  <a:lnTo>
                    <a:pt x="711" y="2501"/>
                  </a:lnTo>
                  <a:lnTo>
                    <a:pt x="863" y="3340"/>
                  </a:lnTo>
                  <a:lnTo>
                    <a:pt x="1892" y="2933"/>
                  </a:lnTo>
                  <a:lnTo>
                    <a:pt x="2438" y="2108"/>
                  </a:lnTo>
                  <a:lnTo>
                    <a:pt x="2806" y="111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1772321" y="549034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511" y="0"/>
                  </a:moveTo>
                  <a:lnTo>
                    <a:pt x="1003" y="596"/>
                  </a:lnTo>
                  <a:lnTo>
                    <a:pt x="508" y="1193"/>
                  </a:lnTo>
                  <a:lnTo>
                    <a:pt x="0" y="1790"/>
                  </a:lnTo>
                  <a:lnTo>
                    <a:pt x="1168" y="1854"/>
                  </a:lnTo>
                  <a:lnTo>
                    <a:pt x="2324" y="1930"/>
                  </a:lnTo>
                  <a:lnTo>
                    <a:pt x="3492" y="1993"/>
                  </a:lnTo>
                  <a:lnTo>
                    <a:pt x="4152" y="266"/>
                  </a:lnTo>
                  <a:lnTo>
                    <a:pt x="2451" y="762"/>
                  </a:lnTo>
                  <a:lnTo>
                    <a:pt x="1841" y="228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1747762" y="54485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50" y="0"/>
                  </a:moveTo>
                  <a:lnTo>
                    <a:pt x="292" y="939"/>
                  </a:lnTo>
                  <a:lnTo>
                    <a:pt x="0" y="1409"/>
                  </a:lnTo>
                  <a:lnTo>
                    <a:pt x="342" y="2260"/>
                  </a:lnTo>
                  <a:lnTo>
                    <a:pt x="1092" y="2400"/>
                  </a:lnTo>
                  <a:lnTo>
                    <a:pt x="1879" y="2476"/>
                  </a:lnTo>
                  <a:lnTo>
                    <a:pt x="2184" y="1346"/>
                  </a:lnTo>
                  <a:lnTo>
                    <a:pt x="1371" y="7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1759486" y="54642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89" y="0"/>
                  </a:moveTo>
                  <a:lnTo>
                    <a:pt x="342" y="190"/>
                  </a:lnTo>
                  <a:lnTo>
                    <a:pt x="0" y="546"/>
                  </a:lnTo>
                  <a:lnTo>
                    <a:pt x="419" y="1066"/>
                  </a:lnTo>
                  <a:lnTo>
                    <a:pt x="901" y="1689"/>
                  </a:lnTo>
                  <a:lnTo>
                    <a:pt x="1460" y="1879"/>
                  </a:lnTo>
                  <a:lnTo>
                    <a:pt x="1841" y="914"/>
                  </a:lnTo>
                  <a:lnTo>
                    <a:pt x="1752" y="368"/>
                  </a:lnTo>
                  <a:lnTo>
                    <a:pt x="1435" y="76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1767967" y="549403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384" y="0"/>
                  </a:moveTo>
                  <a:lnTo>
                    <a:pt x="406" y="1231"/>
                  </a:lnTo>
                  <a:lnTo>
                    <a:pt x="0" y="2463"/>
                  </a:lnTo>
                  <a:lnTo>
                    <a:pt x="1460" y="3644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8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1754618" y="550156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546" y="0"/>
                  </a:moveTo>
                  <a:lnTo>
                    <a:pt x="393" y="152"/>
                  </a:lnTo>
                  <a:lnTo>
                    <a:pt x="253" y="304"/>
                  </a:lnTo>
                  <a:lnTo>
                    <a:pt x="114" y="444"/>
                  </a:lnTo>
                  <a:lnTo>
                    <a:pt x="0" y="762"/>
                  </a:lnTo>
                  <a:lnTo>
                    <a:pt x="88" y="1003"/>
                  </a:lnTo>
                  <a:lnTo>
                    <a:pt x="380" y="1168"/>
                  </a:lnTo>
                  <a:lnTo>
                    <a:pt x="1587" y="1295"/>
                  </a:lnTo>
                  <a:lnTo>
                    <a:pt x="2844" y="1549"/>
                  </a:lnTo>
                  <a:lnTo>
                    <a:pt x="3530" y="11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1749917" y="545776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2" y="406"/>
                  </a:lnTo>
                  <a:lnTo>
                    <a:pt x="12" y="812"/>
                  </a:lnTo>
                  <a:lnTo>
                    <a:pt x="25" y="1219"/>
                  </a:lnTo>
                  <a:lnTo>
                    <a:pt x="660" y="1854"/>
                  </a:lnTo>
                  <a:lnTo>
                    <a:pt x="1320" y="1981"/>
                  </a:lnTo>
                  <a:lnTo>
                    <a:pt x="2006" y="1295"/>
                  </a:lnTo>
                  <a:lnTo>
                    <a:pt x="1955" y="1066"/>
                  </a:lnTo>
                  <a:lnTo>
                    <a:pt x="1943" y="850"/>
                  </a:lnTo>
                  <a:lnTo>
                    <a:pt x="1955" y="622"/>
                  </a:lnTo>
                  <a:lnTo>
                    <a:pt x="1308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5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1770627" y="548302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25" y="0"/>
                  </a:moveTo>
                  <a:lnTo>
                    <a:pt x="76" y="533"/>
                  </a:lnTo>
                  <a:lnTo>
                    <a:pt x="0" y="1295"/>
                  </a:lnTo>
                  <a:lnTo>
                    <a:pt x="50" y="2120"/>
                  </a:lnTo>
                  <a:lnTo>
                    <a:pt x="825" y="1600"/>
                  </a:lnTo>
                  <a:lnTo>
                    <a:pt x="876" y="82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1787188" y="548713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3" y="0"/>
                  </a:moveTo>
                  <a:lnTo>
                    <a:pt x="0" y="800"/>
                  </a:lnTo>
                  <a:lnTo>
                    <a:pt x="88" y="1536"/>
                  </a:lnTo>
                  <a:lnTo>
                    <a:pt x="825" y="2019"/>
                  </a:lnTo>
                  <a:lnTo>
                    <a:pt x="1320" y="2184"/>
                  </a:lnTo>
                  <a:lnTo>
                    <a:pt x="1739" y="1320"/>
                  </a:lnTo>
                  <a:lnTo>
                    <a:pt x="1701" y="571"/>
                  </a:lnTo>
                  <a:lnTo>
                    <a:pt x="787" y="38"/>
                  </a:lnTo>
                  <a:lnTo>
                    <a:pt x="546" y="63"/>
                  </a:lnTo>
                  <a:lnTo>
                    <a:pt x="304" y="5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CA3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1760105" y="549653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197" y="990"/>
                  </a:moveTo>
                  <a:lnTo>
                    <a:pt x="1562" y="1041"/>
                  </a:lnTo>
                  <a:lnTo>
                    <a:pt x="292" y="1117"/>
                  </a:lnTo>
                  <a:lnTo>
                    <a:pt x="88" y="1689"/>
                  </a:lnTo>
                  <a:lnTo>
                    <a:pt x="0" y="1981"/>
                  </a:lnTo>
                  <a:lnTo>
                    <a:pt x="927" y="2095"/>
                  </a:lnTo>
                  <a:lnTo>
                    <a:pt x="1727" y="1917"/>
                  </a:lnTo>
                  <a:lnTo>
                    <a:pt x="2197" y="990"/>
                  </a:lnTo>
                  <a:close/>
                </a:path>
                <a:path w="4444" h="2539">
                  <a:moveTo>
                    <a:pt x="4292" y="0"/>
                  </a:moveTo>
                  <a:lnTo>
                    <a:pt x="3429" y="0"/>
                  </a:lnTo>
                  <a:lnTo>
                    <a:pt x="2705" y="279"/>
                  </a:lnTo>
                  <a:lnTo>
                    <a:pt x="2197" y="990"/>
                  </a:lnTo>
                  <a:lnTo>
                    <a:pt x="3098" y="1092"/>
                  </a:lnTo>
                  <a:lnTo>
                    <a:pt x="3835" y="850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1765415" y="550048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254" y="266"/>
                  </a:lnTo>
                  <a:lnTo>
                    <a:pt x="368" y="939"/>
                  </a:lnTo>
                  <a:lnTo>
                    <a:pt x="914" y="292"/>
                  </a:lnTo>
                  <a:lnTo>
                    <a:pt x="622" y="165"/>
                  </a:lnTo>
                  <a:lnTo>
                    <a:pt x="317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2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1758150" y="549969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041" y="1803"/>
                  </a:moveTo>
                  <a:lnTo>
                    <a:pt x="952" y="1524"/>
                  </a:lnTo>
                  <a:lnTo>
                    <a:pt x="927" y="1231"/>
                  </a:lnTo>
                  <a:lnTo>
                    <a:pt x="990" y="939"/>
                  </a:lnTo>
                  <a:lnTo>
                    <a:pt x="660" y="1295"/>
                  </a:lnTo>
                  <a:lnTo>
                    <a:pt x="330" y="1638"/>
                  </a:lnTo>
                  <a:lnTo>
                    <a:pt x="0" y="1993"/>
                  </a:lnTo>
                  <a:lnTo>
                    <a:pt x="1041" y="1803"/>
                  </a:lnTo>
                  <a:close/>
                </a:path>
                <a:path w="3810" h="2539">
                  <a:moveTo>
                    <a:pt x="3238" y="0"/>
                  </a:moveTo>
                  <a:lnTo>
                    <a:pt x="2844" y="241"/>
                  </a:lnTo>
                  <a:lnTo>
                    <a:pt x="2451" y="469"/>
                  </a:lnTo>
                  <a:lnTo>
                    <a:pt x="2057" y="711"/>
                  </a:lnTo>
                  <a:lnTo>
                    <a:pt x="2616" y="736"/>
                  </a:lnTo>
                  <a:lnTo>
                    <a:pt x="2997" y="482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1769615" y="54984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4" y="0"/>
                  </a:moveTo>
                  <a:lnTo>
                    <a:pt x="25" y="317"/>
                  </a:lnTo>
                  <a:lnTo>
                    <a:pt x="0" y="647"/>
                  </a:lnTo>
                  <a:lnTo>
                    <a:pt x="50" y="965"/>
                  </a:lnTo>
                  <a:lnTo>
                    <a:pt x="368" y="1066"/>
                  </a:lnTo>
                  <a:lnTo>
                    <a:pt x="698" y="1104"/>
                  </a:lnTo>
                  <a:lnTo>
                    <a:pt x="1028" y="1092"/>
                  </a:lnTo>
                  <a:lnTo>
                    <a:pt x="914" y="558"/>
                  </a:lnTo>
                  <a:lnTo>
                    <a:pt x="660" y="15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1758048" y="549560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155" y="3213"/>
                  </a:moveTo>
                  <a:lnTo>
                    <a:pt x="876" y="3124"/>
                  </a:lnTo>
                  <a:lnTo>
                    <a:pt x="571" y="3098"/>
                  </a:lnTo>
                  <a:lnTo>
                    <a:pt x="279" y="3136"/>
                  </a:lnTo>
                  <a:lnTo>
                    <a:pt x="165" y="3403"/>
                  </a:lnTo>
                  <a:lnTo>
                    <a:pt x="76" y="3683"/>
                  </a:lnTo>
                  <a:lnTo>
                    <a:pt x="0" y="3949"/>
                  </a:lnTo>
                  <a:lnTo>
                    <a:pt x="381" y="3708"/>
                  </a:lnTo>
                  <a:lnTo>
                    <a:pt x="774" y="3467"/>
                  </a:lnTo>
                  <a:lnTo>
                    <a:pt x="1155" y="3213"/>
                  </a:lnTo>
                  <a:close/>
                </a:path>
                <a:path w="7619" h="4445">
                  <a:moveTo>
                    <a:pt x="7416" y="0"/>
                  </a:moveTo>
                  <a:lnTo>
                    <a:pt x="7073" y="304"/>
                  </a:lnTo>
                  <a:lnTo>
                    <a:pt x="6718" y="609"/>
                  </a:lnTo>
                  <a:lnTo>
                    <a:pt x="6375" y="914"/>
                  </a:lnTo>
                  <a:lnTo>
                    <a:pt x="6934" y="850"/>
                  </a:lnTo>
                  <a:lnTo>
                    <a:pt x="7277" y="533"/>
                  </a:lnTo>
                  <a:lnTo>
                    <a:pt x="7416" y="0"/>
                  </a:lnTo>
                  <a:close/>
                </a:path>
              </a:pathLst>
            </a:custGeom>
            <a:solidFill>
              <a:srgbClr val="EAC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1780898" y="547787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63" y="622"/>
                  </a:lnTo>
                  <a:lnTo>
                    <a:pt x="406" y="1041"/>
                  </a:lnTo>
                  <a:lnTo>
                    <a:pt x="939" y="1333"/>
                  </a:lnTo>
                  <a:lnTo>
                    <a:pt x="939" y="660"/>
                  </a:lnTo>
                  <a:lnTo>
                    <a:pt x="622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1757070" y="546144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16" y="850"/>
                  </a:moveTo>
                  <a:lnTo>
                    <a:pt x="889" y="317"/>
                  </a:lnTo>
                  <a:lnTo>
                    <a:pt x="558" y="12"/>
                  </a:lnTo>
                  <a:lnTo>
                    <a:pt x="0" y="0"/>
                  </a:lnTo>
                  <a:lnTo>
                    <a:pt x="38" y="368"/>
                  </a:lnTo>
                  <a:lnTo>
                    <a:pt x="88" y="736"/>
                  </a:lnTo>
                  <a:lnTo>
                    <a:pt x="127" y="1104"/>
                  </a:lnTo>
                  <a:lnTo>
                    <a:pt x="431" y="1028"/>
                  </a:lnTo>
                  <a:lnTo>
                    <a:pt x="1016" y="850"/>
                  </a:lnTo>
                  <a:close/>
                </a:path>
                <a:path w="2539" h="1904">
                  <a:moveTo>
                    <a:pt x="2311" y="1727"/>
                  </a:moveTo>
                  <a:lnTo>
                    <a:pt x="2095" y="1130"/>
                  </a:lnTo>
                  <a:lnTo>
                    <a:pt x="1676" y="838"/>
                  </a:lnTo>
                  <a:lnTo>
                    <a:pt x="1054" y="863"/>
                  </a:lnTo>
                  <a:lnTo>
                    <a:pt x="1282" y="1422"/>
                  </a:lnTo>
                  <a:lnTo>
                    <a:pt x="1689" y="1739"/>
                  </a:lnTo>
                  <a:lnTo>
                    <a:pt x="2311" y="1727"/>
                  </a:lnTo>
                  <a:close/>
                </a:path>
              </a:pathLst>
            </a:custGeom>
            <a:solidFill>
              <a:srgbClr val="B458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1741547" y="545371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126" y="1143"/>
                  </a:lnTo>
                  <a:lnTo>
                    <a:pt x="406" y="1524"/>
                  </a:lnTo>
                  <a:lnTo>
                    <a:pt x="698" y="1549"/>
                  </a:lnTo>
                  <a:lnTo>
                    <a:pt x="970" y="1244"/>
                  </a:lnTo>
                  <a:lnTo>
                    <a:pt x="965" y="5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1749685" y="54509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84" y="0"/>
                  </a:moveTo>
                  <a:lnTo>
                    <a:pt x="0" y="0"/>
                  </a:lnTo>
                  <a:lnTo>
                    <a:pt x="203" y="584"/>
                  </a:lnTo>
                  <a:lnTo>
                    <a:pt x="635" y="800"/>
                  </a:lnTo>
                  <a:lnTo>
                    <a:pt x="1219" y="812"/>
                  </a:lnTo>
                  <a:lnTo>
                    <a:pt x="952" y="33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1700003" y="54446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90" y="0"/>
                  </a:moveTo>
                  <a:lnTo>
                    <a:pt x="114" y="304"/>
                  </a:lnTo>
                  <a:lnTo>
                    <a:pt x="50" y="622"/>
                  </a:lnTo>
                  <a:lnTo>
                    <a:pt x="0" y="939"/>
                  </a:lnTo>
                  <a:lnTo>
                    <a:pt x="368" y="939"/>
                  </a:lnTo>
                  <a:lnTo>
                    <a:pt x="1079" y="965"/>
                  </a:lnTo>
                  <a:lnTo>
                    <a:pt x="787" y="634"/>
                  </a:lnTo>
                  <a:lnTo>
                    <a:pt x="495" y="31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9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1773109" y="5445865"/>
              <a:ext cx="22860" cy="15875"/>
            </a:xfrm>
            <a:custGeom>
              <a:avLst/>
              <a:gdLst/>
              <a:ahLst/>
              <a:cxnLst/>
              <a:rect l="l" t="t" r="r" b="b"/>
              <a:pathLst>
                <a:path w="22860" h="15875">
                  <a:moveTo>
                    <a:pt x="10756" y="0"/>
                  </a:moveTo>
                  <a:lnTo>
                    <a:pt x="9105" y="12"/>
                  </a:lnTo>
                  <a:lnTo>
                    <a:pt x="8191" y="939"/>
                  </a:lnTo>
                  <a:lnTo>
                    <a:pt x="7683" y="2425"/>
                  </a:lnTo>
                  <a:lnTo>
                    <a:pt x="7467" y="2870"/>
                  </a:lnTo>
                  <a:lnTo>
                    <a:pt x="7823" y="3936"/>
                  </a:lnTo>
                  <a:lnTo>
                    <a:pt x="5334" y="2730"/>
                  </a:lnTo>
                  <a:lnTo>
                    <a:pt x="3975" y="2133"/>
                  </a:lnTo>
                  <a:lnTo>
                    <a:pt x="2425" y="2781"/>
                  </a:lnTo>
                  <a:lnTo>
                    <a:pt x="0" y="5486"/>
                  </a:lnTo>
                  <a:lnTo>
                    <a:pt x="25" y="7264"/>
                  </a:lnTo>
                  <a:lnTo>
                    <a:pt x="5219" y="7607"/>
                  </a:lnTo>
                  <a:lnTo>
                    <a:pt x="6083" y="8191"/>
                  </a:lnTo>
                  <a:lnTo>
                    <a:pt x="7023" y="8559"/>
                  </a:lnTo>
                  <a:lnTo>
                    <a:pt x="7874" y="8940"/>
                  </a:lnTo>
                  <a:lnTo>
                    <a:pt x="9563" y="9575"/>
                  </a:lnTo>
                  <a:lnTo>
                    <a:pt x="10223" y="9702"/>
                  </a:lnTo>
                  <a:lnTo>
                    <a:pt x="12496" y="9563"/>
                  </a:lnTo>
                  <a:lnTo>
                    <a:pt x="12026" y="11277"/>
                  </a:lnTo>
                  <a:lnTo>
                    <a:pt x="13042" y="12814"/>
                  </a:lnTo>
                  <a:lnTo>
                    <a:pt x="13398" y="14858"/>
                  </a:lnTo>
                  <a:lnTo>
                    <a:pt x="15824" y="15760"/>
                  </a:lnTo>
                  <a:lnTo>
                    <a:pt x="16294" y="13309"/>
                  </a:lnTo>
                  <a:lnTo>
                    <a:pt x="17729" y="12001"/>
                  </a:lnTo>
                  <a:lnTo>
                    <a:pt x="22313" y="12268"/>
                  </a:lnTo>
                  <a:lnTo>
                    <a:pt x="22453" y="9283"/>
                  </a:lnTo>
                  <a:lnTo>
                    <a:pt x="20713" y="8343"/>
                  </a:lnTo>
                  <a:lnTo>
                    <a:pt x="18821" y="7594"/>
                  </a:lnTo>
                  <a:lnTo>
                    <a:pt x="18008" y="5549"/>
                  </a:lnTo>
                  <a:lnTo>
                    <a:pt x="17310" y="5003"/>
                  </a:lnTo>
                  <a:lnTo>
                    <a:pt x="16548" y="4546"/>
                  </a:lnTo>
                  <a:lnTo>
                    <a:pt x="14960" y="3746"/>
                  </a:lnTo>
                  <a:lnTo>
                    <a:pt x="14376" y="3136"/>
                  </a:lnTo>
                  <a:lnTo>
                    <a:pt x="11493" y="38"/>
                  </a:lnTo>
                  <a:lnTo>
                    <a:pt x="10756" y="0"/>
                  </a:lnTo>
                  <a:close/>
                </a:path>
              </a:pathLst>
            </a:custGeom>
            <a:solidFill>
              <a:srgbClr val="BA4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1763355" y="5447304"/>
              <a:ext cx="21590" cy="13335"/>
            </a:xfrm>
            <a:custGeom>
              <a:avLst/>
              <a:gdLst/>
              <a:ahLst/>
              <a:cxnLst/>
              <a:rect l="l" t="t" r="r" b="b"/>
              <a:pathLst>
                <a:path w="21589" h="13335">
                  <a:moveTo>
                    <a:pt x="21192" y="8991"/>
                  </a:moveTo>
                  <a:lnTo>
                    <a:pt x="5402" y="8991"/>
                  </a:lnTo>
                  <a:lnTo>
                    <a:pt x="7459" y="9105"/>
                  </a:lnTo>
                  <a:lnTo>
                    <a:pt x="7269" y="12852"/>
                  </a:lnTo>
                  <a:lnTo>
                    <a:pt x="7637" y="13106"/>
                  </a:lnTo>
                  <a:lnTo>
                    <a:pt x="7993" y="13081"/>
                  </a:lnTo>
                  <a:lnTo>
                    <a:pt x="8336" y="12801"/>
                  </a:lnTo>
                  <a:lnTo>
                    <a:pt x="8882" y="12192"/>
                  </a:lnTo>
                  <a:lnTo>
                    <a:pt x="8920" y="10528"/>
                  </a:lnTo>
                  <a:lnTo>
                    <a:pt x="18699" y="10528"/>
                  </a:lnTo>
                  <a:lnTo>
                    <a:pt x="20756" y="9766"/>
                  </a:lnTo>
                  <a:lnTo>
                    <a:pt x="21192" y="8991"/>
                  </a:lnTo>
                  <a:close/>
                </a:path>
                <a:path w="21589" h="13335">
                  <a:moveTo>
                    <a:pt x="18699" y="10528"/>
                  </a:moveTo>
                  <a:lnTo>
                    <a:pt x="8920" y="10528"/>
                  </a:lnTo>
                  <a:lnTo>
                    <a:pt x="10397" y="11836"/>
                  </a:lnTo>
                  <a:lnTo>
                    <a:pt x="10736" y="12090"/>
                  </a:lnTo>
                  <a:lnTo>
                    <a:pt x="11092" y="12103"/>
                  </a:lnTo>
                  <a:lnTo>
                    <a:pt x="11442" y="11811"/>
                  </a:lnTo>
                  <a:lnTo>
                    <a:pt x="12235" y="10833"/>
                  </a:lnTo>
                  <a:lnTo>
                    <a:pt x="14406" y="10833"/>
                  </a:lnTo>
                  <a:lnTo>
                    <a:pt x="17554" y="10782"/>
                  </a:lnTo>
                  <a:lnTo>
                    <a:pt x="18356" y="10655"/>
                  </a:lnTo>
                  <a:lnTo>
                    <a:pt x="18699" y="10528"/>
                  </a:lnTo>
                  <a:close/>
                </a:path>
                <a:path w="21589" h="13335">
                  <a:moveTo>
                    <a:pt x="5462" y="10236"/>
                  </a:moveTo>
                  <a:lnTo>
                    <a:pt x="3319" y="10236"/>
                  </a:lnTo>
                  <a:lnTo>
                    <a:pt x="3599" y="11099"/>
                  </a:lnTo>
                  <a:lnTo>
                    <a:pt x="4005" y="11722"/>
                  </a:lnTo>
                  <a:lnTo>
                    <a:pt x="5516" y="11366"/>
                  </a:lnTo>
                  <a:lnTo>
                    <a:pt x="5462" y="10236"/>
                  </a:lnTo>
                  <a:close/>
                </a:path>
                <a:path w="21589" h="13335">
                  <a:moveTo>
                    <a:pt x="14406" y="10833"/>
                  </a:moveTo>
                  <a:lnTo>
                    <a:pt x="12235" y="10833"/>
                  </a:lnTo>
                  <a:lnTo>
                    <a:pt x="13517" y="11226"/>
                  </a:lnTo>
                  <a:lnTo>
                    <a:pt x="14406" y="10833"/>
                  </a:lnTo>
                  <a:close/>
                </a:path>
                <a:path w="21589" h="13335">
                  <a:moveTo>
                    <a:pt x="17554" y="10782"/>
                  </a:moveTo>
                  <a:lnTo>
                    <a:pt x="14521" y="10782"/>
                  </a:lnTo>
                  <a:lnTo>
                    <a:pt x="16832" y="10896"/>
                  </a:lnTo>
                  <a:lnTo>
                    <a:pt x="17554" y="10782"/>
                  </a:lnTo>
                  <a:close/>
                </a:path>
                <a:path w="21589" h="13335">
                  <a:moveTo>
                    <a:pt x="767" y="6540"/>
                  </a:moveTo>
                  <a:lnTo>
                    <a:pt x="0" y="7587"/>
                  </a:lnTo>
                  <a:lnTo>
                    <a:pt x="1300" y="8229"/>
                  </a:lnTo>
                  <a:lnTo>
                    <a:pt x="678" y="10299"/>
                  </a:lnTo>
                  <a:lnTo>
                    <a:pt x="2278" y="10693"/>
                  </a:lnTo>
                  <a:lnTo>
                    <a:pt x="3319" y="10236"/>
                  </a:lnTo>
                  <a:lnTo>
                    <a:pt x="5462" y="10236"/>
                  </a:lnTo>
                  <a:lnTo>
                    <a:pt x="5402" y="8991"/>
                  </a:lnTo>
                  <a:lnTo>
                    <a:pt x="21192" y="8991"/>
                  </a:lnTo>
                  <a:lnTo>
                    <a:pt x="21442" y="8547"/>
                  </a:lnTo>
                  <a:lnTo>
                    <a:pt x="20261" y="8229"/>
                  </a:lnTo>
                  <a:lnTo>
                    <a:pt x="19839" y="7759"/>
                  </a:lnTo>
                  <a:lnTo>
                    <a:pt x="15232" y="7759"/>
                  </a:lnTo>
                  <a:lnTo>
                    <a:pt x="14000" y="7251"/>
                  </a:lnTo>
                  <a:lnTo>
                    <a:pt x="10126" y="7251"/>
                  </a:lnTo>
                  <a:lnTo>
                    <a:pt x="12768" y="6743"/>
                  </a:lnTo>
                  <a:lnTo>
                    <a:pt x="1998" y="6743"/>
                  </a:lnTo>
                  <a:lnTo>
                    <a:pt x="767" y="6540"/>
                  </a:lnTo>
                  <a:close/>
                </a:path>
                <a:path w="21589" h="13335">
                  <a:moveTo>
                    <a:pt x="13268" y="6949"/>
                  </a:moveTo>
                  <a:lnTo>
                    <a:pt x="15232" y="7759"/>
                  </a:lnTo>
                  <a:lnTo>
                    <a:pt x="15585" y="7587"/>
                  </a:lnTo>
                  <a:lnTo>
                    <a:pt x="13268" y="6949"/>
                  </a:lnTo>
                  <a:close/>
                </a:path>
                <a:path w="21589" h="13335">
                  <a:moveTo>
                    <a:pt x="15585" y="7587"/>
                  </a:moveTo>
                  <a:lnTo>
                    <a:pt x="15232" y="7759"/>
                  </a:lnTo>
                  <a:lnTo>
                    <a:pt x="19839" y="7759"/>
                  </a:lnTo>
                  <a:lnTo>
                    <a:pt x="15841" y="7658"/>
                  </a:lnTo>
                  <a:lnTo>
                    <a:pt x="15585" y="7587"/>
                  </a:lnTo>
                  <a:close/>
                </a:path>
                <a:path w="21589" h="13335">
                  <a:moveTo>
                    <a:pt x="18585" y="6654"/>
                  </a:moveTo>
                  <a:lnTo>
                    <a:pt x="15841" y="7658"/>
                  </a:lnTo>
                  <a:lnTo>
                    <a:pt x="19748" y="7658"/>
                  </a:lnTo>
                  <a:lnTo>
                    <a:pt x="18585" y="6654"/>
                  </a:lnTo>
                  <a:close/>
                </a:path>
                <a:path w="21589" h="13335">
                  <a:moveTo>
                    <a:pt x="3103" y="6591"/>
                  </a:moveTo>
                  <a:lnTo>
                    <a:pt x="1998" y="6743"/>
                  </a:lnTo>
                  <a:lnTo>
                    <a:pt x="12768" y="6743"/>
                  </a:lnTo>
                  <a:lnTo>
                    <a:pt x="13268" y="6949"/>
                  </a:lnTo>
                  <a:lnTo>
                    <a:pt x="15585" y="7587"/>
                  </a:lnTo>
                  <a:lnTo>
                    <a:pt x="17553" y="6629"/>
                  </a:lnTo>
                  <a:lnTo>
                    <a:pt x="3078" y="6629"/>
                  </a:lnTo>
                  <a:close/>
                </a:path>
                <a:path w="21589" h="13335">
                  <a:moveTo>
                    <a:pt x="13073" y="6896"/>
                  </a:moveTo>
                  <a:lnTo>
                    <a:pt x="10126" y="7251"/>
                  </a:lnTo>
                  <a:lnTo>
                    <a:pt x="14000" y="7251"/>
                  </a:lnTo>
                  <a:lnTo>
                    <a:pt x="13268" y="6949"/>
                  </a:lnTo>
                  <a:lnTo>
                    <a:pt x="13073" y="6896"/>
                  </a:lnTo>
                  <a:close/>
                </a:path>
                <a:path w="21589" h="13335">
                  <a:moveTo>
                    <a:pt x="10927" y="0"/>
                  </a:moveTo>
                  <a:lnTo>
                    <a:pt x="10507" y="25"/>
                  </a:lnTo>
                  <a:lnTo>
                    <a:pt x="10101" y="165"/>
                  </a:lnTo>
                  <a:lnTo>
                    <a:pt x="9149" y="609"/>
                  </a:lnTo>
                  <a:lnTo>
                    <a:pt x="8285" y="1193"/>
                  </a:lnTo>
                  <a:lnTo>
                    <a:pt x="7053" y="1981"/>
                  </a:lnTo>
                  <a:lnTo>
                    <a:pt x="6736" y="2235"/>
                  </a:lnTo>
                  <a:lnTo>
                    <a:pt x="5732" y="3251"/>
                  </a:lnTo>
                  <a:lnTo>
                    <a:pt x="4716" y="3683"/>
                  </a:lnTo>
                  <a:lnTo>
                    <a:pt x="4348" y="4737"/>
                  </a:lnTo>
                  <a:lnTo>
                    <a:pt x="3078" y="6629"/>
                  </a:lnTo>
                  <a:lnTo>
                    <a:pt x="17553" y="6629"/>
                  </a:lnTo>
                  <a:lnTo>
                    <a:pt x="16540" y="5867"/>
                  </a:lnTo>
                  <a:lnTo>
                    <a:pt x="15524" y="4914"/>
                  </a:lnTo>
                  <a:lnTo>
                    <a:pt x="12090" y="3708"/>
                  </a:lnTo>
                  <a:lnTo>
                    <a:pt x="11727" y="3708"/>
                  </a:lnTo>
                  <a:lnTo>
                    <a:pt x="12332" y="1981"/>
                  </a:lnTo>
                  <a:lnTo>
                    <a:pt x="12336" y="876"/>
                  </a:lnTo>
                  <a:lnTo>
                    <a:pt x="12082" y="508"/>
                  </a:lnTo>
                  <a:lnTo>
                    <a:pt x="11765" y="241"/>
                  </a:lnTo>
                  <a:lnTo>
                    <a:pt x="11358" y="50"/>
                  </a:lnTo>
                  <a:lnTo>
                    <a:pt x="10927" y="0"/>
                  </a:lnTo>
                  <a:close/>
                </a:path>
                <a:path w="21589" h="13335">
                  <a:moveTo>
                    <a:pt x="11767" y="3594"/>
                  </a:moveTo>
                  <a:lnTo>
                    <a:pt x="12090" y="3708"/>
                  </a:lnTo>
                  <a:lnTo>
                    <a:pt x="11767" y="3594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1790508" y="5449828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1828" y="0"/>
                  </a:moveTo>
                  <a:lnTo>
                    <a:pt x="876" y="393"/>
                  </a:lnTo>
                  <a:lnTo>
                    <a:pt x="101" y="927"/>
                  </a:lnTo>
                  <a:lnTo>
                    <a:pt x="0" y="2070"/>
                  </a:lnTo>
                  <a:lnTo>
                    <a:pt x="1727" y="5105"/>
                  </a:lnTo>
                  <a:lnTo>
                    <a:pt x="5054" y="5321"/>
                  </a:lnTo>
                  <a:lnTo>
                    <a:pt x="8127" y="5130"/>
                  </a:lnTo>
                  <a:lnTo>
                    <a:pt x="7394" y="3860"/>
                  </a:lnTo>
                  <a:lnTo>
                    <a:pt x="3962" y="3860"/>
                  </a:lnTo>
                  <a:lnTo>
                    <a:pt x="4051" y="1054"/>
                  </a:lnTo>
                  <a:lnTo>
                    <a:pt x="1828" y="0"/>
                  </a:lnTo>
                  <a:close/>
                </a:path>
                <a:path w="8255" h="5714">
                  <a:moveTo>
                    <a:pt x="7137" y="3416"/>
                  </a:moveTo>
                  <a:lnTo>
                    <a:pt x="3962" y="3860"/>
                  </a:lnTo>
                  <a:lnTo>
                    <a:pt x="7394" y="3860"/>
                  </a:lnTo>
                  <a:lnTo>
                    <a:pt x="7137" y="3416"/>
                  </a:lnTo>
                  <a:close/>
                </a:path>
              </a:pathLst>
            </a:custGeom>
            <a:solidFill>
              <a:srgbClr val="CD7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1787157" y="5466551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2578" y="0"/>
                  </a:moveTo>
                  <a:lnTo>
                    <a:pt x="0" y="1879"/>
                  </a:lnTo>
                  <a:lnTo>
                    <a:pt x="495" y="2374"/>
                  </a:lnTo>
                  <a:lnTo>
                    <a:pt x="1320" y="2870"/>
                  </a:lnTo>
                  <a:lnTo>
                    <a:pt x="2362" y="2146"/>
                  </a:lnTo>
                  <a:lnTo>
                    <a:pt x="3136" y="2857"/>
                  </a:lnTo>
                  <a:lnTo>
                    <a:pt x="4241" y="2921"/>
                  </a:lnTo>
                  <a:lnTo>
                    <a:pt x="4572" y="2552"/>
                  </a:lnTo>
                  <a:lnTo>
                    <a:pt x="4914" y="2565"/>
                  </a:lnTo>
                  <a:lnTo>
                    <a:pt x="5245" y="2921"/>
                  </a:lnTo>
                  <a:lnTo>
                    <a:pt x="6731" y="2971"/>
                  </a:lnTo>
                  <a:lnTo>
                    <a:pt x="8585" y="3606"/>
                  </a:lnTo>
                  <a:lnTo>
                    <a:pt x="8255" y="927"/>
                  </a:lnTo>
                  <a:lnTo>
                    <a:pt x="5511" y="12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DA9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1783124" y="546643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1384" y="0"/>
                  </a:moveTo>
                  <a:lnTo>
                    <a:pt x="0" y="1930"/>
                  </a:lnTo>
                  <a:lnTo>
                    <a:pt x="286" y="2286"/>
                  </a:lnTo>
                  <a:lnTo>
                    <a:pt x="329" y="2832"/>
                  </a:lnTo>
                  <a:lnTo>
                    <a:pt x="215" y="4254"/>
                  </a:lnTo>
                  <a:lnTo>
                    <a:pt x="457" y="4775"/>
                  </a:lnTo>
                  <a:lnTo>
                    <a:pt x="977" y="5168"/>
                  </a:lnTo>
                  <a:lnTo>
                    <a:pt x="6350" y="3213"/>
                  </a:lnTo>
                  <a:lnTo>
                    <a:pt x="6224" y="2832"/>
                  </a:lnTo>
                  <a:lnTo>
                    <a:pt x="2679" y="2832"/>
                  </a:lnTo>
                  <a:lnTo>
                    <a:pt x="1384" y="0"/>
                  </a:lnTo>
                  <a:close/>
                </a:path>
                <a:path w="6350" h="5714">
                  <a:moveTo>
                    <a:pt x="4038" y="1993"/>
                  </a:moveTo>
                  <a:lnTo>
                    <a:pt x="2679" y="2832"/>
                  </a:lnTo>
                  <a:lnTo>
                    <a:pt x="4914" y="2832"/>
                  </a:lnTo>
                  <a:lnTo>
                    <a:pt x="4470" y="2146"/>
                  </a:lnTo>
                  <a:lnTo>
                    <a:pt x="4038" y="1993"/>
                  </a:lnTo>
                  <a:close/>
                </a:path>
                <a:path w="6350" h="5714">
                  <a:moveTo>
                    <a:pt x="6045" y="2286"/>
                  </a:moveTo>
                  <a:lnTo>
                    <a:pt x="4914" y="2832"/>
                  </a:lnTo>
                  <a:lnTo>
                    <a:pt x="6224" y="2832"/>
                  </a:lnTo>
                  <a:lnTo>
                    <a:pt x="6045" y="2286"/>
                  </a:lnTo>
                  <a:close/>
                </a:path>
              </a:pathLst>
            </a:custGeom>
            <a:solidFill>
              <a:srgbClr val="D38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1783062" y="545230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387" y="0"/>
                  </a:moveTo>
                  <a:lnTo>
                    <a:pt x="1981" y="2654"/>
                  </a:lnTo>
                  <a:lnTo>
                    <a:pt x="660" y="2489"/>
                  </a:lnTo>
                  <a:lnTo>
                    <a:pt x="330" y="2578"/>
                  </a:lnTo>
                  <a:lnTo>
                    <a:pt x="0" y="2616"/>
                  </a:lnTo>
                  <a:lnTo>
                    <a:pt x="355" y="3327"/>
                  </a:lnTo>
                  <a:lnTo>
                    <a:pt x="698" y="4051"/>
                  </a:lnTo>
                  <a:lnTo>
                    <a:pt x="1054" y="4775"/>
                  </a:lnTo>
                  <a:lnTo>
                    <a:pt x="1396" y="4762"/>
                  </a:lnTo>
                  <a:lnTo>
                    <a:pt x="1739" y="4787"/>
                  </a:lnTo>
                  <a:lnTo>
                    <a:pt x="2082" y="4851"/>
                  </a:lnTo>
                  <a:lnTo>
                    <a:pt x="3200" y="4140"/>
                  </a:lnTo>
                  <a:lnTo>
                    <a:pt x="4660" y="3416"/>
                  </a:lnTo>
                  <a:lnTo>
                    <a:pt x="3619" y="1828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CA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1774404" y="545613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74" y="0"/>
                  </a:moveTo>
                  <a:lnTo>
                    <a:pt x="0" y="812"/>
                  </a:lnTo>
                  <a:lnTo>
                    <a:pt x="482" y="2082"/>
                  </a:lnTo>
                  <a:lnTo>
                    <a:pt x="368" y="3009"/>
                  </a:lnTo>
                  <a:lnTo>
                    <a:pt x="1777" y="3784"/>
                  </a:lnTo>
                  <a:lnTo>
                    <a:pt x="2895" y="3657"/>
                  </a:lnTo>
                  <a:lnTo>
                    <a:pt x="3467" y="1955"/>
                  </a:lnTo>
                  <a:lnTo>
                    <a:pt x="2565" y="1638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1780021" y="547010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473" y="0"/>
                  </a:moveTo>
                  <a:lnTo>
                    <a:pt x="990" y="469"/>
                  </a:lnTo>
                  <a:lnTo>
                    <a:pt x="0" y="2476"/>
                  </a:lnTo>
                  <a:lnTo>
                    <a:pt x="711" y="2959"/>
                  </a:lnTo>
                  <a:lnTo>
                    <a:pt x="965" y="3670"/>
                  </a:lnTo>
                  <a:lnTo>
                    <a:pt x="990" y="4483"/>
                  </a:lnTo>
                  <a:lnTo>
                    <a:pt x="1498" y="4508"/>
                  </a:lnTo>
                  <a:lnTo>
                    <a:pt x="2006" y="4457"/>
                  </a:lnTo>
                  <a:lnTo>
                    <a:pt x="2870" y="3225"/>
                  </a:lnTo>
                  <a:lnTo>
                    <a:pt x="2590" y="1866"/>
                  </a:lnTo>
                  <a:lnTo>
                    <a:pt x="2362" y="533"/>
                  </a:lnTo>
                  <a:lnTo>
                    <a:pt x="1930" y="2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D38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1787630" y="54634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0" y="330"/>
                  </a:lnTo>
                  <a:lnTo>
                    <a:pt x="12" y="863"/>
                  </a:lnTo>
                  <a:lnTo>
                    <a:pt x="12" y="1282"/>
                  </a:lnTo>
                  <a:lnTo>
                    <a:pt x="266" y="1841"/>
                  </a:lnTo>
                  <a:lnTo>
                    <a:pt x="596" y="2082"/>
                  </a:lnTo>
                  <a:lnTo>
                    <a:pt x="1117" y="2476"/>
                  </a:lnTo>
                  <a:lnTo>
                    <a:pt x="1422" y="2031"/>
                  </a:lnTo>
                  <a:lnTo>
                    <a:pt x="1600" y="1358"/>
                  </a:lnTo>
                  <a:lnTo>
                    <a:pt x="1447" y="1066"/>
                  </a:lnTo>
                  <a:lnTo>
                    <a:pt x="1346" y="48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05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1770011" y="546011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676" y="0"/>
                  </a:moveTo>
                  <a:lnTo>
                    <a:pt x="1320" y="12"/>
                  </a:lnTo>
                  <a:lnTo>
                    <a:pt x="965" y="38"/>
                  </a:lnTo>
                  <a:lnTo>
                    <a:pt x="609" y="50"/>
                  </a:lnTo>
                  <a:lnTo>
                    <a:pt x="38" y="736"/>
                  </a:lnTo>
                  <a:lnTo>
                    <a:pt x="0" y="1422"/>
                  </a:lnTo>
                  <a:lnTo>
                    <a:pt x="660" y="2082"/>
                  </a:lnTo>
                  <a:lnTo>
                    <a:pt x="2070" y="1905"/>
                  </a:lnTo>
                  <a:lnTo>
                    <a:pt x="3238" y="161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35F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1765628" y="545712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647" y="0"/>
                  </a:moveTo>
                  <a:lnTo>
                    <a:pt x="241" y="368"/>
                  </a:lnTo>
                  <a:lnTo>
                    <a:pt x="0" y="876"/>
                  </a:lnTo>
                  <a:lnTo>
                    <a:pt x="584" y="1219"/>
                  </a:lnTo>
                  <a:lnTo>
                    <a:pt x="1155" y="1562"/>
                  </a:lnTo>
                  <a:lnTo>
                    <a:pt x="1739" y="1904"/>
                  </a:lnTo>
                  <a:lnTo>
                    <a:pt x="1816" y="1244"/>
                  </a:lnTo>
                  <a:lnTo>
                    <a:pt x="1981" y="495"/>
                  </a:lnTo>
                  <a:lnTo>
                    <a:pt x="1181" y="19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28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1785235" y="546399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431" y="0"/>
                  </a:moveTo>
                  <a:lnTo>
                    <a:pt x="279" y="279"/>
                  </a:lnTo>
                  <a:lnTo>
                    <a:pt x="0" y="558"/>
                  </a:lnTo>
                  <a:lnTo>
                    <a:pt x="0" y="1117"/>
                  </a:lnTo>
                  <a:lnTo>
                    <a:pt x="279" y="1397"/>
                  </a:lnTo>
                  <a:lnTo>
                    <a:pt x="431" y="1676"/>
                  </a:lnTo>
                  <a:lnTo>
                    <a:pt x="584" y="1397"/>
                  </a:lnTo>
                  <a:lnTo>
                    <a:pt x="863" y="1117"/>
                  </a:lnTo>
                  <a:lnTo>
                    <a:pt x="863" y="558"/>
                  </a:lnTo>
                  <a:lnTo>
                    <a:pt x="584" y="27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464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1759195" y="545387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270" y="0"/>
                  </a:moveTo>
                  <a:lnTo>
                    <a:pt x="609" y="25"/>
                  </a:lnTo>
                  <a:lnTo>
                    <a:pt x="0" y="1092"/>
                  </a:lnTo>
                  <a:lnTo>
                    <a:pt x="1993" y="97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D99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1769530" y="546015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92" y="0"/>
                  </a:moveTo>
                  <a:lnTo>
                    <a:pt x="50" y="711"/>
                  </a:lnTo>
                  <a:lnTo>
                    <a:pt x="0" y="1384"/>
                  </a:lnTo>
                  <a:lnTo>
                    <a:pt x="1143" y="2032"/>
                  </a:lnTo>
                  <a:lnTo>
                    <a:pt x="1130" y="1358"/>
                  </a:lnTo>
                  <a:lnTo>
                    <a:pt x="1104" y="673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1781008" y="546946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031" y="0"/>
                  </a:moveTo>
                  <a:lnTo>
                    <a:pt x="1193" y="63"/>
                  </a:lnTo>
                  <a:lnTo>
                    <a:pt x="419" y="253"/>
                  </a:lnTo>
                  <a:lnTo>
                    <a:pt x="0" y="1104"/>
                  </a:lnTo>
                  <a:lnTo>
                    <a:pt x="317" y="1104"/>
                  </a:lnTo>
                  <a:lnTo>
                    <a:pt x="634" y="1117"/>
                  </a:lnTo>
                  <a:lnTo>
                    <a:pt x="952" y="1168"/>
                  </a:lnTo>
                  <a:lnTo>
                    <a:pt x="1701" y="1612"/>
                  </a:lnTo>
                  <a:lnTo>
                    <a:pt x="2095" y="1206"/>
                  </a:lnTo>
                  <a:lnTo>
                    <a:pt x="2362" y="558"/>
                  </a:lnTo>
                  <a:lnTo>
                    <a:pt x="2260" y="368"/>
                  </a:lnTo>
                  <a:lnTo>
                    <a:pt x="2146" y="19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1774731" y="54698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" y="749"/>
                  </a:moveTo>
                  <a:lnTo>
                    <a:pt x="381" y="0"/>
                  </a:lnTo>
                  <a:lnTo>
                    <a:pt x="787" y="419"/>
                  </a:lnTo>
                  <a:lnTo>
                    <a:pt x="0" y="673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1783090" y="546836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38" y="0"/>
                  </a:moveTo>
                  <a:lnTo>
                    <a:pt x="0" y="1143"/>
                  </a:lnTo>
                  <a:lnTo>
                    <a:pt x="342" y="1638"/>
                  </a:lnTo>
                  <a:lnTo>
                    <a:pt x="660" y="1612"/>
                  </a:lnTo>
                  <a:lnTo>
                    <a:pt x="878" y="1143"/>
                  </a:lnTo>
                  <a:lnTo>
                    <a:pt x="914" y="482"/>
                  </a:lnTo>
                  <a:lnTo>
                    <a:pt x="520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A4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1773740" y="54591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54" y="0"/>
                  </a:moveTo>
                  <a:lnTo>
                    <a:pt x="0" y="0"/>
                  </a:lnTo>
                  <a:lnTo>
                    <a:pt x="355" y="736"/>
                  </a:lnTo>
                  <a:lnTo>
                    <a:pt x="711" y="673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55E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1786709" y="547283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536" y="0"/>
                  </a:moveTo>
                  <a:lnTo>
                    <a:pt x="0" y="2298"/>
                  </a:lnTo>
                  <a:lnTo>
                    <a:pt x="3098" y="2794"/>
                  </a:lnTo>
                  <a:lnTo>
                    <a:pt x="5092" y="749"/>
                  </a:lnTo>
                  <a:lnTo>
                    <a:pt x="3200" y="939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1781955" y="5469435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2057" y="0"/>
                  </a:moveTo>
                  <a:lnTo>
                    <a:pt x="1130" y="76"/>
                  </a:lnTo>
                  <a:lnTo>
                    <a:pt x="749" y="444"/>
                  </a:lnTo>
                  <a:lnTo>
                    <a:pt x="380" y="825"/>
                  </a:lnTo>
                  <a:lnTo>
                    <a:pt x="0" y="1193"/>
                  </a:lnTo>
                  <a:lnTo>
                    <a:pt x="101" y="6019"/>
                  </a:lnTo>
                  <a:lnTo>
                    <a:pt x="228" y="6870"/>
                  </a:lnTo>
                  <a:lnTo>
                    <a:pt x="1066" y="7391"/>
                  </a:lnTo>
                  <a:lnTo>
                    <a:pt x="1917" y="6311"/>
                  </a:lnTo>
                  <a:lnTo>
                    <a:pt x="1968" y="5206"/>
                  </a:lnTo>
                  <a:lnTo>
                    <a:pt x="1142" y="4089"/>
                  </a:lnTo>
                  <a:lnTo>
                    <a:pt x="1193" y="3301"/>
                  </a:lnTo>
                  <a:lnTo>
                    <a:pt x="1320" y="2552"/>
                  </a:lnTo>
                  <a:lnTo>
                    <a:pt x="2146" y="2158"/>
                  </a:lnTo>
                  <a:lnTo>
                    <a:pt x="2108" y="1447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66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1783026" y="547352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63" y="0"/>
                  </a:moveTo>
                  <a:lnTo>
                    <a:pt x="50" y="1104"/>
                  </a:lnTo>
                  <a:lnTo>
                    <a:pt x="0" y="3301"/>
                  </a:lnTo>
                  <a:lnTo>
                    <a:pt x="1828" y="3759"/>
                  </a:lnTo>
                  <a:lnTo>
                    <a:pt x="1663" y="2108"/>
                  </a:lnTo>
                  <a:lnTo>
                    <a:pt x="2019" y="165"/>
                  </a:lnTo>
                  <a:lnTo>
                    <a:pt x="825" y="20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D75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1799489" y="54651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622" y="0"/>
                  </a:moveTo>
                  <a:lnTo>
                    <a:pt x="0" y="736"/>
                  </a:lnTo>
                  <a:lnTo>
                    <a:pt x="622" y="1447"/>
                  </a:lnTo>
                  <a:lnTo>
                    <a:pt x="1485" y="1168"/>
                  </a:lnTo>
                  <a:lnTo>
                    <a:pt x="2247" y="1257"/>
                  </a:lnTo>
                  <a:lnTo>
                    <a:pt x="2247" y="190"/>
                  </a:lnTo>
                  <a:lnTo>
                    <a:pt x="1485" y="29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1787594" y="546836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031" y="0"/>
                  </a:moveTo>
                  <a:lnTo>
                    <a:pt x="1015" y="139"/>
                  </a:lnTo>
                  <a:lnTo>
                    <a:pt x="0" y="215"/>
                  </a:lnTo>
                  <a:lnTo>
                    <a:pt x="266" y="1206"/>
                  </a:lnTo>
                  <a:lnTo>
                    <a:pt x="1181" y="1066"/>
                  </a:lnTo>
                  <a:lnTo>
                    <a:pt x="1879" y="1282"/>
                  </a:lnTo>
                  <a:lnTo>
                    <a:pt x="2158" y="1244"/>
                  </a:lnTo>
                  <a:lnTo>
                    <a:pt x="2438" y="1168"/>
                  </a:lnTo>
                  <a:lnTo>
                    <a:pt x="2692" y="1041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1790338" y="548096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927" y="0"/>
                  </a:moveTo>
                  <a:lnTo>
                    <a:pt x="215" y="533"/>
                  </a:lnTo>
                  <a:lnTo>
                    <a:pt x="12" y="1003"/>
                  </a:lnTo>
                  <a:lnTo>
                    <a:pt x="381" y="736"/>
                  </a:lnTo>
                  <a:lnTo>
                    <a:pt x="1524" y="1435"/>
                  </a:lnTo>
                  <a:close/>
                </a:path>
              </a:pathLst>
            </a:custGeom>
            <a:solidFill>
              <a:srgbClr val="BE62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1791399" y="546887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73" y="0"/>
                  </a:moveTo>
                  <a:lnTo>
                    <a:pt x="330" y="12"/>
                  </a:lnTo>
                  <a:lnTo>
                    <a:pt x="0" y="596"/>
                  </a:lnTo>
                  <a:lnTo>
                    <a:pt x="1003" y="59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E1AD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1763412" y="5432648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3309" y="1333"/>
                  </a:moveTo>
                  <a:lnTo>
                    <a:pt x="2052" y="1612"/>
                  </a:lnTo>
                  <a:lnTo>
                    <a:pt x="884" y="1625"/>
                  </a:lnTo>
                  <a:lnTo>
                    <a:pt x="198" y="2959"/>
                  </a:lnTo>
                  <a:lnTo>
                    <a:pt x="76" y="3606"/>
                  </a:lnTo>
                  <a:lnTo>
                    <a:pt x="0" y="4381"/>
                  </a:lnTo>
                  <a:lnTo>
                    <a:pt x="909" y="5626"/>
                  </a:lnTo>
                  <a:lnTo>
                    <a:pt x="2420" y="5753"/>
                  </a:lnTo>
                  <a:lnTo>
                    <a:pt x="3271" y="5778"/>
                  </a:lnTo>
                  <a:lnTo>
                    <a:pt x="3894" y="5689"/>
                  </a:lnTo>
                  <a:lnTo>
                    <a:pt x="5583" y="5397"/>
                  </a:lnTo>
                  <a:lnTo>
                    <a:pt x="7716" y="5397"/>
                  </a:lnTo>
                  <a:lnTo>
                    <a:pt x="11196" y="3606"/>
                  </a:lnTo>
                  <a:lnTo>
                    <a:pt x="11603" y="3606"/>
                  </a:lnTo>
                  <a:lnTo>
                    <a:pt x="10726" y="2679"/>
                  </a:lnTo>
                  <a:lnTo>
                    <a:pt x="10523" y="2616"/>
                  </a:lnTo>
                  <a:lnTo>
                    <a:pt x="4059" y="2616"/>
                  </a:lnTo>
                  <a:lnTo>
                    <a:pt x="3309" y="1333"/>
                  </a:lnTo>
                  <a:close/>
                </a:path>
                <a:path w="12064" h="6350">
                  <a:moveTo>
                    <a:pt x="7716" y="5397"/>
                  </a:moveTo>
                  <a:lnTo>
                    <a:pt x="5583" y="5397"/>
                  </a:lnTo>
                  <a:lnTo>
                    <a:pt x="6662" y="5486"/>
                  </a:lnTo>
                  <a:lnTo>
                    <a:pt x="7716" y="5397"/>
                  </a:lnTo>
                  <a:close/>
                </a:path>
                <a:path w="12064" h="6350">
                  <a:moveTo>
                    <a:pt x="11603" y="3606"/>
                  </a:moveTo>
                  <a:lnTo>
                    <a:pt x="11196" y="3606"/>
                  </a:lnTo>
                  <a:lnTo>
                    <a:pt x="11615" y="3619"/>
                  </a:lnTo>
                  <a:close/>
                </a:path>
                <a:path w="12064" h="6350">
                  <a:moveTo>
                    <a:pt x="4071" y="2615"/>
                  </a:moveTo>
                  <a:close/>
                </a:path>
                <a:path w="12064" h="6350">
                  <a:moveTo>
                    <a:pt x="7361" y="1143"/>
                  </a:moveTo>
                  <a:lnTo>
                    <a:pt x="7081" y="1193"/>
                  </a:lnTo>
                  <a:lnTo>
                    <a:pt x="6573" y="1244"/>
                  </a:lnTo>
                  <a:lnTo>
                    <a:pt x="6167" y="1549"/>
                  </a:lnTo>
                  <a:lnTo>
                    <a:pt x="5837" y="1917"/>
                  </a:lnTo>
                  <a:lnTo>
                    <a:pt x="5456" y="2222"/>
                  </a:lnTo>
                  <a:lnTo>
                    <a:pt x="5125" y="2590"/>
                  </a:lnTo>
                  <a:lnTo>
                    <a:pt x="4071" y="2615"/>
                  </a:lnTo>
                  <a:lnTo>
                    <a:pt x="10523" y="2616"/>
                  </a:lnTo>
                  <a:lnTo>
                    <a:pt x="9266" y="2222"/>
                  </a:lnTo>
                  <a:lnTo>
                    <a:pt x="9225" y="1841"/>
                  </a:lnTo>
                  <a:lnTo>
                    <a:pt x="7310" y="1841"/>
                  </a:lnTo>
                  <a:lnTo>
                    <a:pt x="7361" y="1143"/>
                  </a:lnTo>
                  <a:close/>
                </a:path>
                <a:path w="12064" h="6350">
                  <a:moveTo>
                    <a:pt x="8694" y="0"/>
                  </a:moveTo>
                  <a:lnTo>
                    <a:pt x="8315" y="139"/>
                  </a:lnTo>
                  <a:lnTo>
                    <a:pt x="8288" y="762"/>
                  </a:lnTo>
                  <a:lnTo>
                    <a:pt x="7856" y="812"/>
                  </a:lnTo>
                  <a:lnTo>
                    <a:pt x="7678" y="1041"/>
                  </a:lnTo>
                  <a:lnTo>
                    <a:pt x="7631" y="1549"/>
                  </a:lnTo>
                  <a:lnTo>
                    <a:pt x="7310" y="1841"/>
                  </a:lnTo>
                  <a:lnTo>
                    <a:pt x="9225" y="1841"/>
                  </a:lnTo>
                  <a:lnTo>
                    <a:pt x="9101" y="660"/>
                  </a:lnTo>
                  <a:lnTo>
                    <a:pt x="8999" y="139"/>
                  </a:lnTo>
                  <a:lnTo>
                    <a:pt x="8694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1760105" y="543178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857" y="0"/>
                  </a:moveTo>
                  <a:lnTo>
                    <a:pt x="2463" y="12"/>
                  </a:lnTo>
                  <a:lnTo>
                    <a:pt x="2095" y="469"/>
                  </a:lnTo>
                  <a:lnTo>
                    <a:pt x="1778" y="762"/>
                  </a:lnTo>
                  <a:lnTo>
                    <a:pt x="1155" y="1371"/>
                  </a:lnTo>
                  <a:lnTo>
                    <a:pt x="2565" y="3886"/>
                  </a:lnTo>
                  <a:lnTo>
                    <a:pt x="1841" y="4826"/>
                  </a:lnTo>
                  <a:lnTo>
                    <a:pt x="419" y="3987"/>
                  </a:lnTo>
                  <a:lnTo>
                    <a:pt x="0" y="5232"/>
                  </a:lnTo>
                  <a:lnTo>
                    <a:pt x="1257" y="6184"/>
                  </a:lnTo>
                  <a:lnTo>
                    <a:pt x="2590" y="6832"/>
                  </a:lnTo>
                  <a:lnTo>
                    <a:pt x="4216" y="6489"/>
                  </a:lnTo>
                  <a:lnTo>
                    <a:pt x="4191" y="2489"/>
                  </a:lnTo>
                  <a:lnTo>
                    <a:pt x="3403" y="1993"/>
                  </a:lnTo>
                  <a:lnTo>
                    <a:pt x="3327" y="1193"/>
                  </a:lnTo>
                  <a:lnTo>
                    <a:pt x="3289" y="38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1756064" y="543045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822" y="0"/>
                  </a:moveTo>
                  <a:lnTo>
                    <a:pt x="1663" y="800"/>
                  </a:lnTo>
                  <a:lnTo>
                    <a:pt x="66" y="800"/>
                  </a:lnTo>
                  <a:lnTo>
                    <a:pt x="495" y="2120"/>
                  </a:lnTo>
                  <a:lnTo>
                    <a:pt x="1714" y="2603"/>
                  </a:lnTo>
                  <a:lnTo>
                    <a:pt x="3136" y="2794"/>
                  </a:lnTo>
                  <a:lnTo>
                    <a:pt x="3492" y="3048"/>
                  </a:lnTo>
                  <a:lnTo>
                    <a:pt x="3848" y="3022"/>
                  </a:lnTo>
                  <a:lnTo>
                    <a:pt x="4118" y="2794"/>
                  </a:lnTo>
                  <a:lnTo>
                    <a:pt x="4128" y="2120"/>
                  </a:lnTo>
                  <a:lnTo>
                    <a:pt x="3938" y="800"/>
                  </a:lnTo>
                  <a:lnTo>
                    <a:pt x="1663" y="800"/>
                  </a:lnTo>
                  <a:lnTo>
                    <a:pt x="0" y="596"/>
                  </a:lnTo>
                  <a:lnTo>
                    <a:pt x="3908" y="596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C36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1761296" y="543012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38" y="0"/>
                  </a:moveTo>
                  <a:lnTo>
                    <a:pt x="0" y="1384"/>
                  </a:lnTo>
                  <a:lnTo>
                    <a:pt x="457" y="1828"/>
                  </a:lnTo>
                  <a:lnTo>
                    <a:pt x="901" y="2133"/>
                  </a:lnTo>
                  <a:lnTo>
                    <a:pt x="1295" y="2095"/>
                  </a:lnTo>
                  <a:lnTo>
                    <a:pt x="2095" y="2044"/>
                  </a:lnTo>
                  <a:lnTo>
                    <a:pt x="2222" y="1917"/>
                  </a:lnTo>
                  <a:lnTo>
                    <a:pt x="2324" y="1447"/>
                  </a:lnTo>
                  <a:lnTo>
                    <a:pt x="2222" y="1231"/>
                  </a:lnTo>
                  <a:lnTo>
                    <a:pt x="1993" y="1028"/>
                  </a:lnTo>
                  <a:lnTo>
                    <a:pt x="1422" y="888"/>
                  </a:lnTo>
                  <a:close/>
                </a:path>
              </a:pathLst>
            </a:custGeom>
            <a:solidFill>
              <a:srgbClr val="D18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1769588" y="543292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182" y="0"/>
                  </a:moveTo>
                  <a:lnTo>
                    <a:pt x="0" y="1271"/>
                  </a:lnTo>
                  <a:lnTo>
                    <a:pt x="1028" y="1271"/>
                  </a:lnTo>
                  <a:lnTo>
                    <a:pt x="1422" y="915"/>
                  </a:lnTo>
                  <a:lnTo>
                    <a:pt x="1485" y="521"/>
                  </a:lnTo>
                  <a:lnTo>
                    <a:pt x="1142" y="89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1763293" y="543115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25" y="330"/>
                  </a:lnTo>
                  <a:lnTo>
                    <a:pt x="101" y="1003"/>
                  </a:lnTo>
                  <a:lnTo>
                    <a:pt x="800" y="596"/>
                  </a:lnTo>
                  <a:lnTo>
                    <a:pt x="749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6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1804860" y="549341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1206" y="584"/>
                  </a:moveTo>
                  <a:lnTo>
                    <a:pt x="0" y="2057"/>
                  </a:lnTo>
                  <a:lnTo>
                    <a:pt x="207" y="2197"/>
                  </a:lnTo>
                  <a:lnTo>
                    <a:pt x="330" y="2857"/>
                  </a:lnTo>
                  <a:lnTo>
                    <a:pt x="76" y="3111"/>
                  </a:lnTo>
                  <a:lnTo>
                    <a:pt x="101" y="4076"/>
                  </a:lnTo>
                  <a:lnTo>
                    <a:pt x="2197" y="4140"/>
                  </a:lnTo>
                  <a:lnTo>
                    <a:pt x="5207" y="4191"/>
                  </a:lnTo>
                  <a:lnTo>
                    <a:pt x="7353" y="3111"/>
                  </a:lnTo>
                  <a:lnTo>
                    <a:pt x="8026" y="2451"/>
                  </a:lnTo>
                  <a:lnTo>
                    <a:pt x="8603" y="2197"/>
                  </a:lnTo>
                  <a:lnTo>
                    <a:pt x="5791" y="2197"/>
                  </a:lnTo>
                  <a:lnTo>
                    <a:pt x="2679" y="939"/>
                  </a:lnTo>
                  <a:lnTo>
                    <a:pt x="1206" y="584"/>
                  </a:lnTo>
                  <a:close/>
                </a:path>
                <a:path w="10160" h="4445">
                  <a:moveTo>
                    <a:pt x="7327" y="0"/>
                  </a:moveTo>
                  <a:lnTo>
                    <a:pt x="6604" y="1257"/>
                  </a:lnTo>
                  <a:lnTo>
                    <a:pt x="5791" y="2197"/>
                  </a:lnTo>
                  <a:lnTo>
                    <a:pt x="8603" y="2197"/>
                  </a:lnTo>
                  <a:lnTo>
                    <a:pt x="8978" y="2032"/>
                  </a:lnTo>
                  <a:lnTo>
                    <a:pt x="9421" y="939"/>
                  </a:lnTo>
                  <a:lnTo>
                    <a:pt x="9702" y="38"/>
                  </a:lnTo>
                  <a:lnTo>
                    <a:pt x="7327" y="0"/>
                  </a:lnTo>
                  <a:close/>
                </a:path>
              </a:pathLst>
            </a:custGeom>
            <a:solidFill>
              <a:srgbClr val="AA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1793506" y="549030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136" y="0"/>
                  </a:moveTo>
                  <a:lnTo>
                    <a:pt x="1270" y="165"/>
                  </a:lnTo>
                  <a:lnTo>
                    <a:pt x="914" y="1892"/>
                  </a:lnTo>
                  <a:lnTo>
                    <a:pt x="0" y="3035"/>
                  </a:lnTo>
                  <a:lnTo>
                    <a:pt x="2451" y="3479"/>
                  </a:lnTo>
                  <a:lnTo>
                    <a:pt x="3225" y="218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9F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1802801" y="549337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41" y="0"/>
                  </a:moveTo>
                  <a:lnTo>
                    <a:pt x="342" y="0"/>
                  </a:lnTo>
                  <a:lnTo>
                    <a:pt x="0" y="12"/>
                  </a:lnTo>
                  <a:lnTo>
                    <a:pt x="12" y="711"/>
                  </a:lnTo>
                  <a:lnTo>
                    <a:pt x="12" y="2095"/>
                  </a:lnTo>
                  <a:lnTo>
                    <a:pt x="698" y="2095"/>
                  </a:lnTo>
                  <a:lnTo>
                    <a:pt x="1041" y="208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AE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1806111" y="548461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298" y="0"/>
                  </a:moveTo>
                  <a:lnTo>
                    <a:pt x="1892" y="254"/>
                  </a:lnTo>
                  <a:lnTo>
                    <a:pt x="1257" y="355"/>
                  </a:lnTo>
                  <a:lnTo>
                    <a:pt x="622" y="444"/>
                  </a:lnTo>
                  <a:lnTo>
                    <a:pt x="0" y="546"/>
                  </a:lnTo>
                  <a:lnTo>
                    <a:pt x="584" y="1892"/>
                  </a:lnTo>
                  <a:lnTo>
                    <a:pt x="1752" y="1397"/>
                  </a:lnTo>
                  <a:lnTo>
                    <a:pt x="2755" y="1397"/>
                  </a:lnTo>
                  <a:lnTo>
                    <a:pt x="2870" y="1079"/>
                  </a:lnTo>
                  <a:lnTo>
                    <a:pt x="2933" y="749"/>
                  </a:lnTo>
                  <a:lnTo>
                    <a:pt x="2959" y="419"/>
                  </a:lnTo>
                  <a:lnTo>
                    <a:pt x="2641" y="63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58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1807999" y="548397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876" y="0"/>
                  </a:moveTo>
                  <a:lnTo>
                    <a:pt x="0" y="888"/>
                  </a:lnTo>
                  <a:lnTo>
                    <a:pt x="1079" y="1066"/>
                  </a:lnTo>
                  <a:lnTo>
                    <a:pt x="1267" y="888"/>
                  </a:lnTo>
                  <a:lnTo>
                    <a:pt x="1371" y="571"/>
                  </a:lnTo>
                  <a:lnTo>
                    <a:pt x="1231" y="266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BB4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1807992" y="547990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41" y="0"/>
                  </a:moveTo>
                  <a:lnTo>
                    <a:pt x="698" y="12"/>
                  </a:lnTo>
                  <a:lnTo>
                    <a:pt x="342" y="12"/>
                  </a:lnTo>
                  <a:lnTo>
                    <a:pt x="0" y="25"/>
                  </a:lnTo>
                  <a:lnTo>
                    <a:pt x="368" y="609"/>
                  </a:lnTo>
                  <a:lnTo>
                    <a:pt x="711" y="596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C15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1787969" y="548699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501" y="0"/>
                  </a:moveTo>
                  <a:lnTo>
                    <a:pt x="838" y="126"/>
                  </a:lnTo>
                  <a:lnTo>
                    <a:pt x="0" y="177"/>
                  </a:lnTo>
                  <a:lnTo>
                    <a:pt x="533" y="2324"/>
                  </a:lnTo>
                  <a:lnTo>
                    <a:pt x="1358" y="2705"/>
                  </a:lnTo>
                  <a:lnTo>
                    <a:pt x="1968" y="3301"/>
                  </a:lnTo>
                  <a:lnTo>
                    <a:pt x="2349" y="4127"/>
                  </a:lnTo>
                  <a:lnTo>
                    <a:pt x="2921" y="4940"/>
                  </a:lnTo>
                  <a:lnTo>
                    <a:pt x="3594" y="4927"/>
                  </a:lnTo>
                  <a:lnTo>
                    <a:pt x="4330" y="4394"/>
                  </a:lnTo>
                  <a:lnTo>
                    <a:pt x="4711" y="4038"/>
                  </a:lnTo>
                  <a:lnTo>
                    <a:pt x="5473" y="3352"/>
                  </a:lnTo>
                  <a:lnTo>
                    <a:pt x="5270" y="2882"/>
                  </a:lnTo>
                  <a:lnTo>
                    <a:pt x="4965" y="2539"/>
                  </a:lnTo>
                  <a:lnTo>
                    <a:pt x="4521" y="2311"/>
                  </a:lnTo>
                  <a:lnTo>
                    <a:pt x="3416" y="317"/>
                  </a:lnTo>
                  <a:lnTo>
                    <a:pt x="3136" y="165"/>
                  </a:lnTo>
                  <a:lnTo>
                    <a:pt x="2832" y="5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932F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1790235" y="549111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8" y="0"/>
                  </a:moveTo>
                  <a:lnTo>
                    <a:pt x="0" y="1397"/>
                  </a:lnTo>
                  <a:lnTo>
                    <a:pt x="558" y="2197"/>
                  </a:lnTo>
                  <a:lnTo>
                    <a:pt x="2044" y="2171"/>
                  </a:lnTo>
                  <a:lnTo>
                    <a:pt x="2057" y="1536"/>
                  </a:lnTo>
                  <a:lnTo>
                    <a:pt x="2057" y="254"/>
                  </a:lnTo>
                  <a:lnTo>
                    <a:pt x="1409" y="17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3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1792486" y="548877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955" y="0"/>
                  </a:moveTo>
                  <a:lnTo>
                    <a:pt x="507" y="698"/>
                  </a:lnTo>
                  <a:lnTo>
                    <a:pt x="0" y="520"/>
                  </a:lnTo>
                  <a:lnTo>
                    <a:pt x="317" y="863"/>
                  </a:lnTo>
                  <a:lnTo>
                    <a:pt x="634" y="1219"/>
                  </a:lnTo>
                  <a:lnTo>
                    <a:pt x="952" y="1562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A152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1771623" y="543217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888" y="0"/>
                  </a:moveTo>
                  <a:lnTo>
                    <a:pt x="25" y="63"/>
                  </a:lnTo>
                  <a:lnTo>
                    <a:pt x="63" y="254"/>
                  </a:lnTo>
                  <a:lnTo>
                    <a:pt x="50" y="457"/>
                  </a:lnTo>
                  <a:lnTo>
                    <a:pt x="0" y="647"/>
                  </a:lnTo>
                  <a:lnTo>
                    <a:pt x="241" y="914"/>
                  </a:lnTo>
                  <a:lnTo>
                    <a:pt x="533" y="1066"/>
                  </a:lnTo>
                  <a:lnTo>
                    <a:pt x="888" y="1130"/>
                  </a:lnTo>
                  <a:lnTo>
                    <a:pt x="2108" y="977"/>
                  </a:lnTo>
                  <a:lnTo>
                    <a:pt x="1663" y="127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0A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1768273" y="5436869"/>
              <a:ext cx="13970" cy="14604"/>
            </a:xfrm>
            <a:custGeom>
              <a:avLst/>
              <a:gdLst/>
              <a:ahLst/>
              <a:cxnLst/>
              <a:rect l="l" t="t" r="r" b="b"/>
              <a:pathLst>
                <a:path w="13969" h="14604">
                  <a:moveTo>
                    <a:pt x="4749" y="0"/>
                  </a:moveTo>
                  <a:lnTo>
                    <a:pt x="3378" y="444"/>
                  </a:lnTo>
                  <a:lnTo>
                    <a:pt x="0" y="5054"/>
                  </a:lnTo>
                  <a:lnTo>
                    <a:pt x="3975" y="7327"/>
                  </a:lnTo>
                  <a:lnTo>
                    <a:pt x="6464" y="10071"/>
                  </a:lnTo>
                  <a:lnTo>
                    <a:pt x="6972" y="10579"/>
                  </a:lnTo>
                  <a:lnTo>
                    <a:pt x="7095" y="11353"/>
                  </a:lnTo>
                  <a:lnTo>
                    <a:pt x="7581" y="11937"/>
                  </a:lnTo>
                  <a:lnTo>
                    <a:pt x="9207" y="12687"/>
                  </a:lnTo>
                  <a:lnTo>
                    <a:pt x="10947" y="13157"/>
                  </a:lnTo>
                  <a:lnTo>
                    <a:pt x="12827" y="14516"/>
                  </a:lnTo>
                  <a:lnTo>
                    <a:pt x="13931" y="14147"/>
                  </a:lnTo>
                  <a:lnTo>
                    <a:pt x="13970" y="13042"/>
                  </a:lnTo>
                  <a:lnTo>
                    <a:pt x="13157" y="12560"/>
                  </a:lnTo>
                  <a:lnTo>
                    <a:pt x="12712" y="12103"/>
                  </a:lnTo>
                  <a:lnTo>
                    <a:pt x="12598" y="11595"/>
                  </a:lnTo>
                  <a:lnTo>
                    <a:pt x="12302" y="11328"/>
                  </a:lnTo>
                  <a:lnTo>
                    <a:pt x="12052" y="11175"/>
                  </a:lnTo>
                  <a:lnTo>
                    <a:pt x="11264" y="10845"/>
                  </a:lnTo>
                  <a:lnTo>
                    <a:pt x="10820" y="10629"/>
                  </a:lnTo>
                  <a:lnTo>
                    <a:pt x="10464" y="10274"/>
                  </a:lnTo>
                  <a:lnTo>
                    <a:pt x="10160" y="9855"/>
                  </a:lnTo>
                  <a:lnTo>
                    <a:pt x="10071" y="9334"/>
                  </a:lnTo>
                  <a:lnTo>
                    <a:pt x="9855" y="8483"/>
                  </a:lnTo>
                  <a:lnTo>
                    <a:pt x="6740" y="3949"/>
                  </a:lnTo>
                  <a:lnTo>
                    <a:pt x="5016" y="3949"/>
                  </a:lnTo>
                  <a:lnTo>
                    <a:pt x="4686" y="3911"/>
                  </a:lnTo>
                  <a:lnTo>
                    <a:pt x="4432" y="3517"/>
                  </a:lnTo>
                  <a:lnTo>
                    <a:pt x="6654" y="1549"/>
                  </a:lnTo>
                  <a:lnTo>
                    <a:pt x="5765" y="584"/>
                  </a:lnTo>
                  <a:lnTo>
                    <a:pt x="4749" y="0"/>
                  </a:lnTo>
                  <a:close/>
                </a:path>
                <a:path w="13969" h="14604">
                  <a:moveTo>
                    <a:pt x="5410" y="3708"/>
                  </a:moveTo>
                  <a:lnTo>
                    <a:pt x="5016" y="3949"/>
                  </a:lnTo>
                  <a:lnTo>
                    <a:pt x="6740" y="3949"/>
                  </a:lnTo>
                  <a:lnTo>
                    <a:pt x="6515" y="3759"/>
                  </a:lnTo>
                  <a:lnTo>
                    <a:pt x="5410" y="3708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1774786" y="544083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1473" y="0"/>
                  </a:moveTo>
                  <a:lnTo>
                    <a:pt x="723" y="25"/>
                  </a:lnTo>
                  <a:lnTo>
                    <a:pt x="0" y="647"/>
                  </a:lnTo>
                  <a:lnTo>
                    <a:pt x="850" y="2184"/>
                  </a:lnTo>
                  <a:lnTo>
                    <a:pt x="1257" y="4051"/>
                  </a:lnTo>
                  <a:lnTo>
                    <a:pt x="3136" y="4813"/>
                  </a:lnTo>
                  <a:lnTo>
                    <a:pt x="3314" y="4800"/>
                  </a:lnTo>
                  <a:lnTo>
                    <a:pt x="3505" y="4800"/>
                  </a:lnTo>
                  <a:lnTo>
                    <a:pt x="5435" y="3594"/>
                  </a:lnTo>
                  <a:lnTo>
                    <a:pt x="5524" y="3467"/>
                  </a:lnTo>
                  <a:lnTo>
                    <a:pt x="5537" y="3238"/>
                  </a:lnTo>
                  <a:lnTo>
                    <a:pt x="5537" y="3022"/>
                  </a:lnTo>
                  <a:lnTo>
                    <a:pt x="5435" y="2819"/>
                  </a:lnTo>
                  <a:lnTo>
                    <a:pt x="5219" y="2654"/>
                  </a:lnTo>
                  <a:lnTo>
                    <a:pt x="4038" y="647"/>
                  </a:lnTo>
                  <a:lnTo>
                    <a:pt x="3441" y="596"/>
                  </a:lnTo>
                  <a:lnTo>
                    <a:pt x="2247" y="52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1771649" y="543613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019" y="4445"/>
                  </a:moveTo>
                  <a:lnTo>
                    <a:pt x="1701" y="4318"/>
                  </a:lnTo>
                  <a:lnTo>
                    <a:pt x="1384" y="4254"/>
                  </a:lnTo>
                  <a:lnTo>
                    <a:pt x="1041" y="4254"/>
                  </a:lnTo>
                  <a:lnTo>
                    <a:pt x="1282" y="4787"/>
                  </a:lnTo>
                  <a:lnTo>
                    <a:pt x="1574" y="5003"/>
                  </a:lnTo>
                  <a:lnTo>
                    <a:pt x="2019" y="4445"/>
                  </a:lnTo>
                  <a:close/>
                </a:path>
                <a:path w="5714" h="5714">
                  <a:moveTo>
                    <a:pt x="4305" y="1397"/>
                  </a:moveTo>
                  <a:lnTo>
                    <a:pt x="3302" y="812"/>
                  </a:lnTo>
                  <a:lnTo>
                    <a:pt x="2946" y="127"/>
                  </a:lnTo>
                  <a:lnTo>
                    <a:pt x="1866" y="190"/>
                  </a:lnTo>
                  <a:lnTo>
                    <a:pt x="685" y="0"/>
                  </a:lnTo>
                  <a:lnTo>
                    <a:pt x="0" y="1181"/>
                  </a:lnTo>
                  <a:lnTo>
                    <a:pt x="3263" y="2286"/>
                  </a:lnTo>
                  <a:lnTo>
                    <a:pt x="4305" y="1397"/>
                  </a:lnTo>
                  <a:close/>
                </a:path>
                <a:path w="5714" h="5714">
                  <a:moveTo>
                    <a:pt x="5384" y="5232"/>
                  </a:moveTo>
                  <a:lnTo>
                    <a:pt x="5219" y="4495"/>
                  </a:lnTo>
                  <a:lnTo>
                    <a:pt x="5194" y="4305"/>
                  </a:lnTo>
                  <a:lnTo>
                    <a:pt x="3124" y="4495"/>
                  </a:lnTo>
                  <a:lnTo>
                    <a:pt x="3136" y="5359"/>
                  </a:lnTo>
                  <a:lnTo>
                    <a:pt x="5384" y="5232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1776850" y="54399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57" y="0"/>
                  </a:moveTo>
                  <a:lnTo>
                    <a:pt x="0" y="495"/>
                  </a:lnTo>
                  <a:lnTo>
                    <a:pt x="279" y="380"/>
                  </a:lnTo>
                  <a:lnTo>
                    <a:pt x="444" y="22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A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1782558" y="5443544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7988" y="4991"/>
                  </a:moveTo>
                  <a:lnTo>
                    <a:pt x="6540" y="4991"/>
                  </a:lnTo>
                  <a:lnTo>
                    <a:pt x="5588" y="7200"/>
                  </a:lnTo>
                  <a:lnTo>
                    <a:pt x="7950" y="8356"/>
                  </a:lnTo>
                  <a:lnTo>
                    <a:pt x="8813" y="7886"/>
                  </a:lnTo>
                  <a:lnTo>
                    <a:pt x="9457" y="7200"/>
                  </a:lnTo>
                  <a:lnTo>
                    <a:pt x="9779" y="6286"/>
                  </a:lnTo>
                  <a:lnTo>
                    <a:pt x="8420" y="5562"/>
                  </a:lnTo>
                  <a:lnTo>
                    <a:pt x="7988" y="4991"/>
                  </a:lnTo>
                  <a:close/>
                </a:path>
                <a:path w="10160" h="8889">
                  <a:moveTo>
                    <a:pt x="7310" y="4140"/>
                  </a:moveTo>
                  <a:lnTo>
                    <a:pt x="3644" y="4140"/>
                  </a:lnTo>
                  <a:lnTo>
                    <a:pt x="3708" y="5334"/>
                  </a:lnTo>
                  <a:lnTo>
                    <a:pt x="4127" y="6159"/>
                  </a:lnTo>
                  <a:lnTo>
                    <a:pt x="6540" y="4991"/>
                  </a:lnTo>
                  <a:lnTo>
                    <a:pt x="7988" y="4991"/>
                  </a:lnTo>
                  <a:lnTo>
                    <a:pt x="7518" y="4368"/>
                  </a:lnTo>
                  <a:lnTo>
                    <a:pt x="7310" y="4140"/>
                  </a:lnTo>
                  <a:close/>
                </a:path>
                <a:path w="10160" h="8889">
                  <a:moveTo>
                    <a:pt x="889" y="0"/>
                  </a:moveTo>
                  <a:lnTo>
                    <a:pt x="546" y="63"/>
                  </a:lnTo>
                  <a:lnTo>
                    <a:pt x="190" y="342"/>
                  </a:lnTo>
                  <a:lnTo>
                    <a:pt x="0" y="711"/>
                  </a:lnTo>
                  <a:lnTo>
                    <a:pt x="63" y="2146"/>
                  </a:lnTo>
                  <a:lnTo>
                    <a:pt x="901" y="2540"/>
                  </a:lnTo>
                  <a:lnTo>
                    <a:pt x="1536" y="3098"/>
                  </a:lnTo>
                  <a:lnTo>
                    <a:pt x="3644" y="4152"/>
                  </a:lnTo>
                  <a:lnTo>
                    <a:pt x="7310" y="4140"/>
                  </a:lnTo>
                  <a:lnTo>
                    <a:pt x="6515" y="3263"/>
                  </a:lnTo>
                  <a:lnTo>
                    <a:pt x="4775" y="2006"/>
                  </a:lnTo>
                  <a:lnTo>
                    <a:pt x="3924" y="1460"/>
                  </a:lnTo>
                  <a:lnTo>
                    <a:pt x="3702" y="1016"/>
                  </a:lnTo>
                  <a:lnTo>
                    <a:pt x="2844" y="1016"/>
                  </a:lnTo>
                  <a:lnTo>
                    <a:pt x="2070" y="889"/>
                  </a:lnTo>
                  <a:lnTo>
                    <a:pt x="1549" y="88"/>
                  </a:lnTo>
                  <a:lnTo>
                    <a:pt x="1219" y="12"/>
                  </a:lnTo>
                  <a:lnTo>
                    <a:pt x="889" y="0"/>
                  </a:lnTo>
                  <a:close/>
                </a:path>
                <a:path w="10160" h="8889">
                  <a:moveTo>
                    <a:pt x="3708" y="965"/>
                  </a:moveTo>
                  <a:lnTo>
                    <a:pt x="2844" y="1016"/>
                  </a:lnTo>
                  <a:lnTo>
                    <a:pt x="3702" y="1016"/>
                  </a:lnTo>
                  <a:close/>
                </a:path>
              </a:pathLst>
            </a:custGeom>
            <a:solidFill>
              <a:srgbClr val="BD5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1789546" y="54457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68" y="0"/>
                  </a:moveTo>
                  <a:lnTo>
                    <a:pt x="0" y="723"/>
                  </a:lnTo>
                  <a:lnTo>
                    <a:pt x="457" y="800"/>
                  </a:lnTo>
                  <a:lnTo>
                    <a:pt x="685" y="850"/>
                  </a:lnTo>
                  <a:lnTo>
                    <a:pt x="508" y="5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1800599" y="54787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2" y="0"/>
                  </a:moveTo>
                  <a:lnTo>
                    <a:pt x="482" y="46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64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1809073" y="548424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165" y="0"/>
                  </a:moveTo>
                  <a:lnTo>
                    <a:pt x="152" y="279"/>
                  </a:lnTo>
                  <a:lnTo>
                    <a:pt x="101" y="546"/>
                  </a:lnTo>
                  <a:lnTo>
                    <a:pt x="0" y="800"/>
                  </a:lnTo>
                  <a:lnTo>
                    <a:pt x="266" y="660"/>
                  </a:lnTo>
                  <a:lnTo>
                    <a:pt x="609" y="355"/>
                  </a:lnTo>
                  <a:lnTo>
                    <a:pt x="533" y="15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4D3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1779892" y="544348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14" y="0"/>
                  </a:moveTo>
                  <a:lnTo>
                    <a:pt x="0" y="901"/>
                  </a:lnTo>
                  <a:lnTo>
                    <a:pt x="139" y="1092"/>
                  </a:lnTo>
                  <a:lnTo>
                    <a:pt x="279" y="1295"/>
                  </a:lnTo>
                  <a:lnTo>
                    <a:pt x="431" y="1498"/>
                  </a:lnTo>
                  <a:lnTo>
                    <a:pt x="863" y="1727"/>
                  </a:lnTo>
                  <a:lnTo>
                    <a:pt x="1333" y="1828"/>
                  </a:lnTo>
                  <a:lnTo>
                    <a:pt x="1828" y="1828"/>
                  </a:lnTo>
                  <a:lnTo>
                    <a:pt x="2324" y="1727"/>
                  </a:lnTo>
                  <a:lnTo>
                    <a:pt x="2743" y="1511"/>
                  </a:lnTo>
                  <a:lnTo>
                    <a:pt x="3098" y="1168"/>
                  </a:lnTo>
                  <a:lnTo>
                    <a:pt x="3213" y="126"/>
                  </a:lnTo>
                  <a:lnTo>
                    <a:pt x="1142" y="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46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1770617" y="543301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14" y="0"/>
                  </a:moveTo>
                  <a:lnTo>
                    <a:pt x="0" y="1181"/>
                  </a:lnTo>
                  <a:lnTo>
                    <a:pt x="330" y="1460"/>
                  </a:lnTo>
                  <a:lnTo>
                    <a:pt x="660" y="1447"/>
                  </a:lnTo>
                  <a:lnTo>
                    <a:pt x="977" y="1155"/>
                  </a:lnTo>
                  <a:lnTo>
                    <a:pt x="990" y="901"/>
                  </a:lnTo>
                  <a:lnTo>
                    <a:pt x="1028" y="647"/>
                  </a:lnTo>
                  <a:lnTo>
                    <a:pt x="1079" y="393"/>
                  </a:lnTo>
                  <a:lnTo>
                    <a:pt x="762" y="266"/>
                  </a:lnTo>
                  <a:lnTo>
                    <a:pt x="431" y="13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1812190" y="549447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57" y="0"/>
                  </a:moveTo>
                  <a:lnTo>
                    <a:pt x="1028" y="342"/>
                  </a:lnTo>
                  <a:lnTo>
                    <a:pt x="368" y="1066"/>
                  </a:lnTo>
                  <a:lnTo>
                    <a:pt x="0" y="2070"/>
                  </a:lnTo>
                  <a:lnTo>
                    <a:pt x="2755" y="2730"/>
                  </a:lnTo>
                  <a:lnTo>
                    <a:pt x="4127" y="3073"/>
                  </a:lnTo>
                  <a:lnTo>
                    <a:pt x="3441" y="204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E83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1804870" y="5495469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0" y="0"/>
                  </a:moveTo>
                  <a:lnTo>
                    <a:pt x="50" y="698"/>
                  </a:lnTo>
                  <a:lnTo>
                    <a:pt x="63" y="1054"/>
                  </a:lnTo>
                  <a:lnTo>
                    <a:pt x="381" y="863"/>
                  </a:lnTo>
                  <a:lnTo>
                    <a:pt x="444" y="723"/>
                  </a:lnTo>
                  <a:lnTo>
                    <a:pt x="584" y="381"/>
                  </a:lnTo>
                  <a:lnTo>
                    <a:pt x="4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4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1740929" y="5499184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11985" y="3670"/>
                  </a:moveTo>
                  <a:lnTo>
                    <a:pt x="8559" y="3670"/>
                  </a:lnTo>
                  <a:lnTo>
                    <a:pt x="10922" y="5689"/>
                  </a:lnTo>
                  <a:lnTo>
                    <a:pt x="11985" y="3670"/>
                  </a:lnTo>
                  <a:close/>
                </a:path>
                <a:path w="12064" h="5714">
                  <a:moveTo>
                    <a:pt x="8475" y="3721"/>
                  </a:moveTo>
                  <a:lnTo>
                    <a:pt x="2019" y="3721"/>
                  </a:lnTo>
                  <a:lnTo>
                    <a:pt x="2654" y="4635"/>
                  </a:lnTo>
                  <a:lnTo>
                    <a:pt x="3060" y="4889"/>
                  </a:lnTo>
                  <a:lnTo>
                    <a:pt x="3759" y="5600"/>
                  </a:lnTo>
                  <a:lnTo>
                    <a:pt x="6146" y="5130"/>
                  </a:lnTo>
                  <a:lnTo>
                    <a:pt x="8475" y="3721"/>
                  </a:lnTo>
                  <a:close/>
                </a:path>
                <a:path w="12064" h="5714">
                  <a:moveTo>
                    <a:pt x="406" y="660"/>
                  </a:moveTo>
                  <a:lnTo>
                    <a:pt x="0" y="4267"/>
                  </a:lnTo>
                  <a:lnTo>
                    <a:pt x="2019" y="3721"/>
                  </a:lnTo>
                  <a:lnTo>
                    <a:pt x="8475" y="3721"/>
                  </a:lnTo>
                  <a:lnTo>
                    <a:pt x="11985" y="3670"/>
                  </a:lnTo>
                  <a:lnTo>
                    <a:pt x="12052" y="3543"/>
                  </a:lnTo>
                  <a:lnTo>
                    <a:pt x="11366" y="2451"/>
                  </a:lnTo>
                  <a:lnTo>
                    <a:pt x="11092" y="1155"/>
                  </a:lnTo>
                  <a:lnTo>
                    <a:pt x="2159" y="1155"/>
                  </a:lnTo>
                  <a:lnTo>
                    <a:pt x="406" y="660"/>
                  </a:lnTo>
                  <a:close/>
                </a:path>
                <a:path w="12064" h="5714">
                  <a:moveTo>
                    <a:pt x="9690" y="0"/>
                  </a:moveTo>
                  <a:lnTo>
                    <a:pt x="9296" y="50"/>
                  </a:lnTo>
                  <a:lnTo>
                    <a:pt x="8928" y="355"/>
                  </a:lnTo>
                  <a:lnTo>
                    <a:pt x="8597" y="419"/>
                  </a:lnTo>
                  <a:lnTo>
                    <a:pt x="7937" y="495"/>
                  </a:lnTo>
                  <a:lnTo>
                    <a:pt x="6858" y="495"/>
                  </a:lnTo>
                  <a:lnTo>
                    <a:pt x="5803" y="812"/>
                  </a:lnTo>
                  <a:lnTo>
                    <a:pt x="3822" y="825"/>
                  </a:lnTo>
                  <a:lnTo>
                    <a:pt x="3390" y="876"/>
                  </a:lnTo>
                  <a:lnTo>
                    <a:pt x="2159" y="1155"/>
                  </a:lnTo>
                  <a:lnTo>
                    <a:pt x="11092" y="1155"/>
                  </a:lnTo>
                  <a:lnTo>
                    <a:pt x="10109" y="203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1750834" y="54983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454" y="0"/>
                  </a:moveTo>
                  <a:lnTo>
                    <a:pt x="2184" y="228"/>
                  </a:lnTo>
                  <a:lnTo>
                    <a:pt x="990" y="228"/>
                  </a:lnTo>
                  <a:lnTo>
                    <a:pt x="711" y="660"/>
                  </a:lnTo>
                  <a:lnTo>
                    <a:pt x="12" y="762"/>
                  </a:lnTo>
                  <a:lnTo>
                    <a:pt x="0" y="1422"/>
                  </a:lnTo>
                  <a:lnTo>
                    <a:pt x="101" y="2844"/>
                  </a:lnTo>
                  <a:lnTo>
                    <a:pt x="800" y="3860"/>
                  </a:lnTo>
                  <a:lnTo>
                    <a:pt x="2146" y="4394"/>
                  </a:lnTo>
                  <a:lnTo>
                    <a:pt x="4165" y="4394"/>
                  </a:lnTo>
                  <a:lnTo>
                    <a:pt x="2387" y="3263"/>
                  </a:lnTo>
                  <a:lnTo>
                    <a:pt x="2362" y="2590"/>
                  </a:lnTo>
                  <a:lnTo>
                    <a:pt x="2336" y="1473"/>
                  </a:lnTo>
                  <a:lnTo>
                    <a:pt x="3492" y="1600"/>
                  </a:lnTo>
                  <a:lnTo>
                    <a:pt x="4229" y="1295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B54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1765613" y="551167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603" y="0"/>
                  </a:moveTo>
                  <a:lnTo>
                    <a:pt x="0" y="1511"/>
                  </a:lnTo>
                  <a:lnTo>
                    <a:pt x="266" y="1727"/>
                  </a:lnTo>
                  <a:lnTo>
                    <a:pt x="812" y="2133"/>
                  </a:lnTo>
                  <a:lnTo>
                    <a:pt x="1308" y="3009"/>
                  </a:lnTo>
                  <a:lnTo>
                    <a:pt x="1993" y="3073"/>
                  </a:lnTo>
                  <a:lnTo>
                    <a:pt x="2806" y="2628"/>
                  </a:lnTo>
                  <a:lnTo>
                    <a:pt x="7124" y="2425"/>
                  </a:lnTo>
                  <a:lnTo>
                    <a:pt x="4813" y="160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A192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1768994" y="55071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14" y="0"/>
                  </a:moveTo>
                  <a:lnTo>
                    <a:pt x="0" y="342"/>
                  </a:lnTo>
                  <a:lnTo>
                    <a:pt x="292" y="723"/>
                  </a:lnTo>
                  <a:lnTo>
                    <a:pt x="380" y="863"/>
                  </a:lnTo>
                  <a:lnTo>
                    <a:pt x="533" y="990"/>
                  </a:lnTo>
                  <a:lnTo>
                    <a:pt x="673" y="1041"/>
                  </a:lnTo>
                  <a:lnTo>
                    <a:pt x="1066" y="1168"/>
                  </a:lnTo>
                  <a:lnTo>
                    <a:pt x="1269" y="990"/>
                  </a:lnTo>
                  <a:lnTo>
                    <a:pt x="1282" y="558"/>
                  </a:lnTo>
                  <a:lnTo>
                    <a:pt x="1041" y="368"/>
                  </a:lnTo>
                  <a:lnTo>
                    <a:pt x="812" y="12"/>
                  </a:lnTo>
                  <a:lnTo>
                    <a:pt x="571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933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1762506" y="551229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38" y="800"/>
                  </a:moveTo>
                  <a:lnTo>
                    <a:pt x="558" y="419"/>
                  </a:lnTo>
                  <a:lnTo>
                    <a:pt x="254" y="0"/>
                  </a:lnTo>
                  <a:lnTo>
                    <a:pt x="0" y="838"/>
                  </a:lnTo>
                  <a:lnTo>
                    <a:pt x="571" y="812"/>
                  </a:lnTo>
                  <a:lnTo>
                    <a:pt x="838" y="812"/>
                  </a:lnTo>
                  <a:close/>
                </a:path>
                <a:path w="1905" h="1904">
                  <a:moveTo>
                    <a:pt x="1854" y="901"/>
                  </a:moveTo>
                  <a:lnTo>
                    <a:pt x="1511" y="863"/>
                  </a:lnTo>
                  <a:lnTo>
                    <a:pt x="1181" y="838"/>
                  </a:lnTo>
                  <a:lnTo>
                    <a:pt x="850" y="812"/>
                  </a:lnTo>
                  <a:lnTo>
                    <a:pt x="1130" y="1371"/>
                  </a:lnTo>
                  <a:lnTo>
                    <a:pt x="1460" y="1473"/>
                  </a:lnTo>
                  <a:lnTo>
                    <a:pt x="1854" y="901"/>
                  </a:lnTo>
                  <a:close/>
                </a:path>
              </a:pathLst>
            </a:custGeom>
            <a:solidFill>
              <a:srgbClr val="7DB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1770644" y="549958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286" y="0"/>
                  </a:moveTo>
                  <a:lnTo>
                    <a:pt x="1117" y="88"/>
                  </a:lnTo>
                  <a:lnTo>
                    <a:pt x="0" y="0"/>
                  </a:lnTo>
                  <a:lnTo>
                    <a:pt x="749" y="1295"/>
                  </a:lnTo>
                  <a:lnTo>
                    <a:pt x="1968" y="1104"/>
                  </a:lnTo>
                  <a:lnTo>
                    <a:pt x="3149" y="952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881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1780959" y="549957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30" y="0"/>
                  </a:moveTo>
                  <a:lnTo>
                    <a:pt x="558" y="190"/>
                  </a:lnTo>
                  <a:lnTo>
                    <a:pt x="101" y="482"/>
                  </a:lnTo>
                  <a:lnTo>
                    <a:pt x="0" y="1130"/>
                  </a:lnTo>
                  <a:lnTo>
                    <a:pt x="1092" y="113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F6DE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1769573" y="551684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634" y="0"/>
                  </a:moveTo>
                  <a:lnTo>
                    <a:pt x="279" y="50"/>
                  </a:lnTo>
                  <a:lnTo>
                    <a:pt x="0" y="571"/>
                  </a:lnTo>
                  <a:lnTo>
                    <a:pt x="0" y="876"/>
                  </a:lnTo>
                  <a:lnTo>
                    <a:pt x="12" y="1168"/>
                  </a:lnTo>
                  <a:lnTo>
                    <a:pt x="12" y="1460"/>
                  </a:lnTo>
                  <a:lnTo>
                    <a:pt x="368" y="1460"/>
                  </a:lnTo>
                  <a:lnTo>
                    <a:pt x="1079" y="1435"/>
                  </a:lnTo>
                  <a:lnTo>
                    <a:pt x="1054" y="1104"/>
                  </a:lnTo>
                  <a:lnTo>
                    <a:pt x="1041" y="761"/>
                  </a:lnTo>
                  <a:lnTo>
                    <a:pt x="1041" y="43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7CAC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1766423" y="551381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0" y="0"/>
                  </a:moveTo>
                  <a:lnTo>
                    <a:pt x="342" y="1828"/>
                  </a:lnTo>
                  <a:lnTo>
                    <a:pt x="1816" y="2654"/>
                  </a:lnTo>
                  <a:lnTo>
                    <a:pt x="3149" y="3606"/>
                  </a:lnTo>
                  <a:lnTo>
                    <a:pt x="3505" y="3556"/>
                  </a:lnTo>
                  <a:lnTo>
                    <a:pt x="3848" y="3517"/>
                  </a:lnTo>
                  <a:lnTo>
                    <a:pt x="4191" y="3467"/>
                  </a:lnTo>
                  <a:lnTo>
                    <a:pt x="4191" y="2463"/>
                  </a:lnTo>
                  <a:lnTo>
                    <a:pt x="1993" y="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1713725" y="5471201"/>
              <a:ext cx="33655" cy="19685"/>
            </a:xfrm>
            <a:custGeom>
              <a:avLst/>
              <a:gdLst/>
              <a:ahLst/>
              <a:cxnLst/>
              <a:rect l="l" t="t" r="r" b="b"/>
              <a:pathLst>
                <a:path w="33655" h="19685">
                  <a:moveTo>
                    <a:pt x="33363" y="13233"/>
                  </a:moveTo>
                  <a:lnTo>
                    <a:pt x="25577" y="13233"/>
                  </a:lnTo>
                  <a:lnTo>
                    <a:pt x="25704" y="13652"/>
                  </a:lnTo>
                  <a:lnTo>
                    <a:pt x="25539" y="13944"/>
                  </a:lnTo>
                  <a:lnTo>
                    <a:pt x="25273" y="14160"/>
                  </a:lnTo>
                  <a:lnTo>
                    <a:pt x="24244" y="19151"/>
                  </a:lnTo>
                  <a:lnTo>
                    <a:pt x="33394" y="13360"/>
                  </a:lnTo>
                  <a:lnTo>
                    <a:pt x="33363" y="13233"/>
                  </a:lnTo>
                  <a:close/>
                </a:path>
                <a:path w="33655" h="19685">
                  <a:moveTo>
                    <a:pt x="31480" y="11607"/>
                  </a:moveTo>
                  <a:lnTo>
                    <a:pt x="17195" y="11607"/>
                  </a:lnTo>
                  <a:lnTo>
                    <a:pt x="17424" y="11823"/>
                  </a:lnTo>
                  <a:lnTo>
                    <a:pt x="17514" y="11974"/>
                  </a:lnTo>
                  <a:lnTo>
                    <a:pt x="17640" y="12890"/>
                  </a:lnTo>
                  <a:lnTo>
                    <a:pt x="20129" y="13360"/>
                  </a:lnTo>
                  <a:lnTo>
                    <a:pt x="17754" y="15062"/>
                  </a:lnTo>
                  <a:lnTo>
                    <a:pt x="20180" y="17424"/>
                  </a:lnTo>
                  <a:lnTo>
                    <a:pt x="20612" y="17335"/>
                  </a:lnTo>
                  <a:lnTo>
                    <a:pt x="21018" y="17119"/>
                  </a:lnTo>
                  <a:lnTo>
                    <a:pt x="21869" y="16497"/>
                  </a:lnTo>
                  <a:lnTo>
                    <a:pt x="22865" y="15925"/>
                  </a:lnTo>
                  <a:lnTo>
                    <a:pt x="23647" y="15354"/>
                  </a:lnTo>
                  <a:lnTo>
                    <a:pt x="23914" y="15062"/>
                  </a:lnTo>
                  <a:lnTo>
                    <a:pt x="24142" y="14731"/>
                  </a:lnTo>
                  <a:lnTo>
                    <a:pt x="24343" y="14262"/>
                  </a:lnTo>
                  <a:lnTo>
                    <a:pt x="24536" y="13906"/>
                  </a:lnTo>
                  <a:lnTo>
                    <a:pt x="24676" y="13360"/>
                  </a:lnTo>
                  <a:lnTo>
                    <a:pt x="25285" y="13246"/>
                  </a:lnTo>
                  <a:lnTo>
                    <a:pt x="25577" y="13233"/>
                  </a:lnTo>
                  <a:lnTo>
                    <a:pt x="33363" y="13233"/>
                  </a:lnTo>
                  <a:lnTo>
                    <a:pt x="33121" y="12738"/>
                  </a:lnTo>
                  <a:lnTo>
                    <a:pt x="32562" y="12293"/>
                  </a:lnTo>
                  <a:lnTo>
                    <a:pt x="31877" y="11823"/>
                  </a:lnTo>
                  <a:lnTo>
                    <a:pt x="31480" y="11607"/>
                  </a:lnTo>
                  <a:close/>
                </a:path>
                <a:path w="33655" h="19685">
                  <a:moveTo>
                    <a:pt x="12697" y="14262"/>
                  </a:moveTo>
                  <a:lnTo>
                    <a:pt x="5588" y="14262"/>
                  </a:lnTo>
                  <a:lnTo>
                    <a:pt x="6731" y="15811"/>
                  </a:lnTo>
                  <a:lnTo>
                    <a:pt x="10299" y="15925"/>
                  </a:lnTo>
                  <a:lnTo>
                    <a:pt x="12420" y="16192"/>
                  </a:lnTo>
                  <a:lnTo>
                    <a:pt x="12697" y="14262"/>
                  </a:lnTo>
                  <a:close/>
                </a:path>
                <a:path w="33655" h="19685">
                  <a:moveTo>
                    <a:pt x="17584" y="12484"/>
                  </a:moveTo>
                  <a:lnTo>
                    <a:pt x="13144" y="12484"/>
                  </a:lnTo>
                  <a:lnTo>
                    <a:pt x="13661" y="13360"/>
                  </a:lnTo>
                  <a:lnTo>
                    <a:pt x="15278" y="15773"/>
                  </a:lnTo>
                  <a:lnTo>
                    <a:pt x="16751" y="16103"/>
                  </a:lnTo>
                  <a:lnTo>
                    <a:pt x="17586" y="12738"/>
                  </a:lnTo>
                  <a:lnTo>
                    <a:pt x="17584" y="12484"/>
                  </a:lnTo>
                  <a:close/>
                </a:path>
                <a:path w="33655" h="19685">
                  <a:moveTo>
                    <a:pt x="4787" y="8242"/>
                  </a:moveTo>
                  <a:lnTo>
                    <a:pt x="4330" y="8267"/>
                  </a:lnTo>
                  <a:lnTo>
                    <a:pt x="3911" y="8420"/>
                  </a:lnTo>
                  <a:lnTo>
                    <a:pt x="3543" y="8699"/>
                  </a:lnTo>
                  <a:lnTo>
                    <a:pt x="2514" y="10426"/>
                  </a:lnTo>
                  <a:lnTo>
                    <a:pt x="0" y="11391"/>
                  </a:lnTo>
                  <a:lnTo>
                    <a:pt x="774" y="13906"/>
                  </a:lnTo>
                  <a:lnTo>
                    <a:pt x="898" y="14160"/>
                  </a:lnTo>
                  <a:lnTo>
                    <a:pt x="1663" y="15087"/>
                  </a:lnTo>
                  <a:lnTo>
                    <a:pt x="2819" y="14947"/>
                  </a:lnTo>
                  <a:lnTo>
                    <a:pt x="3949" y="14922"/>
                  </a:lnTo>
                  <a:lnTo>
                    <a:pt x="5588" y="14262"/>
                  </a:lnTo>
                  <a:lnTo>
                    <a:pt x="12697" y="14262"/>
                  </a:lnTo>
                  <a:lnTo>
                    <a:pt x="12915" y="12484"/>
                  </a:lnTo>
                  <a:lnTo>
                    <a:pt x="17584" y="12484"/>
                  </a:lnTo>
                  <a:lnTo>
                    <a:pt x="17497" y="11944"/>
                  </a:lnTo>
                  <a:lnTo>
                    <a:pt x="17284" y="11747"/>
                  </a:lnTo>
                  <a:lnTo>
                    <a:pt x="17195" y="11607"/>
                  </a:lnTo>
                  <a:lnTo>
                    <a:pt x="31480" y="11607"/>
                  </a:lnTo>
                  <a:lnTo>
                    <a:pt x="31153" y="11429"/>
                  </a:lnTo>
                  <a:lnTo>
                    <a:pt x="30581" y="10807"/>
                  </a:lnTo>
                  <a:lnTo>
                    <a:pt x="30022" y="10020"/>
                  </a:lnTo>
                  <a:lnTo>
                    <a:pt x="30200" y="9207"/>
                  </a:lnTo>
                  <a:lnTo>
                    <a:pt x="30426" y="8496"/>
                  </a:lnTo>
                  <a:lnTo>
                    <a:pt x="5854" y="8496"/>
                  </a:lnTo>
                  <a:lnTo>
                    <a:pt x="4787" y="8242"/>
                  </a:lnTo>
                  <a:close/>
                </a:path>
                <a:path w="33655" h="19685">
                  <a:moveTo>
                    <a:pt x="17195" y="11607"/>
                  </a:moveTo>
                  <a:lnTo>
                    <a:pt x="17284" y="11747"/>
                  </a:lnTo>
                  <a:lnTo>
                    <a:pt x="17497" y="11944"/>
                  </a:lnTo>
                  <a:lnTo>
                    <a:pt x="17195" y="11607"/>
                  </a:lnTo>
                  <a:close/>
                </a:path>
                <a:path w="33655" h="19685">
                  <a:moveTo>
                    <a:pt x="10922" y="4571"/>
                  </a:moveTo>
                  <a:lnTo>
                    <a:pt x="6819" y="8458"/>
                  </a:lnTo>
                  <a:lnTo>
                    <a:pt x="5854" y="8496"/>
                  </a:lnTo>
                  <a:lnTo>
                    <a:pt x="30426" y="8496"/>
                  </a:lnTo>
                  <a:lnTo>
                    <a:pt x="30491" y="8242"/>
                  </a:lnTo>
                  <a:lnTo>
                    <a:pt x="30518" y="7048"/>
                  </a:lnTo>
                  <a:lnTo>
                    <a:pt x="30124" y="6476"/>
                  </a:lnTo>
                  <a:lnTo>
                    <a:pt x="29914" y="6337"/>
                  </a:lnTo>
                  <a:lnTo>
                    <a:pt x="18326" y="6337"/>
                  </a:lnTo>
                  <a:lnTo>
                    <a:pt x="16256" y="6299"/>
                  </a:lnTo>
                  <a:lnTo>
                    <a:pt x="13589" y="5346"/>
                  </a:lnTo>
                  <a:lnTo>
                    <a:pt x="10922" y="4571"/>
                  </a:lnTo>
                  <a:close/>
                </a:path>
                <a:path w="33655" h="19685">
                  <a:moveTo>
                    <a:pt x="23533" y="0"/>
                  </a:moveTo>
                  <a:lnTo>
                    <a:pt x="22313" y="2222"/>
                  </a:lnTo>
                  <a:lnTo>
                    <a:pt x="21907" y="2743"/>
                  </a:lnTo>
                  <a:lnTo>
                    <a:pt x="21508" y="3467"/>
                  </a:lnTo>
                  <a:lnTo>
                    <a:pt x="21278" y="3936"/>
                  </a:lnTo>
                  <a:lnTo>
                    <a:pt x="20167" y="5905"/>
                  </a:lnTo>
                  <a:lnTo>
                    <a:pt x="18326" y="6337"/>
                  </a:lnTo>
                  <a:lnTo>
                    <a:pt x="29914" y="6337"/>
                  </a:lnTo>
                  <a:lnTo>
                    <a:pt x="29705" y="6197"/>
                  </a:lnTo>
                  <a:lnTo>
                    <a:pt x="29235" y="6134"/>
                  </a:lnTo>
                  <a:lnTo>
                    <a:pt x="28752" y="6095"/>
                  </a:lnTo>
                  <a:lnTo>
                    <a:pt x="29057" y="5981"/>
                  </a:lnTo>
                  <a:lnTo>
                    <a:pt x="30041" y="5981"/>
                  </a:lnTo>
                  <a:lnTo>
                    <a:pt x="30665" y="5905"/>
                  </a:lnTo>
                  <a:lnTo>
                    <a:pt x="32715" y="2997"/>
                  </a:lnTo>
                  <a:lnTo>
                    <a:pt x="25463" y="2997"/>
                  </a:lnTo>
                  <a:lnTo>
                    <a:pt x="23533" y="0"/>
                  </a:lnTo>
                  <a:close/>
                </a:path>
                <a:path w="33655" h="19685">
                  <a:moveTo>
                    <a:pt x="30041" y="5981"/>
                  </a:moveTo>
                  <a:lnTo>
                    <a:pt x="29057" y="5981"/>
                  </a:lnTo>
                  <a:lnTo>
                    <a:pt x="29375" y="6083"/>
                  </a:lnTo>
                  <a:lnTo>
                    <a:pt x="29679" y="6019"/>
                  </a:lnTo>
                  <a:lnTo>
                    <a:pt x="30041" y="5981"/>
                  </a:lnTo>
                  <a:close/>
                </a:path>
                <a:path w="33655" h="19685">
                  <a:moveTo>
                    <a:pt x="30835" y="977"/>
                  </a:moveTo>
                  <a:lnTo>
                    <a:pt x="29476" y="1104"/>
                  </a:lnTo>
                  <a:lnTo>
                    <a:pt x="28130" y="1269"/>
                  </a:lnTo>
                  <a:lnTo>
                    <a:pt x="26797" y="1587"/>
                  </a:lnTo>
                  <a:lnTo>
                    <a:pt x="25463" y="2997"/>
                  </a:lnTo>
                  <a:lnTo>
                    <a:pt x="32715" y="2997"/>
                  </a:lnTo>
                  <a:lnTo>
                    <a:pt x="30835" y="977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1717673" y="5481243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4" h="9525">
                  <a:moveTo>
                    <a:pt x="8470" y="0"/>
                  </a:moveTo>
                  <a:lnTo>
                    <a:pt x="7353" y="1498"/>
                  </a:lnTo>
                  <a:lnTo>
                    <a:pt x="8255" y="3657"/>
                  </a:lnTo>
                  <a:lnTo>
                    <a:pt x="8102" y="4864"/>
                  </a:lnTo>
                  <a:lnTo>
                    <a:pt x="3441" y="5041"/>
                  </a:lnTo>
                  <a:lnTo>
                    <a:pt x="1727" y="3086"/>
                  </a:lnTo>
                  <a:lnTo>
                    <a:pt x="0" y="4876"/>
                  </a:lnTo>
                  <a:lnTo>
                    <a:pt x="4216" y="7137"/>
                  </a:lnTo>
                  <a:lnTo>
                    <a:pt x="8750" y="8407"/>
                  </a:lnTo>
                  <a:lnTo>
                    <a:pt x="13462" y="9042"/>
                  </a:lnTo>
                  <a:lnTo>
                    <a:pt x="14630" y="8801"/>
                  </a:lnTo>
                  <a:lnTo>
                    <a:pt x="15328" y="8102"/>
                  </a:lnTo>
                  <a:lnTo>
                    <a:pt x="15481" y="6908"/>
                  </a:lnTo>
                  <a:lnTo>
                    <a:pt x="14287" y="5143"/>
                  </a:lnTo>
                  <a:lnTo>
                    <a:pt x="15011" y="4000"/>
                  </a:lnTo>
                  <a:lnTo>
                    <a:pt x="16929" y="3098"/>
                  </a:lnTo>
                  <a:lnTo>
                    <a:pt x="15544" y="2946"/>
                  </a:lnTo>
                  <a:lnTo>
                    <a:pt x="14605" y="2209"/>
                  </a:lnTo>
                  <a:lnTo>
                    <a:pt x="13512" y="1790"/>
                  </a:lnTo>
                  <a:lnTo>
                    <a:pt x="12992" y="2654"/>
                  </a:lnTo>
                  <a:lnTo>
                    <a:pt x="12750" y="4114"/>
                  </a:lnTo>
                  <a:lnTo>
                    <a:pt x="10566" y="4140"/>
                  </a:lnTo>
                  <a:lnTo>
                    <a:pt x="10363" y="1727"/>
                  </a:lnTo>
                  <a:lnTo>
                    <a:pt x="9461" y="368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A1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1709436" y="5473254"/>
              <a:ext cx="21590" cy="12065"/>
            </a:xfrm>
            <a:custGeom>
              <a:avLst/>
              <a:gdLst/>
              <a:ahLst/>
              <a:cxnLst/>
              <a:rect l="l" t="t" r="r" b="b"/>
              <a:pathLst>
                <a:path w="21589" h="12064">
                  <a:moveTo>
                    <a:pt x="18186" y="0"/>
                  </a:moveTo>
                  <a:lnTo>
                    <a:pt x="17754" y="0"/>
                  </a:lnTo>
                  <a:lnTo>
                    <a:pt x="17335" y="139"/>
                  </a:lnTo>
                  <a:lnTo>
                    <a:pt x="16548" y="546"/>
                  </a:lnTo>
                  <a:lnTo>
                    <a:pt x="15709" y="825"/>
                  </a:lnTo>
                  <a:lnTo>
                    <a:pt x="14808" y="863"/>
                  </a:lnTo>
                  <a:lnTo>
                    <a:pt x="12471" y="1193"/>
                  </a:lnTo>
                  <a:lnTo>
                    <a:pt x="10172" y="1714"/>
                  </a:lnTo>
                  <a:lnTo>
                    <a:pt x="7835" y="2057"/>
                  </a:lnTo>
                  <a:lnTo>
                    <a:pt x="4660" y="4978"/>
                  </a:lnTo>
                  <a:lnTo>
                    <a:pt x="4699" y="5359"/>
                  </a:lnTo>
                  <a:lnTo>
                    <a:pt x="4927" y="5727"/>
                  </a:lnTo>
                  <a:lnTo>
                    <a:pt x="5194" y="5994"/>
                  </a:lnTo>
                  <a:lnTo>
                    <a:pt x="5499" y="6083"/>
                  </a:lnTo>
                  <a:lnTo>
                    <a:pt x="5829" y="6007"/>
                  </a:lnTo>
                  <a:lnTo>
                    <a:pt x="5676" y="6375"/>
                  </a:lnTo>
                  <a:lnTo>
                    <a:pt x="5448" y="6388"/>
                  </a:lnTo>
                  <a:lnTo>
                    <a:pt x="5194" y="6057"/>
                  </a:lnTo>
                  <a:lnTo>
                    <a:pt x="4660" y="5816"/>
                  </a:lnTo>
                  <a:lnTo>
                    <a:pt x="4216" y="5333"/>
                  </a:lnTo>
                  <a:lnTo>
                    <a:pt x="3594" y="5194"/>
                  </a:lnTo>
                  <a:lnTo>
                    <a:pt x="3149" y="5168"/>
                  </a:lnTo>
                  <a:lnTo>
                    <a:pt x="2705" y="5232"/>
                  </a:lnTo>
                  <a:lnTo>
                    <a:pt x="1168" y="5956"/>
                  </a:lnTo>
                  <a:lnTo>
                    <a:pt x="342" y="6756"/>
                  </a:lnTo>
                  <a:lnTo>
                    <a:pt x="101" y="8039"/>
                  </a:lnTo>
                  <a:lnTo>
                    <a:pt x="0" y="9055"/>
                  </a:lnTo>
                  <a:lnTo>
                    <a:pt x="165" y="9956"/>
                  </a:lnTo>
                  <a:lnTo>
                    <a:pt x="1066" y="10591"/>
                  </a:lnTo>
                  <a:lnTo>
                    <a:pt x="3073" y="9182"/>
                  </a:lnTo>
                  <a:lnTo>
                    <a:pt x="4152" y="10439"/>
                  </a:lnTo>
                  <a:lnTo>
                    <a:pt x="5118" y="12014"/>
                  </a:lnTo>
                  <a:lnTo>
                    <a:pt x="6057" y="11531"/>
                  </a:lnTo>
                  <a:lnTo>
                    <a:pt x="5283" y="9905"/>
                  </a:lnTo>
                  <a:lnTo>
                    <a:pt x="8750" y="9410"/>
                  </a:lnTo>
                  <a:lnTo>
                    <a:pt x="8001" y="7721"/>
                  </a:lnTo>
                  <a:lnTo>
                    <a:pt x="8229" y="6515"/>
                  </a:lnTo>
                  <a:lnTo>
                    <a:pt x="8851" y="5829"/>
                  </a:lnTo>
                  <a:lnTo>
                    <a:pt x="9613" y="5892"/>
                  </a:lnTo>
                  <a:lnTo>
                    <a:pt x="10401" y="6095"/>
                  </a:lnTo>
                  <a:lnTo>
                    <a:pt x="10820" y="6083"/>
                  </a:lnTo>
                  <a:lnTo>
                    <a:pt x="11214" y="5981"/>
                  </a:lnTo>
                  <a:lnTo>
                    <a:pt x="11557" y="5753"/>
                  </a:lnTo>
                  <a:lnTo>
                    <a:pt x="11861" y="5333"/>
                  </a:lnTo>
                  <a:lnTo>
                    <a:pt x="11696" y="4432"/>
                  </a:lnTo>
                  <a:lnTo>
                    <a:pt x="12661" y="4686"/>
                  </a:lnTo>
                  <a:lnTo>
                    <a:pt x="15316" y="5054"/>
                  </a:lnTo>
                  <a:lnTo>
                    <a:pt x="18097" y="4368"/>
                  </a:lnTo>
                  <a:lnTo>
                    <a:pt x="20662" y="5562"/>
                  </a:lnTo>
                  <a:lnTo>
                    <a:pt x="21310" y="4724"/>
                  </a:lnTo>
                  <a:lnTo>
                    <a:pt x="20726" y="4038"/>
                  </a:lnTo>
                  <a:lnTo>
                    <a:pt x="20396" y="3327"/>
                  </a:lnTo>
                  <a:lnTo>
                    <a:pt x="20091" y="2793"/>
                  </a:lnTo>
                  <a:lnTo>
                    <a:pt x="19837" y="2235"/>
                  </a:lnTo>
                  <a:lnTo>
                    <a:pt x="19392" y="1079"/>
                  </a:lnTo>
                  <a:lnTo>
                    <a:pt x="19113" y="520"/>
                  </a:lnTo>
                  <a:lnTo>
                    <a:pt x="18605" y="126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C8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1733244" y="5495355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30" h="5714">
                  <a:moveTo>
                    <a:pt x="6172" y="0"/>
                  </a:moveTo>
                  <a:lnTo>
                    <a:pt x="5715" y="25"/>
                  </a:lnTo>
                  <a:lnTo>
                    <a:pt x="4864" y="25"/>
                  </a:lnTo>
                  <a:lnTo>
                    <a:pt x="4432" y="50"/>
                  </a:lnTo>
                  <a:lnTo>
                    <a:pt x="3619" y="25"/>
                  </a:lnTo>
                  <a:lnTo>
                    <a:pt x="2806" y="25"/>
                  </a:lnTo>
                  <a:lnTo>
                    <a:pt x="1028" y="127"/>
                  </a:lnTo>
                  <a:lnTo>
                    <a:pt x="660" y="444"/>
                  </a:lnTo>
                  <a:lnTo>
                    <a:pt x="317" y="774"/>
                  </a:lnTo>
                  <a:lnTo>
                    <a:pt x="0" y="1143"/>
                  </a:lnTo>
                  <a:lnTo>
                    <a:pt x="444" y="1981"/>
                  </a:lnTo>
                  <a:lnTo>
                    <a:pt x="1219" y="2146"/>
                  </a:lnTo>
                  <a:lnTo>
                    <a:pt x="2070" y="2184"/>
                  </a:lnTo>
                  <a:lnTo>
                    <a:pt x="3632" y="2895"/>
                  </a:lnTo>
                  <a:lnTo>
                    <a:pt x="5359" y="3238"/>
                  </a:lnTo>
                  <a:lnTo>
                    <a:pt x="6832" y="4178"/>
                  </a:lnTo>
                  <a:lnTo>
                    <a:pt x="8026" y="4622"/>
                  </a:lnTo>
                  <a:lnTo>
                    <a:pt x="9220" y="5194"/>
                  </a:lnTo>
                  <a:lnTo>
                    <a:pt x="10452" y="4279"/>
                  </a:lnTo>
                  <a:lnTo>
                    <a:pt x="11303" y="2933"/>
                  </a:lnTo>
                  <a:lnTo>
                    <a:pt x="10795" y="1866"/>
                  </a:lnTo>
                  <a:lnTo>
                    <a:pt x="9791" y="889"/>
                  </a:lnTo>
                  <a:lnTo>
                    <a:pt x="8978" y="304"/>
                  </a:lnTo>
                  <a:lnTo>
                    <a:pt x="8039" y="114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1734761" y="549002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36" y="0"/>
                  </a:moveTo>
                  <a:lnTo>
                    <a:pt x="330" y="253"/>
                  </a:lnTo>
                  <a:lnTo>
                    <a:pt x="88" y="622"/>
                  </a:lnTo>
                  <a:lnTo>
                    <a:pt x="0" y="1092"/>
                  </a:lnTo>
                  <a:lnTo>
                    <a:pt x="38" y="1562"/>
                  </a:lnTo>
                  <a:lnTo>
                    <a:pt x="190" y="1981"/>
                  </a:lnTo>
                  <a:lnTo>
                    <a:pt x="495" y="2336"/>
                  </a:lnTo>
                  <a:lnTo>
                    <a:pt x="482" y="3352"/>
                  </a:lnTo>
                  <a:lnTo>
                    <a:pt x="482" y="5397"/>
                  </a:lnTo>
                  <a:lnTo>
                    <a:pt x="952" y="6248"/>
                  </a:lnTo>
                  <a:lnTo>
                    <a:pt x="1739" y="6476"/>
                  </a:lnTo>
                  <a:lnTo>
                    <a:pt x="2641" y="6476"/>
                  </a:lnTo>
                  <a:lnTo>
                    <a:pt x="3251" y="5816"/>
                  </a:lnTo>
                  <a:lnTo>
                    <a:pt x="3975" y="5245"/>
                  </a:lnTo>
                  <a:lnTo>
                    <a:pt x="4216" y="4317"/>
                  </a:lnTo>
                  <a:lnTo>
                    <a:pt x="4305" y="3873"/>
                  </a:lnTo>
                  <a:lnTo>
                    <a:pt x="4305" y="3416"/>
                  </a:lnTo>
                  <a:lnTo>
                    <a:pt x="4216" y="2971"/>
                  </a:lnTo>
                  <a:lnTo>
                    <a:pt x="3454" y="1498"/>
                  </a:lnTo>
                  <a:lnTo>
                    <a:pt x="2527" y="2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1703952" y="547846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863" y="0"/>
                  </a:moveTo>
                  <a:lnTo>
                    <a:pt x="0" y="1282"/>
                  </a:lnTo>
                  <a:lnTo>
                    <a:pt x="50" y="3517"/>
                  </a:lnTo>
                  <a:lnTo>
                    <a:pt x="838" y="3759"/>
                  </a:lnTo>
                  <a:lnTo>
                    <a:pt x="1765" y="3695"/>
                  </a:lnTo>
                  <a:lnTo>
                    <a:pt x="2260" y="4546"/>
                  </a:lnTo>
                  <a:lnTo>
                    <a:pt x="3314" y="4737"/>
                  </a:lnTo>
                  <a:lnTo>
                    <a:pt x="4051" y="5029"/>
                  </a:lnTo>
                  <a:lnTo>
                    <a:pt x="4876" y="5270"/>
                  </a:lnTo>
                  <a:lnTo>
                    <a:pt x="5359" y="4432"/>
                  </a:lnTo>
                  <a:lnTo>
                    <a:pt x="5892" y="3555"/>
                  </a:lnTo>
                  <a:lnTo>
                    <a:pt x="5092" y="3060"/>
                  </a:lnTo>
                  <a:lnTo>
                    <a:pt x="4533" y="2539"/>
                  </a:lnTo>
                  <a:lnTo>
                    <a:pt x="4165" y="2311"/>
                  </a:lnTo>
                  <a:lnTo>
                    <a:pt x="3797" y="2146"/>
                  </a:lnTo>
                  <a:lnTo>
                    <a:pt x="3378" y="2057"/>
                  </a:lnTo>
                  <a:lnTo>
                    <a:pt x="3047" y="1904"/>
                  </a:lnTo>
                  <a:lnTo>
                    <a:pt x="2806" y="2095"/>
                  </a:lnTo>
                  <a:lnTo>
                    <a:pt x="2552" y="2235"/>
                  </a:lnTo>
                  <a:lnTo>
                    <a:pt x="2590" y="1917"/>
                  </a:lnTo>
                  <a:lnTo>
                    <a:pt x="2793" y="1777"/>
                  </a:lnTo>
                  <a:lnTo>
                    <a:pt x="3162" y="1816"/>
                  </a:lnTo>
                  <a:lnTo>
                    <a:pt x="3479" y="1574"/>
                  </a:lnTo>
                  <a:lnTo>
                    <a:pt x="3632" y="1257"/>
                  </a:lnTo>
                  <a:lnTo>
                    <a:pt x="3644" y="863"/>
                  </a:lnTo>
                  <a:lnTo>
                    <a:pt x="3327" y="380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CB71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1707122" y="548005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260" y="0"/>
                  </a:moveTo>
                  <a:lnTo>
                    <a:pt x="1320" y="0"/>
                  </a:lnTo>
                  <a:lnTo>
                    <a:pt x="380" y="787"/>
                  </a:lnTo>
                  <a:lnTo>
                    <a:pt x="0" y="1536"/>
                  </a:lnTo>
                  <a:lnTo>
                    <a:pt x="3187" y="2654"/>
                  </a:lnTo>
                  <a:lnTo>
                    <a:pt x="139" y="3136"/>
                  </a:lnTo>
                  <a:lnTo>
                    <a:pt x="1041" y="4241"/>
                  </a:lnTo>
                  <a:lnTo>
                    <a:pt x="2235" y="3886"/>
                  </a:lnTo>
                  <a:lnTo>
                    <a:pt x="3378" y="3797"/>
                  </a:lnTo>
                  <a:lnTo>
                    <a:pt x="3314" y="2806"/>
                  </a:lnTo>
                  <a:lnTo>
                    <a:pt x="3238" y="1816"/>
                  </a:lnTo>
                  <a:lnTo>
                    <a:pt x="3174" y="82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D4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1717046" y="548956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92" y="0"/>
                  </a:moveTo>
                  <a:lnTo>
                    <a:pt x="406" y="0"/>
                  </a:lnTo>
                  <a:lnTo>
                    <a:pt x="0" y="228"/>
                  </a:lnTo>
                  <a:lnTo>
                    <a:pt x="25" y="787"/>
                  </a:lnTo>
                  <a:lnTo>
                    <a:pt x="38" y="1333"/>
                  </a:lnTo>
                  <a:lnTo>
                    <a:pt x="482" y="1587"/>
                  </a:lnTo>
                  <a:lnTo>
                    <a:pt x="1460" y="1663"/>
                  </a:lnTo>
                  <a:lnTo>
                    <a:pt x="2019" y="1511"/>
                  </a:lnTo>
                  <a:lnTo>
                    <a:pt x="1892" y="927"/>
                  </a:lnTo>
                  <a:lnTo>
                    <a:pt x="1803" y="546"/>
                  </a:lnTo>
                  <a:lnTo>
                    <a:pt x="1320" y="254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8C2F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1731140" y="548814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019" y="0"/>
                  </a:moveTo>
                  <a:lnTo>
                    <a:pt x="1092" y="482"/>
                  </a:lnTo>
                  <a:lnTo>
                    <a:pt x="393" y="1168"/>
                  </a:lnTo>
                  <a:lnTo>
                    <a:pt x="0" y="2146"/>
                  </a:lnTo>
                  <a:lnTo>
                    <a:pt x="368" y="2463"/>
                  </a:lnTo>
                  <a:lnTo>
                    <a:pt x="1041" y="3136"/>
                  </a:lnTo>
                  <a:lnTo>
                    <a:pt x="3048" y="3289"/>
                  </a:lnTo>
                  <a:lnTo>
                    <a:pt x="3467" y="2819"/>
                  </a:lnTo>
                  <a:lnTo>
                    <a:pt x="3492" y="1676"/>
                  </a:lnTo>
                  <a:lnTo>
                    <a:pt x="2984" y="800"/>
                  </a:lnTo>
                  <a:lnTo>
                    <a:pt x="2133" y="76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1733226" y="54954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41" y="0"/>
                  </a:moveTo>
                  <a:lnTo>
                    <a:pt x="0" y="0"/>
                  </a:lnTo>
                  <a:lnTo>
                    <a:pt x="0" y="342"/>
                  </a:lnTo>
                  <a:lnTo>
                    <a:pt x="12" y="673"/>
                  </a:lnTo>
                  <a:lnTo>
                    <a:pt x="12" y="1016"/>
                  </a:lnTo>
                  <a:lnTo>
                    <a:pt x="355" y="673"/>
                  </a:lnTo>
                  <a:lnTo>
                    <a:pt x="698" y="34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1734200" y="54907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772" y="0"/>
                  </a:moveTo>
                  <a:lnTo>
                    <a:pt x="430" y="38"/>
                  </a:lnTo>
                  <a:lnTo>
                    <a:pt x="0" y="647"/>
                  </a:lnTo>
                  <a:lnTo>
                    <a:pt x="1052" y="1574"/>
                  </a:lnTo>
                  <a:lnTo>
                    <a:pt x="1141" y="368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1731149" y="549028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028" y="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1738353" y="549857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158" y="0"/>
                  </a:moveTo>
                  <a:lnTo>
                    <a:pt x="584" y="355"/>
                  </a:lnTo>
                  <a:lnTo>
                    <a:pt x="551" y="1041"/>
                  </a:lnTo>
                  <a:lnTo>
                    <a:pt x="438" y="2082"/>
                  </a:lnTo>
                  <a:lnTo>
                    <a:pt x="266" y="2908"/>
                  </a:lnTo>
                  <a:lnTo>
                    <a:pt x="0" y="3175"/>
                  </a:lnTo>
                  <a:lnTo>
                    <a:pt x="1511" y="4457"/>
                  </a:lnTo>
                  <a:lnTo>
                    <a:pt x="3225" y="5232"/>
                  </a:lnTo>
                  <a:lnTo>
                    <a:pt x="5232" y="5245"/>
                  </a:lnTo>
                  <a:lnTo>
                    <a:pt x="3529" y="3302"/>
                  </a:lnTo>
                  <a:lnTo>
                    <a:pt x="6146" y="2451"/>
                  </a:lnTo>
                  <a:lnTo>
                    <a:pt x="6210" y="2222"/>
                  </a:lnTo>
                  <a:lnTo>
                    <a:pt x="6222" y="1689"/>
                  </a:lnTo>
                  <a:lnTo>
                    <a:pt x="6070" y="1460"/>
                  </a:lnTo>
                  <a:lnTo>
                    <a:pt x="5892" y="1270"/>
                  </a:lnTo>
                  <a:lnTo>
                    <a:pt x="5651" y="1143"/>
                  </a:lnTo>
                  <a:lnTo>
                    <a:pt x="5508" y="1104"/>
                  </a:lnTo>
                  <a:lnTo>
                    <a:pt x="4102" y="1104"/>
                  </a:lnTo>
                  <a:lnTo>
                    <a:pt x="3162" y="431"/>
                  </a:lnTo>
                  <a:lnTo>
                    <a:pt x="2158" y="0"/>
                  </a:lnTo>
                  <a:close/>
                </a:path>
                <a:path w="6350" h="5714">
                  <a:moveTo>
                    <a:pt x="3526" y="3299"/>
                  </a:moveTo>
                  <a:close/>
                </a:path>
                <a:path w="6350" h="5714">
                  <a:moveTo>
                    <a:pt x="5270" y="1041"/>
                  </a:moveTo>
                  <a:lnTo>
                    <a:pt x="4102" y="1104"/>
                  </a:lnTo>
                  <a:lnTo>
                    <a:pt x="5508" y="1104"/>
                  </a:lnTo>
                  <a:lnTo>
                    <a:pt x="5270" y="1041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1743536" y="550385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90" y="533"/>
                  </a:lnTo>
                  <a:lnTo>
                    <a:pt x="584" y="838"/>
                  </a:lnTo>
                  <a:lnTo>
                    <a:pt x="1143" y="927"/>
                  </a:lnTo>
                  <a:lnTo>
                    <a:pt x="762" y="622"/>
                  </a:lnTo>
                  <a:lnTo>
                    <a:pt x="381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1735317" y="549682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746" y="0"/>
                  </a:moveTo>
                  <a:lnTo>
                    <a:pt x="1752" y="952"/>
                  </a:lnTo>
                  <a:lnTo>
                    <a:pt x="0" y="711"/>
                  </a:lnTo>
                  <a:lnTo>
                    <a:pt x="1447" y="1739"/>
                  </a:lnTo>
                  <a:lnTo>
                    <a:pt x="1523" y="3911"/>
                  </a:lnTo>
                  <a:lnTo>
                    <a:pt x="3301" y="4660"/>
                  </a:lnTo>
                  <a:lnTo>
                    <a:pt x="4343" y="3962"/>
                  </a:lnTo>
                  <a:lnTo>
                    <a:pt x="4571" y="2730"/>
                  </a:lnTo>
                  <a:lnTo>
                    <a:pt x="5194" y="1752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62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1709535" y="5467004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6553" y="0"/>
                  </a:moveTo>
                  <a:lnTo>
                    <a:pt x="5067" y="317"/>
                  </a:lnTo>
                  <a:lnTo>
                    <a:pt x="3987" y="2527"/>
                  </a:lnTo>
                  <a:lnTo>
                    <a:pt x="4165" y="2641"/>
                  </a:lnTo>
                  <a:lnTo>
                    <a:pt x="4317" y="3124"/>
                  </a:lnTo>
                  <a:lnTo>
                    <a:pt x="4203" y="3340"/>
                  </a:lnTo>
                  <a:lnTo>
                    <a:pt x="3911" y="3555"/>
                  </a:lnTo>
                  <a:lnTo>
                    <a:pt x="1371" y="3975"/>
                  </a:lnTo>
                  <a:lnTo>
                    <a:pt x="927" y="6032"/>
                  </a:lnTo>
                  <a:lnTo>
                    <a:pt x="0" y="7886"/>
                  </a:lnTo>
                  <a:lnTo>
                    <a:pt x="2324" y="8305"/>
                  </a:lnTo>
                  <a:lnTo>
                    <a:pt x="1892" y="5092"/>
                  </a:lnTo>
                  <a:lnTo>
                    <a:pt x="3987" y="5626"/>
                  </a:lnTo>
                  <a:lnTo>
                    <a:pt x="4813" y="6515"/>
                  </a:lnTo>
                  <a:lnTo>
                    <a:pt x="5854" y="6921"/>
                  </a:lnTo>
                  <a:lnTo>
                    <a:pt x="7048" y="6972"/>
                  </a:lnTo>
                  <a:lnTo>
                    <a:pt x="7810" y="6946"/>
                  </a:lnTo>
                  <a:lnTo>
                    <a:pt x="8331" y="6578"/>
                  </a:lnTo>
                  <a:lnTo>
                    <a:pt x="8648" y="5892"/>
                  </a:lnTo>
                  <a:lnTo>
                    <a:pt x="8737" y="5448"/>
                  </a:lnTo>
                  <a:lnTo>
                    <a:pt x="8750" y="4991"/>
                  </a:lnTo>
                  <a:lnTo>
                    <a:pt x="8661" y="4546"/>
                  </a:lnTo>
                  <a:lnTo>
                    <a:pt x="8407" y="3670"/>
                  </a:lnTo>
                  <a:lnTo>
                    <a:pt x="8026" y="2857"/>
                  </a:lnTo>
                  <a:lnTo>
                    <a:pt x="7581" y="2082"/>
                  </a:lnTo>
                  <a:lnTo>
                    <a:pt x="6934" y="1219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1701657" y="5473727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5676" y="0"/>
                  </a:moveTo>
                  <a:lnTo>
                    <a:pt x="0" y="2603"/>
                  </a:lnTo>
                  <a:lnTo>
                    <a:pt x="1079" y="4444"/>
                  </a:lnTo>
                  <a:lnTo>
                    <a:pt x="2184" y="3543"/>
                  </a:lnTo>
                  <a:lnTo>
                    <a:pt x="4775" y="2920"/>
                  </a:lnTo>
                  <a:lnTo>
                    <a:pt x="5524" y="3632"/>
                  </a:lnTo>
                  <a:lnTo>
                    <a:pt x="5613" y="5118"/>
                  </a:lnTo>
                  <a:lnTo>
                    <a:pt x="5880" y="6184"/>
                  </a:lnTo>
                  <a:lnTo>
                    <a:pt x="7073" y="6324"/>
                  </a:lnTo>
                  <a:lnTo>
                    <a:pt x="7708" y="5702"/>
                  </a:lnTo>
                  <a:lnTo>
                    <a:pt x="8013" y="4622"/>
                  </a:lnTo>
                  <a:lnTo>
                    <a:pt x="7861" y="3898"/>
                  </a:lnTo>
                  <a:lnTo>
                    <a:pt x="7454" y="3632"/>
                  </a:lnTo>
                  <a:lnTo>
                    <a:pt x="6654" y="3047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B9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1709049" y="547441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02" y="0"/>
                  </a:moveTo>
                  <a:lnTo>
                    <a:pt x="5867" y="12"/>
                  </a:lnTo>
                  <a:lnTo>
                    <a:pt x="5397" y="355"/>
                  </a:lnTo>
                  <a:lnTo>
                    <a:pt x="3975" y="1676"/>
                  </a:lnTo>
                  <a:lnTo>
                    <a:pt x="2095" y="1904"/>
                  </a:lnTo>
                  <a:lnTo>
                    <a:pt x="330" y="2374"/>
                  </a:lnTo>
                  <a:lnTo>
                    <a:pt x="165" y="2489"/>
                  </a:lnTo>
                  <a:lnTo>
                    <a:pt x="88" y="2717"/>
                  </a:lnTo>
                  <a:lnTo>
                    <a:pt x="0" y="2933"/>
                  </a:lnTo>
                  <a:lnTo>
                    <a:pt x="76" y="3162"/>
                  </a:lnTo>
                  <a:lnTo>
                    <a:pt x="304" y="3403"/>
                  </a:lnTo>
                  <a:lnTo>
                    <a:pt x="927" y="4381"/>
                  </a:lnTo>
                  <a:lnTo>
                    <a:pt x="1498" y="5499"/>
                  </a:lnTo>
                  <a:lnTo>
                    <a:pt x="2933" y="4444"/>
                  </a:lnTo>
                  <a:lnTo>
                    <a:pt x="3378" y="4419"/>
                  </a:lnTo>
                  <a:lnTo>
                    <a:pt x="4076" y="3886"/>
                  </a:lnTo>
                  <a:lnTo>
                    <a:pt x="4711" y="3263"/>
                  </a:lnTo>
                  <a:lnTo>
                    <a:pt x="5549" y="2933"/>
                  </a:lnTo>
                  <a:lnTo>
                    <a:pt x="6197" y="2832"/>
                  </a:lnTo>
                  <a:lnTo>
                    <a:pt x="6883" y="2920"/>
                  </a:lnTo>
                  <a:lnTo>
                    <a:pt x="7404" y="2400"/>
                  </a:lnTo>
                  <a:lnTo>
                    <a:pt x="7569" y="1308"/>
                  </a:lnTo>
                  <a:lnTo>
                    <a:pt x="7378" y="749"/>
                  </a:lnTo>
                  <a:lnTo>
                    <a:pt x="6985" y="279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1714601" y="546547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159" y="0"/>
                  </a:moveTo>
                  <a:lnTo>
                    <a:pt x="38" y="901"/>
                  </a:lnTo>
                  <a:lnTo>
                    <a:pt x="0" y="1841"/>
                  </a:lnTo>
                  <a:lnTo>
                    <a:pt x="1993" y="4152"/>
                  </a:lnTo>
                  <a:lnTo>
                    <a:pt x="3314" y="4737"/>
                  </a:lnTo>
                  <a:lnTo>
                    <a:pt x="4597" y="4406"/>
                  </a:lnTo>
                  <a:lnTo>
                    <a:pt x="3949" y="482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95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1713522" y="547251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324" y="0"/>
                  </a:moveTo>
                  <a:lnTo>
                    <a:pt x="1155" y="101"/>
                  </a:lnTo>
                  <a:lnTo>
                    <a:pt x="0" y="114"/>
                  </a:lnTo>
                  <a:lnTo>
                    <a:pt x="0" y="965"/>
                  </a:lnTo>
                  <a:lnTo>
                    <a:pt x="220" y="1727"/>
                  </a:lnTo>
                  <a:lnTo>
                    <a:pt x="927" y="2247"/>
                  </a:lnTo>
                  <a:lnTo>
                    <a:pt x="1651" y="1727"/>
                  </a:lnTo>
                  <a:lnTo>
                    <a:pt x="2596" y="1714"/>
                  </a:lnTo>
                  <a:lnTo>
                    <a:pt x="2908" y="1511"/>
                  </a:lnTo>
                  <a:lnTo>
                    <a:pt x="3225" y="965"/>
                  </a:lnTo>
                  <a:lnTo>
                    <a:pt x="2324" y="0"/>
                  </a:lnTo>
                  <a:close/>
                </a:path>
                <a:path w="3810" h="2539">
                  <a:moveTo>
                    <a:pt x="2576" y="1727"/>
                  </a:moveTo>
                  <a:lnTo>
                    <a:pt x="1651" y="1727"/>
                  </a:lnTo>
                  <a:lnTo>
                    <a:pt x="2362" y="1866"/>
                  </a:lnTo>
                  <a:lnTo>
                    <a:pt x="2576" y="1727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1710396" y="5466048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97" y="0"/>
                  </a:moveTo>
                  <a:lnTo>
                    <a:pt x="1028" y="279"/>
                  </a:lnTo>
                  <a:lnTo>
                    <a:pt x="0" y="2413"/>
                  </a:lnTo>
                  <a:lnTo>
                    <a:pt x="711" y="3060"/>
                  </a:lnTo>
                  <a:lnTo>
                    <a:pt x="1397" y="2997"/>
                  </a:lnTo>
                  <a:lnTo>
                    <a:pt x="1981" y="2413"/>
                  </a:lnTo>
                  <a:lnTo>
                    <a:pt x="2197" y="1358"/>
                  </a:lnTo>
                  <a:lnTo>
                    <a:pt x="2324" y="1244"/>
                  </a:lnTo>
                  <a:lnTo>
                    <a:pt x="2311" y="533"/>
                  </a:lnTo>
                  <a:lnTo>
                    <a:pt x="2006" y="279"/>
                  </a:lnTo>
                  <a:lnTo>
                    <a:pt x="1752" y="25"/>
                  </a:lnTo>
                  <a:lnTo>
                    <a:pt x="1397" y="0"/>
                  </a:lnTo>
                  <a:close/>
                </a:path>
                <a:path w="2539" h="3175">
                  <a:moveTo>
                    <a:pt x="2057" y="330"/>
                  </a:moveTo>
                  <a:close/>
                </a:path>
              </a:pathLst>
            </a:custGeom>
            <a:solidFill>
              <a:srgbClr val="C85B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1708938" y="546932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60" y="0"/>
                  </a:moveTo>
                  <a:lnTo>
                    <a:pt x="939" y="215"/>
                  </a:lnTo>
                  <a:lnTo>
                    <a:pt x="634" y="355"/>
                  </a:lnTo>
                  <a:lnTo>
                    <a:pt x="203" y="444"/>
                  </a:lnTo>
                  <a:lnTo>
                    <a:pt x="88" y="685"/>
                  </a:lnTo>
                  <a:lnTo>
                    <a:pt x="0" y="863"/>
                  </a:lnTo>
                  <a:lnTo>
                    <a:pt x="253" y="1409"/>
                  </a:lnTo>
                  <a:lnTo>
                    <a:pt x="482" y="1498"/>
                  </a:lnTo>
                  <a:lnTo>
                    <a:pt x="1206" y="1803"/>
                  </a:lnTo>
                  <a:lnTo>
                    <a:pt x="1422" y="698"/>
                  </a:lnTo>
                  <a:lnTo>
                    <a:pt x="1625" y="165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1699911" y="547110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774" y="0"/>
                  </a:moveTo>
                  <a:lnTo>
                    <a:pt x="368" y="88"/>
                  </a:lnTo>
                  <a:lnTo>
                    <a:pt x="0" y="482"/>
                  </a:lnTo>
                  <a:lnTo>
                    <a:pt x="1079" y="1917"/>
                  </a:lnTo>
                  <a:lnTo>
                    <a:pt x="2159" y="2298"/>
                  </a:lnTo>
                  <a:lnTo>
                    <a:pt x="3225" y="469"/>
                  </a:lnTo>
                  <a:lnTo>
                    <a:pt x="2895" y="88"/>
                  </a:lnTo>
                  <a:lnTo>
                    <a:pt x="2514" y="12"/>
                  </a:lnTo>
                  <a:lnTo>
                    <a:pt x="2070" y="304"/>
                  </a:lnTo>
                  <a:lnTo>
                    <a:pt x="1524" y="279"/>
                  </a:lnTo>
                  <a:lnTo>
                    <a:pt x="1244" y="292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D5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1710396" y="546838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057" y="0"/>
                  </a:moveTo>
                  <a:lnTo>
                    <a:pt x="0" y="76"/>
                  </a:lnTo>
                  <a:lnTo>
                    <a:pt x="0" y="1117"/>
                  </a:lnTo>
                  <a:lnTo>
                    <a:pt x="876" y="1092"/>
                  </a:lnTo>
                  <a:lnTo>
                    <a:pt x="1663" y="91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1698967" y="5470384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2184" y="1028"/>
                  </a:moveTo>
                  <a:lnTo>
                    <a:pt x="1701" y="368"/>
                  </a:lnTo>
                  <a:lnTo>
                    <a:pt x="977" y="165"/>
                  </a:lnTo>
                  <a:lnTo>
                    <a:pt x="241" y="0"/>
                  </a:lnTo>
                  <a:lnTo>
                    <a:pt x="0" y="1193"/>
                  </a:lnTo>
                  <a:lnTo>
                    <a:pt x="469" y="1244"/>
                  </a:lnTo>
                  <a:lnTo>
                    <a:pt x="939" y="1219"/>
                  </a:lnTo>
                  <a:lnTo>
                    <a:pt x="2184" y="1028"/>
                  </a:lnTo>
                  <a:close/>
                </a:path>
                <a:path w="5714" h="1270">
                  <a:moveTo>
                    <a:pt x="5092" y="838"/>
                  </a:moveTo>
                  <a:lnTo>
                    <a:pt x="4838" y="469"/>
                  </a:lnTo>
                  <a:lnTo>
                    <a:pt x="4178" y="88"/>
                  </a:lnTo>
                  <a:lnTo>
                    <a:pt x="3390" y="723"/>
                  </a:lnTo>
                  <a:lnTo>
                    <a:pt x="3009" y="1041"/>
                  </a:lnTo>
                  <a:lnTo>
                    <a:pt x="3390" y="1092"/>
                  </a:lnTo>
                  <a:lnTo>
                    <a:pt x="3784" y="1155"/>
                  </a:lnTo>
                  <a:lnTo>
                    <a:pt x="4165" y="1206"/>
                  </a:lnTo>
                  <a:lnTo>
                    <a:pt x="5092" y="838"/>
                  </a:lnTo>
                  <a:close/>
                </a:path>
              </a:pathLst>
            </a:custGeom>
            <a:solidFill>
              <a:srgbClr val="CC6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1708310" y="54767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55" y="0"/>
                  </a:moveTo>
                  <a:lnTo>
                    <a:pt x="0" y="0"/>
                  </a:lnTo>
                  <a:lnTo>
                    <a:pt x="342" y="342"/>
                  </a:lnTo>
                  <a:lnTo>
                    <a:pt x="698" y="685"/>
                  </a:lnTo>
                  <a:lnTo>
                    <a:pt x="1041" y="1041"/>
                  </a:lnTo>
                  <a:lnTo>
                    <a:pt x="1054" y="698"/>
                  </a:lnTo>
                  <a:lnTo>
                    <a:pt x="1054" y="355"/>
                  </a:lnTo>
                  <a:lnTo>
                    <a:pt x="1066" y="12"/>
                  </a:lnTo>
                  <a:lnTo>
                    <a:pt x="711" y="1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1713447" y="546953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" y="0"/>
                  </a:moveTo>
                  <a:lnTo>
                    <a:pt x="63" y="342"/>
                  </a:lnTo>
                  <a:lnTo>
                    <a:pt x="38" y="685"/>
                  </a:lnTo>
                  <a:lnTo>
                    <a:pt x="0" y="1028"/>
                  </a:lnTo>
                  <a:lnTo>
                    <a:pt x="711" y="723"/>
                  </a:lnTo>
                  <a:lnTo>
                    <a:pt x="901" y="39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44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1711413" y="54653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082" y="1092"/>
                  </a:moveTo>
                  <a:lnTo>
                    <a:pt x="1384" y="1041"/>
                  </a:lnTo>
                  <a:lnTo>
                    <a:pt x="1041" y="1041"/>
                  </a:lnTo>
                  <a:lnTo>
                    <a:pt x="1041" y="698"/>
                  </a:lnTo>
                  <a:lnTo>
                    <a:pt x="1016" y="355"/>
                  </a:lnTo>
                  <a:lnTo>
                    <a:pt x="1003" y="0"/>
                  </a:lnTo>
                  <a:lnTo>
                    <a:pt x="673" y="330"/>
                  </a:lnTo>
                  <a:lnTo>
                    <a:pt x="330" y="647"/>
                  </a:lnTo>
                  <a:lnTo>
                    <a:pt x="0" y="977"/>
                  </a:lnTo>
                  <a:lnTo>
                    <a:pt x="1028" y="1054"/>
                  </a:lnTo>
                  <a:lnTo>
                    <a:pt x="1079" y="1371"/>
                  </a:lnTo>
                  <a:lnTo>
                    <a:pt x="1117" y="1714"/>
                  </a:lnTo>
                  <a:lnTo>
                    <a:pt x="1168" y="2057"/>
                  </a:lnTo>
                  <a:lnTo>
                    <a:pt x="1473" y="1739"/>
                  </a:lnTo>
                  <a:lnTo>
                    <a:pt x="1778" y="1409"/>
                  </a:lnTo>
                  <a:lnTo>
                    <a:pt x="2082" y="1092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1758290" y="5436231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80" h="16510">
                  <a:moveTo>
                    <a:pt x="5698" y="14744"/>
                  </a:moveTo>
                  <a:lnTo>
                    <a:pt x="2822" y="14744"/>
                  </a:lnTo>
                  <a:lnTo>
                    <a:pt x="4219" y="15963"/>
                  </a:lnTo>
                  <a:lnTo>
                    <a:pt x="5285" y="15951"/>
                  </a:lnTo>
                  <a:lnTo>
                    <a:pt x="5698" y="14744"/>
                  </a:lnTo>
                  <a:close/>
                </a:path>
                <a:path w="17780" h="16510">
                  <a:moveTo>
                    <a:pt x="14704" y="11569"/>
                  </a:moveTo>
                  <a:lnTo>
                    <a:pt x="7292" y="11569"/>
                  </a:lnTo>
                  <a:lnTo>
                    <a:pt x="7539" y="11938"/>
                  </a:lnTo>
                  <a:lnTo>
                    <a:pt x="7831" y="12268"/>
                  </a:lnTo>
                  <a:lnTo>
                    <a:pt x="8930" y="13855"/>
                  </a:lnTo>
                  <a:lnTo>
                    <a:pt x="10200" y="15189"/>
                  </a:lnTo>
                  <a:lnTo>
                    <a:pt x="12340" y="13512"/>
                  </a:lnTo>
                  <a:lnTo>
                    <a:pt x="12944" y="12649"/>
                  </a:lnTo>
                  <a:lnTo>
                    <a:pt x="14277" y="11671"/>
                  </a:lnTo>
                  <a:lnTo>
                    <a:pt x="14704" y="11569"/>
                  </a:lnTo>
                  <a:close/>
                </a:path>
                <a:path w="17780" h="16510">
                  <a:moveTo>
                    <a:pt x="11893" y="5270"/>
                  </a:moveTo>
                  <a:lnTo>
                    <a:pt x="1971" y="5283"/>
                  </a:lnTo>
                  <a:lnTo>
                    <a:pt x="383" y="6311"/>
                  </a:lnTo>
                  <a:lnTo>
                    <a:pt x="1056" y="7950"/>
                  </a:lnTo>
                  <a:lnTo>
                    <a:pt x="904" y="9372"/>
                  </a:lnTo>
                  <a:lnTo>
                    <a:pt x="561" y="9728"/>
                  </a:lnTo>
                  <a:lnTo>
                    <a:pt x="294" y="10121"/>
                  </a:lnTo>
                  <a:lnTo>
                    <a:pt x="91" y="10566"/>
                  </a:lnTo>
                  <a:lnTo>
                    <a:pt x="0" y="12255"/>
                  </a:lnTo>
                  <a:lnTo>
                    <a:pt x="126" y="12649"/>
                  </a:lnTo>
                  <a:lnTo>
                    <a:pt x="210" y="12839"/>
                  </a:lnTo>
                  <a:lnTo>
                    <a:pt x="757" y="13855"/>
                  </a:lnTo>
                  <a:lnTo>
                    <a:pt x="1285" y="14947"/>
                  </a:lnTo>
                  <a:lnTo>
                    <a:pt x="2822" y="14744"/>
                  </a:lnTo>
                  <a:lnTo>
                    <a:pt x="5698" y="14744"/>
                  </a:lnTo>
                  <a:lnTo>
                    <a:pt x="6162" y="13385"/>
                  </a:lnTo>
                  <a:lnTo>
                    <a:pt x="6594" y="12839"/>
                  </a:lnTo>
                  <a:lnTo>
                    <a:pt x="6911" y="12255"/>
                  </a:lnTo>
                  <a:lnTo>
                    <a:pt x="7258" y="12255"/>
                  </a:lnTo>
                  <a:lnTo>
                    <a:pt x="7292" y="11569"/>
                  </a:lnTo>
                  <a:lnTo>
                    <a:pt x="14704" y="11569"/>
                  </a:lnTo>
                  <a:lnTo>
                    <a:pt x="15344" y="11531"/>
                  </a:lnTo>
                  <a:lnTo>
                    <a:pt x="16017" y="11468"/>
                  </a:lnTo>
                  <a:lnTo>
                    <a:pt x="17058" y="11442"/>
                  </a:lnTo>
                  <a:lnTo>
                    <a:pt x="17135" y="10731"/>
                  </a:lnTo>
                  <a:lnTo>
                    <a:pt x="17528" y="10388"/>
                  </a:lnTo>
                  <a:lnTo>
                    <a:pt x="15255" y="7670"/>
                  </a:lnTo>
                  <a:lnTo>
                    <a:pt x="11813" y="5499"/>
                  </a:lnTo>
                  <a:lnTo>
                    <a:pt x="11893" y="5270"/>
                  </a:lnTo>
                  <a:close/>
                </a:path>
                <a:path w="17780" h="16510">
                  <a:moveTo>
                    <a:pt x="7258" y="12255"/>
                  </a:moveTo>
                  <a:lnTo>
                    <a:pt x="6911" y="12255"/>
                  </a:lnTo>
                  <a:lnTo>
                    <a:pt x="7254" y="12268"/>
                  </a:lnTo>
                  <a:close/>
                </a:path>
                <a:path w="17780" h="16510">
                  <a:moveTo>
                    <a:pt x="2961" y="3797"/>
                  </a:moveTo>
                  <a:lnTo>
                    <a:pt x="1976" y="5275"/>
                  </a:lnTo>
                  <a:lnTo>
                    <a:pt x="11893" y="5270"/>
                  </a:lnTo>
                  <a:lnTo>
                    <a:pt x="12258" y="4229"/>
                  </a:lnTo>
                  <a:lnTo>
                    <a:pt x="7660" y="4229"/>
                  </a:lnTo>
                  <a:lnTo>
                    <a:pt x="7305" y="4178"/>
                  </a:lnTo>
                  <a:lnTo>
                    <a:pt x="4866" y="4114"/>
                  </a:lnTo>
                  <a:lnTo>
                    <a:pt x="2961" y="3797"/>
                  </a:lnTo>
                  <a:close/>
                </a:path>
                <a:path w="17780" h="16510">
                  <a:moveTo>
                    <a:pt x="10607" y="0"/>
                  </a:moveTo>
                  <a:lnTo>
                    <a:pt x="8231" y="3175"/>
                  </a:lnTo>
                  <a:lnTo>
                    <a:pt x="8116" y="3733"/>
                  </a:lnTo>
                  <a:lnTo>
                    <a:pt x="8003" y="4127"/>
                  </a:lnTo>
                  <a:lnTo>
                    <a:pt x="7660" y="4229"/>
                  </a:lnTo>
                  <a:lnTo>
                    <a:pt x="12258" y="4229"/>
                  </a:lnTo>
                  <a:lnTo>
                    <a:pt x="13349" y="1117"/>
                  </a:lnTo>
                  <a:lnTo>
                    <a:pt x="11978" y="1117"/>
                  </a:lnTo>
                  <a:lnTo>
                    <a:pt x="10607" y="0"/>
                  </a:lnTo>
                  <a:close/>
                </a:path>
                <a:path w="17780" h="16510">
                  <a:moveTo>
                    <a:pt x="6124" y="3175"/>
                  </a:moveTo>
                  <a:lnTo>
                    <a:pt x="4866" y="4114"/>
                  </a:lnTo>
                  <a:lnTo>
                    <a:pt x="7203" y="4114"/>
                  </a:lnTo>
                  <a:lnTo>
                    <a:pt x="7000" y="3987"/>
                  </a:lnTo>
                  <a:lnTo>
                    <a:pt x="6682" y="3733"/>
                  </a:lnTo>
                  <a:lnTo>
                    <a:pt x="6344" y="3416"/>
                  </a:lnTo>
                  <a:lnTo>
                    <a:pt x="6124" y="3175"/>
                  </a:lnTo>
                  <a:close/>
                </a:path>
                <a:path w="17780" h="16510">
                  <a:moveTo>
                    <a:pt x="13363" y="1079"/>
                  </a:moveTo>
                  <a:lnTo>
                    <a:pt x="11978" y="1117"/>
                  </a:lnTo>
                  <a:lnTo>
                    <a:pt x="13349" y="1117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1737036" y="5432449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10553" y="0"/>
                  </a:moveTo>
                  <a:lnTo>
                    <a:pt x="10363" y="1993"/>
                  </a:lnTo>
                  <a:lnTo>
                    <a:pt x="9169" y="2781"/>
                  </a:lnTo>
                  <a:lnTo>
                    <a:pt x="5905" y="2794"/>
                  </a:lnTo>
                  <a:lnTo>
                    <a:pt x="4394" y="2374"/>
                  </a:lnTo>
                  <a:lnTo>
                    <a:pt x="3416" y="3759"/>
                  </a:lnTo>
                  <a:lnTo>
                    <a:pt x="3797" y="4013"/>
                  </a:lnTo>
                  <a:lnTo>
                    <a:pt x="4165" y="4292"/>
                  </a:lnTo>
                  <a:lnTo>
                    <a:pt x="4495" y="4610"/>
                  </a:lnTo>
                  <a:lnTo>
                    <a:pt x="4140" y="4318"/>
                  </a:lnTo>
                  <a:lnTo>
                    <a:pt x="3390" y="3784"/>
                  </a:lnTo>
                  <a:lnTo>
                    <a:pt x="368" y="4965"/>
                  </a:lnTo>
                  <a:lnTo>
                    <a:pt x="177" y="5067"/>
                  </a:lnTo>
                  <a:lnTo>
                    <a:pt x="0" y="5486"/>
                  </a:lnTo>
                  <a:lnTo>
                    <a:pt x="88" y="5689"/>
                  </a:lnTo>
                  <a:lnTo>
                    <a:pt x="355" y="5892"/>
                  </a:lnTo>
                  <a:lnTo>
                    <a:pt x="1371" y="6197"/>
                  </a:lnTo>
                  <a:lnTo>
                    <a:pt x="1790" y="8559"/>
                  </a:lnTo>
                  <a:lnTo>
                    <a:pt x="5003" y="5245"/>
                  </a:lnTo>
                  <a:lnTo>
                    <a:pt x="6870" y="6311"/>
                  </a:lnTo>
                  <a:lnTo>
                    <a:pt x="8775" y="6680"/>
                  </a:lnTo>
                  <a:lnTo>
                    <a:pt x="9131" y="5600"/>
                  </a:lnTo>
                  <a:lnTo>
                    <a:pt x="6959" y="3098"/>
                  </a:lnTo>
                  <a:lnTo>
                    <a:pt x="12204" y="4673"/>
                  </a:lnTo>
                  <a:lnTo>
                    <a:pt x="12547" y="3683"/>
                  </a:lnTo>
                  <a:lnTo>
                    <a:pt x="11633" y="1435"/>
                  </a:lnTo>
                  <a:lnTo>
                    <a:pt x="11938" y="368"/>
                  </a:lnTo>
                  <a:lnTo>
                    <a:pt x="10553" y="0"/>
                  </a:lnTo>
                  <a:close/>
                </a:path>
              </a:pathLst>
            </a:custGeom>
            <a:solidFill>
              <a:srgbClr val="C867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1729980" y="543914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88" y="1041"/>
                  </a:lnTo>
                  <a:lnTo>
                    <a:pt x="139" y="1790"/>
                  </a:lnTo>
                  <a:lnTo>
                    <a:pt x="838" y="2159"/>
                  </a:lnTo>
                  <a:lnTo>
                    <a:pt x="1574" y="2209"/>
                  </a:lnTo>
                  <a:lnTo>
                    <a:pt x="2311" y="2247"/>
                  </a:lnTo>
                  <a:lnTo>
                    <a:pt x="2933" y="2032"/>
                  </a:lnTo>
                  <a:lnTo>
                    <a:pt x="3035" y="1155"/>
                  </a:lnTo>
                  <a:lnTo>
                    <a:pt x="2946" y="215"/>
                  </a:lnTo>
                  <a:lnTo>
                    <a:pt x="2222" y="139"/>
                  </a:lnTo>
                  <a:lnTo>
                    <a:pt x="1549" y="190"/>
                  </a:lnTo>
                  <a:lnTo>
                    <a:pt x="965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8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1748613" y="544557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082" y="0"/>
                  </a:moveTo>
                  <a:lnTo>
                    <a:pt x="825" y="1473"/>
                  </a:lnTo>
                  <a:lnTo>
                    <a:pt x="444" y="2235"/>
                  </a:lnTo>
                  <a:lnTo>
                    <a:pt x="0" y="2946"/>
                  </a:lnTo>
                  <a:lnTo>
                    <a:pt x="1333" y="4292"/>
                  </a:lnTo>
                  <a:lnTo>
                    <a:pt x="3187" y="4267"/>
                  </a:lnTo>
                  <a:lnTo>
                    <a:pt x="3594" y="3924"/>
                  </a:lnTo>
                  <a:lnTo>
                    <a:pt x="3657" y="3517"/>
                  </a:lnTo>
                  <a:lnTo>
                    <a:pt x="3405" y="3149"/>
                  </a:lnTo>
                  <a:lnTo>
                    <a:pt x="2730" y="2540"/>
                  </a:lnTo>
                  <a:lnTo>
                    <a:pt x="2590" y="1879"/>
                  </a:lnTo>
                  <a:lnTo>
                    <a:pt x="3238" y="1168"/>
                  </a:lnTo>
                  <a:lnTo>
                    <a:pt x="2755" y="190"/>
                  </a:lnTo>
                  <a:lnTo>
                    <a:pt x="2082" y="0"/>
                  </a:lnTo>
                  <a:close/>
                </a:path>
                <a:path w="3810" h="4445">
                  <a:moveTo>
                    <a:pt x="3352" y="3073"/>
                  </a:moveTo>
                  <a:close/>
                </a:path>
              </a:pathLst>
            </a:custGeom>
            <a:solidFill>
              <a:srgbClr val="C97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1751801" y="544749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886" y="0"/>
                  </a:moveTo>
                  <a:lnTo>
                    <a:pt x="0" y="2349"/>
                  </a:lnTo>
                  <a:lnTo>
                    <a:pt x="1130" y="3975"/>
                  </a:lnTo>
                  <a:lnTo>
                    <a:pt x="2159" y="2628"/>
                  </a:lnTo>
                  <a:lnTo>
                    <a:pt x="3213" y="2222"/>
                  </a:lnTo>
                  <a:lnTo>
                    <a:pt x="3937" y="901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DB9D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1753848" y="544572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095" y="0"/>
                  </a:moveTo>
                  <a:lnTo>
                    <a:pt x="1181" y="368"/>
                  </a:lnTo>
                  <a:lnTo>
                    <a:pt x="406" y="876"/>
                  </a:lnTo>
                  <a:lnTo>
                    <a:pt x="0" y="1816"/>
                  </a:lnTo>
                  <a:lnTo>
                    <a:pt x="965" y="2235"/>
                  </a:lnTo>
                  <a:lnTo>
                    <a:pt x="1149" y="2857"/>
                  </a:lnTo>
                  <a:lnTo>
                    <a:pt x="1168" y="4000"/>
                  </a:lnTo>
                  <a:lnTo>
                    <a:pt x="3251" y="4102"/>
                  </a:lnTo>
                  <a:lnTo>
                    <a:pt x="3606" y="3733"/>
                  </a:lnTo>
                  <a:lnTo>
                    <a:pt x="3771" y="3327"/>
                  </a:lnTo>
                  <a:lnTo>
                    <a:pt x="3746" y="2857"/>
                  </a:lnTo>
                  <a:lnTo>
                    <a:pt x="3517" y="1727"/>
                  </a:lnTo>
                  <a:lnTo>
                    <a:pt x="3162" y="66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D28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1750128" y="543952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778" y="0"/>
                  </a:moveTo>
                  <a:lnTo>
                    <a:pt x="558" y="63"/>
                  </a:lnTo>
                  <a:lnTo>
                    <a:pt x="0" y="457"/>
                  </a:lnTo>
                  <a:lnTo>
                    <a:pt x="292" y="1231"/>
                  </a:lnTo>
                  <a:lnTo>
                    <a:pt x="406" y="1524"/>
                  </a:lnTo>
                  <a:lnTo>
                    <a:pt x="1092" y="1714"/>
                  </a:lnTo>
                  <a:lnTo>
                    <a:pt x="2032" y="1739"/>
                  </a:lnTo>
                  <a:lnTo>
                    <a:pt x="2425" y="1409"/>
                  </a:lnTo>
                  <a:lnTo>
                    <a:pt x="2362" y="787"/>
                  </a:lnTo>
                  <a:lnTo>
                    <a:pt x="2197" y="266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F51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1735559" y="5437417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841" y="0"/>
                  </a:moveTo>
                  <a:lnTo>
                    <a:pt x="838" y="495"/>
                  </a:lnTo>
                  <a:lnTo>
                    <a:pt x="558" y="1498"/>
                  </a:lnTo>
                  <a:lnTo>
                    <a:pt x="0" y="2882"/>
                  </a:lnTo>
                  <a:lnTo>
                    <a:pt x="38" y="3467"/>
                  </a:lnTo>
                  <a:lnTo>
                    <a:pt x="1168" y="3784"/>
                  </a:lnTo>
                  <a:lnTo>
                    <a:pt x="1612" y="3441"/>
                  </a:lnTo>
                  <a:lnTo>
                    <a:pt x="1714" y="2921"/>
                  </a:lnTo>
                  <a:lnTo>
                    <a:pt x="1828" y="2273"/>
                  </a:lnTo>
                  <a:lnTo>
                    <a:pt x="1803" y="1600"/>
                  </a:lnTo>
                  <a:lnTo>
                    <a:pt x="1841" y="622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86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1751407" y="543247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130" y="0"/>
                  </a:moveTo>
                  <a:lnTo>
                    <a:pt x="419" y="685"/>
                  </a:lnTo>
                  <a:lnTo>
                    <a:pt x="0" y="1409"/>
                  </a:lnTo>
                  <a:lnTo>
                    <a:pt x="25" y="2286"/>
                  </a:lnTo>
                  <a:lnTo>
                    <a:pt x="25" y="2540"/>
                  </a:lnTo>
                  <a:lnTo>
                    <a:pt x="355" y="2984"/>
                  </a:lnTo>
                  <a:lnTo>
                    <a:pt x="1955" y="3187"/>
                  </a:lnTo>
                  <a:lnTo>
                    <a:pt x="1485" y="1930"/>
                  </a:lnTo>
                  <a:lnTo>
                    <a:pt x="1790" y="1295"/>
                  </a:lnTo>
                  <a:lnTo>
                    <a:pt x="1981" y="876"/>
                  </a:lnTo>
                  <a:lnTo>
                    <a:pt x="2108" y="342"/>
                  </a:lnTo>
                  <a:lnTo>
                    <a:pt x="1524" y="38"/>
                  </a:lnTo>
                  <a:lnTo>
                    <a:pt x="1358" y="50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86F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1755849" y="544561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52" y="0"/>
                  </a:moveTo>
                  <a:lnTo>
                    <a:pt x="101" y="114"/>
                  </a:lnTo>
                  <a:lnTo>
                    <a:pt x="304" y="1193"/>
                  </a:lnTo>
                  <a:lnTo>
                    <a:pt x="0" y="2463"/>
                  </a:lnTo>
                  <a:lnTo>
                    <a:pt x="1269" y="3136"/>
                  </a:lnTo>
                  <a:lnTo>
                    <a:pt x="2197" y="2705"/>
                  </a:lnTo>
                  <a:lnTo>
                    <a:pt x="2578" y="1714"/>
                  </a:lnTo>
                  <a:lnTo>
                    <a:pt x="3314" y="1092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357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1764375" y="54387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38" y="0"/>
                  </a:moveTo>
                  <a:lnTo>
                    <a:pt x="1739" y="0"/>
                  </a:lnTo>
                  <a:lnTo>
                    <a:pt x="1028" y="584"/>
                  </a:lnTo>
                  <a:lnTo>
                    <a:pt x="698" y="584"/>
                  </a:lnTo>
                  <a:lnTo>
                    <a:pt x="38" y="634"/>
                  </a:lnTo>
                  <a:lnTo>
                    <a:pt x="12" y="965"/>
                  </a:lnTo>
                  <a:lnTo>
                    <a:pt x="0" y="1308"/>
                  </a:lnTo>
                  <a:lnTo>
                    <a:pt x="0" y="1638"/>
                  </a:lnTo>
                  <a:lnTo>
                    <a:pt x="939" y="2184"/>
                  </a:lnTo>
                  <a:lnTo>
                    <a:pt x="1714" y="3136"/>
                  </a:lnTo>
                  <a:lnTo>
                    <a:pt x="2997" y="2755"/>
                  </a:lnTo>
                  <a:lnTo>
                    <a:pt x="3035" y="2044"/>
                  </a:lnTo>
                  <a:lnTo>
                    <a:pt x="3086" y="1333"/>
                  </a:lnTo>
                  <a:lnTo>
                    <a:pt x="3124" y="62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564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1765404" y="543775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485" y="0"/>
                  </a:moveTo>
                  <a:lnTo>
                    <a:pt x="876" y="63"/>
                  </a:lnTo>
                  <a:lnTo>
                    <a:pt x="100" y="546"/>
                  </a:lnTo>
                  <a:lnTo>
                    <a:pt x="0" y="1600"/>
                  </a:lnTo>
                  <a:lnTo>
                    <a:pt x="2095" y="1638"/>
                  </a:lnTo>
                  <a:lnTo>
                    <a:pt x="2070" y="54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F5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1750749" y="5446751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92" y="0"/>
                  </a:moveTo>
                  <a:lnTo>
                    <a:pt x="0" y="736"/>
                  </a:lnTo>
                  <a:lnTo>
                    <a:pt x="63" y="1409"/>
                  </a:lnTo>
                  <a:lnTo>
                    <a:pt x="1244" y="1981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DB9B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1759201" y="543319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041" y="0"/>
                  </a:moveTo>
                  <a:lnTo>
                    <a:pt x="0" y="50"/>
                  </a:lnTo>
                  <a:lnTo>
                    <a:pt x="368" y="609"/>
                  </a:lnTo>
                  <a:lnTo>
                    <a:pt x="723" y="55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64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1728506" y="544862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371" y="4470"/>
                  </a:moveTo>
                  <a:lnTo>
                    <a:pt x="3505" y="4470"/>
                  </a:lnTo>
                  <a:lnTo>
                    <a:pt x="3392" y="5321"/>
                  </a:lnTo>
                  <a:lnTo>
                    <a:pt x="3568" y="5549"/>
                  </a:lnTo>
                  <a:lnTo>
                    <a:pt x="3848" y="5753"/>
                  </a:lnTo>
                  <a:lnTo>
                    <a:pt x="4190" y="5854"/>
                  </a:lnTo>
                  <a:lnTo>
                    <a:pt x="4813" y="5956"/>
                  </a:lnTo>
                  <a:lnTo>
                    <a:pt x="5359" y="5803"/>
                  </a:lnTo>
                  <a:lnTo>
                    <a:pt x="5791" y="5321"/>
                  </a:lnTo>
                  <a:lnTo>
                    <a:pt x="6337" y="4902"/>
                  </a:lnTo>
                  <a:lnTo>
                    <a:pt x="6371" y="4470"/>
                  </a:lnTo>
                  <a:close/>
                </a:path>
                <a:path w="6985" h="6350">
                  <a:moveTo>
                    <a:pt x="596" y="2171"/>
                  </a:moveTo>
                  <a:lnTo>
                    <a:pt x="0" y="3263"/>
                  </a:lnTo>
                  <a:lnTo>
                    <a:pt x="571" y="4191"/>
                  </a:lnTo>
                  <a:lnTo>
                    <a:pt x="1054" y="5130"/>
                  </a:lnTo>
                  <a:lnTo>
                    <a:pt x="1333" y="5435"/>
                  </a:lnTo>
                  <a:lnTo>
                    <a:pt x="1663" y="5626"/>
                  </a:lnTo>
                  <a:lnTo>
                    <a:pt x="2082" y="5702"/>
                  </a:lnTo>
                  <a:lnTo>
                    <a:pt x="2463" y="5651"/>
                  </a:lnTo>
                  <a:lnTo>
                    <a:pt x="2768" y="5486"/>
                  </a:lnTo>
                  <a:lnTo>
                    <a:pt x="3036" y="5130"/>
                  </a:lnTo>
                  <a:lnTo>
                    <a:pt x="3378" y="4470"/>
                  </a:lnTo>
                  <a:lnTo>
                    <a:pt x="6371" y="4470"/>
                  </a:lnTo>
                  <a:lnTo>
                    <a:pt x="5905" y="3911"/>
                  </a:lnTo>
                  <a:lnTo>
                    <a:pt x="6614" y="2590"/>
                  </a:lnTo>
                  <a:lnTo>
                    <a:pt x="4864" y="2590"/>
                  </a:lnTo>
                  <a:lnTo>
                    <a:pt x="4526" y="2197"/>
                  </a:lnTo>
                  <a:lnTo>
                    <a:pt x="2070" y="2197"/>
                  </a:lnTo>
                  <a:lnTo>
                    <a:pt x="596" y="2171"/>
                  </a:lnTo>
                  <a:close/>
                </a:path>
                <a:path w="6985" h="6350">
                  <a:moveTo>
                    <a:pt x="6832" y="2184"/>
                  </a:moveTo>
                  <a:lnTo>
                    <a:pt x="4864" y="2590"/>
                  </a:lnTo>
                  <a:lnTo>
                    <a:pt x="6614" y="2590"/>
                  </a:lnTo>
                  <a:lnTo>
                    <a:pt x="6832" y="2184"/>
                  </a:lnTo>
                  <a:close/>
                </a:path>
                <a:path w="6985" h="6350">
                  <a:moveTo>
                    <a:pt x="2781" y="0"/>
                  </a:moveTo>
                  <a:lnTo>
                    <a:pt x="2641" y="1320"/>
                  </a:lnTo>
                  <a:lnTo>
                    <a:pt x="2070" y="2197"/>
                  </a:lnTo>
                  <a:lnTo>
                    <a:pt x="4526" y="2197"/>
                  </a:lnTo>
                  <a:lnTo>
                    <a:pt x="3778" y="1320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1720141" y="544970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808" y="126"/>
                  </a:moveTo>
                  <a:lnTo>
                    <a:pt x="0" y="749"/>
                  </a:lnTo>
                  <a:lnTo>
                    <a:pt x="72" y="1460"/>
                  </a:lnTo>
                  <a:lnTo>
                    <a:pt x="617" y="2121"/>
                  </a:lnTo>
                  <a:lnTo>
                    <a:pt x="2612" y="2158"/>
                  </a:lnTo>
                  <a:lnTo>
                    <a:pt x="3272" y="2819"/>
                  </a:lnTo>
                  <a:lnTo>
                    <a:pt x="4047" y="3263"/>
                  </a:lnTo>
                  <a:lnTo>
                    <a:pt x="4987" y="3365"/>
                  </a:lnTo>
                  <a:lnTo>
                    <a:pt x="6854" y="1066"/>
                  </a:lnTo>
                  <a:lnTo>
                    <a:pt x="7095" y="952"/>
                  </a:lnTo>
                  <a:lnTo>
                    <a:pt x="7208" y="749"/>
                  </a:lnTo>
                  <a:lnTo>
                    <a:pt x="2866" y="749"/>
                  </a:lnTo>
                  <a:lnTo>
                    <a:pt x="808" y="126"/>
                  </a:lnTo>
                  <a:close/>
                </a:path>
                <a:path w="7619" h="3810">
                  <a:moveTo>
                    <a:pt x="6917" y="0"/>
                  </a:moveTo>
                  <a:lnTo>
                    <a:pt x="4885" y="495"/>
                  </a:lnTo>
                  <a:lnTo>
                    <a:pt x="2866" y="749"/>
                  </a:lnTo>
                  <a:lnTo>
                    <a:pt x="7208" y="749"/>
                  </a:lnTo>
                  <a:lnTo>
                    <a:pt x="7247" y="253"/>
                  </a:lnTo>
                  <a:lnTo>
                    <a:pt x="6917" y="0"/>
                  </a:lnTo>
                  <a:close/>
                </a:path>
              </a:pathLst>
            </a:custGeom>
            <a:solidFill>
              <a:srgbClr val="D37D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1726690" y="5449696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68" y="0"/>
                  </a:moveTo>
                  <a:lnTo>
                    <a:pt x="342" y="368"/>
                  </a:lnTo>
                  <a:lnTo>
                    <a:pt x="330" y="723"/>
                  </a:lnTo>
                  <a:lnTo>
                    <a:pt x="304" y="1079"/>
                  </a:lnTo>
                  <a:lnTo>
                    <a:pt x="1143" y="1562"/>
                  </a:lnTo>
                  <a:lnTo>
                    <a:pt x="1346" y="2184"/>
                  </a:lnTo>
                  <a:lnTo>
                    <a:pt x="0" y="4673"/>
                  </a:lnTo>
                  <a:lnTo>
                    <a:pt x="939" y="5092"/>
                  </a:lnTo>
                  <a:lnTo>
                    <a:pt x="2311" y="5194"/>
                  </a:lnTo>
                  <a:lnTo>
                    <a:pt x="2933" y="5156"/>
                  </a:lnTo>
                  <a:lnTo>
                    <a:pt x="3276" y="4813"/>
                  </a:lnTo>
                  <a:lnTo>
                    <a:pt x="3429" y="4229"/>
                  </a:lnTo>
                  <a:lnTo>
                    <a:pt x="3530" y="3048"/>
                  </a:lnTo>
                  <a:lnTo>
                    <a:pt x="2832" y="2120"/>
                  </a:lnTo>
                  <a:lnTo>
                    <a:pt x="2413" y="1092"/>
                  </a:lnTo>
                  <a:lnTo>
                    <a:pt x="1968" y="279"/>
                  </a:lnTo>
                  <a:lnTo>
                    <a:pt x="1219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B6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1719709" y="544982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244" y="0"/>
                  </a:moveTo>
                  <a:lnTo>
                    <a:pt x="406" y="711"/>
                  </a:lnTo>
                  <a:lnTo>
                    <a:pt x="0" y="1079"/>
                  </a:lnTo>
                  <a:lnTo>
                    <a:pt x="1104" y="207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B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1721604" y="545275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260" y="0"/>
                  </a:moveTo>
                  <a:lnTo>
                    <a:pt x="1333" y="101"/>
                  </a:lnTo>
                  <a:lnTo>
                    <a:pt x="0" y="876"/>
                  </a:lnTo>
                  <a:lnTo>
                    <a:pt x="266" y="2159"/>
                  </a:lnTo>
                  <a:lnTo>
                    <a:pt x="266" y="3365"/>
                  </a:lnTo>
                  <a:lnTo>
                    <a:pt x="711" y="3695"/>
                  </a:lnTo>
                  <a:lnTo>
                    <a:pt x="1015" y="3606"/>
                  </a:lnTo>
                  <a:lnTo>
                    <a:pt x="1219" y="3098"/>
                  </a:lnTo>
                  <a:lnTo>
                    <a:pt x="1574" y="2489"/>
                  </a:lnTo>
                  <a:lnTo>
                    <a:pt x="2260" y="1270"/>
                  </a:lnTo>
                  <a:lnTo>
                    <a:pt x="2920" y="11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AE37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1729003" y="545393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17" y="0"/>
                  </a:moveTo>
                  <a:lnTo>
                    <a:pt x="749" y="317"/>
                  </a:lnTo>
                  <a:lnTo>
                    <a:pt x="368" y="635"/>
                  </a:lnTo>
                  <a:lnTo>
                    <a:pt x="0" y="952"/>
                  </a:lnTo>
                  <a:lnTo>
                    <a:pt x="457" y="1854"/>
                  </a:lnTo>
                  <a:lnTo>
                    <a:pt x="1257" y="2070"/>
                  </a:lnTo>
                  <a:lnTo>
                    <a:pt x="2171" y="2057"/>
                  </a:lnTo>
                  <a:lnTo>
                    <a:pt x="2476" y="1816"/>
                  </a:lnTo>
                  <a:lnTo>
                    <a:pt x="2679" y="1473"/>
                  </a:lnTo>
                  <a:lnTo>
                    <a:pt x="2730" y="1041"/>
                  </a:lnTo>
                  <a:lnTo>
                    <a:pt x="2654" y="622"/>
                  </a:lnTo>
                  <a:lnTo>
                    <a:pt x="2425" y="304"/>
                  </a:lnTo>
                  <a:lnTo>
                    <a:pt x="2032" y="11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02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1722747" y="54518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01" y="317"/>
                  </a:lnTo>
                  <a:lnTo>
                    <a:pt x="165" y="660"/>
                  </a:lnTo>
                  <a:lnTo>
                    <a:pt x="190" y="990"/>
                  </a:lnTo>
                  <a:lnTo>
                    <a:pt x="495" y="1384"/>
                  </a:lnTo>
                  <a:lnTo>
                    <a:pt x="812" y="1765"/>
                  </a:lnTo>
                  <a:lnTo>
                    <a:pt x="1117" y="2158"/>
                  </a:lnTo>
                  <a:lnTo>
                    <a:pt x="1739" y="2108"/>
                  </a:lnTo>
                  <a:lnTo>
                    <a:pt x="2108" y="1727"/>
                  </a:lnTo>
                  <a:lnTo>
                    <a:pt x="2387" y="1206"/>
                  </a:lnTo>
                  <a:lnTo>
                    <a:pt x="1892" y="215"/>
                  </a:lnTo>
                  <a:lnTo>
                    <a:pt x="99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1721876" y="545585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952" y="0"/>
                  </a:moveTo>
                  <a:lnTo>
                    <a:pt x="647" y="114"/>
                  </a:lnTo>
                  <a:lnTo>
                    <a:pt x="330" y="203"/>
                  </a:lnTo>
                  <a:lnTo>
                    <a:pt x="0" y="266"/>
                  </a:lnTo>
                  <a:lnTo>
                    <a:pt x="368" y="850"/>
                  </a:lnTo>
                  <a:lnTo>
                    <a:pt x="762" y="1358"/>
                  </a:lnTo>
                  <a:lnTo>
                    <a:pt x="1473" y="711"/>
                  </a:lnTo>
                  <a:lnTo>
                    <a:pt x="1130" y="25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69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1723588" y="5465357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17316" y="7048"/>
                  </a:moveTo>
                  <a:lnTo>
                    <a:pt x="14147" y="7048"/>
                  </a:lnTo>
                  <a:lnTo>
                    <a:pt x="15544" y="9512"/>
                  </a:lnTo>
                  <a:lnTo>
                    <a:pt x="16886" y="8318"/>
                  </a:lnTo>
                  <a:lnTo>
                    <a:pt x="17249" y="7899"/>
                  </a:lnTo>
                  <a:lnTo>
                    <a:pt x="17316" y="7048"/>
                  </a:lnTo>
                  <a:close/>
                </a:path>
                <a:path w="17780" h="9525">
                  <a:moveTo>
                    <a:pt x="13667" y="7480"/>
                  </a:moveTo>
                  <a:lnTo>
                    <a:pt x="5410" y="7480"/>
                  </a:lnTo>
                  <a:lnTo>
                    <a:pt x="7061" y="8318"/>
                  </a:lnTo>
                  <a:lnTo>
                    <a:pt x="7442" y="8547"/>
                  </a:lnTo>
                  <a:lnTo>
                    <a:pt x="7861" y="8686"/>
                  </a:lnTo>
                  <a:lnTo>
                    <a:pt x="8305" y="8712"/>
                  </a:lnTo>
                  <a:lnTo>
                    <a:pt x="9575" y="8585"/>
                  </a:lnTo>
                  <a:lnTo>
                    <a:pt x="10820" y="8204"/>
                  </a:lnTo>
                  <a:lnTo>
                    <a:pt x="12862" y="8204"/>
                  </a:lnTo>
                  <a:lnTo>
                    <a:pt x="13667" y="7480"/>
                  </a:lnTo>
                  <a:close/>
                </a:path>
                <a:path w="17780" h="9525">
                  <a:moveTo>
                    <a:pt x="12862" y="8204"/>
                  </a:moveTo>
                  <a:lnTo>
                    <a:pt x="10820" y="8204"/>
                  </a:lnTo>
                  <a:lnTo>
                    <a:pt x="12115" y="8305"/>
                  </a:lnTo>
                  <a:lnTo>
                    <a:pt x="12763" y="8293"/>
                  </a:lnTo>
                  <a:close/>
                </a:path>
                <a:path w="17780" h="9525">
                  <a:moveTo>
                    <a:pt x="9651" y="1028"/>
                  </a:moveTo>
                  <a:lnTo>
                    <a:pt x="7073" y="2527"/>
                  </a:lnTo>
                  <a:lnTo>
                    <a:pt x="4622" y="4381"/>
                  </a:lnTo>
                  <a:lnTo>
                    <a:pt x="1071" y="4381"/>
                  </a:lnTo>
                  <a:lnTo>
                    <a:pt x="673" y="4673"/>
                  </a:lnTo>
                  <a:lnTo>
                    <a:pt x="292" y="4889"/>
                  </a:lnTo>
                  <a:lnTo>
                    <a:pt x="50" y="5295"/>
                  </a:lnTo>
                  <a:lnTo>
                    <a:pt x="3517" y="7899"/>
                  </a:lnTo>
                  <a:lnTo>
                    <a:pt x="5410" y="7480"/>
                  </a:lnTo>
                  <a:lnTo>
                    <a:pt x="13667" y="7480"/>
                  </a:lnTo>
                  <a:lnTo>
                    <a:pt x="14147" y="7048"/>
                  </a:lnTo>
                  <a:lnTo>
                    <a:pt x="17316" y="7048"/>
                  </a:lnTo>
                  <a:lnTo>
                    <a:pt x="17368" y="4381"/>
                  </a:lnTo>
                  <a:lnTo>
                    <a:pt x="4622" y="4381"/>
                  </a:lnTo>
                  <a:lnTo>
                    <a:pt x="1384" y="4114"/>
                  </a:lnTo>
                  <a:lnTo>
                    <a:pt x="17271" y="4114"/>
                  </a:lnTo>
                  <a:lnTo>
                    <a:pt x="17183" y="3873"/>
                  </a:lnTo>
                  <a:lnTo>
                    <a:pt x="15467" y="2616"/>
                  </a:lnTo>
                  <a:lnTo>
                    <a:pt x="15062" y="2425"/>
                  </a:lnTo>
                  <a:lnTo>
                    <a:pt x="9969" y="2324"/>
                  </a:lnTo>
                  <a:lnTo>
                    <a:pt x="10246" y="1790"/>
                  </a:lnTo>
                  <a:lnTo>
                    <a:pt x="10212" y="1600"/>
                  </a:lnTo>
                  <a:lnTo>
                    <a:pt x="9651" y="1028"/>
                  </a:lnTo>
                  <a:close/>
                </a:path>
                <a:path w="17780" h="9525">
                  <a:moveTo>
                    <a:pt x="15506" y="2616"/>
                  </a:moveTo>
                  <a:close/>
                </a:path>
                <a:path w="17780" h="9525">
                  <a:moveTo>
                    <a:pt x="12064" y="0"/>
                  </a:moveTo>
                  <a:lnTo>
                    <a:pt x="10693" y="1028"/>
                  </a:lnTo>
                  <a:lnTo>
                    <a:pt x="10540" y="1282"/>
                  </a:lnTo>
                  <a:lnTo>
                    <a:pt x="10464" y="2057"/>
                  </a:lnTo>
                  <a:lnTo>
                    <a:pt x="10617" y="2311"/>
                  </a:lnTo>
                  <a:lnTo>
                    <a:pt x="9969" y="2324"/>
                  </a:lnTo>
                  <a:lnTo>
                    <a:pt x="15092" y="2324"/>
                  </a:lnTo>
                  <a:lnTo>
                    <a:pt x="15202" y="1955"/>
                  </a:lnTo>
                  <a:lnTo>
                    <a:pt x="15100" y="1282"/>
                  </a:lnTo>
                  <a:lnTo>
                    <a:pt x="14833" y="1016"/>
                  </a:lnTo>
                  <a:lnTo>
                    <a:pt x="13449" y="101"/>
                  </a:lnTo>
                  <a:lnTo>
                    <a:pt x="12064" y="0"/>
                  </a:lnTo>
                  <a:close/>
                </a:path>
                <a:path w="17780" h="9525">
                  <a:moveTo>
                    <a:pt x="15202" y="1955"/>
                  </a:move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1714550" y="5464360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4" h="13335">
                  <a:moveTo>
                    <a:pt x="7573" y="11353"/>
                  </a:moveTo>
                  <a:lnTo>
                    <a:pt x="2070" y="11353"/>
                  </a:lnTo>
                  <a:lnTo>
                    <a:pt x="5041" y="12903"/>
                  </a:lnTo>
                  <a:lnTo>
                    <a:pt x="7573" y="11353"/>
                  </a:lnTo>
                  <a:close/>
                </a:path>
                <a:path w="12064" h="13335">
                  <a:moveTo>
                    <a:pt x="8650" y="2006"/>
                  </a:moveTo>
                  <a:lnTo>
                    <a:pt x="1028" y="2006"/>
                  </a:lnTo>
                  <a:lnTo>
                    <a:pt x="1905" y="2412"/>
                  </a:lnTo>
                  <a:lnTo>
                    <a:pt x="4699" y="4406"/>
                  </a:lnTo>
                  <a:lnTo>
                    <a:pt x="3644" y="4914"/>
                  </a:lnTo>
                  <a:lnTo>
                    <a:pt x="2044" y="5270"/>
                  </a:lnTo>
                  <a:lnTo>
                    <a:pt x="2108" y="6057"/>
                  </a:lnTo>
                  <a:lnTo>
                    <a:pt x="2298" y="6794"/>
                  </a:lnTo>
                  <a:lnTo>
                    <a:pt x="3048" y="7226"/>
                  </a:lnTo>
                  <a:lnTo>
                    <a:pt x="3352" y="7226"/>
                  </a:lnTo>
                  <a:lnTo>
                    <a:pt x="3530" y="7251"/>
                  </a:lnTo>
                  <a:lnTo>
                    <a:pt x="3492" y="7962"/>
                  </a:lnTo>
                  <a:lnTo>
                    <a:pt x="3136" y="8191"/>
                  </a:lnTo>
                  <a:lnTo>
                    <a:pt x="2197" y="9118"/>
                  </a:lnTo>
                  <a:lnTo>
                    <a:pt x="2095" y="9270"/>
                  </a:lnTo>
                  <a:lnTo>
                    <a:pt x="1447" y="9982"/>
                  </a:lnTo>
                  <a:lnTo>
                    <a:pt x="1473" y="10693"/>
                  </a:lnTo>
                  <a:lnTo>
                    <a:pt x="2095" y="11391"/>
                  </a:lnTo>
                  <a:lnTo>
                    <a:pt x="7594" y="11341"/>
                  </a:lnTo>
                  <a:lnTo>
                    <a:pt x="10210" y="10248"/>
                  </a:lnTo>
                  <a:lnTo>
                    <a:pt x="11010" y="10198"/>
                  </a:lnTo>
                  <a:lnTo>
                    <a:pt x="11506" y="9766"/>
                  </a:lnTo>
                  <a:lnTo>
                    <a:pt x="11747" y="9004"/>
                  </a:lnTo>
                  <a:lnTo>
                    <a:pt x="11607" y="8191"/>
                  </a:lnTo>
                  <a:lnTo>
                    <a:pt x="11074" y="7848"/>
                  </a:lnTo>
                  <a:lnTo>
                    <a:pt x="10312" y="7759"/>
                  </a:lnTo>
                  <a:lnTo>
                    <a:pt x="7823" y="7226"/>
                  </a:lnTo>
                  <a:lnTo>
                    <a:pt x="7560" y="6057"/>
                  </a:lnTo>
                  <a:lnTo>
                    <a:pt x="7668" y="4914"/>
                  </a:lnTo>
                  <a:lnTo>
                    <a:pt x="7874" y="4571"/>
                  </a:lnTo>
                  <a:lnTo>
                    <a:pt x="8293" y="4114"/>
                  </a:lnTo>
                  <a:lnTo>
                    <a:pt x="8650" y="2006"/>
                  </a:lnTo>
                  <a:close/>
                </a:path>
                <a:path w="12064" h="13335">
                  <a:moveTo>
                    <a:pt x="4216" y="0"/>
                  </a:moveTo>
                  <a:lnTo>
                    <a:pt x="127" y="901"/>
                  </a:lnTo>
                  <a:lnTo>
                    <a:pt x="0" y="2057"/>
                  </a:lnTo>
                  <a:lnTo>
                    <a:pt x="1028" y="2006"/>
                  </a:lnTo>
                  <a:lnTo>
                    <a:pt x="8650" y="2006"/>
                  </a:lnTo>
                  <a:lnTo>
                    <a:pt x="8877" y="673"/>
                  </a:lnTo>
                  <a:lnTo>
                    <a:pt x="8648" y="368"/>
                  </a:lnTo>
                  <a:lnTo>
                    <a:pt x="4498" y="342"/>
                  </a:lnTo>
                  <a:lnTo>
                    <a:pt x="4216" y="0"/>
                  </a:lnTo>
                  <a:close/>
                </a:path>
                <a:path w="12064" h="13335">
                  <a:moveTo>
                    <a:pt x="5118" y="0"/>
                  </a:moveTo>
                  <a:lnTo>
                    <a:pt x="4813" y="342"/>
                  </a:lnTo>
                  <a:lnTo>
                    <a:pt x="4508" y="355"/>
                  </a:lnTo>
                  <a:lnTo>
                    <a:pt x="8526" y="355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B63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1742297" y="5457020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4457" y="0"/>
                  </a:moveTo>
                  <a:lnTo>
                    <a:pt x="3225" y="228"/>
                  </a:lnTo>
                  <a:lnTo>
                    <a:pt x="2387" y="787"/>
                  </a:lnTo>
                  <a:lnTo>
                    <a:pt x="1409" y="304"/>
                  </a:lnTo>
                  <a:lnTo>
                    <a:pt x="533" y="571"/>
                  </a:lnTo>
                  <a:lnTo>
                    <a:pt x="0" y="1003"/>
                  </a:lnTo>
                  <a:lnTo>
                    <a:pt x="1358" y="3060"/>
                  </a:lnTo>
                  <a:lnTo>
                    <a:pt x="1892" y="3746"/>
                  </a:lnTo>
                  <a:lnTo>
                    <a:pt x="2844" y="3581"/>
                  </a:lnTo>
                  <a:lnTo>
                    <a:pt x="3467" y="4102"/>
                  </a:lnTo>
                  <a:lnTo>
                    <a:pt x="4267" y="4838"/>
                  </a:lnTo>
                  <a:lnTo>
                    <a:pt x="5232" y="5194"/>
                  </a:lnTo>
                  <a:lnTo>
                    <a:pt x="6311" y="5295"/>
                  </a:lnTo>
                  <a:lnTo>
                    <a:pt x="7835" y="5359"/>
                  </a:lnTo>
                  <a:lnTo>
                    <a:pt x="9283" y="4063"/>
                  </a:lnTo>
                  <a:lnTo>
                    <a:pt x="10833" y="5079"/>
                  </a:lnTo>
                  <a:lnTo>
                    <a:pt x="12534" y="5054"/>
                  </a:lnTo>
                  <a:lnTo>
                    <a:pt x="12128" y="3505"/>
                  </a:lnTo>
                  <a:lnTo>
                    <a:pt x="10134" y="3492"/>
                  </a:lnTo>
                  <a:lnTo>
                    <a:pt x="9626" y="2044"/>
                  </a:lnTo>
                  <a:lnTo>
                    <a:pt x="7645" y="1968"/>
                  </a:lnTo>
                  <a:lnTo>
                    <a:pt x="6438" y="1536"/>
                  </a:lnTo>
                  <a:lnTo>
                    <a:pt x="5168" y="1219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DE9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1738397" y="54643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7601" y="5067"/>
                  </a:moveTo>
                  <a:lnTo>
                    <a:pt x="2159" y="5067"/>
                  </a:lnTo>
                  <a:lnTo>
                    <a:pt x="2641" y="5702"/>
                  </a:lnTo>
                  <a:lnTo>
                    <a:pt x="5918" y="7048"/>
                  </a:lnTo>
                  <a:lnTo>
                    <a:pt x="6692" y="6946"/>
                  </a:lnTo>
                  <a:lnTo>
                    <a:pt x="7378" y="6400"/>
                  </a:lnTo>
                  <a:lnTo>
                    <a:pt x="7823" y="5626"/>
                  </a:lnTo>
                  <a:lnTo>
                    <a:pt x="7601" y="5067"/>
                  </a:lnTo>
                  <a:close/>
                </a:path>
                <a:path w="8889" h="7620">
                  <a:moveTo>
                    <a:pt x="6148" y="3251"/>
                  </a:moveTo>
                  <a:lnTo>
                    <a:pt x="774" y="3251"/>
                  </a:lnTo>
                  <a:lnTo>
                    <a:pt x="889" y="3797"/>
                  </a:lnTo>
                  <a:lnTo>
                    <a:pt x="1066" y="4013"/>
                  </a:lnTo>
                  <a:lnTo>
                    <a:pt x="1117" y="4292"/>
                  </a:lnTo>
                  <a:lnTo>
                    <a:pt x="1485" y="4521"/>
                  </a:lnTo>
                  <a:lnTo>
                    <a:pt x="1841" y="4787"/>
                  </a:lnTo>
                  <a:lnTo>
                    <a:pt x="2159" y="5092"/>
                  </a:lnTo>
                  <a:lnTo>
                    <a:pt x="7601" y="5067"/>
                  </a:lnTo>
                  <a:lnTo>
                    <a:pt x="7099" y="4292"/>
                  </a:lnTo>
                  <a:lnTo>
                    <a:pt x="6843" y="4013"/>
                  </a:lnTo>
                  <a:lnTo>
                    <a:pt x="6591" y="3797"/>
                  </a:lnTo>
                  <a:lnTo>
                    <a:pt x="6248" y="3632"/>
                  </a:lnTo>
                  <a:lnTo>
                    <a:pt x="6148" y="3251"/>
                  </a:lnTo>
                  <a:close/>
                </a:path>
                <a:path w="8889" h="7620">
                  <a:moveTo>
                    <a:pt x="397" y="3439"/>
                  </a:moveTo>
                  <a:close/>
                </a:path>
                <a:path w="8889" h="7620">
                  <a:moveTo>
                    <a:pt x="1803" y="0"/>
                  </a:moveTo>
                  <a:lnTo>
                    <a:pt x="25" y="1993"/>
                  </a:lnTo>
                  <a:lnTo>
                    <a:pt x="0" y="3340"/>
                  </a:lnTo>
                  <a:lnTo>
                    <a:pt x="397" y="3439"/>
                  </a:lnTo>
                  <a:lnTo>
                    <a:pt x="774" y="3251"/>
                  </a:lnTo>
                  <a:lnTo>
                    <a:pt x="6148" y="3251"/>
                  </a:lnTo>
                  <a:lnTo>
                    <a:pt x="7084" y="3149"/>
                  </a:lnTo>
                  <a:lnTo>
                    <a:pt x="7277" y="3060"/>
                  </a:lnTo>
                  <a:lnTo>
                    <a:pt x="7569" y="2844"/>
                  </a:lnTo>
                  <a:lnTo>
                    <a:pt x="8161" y="2311"/>
                  </a:lnTo>
                  <a:lnTo>
                    <a:pt x="8610" y="1841"/>
                  </a:lnTo>
                  <a:lnTo>
                    <a:pt x="8398" y="1409"/>
                  </a:lnTo>
                  <a:lnTo>
                    <a:pt x="4178" y="1409"/>
                  </a:lnTo>
                  <a:lnTo>
                    <a:pt x="1803" y="0"/>
                  </a:lnTo>
                  <a:close/>
                </a:path>
                <a:path w="8889" h="7620">
                  <a:moveTo>
                    <a:pt x="6598" y="3300"/>
                  </a:moveTo>
                  <a:close/>
                </a:path>
                <a:path w="8889" h="7620">
                  <a:moveTo>
                    <a:pt x="7084" y="3149"/>
                  </a:moveTo>
                  <a:lnTo>
                    <a:pt x="6121" y="3149"/>
                  </a:lnTo>
                  <a:lnTo>
                    <a:pt x="6598" y="3300"/>
                  </a:lnTo>
                  <a:lnTo>
                    <a:pt x="6946" y="3213"/>
                  </a:lnTo>
                  <a:lnTo>
                    <a:pt x="7084" y="3149"/>
                  </a:lnTo>
                  <a:close/>
                </a:path>
                <a:path w="8889" h="7620">
                  <a:moveTo>
                    <a:pt x="7823" y="241"/>
                  </a:moveTo>
                  <a:lnTo>
                    <a:pt x="6997" y="419"/>
                  </a:lnTo>
                  <a:lnTo>
                    <a:pt x="6223" y="901"/>
                  </a:lnTo>
                  <a:lnTo>
                    <a:pt x="4178" y="1409"/>
                  </a:lnTo>
                  <a:lnTo>
                    <a:pt x="8398" y="1409"/>
                  </a:lnTo>
                  <a:lnTo>
                    <a:pt x="7823" y="241"/>
                  </a:lnTo>
                  <a:close/>
                </a:path>
              </a:pathLst>
            </a:custGeom>
            <a:solidFill>
              <a:srgbClr val="C96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1744313" y="546110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1435" y="0"/>
                  </a:moveTo>
                  <a:lnTo>
                    <a:pt x="2730" y="1854"/>
                  </a:lnTo>
                  <a:lnTo>
                    <a:pt x="1727" y="3073"/>
                  </a:lnTo>
                  <a:lnTo>
                    <a:pt x="304" y="4178"/>
                  </a:lnTo>
                  <a:lnTo>
                    <a:pt x="3606" y="4825"/>
                  </a:lnTo>
                  <a:lnTo>
                    <a:pt x="0" y="5600"/>
                  </a:lnTo>
                  <a:lnTo>
                    <a:pt x="342" y="6311"/>
                  </a:lnTo>
                  <a:lnTo>
                    <a:pt x="914" y="6883"/>
                  </a:lnTo>
                  <a:lnTo>
                    <a:pt x="1612" y="7111"/>
                  </a:lnTo>
                  <a:lnTo>
                    <a:pt x="2412" y="7023"/>
                  </a:lnTo>
                  <a:lnTo>
                    <a:pt x="5130" y="1473"/>
                  </a:lnTo>
                  <a:lnTo>
                    <a:pt x="5079" y="800"/>
                  </a:lnTo>
                  <a:lnTo>
                    <a:pt x="4394" y="342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1731150" y="545393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778" y="0"/>
                  </a:moveTo>
                  <a:lnTo>
                    <a:pt x="1092" y="0"/>
                  </a:lnTo>
                  <a:lnTo>
                    <a:pt x="647" y="215"/>
                  </a:lnTo>
                  <a:lnTo>
                    <a:pt x="317" y="533"/>
                  </a:lnTo>
                  <a:lnTo>
                    <a:pt x="88" y="952"/>
                  </a:lnTo>
                  <a:lnTo>
                    <a:pt x="63" y="1333"/>
                  </a:lnTo>
                  <a:lnTo>
                    <a:pt x="25" y="1701"/>
                  </a:lnTo>
                  <a:lnTo>
                    <a:pt x="0" y="2082"/>
                  </a:lnTo>
                  <a:lnTo>
                    <a:pt x="1790" y="2527"/>
                  </a:lnTo>
                  <a:lnTo>
                    <a:pt x="3708" y="3149"/>
                  </a:lnTo>
                  <a:lnTo>
                    <a:pt x="3149" y="12"/>
                  </a:lnTo>
                  <a:lnTo>
                    <a:pt x="2463" y="1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1720810" y="546846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32" y="0"/>
                  </a:moveTo>
                  <a:lnTo>
                    <a:pt x="1193" y="0"/>
                  </a:lnTo>
                  <a:lnTo>
                    <a:pt x="444" y="165"/>
                  </a:lnTo>
                  <a:lnTo>
                    <a:pt x="0" y="990"/>
                  </a:lnTo>
                  <a:lnTo>
                    <a:pt x="673" y="2336"/>
                  </a:lnTo>
                  <a:lnTo>
                    <a:pt x="1524" y="3162"/>
                  </a:lnTo>
                  <a:lnTo>
                    <a:pt x="3086" y="2146"/>
                  </a:lnTo>
                  <a:lnTo>
                    <a:pt x="3175" y="1854"/>
                  </a:lnTo>
                  <a:lnTo>
                    <a:pt x="3429" y="1473"/>
                  </a:lnTo>
                  <a:lnTo>
                    <a:pt x="3136" y="1104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BF5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1734286" y="5452540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374" y="965"/>
                  </a:moveTo>
                  <a:lnTo>
                    <a:pt x="2298" y="774"/>
                  </a:lnTo>
                  <a:lnTo>
                    <a:pt x="2044" y="596"/>
                  </a:lnTo>
                  <a:lnTo>
                    <a:pt x="762" y="190"/>
                  </a:lnTo>
                  <a:lnTo>
                    <a:pt x="114" y="0"/>
                  </a:lnTo>
                  <a:lnTo>
                    <a:pt x="0" y="1409"/>
                  </a:lnTo>
                  <a:lnTo>
                    <a:pt x="685" y="1422"/>
                  </a:lnTo>
                  <a:lnTo>
                    <a:pt x="1371" y="1422"/>
                  </a:lnTo>
                  <a:lnTo>
                    <a:pt x="2133" y="1435"/>
                  </a:lnTo>
                  <a:lnTo>
                    <a:pt x="2298" y="1155"/>
                  </a:lnTo>
                  <a:lnTo>
                    <a:pt x="2374" y="965"/>
                  </a:lnTo>
                  <a:close/>
                </a:path>
                <a:path w="3810" h="4445">
                  <a:moveTo>
                    <a:pt x="3340" y="3975"/>
                  </a:moveTo>
                  <a:lnTo>
                    <a:pt x="2895" y="2959"/>
                  </a:lnTo>
                  <a:lnTo>
                    <a:pt x="3060" y="2451"/>
                  </a:lnTo>
                  <a:lnTo>
                    <a:pt x="2552" y="2616"/>
                  </a:lnTo>
                  <a:lnTo>
                    <a:pt x="1549" y="2171"/>
                  </a:lnTo>
                  <a:lnTo>
                    <a:pt x="1790" y="3530"/>
                  </a:lnTo>
                  <a:lnTo>
                    <a:pt x="1981" y="3721"/>
                  </a:lnTo>
                  <a:lnTo>
                    <a:pt x="3340" y="3975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1743655" y="546005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889" y="0"/>
                  </a:moveTo>
                  <a:lnTo>
                    <a:pt x="0" y="25"/>
                  </a:lnTo>
                  <a:lnTo>
                    <a:pt x="406" y="965"/>
                  </a:lnTo>
                  <a:lnTo>
                    <a:pt x="1168" y="1193"/>
                  </a:lnTo>
                  <a:lnTo>
                    <a:pt x="2108" y="1066"/>
                  </a:lnTo>
                  <a:lnTo>
                    <a:pt x="1612" y="29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1725157" y="546609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419" y="0"/>
                  </a:moveTo>
                  <a:lnTo>
                    <a:pt x="254" y="25"/>
                  </a:lnTo>
                  <a:lnTo>
                    <a:pt x="101" y="139"/>
                  </a:lnTo>
                  <a:lnTo>
                    <a:pt x="25" y="368"/>
                  </a:lnTo>
                  <a:lnTo>
                    <a:pt x="139" y="800"/>
                  </a:lnTo>
                  <a:lnTo>
                    <a:pt x="355" y="812"/>
                  </a:lnTo>
                  <a:lnTo>
                    <a:pt x="546" y="419"/>
                  </a:lnTo>
                  <a:lnTo>
                    <a:pt x="533" y="15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B5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1723942" y="54694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85" y="0"/>
                  </a:moveTo>
                  <a:lnTo>
                    <a:pt x="342" y="25"/>
                  </a:lnTo>
                  <a:lnTo>
                    <a:pt x="12" y="139"/>
                  </a:lnTo>
                  <a:lnTo>
                    <a:pt x="0" y="393"/>
                  </a:lnTo>
                  <a:lnTo>
                    <a:pt x="12" y="635"/>
                  </a:lnTo>
                  <a:lnTo>
                    <a:pt x="38" y="889"/>
                  </a:lnTo>
                  <a:lnTo>
                    <a:pt x="609" y="889"/>
                  </a:lnTo>
                  <a:lnTo>
                    <a:pt x="888" y="558"/>
                  </a:lnTo>
                  <a:lnTo>
                    <a:pt x="1028" y="5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D71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1733227" y="54656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98" y="0"/>
                  </a:moveTo>
                  <a:lnTo>
                    <a:pt x="355" y="12"/>
                  </a:lnTo>
                  <a:lnTo>
                    <a:pt x="12" y="736"/>
                  </a:lnTo>
                  <a:lnTo>
                    <a:pt x="355" y="1231"/>
                  </a:lnTo>
                  <a:lnTo>
                    <a:pt x="698" y="1206"/>
                  </a:lnTo>
                  <a:lnTo>
                    <a:pt x="1047" y="723"/>
                  </a:lnTo>
                  <a:lnTo>
                    <a:pt x="698" y="0"/>
                  </a:lnTo>
                  <a:close/>
                </a:path>
                <a:path w="1269" h="1270">
                  <a:moveTo>
                    <a:pt x="0" y="723"/>
                  </a:move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1718774" y="546432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96" y="0"/>
                  </a:moveTo>
                  <a:lnTo>
                    <a:pt x="292" y="0"/>
                  </a:lnTo>
                  <a:lnTo>
                    <a:pt x="0" y="25"/>
                  </a:lnTo>
                  <a:lnTo>
                    <a:pt x="292" y="622"/>
                  </a:lnTo>
                  <a:lnTo>
                    <a:pt x="584" y="647"/>
                  </a:lnTo>
                  <a:lnTo>
                    <a:pt x="888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C45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1737398" y="545389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117" y="965"/>
                  </a:moveTo>
                  <a:lnTo>
                    <a:pt x="990" y="368"/>
                  </a:lnTo>
                  <a:lnTo>
                    <a:pt x="647" y="38"/>
                  </a:lnTo>
                  <a:lnTo>
                    <a:pt x="25" y="0"/>
                  </a:lnTo>
                  <a:lnTo>
                    <a:pt x="0" y="1066"/>
                  </a:lnTo>
                  <a:lnTo>
                    <a:pt x="1117" y="965"/>
                  </a:lnTo>
                  <a:close/>
                </a:path>
                <a:path w="5714" h="4445">
                  <a:moveTo>
                    <a:pt x="2273" y="1930"/>
                  </a:moveTo>
                  <a:lnTo>
                    <a:pt x="1905" y="1600"/>
                  </a:lnTo>
                  <a:lnTo>
                    <a:pt x="1536" y="1257"/>
                  </a:lnTo>
                  <a:lnTo>
                    <a:pt x="1168" y="927"/>
                  </a:lnTo>
                  <a:lnTo>
                    <a:pt x="1270" y="1549"/>
                  </a:lnTo>
                  <a:lnTo>
                    <a:pt x="1638" y="1892"/>
                  </a:lnTo>
                  <a:lnTo>
                    <a:pt x="2273" y="1930"/>
                  </a:lnTo>
                  <a:close/>
                </a:path>
                <a:path w="5714" h="4445">
                  <a:moveTo>
                    <a:pt x="5613" y="3403"/>
                  </a:moveTo>
                  <a:lnTo>
                    <a:pt x="5219" y="2971"/>
                  </a:lnTo>
                  <a:lnTo>
                    <a:pt x="4419" y="2882"/>
                  </a:lnTo>
                  <a:lnTo>
                    <a:pt x="4216" y="3073"/>
                  </a:lnTo>
                  <a:lnTo>
                    <a:pt x="4445" y="2146"/>
                  </a:lnTo>
                  <a:lnTo>
                    <a:pt x="4000" y="1778"/>
                  </a:lnTo>
                  <a:lnTo>
                    <a:pt x="3124" y="1803"/>
                  </a:lnTo>
                  <a:lnTo>
                    <a:pt x="3098" y="1981"/>
                  </a:lnTo>
                  <a:lnTo>
                    <a:pt x="3111" y="2171"/>
                  </a:lnTo>
                  <a:lnTo>
                    <a:pt x="3136" y="2349"/>
                  </a:lnTo>
                  <a:lnTo>
                    <a:pt x="3924" y="3340"/>
                  </a:lnTo>
                  <a:lnTo>
                    <a:pt x="4064" y="3213"/>
                  </a:lnTo>
                  <a:lnTo>
                    <a:pt x="3924" y="3352"/>
                  </a:lnTo>
                  <a:lnTo>
                    <a:pt x="4889" y="4140"/>
                  </a:lnTo>
                  <a:lnTo>
                    <a:pt x="5105" y="4178"/>
                  </a:lnTo>
                  <a:lnTo>
                    <a:pt x="5334" y="4203"/>
                  </a:lnTo>
                  <a:lnTo>
                    <a:pt x="5549" y="4216"/>
                  </a:lnTo>
                  <a:lnTo>
                    <a:pt x="5613" y="3403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1736351" y="54531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46" y="0"/>
                  </a:moveTo>
                  <a:lnTo>
                    <a:pt x="0" y="25"/>
                  </a:lnTo>
                  <a:lnTo>
                    <a:pt x="0" y="863"/>
                  </a:lnTo>
                  <a:lnTo>
                    <a:pt x="1092" y="749"/>
                  </a:lnTo>
                  <a:lnTo>
                    <a:pt x="914" y="24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2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1733673" y="5480698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79">
                  <a:moveTo>
                    <a:pt x="21074" y="15925"/>
                  </a:moveTo>
                  <a:lnTo>
                    <a:pt x="16497" y="15925"/>
                  </a:lnTo>
                  <a:lnTo>
                    <a:pt x="18986" y="17310"/>
                  </a:lnTo>
                  <a:lnTo>
                    <a:pt x="21074" y="15925"/>
                  </a:lnTo>
                  <a:close/>
                </a:path>
                <a:path w="23494" h="17779">
                  <a:moveTo>
                    <a:pt x="22104" y="12852"/>
                  </a:moveTo>
                  <a:lnTo>
                    <a:pt x="8902" y="12852"/>
                  </a:lnTo>
                  <a:lnTo>
                    <a:pt x="10680" y="13550"/>
                  </a:lnTo>
                  <a:lnTo>
                    <a:pt x="12128" y="15278"/>
                  </a:lnTo>
                  <a:lnTo>
                    <a:pt x="12712" y="15697"/>
                  </a:lnTo>
                  <a:lnTo>
                    <a:pt x="13335" y="15989"/>
                  </a:lnTo>
                  <a:lnTo>
                    <a:pt x="14058" y="16040"/>
                  </a:lnTo>
                  <a:lnTo>
                    <a:pt x="16497" y="15925"/>
                  </a:lnTo>
                  <a:lnTo>
                    <a:pt x="21074" y="15925"/>
                  </a:lnTo>
                  <a:lnTo>
                    <a:pt x="21361" y="15735"/>
                  </a:lnTo>
                  <a:lnTo>
                    <a:pt x="21412" y="14706"/>
                  </a:lnTo>
                  <a:lnTo>
                    <a:pt x="21729" y="14020"/>
                  </a:lnTo>
                  <a:lnTo>
                    <a:pt x="21615" y="13131"/>
                  </a:lnTo>
                  <a:lnTo>
                    <a:pt x="22104" y="12852"/>
                  </a:lnTo>
                  <a:close/>
                </a:path>
                <a:path w="23494" h="17779">
                  <a:moveTo>
                    <a:pt x="5386" y="7467"/>
                  </a:moveTo>
                  <a:lnTo>
                    <a:pt x="622" y="7467"/>
                  </a:lnTo>
                  <a:lnTo>
                    <a:pt x="0" y="8699"/>
                  </a:lnTo>
                  <a:lnTo>
                    <a:pt x="914" y="9144"/>
                  </a:lnTo>
                  <a:lnTo>
                    <a:pt x="1727" y="9652"/>
                  </a:lnTo>
                  <a:lnTo>
                    <a:pt x="4775" y="12674"/>
                  </a:lnTo>
                  <a:lnTo>
                    <a:pt x="5295" y="13220"/>
                  </a:lnTo>
                  <a:lnTo>
                    <a:pt x="5930" y="13500"/>
                  </a:lnTo>
                  <a:lnTo>
                    <a:pt x="6680" y="13525"/>
                  </a:lnTo>
                  <a:lnTo>
                    <a:pt x="8902" y="12852"/>
                  </a:lnTo>
                  <a:lnTo>
                    <a:pt x="22104" y="12852"/>
                  </a:lnTo>
                  <a:lnTo>
                    <a:pt x="22415" y="12674"/>
                  </a:lnTo>
                  <a:lnTo>
                    <a:pt x="21971" y="11849"/>
                  </a:lnTo>
                  <a:lnTo>
                    <a:pt x="21196" y="11671"/>
                  </a:lnTo>
                  <a:lnTo>
                    <a:pt x="20345" y="11645"/>
                  </a:lnTo>
                  <a:lnTo>
                    <a:pt x="19634" y="10883"/>
                  </a:lnTo>
                  <a:lnTo>
                    <a:pt x="19405" y="9867"/>
                  </a:lnTo>
                  <a:lnTo>
                    <a:pt x="18846" y="8902"/>
                  </a:lnTo>
                  <a:lnTo>
                    <a:pt x="6945" y="8890"/>
                  </a:lnTo>
                  <a:lnTo>
                    <a:pt x="5588" y="8242"/>
                  </a:lnTo>
                  <a:lnTo>
                    <a:pt x="5386" y="7467"/>
                  </a:lnTo>
                  <a:close/>
                </a:path>
                <a:path w="23494" h="17779">
                  <a:moveTo>
                    <a:pt x="21239" y="7645"/>
                  </a:moveTo>
                  <a:lnTo>
                    <a:pt x="18415" y="7645"/>
                  </a:lnTo>
                  <a:lnTo>
                    <a:pt x="18605" y="8064"/>
                  </a:lnTo>
                  <a:lnTo>
                    <a:pt x="19202" y="8839"/>
                  </a:lnTo>
                  <a:lnTo>
                    <a:pt x="19659" y="8991"/>
                  </a:lnTo>
                  <a:lnTo>
                    <a:pt x="19981" y="8902"/>
                  </a:lnTo>
                  <a:lnTo>
                    <a:pt x="21239" y="7645"/>
                  </a:lnTo>
                  <a:close/>
                </a:path>
                <a:path w="23494" h="17779">
                  <a:moveTo>
                    <a:pt x="9017" y="7518"/>
                  </a:moveTo>
                  <a:lnTo>
                    <a:pt x="7899" y="7772"/>
                  </a:lnTo>
                  <a:lnTo>
                    <a:pt x="6972" y="8902"/>
                  </a:lnTo>
                  <a:lnTo>
                    <a:pt x="18846" y="8902"/>
                  </a:lnTo>
                  <a:lnTo>
                    <a:pt x="18674" y="8534"/>
                  </a:lnTo>
                  <a:lnTo>
                    <a:pt x="18597" y="8153"/>
                  </a:lnTo>
                  <a:lnTo>
                    <a:pt x="10960" y="8153"/>
                  </a:lnTo>
                  <a:lnTo>
                    <a:pt x="9017" y="7518"/>
                  </a:lnTo>
                  <a:close/>
                </a:path>
                <a:path w="23494" h="17779">
                  <a:moveTo>
                    <a:pt x="22923" y="5410"/>
                  </a:moveTo>
                  <a:lnTo>
                    <a:pt x="12039" y="5410"/>
                  </a:lnTo>
                  <a:lnTo>
                    <a:pt x="11137" y="6273"/>
                  </a:lnTo>
                  <a:lnTo>
                    <a:pt x="10960" y="8153"/>
                  </a:lnTo>
                  <a:lnTo>
                    <a:pt x="18597" y="8153"/>
                  </a:lnTo>
                  <a:lnTo>
                    <a:pt x="18148" y="7797"/>
                  </a:lnTo>
                  <a:lnTo>
                    <a:pt x="18435" y="7690"/>
                  </a:lnTo>
                  <a:lnTo>
                    <a:pt x="21239" y="7645"/>
                  </a:lnTo>
                  <a:lnTo>
                    <a:pt x="22453" y="6438"/>
                  </a:lnTo>
                  <a:lnTo>
                    <a:pt x="22923" y="5410"/>
                  </a:lnTo>
                  <a:close/>
                </a:path>
                <a:path w="23494" h="17779">
                  <a:moveTo>
                    <a:pt x="4851" y="3835"/>
                  </a:moveTo>
                  <a:lnTo>
                    <a:pt x="4394" y="3886"/>
                  </a:lnTo>
                  <a:lnTo>
                    <a:pt x="4025" y="4076"/>
                  </a:lnTo>
                  <a:lnTo>
                    <a:pt x="3766" y="4368"/>
                  </a:lnTo>
                  <a:lnTo>
                    <a:pt x="3708" y="5448"/>
                  </a:lnTo>
                  <a:lnTo>
                    <a:pt x="2654" y="6121"/>
                  </a:lnTo>
                  <a:lnTo>
                    <a:pt x="1143" y="6121"/>
                  </a:lnTo>
                  <a:lnTo>
                    <a:pt x="584" y="7531"/>
                  </a:lnTo>
                  <a:lnTo>
                    <a:pt x="5386" y="7467"/>
                  </a:lnTo>
                  <a:lnTo>
                    <a:pt x="5270" y="7023"/>
                  </a:lnTo>
                  <a:lnTo>
                    <a:pt x="7162" y="5880"/>
                  </a:lnTo>
                  <a:lnTo>
                    <a:pt x="5791" y="4597"/>
                  </a:lnTo>
                  <a:lnTo>
                    <a:pt x="5626" y="4165"/>
                  </a:lnTo>
                  <a:lnTo>
                    <a:pt x="5308" y="3911"/>
                  </a:lnTo>
                  <a:lnTo>
                    <a:pt x="4851" y="3835"/>
                  </a:lnTo>
                  <a:close/>
                </a:path>
                <a:path w="23494" h="17779">
                  <a:moveTo>
                    <a:pt x="12433" y="0"/>
                  </a:moveTo>
                  <a:lnTo>
                    <a:pt x="12077" y="3352"/>
                  </a:lnTo>
                  <a:lnTo>
                    <a:pt x="13038" y="4165"/>
                  </a:lnTo>
                  <a:lnTo>
                    <a:pt x="13095" y="4368"/>
                  </a:lnTo>
                  <a:lnTo>
                    <a:pt x="13195" y="5016"/>
                  </a:lnTo>
                  <a:lnTo>
                    <a:pt x="12395" y="5054"/>
                  </a:lnTo>
                  <a:lnTo>
                    <a:pt x="11988" y="5448"/>
                  </a:lnTo>
                  <a:lnTo>
                    <a:pt x="22923" y="5410"/>
                  </a:lnTo>
                  <a:lnTo>
                    <a:pt x="22987" y="5270"/>
                  </a:lnTo>
                  <a:lnTo>
                    <a:pt x="21958" y="4927"/>
                  </a:lnTo>
                  <a:lnTo>
                    <a:pt x="21349" y="4368"/>
                  </a:lnTo>
                  <a:lnTo>
                    <a:pt x="20218" y="3594"/>
                  </a:lnTo>
                  <a:lnTo>
                    <a:pt x="20442" y="2146"/>
                  </a:lnTo>
                  <a:lnTo>
                    <a:pt x="15341" y="2146"/>
                  </a:lnTo>
                  <a:lnTo>
                    <a:pt x="12433" y="0"/>
                  </a:lnTo>
                  <a:close/>
                </a:path>
                <a:path w="23494" h="17779">
                  <a:moveTo>
                    <a:pt x="21349" y="4368"/>
                  </a:moveTo>
                  <a:close/>
                </a:path>
                <a:path w="23494" h="17779">
                  <a:moveTo>
                    <a:pt x="18542" y="698"/>
                  </a:moveTo>
                  <a:lnTo>
                    <a:pt x="17665" y="952"/>
                  </a:lnTo>
                  <a:lnTo>
                    <a:pt x="16789" y="1143"/>
                  </a:lnTo>
                  <a:lnTo>
                    <a:pt x="15341" y="2146"/>
                  </a:lnTo>
                  <a:lnTo>
                    <a:pt x="20442" y="2146"/>
                  </a:lnTo>
                  <a:lnTo>
                    <a:pt x="20472" y="1955"/>
                  </a:lnTo>
                  <a:lnTo>
                    <a:pt x="19431" y="1092"/>
                  </a:lnTo>
                  <a:lnTo>
                    <a:pt x="18542" y="698"/>
                  </a:lnTo>
                  <a:close/>
                </a:path>
              </a:pathLst>
            </a:custGeom>
            <a:solidFill>
              <a:srgbClr val="AA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1758120" y="548051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543" y="0"/>
                  </a:moveTo>
                  <a:lnTo>
                    <a:pt x="1155" y="673"/>
                  </a:lnTo>
                  <a:lnTo>
                    <a:pt x="1193" y="2527"/>
                  </a:lnTo>
                  <a:lnTo>
                    <a:pt x="0" y="4597"/>
                  </a:lnTo>
                  <a:lnTo>
                    <a:pt x="4254" y="4470"/>
                  </a:lnTo>
                  <a:lnTo>
                    <a:pt x="4546" y="3962"/>
                  </a:lnTo>
                  <a:lnTo>
                    <a:pt x="4470" y="3746"/>
                  </a:lnTo>
                  <a:lnTo>
                    <a:pt x="4216" y="3517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D27C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1759280" y="54792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838" y="0"/>
                  </a:moveTo>
                  <a:lnTo>
                    <a:pt x="0" y="1943"/>
                  </a:lnTo>
                  <a:lnTo>
                    <a:pt x="2260" y="1549"/>
                  </a:lnTo>
                  <a:lnTo>
                    <a:pt x="1524" y="4394"/>
                  </a:lnTo>
                  <a:lnTo>
                    <a:pt x="3048" y="4787"/>
                  </a:lnTo>
                  <a:lnTo>
                    <a:pt x="3746" y="4102"/>
                  </a:lnTo>
                  <a:lnTo>
                    <a:pt x="4089" y="3746"/>
                  </a:lnTo>
                  <a:lnTo>
                    <a:pt x="4749" y="3035"/>
                  </a:lnTo>
                  <a:lnTo>
                    <a:pt x="3924" y="2349"/>
                  </a:lnTo>
                  <a:lnTo>
                    <a:pt x="4038" y="1638"/>
                  </a:lnTo>
                  <a:lnTo>
                    <a:pt x="4076" y="1295"/>
                  </a:lnTo>
                  <a:lnTo>
                    <a:pt x="4064" y="952"/>
                  </a:lnTo>
                  <a:lnTo>
                    <a:pt x="4000" y="609"/>
                  </a:lnTo>
                  <a:lnTo>
                    <a:pt x="2603" y="87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1757117" y="549305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17" y="0"/>
                  </a:moveTo>
                  <a:lnTo>
                    <a:pt x="876" y="1193"/>
                  </a:lnTo>
                  <a:lnTo>
                    <a:pt x="0" y="1346"/>
                  </a:lnTo>
                  <a:lnTo>
                    <a:pt x="0" y="2260"/>
                  </a:lnTo>
                  <a:lnTo>
                    <a:pt x="241" y="3048"/>
                  </a:lnTo>
                  <a:lnTo>
                    <a:pt x="1104" y="3517"/>
                  </a:lnTo>
                  <a:lnTo>
                    <a:pt x="1981" y="2908"/>
                  </a:lnTo>
                  <a:lnTo>
                    <a:pt x="3479" y="241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96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1751897" y="548886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342" y="0"/>
                  </a:moveTo>
                  <a:lnTo>
                    <a:pt x="0" y="393"/>
                  </a:lnTo>
                  <a:lnTo>
                    <a:pt x="76" y="1866"/>
                  </a:lnTo>
                  <a:lnTo>
                    <a:pt x="749" y="2908"/>
                  </a:lnTo>
                  <a:lnTo>
                    <a:pt x="2120" y="3479"/>
                  </a:lnTo>
                  <a:lnTo>
                    <a:pt x="2120" y="355"/>
                  </a:lnTo>
                  <a:lnTo>
                    <a:pt x="1066" y="355"/>
                  </a:lnTo>
                  <a:lnTo>
                    <a:pt x="698" y="12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B94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1755023" y="54850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3174" y="0"/>
                  </a:moveTo>
                  <a:lnTo>
                    <a:pt x="0" y="0"/>
                  </a:lnTo>
                  <a:lnTo>
                    <a:pt x="1104" y="2070"/>
                  </a:lnTo>
                  <a:lnTo>
                    <a:pt x="2184" y="1765"/>
                  </a:lnTo>
                  <a:lnTo>
                    <a:pt x="2920" y="1130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D079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1762140" y="548088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81" y="0"/>
                  </a:moveTo>
                  <a:lnTo>
                    <a:pt x="0" y="723"/>
                  </a:lnTo>
                  <a:lnTo>
                    <a:pt x="1104" y="1409"/>
                  </a:lnTo>
                  <a:lnTo>
                    <a:pt x="1231" y="2108"/>
                  </a:lnTo>
                  <a:lnTo>
                    <a:pt x="1574" y="2120"/>
                  </a:lnTo>
                  <a:lnTo>
                    <a:pt x="1917" y="2082"/>
                  </a:lnTo>
                  <a:lnTo>
                    <a:pt x="2247" y="1993"/>
                  </a:lnTo>
                  <a:lnTo>
                    <a:pt x="2209" y="1155"/>
                  </a:lnTo>
                  <a:lnTo>
                    <a:pt x="2044" y="39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7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1754184" y="54932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368" y="1016"/>
                  </a:lnTo>
                  <a:lnTo>
                    <a:pt x="901" y="2120"/>
                  </a:lnTo>
                  <a:lnTo>
                    <a:pt x="1689" y="1384"/>
                  </a:lnTo>
                  <a:lnTo>
                    <a:pt x="2070" y="1016"/>
                  </a:lnTo>
                  <a:lnTo>
                    <a:pt x="1993" y="711"/>
                  </a:lnTo>
                  <a:lnTo>
                    <a:pt x="1930" y="406"/>
                  </a:lnTo>
                  <a:lnTo>
                    <a:pt x="19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5E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1762277" y="548196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143" y="2679"/>
                  </a:moveTo>
                  <a:lnTo>
                    <a:pt x="647" y="2349"/>
                  </a:lnTo>
                  <a:lnTo>
                    <a:pt x="50" y="2070"/>
                  </a:lnTo>
                  <a:lnTo>
                    <a:pt x="25" y="2705"/>
                  </a:lnTo>
                  <a:lnTo>
                    <a:pt x="0" y="3022"/>
                  </a:lnTo>
                  <a:lnTo>
                    <a:pt x="241" y="3162"/>
                  </a:lnTo>
                  <a:lnTo>
                    <a:pt x="469" y="3314"/>
                  </a:lnTo>
                  <a:lnTo>
                    <a:pt x="711" y="3454"/>
                  </a:lnTo>
                  <a:lnTo>
                    <a:pt x="1143" y="2679"/>
                  </a:lnTo>
                  <a:close/>
                </a:path>
                <a:path w="6350" h="4445">
                  <a:moveTo>
                    <a:pt x="3162" y="1054"/>
                  </a:moveTo>
                  <a:lnTo>
                    <a:pt x="2794" y="1092"/>
                  </a:lnTo>
                  <a:lnTo>
                    <a:pt x="2438" y="1143"/>
                  </a:lnTo>
                  <a:lnTo>
                    <a:pt x="2082" y="1181"/>
                  </a:lnTo>
                  <a:lnTo>
                    <a:pt x="2501" y="1701"/>
                  </a:lnTo>
                  <a:lnTo>
                    <a:pt x="2857" y="1638"/>
                  </a:lnTo>
                  <a:lnTo>
                    <a:pt x="3162" y="1054"/>
                  </a:lnTo>
                  <a:close/>
                </a:path>
                <a:path w="6350" h="4445">
                  <a:moveTo>
                    <a:pt x="5499" y="685"/>
                  </a:moveTo>
                  <a:lnTo>
                    <a:pt x="5384" y="190"/>
                  </a:lnTo>
                  <a:lnTo>
                    <a:pt x="5245" y="0"/>
                  </a:lnTo>
                  <a:lnTo>
                    <a:pt x="4394" y="50"/>
                  </a:lnTo>
                  <a:lnTo>
                    <a:pt x="3594" y="190"/>
                  </a:lnTo>
                  <a:lnTo>
                    <a:pt x="3149" y="1054"/>
                  </a:lnTo>
                  <a:lnTo>
                    <a:pt x="5295" y="1041"/>
                  </a:lnTo>
                  <a:lnTo>
                    <a:pt x="5499" y="685"/>
                  </a:lnTo>
                  <a:close/>
                </a:path>
                <a:path w="6350" h="4445">
                  <a:moveTo>
                    <a:pt x="6337" y="2070"/>
                  </a:moveTo>
                  <a:lnTo>
                    <a:pt x="5981" y="2057"/>
                  </a:lnTo>
                  <a:lnTo>
                    <a:pt x="5626" y="2032"/>
                  </a:lnTo>
                  <a:lnTo>
                    <a:pt x="5270" y="2019"/>
                  </a:lnTo>
                  <a:lnTo>
                    <a:pt x="5232" y="2895"/>
                  </a:lnTo>
                  <a:lnTo>
                    <a:pt x="5384" y="3670"/>
                  </a:lnTo>
                  <a:lnTo>
                    <a:pt x="6223" y="4152"/>
                  </a:lnTo>
                  <a:lnTo>
                    <a:pt x="6337" y="207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1753696" y="546742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86" y="0"/>
                  </a:moveTo>
                  <a:lnTo>
                    <a:pt x="4559" y="1295"/>
                  </a:lnTo>
                  <a:lnTo>
                    <a:pt x="3365" y="1066"/>
                  </a:lnTo>
                  <a:lnTo>
                    <a:pt x="2895" y="1714"/>
                  </a:lnTo>
                  <a:lnTo>
                    <a:pt x="1930" y="1422"/>
                  </a:lnTo>
                  <a:lnTo>
                    <a:pt x="1447" y="2057"/>
                  </a:lnTo>
                  <a:lnTo>
                    <a:pt x="330" y="2057"/>
                  </a:lnTo>
                  <a:lnTo>
                    <a:pt x="12" y="2667"/>
                  </a:lnTo>
                  <a:lnTo>
                    <a:pt x="0" y="3657"/>
                  </a:lnTo>
                  <a:lnTo>
                    <a:pt x="393" y="4457"/>
                  </a:lnTo>
                  <a:lnTo>
                    <a:pt x="1117" y="5105"/>
                  </a:lnTo>
                  <a:lnTo>
                    <a:pt x="1524" y="5359"/>
                  </a:lnTo>
                  <a:lnTo>
                    <a:pt x="1955" y="5384"/>
                  </a:lnTo>
                  <a:lnTo>
                    <a:pt x="2387" y="5181"/>
                  </a:lnTo>
                  <a:lnTo>
                    <a:pt x="3251" y="1790"/>
                  </a:lnTo>
                  <a:lnTo>
                    <a:pt x="6375" y="5854"/>
                  </a:lnTo>
                  <a:lnTo>
                    <a:pt x="7620" y="3543"/>
                  </a:lnTo>
                  <a:lnTo>
                    <a:pt x="5334" y="2794"/>
                  </a:lnTo>
                  <a:lnTo>
                    <a:pt x="5283" y="1701"/>
                  </a:lnTo>
                  <a:lnTo>
                    <a:pt x="7175" y="1790"/>
                  </a:lnTo>
                  <a:lnTo>
                    <a:pt x="6718" y="431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1752592" y="547996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425" y="0"/>
                  </a:moveTo>
                  <a:lnTo>
                    <a:pt x="1638" y="12"/>
                  </a:lnTo>
                  <a:lnTo>
                    <a:pt x="914" y="203"/>
                  </a:lnTo>
                  <a:lnTo>
                    <a:pt x="292" y="711"/>
                  </a:lnTo>
                  <a:lnTo>
                    <a:pt x="0" y="1181"/>
                  </a:lnTo>
                  <a:lnTo>
                    <a:pt x="12" y="1638"/>
                  </a:lnTo>
                  <a:lnTo>
                    <a:pt x="317" y="2095"/>
                  </a:lnTo>
                  <a:lnTo>
                    <a:pt x="393" y="3555"/>
                  </a:lnTo>
                  <a:lnTo>
                    <a:pt x="355" y="5105"/>
                  </a:lnTo>
                  <a:lnTo>
                    <a:pt x="2463" y="5130"/>
                  </a:lnTo>
                  <a:lnTo>
                    <a:pt x="1943" y="3149"/>
                  </a:lnTo>
                  <a:lnTo>
                    <a:pt x="3670" y="2247"/>
                  </a:lnTo>
                  <a:lnTo>
                    <a:pt x="4483" y="901"/>
                  </a:lnTo>
                  <a:lnTo>
                    <a:pt x="3886" y="393"/>
                  </a:lnTo>
                  <a:lnTo>
                    <a:pt x="3213" y="38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C455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1754172" y="547261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917" y="0"/>
                  </a:moveTo>
                  <a:lnTo>
                    <a:pt x="876" y="0"/>
                  </a:lnTo>
                  <a:lnTo>
                    <a:pt x="380" y="482"/>
                  </a:lnTo>
                  <a:lnTo>
                    <a:pt x="76" y="1168"/>
                  </a:lnTo>
                  <a:lnTo>
                    <a:pt x="0" y="2273"/>
                  </a:lnTo>
                  <a:lnTo>
                    <a:pt x="520" y="3136"/>
                  </a:lnTo>
                  <a:lnTo>
                    <a:pt x="863" y="3454"/>
                  </a:lnTo>
                  <a:lnTo>
                    <a:pt x="1282" y="3644"/>
                  </a:lnTo>
                  <a:lnTo>
                    <a:pt x="1752" y="3682"/>
                  </a:lnTo>
                  <a:lnTo>
                    <a:pt x="2222" y="3644"/>
                  </a:lnTo>
                  <a:lnTo>
                    <a:pt x="2616" y="3454"/>
                  </a:lnTo>
                  <a:lnTo>
                    <a:pt x="2959" y="3136"/>
                  </a:lnTo>
                  <a:lnTo>
                    <a:pt x="4635" y="3009"/>
                  </a:lnTo>
                  <a:lnTo>
                    <a:pt x="4978" y="2044"/>
                  </a:lnTo>
                  <a:lnTo>
                    <a:pt x="4618" y="1676"/>
                  </a:lnTo>
                  <a:lnTo>
                    <a:pt x="3555" y="1676"/>
                  </a:lnTo>
                  <a:lnTo>
                    <a:pt x="2984" y="1168"/>
                  </a:lnTo>
                  <a:lnTo>
                    <a:pt x="2971" y="914"/>
                  </a:lnTo>
                  <a:lnTo>
                    <a:pt x="2578" y="660"/>
                  </a:lnTo>
                  <a:lnTo>
                    <a:pt x="2222" y="355"/>
                  </a:lnTo>
                  <a:lnTo>
                    <a:pt x="1917" y="0"/>
                  </a:lnTo>
                  <a:close/>
                </a:path>
                <a:path w="5080" h="3810">
                  <a:moveTo>
                    <a:pt x="4432" y="1485"/>
                  </a:moveTo>
                  <a:lnTo>
                    <a:pt x="3555" y="1676"/>
                  </a:lnTo>
                  <a:lnTo>
                    <a:pt x="4618" y="1676"/>
                  </a:lnTo>
                  <a:lnTo>
                    <a:pt x="4432" y="1485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1751679" y="54764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848" y="0"/>
                  </a:moveTo>
                  <a:lnTo>
                    <a:pt x="2387" y="88"/>
                  </a:lnTo>
                  <a:lnTo>
                    <a:pt x="863" y="38"/>
                  </a:lnTo>
                  <a:lnTo>
                    <a:pt x="0" y="1600"/>
                  </a:lnTo>
                  <a:lnTo>
                    <a:pt x="330" y="3555"/>
                  </a:lnTo>
                  <a:lnTo>
                    <a:pt x="1981" y="3543"/>
                  </a:lnTo>
                  <a:lnTo>
                    <a:pt x="3390" y="3886"/>
                  </a:lnTo>
                  <a:lnTo>
                    <a:pt x="4165" y="3695"/>
                  </a:lnTo>
                  <a:lnTo>
                    <a:pt x="4838" y="3441"/>
                  </a:lnTo>
                  <a:lnTo>
                    <a:pt x="4406" y="2425"/>
                  </a:lnTo>
                  <a:lnTo>
                    <a:pt x="4483" y="368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1761503" y="547626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647" y="0"/>
                  </a:moveTo>
                  <a:lnTo>
                    <a:pt x="304" y="1333"/>
                  </a:lnTo>
                  <a:lnTo>
                    <a:pt x="0" y="2552"/>
                  </a:lnTo>
                  <a:lnTo>
                    <a:pt x="1701" y="2603"/>
                  </a:lnTo>
                  <a:lnTo>
                    <a:pt x="2108" y="3517"/>
                  </a:lnTo>
                  <a:lnTo>
                    <a:pt x="2362" y="3213"/>
                  </a:lnTo>
                  <a:lnTo>
                    <a:pt x="2603" y="2895"/>
                  </a:lnTo>
                  <a:lnTo>
                    <a:pt x="2857" y="2590"/>
                  </a:lnTo>
                  <a:lnTo>
                    <a:pt x="2857" y="1295"/>
                  </a:lnTo>
                  <a:lnTo>
                    <a:pt x="2870" y="660"/>
                  </a:lnTo>
                  <a:lnTo>
                    <a:pt x="1917" y="55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27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1750846" y="546785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790" y="0"/>
                  </a:moveTo>
                  <a:lnTo>
                    <a:pt x="1193" y="507"/>
                  </a:lnTo>
                  <a:lnTo>
                    <a:pt x="0" y="1600"/>
                  </a:lnTo>
                  <a:lnTo>
                    <a:pt x="152" y="2247"/>
                  </a:lnTo>
                  <a:lnTo>
                    <a:pt x="596" y="2641"/>
                  </a:lnTo>
                  <a:lnTo>
                    <a:pt x="1193" y="2882"/>
                  </a:lnTo>
                  <a:lnTo>
                    <a:pt x="2146" y="3022"/>
                  </a:lnTo>
                  <a:lnTo>
                    <a:pt x="2705" y="2527"/>
                  </a:lnTo>
                  <a:lnTo>
                    <a:pt x="3175" y="1625"/>
                  </a:lnTo>
                  <a:lnTo>
                    <a:pt x="3048" y="406"/>
                  </a:lnTo>
                  <a:lnTo>
                    <a:pt x="2413" y="5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1765261" y="5472504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14" y="0"/>
                  </a:moveTo>
                  <a:lnTo>
                    <a:pt x="0" y="2108"/>
                  </a:lnTo>
                  <a:lnTo>
                    <a:pt x="723" y="3365"/>
                  </a:lnTo>
                  <a:lnTo>
                    <a:pt x="850" y="3124"/>
                  </a:lnTo>
                  <a:lnTo>
                    <a:pt x="1041" y="2895"/>
                  </a:lnTo>
                  <a:lnTo>
                    <a:pt x="1092" y="2641"/>
                  </a:lnTo>
                  <a:lnTo>
                    <a:pt x="1269" y="1587"/>
                  </a:lnTo>
                  <a:lnTo>
                    <a:pt x="1320" y="55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4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1751858" y="54663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90" y="1993"/>
                  </a:lnTo>
                  <a:lnTo>
                    <a:pt x="800" y="1955"/>
                  </a:lnTo>
                  <a:lnTo>
                    <a:pt x="1409" y="1930"/>
                  </a:lnTo>
                  <a:lnTo>
                    <a:pt x="2031" y="1892"/>
                  </a:lnTo>
                  <a:lnTo>
                    <a:pt x="2057" y="1638"/>
                  </a:lnTo>
                  <a:lnTo>
                    <a:pt x="2044" y="1397"/>
                  </a:lnTo>
                  <a:lnTo>
                    <a:pt x="2019" y="1143"/>
                  </a:lnTo>
                  <a:lnTo>
                    <a:pt x="939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1760502" y="547411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469" y="0"/>
                  </a:moveTo>
                  <a:lnTo>
                    <a:pt x="177" y="114"/>
                  </a:lnTo>
                  <a:lnTo>
                    <a:pt x="0" y="495"/>
                  </a:lnTo>
                  <a:lnTo>
                    <a:pt x="114" y="761"/>
                  </a:lnTo>
                  <a:lnTo>
                    <a:pt x="177" y="1168"/>
                  </a:lnTo>
                  <a:lnTo>
                    <a:pt x="381" y="1269"/>
                  </a:lnTo>
                  <a:lnTo>
                    <a:pt x="571" y="1371"/>
                  </a:lnTo>
                  <a:lnTo>
                    <a:pt x="914" y="1155"/>
                  </a:lnTo>
                  <a:lnTo>
                    <a:pt x="1206" y="1079"/>
                  </a:lnTo>
                  <a:lnTo>
                    <a:pt x="1066" y="812"/>
                  </a:lnTo>
                  <a:lnTo>
                    <a:pt x="977" y="495"/>
                  </a:lnTo>
                  <a:lnTo>
                    <a:pt x="774" y="2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C04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1754559" y="547889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23" y="0"/>
                  </a:moveTo>
                  <a:lnTo>
                    <a:pt x="850" y="673"/>
                  </a:lnTo>
                  <a:lnTo>
                    <a:pt x="507" y="1003"/>
                  </a:lnTo>
                  <a:lnTo>
                    <a:pt x="266" y="1104"/>
                  </a:lnTo>
                  <a:lnTo>
                    <a:pt x="0" y="1498"/>
                  </a:lnTo>
                  <a:lnTo>
                    <a:pt x="50" y="1752"/>
                  </a:lnTo>
                  <a:lnTo>
                    <a:pt x="317" y="2031"/>
                  </a:lnTo>
                  <a:lnTo>
                    <a:pt x="1054" y="2019"/>
                  </a:lnTo>
                  <a:lnTo>
                    <a:pt x="2514" y="1968"/>
                  </a:lnTo>
                  <a:lnTo>
                    <a:pt x="2552" y="1650"/>
                  </a:lnTo>
                  <a:lnTo>
                    <a:pt x="2603" y="1320"/>
                  </a:lnTo>
                  <a:lnTo>
                    <a:pt x="2679" y="1003"/>
                  </a:lnTo>
                  <a:lnTo>
                    <a:pt x="2832" y="380"/>
                  </a:lnTo>
                  <a:lnTo>
                    <a:pt x="2679" y="190"/>
                  </a:lnTo>
                  <a:lnTo>
                    <a:pt x="2362" y="63"/>
                  </a:lnTo>
                  <a:lnTo>
                    <a:pt x="2082" y="63"/>
                  </a:lnTo>
                  <a:lnTo>
                    <a:pt x="1803" y="3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88F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1755146" y="546847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104" y="0"/>
                  </a:moveTo>
                  <a:lnTo>
                    <a:pt x="368" y="139"/>
                  </a:lnTo>
                  <a:lnTo>
                    <a:pt x="0" y="1003"/>
                  </a:lnTo>
                  <a:lnTo>
                    <a:pt x="774" y="952"/>
                  </a:lnTo>
                  <a:lnTo>
                    <a:pt x="1600" y="965"/>
                  </a:lnTo>
                  <a:lnTo>
                    <a:pt x="1917" y="1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663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1757153" y="547360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663" y="0"/>
                  </a:moveTo>
                  <a:lnTo>
                    <a:pt x="825" y="126"/>
                  </a:lnTo>
                  <a:lnTo>
                    <a:pt x="0" y="177"/>
                  </a:lnTo>
                  <a:lnTo>
                    <a:pt x="469" y="927"/>
                  </a:lnTo>
                  <a:lnTo>
                    <a:pt x="1181" y="1092"/>
                  </a:lnTo>
                  <a:lnTo>
                    <a:pt x="1993" y="1054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E75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1758488" y="548192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825" y="0"/>
                  </a:moveTo>
                  <a:lnTo>
                    <a:pt x="0" y="368"/>
                  </a:lnTo>
                  <a:lnTo>
                    <a:pt x="0" y="736"/>
                  </a:lnTo>
                  <a:lnTo>
                    <a:pt x="825" y="1117"/>
                  </a:lnTo>
                  <a:lnTo>
                    <a:pt x="1549" y="736"/>
                  </a:lnTo>
                  <a:lnTo>
                    <a:pt x="1523" y="36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B6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1755609" y="5475743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1524" y="12"/>
                  </a:moveTo>
                  <a:lnTo>
                    <a:pt x="457" y="0"/>
                  </a:lnTo>
                  <a:lnTo>
                    <a:pt x="228" y="101"/>
                  </a:lnTo>
                  <a:lnTo>
                    <a:pt x="0" y="546"/>
                  </a:lnTo>
                  <a:lnTo>
                    <a:pt x="101" y="762"/>
                  </a:lnTo>
                  <a:lnTo>
                    <a:pt x="558" y="1104"/>
                  </a:lnTo>
                  <a:lnTo>
                    <a:pt x="1524" y="12"/>
                  </a:lnTo>
                  <a:close/>
                </a:path>
                <a:path w="2539" h="4445">
                  <a:moveTo>
                    <a:pt x="2324" y="3581"/>
                  </a:moveTo>
                  <a:lnTo>
                    <a:pt x="2095" y="3302"/>
                  </a:lnTo>
                  <a:lnTo>
                    <a:pt x="1308" y="3225"/>
                  </a:lnTo>
                  <a:lnTo>
                    <a:pt x="1371" y="3556"/>
                  </a:lnTo>
                  <a:lnTo>
                    <a:pt x="1485" y="3860"/>
                  </a:lnTo>
                  <a:lnTo>
                    <a:pt x="1625" y="4165"/>
                  </a:lnTo>
                  <a:lnTo>
                    <a:pt x="2324" y="3581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1756084" y="547261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77" y="508"/>
                  </a:lnTo>
                  <a:lnTo>
                    <a:pt x="495" y="850"/>
                  </a:lnTo>
                  <a:lnTo>
                    <a:pt x="1054" y="914"/>
                  </a:lnTo>
                  <a:lnTo>
                    <a:pt x="698" y="609"/>
                  </a:lnTo>
                  <a:lnTo>
                    <a:pt x="355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1774163" y="549005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43" y="0"/>
                  </a:moveTo>
                  <a:lnTo>
                    <a:pt x="2857" y="342"/>
                  </a:lnTo>
                  <a:lnTo>
                    <a:pt x="1968" y="304"/>
                  </a:lnTo>
                  <a:lnTo>
                    <a:pt x="1308" y="266"/>
                  </a:lnTo>
                  <a:lnTo>
                    <a:pt x="647" y="444"/>
                  </a:lnTo>
                  <a:lnTo>
                    <a:pt x="0" y="520"/>
                  </a:lnTo>
                  <a:lnTo>
                    <a:pt x="1650" y="2285"/>
                  </a:lnTo>
                  <a:lnTo>
                    <a:pt x="2590" y="2197"/>
                  </a:lnTo>
                  <a:lnTo>
                    <a:pt x="4025" y="2603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A9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1778825" y="5494043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574" y="0"/>
                  </a:moveTo>
                  <a:lnTo>
                    <a:pt x="1054" y="1625"/>
                  </a:lnTo>
                  <a:lnTo>
                    <a:pt x="0" y="2819"/>
                  </a:lnTo>
                  <a:lnTo>
                    <a:pt x="495" y="5079"/>
                  </a:lnTo>
                  <a:lnTo>
                    <a:pt x="1904" y="3365"/>
                  </a:lnTo>
                  <a:lnTo>
                    <a:pt x="2654" y="1993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B0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1763064" y="550093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04" y="0"/>
                  </a:moveTo>
                  <a:lnTo>
                    <a:pt x="152" y="76"/>
                  </a:lnTo>
                  <a:lnTo>
                    <a:pt x="0" y="114"/>
                  </a:lnTo>
                  <a:lnTo>
                    <a:pt x="63" y="469"/>
                  </a:lnTo>
                  <a:lnTo>
                    <a:pt x="266" y="482"/>
                  </a:lnTo>
                  <a:lnTo>
                    <a:pt x="419" y="406"/>
                  </a:lnTo>
                  <a:lnTo>
                    <a:pt x="571" y="368"/>
                  </a:lnTo>
                  <a:lnTo>
                    <a:pt x="533" y="241"/>
                  </a:lnTo>
                  <a:lnTo>
                    <a:pt x="495" y="1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D99A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1771355" y="55030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57" y="0"/>
                  </a:moveTo>
                  <a:lnTo>
                    <a:pt x="0" y="127"/>
                  </a:lnTo>
                  <a:lnTo>
                    <a:pt x="76" y="482"/>
                  </a:lnTo>
                  <a:lnTo>
                    <a:pt x="266" y="495"/>
                  </a:lnTo>
                  <a:lnTo>
                    <a:pt x="419" y="419"/>
                  </a:lnTo>
                  <a:lnTo>
                    <a:pt x="571" y="38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A92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1765322" y="5447420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196" y="0"/>
                  </a:moveTo>
                  <a:lnTo>
                    <a:pt x="116" y="298"/>
                  </a:lnTo>
                  <a:lnTo>
                    <a:pt x="0" y="2324"/>
                  </a:lnTo>
                  <a:lnTo>
                    <a:pt x="189" y="4394"/>
                  </a:lnTo>
                  <a:lnTo>
                    <a:pt x="2386" y="4622"/>
                  </a:lnTo>
                  <a:lnTo>
                    <a:pt x="3847" y="4470"/>
                  </a:lnTo>
                  <a:lnTo>
                    <a:pt x="5409" y="4457"/>
                  </a:lnTo>
                  <a:lnTo>
                    <a:pt x="5371" y="3390"/>
                  </a:lnTo>
                  <a:lnTo>
                    <a:pt x="2907" y="3390"/>
                  </a:lnTo>
                  <a:lnTo>
                    <a:pt x="2196" y="0"/>
                  </a:lnTo>
                  <a:close/>
                </a:path>
                <a:path w="5714" h="5079">
                  <a:moveTo>
                    <a:pt x="5333" y="2324"/>
                  </a:moveTo>
                  <a:lnTo>
                    <a:pt x="2907" y="3390"/>
                  </a:lnTo>
                  <a:lnTo>
                    <a:pt x="5371" y="3390"/>
                  </a:lnTo>
                  <a:lnTo>
                    <a:pt x="5333" y="2324"/>
                  </a:lnTo>
                  <a:close/>
                </a:path>
              </a:pathLst>
            </a:custGeom>
            <a:solidFill>
              <a:srgbClr val="D68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1757828" y="544845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342" y="0"/>
                  </a:moveTo>
                  <a:lnTo>
                    <a:pt x="0" y="304"/>
                  </a:lnTo>
                  <a:lnTo>
                    <a:pt x="203" y="1270"/>
                  </a:lnTo>
                  <a:lnTo>
                    <a:pt x="673" y="4457"/>
                  </a:lnTo>
                  <a:lnTo>
                    <a:pt x="3289" y="2514"/>
                  </a:lnTo>
                  <a:lnTo>
                    <a:pt x="1257" y="41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EA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1757104" y="544668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673" y="0"/>
                  </a:moveTo>
                  <a:lnTo>
                    <a:pt x="38" y="723"/>
                  </a:lnTo>
                  <a:lnTo>
                    <a:pt x="12" y="2070"/>
                  </a:lnTo>
                  <a:lnTo>
                    <a:pt x="12" y="2413"/>
                  </a:lnTo>
                  <a:lnTo>
                    <a:pt x="0" y="2755"/>
                  </a:lnTo>
                  <a:lnTo>
                    <a:pt x="0" y="3086"/>
                  </a:lnTo>
                  <a:lnTo>
                    <a:pt x="304" y="3086"/>
                  </a:lnTo>
                  <a:lnTo>
                    <a:pt x="622" y="3073"/>
                  </a:lnTo>
                  <a:lnTo>
                    <a:pt x="927" y="3048"/>
                  </a:lnTo>
                  <a:lnTo>
                    <a:pt x="1282" y="2768"/>
                  </a:lnTo>
                  <a:lnTo>
                    <a:pt x="1625" y="2476"/>
                  </a:lnTo>
                  <a:lnTo>
                    <a:pt x="1981" y="2197"/>
                  </a:lnTo>
                  <a:lnTo>
                    <a:pt x="2057" y="25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A6E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1767489" y="548196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38" y="0"/>
                  </a:moveTo>
                  <a:lnTo>
                    <a:pt x="0" y="342"/>
                  </a:lnTo>
                  <a:lnTo>
                    <a:pt x="25" y="685"/>
                  </a:lnTo>
                  <a:lnTo>
                    <a:pt x="88" y="1028"/>
                  </a:lnTo>
                  <a:lnTo>
                    <a:pt x="215" y="927"/>
                  </a:lnTo>
                  <a:lnTo>
                    <a:pt x="457" y="774"/>
                  </a:lnTo>
                  <a:lnTo>
                    <a:pt x="342" y="469"/>
                  </a:lnTo>
                  <a:lnTo>
                    <a:pt x="177" y="2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25F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1746300" y="546445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517" y="0"/>
                  </a:moveTo>
                  <a:lnTo>
                    <a:pt x="2514" y="88"/>
                  </a:lnTo>
                  <a:lnTo>
                    <a:pt x="1473" y="876"/>
                  </a:lnTo>
                  <a:lnTo>
                    <a:pt x="1447" y="1752"/>
                  </a:lnTo>
                  <a:lnTo>
                    <a:pt x="1295" y="2565"/>
                  </a:lnTo>
                  <a:lnTo>
                    <a:pt x="419" y="3022"/>
                  </a:lnTo>
                  <a:lnTo>
                    <a:pt x="76" y="3390"/>
                  </a:lnTo>
                  <a:lnTo>
                    <a:pt x="0" y="3797"/>
                  </a:lnTo>
                  <a:lnTo>
                    <a:pt x="177" y="4267"/>
                  </a:lnTo>
                  <a:lnTo>
                    <a:pt x="596" y="4851"/>
                  </a:lnTo>
                  <a:lnTo>
                    <a:pt x="1168" y="5207"/>
                  </a:lnTo>
                  <a:lnTo>
                    <a:pt x="1892" y="5295"/>
                  </a:lnTo>
                  <a:lnTo>
                    <a:pt x="2527" y="5029"/>
                  </a:lnTo>
                  <a:lnTo>
                    <a:pt x="2298" y="3263"/>
                  </a:lnTo>
                  <a:lnTo>
                    <a:pt x="4698" y="2781"/>
                  </a:lnTo>
                  <a:lnTo>
                    <a:pt x="4457" y="1028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B0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1747774" y="546093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346" y="1168"/>
                  </a:moveTo>
                  <a:lnTo>
                    <a:pt x="4013" y="0"/>
                  </a:lnTo>
                  <a:lnTo>
                    <a:pt x="2451" y="368"/>
                  </a:lnTo>
                  <a:lnTo>
                    <a:pt x="927" y="520"/>
                  </a:lnTo>
                  <a:lnTo>
                    <a:pt x="1028" y="2349"/>
                  </a:lnTo>
                  <a:lnTo>
                    <a:pt x="190" y="2781"/>
                  </a:lnTo>
                  <a:lnTo>
                    <a:pt x="12" y="3556"/>
                  </a:lnTo>
                  <a:lnTo>
                    <a:pt x="0" y="4406"/>
                  </a:lnTo>
                  <a:lnTo>
                    <a:pt x="990" y="4445"/>
                  </a:lnTo>
                  <a:lnTo>
                    <a:pt x="2984" y="4546"/>
                  </a:lnTo>
                  <a:lnTo>
                    <a:pt x="3390" y="4495"/>
                  </a:lnTo>
                  <a:lnTo>
                    <a:pt x="3797" y="4457"/>
                  </a:lnTo>
                  <a:lnTo>
                    <a:pt x="4191" y="4406"/>
                  </a:lnTo>
                  <a:lnTo>
                    <a:pt x="4356" y="4279"/>
                  </a:lnTo>
                  <a:lnTo>
                    <a:pt x="4457" y="3797"/>
                  </a:lnTo>
                  <a:lnTo>
                    <a:pt x="4343" y="3594"/>
                  </a:lnTo>
                  <a:lnTo>
                    <a:pt x="4038" y="3416"/>
                  </a:lnTo>
                  <a:lnTo>
                    <a:pt x="3365" y="3340"/>
                  </a:lnTo>
                  <a:lnTo>
                    <a:pt x="3035" y="3289"/>
                  </a:lnTo>
                  <a:lnTo>
                    <a:pt x="2311" y="2603"/>
                  </a:lnTo>
                  <a:lnTo>
                    <a:pt x="2489" y="1917"/>
                  </a:lnTo>
                  <a:lnTo>
                    <a:pt x="3060" y="1358"/>
                  </a:lnTo>
                  <a:lnTo>
                    <a:pt x="5346" y="1168"/>
                  </a:lnTo>
                  <a:close/>
                </a:path>
              </a:pathLst>
            </a:custGeom>
            <a:solidFill>
              <a:srgbClr val="C65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1751824" y="54630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33" y="0"/>
                  </a:moveTo>
                  <a:lnTo>
                    <a:pt x="520" y="634"/>
                  </a:lnTo>
                  <a:lnTo>
                    <a:pt x="0" y="1282"/>
                  </a:lnTo>
                  <a:lnTo>
                    <a:pt x="63" y="1612"/>
                  </a:lnTo>
                  <a:lnTo>
                    <a:pt x="114" y="1943"/>
                  </a:lnTo>
                  <a:lnTo>
                    <a:pt x="152" y="2273"/>
                  </a:lnTo>
                  <a:lnTo>
                    <a:pt x="901" y="2146"/>
                  </a:lnTo>
                  <a:lnTo>
                    <a:pt x="2057" y="207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E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1748789" y="546228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044" y="0"/>
                  </a:moveTo>
                  <a:lnTo>
                    <a:pt x="1358" y="330"/>
                  </a:lnTo>
                  <a:lnTo>
                    <a:pt x="685" y="647"/>
                  </a:lnTo>
                  <a:lnTo>
                    <a:pt x="0" y="977"/>
                  </a:lnTo>
                  <a:lnTo>
                    <a:pt x="406" y="1854"/>
                  </a:lnTo>
                  <a:lnTo>
                    <a:pt x="1181" y="1968"/>
                  </a:lnTo>
                  <a:lnTo>
                    <a:pt x="2019" y="1943"/>
                  </a:lnTo>
                  <a:lnTo>
                    <a:pt x="2032" y="1295"/>
                  </a:lnTo>
                  <a:lnTo>
                    <a:pt x="2032" y="647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B33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1748382" y="546945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463" y="0"/>
                  </a:moveTo>
                  <a:lnTo>
                    <a:pt x="457" y="25"/>
                  </a:lnTo>
                  <a:lnTo>
                    <a:pt x="88" y="355"/>
                  </a:lnTo>
                  <a:lnTo>
                    <a:pt x="0" y="723"/>
                  </a:lnTo>
                  <a:lnTo>
                    <a:pt x="177" y="1155"/>
                  </a:lnTo>
                  <a:lnTo>
                    <a:pt x="482" y="1460"/>
                  </a:lnTo>
                  <a:lnTo>
                    <a:pt x="838" y="1689"/>
                  </a:lnTo>
                  <a:lnTo>
                    <a:pt x="1257" y="1803"/>
                  </a:lnTo>
                  <a:lnTo>
                    <a:pt x="1904" y="1917"/>
                  </a:lnTo>
                  <a:lnTo>
                    <a:pt x="2527" y="1841"/>
                  </a:lnTo>
                  <a:lnTo>
                    <a:pt x="3111" y="1536"/>
                  </a:lnTo>
                  <a:lnTo>
                    <a:pt x="3530" y="1066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A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1740538" y="545486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130" y="0"/>
                  </a:moveTo>
                  <a:lnTo>
                    <a:pt x="0" y="838"/>
                  </a:lnTo>
                  <a:lnTo>
                    <a:pt x="1079" y="2108"/>
                  </a:lnTo>
                  <a:lnTo>
                    <a:pt x="2413" y="3251"/>
                  </a:lnTo>
                  <a:lnTo>
                    <a:pt x="3327" y="3111"/>
                  </a:lnTo>
                  <a:lnTo>
                    <a:pt x="4381" y="3441"/>
                  </a:lnTo>
                  <a:lnTo>
                    <a:pt x="4978" y="2387"/>
                  </a:lnTo>
                  <a:lnTo>
                    <a:pt x="3670" y="2019"/>
                  </a:lnTo>
                  <a:lnTo>
                    <a:pt x="2527" y="1435"/>
                  </a:lnTo>
                  <a:lnTo>
                    <a:pt x="2032" y="50"/>
                  </a:lnTo>
                  <a:lnTo>
                    <a:pt x="1727" y="2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E5B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1739977" y="545282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58" y="0"/>
                  </a:moveTo>
                  <a:lnTo>
                    <a:pt x="76" y="241"/>
                  </a:lnTo>
                  <a:lnTo>
                    <a:pt x="0" y="431"/>
                  </a:lnTo>
                  <a:lnTo>
                    <a:pt x="330" y="444"/>
                  </a:lnTo>
                  <a:lnTo>
                    <a:pt x="507" y="177"/>
                  </a:lnTo>
                  <a:lnTo>
                    <a:pt x="596" y="25"/>
                  </a:lnTo>
                  <a:close/>
                </a:path>
              </a:pathLst>
            </a:custGeom>
            <a:solidFill>
              <a:srgbClr val="BC4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1743900" y="5495542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4965" y="4140"/>
                  </a:moveTo>
                  <a:lnTo>
                    <a:pt x="3822" y="1193"/>
                  </a:lnTo>
                  <a:lnTo>
                    <a:pt x="3759" y="609"/>
                  </a:lnTo>
                  <a:lnTo>
                    <a:pt x="3441" y="215"/>
                  </a:lnTo>
                  <a:lnTo>
                    <a:pt x="2908" y="0"/>
                  </a:lnTo>
                  <a:lnTo>
                    <a:pt x="2108" y="508"/>
                  </a:lnTo>
                  <a:lnTo>
                    <a:pt x="889" y="63"/>
                  </a:lnTo>
                  <a:lnTo>
                    <a:pt x="342" y="1143"/>
                  </a:lnTo>
                  <a:lnTo>
                    <a:pt x="0" y="2755"/>
                  </a:lnTo>
                  <a:lnTo>
                    <a:pt x="787" y="3962"/>
                  </a:lnTo>
                  <a:lnTo>
                    <a:pt x="1752" y="5118"/>
                  </a:lnTo>
                  <a:lnTo>
                    <a:pt x="3416" y="6705"/>
                  </a:lnTo>
                  <a:lnTo>
                    <a:pt x="4178" y="5384"/>
                  </a:lnTo>
                  <a:lnTo>
                    <a:pt x="4965" y="4140"/>
                  </a:lnTo>
                  <a:close/>
                </a:path>
                <a:path w="8255" h="6985">
                  <a:moveTo>
                    <a:pt x="7912" y="3022"/>
                  </a:moveTo>
                  <a:lnTo>
                    <a:pt x="7112" y="3060"/>
                  </a:lnTo>
                  <a:lnTo>
                    <a:pt x="6388" y="3251"/>
                  </a:lnTo>
                  <a:lnTo>
                    <a:pt x="5943" y="4000"/>
                  </a:lnTo>
                  <a:lnTo>
                    <a:pt x="6273" y="4064"/>
                  </a:lnTo>
                  <a:lnTo>
                    <a:pt x="6921" y="4216"/>
                  </a:lnTo>
                  <a:lnTo>
                    <a:pt x="7251" y="3822"/>
                  </a:lnTo>
                  <a:lnTo>
                    <a:pt x="7581" y="3416"/>
                  </a:lnTo>
                  <a:lnTo>
                    <a:pt x="7912" y="3022"/>
                  </a:lnTo>
                  <a:close/>
                </a:path>
              </a:pathLst>
            </a:custGeom>
            <a:solidFill>
              <a:srgbClr val="B86D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1779343" y="548534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774" y="0"/>
                  </a:moveTo>
                  <a:lnTo>
                    <a:pt x="520" y="25"/>
                  </a:lnTo>
                  <a:lnTo>
                    <a:pt x="114" y="76"/>
                  </a:lnTo>
                  <a:lnTo>
                    <a:pt x="0" y="444"/>
                  </a:lnTo>
                  <a:lnTo>
                    <a:pt x="292" y="749"/>
                  </a:lnTo>
                  <a:lnTo>
                    <a:pt x="495" y="952"/>
                  </a:lnTo>
                  <a:lnTo>
                    <a:pt x="812" y="1054"/>
                  </a:lnTo>
                  <a:lnTo>
                    <a:pt x="1079" y="1193"/>
                  </a:lnTo>
                  <a:lnTo>
                    <a:pt x="1168" y="914"/>
                  </a:lnTo>
                  <a:lnTo>
                    <a:pt x="1397" y="571"/>
                  </a:lnTo>
                  <a:lnTo>
                    <a:pt x="1295" y="393"/>
                  </a:lnTo>
                  <a:lnTo>
                    <a:pt x="1181" y="177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D6C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1748886" y="54488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876" y="876"/>
                  </a:lnTo>
                  <a:lnTo>
                    <a:pt x="774" y="393"/>
                  </a:lnTo>
                  <a:lnTo>
                    <a:pt x="49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1777894" y="544438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4181" y="3276"/>
                  </a:moveTo>
                  <a:lnTo>
                    <a:pt x="2628" y="3276"/>
                  </a:lnTo>
                  <a:lnTo>
                    <a:pt x="2967" y="3898"/>
                  </a:lnTo>
                  <a:lnTo>
                    <a:pt x="3086" y="4584"/>
                  </a:lnTo>
                  <a:lnTo>
                    <a:pt x="4025" y="3670"/>
                  </a:lnTo>
                  <a:lnTo>
                    <a:pt x="4181" y="3276"/>
                  </a:lnTo>
                  <a:close/>
                </a:path>
                <a:path w="6350" h="5079">
                  <a:moveTo>
                    <a:pt x="1993" y="0"/>
                  </a:moveTo>
                  <a:lnTo>
                    <a:pt x="1676" y="101"/>
                  </a:lnTo>
                  <a:lnTo>
                    <a:pt x="1358" y="165"/>
                  </a:lnTo>
                  <a:lnTo>
                    <a:pt x="1028" y="190"/>
                  </a:lnTo>
                  <a:lnTo>
                    <a:pt x="711" y="571"/>
                  </a:lnTo>
                  <a:lnTo>
                    <a:pt x="0" y="1257"/>
                  </a:lnTo>
                  <a:lnTo>
                    <a:pt x="50" y="2654"/>
                  </a:lnTo>
                  <a:lnTo>
                    <a:pt x="469" y="2730"/>
                  </a:lnTo>
                  <a:lnTo>
                    <a:pt x="88" y="2895"/>
                  </a:lnTo>
                  <a:lnTo>
                    <a:pt x="0" y="3314"/>
                  </a:lnTo>
                  <a:lnTo>
                    <a:pt x="457" y="4191"/>
                  </a:lnTo>
                  <a:lnTo>
                    <a:pt x="1257" y="4305"/>
                  </a:lnTo>
                  <a:lnTo>
                    <a:pt x="2120" y="4292"/>
                  </a:lnTo>
                  <a:lnTo>
                    <a:pt x="2387" y="3898"/>
                  </a:lnTo>
                  <a:lnTo>
                    <a:pt x="2628" y="3276"/>
                  </a:lnTo>
                  <a:lnTo>
                    <a:pt x="4181" y="3276"/>
                  </a:lnTo>
                  <a:lnTo>
                    <a:pt x="4584" y="2260"/>
                  </a:lnTo>
                  <a:lnTo>
                    <a:pt x="6197" y="2260"/>
                  </a:lnTo>
                  <a:lnTo>
                    <a:pt x="5397" y="800"/>
                  </a:lnTo>
                  <a:lnTo>
                    <a:pt x="3416" y="800"/>
                  </a:lnTo>
                  <a:lnTo>
                    <a:pt x="2806" y="774"/>
                  </a:lnTo>
                  <a:lnTo>
                    <a:pt x="2184" y="355"/>
                  </a:lnTo>
                  <a:lnTo>
                    <a:pt x="1993" y="0"/>
                  </a:lnTo>
                  <a:close/>
                </a:path>
                <a:path w="6350" h="5079">
                  <a:moveTo>
                    <a:pt x="5105" y="266"/>
                  </a:moveTo>
                  <a:lnTo>
                    <a:pt x="4013" y="279"/>
                  </a:lnTo>
                  <a:lnTo>
                    <a:pt x="3416" y="800"/>
                  </a:lnTo>
                  <a:lnTo>
                    <a:pt x="5397" y="800"/>
                  </a:lnTo>
                  <a:lnTo>
                    <a:pt x="5105" y="266"/>
                  </a:lnTo>
                  <a:close/>
                </a:path>
              </a:pathLst>
            </a:custGeom>
            <a:solidFill>
              <a:srgbClr val="CB75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1772724" y="5453559"/>
              <a:ext cx="9525" cy="2540"/>
            </a:xfrm>
            <a:custGeom>
              <a:avLst/>
              <a:gdLst/>
              <a:ahLst/>
              <a:cxnLst/>
              <a:rect l="l" t="t" r="r" b="b"/>
              <a:pathLst>
                <a:path w="9525" h="2539">
                  <a:moveTo>
                    <a:pt x="2705" y="0"/>
                  </a:moveTo>
                  <a:lnTo>
                    <a:pt x="0" y="990"/>
                  </a:lnTo>
                  <a:lnTo>
                    <a:pt x="3098" y="1066"/>
                  </a:lnTo>
                  <a:lnTo>
                    <a:pt x="6261" y="2374"/>
                  </a:lnTo>
                  <a:lnTo>
                    <a:pt x="9220" y="406"/>
                  </a:lnTo>
                  <a:lnTo>
                    <a:pt x="8902" y="406"/>
                  </a:lnTo>
                  <a:lnTo>
                    <a:pt x="8597" y="381"/>
                  </a:lnTo>
                  <a:lnTo>
                    <a:pt x="8293" y="330"/>
                  </a:lnTo>
                  <a:lnTo>
                    <a:pt x="5524" y="571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C86D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1786050" y="544803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543" y="0"/>
                  </a:moveTo>
                  <a:lnTo>
                    <a:pt x="1562" y="736"/>
                  </a:lnTo>
                  <a:lnTo>
                    <a:pt x="215" y="838"/>
                  </a:lnTo>
                  <a:lnTo>
                    <a:pt x="0" y="2311"/>
                  </a:lnTo>
                  <a:lnTo>
                    <a:pt x="711" y="2857"/>
                  </a:lnTo>
                  <a:lnTo>
                    <a:pt x="2095" y="2705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D288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1792038" y="545627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79" y="0"/>
                  </a:moveTo>
                  <a:lnTo>
                    <a:pt x="126" y="139"/>
                  </a:lnTo>
                  <a:lnTo>
                    <a:pt x="0" y="215"/>
                  </a:lnTo>
                  <a:lnTo>
                    <a:pt x="241" y="406"/>
                  </a:lnTo>
                  <a:lnTo>
                    <a:pt x="774" y="279"/>
                  </a:lnTo>
                  <a:lnTo>
                    <a:pt x="647" y="190"/>
                  </a:lnTo>
                  <a:lnTo>
                    <a:pt x="533" y="1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33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1769855" y="544712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289" y="0"/>
                  </a:moveTo>
                  <a:lnTo>
                    <a:pt x="2603" y="38"/>
                  </a:lnTo>
                  <a:lnTo>
                    <a:pt x="1866" y="317"/>
                  </a:lnTo>
                  <a:lnTo>
                    <a:pt x="165" y="469"/>
                  </a:lnTo>
                  <a:lnTo>
                    <a:pt x="0" y="1358"/>
                  </a:lnTo>
                  <a:lnTo>
                    <a:pt x="736" y="2679"/>
                  </a:lnTo>
                  <a:lnTo>
                    <a:pt x="2209" y="2679"/>
                  </a:lnTo>
                  <a:lnTo>
                    <a:pt x="3162" y="1905"/>
                  </a:lnTo>
                  <a:lnTo>
                    <a:pt x="3778" y="647"/>
                  </a:lnTo>
                  <a:lnTo>
                    <a:pt x="3289" y="0"/>
                  </a:lnTo>
                  <a:close/>
                </a:path>
                <a:path w="4444" h="3175">
                  <a:moveTo>
                    <a:pt x="3837" y="635"/>
                  </a:moveTo>
                  <a:close/>
                </a:path>
              </a:pathLst>
            </a:custGeom>
            <a:solidFill>
              <a:srgbClr val="D68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1766491" y="545394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0" y="0"/>
                  </a:moveTo>
                  <a:lnTo>
                    <a:pt x="127" y="244"/>
                  </a:lnTo>
                  <a:lnTo>
                    <a:pt x="254" y="574"/>
                  </a:lnTo>
                  <a:lnTo>
                    <a:pt x="1194" y="1692"/>
                  </a:lnTo>
                  <a:lnTo>
                    <a:pt x="1918" y="714"/>
                  </a:lnTo>
                  <a:lnTo>
                    <a:pt x="1422" y="307"/>
                  </a:lnTo>
                  <a:lnTo>
                    <a:pt x="622" y="41"/>
                  </a:lnTo>
                  <a:lnTo>
                    <a:pt x="267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6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1774643" y="544662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81" y="0"/>
                  </a:moveTo>
                  <a:lnTo>
                    <a:pt x="0" y="1066"/>
                  </a:lnTo>
                  <a:lnTo>
                    <a:pt x="393" y="1409"/>
                  </a:lnTo>
                  <a:lnTo>
                    <a:pt x="774" y="1765"/>
                  </a:lnTo>
                  <a:lnTo>
                    <a:pt x="1168" y="2108"/>
                  </a:lnTo>
                  <a:lnTo>
                    <a:pt x="1168" y="69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C7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1765636" y="543731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879" y="0"/>
                  </a:moveTo>
                  <a:lnTo>
                    <a:pt x="1117" y="12"/>
                  </a:lnTo>
                  <a:lnTo>
                    <a:pt x="393" y="88"/>
                  </a:lnTo>
                  <a:lnTo>
                    <a:pt x="0" y="888"/>
                  </a:lnTo>
                  <a:lnTo>
                    <a:pt x="622" y="927"/>
                  </a:lnTo>
                  <a:lnTo>
                    <a:pt x="1231" y="952"/>
                  </a:lnTo>
                  <a:lnTo>
                    <a:pt x="1841" y="990"/>
                  </a:lnTo>
                  <a:lnTo>
                    <a:pt x="1866" y="660"/>
                  </a:lnTo>
                  <a:lnTo>
                    <a:pt x="1879" y="33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D73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1767051" y="543528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396" y="0"/>
                  </a:moveTo>
                  <a:lnTo>
                    <a:pt x="177" y="65"/>
                  </a:lnTo>
                  <a:lnTo>
                    <a:pt x="12" y="192"/>
                  </a:lnTo>
                  <a:lnTo>
                    <a:pt x="0" y="408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CB74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1770618" y="54341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77" y="0"/>
                  </a:moveTo>
                  <a:lnTo>
                    <a:pt x="330" y="25"/>
                  </a:lnTo>
                  <a:lnTo>
                    <a:pt x="0" y="25"/>
                  </a:lnTo>
                  <a:lnTo>
                    <a:pt x="342" y="596"/>
                  </a:lnTo>
                  <a:lnTo>
                    <a:pt x="673" y="647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1780010" y="544734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381" y="0"/>
                  </a:moveTo>
                  <a:lnTo>
                    <a:pt x="0" y="1333"/>
                  </a:lnTo>
                  <a:lnTo>
                    <a:pt x="508" y="1371"/>
                  </a:lnTo>
                  <a:lnTo>
                    <a:pt x="977" y="1181"/>
                  </a:lnTo>
                  <a:lnTo>
                    <a:pt x="965" y="203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D893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1777206" y="54466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26" y="0"/>
                  </a:moveTo>
                  <a:lnTo>
                    <a:pt x="27" y="342"/>
                  </a:lnTo>
                  <a:lnTo>
                    <a:pt x="0" y="736"/>
                  </a:lnTo>
                  <a:lnTo>
                    <a:pt x="688" y="1092"/>
                  </a:lnTo>
                  <a:lnTo>
                    <a:pt x="954" y="736"/>
                  </a:lnTo>
                  <a:lnTo>
                    <a:pt x="940" y="342"/>
                  </a:lnTo>
                  <a:lnTo>
                    <a:pt x="700" y="12"/>
                  </a:lnTo>
                  <a:close/>
                </a:path>
              </a:pathLst>
            </a:custGeom>
            <a:solidFill>
              <a:srgbClr val="B54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1786204" y="544727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19" y="0"/>
                  </a:moveTo>
                  <a:lnTo>
                    <a:pt x="0" y="419"/>
                  </a:lnTo>
                  <a:lnTo>
                    <a:pt x="254" y="330"/>
                  </a:lnTo>
                  <a:lnTo>
                    <a:pt x="406" y="2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CA7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1780078" y="544466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828" y="0"/>
                  </a:moveTo>
                  <a:lnTo>
                    <a:pt x="0" y="76"/>
                  </a:lnTo>
                  <a:lnTo>
                    <a:pt x="647" y="1028"/>
                  </a:lnTo>
                  <a:lnTo>
                    <a:pt x="1257" y="1155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B9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1742574" y="549599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965" y="0"/>
                  </a:moveTo>
                  <a:lnTo>
                    <a:pt x="546" y="63"/>
                  </a:lnTo>
                  <a:lnTo>
                    <a:pt x="215" y="279"/>
                  </a:lnTo>
                  <a:lnTo>
                    <a:pt x="0" y="635"/>
                  </a:lnTo>
                  <a:lnTo>
                    <a:pt x="495" y="1574"/>
                  </a:lnTo>
                  <a:lnTo>
                    <a:pt x="1117" y="2476"/>
                  </a:lnTo>
                  <a:lnTo>
                    <a:pt x="1041" y="3619"/>
                  </a:lnTo>
                  <a:lnTo>
                    <a:pt x="1409" y="3962"/>
                  </a:lnTo>
                  <a:lnTo>
                    <a:pt x="1790" y="4254"/>
                  </a:lnTo>
                  <a:lnTo>
                    <a:pt x="2082" y="4660"/>
                  </a:lnTo>
                  <a:lnTo>
                    <a:pt x="3086" y="4660"/>
                  </a:lnTo>
                  <a:lnTo>
                    <a:pt x="2019" y="520"/>
                  </a:lnTo>
                  <a:lnTo>
                    <a:pt x="1739" y="203"/>
                  </a:lnTo>
                  <a:lnTo>
                    <a:pt x="1384" y="3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1729058" y="547424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324" y="0"/>
                  </a:moveTo>
                  <a:lnTo>
                    <a:pt x="5270" y="76"/>
                  </a:lnTo>
                  <a:lnTo>
                    <a:pt x="4267" y="317"/>
                  </a:lnTo>
                  <a:lnTo>
                    <a:pt x="3340" y="889"/>
                  </a:lnTo>
                  <a:lnTo>
                    <a:pt x="2285" y="889"/>
                  </a:lnTo>
                  <a:lnTo>
                    <a:pt x="0" y="2603"/>
                  </a:lnTo>
                  <a:lnTo>
                    <a:pt x="342" y="3263"/>
                  </a:lnTo>
                  <a:lnTo>
                    <a:pt x="698" y="3911"/>
                  </a:lnTo>
                  <a:lnTo>
                    <a:pt x="1041" y="4572"/>
                  </a:lnTo>
                  <a:lnTo>
                    <a:pt x="3657" y="4635"/>
                  </a:lnTo>
                  <a:lnTo>
                    <a:pt x="5854" y="3848"/>
                  </a:lnTo>
                  <a:lnTo>
                    <a:pt x="7277" y="1498"/>
                  </a:lnTo>
                  <a:lnTo>
                    <a:pt x="6756" y="825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9" name="object 1149" descr=""/>
            <p:cNvSpPr/>
            <p:nvPr/>
          </p:nvSpPr>
          <p:spPr>
            <a:xfrm>
              <a:off x="1741862" y="546960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825" y="0"/>
                  </a:moveTo>
                  <a:lnTo>
                    <a:pt x="3708" y="812"/>
                  </a:lnTo>
                  <a:lnTo>
                    <a:pt x="723" y="939"/>
                  </a:lnTo>
                  <a:lnTo>
                    <a:pt x="0" y="2997"/>
                  </a:lnTo>
                  <a:lnTo>
                    <a:pt x="495" y="3860"/>
                  </a:lnTo>
                  <a:lnTo>
                    <a:pt x="2743" y="3022"/>
                  </a:lnTo>
                  <a:lnTo>
                    <a:pt x="3835" y="4038"/>
                  </a:lnTo>
                  <a:lnTo>
                    <a:pt x="4089" y="4381"/>
                  </a:lnTo>
                  <a:lnTo>
                    <a:pt x="4432" y="4533"/>
                  </a:lnTo>
                  <a:lnTo>
                    <a:pt x="4864" y="4457"/>
                  </a:lnTo>
                  <a:lnTo>
                    <a:pt x="7429" y="1498"/>
                  </a:lnTo>
                  <a:lnTo>
                    <a:pt x="7302" y="1168"/>
                  </a:lnTo>
                  <a:lnTo>
                    <a:pt x="6934" y="914"/>
                  </a:lnTo>
                  <a:lnTo>
                    <a:pt x="5905" y="177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AB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0" name="object 1150" descr=""/>
            <p:cNvSpPr/>
            <p:nvPr/>
          </p:nvSpPr>
          <p:spPr>
            <a:xfrm>
              <a:off x="1743334" y="547572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374" y="0"/>
                  </a:moveTo>
                  <a:lnTo>
                    <a:pt x="1523" y="12"/>
                  </a:lnTo>
                  <a:lnTo>
                    <a:pt x="736" y="190"/>
                  </a:lnTo>
                  <a:lnTo>
                    <a:pt x="266" y="1003"/>
                  </a:lnTo>
                  <a:lnTo>
                    <a:pt x="380" y="1371"/>
                  </a:lnTo>
                  <a:lnTo>
                    <a:pt x="380" y="1739"/>
                  </a:lnTo>
                  <a:lnTo>
                    <a:pt x="266" y="2108"/>
                  </a:lnTo>
                  <a:lnTo>
                    <a:pt x="266" y="2882"/>
                  </a:lnTo>
                  <a:lnTo>
                    <a:pt x="241" y="4419"/>
                  </a:lnTo>
                  <a:lnTo>
                    <a:pt x="0" y="5575"/>
                  </a:lnTo>
                  <a:lnTo>
                    <a:pt x="723" y="6121"/>
                  </a:lnTo>
                  <a:lnTo>
                    <a:pt x="1574" y="6603"/>
                  </a:lnTo>
                  <a:lnTo>
                    <a:pt x="2616" y="6565"/>
                  </a:lnTo>
                  <a:lnTo>
                    <a:pt x="3327" y="6045"/>
                  </a:lnTo>
                  <a:lnTo>
                    <a:pt x="3759" y="5118"/>
                  </a:lnTo>
                  <a:lnTo>
                    <a:pt x="3911" y="3479"/>
                  </a:lnTo>
                  <a:lnTo>
                    <a:pt x="3568" y="1943"/>
                  </a:lnTo>
                  <a:lnTo>
                    <a:pt x="2870" y="469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1" name="object 1151" descr=""/>
            <p:cNvSpPr/>
            <p:nvPr/>
          </p:nvSpPr>
          <p:spPr>
            <a:xfrm>
              <a:off x="1743598" y="5480428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000" y="0"/>
                  </a:moveTo>
                  <a:lnTo>
                    <a:pt x="3543" y="127"/>
                  </a:lnTo>
                  <a:lnTo>
                    <a:pt x="3149" y="444"/>
                  </a:lnTo>
                  <a:lnTo>
                    <a:pt x="1244" y="1435"/>
                  </a:lnTo>
                  <a:lnTo>
                    <a:pt x="508" y="1473"/>
                  </a:lnTo>
                  <a:lnTo>
                    <a:pt x="368" y="2159"/>
                  </a:lnTo>
                  <a:lnTo>
                    <a:pt x="0" y="2590"/>
                  </a:lnTo>
                  <a:lnTo>
                    <a:pt x="419" y="3556"/>
                  </a:lnTo>
                  <a:lnTo>
                    <a:pt x="1257" y="3657"/>
                  </a:lnTo>
                  <a:lnTo>
                    <a:pt x="2159" y="3619"/>
                  </a:lnTo>
                  <a:lnTo>
                    <a:pt x="2679" y="2514"/>
                  </a:lnTo>
                  <a:lnTo>
                    <a:pt x="3594" y="2400"/>
                  </a:lnTo>
                  <a:lnTo>
                    <a:pt x="5588" y="3340"/>
                  </a:lnTo>
                  <a:lnTo>
                    <a:pt x="7340" y="2590"/>
                  </a:lnTo>
                  <a:lnTo>
                    <a:pt x="7594" y="406"/>
                  </a:lnTo>
                  <a:lnTo>
                    <a:pt x="5753" y="558"/>
                  </a:lnTo>
                  <a:lnTo>
                    <a:pt x="4495" y="50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A5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2" name="object 1152" descr=""/>
            <p:cNvSpPr/>
            <p:nvPr/>
          </p:nvSpPr>
          <p:spPr>
            <a:xfrm>
              <a:off x="1739474" y="546990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739" y="0"/>
                  </a:moveTo>
                  <a:lnTo>
                    <a:pt x="1028" y="622"/>
                  </a:lnTo>
                  <a:lnTo>
                    <a:pt x="698" y="990"/>
                  </a:lnTo>
                  <a:lnTo>
                    <a:pt x="355" y="1320"/>
                  </a:lnTo>
                  <a:lnTo>
                    <a:pt x="0" y="1638"/>
                  </a:lnTo>
                  <a:lnTo>
                    <a:pt x="342" y="2336"/>
                  </a:lnTo>
                  <a:lnTo>
                    <a:pt x="698" y="3035"/>
                  </a:lnTo>
                  <a:lnTo>
                    <a:pt x="1041" y="3733"/>
                  </a:lnTo>
                  <a:lnTo>
                    <a:pt x="2463" y="3657"/>
                  </a:lnTo>
                  <a:lnTo>
                    <a:pt x="4051" y="4229"/>
                  </a:lnTo>
                  <a:lnTo>
                    <a:pt x="5130" y="2730"/>
                  </a:lnTo>
                  <a:lnTo>
                    <a:pt x="3810" y="2667"/>
                  </a:lnTo>
                  <a:lnTo>
                    <a:pt x="3187" y="1930"/>
                  </a:lnTo>
                  <a:lnTo>
                    <a:pt x="3111" y="647"/>
                  </a:lnTo>
                  <a:lnTo>
                    <a:pt x="2438" y="88"/>
                  </a:lnTo>
                  <a:close/>
                </a:path>
              </a:pathLst>
            </a:custGeom>
            <a:solidFill>
              <a:srgbClr val="C1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3" name="object 1153" descr=""/>
            <p:cNvSpPr/>
            <p:nvPr/>
          </p:nvSpPr>
          <p:spPr>
            <a:xfrm>
              <a:off x="1718415" y="547833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755" y="0"/>
                  </a:moveTo>
                  <a:lnTo>
                    <a:pt x="2451" y="444"/>
                  </a:lnTo>
                  <a:lnTo>
                    <a:pt x="1346" y="520"/>
                  </a:lnTo>
                  <a:lnTo>
                    <a:pt x="279" y="88"/>
                  </a:lnTo>
                  <a:lnTo>
                    <a:pt x="0" y="508"/>
                  </a:lnTo>
                  <a:lnTo>
                    <a:pt x="292" y="1511"/>
                  </a:lnTo>
                  <a:lnTo>
                    <a:pt x="698" y="2400"/>
                  </a:lnTo>
                  <a:lnTo>
                    <a:pt x="1269" y="3416"/>
                  </a:lnTo>
                  <a:lnTo>
                    <a:pt x="3848" y="2921"/>
                  </a:lnTo>
                  <a:lnTo>
                    <a:pt x="3251" y="1473"/>
                  </a:lnTo>
                  <a:lnTo>
                    <a:pt x="3365" y="444"/>
                  </a:lnTo>
                  <a:lnTo>
                    <a:pt x="3060" y="1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24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4" name="object 1154" descr=""/>
            <p:cNvSpPr/>
            <p:nvPr/>
          </p:nvSpPr>
          <p:spPr>
            <a:xfrm>
              <a:off x="1739016" y="547640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689" y="0"/>
                  </a:moveTo>
                  <a:lnTo>
                    <a:pt x="0" y="2552"/>
                  </a:lnTo>
                  <a:lnTo>
                    <a:pt x="1739" y="1866"/>
                  </a:lnTo>
                  <a:lnTo>
                    <a:pt x="3086" y="1142"/>
                  </a:lnTo>
                  <a:lnTo>
                    <a:pt x="4584" y="1435"/>
                  </a:lnTo>
                  <a:lnTo>
                    <a:pt x="5333" y="1066"/>
                  </a:lnTo>
                  <a:lnTo>
                    <a:pt x="5321" y="698"/>
                  </a:lnTo>
                  <a:lnTo>
                    <a:pt x="4584" y="33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C45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5" name="object 1155" descr=""/>
            <p:cNvSpPr/>
            <p:nvPr/>
          </p:nvSpPr>
          <p:spPr>
            <a:xfrm>
              <a:off x="1741553" y="54798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609" y="0"/>
                  </a:moveTo>
                  <a:lnTo>
                    <a:pt x="0" y="1257"/>
                  </a:lnTo>
                  <a:lnTo>
                    <a:pt x="584" y="1752"/>
                  </a:lnTo>
                  <a:lnTo>
                    <a:pt x="1092" y="2158"/>
                  </a:lnTo>
                  <a:lnTo>
                    <a:pt x="1447" y="2463"/>
                  </a:lnTo>
                  <a:lnTo>
                    <a:pt x="1727" y="2844"/>
                  </a:lnTo>
                  <a:lnTo>
                    <a:pt x="2044" y="3187"/>
                  </a:lnTo>
                  <a:lnTo>
                    <a:pt x="2463" y="2806"/>
                  </a:lnTo>
                  <a:lnTo>
                    <a:pt x="2870" y="2412"/>
                  </a:lnTo>
                  <a:lnTo>
                    <a:pt x="3289" y="2031"/>
                  </a:lnTo>
                  <a:lnTo>
                    <a:pt x="2451" y="888"/>
                  </a:lnTo>
                  <a:lnTo>
                    <a:pt x="2019" y="317"/>
                  </a:lnTo>
                  <a:lnTo>
                    <a:pt x="1409" y="27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D382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6" name="object 1156" descr=""/>
            <p:cNvSpPr/>
            <p:nvPr/>
          </p:nvSpPr>
          <p:spPr>
            <a:xfrm>
              <a:off x="1742586" y="5486113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124" y="0"/>
                  </a:moveTo>
                  <a:lnTo>
                    <a:pt x="2120" y="698"/>
                  </a:lnTo>
                  <a:lnTo>
                    <a:pt x="1117" y="1409"/>
                  </a:lnTo>
                  <a:lnTo>
                    <a:pt x="101" y="2108"/>
                  </a:lnTo>
                  <a:lnTo>
                    <a:pt x="203" y="2819"/>
                  </a:lnTo>
                  <a:lnTo>
                    <a:pt x="0" y="4051"/>
                  </a:lnTo>
                  <a:lnTo>
                    <a:pt x="1308" y="3238"/>
                  </a:lnTo>
                  <a:lnTo>
                    <a:pt x="2413" y="2540"/>
                  </a:lnTo>
                  <a:lnTo>
                    <a:pt x="3327" y="153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659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7" name="object 1157" descr=""/>
            <p:cNvSpPr/>
            <p:nvPr/>
          </p:nvSpPr>
          <p:spPr>
            <a:xfrm>
              <a:off x="1738166" y="548329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429" y="0"/>
                  </a:moveTo>
                  <a:lnTo>
                    <a:pt x="2768" y="203"/>
                  </a:lnTo>
                  <a:lnTo>
                    <a:pt x="1981" y="317"/>
                  </a:lnTo>
                  <a:lnTo>
                    <a:pt x="1663" y="431"/>
                  </a:lnTo>
                  <a:lnTo>
                    <a:pt x="1346" y="520"/>
                  </a:lnTo>
                  <a:lnTo>
                    <a:pt x="355" y="368"/>
                  </a:lnTo>
                  <a:lnTo>
                    <a:pt x="0" y="736"/>
                  </a:lnTo>
                  <a:lnTo>
                    <a:pt x="355" y="1701"/>
                  </a:lnTo>
                  <a:lnTo>
                    <a:pt x="685" y="1765"/>
                  </a:lnTo>
                  <a:lnTo>
                    <a:pt x="990" y="1866"/>
                  </a:lnTo>
                  <a:lnTo>
                    <a:pt x="1295" y="2006"/>
                  </a:lnTo>
                  <a:lnTo>
                    <a:pt x="1930" y="1790"/>
                  </a:lnTo>
                  <a:lnTo>
                    <a:pt x="2590" y="1651"/>
                  </a:lnTo>
                  <a:lnTo>
                    <a:pt x="3568" y="1143"/>
                  </a:lnTo>
                  <a:lnTo>
                    <a:pt x="4114" y="698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CA67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8" name="object 1158" descr=""/>
            <p:cNvSpPr/>
            <p:nvPr/>
          </p:nvSpPr>
          <p:spPr>
            <a:xfrm>
              <a:off x="1736388" y="548267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22" y="0"/>
                  </a:moveTo>
                  <a:lnTo>
                    <a:pt x="0" y="1422"/>
                  </a:lnTo>
                  <a:lnTo>
                    <a:pt x="406" y="2032"/>
                  </a:lnTo>
                  <a:lnTo>
                    <a:pt x="1003" y="2438"/>
                  </a:lnTo>
                  <a:lnTo>
                    <a:pt x="2133" y="2324"/>
                  </a:lnTo>
                  <a:lnTo>
                    <a:pt x="3124" y="1143"/>
                  </a:lnTo>
                  <a:lnTo>
                    <a:pt x="2336" y="39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149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9" name="object 1159" descr=""/>
            <p:cNvSpPr/>
            <p:nvPr/>
          </p:nvSpPr>
          <p:spPr>
            <a:xfrm>
              <a:off x="1725014" y="548081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84" y="0"/>
                  </a:moveTo>
                  <a:lnTo>
                    <a:pt x="165" y="825"/>
                  </a:lnTo>
                  <a:lnTo>
                    <a:pt x="0" y="1930"/>
                  </a:lnTo>
                  <a:lnTo>
                    <a:pt x="1066" y="1219"/>
                  </a:lnTo>
                  <a:lnTo>
                    <a:pt x="2044" y="1765"/>
                  </a:lnTo>
                  <a:lnTo>
                    <a:pt x="3022" y="2158"/>
                  </a:lnTo>
                  <a:lnTo>
                    <a:pt x="2946" y="1346"/>
                  </a:lnTo>
                  <a:lnTo>
                    <a:pt x="2959" y="431"/>
                  </a:lnTo>
                  <a:lnTo>
                    <a:pt x="1892" y="24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C65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1728631" y="548052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460" y="0"/>
                  </a:moveTo>
                  <a:lnTo>
                    <a:pt x="0" y="2133"/>
                  </a:lnTo>
                  <a:lnTo>
                    <a:pt x="2552" y="2514"/>
                  </a:lnTo>
                  <a:lnTo>
                    <a:pt x="2108" y="1676"/>
                  </a:lnTo>
                  <a:lnTo>
                    <a:pt x="3822" y="126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65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1745692" y="547325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638" y="0"/>
                  </a:moveTo>
                  <a:lnTo>
                    <a:pt x="660" y="711"/>
                  </a:lnTo>
                  <a:lnTo>
                    <a:pt x="0" y="1435"/>
                  </a:lnTo>
                  <a:lnTo>
                    <a:pt x="12" y="2476"/>
                  </a:lnTo>
                  <a:lnTo>
                    <a:pt x="469" y="2959"/>
                  </a:lnTo>
                  <a:lnTo>
                    <a:pt x="673" y="3721"/>
                  </a:lnTo>
                  <a:lnTo>
                    <a:pt x="1498" y="3784"/>
                  </a:lnTo>
                  <a:lnTo>
                    <a:pt x="2933" y="3238"/>
                  </a:lnTo>
                  <a:lnTo>
                    <a:pt x="2807" y="1435"/>
                  </a:lnTo>
                  <a:lnTo>
                    <a:pt x="2679" y="889"/>
                  </a:lnTo>
                  <a:lnTo>
                    <a:pt x="2463" y="431"/>
                  </a:lnTo>
                  <a:lnTo>
                    <a:pt x="2108" y="139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C651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1735753" y="547959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03" y="0"/>
                  </a:moveTo>
                  <a:lnTo>
                    <a:pt x="723" y="444"/>
                  </a:lnTo>
                  <a:lnTo>
                    <a:pt x="469" y="838"/>
                  </a:lnTo>
                  <a:lnTo>
                    <a:pt x="0" y="1600"/>
                  </a:lnTo>
                  <a:lnTo>
                    <a:pt x="88" y="1968"/>
                  </a:lnTo>
                  <a:lnTo>
                    <a:pt x="508" y="1981"/>
                  </a:lnTo>
                  <a:lnTo>
                    <a:pt x="1333" y="2019"/>
                  </a:lnTo>
                  <a:lnTo>
                    <a:pt x="1536" y="1384"/>
                  </a:lnTo>
                  <a:lnTo>
                    <a:pt x="1511" y="711"/>
                  </a:lnTo>
                  <a:lnTo>
                    <a:pt x="1511" y="495"/>
                  </a:lnTo>
                  <a:lnTo>
                    <a:pt x="1219" y="292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35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3" name="object 1163" descr=""/>
            <p:cNvSpPr/>
            <p:nvPr/>
          </p:nvSpPr>
          <p:spPr>
            <a:xfrm>
              <a:off x="1734256" y="548591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73" y="0"/>
                  </a:moveTo>
                  <a:lnTo>
                    <a:pt x="254" y="431"/>
                  </a:lnTo>
                  <a:lnTo>
                    <a:pt x="0" y="2311"/>
                  </a:lnTo>
                  <a:lnTo>
                    <a:pt x="762" y="1193"/>
                  </a:lnTo>
                  <a:lnTo>
                    <a:pt x="2603" y="1701"/>
                  </a:lnTo>
                  <a:lnTo>
                    <a:pt x="3124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D07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4" name="object 1164" descr=""/>
            <p:cNvSpPr/>
            <p:nvPr/>
          </p:nvSpPr>
          <p:spPr>
            <a:xfrm>
              <a:off x="1733077" y="54881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76" y="0"/>
                  </a:moveTo>
                  <a:lnTo>
                    <a:pt x="533" y="25"/>
                  </a:lnTo>
                  <a:lnTo>
                    <a:pt x="190" y="76"/>
                  </a:lnTo>
                  <a:lnTo>
                    <a:pt x="0" y="1269"/>
                  </a:lnTo>
                  <a:lnTo>
                    <a:pt x="635" y="2184"/>
                  </a:lnTo>
                  <a:lnTo>
                    <a:pt x="1244" y="3098"/>
                  </a:lnTo>
                  <a:lnTo>
                    <a:pt x="1587" y="3086"/>
                  </a:lnTo>
                  <a:lnTo>
                    <a:pt x="1930" y="3060"/>
                  </a:lnTo>
                  <a:lnTo>
                    <a:pt x="2260" y="3009"/>
                  </a:lnTo>
                  <a:lnTo>
                    <a:pt x="2247" y="2743"/>
                  </a:lnTo>
                  <a:lnTo>
                    <a:pt x="2260" y="2476"/>
                  </a:lnTo>
                  <a:lnTo>
                    <a:pt x="2324" y="2209"/>
                  </a:lnTo>
                  <a:lnTo>
                    <a:pt x="1955" y="1473"/>
                  </a:lnTo>
                  <a:lnTo>
                    <a:pt x="1219" y="25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D6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5" name="object 1165" descr=""/>
            <p:cNvSpPr/>
            <p:nvPr/>
          </p:nvSpPr>
          <p:spPr>
            <a:xfrm>
              <a:off x="1734173" y="547277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0" y="0"/>
                  </a:moveTo>
                  <a:lnTo>
                    <a:pt x="126" y="1943"/>
                  </a:lnTo>
                  <a:lnTo>
                    <a:pt x="2158" y="2971"/>
                  </a:lnTo>
                  <a:lnTo>
                    <a:pt x="2160" y="876"/>
                  </a:lnTo>
                  <a:lnTo>
                    <a:pt x="1003" y="2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4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6" name="object 1166" descr=""/>
            <p:cNvSpPr/>
            <p:nvPr/>
          </p:nvSpPr>
          <p:spPr>
            <a:xfrm>
              <a:off x="1717666" y="547724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571" y="0"/>
                  </a:moveTo>
                  <a:lnTo>
                    <a:pt x="253" y="1193"/>
                  </a:lnTo>
                  <a:lnTo>
                    <a:pt x="0" y="2527"/>
                  </a:lnTo>
                  <a:lnTo>
                    <a:pt x="342" y="2578"/>
                  </a:lnTo>
                  <a:lnTo>
                    <a:pt x="685" y="2603"/>
                  </a:lnTo>
                  <a:lnTo>
                    <a:pt x="1041" y="2603"/>
                  </a:lnTo>
                  <a:lnTo>
                    <a:pt x="1384" y="2273"/>
                  </a:lnTo>
                  <a:lnTo>
                    <a:pt x="2095" y="161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6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1720595" y="547663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327" y="1308"/>
                  </a:lnTo>
                  <a:lnTo>
                    <a:pt x="266" y="2146"/>
                  </a:lnTo>
                  <a:lnTo>
                    <a:pt x="723" y="2184"/>
                  </a:lnTo>
                  <a:lnTo>
                    <a:pt x="1181" y="2146"/>
                  </a:lnTo>
                  <a:lnTo>
                    <a:pt x="1371" y="1574"/>
                  </a:lnTo>
                  <a:lnTo>
                    <a:pt x="1498" y="13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8" name="object 1168" descr=""/>
            <p:cNvSpPr/>
            <p:nvPr/>
          </p:nvSpPr>
          <p:spPr>
            <a:xfrm>
              <a:off x="1721170" y="548421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838" y="0"/>
                  </a:moveTo>
                  <a:lnTo>
                    <a:pt x="495" y="63"/>
                  </a:lnTo>
                  <a:lnTo>
                    <a:pt x="253" y="190"/>
                  </a:lnTo>
                  <a:lnTo>
                    <a:pt x="0" y="292"/>
                  </a:lnTo>
                  <a:lnTo>
                    <a:pt x="215" y="634"/>
                  </a:lnTo>
                  <a:lnTo>
                    <a:pt x="546" y="558"/>
                  </a:lnTo>
                  <a:lnTo>
                    <a:pt x="800" y="431"/>
                  </a:lnTo>
                  <a:lnTo>
                    <a:pt x="1054" y="33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CD6D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9" name="object 1169" descr=""/>
            <p:cNvSpPr/>
            <p:nvPr/>
          </p:nvSpPr>
          <p:spPr>
            <a:xfrm>
              <a:off x="1745664" y="54848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79" y="0"/>
                  </a:moveTo>
                  <a:lnTo>
                    <a:pt x="508" y="241"/>
                  </a:lnTo>
                  <a:lnTo>
                    <a:pt x="88" y="609"/>
                  </a:lnTo>
                  <a:lnTo>
                    <a:pt x="0" y="1257"/>
                  </a:lnTo>
                  <a:lnTo>
                    <a:pt x="774" y="1193"/>
                  </a:lnTo>
                  <a:lnTo>
                    <a:pt x="2082" y="1587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CD7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0" name="object 1170" descr=""/>
            <p:cNvSpPr/>
            <p:nvPr/>
          </p:nvSpPr>
          <p:spPr>
            <a:xfrm>
              <a:off x="1745694" y="54736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55" y="0"/>
                  </a:moveTo>
                  <a:lnTo>
                    <a:pt x="0" y="0"/>
                  </a:lnTo>
                  <a:lnTo>
                    <a:pt x="0" y="1041"/>
                  </a:lnTo>
                  <a:lnTo>
                    <a:pt x="342" y="698"/>
                  </a:lnTo>
                  <a:lnTo>
                    <a:pt x="698" y="368"/>
                  </a:lnTo>
                  <a:lnTo>
                    <a:pt x="1054" y="2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1" name="object 1171" descr=""/>
            <p:cNvSpPr/>
            <p:nvPr/>
          </p:nvSpPr>
          <p:spPr>
            <a:xfrm>
              <a:off x="1724464" y="547000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7645" y="0"/>
                  </a:moveTo>
                  <a:lnTo>
                    <a:pt x="3175" y="2984"/>
                  </a:lnTo>
                  <a:lnTo>
                    <a:pt x="1930" y="1371"/>
                  </a:lnTo>
                  <a:lnTo>
                    <a:pt x="469" y="1574"/>
                  </a:lnTo>
                  <a:lnTo>
                    <a:pt x="228" y="1689"/>
                  </a:lnTo>
                  <a:lnTo>
                    <a:pt x="0" y="2133"/>
                  </a:lnTo>
                  <a:lnTo>
                    <a:pt x="114" y="2362"/>
                  </a:lnTo>
                  <a:lnTo>
                    <a:pt x="469" y="2590"/>
                  </a:lnTo>
                  <a:lnTo>
                    <a:pt x="1524" y="3530"/>
                  </a:lnTo>
                  <a:lnTo>
                    <a:pt x="1739" y="3924"/>
                  </a:lnTo>
                  <a:lnTo>
                    <a:pt x="2044" y="4013"/>
                  </a:lnTo>
                  <a:lnTo>
                    <a:pt x="2438" y="3810"/>
                  </a:lnTo>
                  <a:lnTo>
                    <a:pt x="3530" y="3746"/>
                  </a:lnTo>
                  <a:lnTo>
                    <a:pt x="4610" y="4457"/>
                  </a:lnTo>
                  <a:lnTo>
                    <a:pt x="5664" y="4584"/>
                  </a:lnTo>
                  <a:lnTo>
                    <a:pt x="6692" y="3657"/>
                  </a:lnTo>
                  <a:lnTo>
                    <a:pt x="6299" y="2819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rgbClr val="AB2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2" name="object 1172" descr=""/>
            <p:cNvSpPr/>
            <p:nvPr/>
          </p:nvSpPr>
          <p:spPr>
            <a:xfrm>
              <a:off x="1706887" y="547781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90" y="2070"/>
                  </a:moveTo>
                  <a:lnTo>
                    <a:pt x="0" y="2882"/>
                  </a:lnTo>
                  <a:lnTo>
                    <a:pt x="253" y="3124"/>
                  </a:lnTo>
                  <a:lnTo>
                    <a:pt x="622" y="3035"/>
                  </a:lnTo>
                  <a:lnTo>
                    <a:pt x="3432" y="3035"/>
                  </a:lnTo>
                  <a:lnTo>
                    <a:pt x="3771" y="2222"/>
                  </a:lnTo>
                  <a:lnTo>
                    <a:pt x="5166" y="2222"/>
                  </a:lnTo>
                  <a:lnTo>
                    <a:pt x="647" y="2108"/>
                  </a:lnTo>
                  <a:lnTo>
                    <a:pt x="190" y="2070"/>
                  </a:lnTo>
                  <a:close/>
                </a:path>
                <a:path w="5714" h="3175">
                  <a:moveTo>
                    <a:pt x="3432" y="3035"/>
                  </a:moveTo>
                  <a:lnTo>
                    <a:pt x="622" y="3035"/>
                  </a:lnTo>
                  <a:lnTo>
                    <a:pt x="3416" y="3073"/>
                  </a:lnTo>
                  <a:close/>
                </a:path>
                <a:path w="5714" h="3175">
                  <a:moveTo>
                    <a:pt x="5166" y="2222"/>
                  </a:moveTo>
                  <a:lnTo>
                    <a:pt x="3771" y="2222"/>
                  </a:lnTo>
                  <a:lnTo>
                    <a:pt x="5168" y="2260"/>
                  </a:lnTo>
                  <a:close/>
                </a:path>
                <a:path w="5714" h="3175">
                  <a:moveTo>
                    <a:pt x="2463" y="0"/>
                  </a:moveTo>
                  <a:lnTo>
                    <a:pt x="2146" y="952"/>
                  </a:lnTo>
                  <a:lnTo>
                    <a:pt x="1473" y="1587"/>
                  </a:lnTo>
                  <a:lnTo>
                    <a:pt x="647" y="2108"/>
                  </a:lnTo>
                  <a:lnTo>
                    <a:pt x="5159" y="2108"/>
                  </a:lnTo>
                  <a:lnTo>
                    <a:pt x="5092" y="105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3" name="object 1173" descr=""/>
            <p:cNvSpPr/>
            <p:nvPr/>
          </p:nvSpPr>
          <p:spPr>
            <a:xfrm>
              <a:off x="1714168" y="547869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482" y="0"/>
                  </a:moveTo>
                  <a:lnTo>
                    <a:pt x="254" y="114"/>
                  </a:lnTo>
                  <a:lnTo>
                    <a:pt x="127" y="330"/>
                  </a:lnTo>
                  <a:lnTo>
                    <a:pt x="0" y="558"/>
                  </a:lnTo>
                  <a:lnTo>
                    <a:pt x="76" y="825"/>
                  </a:lnTo>
                  <a:lnTo>
                    <a:pt x="355" y="1104"/>
                  </a:lnTo>
                  <a:lnTo>
                    <a:pt x="1409" y="1346"/>
                  </a:lnTo>
                  <a:lnTo>
                    <a:pt x="444" y="2794"/>
                  </a:lnTo>
                  <a:lnTo>
                    <a:pt x="1460" y="2997"/>
                  </a:lnTo>
                  <a:lnTo>
                    <a:pt x="1676" y="3035"/>
                  </a:lnTo>
                  <a:lnTo>
                    <a:pt x="2108" y="2717"/>
                  </a:lnTo>
                  <a:lnTo>
                    <a:pt x="2184" y="2476"/>
                  </a:lnTo>
                  <a:lnTo>
                    <a:pt x="2476" y="1612"/>
                  </a:lnTo>
                  <a:lnTo>
                    <a:pt x="2387" y="800"/>
                  </a:lnTo>
                  <a:lnTo>
                    <a:pt x="1447" y="330"/>
                  </a:lnTo>
                  <a:lnTo>
                    <a:pt x="1155" y="177"/>
                  </a:lnTo>
                  <a:lnTo>
                    <a:pt x="800" y="10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DA9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4" name="object 1174" descr=""/>
            <p:cNvSpPr/>
            <p:nvPr/>
          </p:nvSpPr>
          <p:spPr>
            <a:xfrm>
              <a:off x="1712060" y="547681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36" y="0"/>
                  </a:moveTo>
                  <a:lnTo>
                    <a:pt x="0" y="520"/>
                  </a:lnTo>
                  <a:lnTo>
                    <a:pt x="368" y="2019"/>
                  </a:lnTo>
                  <a:lnTo>
                    <a:pt x="1066" y="2336"/>
                  </a:lnTo>
                  <a:lnTo>
                    <a:pt x="1765" y="2667"/>
                  </a:lnTo>
                  <a:lnTo>
                    <a:pt x="2463" y="2984"/>
                  </a:lnTo>
                  <a:lnTo>
                    <a:pt x="2501" y="2616"/>
                  </a:lnTo>
                  <a:lnTo>
                    <a:pt x="2552" y="2247"/>
                  </a:lnTo>
                  <a:lnTo>
                    <a:pt x="2590" y="1879"/>
                  </a:lnTo>
                  <a:lnTo>
                    <a:pt x="2540" y="1574"/>
                  </a:lnTo>
                  <a:lnTo>
                    <a:pt x="2514" y="1270"/>
                  </a:lnTo>
                  <a:lnTo>
                    <a:pt x="2540" y="952"/>
                  </a:lnTo>
                  <a:lnTo>
                    <a:pt x="2730" y="800"/>
                  </a:lnTo>
                  <a:lnTo>
                    <a:pt x="2781" y="241"/>
                  </a:lnTo>
                  <a:lnTo>
                    <a:pt x="2565" y="88"/>
                  </a:lnTo>
                  <a:lnTo>
                    <a:pt x="2120" y="6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DC9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5" name="object 1175" descr=""/>
            <p:cNvSpPr/>
            <p:nvPr/>
          </p:nvSpPr>
          <p:spPr>
            <a:xfrm>
              <a:off x="1724756" y="547353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31" y="0"/>
                  </a:moveTo>
                  <a:lnTo>
                    <a:pt x="825" y="355"/>
                  </a:lnTo>
                  <a:lnTo>
                    <a:pt x="406" y="711"/>
                  </a:lnTo>
                  <a:lnTo>
                    <a:pt x="0" y="1066"/>
                  </a:lnTo>
                  <a:lnTo>
                    <a:pt x="1384" y="2603"/>
                  </a:lnTo>
                  <a:lnTo>
                    <a:pt x="2070" y="2273"/>
                  </a:lnTo>
                  <a:lnTo>
                    <a:pt x="2146" y="279"/>
                  </a:lnTo>
                  <a:lnTo>
                    <a:pt x="1828" y="20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788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6" name="object 1176" descr=""/>
            <p:cNvSpPr/>
            <p:nvPr/>
          </p:nvSpPr>
          <p:spPr>
            <a:xfrm>
              <a:off x="1727997" y="547366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50" y="0"/>
                  </a:moveTo>
                  <a:lnTo>
                    <a:pt x="0" y="88"/>
                  </a:lnTo>
                  <a:lnTo>
                    <a:pt x="114" y="2133"/>
                  </a:lnTo>
                  <a:lnTo>
                    <a:pt x="457" y="2425"/>
                  </a:lnTo>
                  <a:lnTo>
                    <a:pt x="825" y="2476"/>
                  </a:lnTo>
                  <a:lnTo>
                    <a:pt x="1231" y="2260"/>
                  </a:lnTo>
                  <a:lnTo>
                    <a:pt x="1803" y="1574"/>
                  </a:lnTo>
                  <a:lnTo>
                    <a:pt x="2817" y="1574"/>
                  </a:lnTo>
                  <a:lnTo>
                    <a:pt x="3403" y="1091"/>
                  </a:lnTo>
                  <a:lnTo>
                    <a:pt x="3517" y="431"/>
                  </a:lnTo>
                  <a:lnTo>
                    <a:pt x="3390" y="202"/>
                  </a:lnTo>
                  <a:lnTo>
                    <a:pt x="3150" y="0"/>
                  </a:lnTo>
                  <a:close/>
                </a:path>
                <a:path w="3810" h="2539">
                  <a:moveTo>
                    <a:pt x="2817" y="1574"/>
                  </a:moveTo>
                  <a:lnTo>
                    <a:pt x="1803" y="1574"/>
                  </a:lnTo>
                  <a:lnTo>
                    <a:pt x="2755" y="1625"/>
                  </a:lnTo>
                  <a:close/>
                </a:path>
              </a:pathLst>
            </a:custGeom>
            <a:solidFill>
              <a:srgbClr val="BF4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1728109" y="54752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587" y="0"/>
                  </a:moveTo>
                  <a:lnTo>
                    <a:pt x="1143" y="342"/>
                  </a:lnTo>
                  <a:lnTo>
                    <a:pt x="762" y="393"/>
                  </a:lnTo>
                  <a:lnTo>
                    <a:pt x="381" y="457"/>
                  </a:lnTo>
                  <a:lnTo>
                    <a:pt x="0" y="507"/>
                  </a:lnTo>
                  <a:lnTo>
                    <a:pt x="635" y="1219"/>
                  </a:lnTo>
                  <a:lnTo>
                    <a:pt x="952" y="1562"/>
                  </a:lnTo>
                  <a:lnTo>
                    <a:pt x="1270" y="1257"/>
                  </a:lnTo>
                  <a:lnTo>
                    <a:pt x="1600" y="965"/>
                  </a:lnTo>
                  <a:lnTo>
                    <a:pt x="1930" y="660"/>
                  </a:lnTo>
                  <a:lnTo>
                    <a:pt x="1854" y="10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03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1714182" y="547681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273" y="0"/>
                  </a:moveTo>
                  <a:lnTo>
                    <a:pt x="1523" y="12"/>
                  </a:lnTo>
                  <a:lnTo>
                    <a:pt x="0" y="63"/>
                  </a:lnTo>
                  <a:lnTo>
                    <a:pt x="76" y="381"/>
                  </a:lnTo>
                  <a:lnTo>
                    <a:pt x="228" y="685"/>
                  </a:lnTo>
                  <a:lnTo>
                    <a:pt x="419" y="952"/>
                  </a:lnTo>
                  <a:lnTo>
                    <a:pt x="1206" y="977"/>
                  </a:lnTo>
                  <a:lnTo>
                    <a:pt x="1955" y="901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D3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1739110" y="5493867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759" y="0"/>
                  </a:moveTo>
                  <a:lnTo>
                    <a:pt x="1955" y="63"/>
                  </a:lnTo>
                  <a:lnTo>
                    <a:pt x="1206" y="241"/>
                  </a:lnTo>
                  <a:lnTo>
                    <a:pt x="571" y="596"/>
                  </a:lnTo>
                  <a:lnTo>
                    <a:pt x="126" y="1244"/>
                  </a:lnTo>
                  <a:lnTo>
                    <a:pt x="25" y="1409"/>
                  </a:lnTo>
                  <a:lnTo>
                    <a:pt x="0" y="2044"/>
                  </a:lnTo>
                  <a:lnTo>
                    <a:pt x="126" y="2324"/>
                  </a:lnTo>
                  <a:lnTo>
                    <a:pt x="393" y="2578"/>
                  </a:lnTo>
                  <a:lnTo>
                    <a:pt x="2438" y="2705"/>
                  </a:lnTo>
                  <a:lnTo>
                    <a:pt x="3467" y="2755"/>
                  </a:lnTo>
                  <a:lnTo>
                    <a:pt x="3860" y="2730"/>
                  </a:lnTo>
                  <a:lnTo>
                    <a:pt x="4267" y="2692"/>
                  </a:lnTo>
                  <a:lnTo>
                    <a:pt x="4660" y="2667"/>
                  </a:lnTo>
                  <a:lnTo>
                    <a:pt x="4914" y="596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A65C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1737403" y="549434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65" y="0"/>
                  </a:moveTo>
                  <a:lnTo>
                    <a:pt x="152" y="507"/>
                  </a:lnTo>
                  <a:lnTo>
                    <a:pt x="50" y="1320"/>
                  </a:lnTo>
                  <a:lnTo>
                    <a:pt x="0" y="2158"/>
                  </a:lnTo>
                  <a:lnTo>
                    <a:pt x="355" y="2158"/>
                  </a:lnTo>
                  <a:lnTo>
                    <a:pt x="698" y="2146"/>
                  </a:lnTo>
                  <a:lnTo>
                    <a:pt x="1054" y="2146"/>
                  </a:lnTo>
                  <a:lnTo>
                    <a:pt x="1358" y="1841"/>
                  </a:lnTo>
                  <a:lnTo>
                    <a:pt x="1524" y="1460"/>
                  </a:lnTo>
                  <a:lnTo>
                    <a:pt x="1536" y="1028"/>
                  </a:lnTo>
                  <a:lnTo>
                    <a:pt x="1536" y="584"/>
                  </a:lnTo>
                  <a:lnTo>
                    <a:pt x="1333" y="24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9236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1" name="object 1181" descr=""/>
            <p:cNvSpPr/>
            <p:nvPr/>
          </p:nvSpPr>
          <p:spPr>
            <a:xfrm>
              <a:off x="1738441" y="549513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381" y="0"/>
                  </a:moveTo>
                  <a:lnTo>
                    <a:pt x="0" y="393"/>
                  </a:lnTo>
                  <a:lnTo>
                    <a:pt x="0" y="1028"/>
                  </a:lnTo>
                  <a:lnTo>
                    <a:pt x="12" y="1346"/>
                  </a:lnTo>
                  <a:lnTo>
                    <a:pt x="1054" y="1308"/>
                  </a:lnTo>
                  <a:lnTo>
                    <a:pt x="1041" y="1015"/>
                  </a:lnTo>
                  <a:lnTo>
                    <a:pt x="1041" y="723"/>
                  </a:lnTo>
                  <a:lnTo>
                    <a:pt x="1079" y="431"/>
                  </a:lnTo>
                  <a:lnTo>
                    <a:pt x="736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9C4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2" name="object 1182" descr=""/>
            <p:cNvSpPr/>
            <p:nvPr/>
          </p:nvSpPr>
          <p:spPr>
            <a:xfrm>
              <a:off x="1738362" y="549338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787" y="0"/>
                  </a:moveTo>
                  <a:lnTo>
                    <a:pt x="88" y="0"/>
                  </a:lnTo>
                  <a:lnTo>
                    <a:pt x="38" y="647"/>
                  </a:lnTo>
                  <a:lnTo>
                    <a:pt x="0" y="965"/>
                  </a:lnTo>
                  <a:lnTo>
                    <a:pt x="50" y="1752"/>
                  </a:lnTo>
                  <a:lnTo>
                    <a:pt x="88" y="2146"/>
                  </a:lnTo>
                  <a:lnTo>
                    <a:pt x="444" y="2171"/>
                  </a:lnTo>
                  <a:lnTo>
                    <a:pt x="1155" y="2197"/>
                  </a:lnTo>
                  <a:lnTo>
                    <a:pt x="1866" y="1485"/>
                  </a:lnTo>
                  <a:lnTo>
                    <a:pt x="2235" y="1130"/>
                  </a:lnTo>
                  <a:lnTo>
                    <a:pt x="2438" y="1003"/>
                  </a:lnTo>
                  <a:lnTo>
                    <a:pt x="2641" y="495"/>
                  </a:lnTo>
                  <a:lnTo>
                    <a:pt x="2527" y="254"/>
                  </a:lnTo>
                  <a:lnTo>
                    <a:pt x="2184" y="12"/>
                  </a:lnTo>
                  <a:lnTo>
                    <a:pt x="1485" y="1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902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1705811" y="547987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358" y="0"/>
                  </a:moveTo>
                  <a:lnTo>
                    <a:pt x="901" y="165"/>
                  </a:lnTo>
                  <a:lnTo>
                    <a:pt x="444" y="342"/>
                  </a:lnTo>
                  <a:lnTo>
                    <a:pt x="0" y="508"/>
                  </a:lnTo>
                  <a:lnTo>
                    <a:pt x="292" y="1054"/>
                  </a:lnTo>
                  <a:lnTo>
                    <a:pt x="838" y="1003"/>
                  </a:lnTo>
                  <a:lnTo>
                    <a:pt x="1333" y="1054"/>
                  </a:lnTo>
                  <a:lnTo>
                    <a:pt x="1346" y="711"/>
                  </a:lnTo>
                  <a:lnTo>
                    <a:pt x="1346" y="355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DA96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1743622" y="54996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028" y="10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3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1717594" y="547117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685" y="0"/>
                  </a:moveTo>
                  <a:lnTo>
                    <a:pt x="241" y="279"/>
                  </a:lnTo>
                  <a:lnTo>
                    <a:pt x="0" y="419"/>
                  </a:lnTo>
                  <a:lnTo>
                    <a:pt x="50" y="723"/>
                  </a:lnTo>
                  <a:lnTo>
                    <a:pt x="88" y="1041"/>
                  </a:lnTo>
                  <a:lnTo>
                    <a:pt x="114" y="1358"/>
                  </a:lnTo>
                  <a:lnTo>
                    <a:pt x="736" y="1092"/>
                  </a:lnTo>
                  <a:lnTo>
                    <a:pt x="1168" y="736"/>
                  </a:lnTo>
                  <a:lnTo>
                    <a:pt x="698" y="12"/>
                  </a:lnTo>
                  <a:close/>
                </a:path>
              </a:pathLst>
            </a:custGeom>
            <a:solidFill>
              <a:srgbClr val="C65A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1714637" y="54736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330" y="0"/>
                  </a:moveTo>
                  <a:lnTo>
                    <a:pt x="0" y="1028"/>
                  </a:lnTo>
                  <a:lnTo>
                    <a:pt x="673" y="1396"/>
                  </a:lnTo>
                  <a:lnTo>
                    <a:pt x="1333" y="1765"/>
                  </a:lnTo>
                  <a:lnTo>
                    <a:pt x="2006" y="2146"/>
                  </a:lnTo>
                  <a:lnTo>
                    <a:pt x="2006" y="25"/>
                  </a:lnTo>
                  <a:lnTo>
                    <a:pt x="1168" y="2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585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1764379" y="544030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81" y="0"/>
                  </a:moveTo>
                  <a:lnTo>
                    <a:pt x="0" y="114"/>
                  </a:lnTo>
                  <a:lnTo>
                    <a:pt x="215" y="1117"/>
                  </a:lnTo>
                  <a:lnTo>
                    <a:pt x="977" y="1752"/>
                  </a:lnTo>
                  <a:lnTo>
                    <a:pt x="2933" y="2959"/>
                  </a:lnTo>
                  <a:lnTo>
                    <a:pt x="2997" y="2070"/>
                  </a:lnTo>
                  <a:lnTo>
                    <a:pt x="2984" y="1231"/>
                  </a:lnTo>
                  <a:lnTo>
                    <a:pt x="2057" y="673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7B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1764181" y="54451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03" y="901"/>
                  </a:lnTo>
                  <a:lnTo>
                    <a:pt x="469" y="1879"/>
                  </a:lnTo>
                  <a:lnTo>
                    <a:pt x="952" y="2197"/>
                  </a:lnTo>
                  <a:lnTo>
                    <a:pt x="1245" y="2536"/>
                  </a:lnTo>
                  <a:lnTo>
                    <a:pt x="1435" y="2146"/>
                  </a:lnTo>
                  <a:lnTo>
                    <a:pt x="1714" y="1701"/>
                  </a:lnTo>
                  <a:lnTo>
                    <a:pt x="1955" y="685"/>
                  </a:lnTo>
                  <a:lnTo>
                    <a:pt x="1587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1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1759842" y="544152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443" y="0"/>
                  </a:moveTo>
                  <a:lnTo>
                    <a:pt x="647" y="360"/>
                  </a:lnTo>
                  <a:lnTo>
                    <a:pt x="0" y="1490"/>
                  </a:lnTo>
                  <a:lnTo>
                    <a:pt x="1460" y="842"/>
                  </a:lnTo>
                  <a:lnTo>
                    <a:pt x="927" y="157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CF7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1771723" y="544655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838" y="0"/>
                  </a:moveTo>
                  <a:lnTo>
                    <a:pt x="0" y="889"/>
                  </a:lnTo>
                  <a:lnTo>
                    <a:pt x="660" y="1003"/>
                  </a:lnTo>
                  <a:lnTo>
                    <a:pt x="1320" y="1104"/>
                  </a:lnTo>
                  <a:lnTo>
                    <a:pt x="1981" y="1219"/>
                  </a:lnTo>
                  <a:lnTo>
                    <a:pt x="1485" y="165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D4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1740442" y="543620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0" y="0"/>
                  </a:moveTo>
                  <a:lnTo>
                    <a:pt x="365" y="342"/>
                  </a:lnTo>
                  <a:lnTo>
                    <a:pt x="695" y="749"/>
                  </a:lnTo>
                  <a:lnTo>
                    <a:pt x="1597" y="1168"/>
                  </a:lnTo>
                  <a:lnTo>
                    <a:pt x="2156" y="1130"/>
                  </a:lnTo>
                  <a:lnTo>
                    <a:pt x="2372" y="469"/>
                  </a:lnTo>
                  <a:lnTo>
                    <a:pt x="1838" y="177"/>
                  </a:lnTo>
                  <a:lnTo>
                    <a:pt x="1038" y="38"/>
                  </a:lnTo>
                  <a:lnTo>
                    <a:pt x="518" y="3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68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1731162" y="545180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635" y="0"/>
                  </a:moveTo>
                  <a:lnTo>
                    <a:pt x="304" y="507"/>
                  </a:lnTo>
                  <a:lnTo>
                    <a:pt x="0" y="1066"/>
                  </a:lnTo>
                  <a:lnTo>
                    <a:pt x="304" y="1562"/>
                  </a:lnTo>
                  <a:lnTo>
                    <a:pt x="622" y="1587"/>
                  </a:lnTo>
                  <a:lnTo>
                    <a:pt x="990" y="1130"/>
                  </a:lnTo>
                  <a:lnTo>
                    <a:pt x="1130" y="888"/>
                  </a:lnTo>
                  <a:lnTo>
                    <a:pt x="1257" y="660"/>
                  </a:lnTo>
                  <a:lnTo>
                    <a:pt x="1397" y="419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93A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3" name="object 1193" descr=""/>
            <p:cNvSpPr/>
            <p:nvPr/>
          </p:nvSpPr>
          <p:spPr>
            <a:xfrm>
              <a:off x="1731035" y="545287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457" y="0"/>
                  </a:moveTo>
                  <a:lnTo>
                    <a:pt x="126" y="0"/>
                  </a:lnTo>
                  <a:lnTo>
                    <a:pt x="88" y="393"/>
                  </a:lnTo>
                  <a:lnTo>
                    <a:pt x="38" y="774"/>
                  </a:lnTo>
                  <a:lnTo>
                    <a:pt x="0" y="1168"/>
                  </a:lnTo>
                  <a:lnTo>
                    <a:pt x="126" y="1727"/>
                  </a:lnTo>
                  <a:lnTo>
                    <a:pt x="203" y="2006"/>
                  </a:lnTo>
                  <a:lnTo>
                    <a:pt x="863" y="1371"/>
                  </a:lnTo>
                  <a:lnTo>
                    <a:pt x="1206" y="1054"/>
                  </a:lnTo>
                  <a:lnTo>
                    <a:pt x="1193" y="723"/>
                  </a:lnTo>
                  <a:lnTo>
                    <a:pt x="1117" y="63"/>
                  </a:lnTo>
                  <a:lnTo>
                    <a:pt x="787" y="1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CF71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4" name="object 1194" descr=""/>
            <p:cNvSpPr/>
            <p:nvPr/>
          </p:nvSpPr>
          <p:spPr>
            <a:xfrm>
              <a:off x="1730565" y="547028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051" y="0"/>
                  </a:moveTo>
                  <a:lnTo>
                    <a:pt x="2324" y="3060"/>
                  </a:lnTo>
                  <a:lnTo>
                    <a:pt x="584" y="3378"/>
                  </a:lnTo>
                  <a:lnTo>
                    <a:pt x="596" y="4406"/>
                  </a:lnTo>
                  <a:lnTo>
                    <a:pt x="0" y="4800"/>
                  </a:lnTo>
                  <a:lnTo>
                    <a:pt x="12" y="5181"/>
                  </a:lnTo>
                  <a:lnTo>
                    <a:pt x="647" y="5524"/>
                  </a:lnTo>
                  <a:lnTo>
                    <a:pt x="2438" y="7315"/>
                  </a:lnTo>
                  <a:lnTo>
                    <a:pt x="2920" y="5422"/>
                  </a:lnTo>
                  <a:lnTo>
                    <a:pt x="3733" y="4432"/>
                  </a:lnTo>
                  <a:lnTo>
                    <a:pt x="4152" y="3568"/>
                  </a:lnTo>
                  <a:lnTo>
                    <a:pt x="4940" y="3390"/>
                  </a:lnTo>
                  <a:lnTo>
                    <a:pt x="5791" y="3378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B13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1720805" y="546945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0" y="0"/>
                  </a:moveTo>
                  <a:lnTo>
                    <a:pt x="25" y="3022"/>
                  </a:lnTo>
                  <a:lnTo>
                    <a:pt x="4127" y="3136"/>
                  </a:lnTo>
                  <a:lnTo>
                    <a:pt x="4127" y="2120"/>
                  </a:lnTo>
                  <a:lnTo>
                    <a:pt x="3086" y="1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1733029" y="5466381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257" y="0"/>
                  </a:moveTo>
                  <a:lnTo>
                    <a:pt x="203" y="0"/>
                  </a:lnTo>
                  <a:lnTo>
                    <a:pt x="0" y="3898"/>
                  </a:lnTo>
                  <a:lnTo>
                    <a:pt x="2781" y="3124"/>
                  </a:lnTo>
                  <a:lnTo>
                    <a:pt x="1955" y="154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930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1736761" y="546730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74" y="0"/>
                  </a:moveTo>
                  <a:lnTo>
                    <a:pt x="1066" y="215"/>
                  </a:lnTo>
                  <a:lnTo>
                    <a:pt x="0" y="114"/>
                  </a:lnTo>
                  <a:lnTo>
                    <a:pt x="355" y="952"/>
                  </a:lnTo>
                  <a:lnTo>
                    <a:pt x="888" y="2235"/>
                  </a:lnTo>
                  <a:lnTo>
                    <a:pt x="1879" y="1460"/>
                  </a:lnTo>
                  <a:lnTo>
                    <a:pt x="2705" y="1092"/>
                  </a:lnTo>
                  <a:lnTo>
                    <a:pt x="2705" y="76"/>
                  </a:lnTo>
                  <a:close/>
                </a:path>
              </a:pathLst>
            </a:custGeom>
            <a:solidFill>
              <a:srgbClr val="D47E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1739506" y="546865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028" y="825"/>
                  </a:moveTo>
                  <a:lnTo>
                    <a:pt x="863" y="330"/>
                  </a:lnTo>
                  <a:lnTo>
                    <a:pt x="571" y="0"/>
                  </a:lnTo>
                  <a:lnTo>
                    <a:pt x="0" y="25"/>
                  </a:lnTo>
                  <a:lnTo>
                    <a:pt x="342" y="292"/>
                  </a:lnTo>
                  <a:lnTo>
                    <a:pt x="698" y="558"/>
                  </a:lnTo>
                  <a:lnTo>
                    <a:pt x="1028" y="825"/>
                  </a:lnTo>
                  <a:close/>
                </a:path>
                <a:path w="3175" h="1904">
                  <a:moveTo>
                    <a:pt x="3098" y="1879"/>
                  </a:moveTo>
                  <a:lnTo>
                    <a:pt x="2667" y="1028"/>
                  </a:lnTo>
                  <a:lnTo>
                    <a:pt x="1905" y="812"/>
                  </a:lnTo>
                  <a:lnTo>
                    <a:pt x="1041" y="787"/>
                  </a:lnTo>
                  <a:lnTo>
                    <a:pt x="1028" y="1155"/>
                  </a:lnTo>
                  <a:lnTo>
                    <a:pt x="1003" y="1511"/>
                  </a:lnTo>
                  <a:lnTo>
                    <a:pt x="990" y="1866"/>
                  </a:lnTo>
                  <a:lnTo>
                    <a:pt x="3098" y="1879"/>
                  </a:lnTo>
                  <a:close/>
                </a:path>
              </a:pathLst>
            </a:custGeom>
            <a:solidFill>
              <a:srgbClr val="B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1744595" y="546784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384" y="0"/>
                  </a:moveTo>
                  <a:lnTo>
                    <a:pt x="673" y="12"/>
                  </a:lnTo>
                  <a:lnTo>
                    <a:pt x="0" y="698"/>
                  </a:lnTo>
                  <a:lnTo>
                    <a:pt x="330" y="1320"/>
                  </a:lnTo>
                  <a:lnTo>
                    <a:pt x="647" y="1955"/>
                  </a:lnTo>
                  <a:lnTo>
                    <a:pt x="977" y="2578"/>
                  </a:lnTo>
                  <a:lnTo>
                    <a:pt x="2057" y="2616"/>
                  </a:lnTo>
                  <a:lnTo>
                    <a:pt x="3149" y="2666"/>
                  </a:lnTo>
                  <a:lnTo>
                    <a:pt x="4229" y="2705"/>
                  </a:lnTo>
                  <a:lnTo>
                    <a:pt x="4229" y="2349"/>
                  </a:lnTo>
                  <a:lnTo>
                    <a:pt x="4216" y="2006"/>
                  </a:lnTo>
                  <a:lnTo>
                    <a:pt x="4216" y="1650"/>
                  </a:lnTo>
                  <a:lnTo>
                    <a:pt x="2819" y="939"/>
                  </a:lnTo>
                  <a:lnTo>
                    <a:pt x="2133" y="571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1743675" y="546742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977" y="0"/>
                  </a:moveTo>
                  <a:lnTo>
                    <a:pt x="660" y="50"/>
                  </a:lnTo>
                  <a:lnTo>
                    <a:pt x="342" y="76"/>
                  </a:lnTo>
                  <a:lnTo>
                    <a:pt x="12" y="63"/>
                  </a:lnTo>
                  <a:lnTo>
                    <a:pt x="304" y="419"/>
                  </a:lnTo>
                  <a:lnTo>
                    <a:pt x="609" y="774"/>
                  </a:lnTo>
                  <a:lnTo>
                    <a:pt x="927" y="1130"/>
                  </a:lnTo>
                  <a:lnTo>
                    <a:pt x="1625" y="1079"/>
                  </a:lnTo>
                  <a:lnTo>
                    <a:pt x="3048" y="1003"/>
                  </a:lnTo>
                  <a:lnTo>
                    <a:pt x="3048" y="50"/>
                  </a:lnTo>
                  <a:lnTo>
                    <a:pt x="2362" y="38"/>
                  </a:lnTo>
                  <a:lnTo>
                    <a:pt x="1663" y="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92E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1739538" y="546634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204" y="762"/>
                  </a:moveTo>
                  <a:lnTo>
                    <a:pt x="300" y="762"/>
                  </a:lnTo>
                  <a:lnTo>
                    <a:pt x="1506" y="1511"/>
                  </a:lnTo>
                  <a:lnTo>
                    <a:pt x="1204" y="762"/>
                  </a:lnTo>
                  <a:close/>
                </a:path>
                <a:path w="1905" h="1904">
                  <a:moveTo>
                    <a:pt x="897" y="0"/>
                  </a:moveTo>
                  <a:lnTo>
                    <a:pt x="147" y="546"/>
                  </a:lnTo>
                  <a:lnTo>
                    <a:pt x="0" y="989"/>
                  </a:lnTo>
                  <a:lnTo>
                    <a:pt x="300" y="762"/>
                  </a:lnTo>
                  <a:lnTo>
                    <a:pt x="1204" y="762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D98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1743190" y="546698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38"/>
                  </a:moveTo>
                  <a:lnTo>
                    <a:pt x="36" y="38"/>
                  </a:lnTo>
                  <a:lnTo>
                    <a:pt x="482" y="507"/>
                  </a:lnTo>
                  <a:lnTo>
                    <a:pt x="393" y="203"/>
                  </a:lnTo>
                  <a:lnTo>
                    <a:pt x="241" y="38"/>
                  </a:lnTo>
                  <a:close/>
                </a:path>
                <a:path w="635" h="635">
                  <a:moveTo>
                    <a:pt x="0" y="0"/>
                  </a:moveTo>
                  <a:close/>
                </a:path>
              </a:pathLst>
            </a:custGeom>
            <a:solidFill>
              <a:srgbClr val="D99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1740554" y="549111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111" y="0"/>
                  </a:moveTo>
                  <a:lnTo>
                    <a:pt x="0" y="2286"/>
                  </a:lnTo>
                  <a:lnTo>
                    <a:pt x="38" y="3390"/>
                  </a:lnTo>
                  <a:lnTo>
                    <a:pt x="1574" y="3327"/>
                  </a:lnTo>
                  <a:lnTo>
                    <a:pt x="2527" y="4165"/>
                  </a:lnTo>
                  <a:lnTo>
                    <a:pt x="3213" y="5422"/>
                  </a:lnTo>
                  <a:lnTo>
                    <a:pt x="3759" y="5397"/>
                  </a:lnTo>
                  <a:lnTo>
                    <a:pt x="4927" y="5397"/>
                  </a:lnTo>
                  <a:lnTo>
                    <a:pt x="5702" y="5156"/>
                  </a:lnTo>
                  <a:lnTo>
                    <a:pt x="6261" y="4419"/>
                  </a:lnTo>
                  <a:lnTo>
                    <a:pt x="4635" y="2336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B6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1747685" y="547847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705" y="0"/>
                  </a:moveTo>
                  <a:lnTo>
                    <a:pt x="2247" y="63"/>
                  </a:lnTo>
                  <a:lnTo>
                    <a:pt x="1854" y="228"/>
                  </a:lnTo>
                  <a:lnTo>
                    <a:pt x="1524" y="546"/>
                  </a:lnTo>
                  <a:lnTo>
                    <a:pt x="914" y="1155"/>
                  </a:lnTo>
                  <a:lnTo>
                    <a:pt x="279" y="1727"/>
                  </a:lnTo>
                  <a:lnTo>
                    <a:pt x="0" y="2578"/>
                  </a:lnTo>
                  <a:lnTo>
                    <a:pt x="736" y="3809"/>
                  </a:lnTo>
                  <a:lnTo>
                    <a:pt x="2641" y="3111"/>
                  </a:lnTo>
                  <a:lnTo>
                    <a:pt x="3251" y="4546"/>
                  </a:lnTo>
                  <a:lnTo>
                    <a:pt x="3911" y="4229"/>
                  </a:lnTo>
                  <a:lnTo>
                    <a:pt x="5219" y="3581"/>
                  </a:lnTo>
                  <a:lnTo>
                    <a:pt x="5245" y="3162"/>
                  </a:lnTo>
                  <a:lnTo>
                    <a:pt x="5257" y="2755"/>
                  </a:lnTo>
                  <a:lnTo>
                    <a:pt x="5283" y="2349"/>
                  </a:lnTo>
                  <a:lnTo>
                    <a:pt x="5435" y="469"/>
                  </a:lnTo>
                  <a:lnTo>
                    <a:pt x="3721" y="609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BF4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1750903" y="54871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71" y="0"/>
                  </a:moveTo>
                  <a:lnTo>
                    <a:pt x="12" y="24"/>
                  </a:lnTo>
                  <a:lnTo>
                    <a:pt x="0" y="863"/>
                  </a:lnTo>
                  <a:lnTo>
                    <a:pt x="127" y="1651"/>
                  </a:lnTo>
                  <a:lnTo>
                    <a:pt x="1003" y="2108"/>
                  </a:lnTo>
                  <a:lnTo>
                    <a:pt x="2057" y="2070"/>
                  </a:lnTo>
                  <a:lnTo>
                    <a:pt x="2057" y="685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25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1748344" y="548850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622" y="0"/>
                  </a:moveTo>
                  <a:lnTo>
                    <a:pt x="279" y="203"/>
                  </a:lnTo>
                  <a:lnTo>
                    <a:pt x="0" y="266"/>
                  </a:lnTo>
                  <a:lnTo>
                    <a:pt x="152" y="533"/>
                  </a:lnTo>
                  <a:lnTo>
                    <a:pt x="254" y="838"/>
                  </a:lnTo>
                  <a:lnTo>
                    <a:pt x="457" y="1041"/>
                  </a:lnTo>
                  <a:lnTo>
                    <a:pt x="749" y="1346"/>
                  </a:lnTo>
                  <a:lnTo>
                    <a:pt x="1117" y="1269"/>
                  </a:lnTo>
                  <a:lnTo>
                    <a:pt x="1219" y="622"/>
                  </a:lnTo>
                  <a:lnTo>
                    <a:pt x="1028" y="203"/>
                  </a:lnTo>
                  <a:lnTo>
                    <a:pt x="812" y="10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14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1746243" y="549069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50" y="0"/>
                  </a:moveTo>
                  <a:lnTo>
                    <a:pt x="279" y="482"/>
                  </a:lnTo>
                  <a:lnTo>
                    <a:pt x="165" y="800"/>
                  </a:lnTo>
                  <a:lnTo>
                    <a:pt x="0" y="1066"/>
                  </a:lnTo>
                  <a:lnTo>
                    <a:pt x="279" y="1168"/>
                  </a:lnTo>
                  <a:lnTo>
                    <a:pt x="622" y="1422"/>
                  </a:lnTo>
                  <a:lnTo>
                    <a:pt x="1054" y="1244"/>
                  </a:lnTo>
                  <a:lnTo>
                    <a:pt x="1142" y="825"/>
                  </a:lnTo>
                  <a:lnTo>
                    <a:pt x="1282" y="558"/>
                  </a:lnTo>
                  <a:lnTo>
                    <a:pt x="1142" y="126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35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8" name="object 1208" descr=""/>
            <p:cNvSpPr/>
            <p:nvPr/>
          </p:nvSpPr>
          <p:spPr>
            <a:xfrm>
              <a:off x="1750471" y="54867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444" y="419"/>
                  </a:lnTo>
                  <a:lnTo>
                    <a:pt x="342" y="190"/>
                  </a:lnTo>
                  <a:lnTo>
                    <a:pt x="215" y="25"/>
                  </a:lnTo>
                  <a:lnTo>
                    <a:pt x="88" y="25"/>
                  </a:lnTo>
                  <a:close/>
                </a:path>
              </a:pathLst>
            </a:custGeom>
            <a:solidFill>
              <a:srgbClr val="C14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9" name="object 1209" descr=""/>
            <p:cNvSpPr/>
            <p:nvPr/>
          </p:nvSpPr>
          <p:spPr>
            <a:xfrm>
              <a:off x="1751523" y="546959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425" y="0"/>
                  </a:moveTo>
                  <a:lnTo>
                    <a:pt x="393" y="927"/>
                  </a:lnTo>
                  <a:lnTo>
                    <a:pt x="0" y="1727"/>
                  </a:lnTo>
                  <a:lnTo>
                    <a:pt x="457" y="2209"/>
                  </a:lnTo>
                  <a:lnTo>
                    <a:pt x="965" y="2679"/>
                  </a:lnTo>
                  <a:lnTo>
                    <a:pt x="1752" y="3124"/>
                  </a:lnTo>
                  <a:lnTo>
                    <a:pt x="2540" y="3619"/>
                  </a:lnTo>
                  <a:lnTo>
                    <a:pt x="3530" y="3009"/>
                  </a:lnTo>
                  <a:lnTo>
                    <a:pt x="3577" y="1727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C75B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1745590" y="5471713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>
                  <a:moveTo>
                    <a:pt x="7467" y="0"/>
                  </a:moveTo>
                  <a:lnTo>
                    <a:pt x="5968" y="1435"/>
                  </a:lnTo>
                  <a:lnTo>
                    <a:pt x="5130" y="1358"/>
                  </a:lnTo>
                  <a:lnTo>
                    <a:pt x="4838" y="63"/>
                  </a:lnTo>
                  <a:lnTo>
                    <a:pt x="3771" y="444"/>
                  </a:lnTo>
                  <a:lnTo>
                    <a:pt x="3149" y="736"/>
                  </a:lnTo>
                  <a:lnTo>
                    <a:pt x="2781" y="1219"/>
                  </a:lnTo>
                  <a:lnTo>
                    <a:pt x="2717" y="1917"/>
                  </a:lnTo>
                  <a:lnTo>
                    <a:pt x="2197" y="2921"/>
                  </a:lnTo>
                  <a:lnTo>
                    <a:pt x="3886" y="5029"/>
                  </a:lnTo>
                  <a:lnTo>
                    <a:pt x="1206" y="4953"/>
                  </a:lnTo>
                  <a:lnTo>
                    <a:pt x="114" y="4013"/>
                  </a:lnTo>
                  <a:lnTo>
                    <a:pt x="0" y="5829"/>
                  </a:lnTo>
                  <a:lnTo>
                    <a:pt x="126" y="7594"/>
                  </a:lnTo>
                  <a:lnTo>
                    <a:pt x="1155" y="9169"/>
                  </a:lnTo>
                  <a:lnTo>
                    <a:pt x="1790" y="9271"/>
                  </a:lnTo>
                  <a:lnTo>
                    <a:pt x="2095" y="9347"/>
                  </a:lnTo>
                  <a:lnTo>
                    <a:pt x="3797" y="9080"/>
                  </a:lnTo>
                  <a:lnTo>
                    <a:pt x="4254" y="8216"/>
                  </a:lnTo>
                  <a:lnTo>
                    <a:pt x="4089" y="8102"/>
                  </a:lnTo>
                  <a:lnTo>
                    <a:pt x="3911" y="7620"/>
                  </a:lnTo>
                  <a:lnTo>
                    <a:pt x="4000" y="7391"/>
                  </a:lnTo>
                  <a:lnTo>
                    <a:pt x="4254" y="7150"/>
                  </a:lnTo>
                  <a:lnTo>
                    <a:pt x="5333" y="7747"/>
                  </a:lnTo>
                  <a:lnTo>
                    <a:pt x="6591" y="8051"/>
                  </a:lnTo>
                  <a:lnTo>
                    <a:pt x="7378" y="9118"/>
                  </a:lnTo>
                  <a:lnTo>
                    <a:pt x="9283" y="9220"/>
                  </a:lnTo>
                  <a:lnTo>
                    <a:pt x="9474" y="8178"/>
                  </a:lnTo>
                  <a:lnTo>
                    <a:pt x="8394" y="7556"/>
                  </a:lnTo>
                  <a:lnTo>
                    <a:pt x="7086" y="7251"/>
                  </a:lnTo>
                  <a:lnTo>
                    <a:pt x="6349" y="6083"/>
                  </a:lnTo>
                  <a:lnTo>
                    <a:pt x="7188" y="5130"/>
                  </a:lnTo>
                  <a:lnTo>
                    <a:pt x="9067" y="5676"/>
                  </a:lnTo>
                  <a:lnTo>
                    <a:pt x="9385" y="3987"/>
                  </a:lnTo>
                  <a:lnTo>
                    <a:pt x="9410" y="939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AD3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1751423" y="547569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55" y="0"/>
                  </a:moveTo>
                  <a:lnTo>
                    <a:pt x="2641" y="368"/>
                  </a:lnTo>
                  <a:lnTo>
                    <a:pt x="1739" y="761"/>
                  </a:lnTo>
                  <a:lnTo>
                    <a:pt x="800" y="1079"/>
                  </a:lnTo>
                  <a:lnTo>
                    <a:pt x="152" y="1308"/>
                  </a:lnTo>
                  <a:lnTo>
                    <a:pt x="0" y="1587"/>
                  </a:lnTo>
                  <a:lnTo>
                    <a:pt x="520" y="2095"/>
                  </a:lnTo>
                  <a:lnTo>
                    <a:pt x="2006" y="2197"/>
                  </a:lnTo>
                  <a:lnTo>
                    <a:pt x="3403" y="1993"/>
                  </a:lnTo>
                  <a:lnTo>
                    <a:pt x="4610" y="1041"/>
                  </a:lnTo>
                  <a:lnTo>
                    <a:pt x="4648" y="711"/>
                  </a:lnTo>
                  <a:lnTo>
                    <a:pt x="4660" y="368"/>
                  </a:lnTo>
                  <a:lnTo>
                    <a:pt x="4648" y="38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CA6A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1748708" y="547053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88" y="0"/>
                  </a:moveTo>
                  <a:lnTo>
                    <a:pt x="63" y="266"/>
                  </a:lnTo>
                  <a:lnTo>
                    <a:pt x="50" y="546"/>
                  </a:lnTo>
                  <a:lnTo>
                    <a:pt x="25" y="812"/>
                  </a:lnTo>
                  <a:lnTo>
                    <a:pt x="0" y="1549"/>
                  </a:lnTo>
                  <a:lnTo>
                    <a:pt x="634" y="1714"/>
                  </a:lnTo>
                  <a:lnTo>
                    <a:pt x="1079" y="2044"/>
                  </a:lnTo>
                  <a:lnTo>
                    <a:pt x="1536" y="2324"/>
                  </a:lnTo>
                  <a:lnTo>
                    <a:pt x="1701" y="2717"/>
                  </a:lnTo>
                  <a:lnTo>
                    <a:pt x="1219" y="4711"/>
                  </a:lnTo>
                  <a:lnTo>
                    <a:pt x="2044" y="4800"/>
                  </a:lnTo>
                  <a:lnTo>
                    <a:pt x="3111" y="4902"/>
                  </a:lnTo>
                  <a:lnTo>
                    <a:pt x="3111" y="3873"/>
                  </a:lnTo>
                  <a:lnTo>
                    <a:pt x="3225" y="3098"/>
                  </a:lnTo>
                  <a:lnTo>
                    <a:pt x="3543" y="2781"/>
                  </a:lnTo>
                  <a:lnTo>
                    <a:pt x="4203" y="2159"/>
                  </a:lnTo>
                  <a:lnTo>
                    <a:pt x="4241" y="1828"/>
                  </a:lnTo>
                  <a:lnTo>
                    <a:pt x="4343" y="1181"/>
                  </a:lnTo>
                  <a:lnTo>
                    <a:pt x="3987" y="800"/>
                  </a:lnTo>
                  <a:lnTo>
                    <a:pt x="3251" y="3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E4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1777884" y="54466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" y="0"/>
                  </a:moveTo>
                  <a:lnTo>
                    <a:pt x="12" y="355"/>
                  </a:lnTo>
                  <a:lnTo>
                    <a:pt x="12" y="711"/>
                  </a:lnTo>
                  <a:lnTo>
                    <a:pt x="0" y="1066"/>
                  </a:lnTo>
                  <a:lnTo>
                    <a:pt x="749" y="736"/>
                  </a:lnTo>
                  <a:lnTo>
                    <a:pt x="711" y="38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A4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1729257" y="547469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905" y="0"/>
                  </a:moveTo>
                  <a:lnTo>
                    <a:pt x="1130" y="12"/>
                  </a:lnTo>
                  <a:lnTo>
                    <a:pt x="330" y="0"/>
                  </a:lnTo>
                  <a:lnTo>
                    <a:pt x="0" y="927"/>
                  </a:lnTo>
                  <a:lnTo>
                    <a:pt x="279" y="1003"/>
                  </a:lnTo>
                  <a:lnTo>
                    <a:pt x="533" y="1104"/>
                  </a:lnTo>
                  <a:lnTo>
                    <a:pt x="787" y="1244"/>
                  </a:lnTo>
                  <a:lnTo>
                    <a:pt x="1562" y="1168"/>
                  </a:lnTo>
                  <a:lnTo>
                    <a:pt x="1955" y="1117"/>
                  </a:lnTo>
                  <a:lnTo>
                    <a:pt x="1930" y="74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D78C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1747558" y="54713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19" y="2235"/>
                  </a:moveTo>
                  <a:lnTo>
                    <a:pt x="253" y="2235"/>
                  </a:lnTo>
                  <a:lnTo>
                    <a:pt x="571" y="2768"/>
                  </a:lnTo>
                  <a:lnTo>
                    <a:pt x="901" y="2781"/>
                  </a:lnTo>
                  <a:lnTo>
                    <a:pt x="1219" y="2235"/>
                  </a:lnTo>
                  <a:close/>
                </a:path>
                <a:path w="2539" h="3175">
                  <a:moveTo>
                    <a:pt x="268" y="2260"/>
                  </a:moveTo>
                  <a:close/>
                </a:path>
                <a:path w="2539" h="3175">
                  <a:moveTo>
                    <a:pt x="1181" y="0"/>
                  </a:moveTo>
                  <a:lnTo>
                    <a:pt x="76" y="1270"/>
                  </a:lnTo>
                  <a:lnTo>
                    <a:pt x="0" y="2108"/>
                  </a:lnTo>
                  <a:lnTo>
                    <a:pt x="268" y="2260"/>
                  </a:lnTo>
                  <a:lnTo>
                    <a:pt x="1219" y="2235"/>
                  </a:lnTo>
                  <a:lnTo>
                    <a:pt x="2235" y="123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D079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6" name="object 1216" descr=""/>
            <p:cNvSpPr/>
            <p:nvPr/>
          </p:nvSpPr>
          <p:spPr>
            <a:xfrm>
              <a:off x="1746745" y="547261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095" y="2679"/>
                  </a:moveTo>
                  <a:lnTo>
                    <a:pt x="2006" y="1816"/>
                  </a:lnTo>
                  <a:lnTo>
                    <a:pt x="2019" y="965"/>
                  </a:lnTo>
                  <a:lnTo>
                    <a:pt x="1689" y="977"/>
                  </a:lnTo>
                  <a:lnTo>
                    <a:pt x="1371" y="977"/>
                  </a:lnTo>
                  <a:lnTo>
                    <a:pt x="1079" y="977"/>
                  </a:lnTo>
                  <a:lnTo>
                    <a:pt x="1054" y="660"/>
                  </a:lnTo>
                  <a:lnTo>
                    <a:pt x="977" y="330"/>
                  </a:lnTo>
                  <a:lnTo>
                    <a:pt x="876" y="0"/>
                  </a:lnTo>
                  <a:lnTo>
                    <a:pt x="292" y="711"/>
                  </a:lnTo>
                  <a:lnTo>
                    <a:pt x="0" y="1054"/>
                  </a:lnTo>
                  <a:lnTo>
                    <a:pt x="736" y="1028"/>
                  </a:lnTo>
                  <a:lnTo>
                    <a:pt x="1041" y="1016"/>
                  </a:lnTo>
                  <a:lnTo>
                    <a:pt x="927" y="2057"/>
                  </a:lnTo>
                  <a:lnTo>
                    <a:pt x="1282" y="3314"/>
                  </a:lnTo>
                  <a:lnTo>
                    <a:pt x="38" y="4051"/>
                  </a:lnTo>
                  <a:lnTo>
                    <a:pt x="1079" y="5308"/>
                  </a:lnTo>
                  <a:lnTo>
                    <a:pt x="1727" y="4876"/>
                  </a:lnTo>
                  <a:lnTo>
                    <a:pt x="2095" y="2679"/>
                  </a:lnTo>
                  <a:close/>
                </a:path>
              </a:pathLst>
            </a:custGeom>
            <a:solidFill>
              <a:srgbClr val="BD4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7" name="object 1217" descr=""/>
            <p:cNvSpPr/>
            <p:nvPr/>
          </p:nvSpPr>
          <p:spPr>
            <a:xfrm>
              <a:off x="1748970" y="547885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76" y="0"/>
                  </a:moveTo>
                  <a:lnTo>
                    <a:pt x="0" y="355"/>
                  </a:lnTo>
                  <a:lnTo>
                    <a:pt x="139" y="723"/>
                  </a:lnTo>
                  <a:lnTo>
                    <a:pt x="876" y="1079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25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1751934" y="547268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77" y="0"/>
                  </a:moveTo>
                  <a:lnTo>
                    <a:pt x="0" y="939"/>
                  </a:lnTo>
                  <a:lnTo>
                    <a:pt x="520" y="838"/>
                  </a:lnTo>
                  <a:lnTo>
                    <a:pt x="863" y="53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CC6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1863712" y="5439956"/>
              <a:ext cx="40005" cy="52069"/>
            </a:xfrm>
            <a:custGeom>
              <a:avLst/>
              <a:gdLst/>
              <a:ahLst/>
              <a:cxnLst/>
              <a:rect l="l" t="t" r="r" b="b"/>
              <a:pathLst>
                <a:path w="40005" h="52070">
                  <a:moveTo>
                    <a:pt x="1714" y="0"/>
                  </a:moveTo>
                  <a:lnTo>
                    <a:pt x="25" y="38"/>
                  </a:lnTo>
                  <a:lnTo>
                    <a:pt x="711" y="1346"/>
                  </a:lnTo>
                  <a:lnTo>
                    <a:pt x="0" y="4635"/>
                  </a:lnTo>
                  <a:lnTo>
                    <a:pt x="1600" y="6489"/>
                  </a:lnTo>
                  <a:lnTo>
                    <a:pt x="3632" y="12661"/>
                  </a:lnTo>
                  <a:lnTo>
                    <a:pt x="6502" y="16205"/>
                  </a:lnTo>
                  <a:lnTo>
                    <a:pt x="6578" y="20726"/>
                  </a:lnTo>
                  <a:lnTo>
                    <a:pt x="8940" y="24765"/>
                  </a:lnTo>
                  <a:lnTo>
                    <a:pt x="8331" y="28536"/>
                  </a:lnTo>
                  <a:lnTo>
                    <a:pt x="4381" y="34721"/>
                  </a:lnTo>
                  <a:lnTo>
                    <a:pt x="3416" y="37401"/>
                  </a:lnTo>
                  <a:lnTo>
                    <a:pt x="2222" y="39916"/>
                  </a:lnTo>
                  <a:lnTo>
                    <a:pt x="3073" y="41719"/>
                  </a:lnTo>
                  <a:lnTo>
                    <a:pt x="774" y="43167"/>
                  </a:lnTo>
                  <a:lnTo>
                    <a:pt x="2019" y="45542"/>
                  </a:lnTo>
                  <a:lnTo>
                    <a:pt x="2539" y="45821"/>
                  </a:lnTo>
                  <a:lnTo>
                    <a:pt x="3670" y="45948"/>
                  </a:lnTo>
                  <a:lnTo>
                    <a:pt x="4165" y="45453"/>
                  </a:lnTo>
                  <a:lnTo>
                    <a:pt x="4584" y="45974"/>
                  </a:lnTo>
                  <a:lnTo>
                    <a:pt x="6769" y="50203"/>
                  </a:lnTo>
                  <a:lnTo>
                    <a:pt x="7531" y="51320"/>
                  </a:lnTo>
                  <a:lnTo>
                    <a:pt x="8521" y="51981"/>
                  </a:lnTo>
                  <a:lnTo>
                    <a:pt x="9359" y="52044"/>
                  </a:lnTo>
                  <a:lnTo>
                    <a:pt x="9740" y="51904"/>
                  </a:lnTo>
                  <a:lnTo>
                    <a:pt x="10515" y="51193"/>
                  </a:lnTo>
                  <a:lnTo>
                    <a:pt x="14236" y="46012"/>
                  </a:lnTo>
                  <a:lnTo>
                    <a:pt x="15557" y="44780"/>
                  </a:lnTo>
                  <a:lnTo>
                    <a:pt x="18249" y="43408"/>
                  </a:lnTo>
                  <a:lnTo>
                    <a:pt x="19342" y="43078"/>
                  </a:lnTo>
                  <a:lnTo>
                    <a:pt x="21551" y="41935"/>
                  </a:lnTo>
                  <a:lnTo>
                    <a:pt x="22669" y="41173"/>
                  </a:lnTo>
                  <a:lnTo>
                    <a:pt x="25679" y="39636"/>
                  </a:lnTo>
                  <a:lnTo>
                    <a:pt x="27266" y="38315"/>
                  </a:lnTo>
                  <a:lnTo>
                    <a:pt x="30429" y="36969"/>
                  </a:lnTo>
                  <a:lnTo>
                    <a:pt x="31813" y="36906"/>
                  </a:lnTo>
                  <a:lnTo>
                    <a:pt x="34315" y="36347"/>
                  </a:lnTo>
                  <a:lnTo>
                    <a:pt x="36499" y="35382"/>
                  </a:lnTo>
                  <a:lnTo>
                    <a:pt x="37718" y="34671"/>
                  </a:lnTo>
                  <a:lnTo>
                    <a:pt x="39395" y="34544"/>
                  </a:lnTo>
                  <a:lnTo>
                    <a:pt x="39712" y="32740"/>
                  </a:lnTo>
                  <a:lnTo>
                    <a:pt x="37795" y="29235"/>
                  </a:lnTo>
                  <a:lnTo>
                    <a:pt x="35979" y="25654"/>
                  </a:lnTo>
                  <a:lnTo>
                    <a:pt x="33185" y="22694"/>
                  </a:lnTo>
                  <a:lnTo>
                    <a:pt x="31013" y="21844"/>
                  </a:lnTo>
                  <a:lnTo>
                    <a:pt x="28854" y="22110"/>
                  </a:lnTo>
                  <a:lnTo>
                    <a:pt x="22758" y="22631"/>
                  </a:lnTo>
                  <a:lnTo>
                    <a:pt x="18986" y="24866"/>
                  </a:lnTo>
                  <a:lnTo>
                    <a:pt x="15074" y="22847"/>
                  </a:lnTo>
                  <a:lnTo>
                    <a:pt x="9537" y="15697"/>
                  </a:lnTo>
                  <a:lnTo>
                    <a:pt x="6883" y="10528"/>
                  </a:lnTo>
                  <a:lnTo>
                    <a:pt x="5460" y="4762"/>
                  </a:lnTo>
                  <a:lnTo>
                    <a:pt x="5156" y="2438"/>
                  </a:lnTo>
                  <a:lnTo>
                    <a:pt x="4317" y="520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0" name="object 1220" descr=""/>
            <p:cNvSpPr/>
            <p:nvPr/>
          </p:nvSpPr>
          <p:spPr>
            <a:xfrm>
              <a:off x="1871526" y="5563654"/>
              <a:ext cx="43815" cy="17145"/>
            </a:xfrm>
            <a:custGeom>
              <a:avLst/>
              <a:gdLst/>
              <a:ahLst/>
              <a:cxnLst/>
              <a:rect l="l" t="t" r="r" b="b"/>
              <a:pathLst>
                <a:path w="43814" h="17145">
                  <a:moveTo>
                    <a:pt x="39167" y="12280"/>
                  </a:moveTo>
                  <a:lnTo>
                    <a:pt x="22961" y="12280"/>
                  </a:lnTo>
                  <a:lnTo>
                    <a:pt x="23741" y="12484"/>
                  </a:lnTo>
                  <a:lnTo>
                    <a:pt x="24507" y="13055"/>
                  </a:lnTo>
                  <a:lnTo>
                    <a:pt x="25257" y="13715"/>
                  </a:lnTo>
                  <a:lnTo>
                    <a:pt x="26212" y="14249"/>
                  </a:lnTo>
                  <a:lnTo>
                    <a:pt x="27330" y="15620"/>
                  </a:lnTo>
                  <a:lnTo>
                    <a:pt x="28016" y="15836"/>
                  </a:lnTo>
                  <a:lnTo>
                    <a:pt x="28371" y="16421"/>
                  </a:lnTo>
                  <a:lnTo>
                    <a:pt x="29286" y="16827"/>
                  </a:lnTo>
                  <a:lnTo>
                    <a:pt x="30073" y="16370"/>
                  </a:lnTo>
                  <a:lnTo>
                    <a:pt x="30886" y="16078"/>
                  </a:lnTo>
                  <a:lnTo>
                    <a:pt x="31419" y="15747"/>
                  </a:lnTo>
                  <a:lnTo>
                    <a:pt x="31851" y="15303"/>
                  </a:lnTo>
                  <a:lnTo>
                    <a:pt x="32105" y="14719"/>
                  </a:lnTo>
                  <a:lnTo>
                    <a:pt x="32359" y="13919"/>
                  </a:lnTo>
                  <a:lnTo>
                    <a:pt x="32880" y="13461"/>
                  </a:lnTo>
                  <a:lnTo>
                    <a:pt x="33693" y="13347"/>
                  </a:lnTo>
                  <a:lnTo>
                    <a:pt x="34531" y="13271"/>
                  </a:lnTo>
                  <a:lnTo>
                    <a:pt x="35904" y="13271"/>
                  </a:lnTo>
                  <a:lnTo>
                    <a:pt x="37122" y="13182"/>
                  </a:lnTo>
                  <a:lnTo>
                    <a:pt x="38020" y="13030"/>
                  </a:lnTo>
                  <a:lnTo>
                    <a:pt x="38798" y="12572"/>
                  </a:lnTo>
                  <a:lnTo>
                    <a:pt x="39167" y="12280"/>
                  </a:lnTo>
                  <a:close/>
                </a:path>
                <a:path w="43814" h="17145">
                  <a:moveTo>
                    <a:pt x="43103" y="8889"/>
                  </a:moveTo>
                  <a:lnTo>
                    <a:pt x="10769" y="8889"/>
                  </a:lnTo>
                  <a:lnTo>
                    <a:pt x="14630" y="13055"/>
                  </a:lnTo>
                  <a:lnTo>
                    <a:pt x="17792" y="14122"/>
                  </a:lnTo>
                  <a:lnTo>
                    <a:pt x="18427" y="13461"/>
                  </a:lnTo>
                  <a:lnTo>
                    <a:pt x="20066" y="13461"/>
                  </a:lnTo>
                  <a:lnTo>
                    <a:pt x="20769" y="12979"/>
                  </a:lnTo>
                  <a:lnTo>
                    <a:pt x="21310" y="12484"/>
                  </a:lnTo>
                  <a:lnTo>
                    <a:pt x="22123" y="12344"/>
                  </a:lnTo>
                  <a:lnTo>
                    <a:pt x="22961" y="12280"/>
                  </a:lnTo>
                  <a:lnTo>
                    <a:pt x="39167" y="12280"/>
                  </a:lnTo>
                  <a:lnTo>
                    <a:pt x="39344" y="12141"/>
                  </a:lnTo>
                  <a:lnTo>
                    <a:pt x="39366" y="11341"/>
                  </a:lnTo>
                  <a:lnTo>
                    <a:pt x="39204" y="10972"/>
                  </a:lnTo>
                  <a:lnTo>
                    <a:pt x="38887" y="10528"/>
                  </a:lnTo>
                  <a:lnTo>
                    <a:pt x="43358" y="10528"/>
                  </a:lnTo>
                  <a:lnTo>
                    <a:pt x="43103" y="8889"/>
                  </a:lnTo>
                  <a:close/>
                </a:path>
                <a:path w="43814" h="17145">
                  <a:moveTo>
                    <a:pt x="20066" y="13461"/>
                  </a:moveTo>
                  <a:lnTo>
                    <a:pt x="18427" y="13461"/>
                  </a:lnTo>
                  <a:lnTo>
                    <a:pt x="19316" y="13715"/>
                  </a:lnTo>
                  <a:lnTo>
                    <a:pt x="20066" y="13461"/>
                  </a:lnTo>
                  <a:close/>
                </a:path>
                <a:path w="43814" h="17145">
                  <a:moveTo>
                    <a:pt x="35904" y="13271"/>
                  </a:moveTo>
                  <a:lnTo>
                    <a:pt x="34531" y="13271"/>
                  </a:lnTo>
                  <a:lnTo>
                    <a:pt x="35382" y="13309"/>
                  </a:lnTo>
                  <a:lnTo>
                    <a:pt x="35904" y="13271"/>
                  </a:lnTo>
                  <a:close/>
                </a:path>
                <a:path w="43814" h="17145">
                  <a:moveTo>
                    <a:pt x="43386" y="10706"/>
                  </a:moveTo>
                  <a:lnTo>
                    <a:pt x="39370" y="10706"/>
                  </a:lnTo>
                  <a:lnTo>
                    <a:pt x="41236" y="11341"/>
                  </a:lnTo>
                  <a:lnTo>
                    <a:pt x="43789" y="13284"/>
                  </a:lnTo>
                  <a:lnTo>
                    <a:pt x="43386" y="10706"/>
                  </a:lnTo>
                  <a:close/>
                </a:path>
                <a:path w="43814" h="17145">
                  <a:moveTo>
                    <a:pt x="43358" y="10528"/>
                  </a:moveTo>
                  <a:lnTo>
                    <a:pt x="38887" y="10528"/>
                  </a:lnTo>
                  <a:lnTo>
                    <a:pt x="39382" y="10718"/>
                  </a:lnTo>
                  <a:lnTo>
                    <a:pt x="43386" y="10706"/>
                  </a:lnTo>
                  <a:lnTo>
                    <a:pt x="43358" y="10528"/>
                  </a:lnTo>
                  <a:close/>
                </a:path>
                <a:path w="43814" h="17145">
                  <a:moveTo>
                    <a:pt x="5969" y="0"/>
                  </a:moveTo>
                  <a:lnTo>
                    <a:pt x="3733" y="673"/>
                  </a:lnTo>
                  <a:lnTo>
                    <a:pt x="2286" y="1219"/>
                  </a:lnTo>
                  <a:lnTo>
                    <a:pt x="762" y="1663"/>
                  </a:lnTo>
                  <a:lnTo>
                    <a:pt x="114" y="3301"/>
                  </a:lnTo>
                  <a:lnTo>
                    <a:pt x="0" y="4825"/>
                  </a:lnTo>
                  <a:lnTo>
                    <a:pt x="393" y="5537"/>
                  </a:lnTo>
                  <a:lnTo>
                    <a:pt x="4457" y="9347"/>
                  </a:lnTo>
                  <a:lnTo>
                    <a:pt x="10769" y="8889"/>
                  </a:lnTo>
                  <a:lnTo>
                    <a:pt x="43103" y="8889"/>
                  </a:lnTo>
                  <a:lnTo>
                    <a:pt x="39274" y="6629"/>
                  </a:lnTo>
                  <a:lnTo>
                    <a:pt x="27660" y="6629"/>
                  </a:lnTo>
                  <a:lnTo>
                    <a:pt x="21297" y="5333"/>
                  </a:lnTo>
                  <a:lnTo>
                    <a:pt x="15227" y="2641"/>
                  </a:lnTo>
                  <a:lnTo>
                    <a:pt x="13703" y="1803"/>
                  </a:lnTo>
                  <a:lnTo>
                    <a:pt x="12115" y="1155"/>
                  </a:lnTo>
                  <a:lnTo>
                    <a:pt x="10426" y="761"/>
                  </a:lnTo>
                  <a:lnTo>
                    <a:pt x="8191" y="457"/>
                  </a:lnTo>
                  <a:lnTo>
                    <a:pt x="5969" y="0"/>
                  </a:lnTo>
                  <a:close/>
                </a:path>
                <a:path w="43814" h="17145">
                  <a:moveTo>
                    <a:pt x="35026" y="6502"/>
                  </a:moveTo>
                  <a:lnTo>
                    <a:pt x="34302" y="6565"/>
                  </a:lnTo>
                  <a:lnTo>
                    <a:pt x="27660" y="6629"/>
                  </a:lnTo>
                  <a:lnTo>
                    <a:pt x="39274" y="6629"/>
                  </a:lnTo>
                  <a:lnTo>
                    <a:pt x="38671" y="6565"/>
                  </a:lnTo>
                  <a:lnTo>
                    <a:pt x="37452" y="6527"/>
                  </a:lnTo>
                  <a:lnTo>
                    <a:pt x="35026" y="6502"/>
                  </a:lnTo>
                  <a:close/>
                </a:path>
                <a:path w="43814" h="17145">
                  <a:moveTo>
                    <a:pt x="36969" y="6502"/>
                  </a:moveTo>
                  <a:lnTo>
                    <a:pt x="36487" y="6527"/>
                  </a:lnTo>
                  <a:lnTo>
                    <a:pt x="37452" y="6527"/>
                  </a:lnTo>
                  <a:lnTo>
                    <a:pt x="36969" y="6502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1" name="object 1221" descr=""/>
            <p:cNvSpPr/>
            <p:nvPr/>
          </p:nvSpPr>
          <p:spPr>
            <a:xfrm>
              <a:off x="1953255" y="555975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79">
                  <a:moveTo>
                    <a:pt x="9763" y="9613"/>
                  </a:moveTo>
                  <a:lnTo>
                    <a:pt x="3362" y="12522"/>
                  </a:lnTo>
                  <a:lnTo>
                    <a:pt x="1203" y="14325"/>
                  </a:lnTo>
                  <a:lnTo>
                    <a:pt x="0" y="15392"/>
                  </a:lnTo>
                  <a:lnTo>
                    <a:pt x="1635" y="17157"/>
                  </a:lnTo>
                  <a:lnTo>
                    <a:pt x="2206" y="17576"/>
                  </a:lnTo>
                  <a:lnTo>
                    <a:pt x="2841" y="17741"/>
                  </a:lnTo>
                  <a:lnTo>
                    <a:pt x="3540" y="17716"/>
                  </a:lnTo>
                  <a:lnTo>
                    <a:pt x="3984" y="17665"/>
                  </a:lnTo>
                  <a:lnTo>
                    <a:pt x="4403" y="17551"/>
                  </a:lnTo>
                  <a:lnTo>
                    <a:pt x="5762" y="16916"/>
                  </a:lnTo>
                  <a:lnTo>
                    <a:pt x="6842" y="16789"/>
                  </a:lnTo>
                  <a:lnTo>
                    <a:pt x="8467" y="15773"/>
                  </a:lnTo>
                  <a:lnTo>
                    <a:pt x="9267" y="15557"/>
                  </a:lnTo>
                  <a:lnTo>
                    <a:pt x="10105" y="15468"/>
                  </a:lnTo>
                  <a:lnTo>
                    <a:pt x="10537" y="15392"/>
                  </a:lnTo>
                  <a:lnTo>
                    <a:pt x="10956" y="15252"/>
                  </a:lnTo>
                  <a:lnTo>
                    <a:pt x="11337" y="15036"/>
                  </a:lnTo>
                  <a:lnTo>
                    <a:pt x="13852" y="12827"/>
                  </a:lnTo>
                  <a:lnTo>
                    <a:pt x="16875" y="11861"/>
                  </a:lnTo>
                  <a:lnTo>
                    <a:pt x="20138" y="11493"/>
                  </a:lnTo>
                  <a:lnTo>
                    <a:pt x="21584" y="11493"/>
                  </a:lnTo>
                  <a:lnTo>
                    <a:pt x="22348" y="10883"/>
                  </a:lnTo>
                  <a:lnTo>
                    <a:pt x="26749" y="10883"/>
                  </a:lnTo>
                  <a:lnTo>
                    <a:pt x="27073" y="10515"/>
                  </a:lnTo>
                  <a:lnTo>
                    <a:pt x="29920" y="10515"/>
                  </a:lnTo>
                  <a:lnTo>
                    <a:pt x="30801" y="9944"/>
                  </a:lnTo>
                  <a:lnTo>
                    <a:pt x="11325" y="9944"/>
                  </a:lnTo>
                  <a:lnTo>
                    <a:pt x="9763" y="9613"/>
                  </a:lnTo>
                  <a:close/>
                </a:path>
                <a:path w="38100" h="17779">
                  <a:moveTo>
                    <a:pt x="26749" y="10883"/>
                  </a:moveTo>
                  <a:lnTo>
                    <a:pt x="22348" y="10883"/>
                  </a:lnTo>
                  <a:lnTo>
                    <a:pt x="23415" y="11620"/>
                  </a:lnTo>
                  <a:lnTo>
                    <a:pt x="24126" y="11912"/>
                  </a:lnTo>
                  <a:lnTo>
                    <a:pt x="24888" y="13004"/>
                  </a:lnTo>
                  <a:lnTo>
                    <a:pt x="26749" y="10883"/>
                  </a:lnTo>
                  <a:close/>
                </a:path>
                <a:path w="38100" h="17779">
                  <a:moveTo>
                    <a:pt x="21584" y="11493"/>
                  </a:moveTo>
                  <a:lnTo>
                    <a:pt x="20138" y="11493"/>
                  </a:lnTo>
                  <a:lnTo>
                    <a:pt x="21218" y="11785"/>
                  </a:lnTo>
                  <a:lnTo>
                    <a:pt x="21584" y="11493"/>
                  </a:lnTo>
                  <a:close/>
                </a:path>
                <a:path w="38100" h="17779">
                  <a:moveTo>
                    <a:pt x="29920" y="10515"/>
                  </a:moveTo>
                  <a:lnTo>
                    <a:pt x="27073" y="10515"/>
                  </a:lnTo>
                  <a:lnTo>
                    <a:pt x="29333" y="10896"/>
                  </a:lnTo>
                  <a:lnTo>
                    <a:pt x="29920" y="10515"/>
                  </a:lnTo>
                  <a:close/>
                </a:path>
                <a:path w="38100" h="17779">
                  <a:moveTo>
                    <a:pt x="13014" y="8877"/>
                  </a:moveTo>
                  <a:lnTo>
                    <a:pt x="12760" y="9232"/>
                  </a:lnTo>
                  <a:lnTo>
                    <a:pt x="11325" y="9944"/>
                  </a:lnTo>
                  <a:lnTo>
                    <a:pt x="30801" y="9944"/>
                  </a:lnTo>
                  <a:lnTo>
                    <a:pt x="30977" y="9829"/>
                  </a:lnTo>
                  <a:lnTo>
                    <a:pt x="31009" y="9702"/>
                  </a:lnTo>
                  <a:lnTo>
                    <a:pt x="13852" y="9702"/>
                  </a:lnTo>
                  <a:lnTo>
                    <a:pt x="13014" y="8877"/>
                  </a:lnTo>
                  <a:close/>
                </a:path>
                <a:path w="38100" h="17779">
                  <a:moveTo>
                    <a:pt x="13280" y="5080"/>
                  </a:moveTo>
                  <a:lnTo>
                    <a:pt x="12455" y="6832"/>
                  </a:lnTo>
                  <a:lnTo>
                    <a:pt x="12455" y="7759"/>
                  </a:lnTo>
                  <a:lnTo>
                    <a:pt x="12963" y="8331"/>
                  </a:lnTo>
                  <a:lnTo>
                    <a:pt x="13763" y="8712"/>
                  </a:lnTo>
                  <a:lnTo>
                    <a:pt x="13852" y="9702"/>
                  </a:lnTo>
                  <a:lnTo>
                    <a:pt x="31009" y="9702"/>
                  </a:lnTo>
                  <a:lnTo>
                    <a:pt x="31035" y="9347"/>
                  </a:lnTo>
                  <a:lnTo>
                    <a:pt x="30591" y="9194"/>
                  </a:lnTo>
                  <a:lnTo>
                    <a:pt x="31022" y="9017"/>
                  </a:lnTo>
                  <a:lnTo>
                    <a:pt x="32160" y="9017"/>
                  </a:lnTo>
                  <a:lnTo>
                    <a:pt x="33461" y="7251"/>
                  </a:lnTo>
                  <a:lnTo>
                    <a:pt x="35933" y="6477"/>
                  </a:lnTo>
                  <a:lnTo>
                    <a:pt x="27212" y="6477"/>
                  </a:lnTo>
                  <a:lnTo>
                    <a:pt x="26247" y="6172"/>
                  </a:lnTo>
                  <a:lnTo>
                    <a:pt x="25460" y="5422"/>
                  </a:lnTo>
                  <a:lnTo>
                    <a:pt x="25205" y="5207"/>
                  </a:lnTo>
                  <a:lnTo>
                    <a:pt x="15109" y="5207"/>
                  </a:lnTo>
                  <a:lnTo>
                    <a:pt x="13280" y="5080"/>
                  </a:lnTo>
                  <a:close/>
                </a:path>
                <a:path w="38100" h="17779">
                  <a:moveTo>
                    <a:pt x="32160" y="9017"/>
                  </a:moveTo>
                  <a:lnTo>
                    <a:pt x="31022" y="9017"/>
                  </a:lnTo>
                  <a:lnTo>
                    <a:pt x="31353" y="9055"/>
                  </a:lnTo>
                  <a:lnTo>
                    <a:pt x="31632" y="9194"/>
                  </a:lnTo>
                  <a:lnTo>
                    <a:pt x="31861" y="9423"/>
                  </a:lnTo>
                  <a:lnTo>
                    <a:pt x="32160" y="9017"/>
                  </a:lnTo>
                  <a:close/>
                </a:path>
                <a:path w="38100" h="17779">
                  <a:moveTo>
                    <a:pt x="34820" y="0"/>
                  </a:moveTo>
                  <a:lnTo>
                    <a:pt x="34350" y="3175"/>
                  </a:lnTo>
                  <a:lnTo>
                    <a:pt x="32648" y="3975"/>
                  </a:lnTo>
                  <a:lnTo>
                    <a:pt x="31923" y="4686"/>
                  </a:lnTo>
                  <a:lnTo>
                    <a:pt x="27212" y="6477"/>
                  </a:lnTo>
                  <a:lnTo>
                    <a:pt x="35933" y="6477"/>
                  </a:lnTo>
                  <a:lnTo>
                    <a:pt x="36420" y="6324"/>
                  </a:lnTo>
                  <a:lnTo>
                    <a:pt x="37322" y="3505"/>
                  </a:lnTo>
                  <a:lnTo>
                    <a:pt x="37601" y="2819"/>
                  </a:lnTo>
                  <a:lnTo>
                    <a:pt x="37842" y="2133"/>
                  </a:lnTo>
                  <a:lnTo>
                    <a:pt x="37652" y="1371"/>
                  </a:lnTo>
                  <a:lnTo>
                    <a:pt x="34820" y="0"/>
                  </a:lnTo>
                  <a:close/>
                </a:path>
                <a:path w="38100" h="17779">
                  <a:moveTo>
                    <a:pt x="21193" y="3708"/>
                  </a:moveTo>
                  <a:lnTo>
                    <a:pt x="20519" y="3708"/>
                  </a:lnTo>
                  <a:lnTo>
                    <a:pt x="19161" y="3835"/>
                  </a:lnTo>
                  <a:lnTo>
                    <a:pt x="17865" y="4267"/>
                  </a:lnTo>
                  <a:lnTo>
                    <a:pt x="16557" y="4622"/>
                  </a:lnTo>
                  <a:lnTo>
                    <a:pt x="15109" y="5207"/>
                  </a:lnTo>
                  <a:lnTo>
                    <a:pt x="25205" y="5207"/>
                  </a:lnTo>
                  <a:lnTo>
                    <a:pt x="24774" y="4889"/>
                  </a:lnTo>
                  <a:lnTo>
                    <a:pt x="23783" y="4406"/>
                  </a:lnTo>
                  <a:lnTo>
                    <a:pt x="23148" y="4203"/>
                  </a:lnTo>
                  <a:lnTo>
                    <a:pt x="22488" y="4051"/>
                  </a:lnTo>
                  <a:lnTo>
                    <a:pt x="21743" y="3835"/>
                  </a:lnTo>
                  <a:lnTo>
                    <a:pt x="21193" y="3708"/>
                  </a:lnTo>
                  <a:close/>
                </a:path>
              </a:pathLst>
            </a:custGeom>
            <a:solidFill>
              <a:srgbClr val="E4B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1858549" y="5554291"/>
              <a:ext cx="19050" cy="15875"/>
            </a:xfrm>
            <a:custGeom>
              <a:avLst/>
              <a:gdLst/>
              <a:ahLst/>
              <a:cxnLst/>
              <a:rect l="l" t="t" r="r" b="b"/>
              <a:pathLst>
                <a:path w="19050" h="15875">
                  <a:moveTo>
                    <a:pt x="1816" y="0"/>
                  </a:moveTo>
                  <a:lnTo>
                    <a:pt x="990" y="1790"/>
                  </a:lnTo>
                  <a:lnTo>
                    <a:pt x="0" y="3302"/>
                  </a:lnTo>
                  <a:lnTo>
                    <a:pt x="223" y="4254"/>
                  </a:lnTo>
                  <a:lnTo>
                    <a:pt x="333" y="4572"/>
                  </a:lnTo>
                  <a:lnTo>
                    <a:pt x="453" y="4838"/>
                  </a:lnTo>
                  <a:lnTo>
                    <a:pt x="647" y="5156"/>
                  </a:lnTo>
                  <a:lnTo>
                    <a:pt x="952" y="5511"/>
                  </a:lnTo>
                  <a:lnTo>
                    <a:pt x="1854" y="7150"/>
                  </a:lnTo>
                  <a:lnTo>
                    <a:pt x="2514" y="9017"/>
                  </a:lnTo>
                  <a:lnTo>
                    <a:pt x="5575" y="12433"/>
                  </a:lnTo>
                  <a:lnTo>
                    <a:pt x="7099" y="15278"/>
                  </a:lnTo>
                  <a:lnTo>
                    <a:pt x="10629" y="14808"/>
                  </a:lnTo>
                  <a:lnTo>
                    <a:pt x="11417" y="14541"/>
                  </a:lnTo>
                  <a:lnTo>
                    <a:pt x="12242" y="14401"/>
                  </a:lnTo>
                  <a:lnTo>
                    <a:pt x="13741" y="12915"/>
                  </a:lnTo>
                  <a:lnTo>
                    <a:pt x="14287" y="11404"/>
                  </a:lnTo>
                  <a:lnTo>
                    <a:pt x="16681" y="11404"/>
                  </a:lnTo>
                  <a:lnTo>
                    <a:pt x="16967" y="10744"/>
                  </a:lnTo>
                  <a:lnTo>
                    <a:pt x="17542" y="10210"/>
                  </a:lnTo>
                  <a:lnTo>
                    <a:pt x="6934" y="10210"/>
                  </a:lnTo>
                  <a:lnTo>
                    <a:pt x="3073" y="7988"/>
                  </a:lnTo>
                  <a:lnTo>
                    <a:pt x="3531" y="6972"/>
                  </a:lnTo>
                  <a:lnTo>
                    <a:pt x="3606" y="6718"/>
                  </a:lnTo>
                  <a:lnTo>
                    <a:pt x="3718" y="6558"/>
                  </a:lnTo>
                  <a:lnTo>
                    <a:pt x="4740" y="4292"/>
                  </a:lnTo>
                  <a:lnTo>
                    <a:pt x="4665" y="3302"/>
                  </a:lnTo>
                  <a:lnTo>
                    <a:pt x="4191" y="927"/>
                  </a:lnTo>
                  <a:lnTo>
                    <a:pt x="1816" y="0"/>
                  </a:lnTo>
                  <a:close/>
                </a:path>
                <a:path w="19050" h="15875">
                  <a:moveTo>
                    <a:pt x="16681" y="11404"/>
                  </a:moveTo>
                  <a:lnTo>
                    <a:pt x="14287" y="11404"/>
                  </a:lnTo>
                  <a:lnTo>
                    <a:pt x="16357" y="12153"/>
                  </a:lnTo>
                  <a:lnTo>
                    <a:pt x="16681" y="11404"/>
                  </a:lnTo>
                  <a:close/>
                </a:path>
                <a:path w="19050" h="15875">
                  <a:moveTo>
                    <a:pt x="6083" y="3835"/>
                  </a:moveTo>
                  <a:lnTo>
                    <a:pt x="5422" y="4114"/>
                  </a:lnTo>
                  <a:lnTo>
                    <a:pt x="3718" y="6558"/>
                  </a:lnTo>
                  <a:lnTo>
                    <a:pt x="3632" y="6748"/>
                  </a:lnTo>
                  <a:lnTo>
                    <a:pt x="5130" y="8496"/>
                  </a:lnTo>
                  <a:lnTo>
                    <a:pt x="6934" y="10210"/>
                  </a:lnTo>
                  <a:lnTo>
                    <a:pt x="17542" y="10210"/>
                  </a:lnTo>
                  <a:lnTo>
                    <a:pt x="17830" y="9944"/>
                  </a:lnTo>
                  <a:lnTo>
                    <a:pt x="18554" y="9080"/>
                  </a:lnTo>
                  <a:lnTo>
                    <a:pt x="18376" y="7785"/>
                  </a:lnTo>
                  <a:lnTo>
                    <a:pt x="7848" y="5435"/>
                  </a:lnTo>
                  <a:lnTo>
                    <a:pt x="7073" y="5130"/>
                  </a:lnTo>
                  <a:lnTo>
                    <a:pt x="7785" y="4572"/>
                  </a:lnTo>
                  <a:lnTo>
                    <a:pt x="7240" y="4254"/>
                  </a:lnTo>
                  <a:lnTo>
                    <a:pt x="6718" y="3848"/>
                  </a:lnTo>
                  <a:lnTo>
                    <a:pt x="6083" y="3835"/>
                  </a:lnTo>
                  <a:close/>
                </a:path>
                <a:path w="19050" h="15875">
                  <a:moveTo>
                    <a:pt x="11010" y="4254"/>
                  </a:moveTo>
                  <a:lnTo>
                    <a:pt x="8445" y="4622"/>
                  </a:lnTo>
                  <a:lnTo>
                    <a:pt x="8001" y="4711"/>
                  </a:lnTo>
                  <a:lnTo>
                    <a:pt x="7848" y="5435"/>
                  </a:lnTo>
                  <a:lnTo>
                    <a:pt x="16104" y="5435"/>
                  </a:lnTo>
                  <a:lnTo>
                    <a:pt x="15963" y="5346"/>
                  </a:lnTo>
                  <a:lnTo>
                    <a:pt x="13487" y="4838"/>
                  </a:lnTo>
                  <a:lnTo>
                    <a:pt x="11010" y="4254"/>
                  </a:lnTo>
                  <a:close/>
                </a:path>
              </a:pathLst>
            </a:custGeom>
            <a:solidFill>
              <a:srgbClr val="8C42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1957502" y="5478202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5" h="9525">
                  <a:moveTo>
                    <a:pt x="1943" y="0"/>
                  </a:moveTo>
                  <a:lnTo>
                    <a:pt x="0" y="3060"/>
                  </a:lnTo>
                  <a:lnTo>
                    <a:pt x="101" y="3797"/>
                  </a:lnTo>
                  <a:lnTo>
                    <a:pt x="2413" y="5435"/>
                  </a:lnTo>
                  <a:lnTo>
                    <a:pt x="3276" y="5600"/>
                  </a:lnTo>
                  <a:lnTo>
                    <a:pt x="4064" y="5994"/>
                  </a:lnTo>
                  <a:lnTo>
                    <a:pt x="5511" y="6591"/>
                  </a:lnTo>
                  <a:lnTo>
                    <a:pt x="7048" y="6946"/>
                  </a:lnTo>
                  <a:lnTo>
                    <a:pt x="8445" y="7670"/>
                  </a:lnTo>
                  <a:lnTo>
                    <a:pt x="9093" y="7912"/>
                  </a:lnTo>
                  <a:lnTo>
                    <a:pt x="9753" y="8089"/>
                  </a:lnTo>
                  <a:lnTo>
                    <a:pt x="11734" y="8381"/>
                  </a:lnTo>
                  <a:lnTo>
                    <a:pt x="12992" y="8928"/>
                  </a:lnTo>
                  <a:lnTo>
                    <a:pt x="14363" y="8623"/>
                  </a:lnTo>
                  <a:lnTo>
                    <a:pt x="14757" y="8458"/>
                  </a:lnTo>
                  <a:lnTo>
                    <a:pt x="15074" y="8204"/>
                  </a:lnTo>
                  <a:lnTo>
                    <a:pt x="15265" y="7797"/>
                  </a:lnTo>
                  <a:lnTo>
                    <a:pt x="16154" y="6553"/>
                  </a:lnTo>
                  <a:lnTo>
                    <a:pt x="17284" y="7670"/>
                  </a:lnTo>
                  <a:lnTo>
                    <a:pt x="19596" y="7150"/>
                  </a:lnTo>
                  <a:lnTo>
                    <a:pt x="20574" y="6591"/>
                  </a:lnTo>
                  <a:lnTo>
                    <a:pt x="20231" y="4978"/>
                  </a:lnTo>
                  <a:lnTo>
                    <a:pt x="18084" y="3682"/>
                  </a:lnTo>
                  <a:lnTo>
                    <a:pt x="12700" y="2476"/>
                  </a:lnTo>
                  <a:lnTo>
                    <a:pt x="7556" y="203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06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1994766" y="552465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5">
                  <a:moveTo>
                    <a:pt x="2946" y="0"/>
                  </a:moveTo>
                  <a:lnTo>
                    <a:pt x="0" y="2743"/>
                  </a:lnTo>
                  <a:lnTo>
                    <a:pt x="12" y="3517"/>
                  </a:lnTo>
                  <a:lnTo>
                    <a:pt x="3251" y="6324"/>
                  </a:lnTo>
                  <a:lnTo>
                    <a:pt x="4457" y="6184"/>
                  </a:lnTo>
                  <a:lnTo>
                    <a:pt x="5219" y="6121"/>
                  </a:lnTo>
                  <a:lnTo>
                    <a:pt x="6045" y="5994"/>
                  </a:lnTo>
                  <a:lnTo>
                    <a:pt x="5232" y="7137"/>
                  </a:lnTo>
                  <a:lnTo>
                    <a:pt x="3708" y="8699"/>
                  </a:lnTo>
                  <a:lnTo>
                    <a:pt x="3695" y="9893"/>
                  </a:lnTo>
                  <a:lnTo>
                    <a:pt x="6096" y="10464"/>
                  </a:lnTo>
                  <a:lnTo>
                    <a:pt x="6819" y="10541"/>
                  </a:lnTo>
                  <a:lnTo>
                    <a:pt x="7531" y="10477"/>
                  </a:lnTo>
                  <a:lnTo>
                    <a:pt x="9182" y="9944"/>
                  </a:lnTo>
                  <a:lnTo>
                    <a:pt x="9817" y="9194"/>
                  </a:lnTo>
                  <a:lnTo>
                    <a:pt x="10502" y="8547"/>
                  </a:lnTo>
                  <a:lnTo>
                    <a:pt x="11112" y="7696"/>
                  </a:lnTo>
                  <a:lnTo>
                    <a:pt x="11772" y="6883"/>
                  </a:lnTo>
                  <a:lnTo>
                    <a:pt x="14033" y="3149"/>
                  </a:lnTo>
                  <a:lnTo>
                    <a:pt x="10426" y="1409"/>
                  </a:lnTo>
                  <a:lnTo>
                    <a:pt x="9461" y="1028"/>
                  </a:lnTo>
                  <a:lnTo>
                    <a:pt x="7454" y="1841"/>
                  </a:lnTo>
                  <a:lnTo>
                    <a:pt x="5854" y="190"/>
                  </a:lnTo>
                  <a:lnTo>
                    <a:pt x="3987" y="165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DFD7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1977295" y="5555416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4" h="12064">
                  <a:moveTo>
                    <a:pt x="13525" y="0"/>
                  </a:moveTo>
                  <a:lnTo>
                    <a:pt x="10947" y="1282"/>
                  </a:lnTo>
                  <a:lnTo>
                    <a:pt x="7378" y="4394"/>
                  </a:lnTo>
                  <a:lnTo>
                    <a:pt x="4445" y="5740"/>
                  </a:lnTo>
                  <a:lnTo>
                    <a:pt x="3213" y="6413"/>
                  </a:lnTo>
                  <a:lnTo>
                    <a:pt x="1917" y="6959"/>
                  </a:lnTo>
                  <a:lnTo>
                    <a:pt x="762" y="7772"/>
                  </a:lnTo>
                  <a:lnTo>
                    <a:pt x="393" y="8089"/>
                  </a:lnTo>
                  <a:lnTo>
                    <a:pt x="127" y="8470"/>
                  </a:lnTo>
                  <a:lnTo>
                    <a:pt x="0" y="8940"/>
                  </a:lnTo>
                  <a:lnTo>
                    <a:pt x="342" y="9575"/>
                  </a:lnTo>
                  <a:lnTo>
                    <a:pt x="1701" y="10642"/>
                  </a:lnTo>
                  <a:lnTo>
                    <a:pt x="3340" y="10693"/>
                  </a:lnTo>
                  <a:lnTo>
                    <a:pt x="4521" y="11671"/>
                  </a:lnTo>
                  <a:lnTo>
                    <a:pt x="5473" y="11709"/>
                  </a:lnTo>
                  <a:lnTo>
                    <a:pt x="6337" y="11557"/>
                  </a:lnTo>
                  <a:lnTo>
                    <a:pt x="6832" y="10617"/>
                  </a:lnTo>
                  <a:lnTo>
                    <a:pt x="7378" y="10109"/>
                  </a:lnTo>
                  <a:lnTo>
                    <a:pt x="8204" y="10160"/>
                  </a:lnTo>
                  <a:lnTo>
                    <a:pt x="8775" y="9690"/>
                  </a:lnTo>
                  <a:lnTo>
                    <a:pt x="13169" y="5372"/>
                  </a:lnTo>
                  <a:lnTo>
                    <a:pt x="14617" y="6273"/>
                  </a:lnTo>
                  <a:lnTo>
                    <a:pt x="15176" y="3962"/>
                  </a:lnTo>
                  <a:lnTo>
                    <a:pt x="16510" y="4457"/>
                  </a:lnTo>
                  <a:lnTo>
                    <a:pt x="17310" y="3975"/>
                  </a:lnTo>
                  <a:lnTo>
                    <a:pt x="17678" y="2349"/>
                  </a:lnTo>
                  <a:lnTo>
                    <a:pt x="17970" y="1447"/>
                  </a:lnTo>
                  <a:lnTo>
                    <a:pt x="17475" y="952"/>
                  </a:lnTo>
                  <a:lnTo>
                    <a:pt x="16738" y="584"/>
                  </a:lnTo>
                  <a:lnTo>
                    <a:pt x="13525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1851465" y="5525431"/>
              <a:ext cx="9525" cy="25400"/>
            </a:xfrm>
            <a:custGeom>
              <a:avLst/>
              <a:gdLst/>
              <a:ahLst/>
              <a:cxnLst/>
              <a:rect l="l" t="t" r="r" b="b"/>
              <a:pathLst>
                <a:path w="9525" h="25400">
                  <a:moveTo>
                    <a:pt x="3619" y="0"/>
                  </a:moveTo>
                  <a:lnTo>
                    <a:pt x="1955" y="3098"/>
                  </a:lnTo>
                  <a:lnTo>
                    <a:pt x="4178" y="7302"/>
                  </a:lnTo>
                  <a:lnTo>
                    <a:pt x="0" y="10515"/>
                  </a:lnTo>
                  <a:lnTo>
                    <a:pt x="635" y="12230"/>
                  </a:lnTo>
                  <a:lnTo>
                    <a:pt x="4216" y="14731"/>
                  </a:lnTo>
                  <a:lnTo>
                    <a:pt x="3759" y="17576"/>
                  </a:lnTo>
                  <a:lnTo>
                    <a:pt x="4102" y="21831"/>
                  </a:lnTo>
                  <a:lnTo>
                    <a:pt x="3479" y="23494"/>
                  </a:lnTo>
                  <a:lnTo>
                    <a:pt x="4635" y="24866"/>
                  </a:lnTo>
                  <a:lnTo>
                    <a:pt x="6197" y="15303"/>
                  </a:lnTo>
                  <a:lnTo>
                    <a:pt x="8788" y="11620"/>
                  </a:lnTo>
                  <a:lnTo>
                    <a:pt x="8915" y="9969"/>
                  </a:lnTo>
                  <a:lnTo>
                    <a:pt x="8394" y="8585"/>
                  </a:lnTo>
                  <a:lnTo>
                    <a:pt x="5969" y="6603"/>
                  </a:lnTo>
                  <a:lnTo>
                    <a:pt x="5143" y="7988"/>
                  </a:lnTo>
                  <a:lnTo>
                    <a:pt x="4089" y="7950"/>
                  </a:lnTo>
                  <a:lnTo>
                    <a:pt x="4978" y="6934"/>
                  </a:lnTo>
                  <a:lnTo>
                    <a:pt x="5181" y="5765"/>
                  </a:lnTo>
                  <a:lnTo>
                    <a:pt x="5194" y="4559"/>
                  </a:lnTo>
                  <a:lnTo>
                    <a:pt x="5118" y="2882"/>
                  </a:lnTo>
                  <a:lnTo>
                    <a:pt x="5245" y="1142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1990764" y="554764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9778" y="0"/>
                  </a:moveTo>
                  <a:lnTo>
                    <a:pt x="7454" y="2095"/>
                  </a:lnTo>
                  <a:lnTo>
                    <a:pt x="5308" y="622"/>
                  </a:lnTo>
                  <a:lnTo>
                    <a:pt x="3797" y="317"/>
                  </a:lnTo>
                  <a:lnTo>
                    <a:pt x="2387" y="266"/>
                  </a:lnTo>
                  <a:lnTo>
                    <a:pt x="1587" y="1955"/>
                  </a:lnTo>
                  <a:lnTo>
                    <a:pt x="3162" y="4038"/>
                  </a:lnTo>
                  <a:lnTo>
                    <a:pt x="0" y="7010"/>
                  </a:lnTo>
                  <a:lnTo>
                    <a:pt x="2908" y="8826"/>
                  </a:lnTo>
                  <a:lnTo>
                    <a:pt x="4216" y="10121"/>
                  </a:lnTo>
                  <a:lnTo>
                    <a:pt x="4991" y="9715"/>
                  </a:lnTo>
                  <a:lnTo>
                    <a:pt x="5714" y="9105"/>
                  </a:lnTo>
                  <a:lnTo>
                    <a:pt x="10680" y="8115"/>
                  </a:lnTo>
                  <a:lnTo>
                    <a:pt x="12128" y="5232"/>
                  </a:lnTo>
                  <a:lnTo>
                    <a:pt x="12471" y="1447"/>
                  </a:lnTo>
                  <a:lnTo>
                    <a:pt x="11963" y="939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9D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1950873" y="5475040"/>
              <a:ext cx="24765" cy="6985"/>
            </a:xfrm>
            <a:custGeom>
              <a:avLst/>
              <a:gdLst/>
              <a:ahLst/>
              <a:cxnLst/>
              <a:rect l="l" t="t" r="r" b="b"/>
              <a:pathLst>
                <a:path w="24764" h="6985">
                  <a:moveTo>
                    <a:pt x="3619" y="0"/>
                  </a:moveTo>
                  <a:lnTo>
                    <a:pt x="190" y="1676"/>
                  </a:lnTo>
                  <a:lnTo>
                    <a:pt x="0" y="2260"/>
                  </a:lnTo>
                  <a:lnTo>
                    <a:pt x="63" y="2819"/>
                  </a:lnTo>
                  <a:lnTo>
                    <a:pt x="393" y="3352"/>
                  </a:lnTo>
                  <a:lnTo>
                    <a:pt x="2616" y="5575"/>
                  </a:lnTo>
                  <a:lnTo>
                    <a:pt x="5079" y="5486"/>
                  </a:lnTo>
                  <a:lnTo>
                    <a:pt x="7670" y="4089"/>
                  </a:lnTo>
                  <a:lnTo>
                    <a:pt x="8902" y="3670"/>
                  </a:lnTo>
                  <a:lnTo>
                    <a:pt x="10096" y="3987"/>
                  </a:lnTo>
                  <a:lnTo>
                    <a:pt x="24714" y="6845"/>
                  </a:lnTo>
                  <a:lnTo>
                    <a:pt x="23977" y="5753"/>
                  </a:lnTo>
                  <a:lnTo>
                    <a:pt x="22783" y="5245"/>
                  </a:lnTo>
                  <a:lnTo>
                    <a:pt x="18021" y="4521"/>
                  </a:lnTo>
                  <a:lnTo>
                    <a:pt x="14490" y="4063"/>
                  </a:lnTo>
                  <a:lnTo>
                    <a:pt x="11391" y="253"/>
                  </a:lnTo>
                  <a:lnTo>
                    <a:pt x="10325" y="825"/>
                  </a:lnTo>
                  <a:lnTo>
                    <a:pt x="9982" y="1841"/>
                  </a:lnTo>
                  <a:lnTo>
                    <a:pt x="10172" y="1955"/>
                  </a:lnTo>
                  <a:lnTo>
                    <a:pt x="10312" y="2387"/>
                  </a:lnTo>
                  <a:lnTo>
                    <a:pt x="10172" y="2552"/>
                  </a:lnTo>
                  <a:lnTo>
                    <a:pt x="9842" y="2692"/>
                  </a:lnTo>
                  <a:lnTo>
                    <a:pt x="6819" y="457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F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1846766" y="5408639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29">
                  <a:moveTo>
                    <a:pt x="2209" y="0"/>
                  </a:moveTo>
                  <a:lnTo>
                    <a:pt x="0" y="1295"/>
                  </a:lnTo>
                  <a:lnTo>
                    <a:pt x="863" y="6375"/>
                  </a:lnTo>
                  <a:lnTo>
                    <a:pt x="1968" y="8547"/>
                  </a:lnTo>
                  <a:lnTo>
                    <a:pt x="3390" y="10553"/>
                  </a:lnTo>
                  <a:lnTo>
                    <a:pt x="3695" y="10896"/>
                  </a:lnTo>
                  <a:lnTo>
                    <a:pt x="4076" y="11061"/>
                  </a:lnTo>
                  <a:lnTo>
                    <a:pt x="4546" y="11061"/>
                  </a:lnTo>
                  <a:lnTo>
                    <a:pt x="5232" y="10845"/>
                  </a:lnTo>
                  <a:lnTo>
                    <a:pt x="5626" y="10375"/>
                  </a:lnTo>
                  <a:lnTo>
                    <a:pt x="5638" y="9042"/>
                  </a:lnTo>
                  <a:lnTo>
                    <a:pt x="5422" y="8483"/>
                  </a:lnTo>
                  <a:lnTo>
                    <a:pt x="5167" y="8026"/>
                  </a:lnTo>
                  <a:lnTo>
                    <a:pt x="5055" y="7772"/>
                  </a:lnTo>
                  <a:lnTo>
                    <a:pt x="5029" y="7416"/>
                  </a:lnTo>
                  <a:lnTo>
                    <a:pt x="7962" y="7416"/>
                  </a:lnTo>
                  <a:lnTo>
                    <a:pt x="8242" y="7124"/>
                  </a:lnTo>
                  <a:lnTo>
                    <a:pt x="8470" y="6769"/>
                  </a:lnTo>
                  <a:lnTo>
                    <a:pt x="8635" y="6159"/>
                  </a:lnTo>
                  <a:lnTo>
                    <a:pt x="8369" y="3886"/>
                  </a:lnTo>
                  <a:lnTo>
                    <a:pt x="7289" y="2146"/>
                  </a:lnTo>
                  <a:lnTo>
                    <a:pt x="5305" y="965"/>
                  </a:lnTo>
                  <a:lnTo>
                    <a:pt x="2209" y="0"/>
                  </a:lnTo>
                  <a:close/>
                </a:path>
                <a:path w="8889" h="11429">
                  <a:moveTo>
                    <a:pt x="7962" y="7416"/>
                  </a:moveTo>
                  <a:lnTo>
                    <a:pt x="5029" y="7416"/>
                  </a:lnTo>
                  <a:lnTo>
                    <a:pt x="5346" y="7772"/>
                  </a:lnTo>
                  <a:lnTo>
                    <a:pt x="5689" y="7937"/>
                  </a:lnTo>
                  <a:lnTo>
                    <a:pt x="6070" y="8026"/>
                  </a:lnTo>
                  <a:lnTo>
                    <a:pt x="6451" y="8026"/>
                  </a:lnTo>
                  <a:lnTo>
                    <a:pt x="6857" y="7988"/>
                  </a:lnTo>
                  <a:lnTo>
                    <a:pt x="7251" y="7861"/>
                  </a:lnTo>
                  <a:lnTo>
                    <a:pt x="7607" y="7670"/>
                  </a:lnTo>
                  <a:lnTo>
                    <a:pt x="7962" y="7416"/>
                  </a:lnTo>
                  <a:close/>
                </a:path>
              </a:pathLst>
            </a:custGeom>
            <a:solidFill>
              <a:srgbClr val="CA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1982760" y="5497674"/>
              <a:ext cx="17780" cy="10795"/>
            </a:xfrm>
            <a:custGeom>
              <a:avLst/>
              <a:gdLst/>
              <a:ahLst/>
              <a:cxnLst/>
              <a:rect l="l" t="t" r="r" b="b"/>
              <a:pathLst>
                <a:path w="17780" h="10795">
                  <a:moveTo>
                    <a:pt x="15143" y="8912"/>
                  </a:moveTo>
                  <a:lnTo>
                    <a:pt x="14973" y="9512"/>
                  </a:lnTo>
                  <a:lnTo>
                    <a:pt x="15087" y="9944"/>
                  </a:lnTo>
                  <a:lnTo>
                    <a:pt x="15544" y="10287"/>
                  </a:lnTo>
                  <a:lnTo>
                    <a:pt x="16217" y="10401"/>
                  </a:lnTo>
                  <a:lnTo>
                    <a:pt x="16649" y="10350"/>
                  </a:lnTo>
                  <a:lnTo>
                    <a:pt x="17018" y="10172"/>
                  </a:lnTo>
                  <a:lnTo>
                    <a:pt x="17220" y="9944"/>
                  </a:lnTo>
                  <a:lnTo>
                    <a:pt x="17303" y="9601"/>
                  </a:lnTo>
                  <a:lnTo>
                    <a:pt x="15125" y="9601"/>
                  </a:lnTo>
                  <a:lnTo>
                    <a:pt x="15143" y="8912"/>
                  </a:lnTo>
                  <a:close/>
                </a:path>
                <a:path w="17780" h="10795">
                  <a:moveTo>
                    <a:pt x="17157" y="4775"/>
                  </a:moveTo>
                  <a:lnTo>
                    <a:pt x="10807" y="4775"/>
                  </a:lnTo>
                  <a:lnTo>
                    <a:pt x="11391" y="5270"/>
                  </a:lnTo>
                  <a:lnTo>
                    <a:pt x="11442" y="6019"/>
                  </a:lnTo>
                  <a:lnTo>
                    <a:pt x="11315" y="6388"/>
                  </a:lnTo>
                  <a:lnTo>
                    <a:pt x="10591" y="7442"/>
                  </a:lnTo>
                  <a:lnTo>
                    <a:pt x="10561" y="8610"/>
                  </a:lnTo>
                  <a:lnTo>
                    <a:pt x="10719" y="8940"/>
                  </a:lnTo>
                  <a:lnTo>
                    <a:pt x="10971" y="9182"/>
                  </a:lnTo>
                  <a:lnTo>
                    <a:pt x="11798" y="9715"/>
                  </a:lnTo>
                  <a:lnTo>
                    <a:pt x="12649" y="9842"/>
                  </a:lnTo>
                  <a:lnTo>
                    <a:pt x="13563" y="9753"/>
                  </a:lnTo>
                  <a:lnTo>
                    <a:pt x="13995" y="9664"/>
                  </a:lnTo>
                  <a:lnTo>
                    <a:pt x="14389" y="9512"/>
                  </a:lnTo>
                  <a:lnTo>
                    <a:pt x="14872" y="9220"/>
                  </a:lnTo>
                  <a:lnTo>
                    <a:pt x="14973" y="8940"/>
                  </a:lnTo>
                  <a:lnTo>
                    <a:pt x="15151" y="8610"/>
                  </a:lnTo>
                  <a:lnTo>
                    <a:pt x="17277" y="8610"/>
                  </a:lnTo>
                  <a:lnTo>
                    <a:pt x="17157" y="4775"/>
                  </a:lnTo>
                  <a:close/>
                </a:path>
                <a:path w="17780" h="10795">
                  <a:moveTo>
                    <a:pt x="17285" y="8902"/>
                  </a:moveTo>
                  <a:lnTo>
                    <a:pt x="15201" y="8902"/>
                  </a:lnTo>
                  <a:lnTo>
                    <a:pt x="15125" y="9601"/>
                  </a:lnTo>
                  <a:lnTo>
                    <a:pt x="17303" y="9601"/>
                  </a:lnTo>
                  <a:lnTo>
                    <a:pt x="17285" y="8902"/>
                  </a:lnTo>
                  <a:close/>
                </a:path>
                <a:path w="17780" h="10795">
                  <a:moveTo>
                    <a:pt x="17277" y="8610"/>
                  </a:moveTo>
                  <a:lnTo>
                    <a:pt x="15151" y="8610"/>
                  </a:lnTo>
                  <a:lnTo>
                    <a:pt x="15143" y="8912"/>
                  </a:lnTo>
                  <a:lnTo>
                    <a:pt x="17285" y="8902"/>
                  </a:lnTo>
                  <a:lnTo>
                    <a:pt x="17277" y="8610"/>
                  </a:lnTo>
                  <a:close/>
                </a:path>
                <a:path w="17780" h="10795">
                  <a:moveTo>
                    <a:pt x="17156" y="4737"/>
                  </a:moveTo>
                  <a:lnTo>
                    <a:pt x="3860" y="4737"/>
                  </a:lnTo>
                  <a:lnTo>
                    <a:pt x="5638" y="4940"/>
                  </a:lnTo>
                  <a:lnTo>
                    <a:pt x="7010" y="5054"/>
                  </a:lnTo>
                  <a:lnTo>
                    <a:pt x="8331" y="5588"/>
                  </a:lnTo>
                  <a:lnTo>
                    <a:pt x="10287" y="5270"/>
                  </a:lnTo>
                  <a:lnTo>
                    <a:pt x="10807" y="4775"/>
                  </a:lnTo>
                  <a:lnTo>
                    <a:pt x="17157" y="4775"/>
                  </a:lnTo>
                  <a:close/>
                </a:path>
                <a:path w="17780" h="10795">
                  <a:moveTo>
                    <a:pt x="5562" y="0"/>
                  </a:moveTo>
                  <a:lnTo>
                    <a:pt x="3619" y="508"/>
                  </a:lnTo>
                  <a:lnTo>
                    <a:pt x="2298" y="914"/>
                  </a:lnTo>
                  <a:lnTo>
                    <a:pt x="977" y="1282"/>
                  </a:lnTo>
                  <a:lnTo>
                    <a:pt x="90" y="2349"/>
                  </a:lnTo>
                  <a:lnTo>
                    <a:pt x="0" y="3467"/>
                  </a:lnTo>
                  <a:lnTo>
                    <a:pt x="406" y="3886"/>
                  </a:lnTo>
                  <a:lnTo>
                    <a:pt x="2006" y="4965"/>
                  </a:lnTo>
                  <a:lnTo>
                    <a:pt x="3860" y="4737"/>
                  </a:lnTo>
                  <a:lnTo>
                    <a:pt x="17156" y="4737"/>
                  </a:lnTo>
                  <a:lnTo>
                    <a:pt x="17132" y="4064"/>
                  </a:lnTo>
                  <a:lnTo>
                    <a:pt x="14796" y="2730"/>
                  </a:lnTo>
                  <a:lnTo>
                    <a:pt x="13423" y="2730"/>
                  </a:lnTo>
                  <a:lnTo>
                    <a:pt x="13116" y="2413"/>
                  </a:lnTo>
                  <a:lnTo>
                    <a:pt x="11950" y="1625"/>
                  </a:lnTo>
                  <a:lnTo>
                    <a:pt x="10604" y="1371"/>
                  </a:lnTo>
                  <a:lnTo>
                    <a:pt x="9309" y="952"/>
                  </a:lnTo>
                  <a:lnTo>
                    <a:pt x="7442" y="406"/>
                  </a:lnTo>
                  <a:lnTo>
                    <a:pt x="5562" y="0"/>
                  </a:lnTo>
                  <a:close/>
                </a:path>
                <a:path w="17780" h="10795">
                  <a:moveTo>
                    <a:pt x="14173" y="2374"/>
                  </a:moveTo>
                  <a:lnTo>
                    <a:pt x="13792" y="2730"/>
                  </a:lnTo>
                  <a:lnTo>
                    <a:pt x="14796" y="2730"/>
                  </a:lnTo>
                  <a:lnTo>
                    <a:pt x="14173" y="2374"/>
                  </a:lnTo>
                  <a:close/>
                </a:path>
              </a:pathLst>
            </a:custGeom>
            <a:solidFill>
              <a:srgbClr val="D2B3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1900071" y="5472696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20">
                  <a:moveTo>
                    <a:pt x="3352" y="0"/>
                  </a:moveTo>
                  <a:lnTo>
                    <a:pt x="2476" y="1066"/>
                  </a:lnTo>
                  <a:lnTo>
                    <a:pt x="635" y="406"/>
                  </a:lnTo>
                  <a:lnTo>
                    <a:pt x="0" y="1892"/>
                  </a:lnTo>
                  <a:lnTo>
                    <a:pt x="457" y="2768"/>
                  </a:lnTo>
                  <a:lnTo>
                    <a:pt x="1257" y="3225"/>
                  </a:lnTo>
                  <a:lnTo>
                    <a:pt x="2108" y="3632"/>
                  </a:lnTo>
                  <a:lnTo>
                    <a:pt x="3378" y="4127"/>
                  </a:lnTo>
                  <a:lnTo>
                    <a:pt x="4635" y="4660"/>
                  </a:lnTo>
                  <a:lnTo>
                    <a:pt x="9182" y="7150"/>
                  </a:lnTo>
                  <a:lnTo>
                    <a:pt x="10541" y="6997"/>
                  </a:lnTo>
                  <a:lnTo>
                    <a:pt x="12230" y="4533"/>
                  </a:lnTo>
                  <a:lnTo>
                    <a:pt x="12522" y="4025"/>
                  </a:lnTo>
                  <a:lnTo>
                    <a:pt x="13208" y="3276"/>
                  </a:lnTo>
                  <a:lnTo>
                    <a:pt x="14236" y="2921"/>
                  </a:lnTo>
                  <a:lnTo>
                    <a:pt x="14897" y="2133"/>
                  </a:lnTo>
                  <a:lnTo>
                    <a:pt x="15011" y="1993"/>
                  </a:lnTo>
                  <a:lnTo>
                    <a:pt x="15087" y="1460"/>
                  </a:lnTo>
                  <a:lnTo>
                    <a:pt x="14986" y="1219"/>
                  </a:lnTo>
                  <a:lnTo>
                    <a:pt x="14731" y="990"/>
                  </a:lnTo>
                  <a:lnTo>
                    <a:pt x="10998" y="101"/>
                  </a:lnTo>
                  <a:lnTo>
                    <a:pt x="7023" y="1828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E9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1851686" y="5414789"/>
              <a:ext cx="8255" cy="12065"/>
            </a:xfrm>
            <a:custGeom>
              <a:avLst/>
              <a:gdLst/>
              <a:ahLst/>
              <a:cxnLst/>
              <a:rect l="l" t="t" r="r" b="b"/>
              <a:pathLst>
                <a:path w="8255" h="12064">
                  <a:moveTo>
                    <a:pt x="0" y="6159"/>
                  </a:moveTo>
                  <a:lnTo>
                    <a:pt x="31" y="7023"/>
                  </a:lnTo>
                  <a:lnTo>
                    <a:pt x="342" y="8064"/>
                  </a:lnTo>
                  <a:lnTo>
                    <a:pt x="388" y="9296"/>
                  </a:lnTo>
                  <a:lnTo>
                    <a:pt x="952" y="9944"/>
                  </a:lnTo>
                  <a:lnTo>
                    <a:pt x="1460" y="10807"/>
                  </a:lnTo>
                  <a:lnTo>
                    <a:pt x="1802" y="11226"/>
                  </a:lnTo>
                  <a:lnTo>
                    <a:pt x="2362" y="11480"/>
                  </a:lnTo>
                  <a:lnTo>
                    <a:pt x="2984" y="11429"/>
                  </a:lnTo>
                  <a:lnTo>
                    <a:pt x="3621" y="11290"/>
                  </a:lnTo>
                  <a:lnTo>
                    <a:pt x="4076" y="11163"/>
                  </a:lnTo>
                  <a:lnTo>
                    <a:pt x="5952" y="11163"/>
                  </a:lnTo>
                  <a:lnTo>
                    <a:pt x="8178" y="9702"/>
                  </a:lnTo>
                  <a:lnTo>
                    <a:pt x="8166" y="8953"/>
                  </a:lnTo>
                  <a:lnTo>
                    <a:pt x="7861" y="8661"/>
                  </a:lnTo>
                  <a:lnTo>
                    <a:pt x="7873" y="7772"/>
                  </a:lnTo>
                  <a:lnTo>
                    <a:pt x="7607" y="7023"/>
                  </a:lnTo>
                  <a:lnTo>
                    <a:pt x="6781" y="6553"/>
                  </a:lnTo>
                  <a:lnTo>
                    <a:pt x="6791" y="6311"/>
                  </a:lnTo>
                  <a:lnTo>
                    <a:pt x="1498" y="6311"/>
                  </a:lnTo>
                  <a:lnTo>
                    <a:pt x="0" y="6159"/>
                  </a:lnTo>
                  <a:close/>
                </a:path>
                <a:path w="8255" h="12064">
                  <a:moveTo>
                    <a:pt x="5952" y="11163"/>
                  </a:moveTo>
                  <a:lnTo>
                    <a:pt x="4076" y="11163"/>
                  </a:lnTo>
                  <a:lnTo>
                    <a:pt x="5003" y="11302"/>
                  </a:lnTo>
                  <a:lnTo>
                    <a:pt x="5446" y="11290"/>
                  </a:lnTo>
                  <a:lnTo>
                    <a:pt x="5753" y="11226"/>
                  </a:lnTo>
                  <a:lnTo>
                    <a:pt x="5952" y="11163"/>
                  </a:lnTo>
                  <a:close/>
                </a:path>
                <a:path w="8255" h="12064">
                  <a:moveTo>
                    <a:pt x="3708" y="0"/>
                  </a:moveTo>
                  <a:lnTo>
                    <a:pt x="3619" y="165"/>
                  </a:lnTo>
                  <a:lnTo>
                    <a:pt x="2781" y="1409"/>
                  </a:lnTo>
                  <a:lnTo>
                    <a:pt x="2514" y="1676"/>
                  </a:lnTo>
                  <a:lnTo>
                    <a:pt x="1917" y="2146"/>
                  </a:lnTo>
                  <a:lnTo>
                    <a:pt x="1485" y="2527"/>
                  </a:lnTo>
                  <a:lnTo>
                    <a:pt x="1244" y="2832"/>
                  </a:lnTo>
                  <a:lnTo>
                    <a:pt x="1079" y="3174"/>
                  </a:lnTo>
                  <a:lnTo>
                    <a:pt x="990" y="3555"/>
                  </a:lnTo>
                  <a:lnTo>
                    <a:pt x="796" y="4889"/>
                  </a:lnTo>
                  <a:lnTo>
                    <a:pt x="888" y="5245"/>
                  </a:lnTo>
                  <a:lnTo>
                    <a:pt x="1498" y="6311"/>
                  </a:lnTo>
                  <a:lnTo>
                    <a:pt x="6791" y="6311"/>
                  </a:lnTo>
                  <a:lnTo>
                    <a:pt x="6819" y="5638"/>
                  </a:lnTo>
                  <a:lnTo>
                    <a:pt x="6515" y="4889"/>
                  </a:lnTo>
                  <a:lnTo>
                    <a:pt x="5815" y="4419"/>
                  </a:lnTo>
                  <a:lnTo>
                    <a:pt x="5435" y="2781"/>
                  </a:lnTo>
                  <a:lnTo>
                    <a:pt x="4838" y="1269"/>
                  </a:lnTo>
                  <a:lnTo>
                    <a:pt x="3708" y="0"/>
                  </a:lnTo>
                  <a:close/>
                </a:path>
                <a:path w="8255" h="12064">
                  <a:moveTo>
                    <a:pt x="5757" y="4380"/>
                  </a:moveTo>
                  <a:close/>
                </a:path>
                <a:path w="8255" h="12064">
                  <a:moveTo>
                    <a:pt x="5755" y="4368"/>
                  </a:moveTo>
                  <a:close/>
                </a:path>
              </a:pathLst>
            </a:custGeom>
            <a:solidFill>
              <a:srgbClr val="C67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1869183" y="5567493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4" h="9525">
                  <a:moveTo>
                    <a:pt x="2006" y="0"/>
                  </a:moveTo>
                  <a:lnTo>
                    <a:pt x="1041" y="165"/>
                  </a:lnTo>
                  <a:lnTo>
                    <a:pt x="469" y="812"/>
                  </a:lnTo>
                  <a:lnTo>
                    <a:pt x="0" y="1600"/>
                  </a:lnTo>
                  <a:lnTo>
                    <a:pt x="2070" y="3809"/>
                  </a:lnTo>
                  <a:lnTo>
                    <a:pt x="4762" y="4991"/>
                  </a:lnTo>
                  <a:lnTo>
                    <a:pt x="10731" y="6946"/>
                  </a:lnTo>
                  <a:lnTo>
                    <a:pt x="14046" y="7531"/>
                  </a:lnTo>
                  <a:lnTo>
                    <a:pt x="16979" y="9220"/>
                  </a:lnTo>
                  <a:lnTo>
                    <a:pt x="14719" y="5816"/>
                  </a:lnTo>
                  <a:lnTo>
                    <a:pt x="8636" y="2552"/>
                  </a:lnTo>
                  <a:lnTo>
                    <a:pt x="2921" y="1663"/>
                  </a:lnTo>
                  <a:lnTo>
                    <a:pt x="2565" y="1130"/>
                  </a:lnTo>
                  <a:lnTo>
                    <a:pt x="2654" y="368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CA7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1911483" y="5575132"/>
              <a:ext cx="20320" cy="6985"/>
            </a:xfrm>
            <a:custGeom>
              <a:avLst/>
              <a:gdLst/>
              <a:ahLst/>
              <a:cxnLst/>
              <a:rect l="l" t="t" r="r" b="b"/>
              <a:pathLst>
                <a:path w="20319" h="6985">
                  <a:moveTo>
                    <a:pt x="13957" y="0"/>
                  </a:moveTo>
                  <a:lnTo>
                    <a:pt x="13512" y="0"/>
                  </a:lnTo>
                  <a:lnTo>
                    <a:pt x="13055" y="88"/>
                  </a:lnTo>
                  <a:lnTo>
                    <a:pt x="12623" y="254"/>
                  </a:lnTo>
                  <a:lnTo>
                    <a:pt x="12230" y="457"/>
                  </a:lnTo>
                  <a:lnTo>
                    <a:pt x="10845" y="1587"/>
                  </a:lnTo>
                  <a:lnTo>
                    <a:pt x="9474" y="2628"/>
                  </a:lnTo>
                  <a:lnTo>
                    <a:pt x="7886" y="2044"/>
                  </a:lnTo>
                  <a:lnTo>
                    <a:pt x="5194" y="2324"/>
                  </a:lnTo>
                  <a:lnTo>
                    <a:pt x="3975" y="2400"/>
                  </a:lnTo>
                  <a:lnTo>
                    <a:pt x="2768" y="2540"/>
                  </a:lnTo>
                  <a:lnTo>
                    <a:pt x="1511" y="2819"/>
                  </a:lnTo>
                  <a:lnTo>
                    <a:pt x="139" y="2946"/>
                  </a:lnTo>
                  <a:lnTo>
                    <a:pt x="0" y="4686"/>
                  </a:lnTo>
                  <a:lnTo>
                    <a:pt x="838" y="5994"/>
                  </a:lnTo>
                  <a:lnTo>
                    <a:pt x="2247" y="5778"/>
                  </a:lnTo>
                  <a:lnTo>
                    <a:pt x="3505" y="5994"/>
                  </a:lnTo>
                  <a:lnTo>
                    <a:pt x="5079" y="5473"/>
                  </a:lnTo>
                  <a:lnTo>
                    <a:pt x="6413" y="6375"/>
                  </a:lnTo>
                  <a:lnTo>
                    <a:pt x="7835" y="6705"/>
                  </a:lnTo>
                  <a:lnTo>
                    <a:pt x="11531" y="5486"/>
                  </a:lnTo>
                  <a:lnTo>
                    <a:pt x="15214" y="4114"/>
                  </a:lnTo>
                  <a:lnTo>
                    <a:pt x="19227" y="5118"/>
                  </a:lnTo>
                  <a:lnTo>
                    <a:pt x="19646" y="4826"/>
                  </a:lnTo>
                  <a:lnTo>
                    <a:pt x="19938" y="4432"/>
                  </a:lnTo>
                  <a:lnTo>
                    <a:pt x="20091" y="3949"/>
                  </a:lnTo>
                  <a:lnTo>
                    <a:pt x="20180" y="3441"/>
                  </a:lnTo>
                  <a:lnTo>
                    <a:pt x="20167" y="2946"/>
                  </a:lnTo>
                  <a:lnTo>
                    <a:pt x="15786" y="368"/>
                  </a:lnTo>
                  <a:lnTo>
                    <a:pt x="14427" y="50"/>
                  </a:lnTo>
                  <a:lnTo>
                    <a:pt x="13957" y="0"/>
                  </a:lnTo>
                  <a:close/>
                </a:path>
              </a:pathLst>
            </a:custGeom>
            <a:solidFill>
              <a:srgbClr val="E2B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1932459" y="5576298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79">
                  <a:moveTo>
                    <a:pt x="9969" y="0"/>
                  </a:moveTo>
                  <a:lnTo>
                    <a:pt x="7581" y="165"/>
                  </a:lnTo>
                  <a:lnTo>
                    <a:pt x="5206" y="139"/>
                  </a:lnTo>
                  <a:lnTo>
                    <a:pt x="3594" y="190"/>
                  </a:lnTo>
                  <a:lnTo>
                    <a:pt x="1714" y="546"/>
                  </a:lnTo>
                  <a:lnTo>
                    <a:pt x="711" y="876"/>
                  </a:lnTo>
                  <a:lnTo>
                    <a:pt x="139" y="1943"/>
                  </a:lnTo>
                  <a:lnTo>
                    <a:pt x="0" y="2463"/>
                  </a:lnTo>
                  <a:lnTo>
                    <a:pt x="0" y="2971"/>
                  </a:lnTo>
                  <a:lnTo>
                    <a:pt x="177" y="3479"/>
                  </a:lnTo>
                  <a:lnTo>
                    <a:pt x="520" y="3898"/>
                  </a:lnTo>
                  <a:lnTo>
                    <a:pt x="952" y="4114"/>
                  </a:lnTo>
                  <a:lnTo>
                    <a:pt x="1498" y="4140"/>
                  </a:lnTo>
                  <a:lnTo>
                    <a:pt x="3657" y="4444"/>
                  </a:lnTo>
                  <a:lnTo>
                    <a:pt x="5905" y="3568"/>
                  </a:lnTo>
                  <a:lnTo>
                    <a:pt x="8000" y="4673"/>
                  </a:lnTo>
                  <a:lnTo>
                    <a:pt x="9143" y="4597"/>
                  </a:lnTo>
                  <a:lnTo>
                    <a:pt x="10540" y="3924"/>
                  </a:lnTo>
                  <a:lnTo>
                    <a:pt x="11925" y="3873"/>
                  </a:lnTo>
                  <a:lnTo>
                    <a:pt x="13296" y="4660"/>
                  </a:lnTo>
                  <a:lnTo>
                    <a:pt x="15163" y="4432"/>
                  </a:lnTo>
                  <a:lnTo>
                    <a:pt x="17157" y="5067"/>
                  </a:lnTo>
                  <a:lnTo>
                    <a:pt x="18872" y="3809"/>
                  </a:lnTo>
                  <a:lnTo>
                    <a:pt x="18503" y="2349"/>
                  </a:lnTo>
                  <a:lnTo>
                    <a:pt x="17322" y="1854"/>
                  </a:lnTo>
                  <a:lnTo>
                    <a:pt x="16065" y="1435"/>
                  </a:lnTo>
                  <a:lnTo>
                    <a:pt x="15074" y="1155"/>
                  </a:lnTo>
                  <a:lnTo>
                    <a:pt x="14579" y="1066"/>
                  </a:lnTo>
                  <a:lnTo>
                    <a:pt x="13093" y="609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DEBC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1864216" y="5479878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19" h="16510">
                  <a:moveTo>
                    <a:pt x="1714" y="0"/>
                  </a:moveTo>
                  <a:lnTo>
                    <a:pt x="1130" y="825"/>
                  </a:lnTo>
                  <a:lnTo>
                    <a:pt x="457" y="1612"/>
                  </a:lnTo>
                  <a:lnTo>
                    <a:pt x="495" y="2717"/>
                  </a:lnTo>
                  <a:lnTo>
                    <a:pt x="38" y="4076"/>
                  </a:lnTo>
                  <a:lnTo>
                    <a:pt x="0" y="5435"/>
                  </a:lnTo>
                  <a:lnTo>
                    <a:pt x="495" y="6794"/>
                  </a:lnTo>
                  <a:lnTo>
                    <a:pt x="761" y="10096"/>
                  </a:lnTo>
                  <a:lnTo>
                    <a:pt x="3314" y="12509"/>
                  </a:lnTo>
                  <a:lnTo>
                    <a:pt x="3987" y="15646"/>
                  </a:lnTo>
                  <a:lnTo>
                    <a:pt x="4165" y="16103"/>
                  </a:lnTo>
                  <a:lnTo>
                    <a:pt x="4508" y="16306"/>
                  </a:lnTo>
                  <a:lnTo>
                    <a:pt x="5003" y="16230"/>
                  </a:lnTo>
                  <a:lnTo>
                    <a:pt x="5841" y="15836"/>
                  </a:lnTo>
                  <a:lnTo>
                    <a:pt x="6362" y="15138"/>
                  </a:lnTo>
                  <a:lnTo>
                    <a:pt x="6718" y="14300"/>
                  </a:lnTo>
                  <a:lnTo>
                    <a:pt x="7264" y="12687"/>
                  </a:lnTo>
                  <a:lnTo>
                    <a:pt x="7467" y="11404"/>
                  </a:lnTo>
                  <a:lnTo>
                    <a:pt x="7353" y="11023"/>
                  </a:lnTo>
                  <a:lnTo>
                    <a:pt x="7073" y="10680"/>
                  </a:lnTo>
                  <a:lnTo>
                    <a:pt x="6388" y="10071"/>
                  </a:lnTo>
                  <a:lnTo>
                    <a:pt x="6578" y="9093"/>
                  </a:lnTo>
                  <a:lnTo>
                    <a:pt x="5968" y="8509"/>
                  </a:lnTo>
                  <a:lnTo>
                    <a:pt x="5816" y="8140"/>
                  </a:lnTo>
                  <a:lnTo>
                    <a:pt x="5549" y="7950"/>
                  </a:lnTo>
                  <a:lnTo>
                    <a:pt x="5143" y="7962"/>
                  </a:lnTo>
                  <a:lnTo>
                    <a:pt x="4495" y="7899"/>
                  </a:lnTo>
                  <a:lnTo>
                    <a:pt x="4356" y="7302"/>
                  </a:lnTo>
                  <a:lnTo>
                    <a:pt x="3454" y="6286"/>
                  </a:lnTo>
                  <a:lnTo>
                    <a:pt x="2666" y="5969"/>
                  </a:lnTo>
                  <a:lnTo>
                    <a:pt x="1930" y="5588"/>
                  </a:lnTo>
                  <a:lnTo>
                    <a:pt x="774" y="3771"/>
                  </a:lnTo>
                  <a:lnTo>
                    <a:pt x="3670" y="1790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71A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1856106" y="5547393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89" h="10795">
                  <a:moveTo>
                    <a:pt x="800" y="0"/>
                  </a:moveTo>
                  <a:lnTo>
                    <a:pt x="977" y="1600"/>
                  </a:lnTo>
                  <a:lnTo>
                    <a:pt x="457" y="2501"/>
                  </a:lnTo>
                  <a:lnTo>
                    <a:pt x="165" y="2793"/>
                  </a:lnTo>
                  <a:lnTo>
                    <a:pt x="0" y="2908"/>
                  </a:lnTo>
                  <a:lnTo>
                    <a:pt x="101" y="4419"/>
                  </a:lnTo>
                  <a:lnTo>
                    <a:pt x="126" y="5968"/>
                  </a:lnTo>
                  <a:lnTo>
                    <a:pt x="1117" y="7251"/>
                  </a:lnTo>
                  <a:lnTo>
                    <a:pt x="1447" y="6984"/>
                  </a:lnTo>
                  <a:lnTo>
                    <a:pt x="1650" y="6997"/>
                  </a:lnTo>
                  <a:lnTo>
                    <a:pt x="1752" y="7581"/>
                  </a:lnTo>
                  <a:lnTo>
                    <a:pt x="1638" y="7823"/>
                  </a:lnTo>
                  <a:lnTo>
                    <a:pt x="1371" y="8039"/>
                  </a:lnTo>
                  <a:lnTo>
                    <a:pt x="1358" y="8940"/>
                  </a:lnTo>
                  <a:lnTo>
                    <a:pt x="1955" y="9550"/>
                  </a:lnTo>
                  <a:lnTo>
                    <a:pt x="2451" y="10210"/>
                  </a:lnTo>
                  <a:lnTo>
                    <a:pt x="4254" y="10350"/>
                  </a:lnTo>
                  <a:lnTo>
                    <a:pt x="4762" y="7848"/>
                  </a:lnTo>
                  <a:lnTo>
                    <a:pt x="6642" y="8140"/>
                  </a:lnTo>
                  <a:lnTo>
                    <a:pt x="8674" y="8127"/>
                  </a:lnTo>
                  <a:lnTo>
                    <a:pt x="8458" y="6730"/>
                  </a:lnTo>
                  <a:lnTo>
                    <a:pt x="8318" y="5384"/>
                  </a:lnTo>
                  <a:lnTo>
                    <a:pt x="7454" y="3581"/>
                  </a:lnTo>
                  <a:lnTo>
                    <a:pt x="4902" y="3682"/>
                  </a:lnTo>
                  <a:lnTo>
                    <a:pt x="4178" y="1727"/>
                  </a:lnTo>
                  <a:lnTo>
                    <a:pt x="3759" y="1142"/>
                  </a:lnTo>
                  <a:lnTo>
                    <a:pt x="3251" y="660"/>
                  </a:lnTo>
                  <a:lnTo>
                    <a:pt x="2590" y="35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1996710" y="5508538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29">
                  <a:moveTo>
                    <a:pt x="3604" y="3036"/>
                  </a:moveTo>
                  <a:lnTo>
                    <a:pt x="3418" y="3195"/>
                  </a:lnTo>
                  <a:lnTo>
                    <a:pt x="3124" y="3479"/>
                  </a:lnTo>
                  <a:lnTo>
                    <a:pt x="2794" y="3581"/>
                  </a:lnTo>
                  <a:lnTo>
                    <a:pt x="2247" y="3797"/>
                  </a:lnTo>
                  <a:lnTo>
                    <a:pt x="1968" y="4203"/>
                  </a:lnTo>
                  <a:lnTo>
                    <a:pt x="1981" y="5156"/>
                  </a:lnTo>
                  <a:lnTo>
                    <a:pt x="2108" y="5473"/>
                  </a:lnTo>
                  <a:lnTo>
                    <a:pt x="2336" y="5765"/>
                  </a:lnTo>
                  <a:lnTo>
                    <a:pt x="2514" y="6921"/>
                  </a:lnTo>
                  <a:lnTo>
                    <a:pt x="1409" y="8051"/>
                  </a:lnTo>
                  <a:lnTo>
                    <a:pt x="342" y="8864"/>
                  </a:lnTo>
                  <a:lnTo>
                    <a:pt x="733" y="10274"/>
                  </a:lnTo>
                  <a:lnTo>
                    <a:pt x="977" y="10782"/>
                  </a:lnTo>
                  <a:lnTo>
                    <a:pt x="1320" y="11036"/>
                  </a:lnTo>
                  <a:lnTo>
                    <a:pt x="1765" y="11112"/>
                  </a:lnTo>
                  <a:lnTo>
                    <a:pt x="2451" y="11112"/>
                  </a:lnTo>
                  <a:lnTo>
                    <a:pt x="5969" y="8623"/>
                  </a:lnTo>
                  <a:lnTo>
                    <a:pt x="6629" y="7556"/>
                  </a:lnTo>
                  <a:lnTo>
                    <a:pt x="8120" y="3378"/>
                  </a:lnTo>
                  <a:lnTo>
                    <a:pt x="3822" y="3378"/>
                  </a:lnTo>
                  <a:lnTo>
                    <a:pt x="3604" y="3036"/>
                  </a:lnTo>
                  <a:close/>
                </a:path>
                <a:path w="8255" h="11429">
                  <a:moveTo>
                    <a:pt x="2311" y="0"/>
                  </a:moveTo>
                  <a:lnTo>
                    <a:pt x="1219" y="355"/>
                  </a:lnTo>
                  <a:lnTo>
                    <a:pt x="596" y="635"/>
                  </a:lnTo>
                  <a:lnTo>
                    <a:pt x="114" y="1041"/>
                  </a:lnTo>
                  <a:lnTo>
                    <a:pt x="0" y="1765"/>
                  </a:lnTo>
                  <a:lnTo>
                    <a:pt x="406" y="2844"/>
                  </a:lnTo>
                  <a:lnTo>
                    <a:pt x="1231" y="3340"/>
                  </a:lnTo>
                  <a:lnTo>
                    <a:pt x="2311" y="3505"/>
                  </a:lnTo>
                  <a:lnTo>
                    <a:pt x="2908" y="3530"/>
                  </a:lnTo>
                  <a:lnTo>
                    <a:pt x="3418" y="3195"/>
                  </a:lnTo>
                  <a:lnTo>
                    <a:pt x="3556" y="2959"/>
                  </a:lnTo>
                  <a:lnTo>
                    <a:pt x="3695" y="2959"/>
                  </a:lnTo>
                  <a:lnTo>
                    <a:pt x="8144" y="2882"/>
                  </a:lnTo>
                  <a:lnTo>
                    <a:pt x="7962" y="2476"/>
                  </a:lnTo>
                  <a:lnTo>
                    <a:pt x="4671" y="139"/>
                  </a:lnTo>
                  <a:lnTo>
                    <a:pt x="3441" y="139"/>
                  </a:lnTo>
                  <a:lnTo>
                    <a:pt x="2311" y="0"/>
                  </a:lnTo>
                  <a:close/>
                </a:path>
                <a:path w="8255" h="11429">
                  <a:moveTo>
                    <a:pt x="8144" y="2882"/>
                  </a:moveTo>
                  <a:lnTo>
                    <a:pt x="3784" y="2882"/>
                  </a:lnTo>
                  <a:lnTo>
                    <a:pt x="3822" y="3378"/>
                  </a:lnTo>
                  <a:lnTo>
                    <a:pt x="8120" y="3378"/>
                  </a:lnTo>
                  <a:lnTo>
                    <a:pt x="8144" y="2882"/>
                  </a:lnTo>
                  <a:close/>
                </a:path>
                <a:path w="8255" h="11429">
                  <a:moveTo>
                    <a:pt x="3556" y="2959"/>
                  </a:moveTo>
                  <a:lnTo>
                    <a:pt x="3418" y="3195"/>
                  </a:lnTo>
                  <a:lnTo>
                    <a:pt x="3561" y="3073"/>
                  </a:lnTo>
                  <a:close/>
                </a:path>
                <a:path w="8255" h="11429">
                  <a:moveTo>
                    <a:pt x="3695" y="2959"/>
                  </a:moveTo>
                  <a:lnTo>
                    <a:pt x="3556" y="2959"/>
                  </a:lnTo>
                  <a:lnTo>
                    <a:pt x="3695" y="2959"/>
                  </a:lnTo>
                  <a:close/>
                </a:path>
                <a:path w="8255" h="11429">
                  <a:moveTo>
                    <a:pt x="4546" y="50"/>
                  </a:moveTo>
                  <a:lnTo>
                    <a:pt x="3441" y="139"/>
                  </a:lnTo>
                  <a:lnTo>
                    <a:pt x="4671" y="139"/>
                  </a:lnTo>
                  <a:close/>
                </a:path>
              </a:pathLst>
            </a:custGeom>
            <a:solidFill>
              <a:srgbClr val="DB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1979565" y="5493611"/>
              <a:ext cx="14604" cy="6350"/>
            </a:xfrm>
            <a:custGeom>
              <a:avLst/>
              <a:gdLst/>
              <a:ahLst/>
              <a:cxnLst/>
              <a:rect l="l" t="t" r="r" b="b"/>
              <a:pathLst>
                <a:path w="14605" h="6350">
                  <a:moveTo>
                    <a:pt x="3759" y="0"/>
                  </a:moveTo>
                  <a:lnTo>
                    <a:pt x="0" y="1308"/>
                  </a:lnTo>
                  <a:lnTo>
                    <a:pt x="0" y="2082"/>
                  </a:lnTo>
                  <a:lnTo>
                    <a:pt x="723" y="3238"/>
                  </a:lnTo>
                  <a:lnTo>
                    <a:pt x="2120" y="3632"/>
                  </a:lnTo>
                  <a:lnTo>
                    <a:pt x="2921" y="4686"/>
                  </a:lnTo>
                  <a:lnTo>
                    <a:pt x="5880" y="5981"/>
                  </a:lnTo>
                  <a:lnTo>
                    <a:pt x="6489" y="5587"/>
                  </a:lnTo>
                  <a:lnTo>
                    <a:pt x="8394" y="5079"/>
                  </a:lnTo>
                  <a:lnTo>
                    <a:pt x="10160" y="5867"/>
                  </a:lnTo>
                  <a:lnTo>
                    <a:pt x="11976" y="6134"/>
                  </a:lnTo>
                  <a:lnTo>
                    <a:pt x="12738" y="5473"/>
                  </a:lnTo>
                  <a:lnTo>
                    <a:pt x="13970" y="5372"/>
                  </a:lnTo>
                  <a:lnTo>
                    <a:pt x="14249" y="4152"/>
                  </a:lnTo>
                  <a:lnTo>
                    <a:pt x="13487" y="2882"/>
                  </a:lnTo>
                  <a:lnTo>
                    <a:pt x="11518" y="3695"/>
                  </a:lnTo>
                  <a:lnTo>
                    <a:pt x="10883" y="2209"/>
                  </a:lnTo>
                  <a:lnTo>
                    <a:pt x="10477" y="1739"/>
                  </a:lnTo>
                  <a:lnTo>
                    <a:pt x="9931" y="1422"/>
                  </a:lnTo>
                  <a:lnTo>
                    <a:pt x="9347" y="1257"/>
                  </a:lnTo>
                  <a:lnTo>
                    <a:pt x="7912" y="990"/>
                  </a:lnTo>
                  <a:lnTo>
                    <a:pt x="5956" y="279"/>
                  </a:lnTo>
                  <a:lnTo>
                    <a:pt x="5537" y="177"/>
                  </a:lnTo>
                  <a:lnTo>
                    <a:pt x="4432" y="38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BF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1862872" y="5441122"/>
              <a:ext cx="9525" cy="19685"/>
            </a:xfrm>
            <a:custGeom>
              <a:avLst/>
              <a:gdLst/>
              <a:ahLst/>
              <a:cxnLst/>
              <a:rect l="l" t="t" r="r" b="b"/>
              <a:pathLst>
                <a:path w="9525" h="19685">
                  <a:moveTo>
                    <a:pt x="1206" y="0"/>
                  </a:moveTo>
                  <a:lnTo>
                    <a:pt x="762" y="139"/>
                  </a:lnTo>
                  <a:lnTo>
                    <a:pt x="393" y="546"/>
                  </a:lnTo>
                  <a:lnTo>
                    <a:pt x="0" y="1968"/>
                  </a:lnTo>
                  <a:lnTo>
                    <a:pt x="330" y="3251"/>
                  </a:lnTo>
                  <a:lnTo>
                    <a:pt x="3136" y="9563"/>
                  </a:lnTo>
                  <a:lnTo>
                    <a:pt x="5257" y="14566"/>
                  </a:lnTo>
                  <a:lnTo>
                    <a:pt x="7416" y="19557"/>
                  </a:lnTo>
                  <a:lnTo>
                    <a:pt x="8902" y="18351"/>
                  </a:lnTo>
                  <a:lnTo>
                    <a:pt x="8026" y="17119"/>
                  </a:lnTo>
                  <a:lnTo>
                    <a:pt x="5702" y="10515"/>
                  </a:lnTo>
                  <a:lnTo>
                    <a:pt x="2463" y="5765"/>
                  </a:lnTo>
                  <a:lnTo>
                    <a:pt x="1739" y="76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6CA3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1996516" y="5536114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3911" y="0"/>
                  </a:moveTo>
                  <a:lnTo>
                    <a:pt x="0" y="1943"/>
                  </a:lnTo>
                  <a:lnTo>
                    <a:pt x="203" y="2463"/>
                  </a:lnTo>
                  <a:lnTo>
                    <a:pt x="6045" y="3682"/>
                  </a:lnTo>
                  <a:lnTo>
                    <a:pt x="7721" y="4787"/>
                  </a:lnTo>
                  <a:lnTo>
                    <a:pt x="8496" y="5524"/>
                  </a:lnTo>
                  <a:lnTo>
                    <a:pt x="7543" y="6743"/>
                  </a:lnTo>
                  <a:lnTo>
                    <a:pt x="6553" y="7924"/>
                  </a:lnTo>
                  <a:lnTo>
                    <a:pt x="6311" y="8318"/>
                  </a:lnTo>
                  <a:lnTo>
                    <a:pt x="5638" y="11734"/>
                  </a:lnTo>
                  <a:lnTo>
                    <a:pt x="5829" y="12395"/>
                  </a:lnTo>
                  <a:lnTo>
                    <a:pt x="6070" y="13055"/>
                  </a:lnTo>
                  <a:lnTo>
                    <a:pt x="6400" y="13068"/>
                  </a:lnTo>
                  <a:lnTo>
                    <a:pt x="6718" y="12966"/>
                  </a:lnTo>
                  <a:lnTo>
                    <a:pt x="8204" y="11925"/>
                  </a:lnTo>
                  <a:lnTo>
                    <a:pt x="8102" y="9982"/>
                  </a:lnTo>
                  <a:lnTo>
                    <a:pt x="13919" y="3708"/>
                  </a:lnTo>
                  <a:lnTo>
                    <a:pt x="7874" y="1409"/>
                  </a:lnTo>
                  <a:lnTo>
                    <a:pt x="7200" y="355"/>
                  </a:lnTo>
                  <a:lnTo>
                    <a:pt x="6121" y="177"/>
                  </a:lnTo>
                  <a:lnTo>
                    <a:pt x="5003" y="5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2" name="object 1242" descr=""/>
            <p:cNvSpPr/>
            <p:nvPr/>
          </p:nvSpPr>
          <p:spPr>
            <a:xfrm>
              <a:off x="1854711" y="5509995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19" h="12064">
                  <a:moveTo>
                    <a:pt x="4622" y="0"/>
                  </a:moveTo>
                  <a:lnTo>
                    <a:pt x="3962" y="241"/>
                  </a:lnTo>
                  <a:lnTo>
                    <a:pt x="3340" y="622"/>
                  </a:lnTo>
                  <a:lnTo>
                    <a:pt x="609" y="3708"/>
                  </a:lnTo>
                  <a:lnTo>
                    <a:pt x="0" y="7378"/>
                  </a:lnTo>
                  <a:lnTo>
                    <a:pt x="381" y="11315"/>
                  </a:lnTo>
                  <a:lnTo>
                    <a:pt x="736" y="11645"/>
                  </a:lnTo>
                  <a:lnTo>
                    <a:pt x="1155" y="11785"/>
                  </a:lnTo>
                  <a:lnTo>
                    <a:pt x="1638" y="11696"/>
                  </a:lnTo>
                  <a:lnTo>
                    <a:pt x="3136" y="10617"/>
                  </a:lnTo>
                  <a:lnTo>
                    <a:pt x="4699" y="9639"/>
                  </a:lnTo>
                  <a:lnTo>
                    <a:pt x="6057" y="8369"/>
                  </a:lnTo>
                  <a:lnTo>
                    <a:pt x="6311" y="7962"/>
                  </a:lnTo>
                  <a:lnTo>
                    <a:pt x="6464" y="7531"/>
                  </a:lnTo>
                  <a:lnTo>
                    <a:pt x="6527" y="7061"/>
                  </a:lnTo>
                  <a:lnTo>
                    <a:pt x="6515" y="6591"/>
                  </a:lnTo>
                  <a:lnTo>
                    <a:pt x="6413" y="6134"/>
                  </a:lnTo>
                  <a:lnTo>
                    <a:pt x="6223" y="5702"/>
                  </a:lnTo>
                  <a:lnTo>
                    <a:pt x="4114" y="4152"/>
                  </a:lnTo>
                  <a:lnTo>
                    <a:pt x="7366" y="1777"/>
                  </a:lnTo>
                  <a:lnTo>
                    <a:pt x="5372" y="215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3" name="object 1243" descr=""/>
            <p:cNvSpPr/>
            <p:nvPr/>
          </p:nvSpPr>
          <p:spPr>
            <a:xfrm>
              <a:off x="1877839" y="5460524"/>
              <a:ext cx="19685" cy="5080"/>
            </a:xfrm>
            <a:custGeom>
              <a:avLst/>
              <a:gdLst/>
              <a:ahLst/>
              <a:cxnLst/>
              <a:rect l="l" t="t" r="r" b="b"/>
              <a:pathLst>
                <a:path w="19685" h="5079">
                  <a:moveTo>
                    <a:pt x="17068" y="0"/>
                  </a:moveTo>
                  <a:lnTo>
                    <a:pt x="13347" y="749"/>
                  </a:lnTo>
                  <a:lnTo>
                    <a:pt x="11341" y="1066"/>
                  </a:lnTo>
                  <a:lnTo>
                    <a:pt x="9334" y="1435"/>
                  </a:lnTo>
                  <a:lnTo>
                    <a:pt x="8267" y="2095"/>
                  </a:lnTo>
                  <a:lnTo>
                    <a:pt x="6946" y="1574"/>
                  </a:lnTo>
                  <a:lnTo>
                    <a:pt x="5867" y="2197"/>
                  </a:lnTo>
                  <a:lnTo>
                    <a:pt x="2984" y="2374"/>
                  </a:lnTo>
                  <a:lnTo>
                    <a:pt x="2654" y="2717"/>
                  </a:lnTo>
                  <a:lnTo>
                    <a:pt x="2311" y="2755"/>
                  </a:lnTo>
                  <a:lnTo>
                    <a:pt x="1943" y="2413"/>
                  </a:lnTo>
                  <a:lnTo>
                    <a:pt x="1625" y="2311"/>
                  </a:lnTo>
                  <a:lnTo>
                    <a:pt x="1282" y="2260"/>
                  </a:lnTo>
                  <a:lnTo>
                    <a:pt x="939" y="2273"/>
                  </a:lnTo>
                  <a:lnTo>
                    <a:pt x="0" y="4216"/>
                  </a:lnTo>
                  <a:lnTo>
                    <a:pt x="1511" y="4508"/>
                  </a:lnTo>
                  <a:lnTo>
                    <a:pt x="8051" y="3086"/>
                  </a:lnTo>
                  <a:lnTo>
                    <a:pt x="13550" y="2552"/>
                  </a:lnTo>
                  <a:lnTo>
                    <a:pt x="19062" y="2133"/>
                  </a:lnTo>
                  <a:lnTo>
                    <a:pt x="18364" y="419"/>
                  </a:lnTo>
                  <a:lnTo>
                    <a:pt x="17068" y="0"/>
                  </a:lnTo>
                  <a:close/>
                </a:path>
              </a:pathLst>
            </a:custGeom>
            <a:solidFill>
              <a:srgbClr val="6FA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4" name="object 1244" descr=""/>
            <p:cNvSpPr/>
            <p:nvPr/>
          </p:nvSpPr>
          <p:spPr>
            <a:xfrm>
              <a:off x="1941565" y="5571218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10972" y="7556"/>
                  </a:moveTo>
                  <a:lnTo>
                    <a:pt x="7632" y="7556"/>
                  </a:lnTo>
                  <a:lnTo>
                    <a:pt x="8686" y="8255"/>
                  </a:lnTo>
                  <a:lnTo>
                    <a:pt x="9766" y="8890"/>
                  </a:lnTo>
                  <a:lnTo>
                    <a:pt x="10007" y="8877"/>
                  </a:lnTo>
                  <a:lnTo>
                    <a:pt x="10248" y="8826"/>
                  </a:lnTo>
                  <a:lnTo>
                    <a:pt x="10896" y="8509"/>
                  </a:lnTo>
                  <a:lnTo>
                    <a:pt x="11037" y="8255"/>
                  </a:lnTo>
                  <a:lnTo>
                    <a:pt x="10972" y="7556"/>
                  </a:lnTo>
                  <a:close/>
                </a:path>
                <a:path w="11430" h="8889">
                  <a:moveTo>
                    <a:pt x="1244" y="3251"/>
                  </a:moveTo>
                  <a:lnTo>
                    <a:pt x="0" y="4749"/>
                  </a:lnTo>
                  <a:lnTo>
                    <a:pt x="406" y="5816"/>
                  </a:lnTo>
                  <a:lnTo>
                    <a:pt x="3848" y="6096"/>
                  </a:lnTo>
                  <a:lnTo>
                    <a:pt x="5219" y="6388"/>
                  </a:lnTo>
                  <a:lnTo>
                    <a:pt x="6299" y="7607"/>
                  </a:lnTo>
                  <a:lnTo>
                    <a:pt x="7632" y="7556"/>
                  </a:lnTo>
                  <a:lnTo>
                    <a:pt x="10972" y="7556"/>
                  </a:lnTo>
                  <a:lnTo>
                    <a:pt x="10782" y="7086"/>
                  </a:lnTo>
                  <a:lnTo>
                    <a:pt x="10299" y="6388"/>
                  </a:lnTo>
                  <a:lnTo>
                    <a:pt x="9334" y="5473"/>
                  </a:lnTo>
                  <a:lnTo>
                    <a:pt x="9182" y="4787"/>
                  </a:lnTo>
                  <a:lnTo>
                    <a:pt x="9486" y="4241"/>
                  </a:lnTo>
                  <a:lnTo>
                    <a:pt x="4889" y="4241"/>
                  </a:lnTo>
                  <a:lnTo>
                    <a:pt x="4718" y="4203"/>
                  </a:lnTo>
                  <a:lnTo>
                    <a:pt x="3225" y="4203"/>
                  </a:lnTo>
                  <a:lnTo>
                    <a:pt x="2966" y="3519"/>
                  </a:lnTo>
                  <a:lnTo>
                    <a:pt x="2578" y="3276"/>
                  </a:lnTo>
                  <a:lnTo>
                    <a:pt x="1244" y="3251"/>
                  </a:lnTo>
                  <a:close/>
                </a:path>
                <a:path w="11430" h="8889">
                  <a:moveTo>
                    <a:pt x="9929" y="3390"/>
                  </a:moveTo>
                  <a:lnTo>
                    <a:pt x="4559" y="3390"/>
                  </a:lnTo>
                  <a:lnTo>
                    <a:pt x="4889" y="4241"/>
                  </a:lnTo>
                  <a:lnTo>
                    <a:pt x="9486" y="4241"/>
                  </a:lnTo>
                  <a:lnTo>
                    <a:pt x="9929" y="3390"/>
                  </a:lnTo>
                  <a:close/>
                </a:path>
                <a:path w="11430" h="8889">
                  <a:moveTo>
                    <a:pt x="2966" y="3519"/>
                  </a:moveTo>
                  <a:lnTo>
                    <a:pt x="3225" y="4203"/>
                  </a:lnTo>
                  <a:lnTo>
                    <a:pt x="3648" y="3945"/>
                  </a:lnTo>
                  <a:lnTo>
                    <a:pt x="2966" y="3519"/>
                  </a:lnTo>
                  <a:close/>
                </a:path>
                <a:path w="11430" h="8889">
                  <a:moveTo>
                    <a:pt x="3648" y="3945"/>
                  </a:moveTo>
                  <a:lnTo>
                    <a:pt x="3225" y="4203"/>
                  </a:lnTo>
                  <a:lnTo>
                    <a:pt x="4718" y="4203"/>
                  </a:lnTo>
                  <a:lnTo>
                    <a:pt x="3695" y="3975"/>
                  </a:lnTo>
                  <a:close/>
                </a:path>
                <a:path w="11430" h="8889">
                  <a:moveTo>
                    <a:pt x="8445" y="0"/>
                  </a:moveTo>
                  <a:lnTo>
                    <a:pt x="6908" y="88"/>
                  </a:lnTo>
                  <a:lnTo>
                    <a:pt x="5321" y="533"/>
                  </a:lnTo>
                  <a:lnTo>
                    <a:pt x="2933" y="1663"/>
                  </a:lnTo>
                  <a:lnTo>
                    <a:pt x="2966" y="3519"/>
                  </a:lnTo>
                  <a:lnTo>
                    <a:pt x="3648" y="3945"/>
                  </a:lnTo>
                  <a:lnTo>
                    <a:pt x="4559" y="3390"/>
                  </a:lnTo>
                  <a:lnTo>
                    <a:pt x="9929" y="3390"/>
                  </a:lnTo>
                  <a:lnTo>
                    <a:pt x="10058" y="3136"/>
                  </a:lnTo>
                  <a:lnTo>
                    <a:pt x="10236" y="2247"/>
                  </a:lnTo>
                  <a:lnTo>
                    <a:pt x="9702" y="1333"/>
                  </a:lnTo>
                  <a:lnTo>
                    <a:pt x="8445" y="0"/>
                  </a:lnTo>
                  <a:close/>
                </a:path>
              </a:pathLst>
            </a:custGeom>
            <a:solidFill>
              <a:srgbClr val="EABF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5" name="object 1245" descr=""/>
            <p:cNvSpPr/>
            <p:nvPr/>
          </p:nvSpPr>
          <p:spPr>
            <a:xfrm>
              <a:off x="1978628" y="5480549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9940" y="4000"/>
                  </a:moveTo>
                  <a:lnTo>
                    <a:pt x="6388" y="4000"/>
                  </a:lnTo>
                  <a:lnTo>
                    <a:pt x="7454" y="7353"/>
                  </a:lnTo>
                  <a:lnTo>
                    <a:pt x="9359" y="6934"/>
                  </a:lnTo>
                  <a:lnTo>
                    <a:pt x="9867" y="5499"/>
                  </a:lnTo>
                  <a:lnTo>
                    <a:pt x="9940" y="4000"/>
                  </a:lnTo>
                  <a:close/>
                </a:path>
                <a:path w="10160" h="7620">
                  <a:moveTo>
                    <a:pt x="2230" y="3572"/>
                  </a:moveTo>
                  <a:lnTo>
                    <a:pt x="1092" y="3670"/>
                  </a:lnTo>
                  <a:lnTo>
                    <a:pt x="533" y="4444"/>
                  </a:lnTo>
                  <a:lnTo>
                    <a:pt x="596" y="5219"/>
                  </a:lnTo>
                  <a:lnTo>
                    <a:pt x="1117" y="5981"/>
                  </a:lnTo>
                  <a:lnTo>
                    <a:pt x="2171" y="6654"/>
                  </a:lnTo>
                  <a:lnTo>
                    <a:pt x="3213" y="6718"/>
                  </a:lnTo>
                  <a:lnTo>
                    <a:pt x="4241" y="5918"/>
                  </a:lnTo>
                  <a:lnTo>
                    <a:pt x="6388" y="4000"/>
                  </a:lnTo>
                  <a:lnTo>
                    <a:pt x="9940" y="4000"/>
                  </a:lnTo>
                  <a:lnTo>
                    <a:pt x="5943" y="3619"/>
                  </a:lnTo>
                  <a:lnTo>
                    <a:pt x="2247" y="3594"/>
                  </a:lnTo>
                  <a:close/>
                </a:path>
                <a:path w="10160" h="7620">
                  <a:moveTo>
                    <a:pt x="5867" y="3568"/>
                  </a:moveTo>
                  <a:lnTo>
                    <a:pt x="2273" y="3568"/>
                  </a:lnTo>
                  <a:lnTo>
                    <a:pt x="5905" y="3594"/>
                  </a:lnTo>
                  <a:close/>
                </a:path>
                <a:path w="10160" h="7620">
                  <a:moveTo>
                    <a:pt x="1219" y="0"/>
                  </a:moveTo>
                  <a:lnTo>
                    <a:pt x="0" y="787"/>
                  </a:lnTo>
                  <a:lnTo>
                    <a:pt x="2230" y="3572"/>
                  </a:lnTo>
                  <a:lnTo>
                    <a:pt x="5867" y="3568"/>
                  </a:lnTo>
                  <a:lnTo>
                    <a:pt x="4584" y="2717"/>
                  </a:lnTo>
                  <a:lnTo>
                    <a:pt x="2527" y="279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E6E5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6" name="object 1246" descr=""/>
            <p:cNvSpPr/>
            <p:nvPr/>
          </p:nvSpPr>
          <p:spPr>
            <a:xfrm>
              <a:off x="1860205" y="5432880"/>
              <a:ext cx="5715" cy="8890"/>
            </a:xfrm>
            <a:custGeom>
              <a:avLst/>
              <a:gdLst/>
              <a:ahLst/>
              <a:cxnLst/>
              <a:rect l="l" t="t" r="r" b="b"/>
              <a:pathLst>
                <a:path w="5714" h="8889">
                  <a:moveTo>
                    <a:pt x="3556" y="0"/>
                  </a:moveTo>
                  <a:lnTo>
                    <a:pt x="431" y="3263"/>
                  </a:lnTo>
                  <a:lnTo>
                    <a:pt x="0" y="4279"/>
                  </a:lnTo>
                  <a:lnTo>
                    <a:pt x="330" y="5372"/>
                  </a:lnTo>
                  <a:lnTo>
                    <a:pt x="457" y="7124"/>
                  </a:lnTo>
                  <a:lnTo>
                    <a:pt x="2070" y="7721"/>
                  </a:lnTo>
                  <a:lnTo>
                    <a:pt x="3060" y="8788"/>
                  </a:lnTo>
                  <a:lnTo>
                    <a:pt x="4406" y="8318"/>
                  </a:lnTo>
                  <a:lnTo>
                    <a:pt x="4673" y="7899"/>
                  </a:lnTo>
                  <a:lnTo>
                    <a:pt x="4953" y="7492"/>
                  </a:lnTo>
                  <a:lnTo>
                    <a:pt x="5219" y="7073"/>
                  </a:lnTo>
                  <a:lnTo>
                    <a:pt x="5689" y="5410"/>
                  </a:lnTo>
                  <a:lnTo>
                    <a:pt x="5511" y="5308"/>
                  </a:lnTo>
                  <a:lnTo>
                    <a:pt x="5321" y="4851"/>
                  </a:lnTo>
                  <a:lnTo>
                    <a:pt x="5410" y="4622"/>
                  </a:lnTo>
                  <a:lnTo>
                    <a:pt x="5664" y="4394"/>
                  </a:lnTo>
                  <a:lnTo>
                    <a:pt x="5410" y="2705"/>
                  </a:lnTo>
                  <a:lnTo>
                    <a:pt x="4991" y="1104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B87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7" name="object 1247" descr=""/>
            <p:cNvSpPr/>
            <p:nvPr/>
          </p:nvSpPr>
          <p:spPr>
            <a:xfrm>
              <a:off x="1960897" y="5570466"/>
              <a:ext cx="13335" cy="6985"/>
            </a:xfrm>
            <a:custGeom>
              <a:avLst/>
              <a:gdLst/>
              <a:ahLst/>
              <a:cxnLst/>
              <a:rect l="l" t="t" r="r" b="b"/>
              <a:pathLst>
                <a:path w="13335" h="6985">
                  <a:moveTo>
                    <a:pt x="8940" y="0"/>
                  </a:moveTo>
                  <a:lnTo>
                    <a:pt x="5626" y="1117"/>
                  </a:lnTo>
                  <a:lnTo>
                    <a:pt x="2997" y="3949"/>
                  </a:lnTo>
                  <a:lnTo>
                    <a:pt x="2578" y="4838"/>
                  </a:lnTo>
                  <a:lnTo>
                    <a:pt x="0" y="5842"/>
                  </a:lnTo>
                  <a:lnTo>
                    <a:pt x="3149" y="6515"/>
                  </a:lnTo>
                  <a:lnTo>
                    <a:pt x="4152" y="5753"/>
                  </a:lnTo>
                  <a:lnTo>
                    <a:pt x="5422" y="5295"/>
                  </a:lnTo>
                  <a:lnTo>
                    <a:pt x="6070" y="4089"/>
                  </a:lnTo>
                  <a:lnTo>
                    <a:pt x="5829" y="3784"/>
                  </a:lnTo>
                  <a:lnTo>
                    <a:pt x="6095" y="4064"/>
                  </a:lnTo>
                  <a:lnTo>
                    <a:pt x="7200" y="3403"/>
                  </a:lnTo>
                  <a:lnTo>
                    <a:pt x="8026" y="2159"/>
                  </a:lnTo>
                  <a:lnTo>
                    <a:pt x="10617" y="3187"/>
                  </a:lnTo>
                  <a:lnTo>
                    <a:pt x="11760" y="3073"/>
                  </a:lnTo>
                  <a:lnTo>
                    <a:pt x="12598" y="2247"/>
                  </a:lnTo>
                  <a:lnTo>
                    <a:pt x="13169" y="1536"/>
                  </a:lnTo>
                  <a:lnTo>
                    <a:pt x="13220" y="812"/>
                  </a:lnTo>
                  <a:lnTo>
                    <a:pt x="12725" y="38"/>
                  </a:lnTo>
                  <a:lnTo>
                    <a:pt x="8940" y="0"/>
                  </a:lnTo>
                  <a:close/>
                </a:path>
              </a:pathLst>
            </a:custGeom>
            <a:solidFill>
              <a:srgbClr val="E2A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1868101" y="5444725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5">
                  <a:moveTo>
                    <a:pt x="1066" y="0"/>
                  </a:moveTo>
                  <a:lnTo>
                    <a:pt x="406" y="406"/>
                  </a:lnTo>
                  <a:lnTo>
                    <a:pt x="0" y="1054"/>
                  </a:lnTo>
                  <a:lnTo>
                    <a:pt x="2705" y="6515"/>
                  </a:lnTo>
                  <a:lnTo>
                    <a:pt x="5092" y="11252"/>
                  </a:lnTo>
                  <a:lnTo>
                    <a:pt x="7848" y="16535"/>
                  </a:lnTo>
                  <a:lnTo>
                    <a:pt x="8420" y="16065"/>
                  </a:lnTo>
                  <a:lnTo>
                    <a:pt x="8737" y="1563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689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1980300" y="5488590"/>
              <a:ext cx="10795" cy="7620"/>
            </a:xfrm>
            <a:custGeom>
              <a:avLst/>
              <a:gdLst/>
              <a:ahLst/>
              <a:cxnLst/>
              <a:rect l="l" t="t" r="r" b="b"/>
              <a:pathLst>
                <a:path w="10794" h="7620">
                  <a:moveTo>
                    <a:pt x="3263" y="0"/>
                  </a:moveTo>
                  <a:lnTo>
                    <a:pt x="0" y="2273"/>
                  </a:lnTo>
                  <a:lnTo>
                    <a:pt x="279" y="3098"/>
                  </a:lnTo>
                  <a:lnTo>
                    <a:pt x="2857" y="6057"/>
                  </a:lnTo>
                  <a:lnTo>
                    <a:pt x="4965" y="6032"/>
                  </a:lnTo>
                  <a:lnTo>
                    <a:pt x="5308" y="5918"/>
                  </a:lnTo>
                  <a:lnTo>
                    <a:pt x="5880" y="5092"/>
                  </a:lnTo>
                  <a:lnTo>
                    <a:pt x="5803" y="6299"/>
                  </a:lnTo>
                  <a:lnTo>
                    <a:pt x="6451" y="6972"/>
                  </a:lnTo>
                  <a:lnTo>
                    <a:pt x="7213" y="7289"/>
                  </a:lnTo>
                  <a:lnTo>
                    <a:pt x="8140" y="7111"/>
                  </a:lnTo>
                  <a:lnTo>
                    <a:pt x="8559" y="6769"/>
                  </a:lnTo>
                  <a:lnTo>
                    <a:pt x="9093" y="6642"/>
                  </a:lnTo>
                  <a:lnTo>
                    <a:pt x="9537" y="6349"/>
                  </a:lnTo>
                  <a:lnTo>
                    <a:pt x="9969" y="5994"/>
                  </a:lnTo>
                  <a:lnTo>
                    <a:pt x="10248" y="5562"/>
                  </a:lnTo>
                  <a:lnTo>
                    <a:pt x="10274" y="4978"/>
                  </a:lnTo>
                  <a:lnTo>
                    <a:pt x="9283" y="3352"/>
                  </a:lnTo>
                  <a:lnTo>
                    <a:pt x="6997" y="4559"/>
                  </a:lnTo>
                  <a:lnTo>
                    <a:pt x="5968" y="3022"/>
                  </a:lnTo>
                  <a:lnTo>
                    <a:pt x="6057" y="2120"/>
                  </a:lnTo>
                  <a:lnTo>
                    <a:pt x="1930" y="3009"/>
                  </a:lnTo>
                  <a:lnTo>
                    <a:pt x="5054" y="838"/>
                  </a:lnTo>
                  <a:lnTo>
                    <a:pt x="4203" y="22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D6B9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1919962" y="5472581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12369" y="3936"/>
                  </a:moveTo>
                  <a:lnTo>
                    <a:pt x="9577" y="3936"/>
                  </a:lnTo>
                  <a:lnTo>
                    <a:pt x="10147" y="4457"/>
                  </a:lnTo>
                  <a:lnTo>
                    <a:pt x="10797" y="4724"/>
                  </a:lnTo>
                  <a:lnTo>
                    <a:pt x="11470" y="4711"/>
                  </a:lnTo>
                  <a:lnTo>
                    <a:pt x="12037" y="4457"/>
                  </a:lnTo>
                  <a:lnTo>
                    <a:pt x="12369" y="3936"/>
                  </a:lnTo>
                  <a:close/>
                </a:path>
                <a:path w="12700" h="5079">
                  <a:moveTo>
                    <a:pt x="116" y="1104"/>
                  </a:moveTo>
                  <a:lnTo>
                    <a:pt x="3354" y="3644"/>
                  </a:lnTo>
                  <a:lnTo>
                    <a:pt x="3735" y="3682"/>
                  </a:lnTo>
                  <a:lnTo>
                    <a:pt x="4497" y="3873"/>
                  </a:lnTo>
                  <a:lnTo>
                    <a:pt x="4777" y="4013"/>
                  </a:lnTo>
                  <a:lnTo>
                    <a:pt x="5412" y="4381"/>
                  </a:lnTo>
                  <a:lnTo>
                    <a:pt x="5742" y="4521"/>
                  </a:lnTo>
                  <a:lnTo>
                    <a:pt x="6098" y="4559"/>
                  </a:lnTo>
                  <a:lnTo>
                    <a:pt x="6935" y="4444"/>
                  </a:lnTo>
                  <a:lnTo>
                    <a:pt x="7368" y="3975"/>
                  </a:lnTo>
                  <a:lnTo>
                    <a:pt x="9527" y="3975"/>
                  </a:lnTo>
                  <a:lnTo>
                    <a:pt x="12369" y="3936"/>
                  </a:lnTo>
                  <a:lnTo>
                    <a:pt x="12539" y="3454"/>
                  </a:lnTo>
                  <a:lnTo>
                    <a:pt x="12575" y="2527"/>
                  </a:lnTo>
                  <a:lnTo>
                    <a:pt x="11990" y="2006"/>
                  </a:lnTo>
                  <a:lnTo>
                    <a:pt x="10587" y="1269"/>
                  </a:lnTo>
                  <a:lnTo>
                    <a:pt x="4091" y="1269"/>
                  </a:lnTo>
                  <a:lnTo>
                    <a:pt x="116" y="1104"/>
                  </a:lnTo>
                  <a:close/>
                </a:path>
                <a:path w="12700" h="5079">
                  <a:moveTo>
                    <a:pt x="9527" y="3975"/>
                  </a:moveTo>
                  <a:lnTo>
                    <a:pt x="7368" y="3975"/>
                  </a:lnTo>
                  <a:lnTo>
                    <a:pt x="7838" y="4444"/>
                  </a:lnTo>
                  <a:lnTo>
                    <a:pt x="8333" y="4559"/>
                  </a:lnTo>
                  <a:lnTo>
                    <a:pt x="8854" y="4483"/>
                  </a:lnTo>
                  <a:lnTo>
                    <a:pt x="9527" y="3975"/>
                  </a:lnTo>
                  <a:close/>
                </a:path>
                <a:path w="12700" h="5079">
                  <a:moveTo>
                    <a:pt x="8168" y="0"/>
                  </a:moveTo>
                  <a:lnTo>
                    <a:pt x="4091" y="1269"/>
                  </a:lnTo>
                  <a:lnTo>
                    <a:pt x="10587" y="1269"/>
                  </a:lnTo>
                  <a:lnTo>
                    <a:pt x="8168" y="0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1" name="object 1251" descr=""/>
            <p:cNvSpPr/>
            <p:nvPr/>
          </p:nvSpPr>
          <p:spPr>
            <a:xfrm>
              <a:off x="1857245" y="5426805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5666" y="5245"/>
                  </a:moveTo>
                  <a:lnTo>
                    <a:pt x="2857" y="5245"/>
                  </a:lnTo>
                  <a:lnTo>
                    <a:pt x="3378" y="6019"/>
                  </a:lnTo>
                  <a:lnTo>
                    <a:pt x="3048" y="6540"/>
                  </a:lnTo>
                  <a:lnTo>
                    <a:pt x="2641" y="6985"/>
                  </a:lnTo>
                  <a:lnTo>
                    <a:pt x="2120" y="7327"/>
                  </a:lnTo>
                  <a:lnTo>
                    <a:pt x="1168" y="8128"/>
                  </a:lnTo>
                  <a:lnTo>
                    <a:pt x="1587" y="8826"/>
                  </a:lnTo>
                  <a:lnTo>
                    <a:pt x="2298" y="9499"/>
                  </a:lnTo>
                  <a:lnTo>
                    <a:pt x="3492" y="10083"/>
                  </a:lnTo>
                  <a:lnTo>
                    <a:pt x="3810" y="9017"/>
                  </a:lnTo>
                  <a:lnTo>
                    <a:pt x="4368" y="8407"/>
                  </a:lnTo>
                  <a:lnTo>
                    <a:pt x="5321" y="7315"/>
                  </a:lnTo>
                  <a:lnTo>
                    <a:pt x="6311" y="6502"/>
                  </a:lnTo>
                  <a:lnTo>
                    <a:pt x="6515" y="6070"/>
                  </a:lnTo>
                  <a:lnTo>
                    <a:pt x="5666" y="5245"/>
                  </a:lnTo>
                  <a:close/>
                </a:path>
                <a:path w="6985" h="10160">
                  <a:moveTo>
                    <a:pt x="3035" y="0"/>
                  </a:moveTo>
                  <a:lnTo>
                    <a:pt x="2222" y="304"/>
                  </a:lnTo>
                  <a:lnTo>
                    <a:pt x="1409" y="393"/>
                  </a:lnTo>
                  <a:lnTo>
                    <a:pt x="812" y="800"/>
                  </a:lnTo>
                  <a:lnTo>
                    <a:pt x="469" y="1562"/>
                  </a:lnTo>
                  <a:lnTo>
                    <a:pt x="0" y="3009"/>
                  </a:lnTo>
                  <a:lnTo>
                    <a:pt x="177" y="4305"/>
                  </a:lnTo>
                  <a:lnTo>
                    <a:pt x="1295" y="5410"/>
                  </a:lnTo>
                  <a:lnTo>
                    <a:pt x="1993" y="5626"/>
                  </a:lnTo>
                  <a:lnTo>
                    <a:pt x="2857" y="5245"/>
                  </a:lnTo>
                  <a:lnTo>
                    <a:pt x="5666" y="5245"/>
                  </a:lnTo>
                  <a:lnTo>
                    <a:pt x="4076" y="4584"/>
                  </a:lnTo>
                  <a:lnTo>
                    <a:pt x="5448" y="2222"/>
                  </a:lnTo>
                  <a:lnTo>
                    <a:pt x="5105" y="1384"/>
                  </a:lnTo>
                  <a:lnTo>
                    <a:pt x="3251" y="1308"/>
                  </a:lnTo>
                  <a:lnTo>
                    <a:pt x="3035" y="0"/>
                  </a:lnTo>
                  <a:close/>
                </a:path>
                <a:path w="6985" h="10160">
                  <a:moveTo>
                    <a:pt x="4559" y="838"/>
                  </a:moveTo>
                  <a:lnTo>
                    <a:pt x="3251" y="1308"/>
                  </a:lnTo>
                  <a:lnTo>
                    <a:pt x="5029" y="1308"/>
                  </a:lnTo>
                  <a:lnTo>
                    <a:pt x="4559" y="838"/>
                  </a:lnTo>
                  <a:close/>
                </a:path>
              </a:pathLst>
            </a:custGeom>
            <a:solidFill>
              <a:srgbClr val="D28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2" name="object 1252" descr=""/>
            <p:cNvSpPr/>
            <p:nvPr/>
          </p:nvSpPr>
          <p:spPr>
            <a:xfrm>
              <a:off x="1972189" y="5483115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20">
                  <a:moveTo>
                    <a:pt x="6426" y="0"/>
                  </a:moveTo>
                  <a:lnTo>
                    <a:pt x="5549" y="63"/>
                  </a:lnTo>
                  <a:lnTo>
                    <a:pt x="5079" y="1028"/>
                  </a:lnTo>
                  <a:lnTo>
                    <a:pt x="4368" y="1676"/>
                  </a:lnTo>
                  <a:lnTo>
                    <a:pt x="3276" y="1828"/>
                  </a:lnTo>
                  <a:lnTo>
                    <a:pt x="2260" y="1600"/>
                  </a:lnTo>
                  <a:lnTo>
                    <a:pt x="1219" y="1168"/>
                  </a:lnTo>
                  <a:lnTo>
                    <a:pt x="368" y="2235"/>
                  </a:lnTo>
                  <a:lnTo>
                    <a:pt x="304" y="2501"/>
                  </a:lnTo>
                  <a:lnTo>
                    <a:pt x="177" y="2743"/>
                  </a:lnTo>
                  <a:lnTo>
                    <a:pt x="0" y="2946"/>
                  </a:lnTo>
                  <a:lnTo>
                    <a:pt x="355" y="4165"/>
                  </a:lnTo>
                  <a:lnTo>
                    <a:pt x="1816" y="6146"/>
                  </a:lnTo>
                  <a:lnTo>
                    <a:pt x="2997" y="7378"/>
                  </a:lnTo>
                  <a:lnTo>
                    <a:pt x="4406" y="7581"/>
                  </a:lnTo>
                  <a:lnTo>
                    <a:pt x="5981" y="7061"/>
                  </a:lnTo>
                  <a:lnTo>
                    <a:pt x="6426" y="6832"/>
                  </a:lnTo>
                  <a:lnTo>
                    <a:pt x="6756" y="6489"/>
                  </a:lnTo>
                  <a:lnTo>
                    <a:pt x="6946" y="6032"/>
                  </a:lnTo>
                  <a:lnTo>
                    <a:pt x="6807" y="4914"/>
                  </a:lnTo>
                  <a:lnTo>
                    <a:pt x="6832" y="3848"/>
                  </a:lnTo>
                  <a:lnTo>
                    <a:pt x="7721" y="3009"/>
                  </a:lnTo>
                  <a:lnTo>
                    <a:pt x="7531" y="1104"/>
                  </a:lnTo>
                  <a:lnTo>
                    <a:pt x="6883" y="74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D5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3" name="object 1253" descr=""/>
            <p:cNvSpPr/>
            <p:nvPr/>
          </p:nvSpPr>
          <p:spPr>
            <a:xfrm>
              <a:off x="1858051" y="550398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5168" y="0"/>
                  </a:moveTo>
                  <a:lnTo>
                    <a:pt x="3721" y="330"/>
                  </a:lnTo>
                  <a:lnTo>
                    <a:pt x="2273" y="2311"/>
                  </a:lnTo>
                  <a:lnTo>
                    <a:pt x="876" y="4317"/>
                  </a:lnTo>
                  <a:lnTo>
                    <a:pt x="0" y="6629"/>
                  </a:lnTo>
                  <a:lnTo>
                    <a:pt x="2463" y="6730"/>
                  </a:lnTo>
                  <a:lnTo>
                    <a:pt x="3746" y="6515"/>
                  </a:lnTo>
                  <a:lnTo>
                    <a:pt x="5029" y="6248"/>
                  </a:lnTo>
                  <a:lnTo>
                    <a:pt x="6324" y="6121"/>
                  </a:lnTo>
                  <a:lnTo>
                    <a:pt x="6997" y="5791"/>
                  </a:lnTo>
                  <a:lnTo>
                    <a:pt x="7378" y="5245"/>
                  </a:lnTo>
                  <a:lnTo>
                    <a:pt x="7543" y="4533"/>
                  </a:lnTo>
                  <a:lnTo>
                    <a:pt x="7683" y="3517"/>
                  </a:lnTo>
                  <a:lnTo>
                    <a:pt x="7327" y="2654"/>
                  </a:lnTo>
                  <a:lnTo>
                    <a:pt x="6667" y="1904"/>
                  </a:lnTo>
                  <a:lnTo>
                    <a:pt x="5791" y="1181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8D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4" name="object 1254" descr=""/>
            <p:cNvSpPr/>
            <p:nvPr/>
          </p:nvSpPr>
          <p:spPr>
            <a:xfrm>
              <a:off x="1931399" y="547263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705" y="0"/>
                  </a:moveTo>
                  <a:lnTo>
                    <a:pt x="558" y="1943"/>
                  </a:lnTo>
                  <a:lnTo>
                    <a:pt x="444" y="3632"/>
                  </a:lnTo>
                  <a:lnTo>
                    <a:pt x="88" y="4025"/>
                  </a:lnTo>
                  <a:lnTo>
                    <a:pt x="2527" y="6121"/>
                  </a:lnTo>
                  <a:lnTo>
                    <a:pt x="3022" y="6121"/>
                  </a:lnTo>
                  <a:lnTo>
                    <a:pt x="6451" y="3797"/>
                  </a:lnTo>
                  <a:lnTo>
                    <a:pt x="7251" y="3162"/>
                  </a:lnTo>
                  <a:lnTo>
                    <a:pt x="6870" y="2057"/>
                  </a:lnTo>
                  <a:lnTo>
                    <a:pt x="4775" y="1473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5" name="object 1255" descr=""/>
            <p:cNvSpPr/>
            <p:nvPr/>
          </p:nvSpPr>
          <p:spPr>
            <a:xfrm>
              <a:off x="1865762" y="5495527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2438" y="0"/>
                  </a:moveTo>
                  <a:lnTo>
                    <a:pt x="0" y="3365"/>
                  </a:lnTo>
                  <a:lnTo>
                    <a:pt x="342" y="4038"/>
                  </a:lnTo>
                  <a:lnTo>
                    <a:pt x="914" y="4191"/>
                  </a:lnTo>
                  <a:lnTo>
                    <a:pt x="1943" y="4013"/>
                  </a:lnTo>
                  <a:lnTo>
                    <a:pt x="2286" y="4025"/>
                  </a:lnTo>
                  <a:lnTo>
                    <a:pt x="2616" y="4089"/>
                  </a:lnTo>
                  <a:lnTo>
                    <a:pt x="2273" y="4114"/>
                  </a:lnTo>
                  <a:lnTo>
                    <a:pt x="1917" y="4114"/>
                  </a:lnTo>
                  <a:lnTo>
                    <a:pt x="1587" y="4241"/>
                  </a:lnTo>
                  <a:lnTo>
                    <a:pt x="952" y="4762"/>
                  </a:lnTo>
                  <a:lnTo>
                    <a:pt x="1016" y="5334"/>
                  </a:lnTo>
                  <a:lnTo>
                    <a:pt x="1498" y="5930"/>
                  </a:lnTo>
                  <a:lnTo>
                    <a:pt x="2108" y="6337"/>
                  </a:lnTo>
                  <a:lnTo>
                    <a:pt x="2768" y="6451"/>
                  </a:lnTo>
                  <a:lnTo>
                    <a:pt x="3467" y="6337"/>
                  </a:lnTo>
                  <a:lnTo>
                    <a:pt x="4165" y="6146"/>
                  </a:lnTo>
                  <a:lnTo>
                    <a:pt x="4737" y="5765"/>
                  </a:lnTo>
                  <a:lnTo>
                    <a:pt x="5232" y="5245"/>
                  </a:lnTo>
                  <a:lnTo>
                    <a:pt x="5981" y="4356"/>
                  </a:lnTo>
                  <a:lnTo>
                    <a:pt x="6908" y="3644"/>
                  </a:lnTo>
                  <a:lnTo>
                    <a:pt x="7683" y="2781"/>
                  </a:lnTo>
                  <a:lnTo>
                    <a:pt x="7924" y="2362"/>
                  </a:lnTo>
                  <a:lnTo>
                    <a:pt x="8001" y="1905"/>
                  </a:lnTo>
                  <a:lnTo>
                    <a:pt x="7886" y="1435"/>
                  </a:lnTo>
                  <a:lnTo>
                    <a:pt x="7594" y="1041"/>
                  </a:lnTo>
                  <a:lnTo>
                    <a:pt x="7226" y="749"/>
                  </a:lnTo>
                  <a:lnTo>
                    <a:pt x="5638" y="76"/>
                  </a:lnTo>
                  <a:lnTo>
                    <a:pt x="4419" y="241"/>
                  </a:lnTo>
                  <a:lnTo>
                    <a:pt x="3238" y="165"/>
                  </a:lnTo>
                  <a:lnTo>
                    <a:pt x="2959" y="165"/>
                  </a:lnTo>
                  <a:lnTo>
                    <a:pt x="2692" y="101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66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6" name="object 1256" descr=""/>
            <p:cNvSpPr/>
            <p:nvPr/>
          </p:nvSpPr>
          <p:spPr>
            <a:xfrm>
              <a:off x="1855020" y="5521431"/>
              <a:ext cx="7620" cy="10795"/>
            </a:xfrm>
            <a:custGeom>
              <a:avLst/>
              <a:gdLst/>
              <a:ahLst/>
              <a:cxnLst/>
              <a:rect l="l" t="t" r="r" b="b"/>
              <a:pathLst>
                <a:path w="7619" h="10795">
                  <a:moveTo>
                    <a:pt x="4914" y="0"/>
                  </a:moveTo>
                  <a:lnTo>
                    <a:pt x="3543" y="711"/>
                  </a:lnTo>
                  <a:lnTo>
                    <a:pt x="2158" y="1168"/>
                  </a:lnTo>
                  <a:lnTo>
                    <a:pt x="1231" y="1600"/>
                  </a:lnTo>
                  <a:lnTo>
                    <a:pt x="406" y="2133"/>
                  </a:lnTo>
                  <a:lnTo>
                    <a:pt x="152" y="3225"/>
                  </a:lnTo>
                  <a:lnTo>
                    <a:pt x="25" y="3467"/>
                  </a:lnTo>
                  <a:lnTo>
                    <a:pt x="0" y="3733"/>
                  </a:lnTo>
                  <a:lnTo>
                    <a:pt x="63" y="4000"/>
                  </a:lnTo>
                  <a:lnTo>
                    <a:pt x="419" y="9563"/>
                  </a:lnTo>
                  <a:lnTo>
                    <a:pt x="1930" y="10553"/>
                  </a:lnTo>
                  <a:lnTo>
                    <a:pt x="2628" y="9652"/>
                  </a:lnTo>
                  <a:lnTo>
                    <a:pt x="3136" y="8356"/>
                  </a:lnTo>
                  <a:lnTo>
                    <a:pt x="3365" y="7327"/>
                  </a:lnTo>
                  <a:lnTo>
                    <a:pt x="2946" y="6210"/>
                  </a:lnTo>
                  <a:lnTo>
                    <a:pt x="3568" y="5232"/>
                  </a:lnTo>
                  <a:lnTo>
                    <a:pt x="4292" y="4419"/>
                  </a:lnTo>
                  <a:lnTo>
                    <a:pt x="5372" y="4089"/>
                  </a:lnTo>
                  <a:lnTo>
                    <a:pt x="6134" y="3314"/>
                  </a:lnTo>
                  <a:lnTo>
                    <a:pt x="6718" y="2540"/>
                  </a:lnTo>
                  <a:lnTo>
                    <a:pt x="7200" y="1752"/>
                  </a:lnTo>
                  <a:lnTo>
                    <a:pt x="6400" y="812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9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7" name="object 1257" descr=""/>
            <p:cNvSpPr/>
            <p:nvPr/>
          </p:nvSpPr>
          <p:spPr>
            <a:xfrm>
              <a:off x="1938761" y="5474541"/>
              <a:ext cx="12700" cy="5715"/>
            </a:xfrm>
            <a:custGeom>
              <a:avLst/>
              <a:gdLst/>
              <a:ahLst/>
              <a:cxnLst/>
              <a:rect l="l" t="t" r="r" b="b"/>
              <a:pathLst>
                <a:path w="12700" h="5714">
                  <a:moveTo>
                    <a:pt x="673" y="0"/>
                  </a:moveTo>
                  <a:lnTo>
                    <a:pt x="0" y="889"/>
                  </a:lnTo>
                  <a:lnTo>
                    <a:pt x="558" y="1600"/>
                  </a:lnTo>
                  <a:lnTo>
                    <a:pt x="1003" y="2336"/>
                  </a:lnTo>
                  <a:lnTo>
                    <a:pt x="1396" y="2832"/>
                  </a:lnTo>
                  <a:lnTo>
                    <a:pt x="2895" y="4559"/>
                  </a:lnTo>
                  <a:lnTo>
                    <a:pt x="3403" y="5524"/>
                  </a:lnTo>
                  <a:lnTo>
                    <a:pt x="4584" y="5651"/>
                  </a:lnTo>
                  <a:lnTo>
                    <a:pt x="4978" y="5549"/>
                  </a:lnTo>
                  <a:lnTo>
                    <a:pt x="5346" y="5372"/>
                  </a:lnTo>
                  <a:lnTo>
                    <a:pt x="5664" y="5118"/>
                  </a:lnTo>
                  <a:lnTo>
                    <a:pt x="6172" y="4775"/>
                  </a:lnTo>
                  <a:lnTo>
                    <a:pt x="6743" y="4584"/>
                  </a:lnTo>
                  <a:lnTo>
                    <a:pt x="7340" y="4470"/>
                  </a:lnTo>
                  <a:lnTo>
                    <a:pt x="8877" y="4318"/>
                  </a:lnTo>
                  <a:lnTo>
                    <a:pt x="10490" y="4559"/>
                  </a:lnTo>
                  <a:lnTo>
                    <a:pt x="11899" y="3657"/>
                  </a:lnTo>
                  <a:lnTo>
                    <a:pt x="12318" y="3098"/>
                  </a:lnTo>
                  <a:lnTo>
                    <a:pt x="12280" y="2794"/>
                  </a:lnTo>
                  <a:lnTo>
                    <a:pt x="12280" y="2476"/>
                  </a:lnTo>
                  <a:lnTo>
                    <a:pt x="12306" y="2171"/>
                  </a:lnTo>
                  <a:lnTo>
                    <a:pt x="8140" y="3022"/>
                  </a:lnTo>
                  <a:lnTo>
                    <a:pt x="4483" y="110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1861769" y="54994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60" y="0"/>
                  </a:moveTo>
                  <a:lnTo>
                    <a:pt x="736" y="825"/>
                  </a:lnTo>
                  <a:lnTo>
                    <a:pt x="355" y="2857"/>
                  </a:lnTo>
                  <a:lnTo>
                    <a:pt x="0" y="4902"/>
                  </a:lnTo>
                  <a:lnTo>
                    <a:pt x="1955" y="6921"/>
                  </a:lnTo>
                  <a:lnTo>
                    <a:pt x="2908" y="6362"/>
                  </a:lnTo>
                  <a:lnTo>
                    <a:pt x="3898" y="5867"/>
                  </a:lnTo>
                  <a:lnTo>
                    <a:pt x="4483" y="4851"/>
                  </a:lnTo>
                  <a:lnTo>
                    <a:pt x="4787" y="4216"/>
                  </a:lnTo>
                  <a:lnTo>
                    <a:pt x="4851" y="3555"/>
                  </a:lnTo>
                  <a:lnTo>
                    <a:pt x="4711" y="2882"/>
                  </a:lnTo>
                  <a:lnTo>
                    <a:pt x="4305" y="1828"/>
                  </a:lnTo>
                  <a:lnTo>
                    <a:pt x="4076" y="685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1891602" y="5574604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975" y="0"/>
                  </a:moveTo>
                  <a:lnTo>
                    <a:pt x="2286" y="1104"/>
                  </a:lnTo>
                  <a:lnTo>
                    <a:pt x="1079" y="126"/>
                  </a:lnTo>
                  <a:lnTo>
                    <a:pt x="152" y="419"/>
                  </a:lnTo>
                  <a:lnTo>
                    <a:pt x="0" y="1142"/>
                  </a:lnTo>
                  <a:lnTo>
                    <a:pt x="12" y="1968"/>
                  </a:lnTo>
                  <a:lnTo>
                    <a:pt x="800" y="3771"/>
                  </a:lnTo>
                  <a:lnTo>
                    <a:pt x="2870" y="3263"/>
                  </a:lnTo>
                  <a:lnTo>
                    <a:pt x="4102" y="4241"/>
                  </a:lnTo>
                  <a:lnTo>
                    <a:pt x="7366" y="5194"/>
                  </a:lnTo>
                  <a:lnTo>
                    <a:pt x="7708" y="4889"/>
                  </a:lnTo>
                  <a:lnTo>
                    <a:pt x="7721" y="4571"/>
                  </a:lnTo>
                  <a:lnTo>
                    <a:pt x="7454" y="4216"/>
                  </a:lnTo>
                  <a:lnTo>
                    <a:pt x="7531" y="2552"/>
                  </a:lnTo>
                  <a:lnTo>
                    <a:pt x="5803" y="2209"/>
                  </a:lnTo>
                  <a:lnTo>
                    <a:pt x="5168" y="1054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DFBC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1855312" y="5424763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4">
                  <a:moveTo>
                    <a:pt x="3289" y="0"/>
                  </a:moveTo>
                  <a:lnTo>
                    <a:pt x="2146" y="736"/>
                  </a:lnTo>
                  <a:lnTo>
                    <a:pt x="1066" y="1866"/>
                  </a:lnTo>
                  <a:lnTo>
                    <a:pt x="0" y="3327"/>
                  </a:lnTo>
                  <a:lnTo>
                    <a:pt x="25" y="4787"/>
                  </a:lnTo>
                  <a:lnTo>
                    <a:pt x="1015" y="6248"/>
                  </a:lnTo>
                  <a:lnTo>
                    <a:pt x="1346" y="7404"/>
                  </a:lnTo>
                  <a:lnTo>
                    <a:pt x="1930" y="8089"/>
                  </a:lnTo>
                  <a:lnTo>
                    <a:pt x="3225" y="7454"/>
                  </a:lnTo>
                  <a:lnTo>
                    <a:pt x="3149" y="2946"/>
                  </a:lnTo>
                  <a:lnTo>
                    <a:pt x="3505" y="2654"/>
                  </a:lnTo>
                  <a:lnTo>
                    <a:pt x="3746" y="2285"/>
                  </a:lnTo>
                  <a:lnTo>
                    <a:pt x="3886" y="1854"/>
                  </a:lnTo>
                  <a:lnTo>
                    <a:pt x="3962" y="1142"/>
                  </a:lnTo>
                  <a:lnTo>
                    <a:pt x="3771" y="533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A763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1853151" y="542542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438" y="0"/>
                  </a:moveTo>
                  <a:lnTo>
                    <a:pt x="1828" y="152"/>
                  </a:lnTo>
                  <a:lnTo>
                    <a:pt x="1219" y="152"/>
                  </a:lnTo>
                  <a:lnTo>
                    <a:pt x="609" y="165"/>
                  </a:lnTo>
                  <a:lnTo>
                    <a:pt x="0" y="165"/>
                  </a:lnTo>
                  <a:lnTo>
                    <a:pt x="355" y="2387"/>
                  </a:lnTo>
                  <a:lnTo>
                    <a:pt x="1219" y="4318"/>
                  </a:lnTo>
                  <a:lnTo>
                    <a:pt x="3174" y="5588"/>
                  </a:lnTo>
                  <a:lnTo>
                    <a:pt x="3098" y="4025"/>
                  </a:lnTo>
                  <a:lnTo>
                    <a:pt x="3505" y="2578"/>
                  </a:lnTo>
                  <a:lnTo>
                    <a:pt x="4229" y="1206"/>
                  </a:lnTo>
                  <a:lnTo>
                    <a:pt x="3975" y="939"/>
                  </a:lnTo>
                  <a:lnTo>
                    <a:pt x="3670" y="762"/>
                  </a:lnTo>
                  <a:lnTo>
                    <a:pt x="3301" y="698"/>
                  </a:lnTo>
                  <a:lnTo>
                    <a:pt x="2806" y="533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2" name="object 1262" descr=""/>
            <p:cNvSpPr/>
            <p:nvPr/>
          </p:nvSpPr>
          <p:spPr>
            <a:xfrm>
              <a:off x="1977042" y="548582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98" y="0"/>
                  </a:moveTo>
                  <a:lnTo>
                    <a:pt x="0" y="1892"/>
                  </a:lnTo>
                  <a:lnTo>
                    <a:pt x="1231" y="2171"/>
                  </a:lnTo>
                  <a:lnTo>
                    <a:pt x="1803" y="2679"/>
                  </a:lnTo>
                  <a:lnTo>
                    <a:pt x="2235" y="3035"/>
                  </a:lnTo>
                  <a:lnTo>
                    <a:pt x="2717" y="3276"/>
                  </a:lnTo>
                  <a:lnTo>
                    <a:pt x="3263" y="3390"/>
                  </a:lnTo>
                  <a:lnTo>
                    <a:pt x="4381" y="3022"/>
                  </a:lnTo>
                  <a:lnTo>
                    <a:pt x="6222" y="3708"/>
                  </a:lnTo>
                  <a:lnTo>
                    <a:pt x="6070" y="1473"/>
                  </a:lnTo>
                  <a:lnTo>
                    <a:pt x="5968" y="1206"/>
                  </a:lnTo>
                  <a:lnTo>
                    <a:pt x="5829" y="647"/>
                  </a:lnTo>
                  <a:lnTo>
                    <a:pt x="2870" y="304"/>
                  </a:lnTo>
                  <a:lnTo>
                    <a:pt x="2019" y="63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5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3" name="object 1263" descr=""/>
            <p:cNvSpPr/>
            <p:nvPr/>
          </p:nvSpPr>
          <p:spPr>
            <a:xfrm>
              <a:off x="1957456" y="557385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4216" y="0"/>
                  </a:moveTo>
                  <a:lnTo>
                    <a:pt x="3898" y="1092"/>
                  </a:lnTo>
                  <a:lnTo>
                    <a:pt x="3327" y="1600"/>
                  </a:lnTo>
                  <a:lnTo>
                    <a:pt x="2159" y="1879"/>
                  </a:lnTo>
                  <a:lnTo>
                    <a:pt x="762" y="1562"/>
                  </a:lnTo>
                  <a:lnTo>
                    <a:pt x="0" y="2882"/>
                  </a:lnTo>
                  <a:lnTo>
                    <a:pt x="469" y="3746"/>
                  </a:lnTo>
                  <a:lnTo>
                    <a:pt x="1562" y="3327"/>
                  </a:lnTo>
                  <a:lnTo>
                    <a:pt x="2159" y="3949"/>
                  </a:lnTo>
                  <a:lnTo>
                    <a:pt x="3403" y="2400"/>
                  </a:lnTo>
                  <a:lnTo>
                    <a:pt x="5397" y="4952"/>
                  </a:lnTo>
                  <a:lnTo>
                    <a:pt x="6591" y="3124"/>
                  </a:lnTo>
                  <a:lnTo>
                    <a:pt x="5130" y="2349"/>
                  </a:lnTo>
                  <a:lnTo>
                    <a:pt x="6261" y="1422"/>
                  </a:lnTo>
                  <a:lnTo>
                    <a:pt x="6438" y="558"/>
                  </a:lnTo>
                  <a:lnTo>
                    <a:pt x="5321" y="736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1889316" y="557657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298" y="0"/>
                  </a:moveTo>
                  <a:lnTo>
                    <a:pt x="1409" y="177"/>
                  </a:lnTo>
                  <a:lnTo>
                    <a:pt x="495" y="279"/>
                  </a:lnTo>
                  <a:lnTo>
                    <a:pt x="0" y="1206"/>
                  </a:lnTo>
                  <a:lnTo>
                    <a:pt x="2082" y="1854"/>
                  </a:lnTo>
                  <a:lnTo>
                    <a:pt x="4076" y="3035"/>
                  </a:lnTo>
                  <a:lnTo>
                    <a:pt x="6388" y="2273"/>
                  </a:lnTo>
                  <a:lnTo>
                    <a:pt x="5410" y="812"/>
                  </a:lnTo>
                  <a:lnTo>
                    <a:pt x="3835" y="457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D6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1953605" y="557672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886" y="0"/>
                  </a:moveTo>
                  <a:lnTo>
                    <a:pt x="3200" y="812"/>
                  </a:lnTo>
                  <a:lnTo>
                    <a:pt x="2095" y="431"/>
                  </a:lnTo>
                  <a:lnTo>
                    <a:pt x="1308" y="914"/>
                  </a:lnTo>
                  <a:lnTo>
                    <a:pt x="584" y="1612"/>
                  </a:lnTo>
                  <a:lnTo>
                    <a:pt x="0" y="2349"/>
                  </a:lnTo>
                  <a:lnTo>
                    <a:pt x="622" y="3416"/>
                  </a:lnTo>
                  <a:lnTo>
                    <a:pt x="1079" y="3632"/>
                  </a:lnTo>
                  <a:lnTo>
                    <a:pt x="1536" y="3632"/>
                  </a:lnTo>
                  <a:lnTo>
                    <a:pt x="2006" y="3441"/>
                  </a:lnTo>
                  <a:lnTo>
                    <a:pt x="6007" y="1079"/>
                  </a:lnTo>
                  <a:lnTo>
                    <a:pt x="5575" y="139"/>
                  </a:lnTo>
                  <a:lnTo>
                    <a:pt x="4749" y="12"/>
                  </a:lnTo>
                  <a:lnTo>
                    <a:pt x="3848" y="25"/>
                  </a:lnTo>
                  <a:close/>
                </a:path>
              </a:pathLst>
            </a:custGeom>
            <a:solidFill>
              <a:srgbClr val="E0A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1914770" y="547288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790" y="0"/>
                  </a:moveTo>
                  <a:lnTo>
                    <a:pt x="38" y="800"/>
                  </a:lnTo>
                  <a:lnTo>
                    <a:pt x="63" y="1092"/>
                  </a:lnTo>
                  <a:lnTo>
                    <a:pt x="63" y="1384"/>
                  </a:lnTo>
                  <a:lnTo>
                    <a:pt x="50" y="1689"/>
                  </a:lnTo>
                  <a:lnTo>
                    <a:pt x="0" y="2349"/>
                  </a:lnTo>
                  <a:lnTo>
                    <a:pt x="177" y="2959"/>
                  </a:lnTo>
                  <a:lnTo>
                    <a:pt x="533" y="3517"/>
                  </a:lnTo>
                  <a:lnTo>
                    <a:pt x="800" y="3860"/>
                  </a:lnTo>
                  <a:lnTo>
                    <a:pt x="1130" y="4102"/>
                  </a:lnTo>
                  <a:lnTo>
                    <a:pt x="1549" y="4229"/>
                  </a:lnTo>
                  <a:lnTo>
                    <a:pt x="1765" y="4216"/>
                  </a:lnTo>
                  <a:lnTo>
                    <a:pt x="1981" y="4216"/>
                  </a:lnTo>
                  <a:lnTo>
                    <a:pt x="2184" y="4203"/>
                  </a:lnTo>
                  <a:lnTo>
                    <a:pt x="2781" y="4000"/>
                  </a:lnTo>
                  <a:lnTo>
                    <a:pt x="3302" y="3670"/>
                  </a:lnTo>
                  <a:lnTo>
                    <a:pt x="4432" y="2793"/>
                  </a:lnTo>
                  <a:lnTo>
                    <a:pt x="5143" y="2387"/>
                  </a:lnTo>
                  <a:lnTo>
                    <a:pt x="5511" y="1625"/>
                  </a:lnTo>
                  <a:lnTo>
                    <a:pt x="5359" y="1079"/>
                  </a:lnTo>
                  <a:lnTo>
                    <a:pt x="5308" y="800"/>
                  </a:lnTo>
                  <a:lnTo>
                    <a:pt x="3556" y="838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A86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2001050" y="553315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641" y="0"/>
                  </a:moveTo>
                  <a:lnTo>
                    <a:pt x="2095" y="736"/>
                  </a:lnTo>
                  <a:lnTo>
                    <a:pt x="2057" y="2146"/>
                  </a:lnTo>
                  <a:lnTo>
                    <a:pt x="317" y="2209"/>
                  </a:lnTo>
                  <a:lnTo>
                    <a:pt x="0" y="3390"/>
                  </a:lnTo>
                  <a:lnTo>
                    <a:pt x="952" y="4292"/>
                  </a:lnTo>
                  <a:lnTo>
                    <a:pt x="2184" y="4203"/>
                  </a:lnTo>
                  <a:lnTo>
                    <a:pt x="3340" y="4368"/>
                  </a:lnTo>
                  <a:lnTo>
                    <a:pt x="4914" y="3187"/>
                  </a:lnTo>
                  <a:lnTo>
                    <a:pt x="4254" y="1562"/>
                  </a:lnTo>
                  <a:lnTo>
                    <a:pt x="4229" y="50"/>
                  </a:lnTo>
                  <a:lnTo>
                    <a:pt x="3429" y="12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792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1854252" y="552130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38" y="0"/>
                  </a:moveTo>
                  <a:lnTo>
                    <a:pt x="139" y="1130"/>
                  </a:lnTo>
                  <a:lnTo>
                    <a:pt x="0" y="2247"/>
                  </a:lnTo>
                  <a:lnTo>
                    <a:pt x="927" y="3340"/>
                  </a:lnTo>
                  <a:lnTo>
                    <a:pt x="1727" y="2921"/>
                  </a:lnTo>
                  <a:lnTo>
                    <a:pt x="2527" y="2489"/>
                  </a:lnTo>
                  <a:lnTo>
                    <a:pt x="3327" y="2070"/>
                  </a:lnTo>
                  <a:lnTo>
                    <a:pt x="3556" y="1066"/>
                  </a:lnTo>
                  <a:lnTo>
                    <a:pt x="3060" y="495"/>
                  </a:lnTo>
                  <a:lnTo>
                    <a:pt x="2209" y="127"/>
                  </a:lnTo>
                  <a:lnTo>
                    <a:pt x="1295" y="50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54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1990470" y="555750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485" y="0"/>
                  </a:moveTo>
                  <a:lnTo>
                    <a:pt x="1130" y="3035"/>
                  </a:lnTo>
                  <a:lnTo>
                    <a:pt x="0" y="3276"/>
                  </a:lnTo>
                  <a:lnTo>
                    <a:pt x="114" y="5753"/>
                  </a:lnTo>
                  <a:lnTo>
                    <a:pt x="3327" y="2362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B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1858462" y="542345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1092" y="0"/>
                  </a:moveTo>
                  <a:lnTo>
                    <a:pt x="927" y="1244"/>
                  </a:lnTo>
                  <a:lnTo>
                    <a:pt x="520" y="1854"/>
                  </a:lnTo>
                  <a:lnTo>
                    <a:pt x="596" y="2679"/>
                  </a:lnTo>
                  <a:lnTo>
                    <a:pt x="25" y="3213"/>
                  </a:lnTo>
                  <a:lnTo>
                    <a:pt x="0" y="4254"/>
                  </a:lnTo>
                  <a:lnTo>
                    <a:pt x="2133" y="4267"/>
                  </a:lnTo>
                  <a:lnTo>
                    <a:pt x="2362" y="4787"/>
                  </a:lnTo>
                  <a:lnTo>
                    <a:pt x="2678" y="4787"/>
                  </a:lnTo>
                  <a:lnTo>
                    <a:pt x="3022" y="4394"/>
                  </a:lnTo>
                  <a:lnTo>
                    <a:pt x="3340" y="4191"/>
                  </a:lnTo>
                  <a:lnTo>
                    <a:pt x="3073" y="254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78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1991541" y="549776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273" y="0"/>
                  </a:moveTo>
                  <a:lnTo>
                    <a:pt x="1104" y="190"/>
                  </a:lnTo>
                  <a:lnTo>
                    <a:pt x="127" y="596"/>
                  </a:lnTo>
                  <a:lnTo>
                    <a:pt x="0" y="1981"/>
                  </a:lnTo>
                  <a:lnTo>
                    <a:pt x="1409" y="2476"/>
                  </a:lnTo>
                  <a:lnTo>
                    <a:pt x="2857" y="2527"/>
                  </a:lnTo>
                  <a:lnTo>
                    <a:pt x="4330" y="2311"/>
                  </a:lnTo>
                  <a:lnTo>
                    <a:pt x="4203" y="1041"/>
                  </a:lnTo>
                  <a:lnTo>
                    <a:pt x="3352" y="419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984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2" name="object 1272" descr=""/>
            <p:cNvSpPr/>
            <p:nvPr/>
          </p:nvSpPr>
          <p:spPr>
            <a:xfrm>
              <a:off x="1998499" y="552406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832" y="0"/>
                  </a:moveTo>
                  <a:lnTo>
                    <a:pt x="1435" y="114"/>
                  </a:lnTo>
                  <a:lnTo>
                    <a:pt x="647" y="368"/>
                  </a:lnTo>
                  <a:lnTo>
                    <a:pt x="0" y="698"/>
                  </a:lnTo>
                  <a:lnTo>
                    <a:pt x="444" y="1714"/>
                  </a:lnTo>
                  <a:lnTo>
                    <a:pt x="2235" y="2921"/>
                  </a:lnTo>
                  <a:lnTo>
                    <a:pt x="3987" y="3124"/>
                  </a:lnTo>
                  <a:lnTo>
                    <a:pt x="5727" y="1625"/>
                  </a:lnTo>
                  <a:lnTo>
                    <a:pt x="5499" y="1485"/>
                  </a:lnTo>
                  <a:lnTo>
                    <a:pt x="5245" y="1435"/>
                  </a:lnTo>
                  <a:lnTo>
                    <a:pt x="4978" y="1473"/>
                  </a:lnTo>
                  <a:lnTo>
                    <a:pt x="3911" y="74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3" name="object 1273" descr=""/>
            <p:cNvSpPr/>
            <p:nvPr/>
          </p:nvSpPr>
          <p:spPr>
            <a:xfrm>
              <a:off x="1979709" y="548729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403" y="0"/>
                  </a:moveTo>
                  <a:lnTo>
                    <a:pt x="2578" y="1295"/>
                  </a:lnTo>
                  <a:lnTo>
                    <a:pt x="1231" y="1054"/>
                  </a:lnTo>
                  <a:lnTo>
                    <a:pt x="12" y="1168"/>
                  </a:lnTo>
                  <a:lnTo>
                    <a:pt x="0" y="2933"/>
                  </a:lnTo>
                  <a:lnTo>
                    <a:pt x="990" y="2793"/>
                  </a:lnTo>
                  <a:lnTo>
                    <a:pt x="2171" y="2298"/>
                  </a:lnTo>
                  <a:lnTo>
                    <a:pt x="3213" y="2222"/>
                  </a:lnTo>
                  <a:lnTo>
                    <a:pt x="5295" y="2044"/>
                  </a:lnTo>
                  <a:lnTo>
                    <a:pt x="5422" y="2044"/>
                  </a:lnTo>
                  <a:lnTo>
                    <a:pt x="5549" y="1968"/>
                  </a:lnTo>
                  <a:lnTo>
                    <a:pt x="5829" y="1612"/>
                  </a:lnTo>
                  <a:lnTo>
                    <a:pt x="5765" y="1384"/>
                  </a:lnTo>
                  <a:lnTo>
                    <a:pt x="5473" y="1117"/>
                  </a:lnTo>
                  <a:lnTo>
                    <a:pt x="4775" y="749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BF7C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4" name="object 1274" descr=""/>
            <p:cNvSpPr/>
            <p:nvPr/>
          </p:nvSpPr>
          <p:spPr>
            <a:xfrm>
              <a:off x="1864793" y="549888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975" y="0"/>
                  </a:moveTo>
                  <a:lnTo>
                    <a:pt x="35" y="520"/>
                  </a:lnTo>
                  <a:lnTo>
                    <a:pt x="0" y="2895"/>
                  </a:lnTo>
                  <a:lnTo>
                    <a:pt x="1293" y="3492"/>
                  </a:lnTo>
                  <a:lnTo>
                    <a:pt x="2207" y="2260"/>
                  </a:lnTo>
                  <a:lnTo>
                    <a:pt x="3274" y="1193"/>
                  </a:lnTo>
                  <a:lnTo>
                    <a:pt x="3541" y="888"/>
                  </a:lnTo>
                  <a:lnTo>
                    <a:pt x="3503" y="520"/>
                  </a:lnTo>
                  <a:lnTo>
                    <a:pt x="3299" y="266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8F46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5" name="object 1275" descr=""/>
            <p:cNvSpPr/>
            <p:nvPr/>
          </p:nvSpPr>
          <p:spPr>
            <a:xfrm>
              <a:off x="1999534" y="551826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583" y="0"/>
                  </a:moveTo>
                  <a:lnTo>
                    <a:pt x="0" y="2437"/>
                  </a:lnTo>
                  <a:lnTo>
                    <a:pt x="800" y="3199"/>
                  </a:lnTo>
                  <a:lnTo>
                    <a:pt x="2209" y="3453"/>
                  </a:lnTo>
                  <a:lnTo>
                    <a:pt x="2895" y="3187"/>
                  </a:lnTo>
                  <a:lnTo>
                    <a:pt x="3175" y="2768"/>
                  </a:lnTo>
                  <a:lnTo>
                    <a:pt x="3390" y="2336"/>
                  </a:lnTo>
                  <a:lnTo>
                    <a:pt x="3492" y="1409"/>
                  </a:lnTo>
                  <a:lnTo>
                    <a:pt x="3403" y="647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782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6" name="object 1276" descr=""/>
            <p:cNvSpPr/>
            <p:nvPr/>
          </p:nvSpPr>
          <p:spPr>
            <a:xfrm>
              <a:off x="1850635" y="541683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1777" y="0"/>
                  </a:moveTo>
                  <a:lnTo>
                    <a:pt x="1320" y="304"/>
                  </a:lnTo>
                  <a:lnTo>
                    <a:pt x="1193" y="736"/>
                  </a:lnTo>
                  <a:lnTo>
                    <a:pt x="1358" y="1244"/>
                  </a:lnTo>
                  <a:lnTo>
                    <a:pt x="736" y="2006"/>
                  </a:lnTo>
                  <a:lnTo>
                    <a:pt x="419" y="2374"/>
                  </a:lnTo>
                  <a:lnTo>
                    <a:pt x="38" y="2793"/>
                  </a:lnTo>
                  <a:lnTo>
                    <a:pt x="0" y="3238"/>
                  </a:lnTo>
                  <a:lnTo>
                    <a:pt x="304" y="3695"/>
                  </a:lnTo>
                  <a:lnTo>
                    <a:pt x="330" y="4635"/>
                  </a:lnTo>
                  <a:lnTo>
                    <a:pt x="406" y="5537"/>
                  </a:lnTo>
                  <a:lnTo>
                    <a:pt x="1384" y="6019"/>
                  </a:lnTo>
                  <a:lnTo>
                    <a:pt x="1549" y="4406"/>
                  </a:lnTo>
                  <a:lnTo>
                    <a:pt x="2006" y="4178"/>
                  </a:lnTo>
                  <a:lnTo>
                    <a:pt x="2311" y="3835"/>
                  </a:lnTo>
                  <a:lnTo>
                    <a:pt x="2489" y="3352"/>
                  </a:lnTo>
                  <a:lnTo>
                    <a:pt x="2514" y="2666"/>
                  </a:lnTo>
                  <a:lnTo>
                    <a:pt x="2527" y="1968"/>
                  </a:lnTo>
                  <a:lnTo>
                    <a:pt x="2552" y="1282"/>
                  </a:lnTo>
                  <a:lnTo>
                    <a:pt x="2743" y="1142"/>
                  </a:lnTo>
                  <a:lnTo>
                    <a:pt x="2933" y="584"/>
                  </a:lnTo>
                  <a:lnTo>
                    <a:pt x="2832" y="304"/>
                  </a:lnTo>
                  <a:lnTo>
                    <a:pt x="2539" y="25"/>
                  </a:lnTo>
                  <a:lnTo>
                    <a:pt x="2285" y="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A26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7" name="object 1277" descr=""/>
            <p:cNvSpPr/>
            <p:nvPr/>
          </p:nvSpPr>
          <p:spPr>
            <a:xfrm>
              <a:off x="1997447" y="550750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628" y="0"/>
                  </a:moveTo>
                  <a:lnTo>
                    <a:pt x="2349" y="165"/>
                  </a:lnTo>
                  <a:lnTo>
                    <a:pt x="2057" y="228"/>
                  </a:lnTo>
                  <a:lnTo>
                    <a:pt x="1739" y="215"/>
                  </a:lnTo>
                  <a:lnTo>
                    <a:pt x="812" y="482"/>
                  </a:lnTo>
                  <a:lnTo>
                    <a:pt x="0" y="825"/>
                  </a:lnTo>
                  <a:lnTo>
                    <a:pt x="660" y="2032"/>
                  </a:lnTo>
                  <a:lnTo>
                    <a:pt x="1828" y="2108"/>
                  </a:lnTo>
                  <a:lnTo>
                    <a:pt x="3136" y="2654"/>
                  </a:lnTo>
                  <a:lnTo>
                    <a:pt x="3810" y="1079"/>
                  </a:lnTo>
                  <a:lnTo>
                    <a:pt x="3022" y="368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9D68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8" name="object 1278" descr=""/>
            <p:cNvSpPr/>
            <p:nvPr/>
          </p:nvSpPr>
          <p:spPr>
            <a:xfrm>
              <a:off x="1973497" y="557020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400" y="0"/>
                  </a:moveTo>
                  <a:lnTo>
                    <a:pt x="1270" y="114"/>
                  </a:lnTo>
                  <a:lnTo>
                    <a:pt x="114" y="304"/>
                  </a:lnTo>
                  <a:lnTo>
                    <a:pt x="0" y="2514"/>
                  </a:lnTo>
                  <a:lnTo>
                    <a:pt x="1320" y="2679"/>
                  </a:lnTo>
                  <a:lnTo>
                    <a:pt x="2235" y="1917"/>
                  </a:lnTo>
                  <a:lnTo>
                    <a:pt x="3175" y="1168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DB96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9" name="object 1279" descr=""/>
            <p:cNvSpPr/>
            <p:nvPr/>
          </p:nvSpPr>
          <p:spPr>
            <a:xfrm>
              <a:off x="1936236" y="547454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200" y="0"/>
                  </a:moveTo>
                  <a:lnTo>
                    <a:pt x="2425" y="101"/>
                  </a:lnTo>
                  <a:lnTo>
                    <a:pt x="2044" y="139"/>
                  </a:lnTo>
                  <a:lnTo>
                    <a:pt x="685" y="1549"/>
                  </a:lnTo>
                  <a:lnTo>
                    <a:pt x="0" y="2247"/>
                  </a:lnTo>
                  <a:lnTo>
                    <a:pt x="1130" y="3162"/>
                  </a:lnTo>
                  <a:lnTo>
                    <a:pt x="2362" y="3352"/>
                  </a:lnTo>
                  <a:lnTo>
                    <a:pt x="3708" y="2768"/>
                  </a:lnTo>
                  <a:lnTo>
                    <a:pt x="3911" y="2590"/>
                  </a:lnTo>
                  <a:lnTo>
                    <a:pt x="4318" y="2260"/>
                  </a:lnTo>
                  <a:lnTo>
                    <a:pt x="3949" y="1498"/>
                  </a:lnTo>
                  <a:lnTo>
                    <a:pt x="3568" y="74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B36E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0" name="object 1280" descr=""/>
            <p:cNvSpPr/>
            <p:nvPr/>
          </p:nvSpPr>
          <p:spPr>
            <a:xfrm>
              <a:off x="1983898" y="548841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282" y="0"/>
                  </a:moveTo>
                  <a:lnTo>
                    <a:pt x="1206" y="622"/>
                  </a:lnTo>
                  <a:lnTo>
                    <a:pt x="1104" y="927"/>
                  </a:lnTo>
                  <a:lnTo>
                    <a:pt x="0" y="2920"/>
                  </a:lnTo>
                  <a:lnTo>
                    <a:pt x="2348" y="3197"/>
                  </a:lnTo>
                  <a:lnTo>
                    <a:pt x="2959" y="2489"/>
                  </a:lnTo>
                  <a:lnTo>
                    <a:pt x="2933" y="1752"/>
                  </a:lnTo>
                  <a:lnTo>
                    <a:pt x="2311" y="1028"/>
                  </a:lnTo>
                  <a:lnTo>
                    <a:pt x="2171" y="469"/>
                  </a:lnTo>
                  <a:lnTo>
                    <a:pt x="1841" y="12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3D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1" name="object 1281" descr=""/>
            <p:cNvSpPr/>
            <p:nvPr/>
          </p:nvSpPr>
          <p:spPr>
            <a:xfrm>
              <a:off x="2000093" y="552285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54" y="0"/>
                  </a:moveTo>
                  <a:lnTo>
                    <a:pt x="1142" y="190"/>
                  </a:lnTo>
                  <a:lnTo>
                    <a:pt x="495" y="533"/>
                  </a:lnTo>
                  <a:lnTo>
                    <a:pt x="88" y="1041"/>
                  </a:lnTo>
                  <a:lnTo>
                    <a:pt x="0" y="1790"/>
                  </a:lnTo>
                  <a:lnTo>
                    <a:pt x="863" y="3111"/>
                  </a:lnTo>
                  <a:lnTo>
                    <a:pt x="2171" y="2705"/>
                  </a:lnTo>
                  <a:lnTo>
                    <a:pt x="3390" y="2679"/>
                  </a:lnTo>
                  <a:lnTo>
                    <a:pt x="3009" y="635"/>
                  </a:lnTo>
                  <a:lnTo>
                    <a:pt x="2489" y="7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2" name="object 1282" descr=""/>
            <p:cNvSpPr/>
            <p:nvPr/>
          </p:nvSpPr>
          <p:spPr>
            <a:xfrm>
              <a:off x="1952043" y="55772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33" y="0"/>
                  </a:moveTo>
                  <a:lnTo>
                    <a:pt x="1104" y="177"/>
                  </a:lnTo>
                  <a:lnTo>
                    <a:pt x="355" y="660"/>
                  </a:lnTo>
                  <a:lnTo>
                    <a:pt x="203" y="1790"/>
                  </a:lnTo>
                  <a:lnTo>
                    <a:pt x="50" y="2425"/>
                  </a:lnTo>
                  <a:lnTo>
                    <a:pt x="0" y="2743"/>
                  </a:lnTo>
                  <a:lnTo>
                    <a:pt x="368" y="2755"/>
                  </a:lnTo>
                  <a:lnTo>
                    <a:pt x="736" y="2755"/>
                  </a:lnTo>
                  <a:lnTo>
                    <a:pt x="1092" y="2768"/>
                  </a:lnTo>
                  <a:lnTo>
                    <a:pt x="1473" y="3136"/>
                  </a:lnTo>
                  <a:lnTo>
                    <a:pt x="1841" y="3136"/>
                  </a:lnTo>
                  <a:lnTo>
                    <a:pt x="2184" y="2730"/>
                  </a:lnTo>
                  <a:lnTo>
                    <a:pt x="2578" y="2019"/>
                  </a:lnTo>
                  <a:lnTo>
                    <a:pt x="2984" y="1320"/>
                  </a:lnTo>
                  <a:lnTo>
                    <a:pt x="3378" y="609"/>
                  </a:lnTo>
                  <a:lnTo>
                    <a:pt x="3035" y="266"/>
                  </a:lnTo>
                  <a:lnTo>
                    <a:pt x="2628" y="50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D7C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3" name="object 1283" descr=""/>
            <p:cNvSpPr/>
            <p:nvPr/>
          </p:nvSpPr>
          <p:spPr>
            <a:xfrm>
              <a:off x="1859545" y="543521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70" y="0"/>
                  </a:moveTo>
                  <a:lnTo>
                    <a:pt x="1384" y="355"/>
                  </a:lnTo>
                  <a:lnTo>
                    <a:pt x="0" y="1092"/>
                  </a:lnTo>
                  <a:lnTo>
                    <a:pt x="63" y="1879"/>
                  </a:lnTo>
                  <a:lnTo>
                    <a:pt x="330" y="2552"/>
                  </a:lnTo>
                  <a:lnTo>
                    <a:pt x="990" y="3035"/>
                  </a:lnTo>
                  <a:lnTo>
                    <a:pt x="1485" y="2070"/>
                  </a:lnTo>
                  <a:lnTo>
                    <a:pt x="2184" y="1181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9F7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1986211" y="548944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12" y="2197"/>
                  </a:lnTo>
                  <a:lnTo>
                    <a:pt x="863" y="2273"/>
                  </a:lnTo>
                  <a:lnTo>
                    <a:pt x="2133" y="2590"/>
                  </a:lnTo>
                  <a:lnTo>
                    <a:pt x="2349" y="1727"/>
                  </a:lnTo>
                  <a:lnTo>
                    <a:pt x="2565" y="838"/>
                  </a:lnTo>
                  <a:lnTo>
                    <a:pt x="1257" y="546"/>
                  </a:lnTo>
                  <a:lnTo>
                    <a:pt x="508" y="139"/>
                  </a:lnTo>
                  <a:lnTo>
                    <a:pt x="355" y="50"/>
                  </a:lnTo>
                  <a:lnTo>
                    <a:pt x="177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9A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5" name="object 1285" descr=""/>
            <p:cNvSpPr/>
            <p:nvPr/>
          </p:nvSpPr>
          <p:spPr>
            <a:xfrm>
              <a:off x="1989385" y="549357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93" y="0"/>
                  </a:moveTo>
                  <a:lnTo>
                    <a:pt x="0" y="1244"/>
                  </a:lnTo>
                  <a:lnTo>
                    <a:pt x="177" y="1803"/>
                  </a:lnTo>
                  <a:lnTo>
                    <a:pt x="787" y="1930"/>
                  </a:lnTo>
                  <a:lnTo>
                    <a:pt x="1117" y="2324"/>
                  </a:lnTo>
                  <a:lnTo>
                    <a:pt x="1536" y="2108"/>
                  </a:lnTo>
                  <a:lnTo>
                    <a:pt x="2349" y="2082"/>
                  </a:lnTo>
                  <a:lnTo>
                    <a:pt x="2743" y="850"/>
                  </a:lnTo>
                  <a:lnTo>
                    <a:pt x="2032" y="330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B383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6" name="object 1286" descr=""/>
            <p:cNvSpPr/>
            <p:nvPr/>
          </p:nvSpPr>
          <p:spPr>
            <a:xfrm>
              <a:off x="2000746" y="55210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930" y="0"/>
                  </a:moveTo>
                  <a:lnTo>
                    <a:pt x="1625" y="266"/>
                  </a:lnTo>
                  <a:lnTo>
                    <a:pt x="1295" y="241"/>
                  </a:lnTo>
                  <a:lnTo>
                    <a:pt x="939" y="698"/>
                  </a:lnTo>
                  <a:lnTo>
                    <a:pt x="279" y="850"/>
                  </a:lnTo>
                  <a:lnTo>
                    <a:pt x="50" y="1447"/>
                  </a:lnTo>
                  <a:lnTo>
                    <a:pt x="0" y="1866"/>
                  </a:lnTo>
                  <a:lnTo>
                    <a:pt x="127" y="2209"/>
                  </a:lnTo>
                  <a:lnTo>
                    <a:pt x="431" y="2489"/>
                  </a:lnTo>
                  <a:lnTo>
                    <a:pt x="1079" y="2476"/>
                  </a:lnTo>
                  <a:lnTo>
                    <a:pt x="2362" y="2425"/>
                  </a:lnTo>
                  <a:lnTo>
                    <a:pt x="2387" y="1739"/>
                  </a:lnTo>
                  <a:lnTo>
                    <a:pt x="2425" y="1041"/>
                  </a:lnTo>
                  <a:lnTo>
                    <a:pt x="2451" y="355"/>
                  </a:lnTo>
                  <a:lnTo>
                    <a:pt x="2209" y="12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059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1863407" y="5461824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30" h="25400">
                  <a:moveTo>
                    <a:pt x="1308" y="23495"/>
                  </a:moveTo>
                  <a:lnTo>
                    <a:pt x="1295" y="22136"/>
                  </a:lnTo>
                  <a:lnTo>
                    <a:pt x="1295" y="20777"/>
                  </a:lnTo>
                  <a:lnTo>
                    <a:pt x="0" y="22136"/>
                  </a:lnTo>
                  <a:lnTo>
                    <a:pt x="203" y="23495"/>
                  </a:lnTo>
                  <a:lnTo>
                    <a:pt x="1308" y="24853"/>
                  </a:lnTo>
                  <a:lnTo>
                    <a:pt x="1308" y="23495"/>
                  </a:lnTo>
                  <a:close/>
                </a:path>
                <a:path w="24130" h="25400">
                  <a:moveTo>
                    <a:pt x="23761" y="139"/>
                  </a:moveTo>
                  <a:lnTo>
                    <a:pt x="22517" y="0"/>
                  </a:lnTo>
                  <a:lnTo>
                    <a:pt x="21336" y="114"/>
                  </a:lnTo>
                  <a:lnTo>
                    <a:pt x="20307" y="914"/>
                  </a:lnTo>
                  <a:lnTo>
                    <a:pt x="21539" y="990"/>
                  </a:lnTo>
                  <a:lnTo>
                    <a:pt x="22809" y="1295"/>
                  </a:lnTo>
                  <a:lnTo>
                    <a:pt x="23761" y="139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8" name="object 1288" descr=""/>
            <p:cNvSpPr/>
            <p:nvPr/>
          </p:nvSpPr>
          <p:spPr>
            <a:xfrm>
              <a:off x="1857132" y="55536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635" y="0"/>
                  </a:moveTo>
                  <a:lnTo>
                    <a:pt x="393" y="812"/>
                  </a:lnTo>
                  <a:lnTo>
                    <a:pt x="88" y="1041"/>
                  </a:lnTo>
                  <a:lnTo>
                    <a:pt x="0" y="1358"/>
                  </a:lnTo>
                  <a:lnTo>
                    <a:pt x="88" y="1612"/>
                  </a:lnTo>
                  <a:lnTo>
                    <a:pt x="342" y="1816"/>
                  </a:lnTo>
                  <a:lnTo>
                    <a:pt x="800" y="1600"/>
                  </a:lnTo>
                  <a:lnTo>
                    <a:pt x="1320" y="1206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8F4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9" name="object 1289" descr=""/>
            <p:cNvSpPr/>
            <p:nvPr/>
          </p:nvSpPr>
          <p:spPr>
            <a:xfrm>
              <a:off x="1960704" y="547687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52" y="0"/>
                  </a:moveTo>
                  <a:lnTo>
                    <a:pt x="0" y="850"/>
                  </a:lnTo>
                  <a:lnTo>
                    <a:pt x="482" y="698"/>
                  </a:lnTo>
                  <a:lnTo>
                    <a:pt x="1206" y="1130"/>
                  </a:lnTo>
                  <a:lnTo>
                    <a:pt x="1409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D59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0" name="object 1290" descr=""/>
            <p:cNvSpPr/>
            <p:nvPr/>
          </p:nvSpPr>
          <p:spPr>
            <a:xfrm>
              <a:off x="1859370" y="543283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257" y="0"/>
                  </a:moveTo>
                  <a:lnTo>
                    <a:pt x="495" y="101"/>
                  </a:lnTo>
                  <a:lnTo>
                    <a:pt x="114" y="571"/>
                  </a:lnTo>
                  <a:lnTo>
                    <a:pt x="0" y="1295"/>
                  </a:lnTo>
                  <a:lnTo>
                    <a:pt x="660" y="1104"/>
                  </a:lnTo>
                  <a:lnTo>
                    <a:pt x="1066" y="64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925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1" name="object 1291" descr=""/>
            <p:cNvSpPr/>
            <p:nvPr/>
          </p:nvSpPr>
          <p:spPr>
            <a:xfrm>
              <a:off x="1850161" y="541919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596" y="0"/>
                  </a:moveTo>
                  <a:lnTo>
                    <a:pt x="0" y="0"/>
                  </a:lnTo>
                  <a:lnTo>
                    <a:pt x="253" y="444"/>
                  </a:lnTo>
                  <a:lnTo>
                    <a:pt x="520" y="888"/>
                  </a:lnTo>
                  <a:lnTo>
                    <a:pt x="774" y="1333"/>
                  </a:lnTo>
                  <a:lnTo>
                    <a:pt x="888" y="1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1865301" y="54372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571" y="0"/>
                  </a:moveTo>
                  <a:lnTo>
                    <a:pt x="431" y="114"/>
                  </a:lnTo>
                  <a:lnTo>
                    <a:pt x="253" y="190"/>
                  </a:lnTo>
                  <a:lnTo>
                    <a:pt x="177" y="330"/>
                  </a:lnTo>
                  <a:lnTo>
                    <a:pt x="0" y="635"/>
                  </a:lnTo>
                  <a:lnTo>
                    <a:pt x="165" y="889"/>
                  </a:lnTo>
                  <a:lnTo>
                    <a:pt x="596" y="1028"/>
                  </a:lnTo>
                  <a:lnTo>
                    <a:pt x="584" y="685"/>
                  </a:lnTo>
                  <a:lnTo>
                    <a:pt x="584" y="34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8F44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3" name="object 1293" descr=""/>
            <p:cNvSpPr/>
            <p:nvPr/>
          </p:nvSpPr>
          <p:spPr>
            <a:xfrm>
              <a:off x="2002356" y="55201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723" y="0"/>
                  </a:moveTo>
                  <a:lnTo>
                    <a:pt x="152" y="190"/>
                  </a:lnTo>
                  <a:lnTo>
                    <a:pt x="0" y="647"/>
                  </a:lnTo>
                  <a:lnTo>
                    <a:pt x="12" y="1193"/>
                  </a:lnTo>
                  <a:lnTo>
                    <a:pt x="558" y="1244"/>
                  </a:lnTo>
                  <a:lnTo>
                    <a:pt x="838" y="1282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4" name="object 1294" descr=""/>
            <p:cNvSpPr/>
            <p:nvPr/>
          </p:nvSpPr>
          <p:spPr>
            <a:xfrm>
              <a:off x="1879785" y="54627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85" y="0"/>
                  </a:moveTo>
                  <a:lnTo>
                    <a:pt x="342" y="12"/>
                  </a:lnTo>
                  <a:lnTo>
                    <a:pt x="0" y="152"/>
                  </a:lnTo>
                  <a:lnTo>
                    <a:pt x="368" y="711"/>
                  </a:lnTo>
                  <a:lnTo>
                    <a:pt x="723" y="673"/>
                  </a:lnTo>
                  <a:lnTo>
                    <a:pt x="1041" y="10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73A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5" name="object 1295" descr=""/>
            <p:cNvSpPr/>
            <p:nvPr/>
          </p:nvSpPr>
          <p:spPr>
            <a:xfrm>
              <a:off x="2002101" y="551825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330" y="393"/>
                  </a:lnTo>
                  <a:lnTo>
                    <a:pt x="660" y="800"/>
                  </a:lnTo>
                  <a:lnTo>
                    <a:pt x="990" y="1193"/>
                  </a:lnTo>
                  <a:lnTo>
                    <a:pt x="1092" y="431"/>
                  </a:lnTo>
                  <a:lnTo>
                    <a:pt x="774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6" name="object 1296" descr=""/>
            <p:cNvSpPr/>
            <p:nvPr/>
          </p:nvSpPr>
          <p:spPr>
            <a:xfrm>
              <a:off x="1983868" y="556836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4" y="0"/>
                  </a:moveTo>
                  <a:lnTo>
                    <a:pt x="101" y="88"/>
                  </a:lnTo>
                  <a:lnTo>
                    <a:pt x="0" y="647"/>
                  </a:lnTo>
                  <a:lnTo>
                    <a:pt x="203" y="850"/>
                  </a:lnTo>
                  <a:lnTo>
                    <a:pt x="381" y="1206"/>
                  </a:lnTo>
                  <a:lnTo>
                    <a:pt x="736" y="1206"/>
                  </a:lnTo>
                  <a:lnTo>
                    <a:pt x="1028" y="1079"/>
                  </a:lnTo>
                  <a:lnTo>
                    <a:pt x="1257" y="81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E4A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7" name="object 1297" descr=""/>
            <p:cNvSpPr/>
            <p:nvPr/>
          </p:nvSpPr>
          <p:spPr>
            <a:xfrm>
              <a:off x="1858686" y="55586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1" y="0"/>
                  </a:moveTo>
                  <a:lnTo>
                    <a:pt x="0" y="596"/>
                  </a:lnTo>
                  <a:lnTo>
                    <a:pt x="304" y="952"/>
                  </a:lnTo>
                  <a:lnTo>
                    <a:pt x="812" y="1181"/>
                  </a:lnTo>
                  <a:lnTo>
                    <a:pt x="876" y="609"/>
                  </a:lnTo>
                  <a:lnTo>
                    <a:pt x="647" y="20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9D6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8" name="object 1298" descr=""/>
            <p:cNvSpPr/>
            <p:nvPr/>
          </p:nvSpPr>
          <p:spPr>
            <a:xfrm>
              <a:off x="1995816" y="550002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342" y="1104"/>
                  </a:lnTo>
                  <a:lnTo>
                    <a:pt x="723" y="774"/>
                  </a:lnTo>
                  <a:lnTo>
                    <a:pt x="1117" y="25"/>
                  </a:lnTo>
                  <a:lnTo>
                    <a:pt x="749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1982519" y="544281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31" y="0"/>
                  </a:moveTo>
                  <a:lnTo>
                    <a:pt x="0" y="266"/>
                  </a:lnTo>
                  <a:lnTo>
                    <a:pt x="50" y="482"/>
                  </a:lnTo>
                  <a:lnTo>
                    <a:pt x="457" y="596"/>
                  </a:lnTo>
                  <a:lnTo>
                    <a:pt x="698" y="507"/>
                  </a:lnTo>
                  <a:lnTo>
                    <a:pt x="825" y="457"/>
                  </a:lnTo>
                  <a:lnTo>
                    <a:pt x="812" y="177"/>
                  </a:lnTo>
                  <a:lnTo>
                    <a:pt x="634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DCC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1870839" y="5489398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4" h="8254">
                  <a:moveTo>
                    <a:pt x="9639" y="0"/>
                  </a:moveTo>
                  <a:lnTo>
                    <a:pt x="8458" y="25"/>
                  </a:lnTo>
                  <a:lnTo>
                    <a:pt x="7264" y="393"/>
                  </a:lnTo>
                  <a:lnTo>
                    <a:pt x="6045" y="863"/>
                  </a:lnTo>
                  <a:lnTo>
                    <a:pt x="4927" y="1638"/>
                  </a:lnTo>
                  <a:lnTo>
                    <a:pt x="3543" y="1600"/>
                  </a:lnTo>
                  <a:lnTo>
                    <a:pt x="3124" y="1676"/>
                  </a:lnTo>
                  <a:lnTo>
                    <a:pt x="2717" y="1816"/>
                  </a:lnTo>
                  <a:lnTo>
                    <a:pt x="2336" y="2044"/>
                  </a:lnTo>
                  <a:lnTo>
                    <a:pt x="1866" y="2159"/>
                  </a:lnTo>
                  <a:lnTo>
                    <a:pt x="0" y="3898"/>
                  </a:lnTo>
                  <a:lnTo>
                    <a:pt x="88" y="4343"/>
                  </a:lnTo>
                  <a:lnTo>
                    <a:pt x="838" y="5803"/>
                  </a:lnTo>
                  <a:lnTo>
                    <a:pt x="1701" y="6565"/>
                  </a:lnTo>
                  <a:lnTo>
                    <a:pt x="2425" y="7454"/>
                  </a:lnTo>
                  <a:lnTo>
                    <a:pt x="2882" y="7607"/>
                  </a:lnTo>
                  <a:lnTo>
                    <a:pt x="3936" y="8077"/>
                  </a:lnTo>
                  <a:lnTo>
                    <a:pt x="5067" y="8039"/>
                  </a:lnTo>
                  <a:lnTo>
                    <a:pt x="6172" y="8140"/>
                  </a:lnTo>
                  <a:lnTo>
                    <a:pt x="6629" y="8128"/>
                  </a:lnTo>
                  <a:lnTo>
                    <a:pt x="7073" y="8077"/>
                  </a:lnTo>
                  <a:lnTo>
                    <a:pt x="7518" y="7950"/>
                  </a:lnTo>
                  <a:lnTo>
                    <a:pt x="8991" y="7404"/>
                  </a:lnTo>
                  <a:lnTo>
                    <a:pt x="10579" y="6985"/>
                  </a:lnTo>
                  <a:lnTo>
                    <a:pt x="10553" y="4927"/>
                  </a:lnTo>
                  <a:lnTo>
                    <a:pt x="10896" y="4572"/>
                  </a:lnTo>
                  <a:lnTo>
                    <a:pt x="9016" y="3873"/>
                  </a:lnTo>
                  <a:lnTo>
                    <a:pt x="11709" y="2108"/>
                  </a:lnTo>
                  <a:lnTo>
                    <a:pt x="11633" y="1663"/>
                  </a:lnTo>
                  <a:lnTo>
                    <a:pt x="11480" y="1206"/>
                  </a:lnTo>
                  <a:lnTo>
                    <a:pt x="11188" y="825"/>
                  </a:lnTo>
                  <a:lnTo>
                    <a:pt x="10782" y="558"/>
                  </a:lnTo>
                  <a:lnTo>
                    <a:pt x="9639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1892921" y="5474359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829" y="0"/>
                  </a:moveTo>
                  <a:lnTo>
                    <a:pt x="4876" y="914"/>
                  </a:lnTo>
                  <a:lnTo>
                    <a:pt x="3759" y="1320"/>
                  </a:lnTo>
                  <a:lnTo>
                    <a:pt x="2628" y="2146"/>
                  </a:lnTo>
                  <a:lnTo>
                    <a:pt x="850" y="1892"/>
                  </a:lnTo>
                  <a:lnTo>
                    <a:pt x="177" y="3454"/>
                  </a:lnTo>
                  <a:lnTo>
                    <a:pt x="38" y="3937"/>
                  </a:lnTo>
                  <a:lnTo>
                    <a:pt x="0" y="4419"/>
                  </a:lnTo>
                  <a:lnTo>
                    <a:pt x="76" y="4914"/>
                  </a:lnTo>
                  <a:lnTo>
                    <a:pt x="685" y="6756"/>
                  </a:lnTo>
                  <a:lnTo>
                    <a:pt x="2158" y="7620"/>
                  </a:lnTo>
                  <a:lnTo>
                    <a:pt x="3848" y="8242"/>
                  </a:lnTo>
                  <a:lnTo>
                    <a:pt x="4571" y="8394"/>
                  </a:lnTo>
                  <a:lnTo>
                    <a:pt x="5270" y="8356"/>
                  </a:lnTo>
                  <a:lnTo>
                    <a:pt x="5930" y="7988"/>
                  </a:lnTo>
                  <a:lnTo>
                    <a:pt x="6756" y="7188"/>
                  </a:lnTo>
                  <a:lnTo>
                    <a:pt x="6451" y="5905"/>
                  </a:lnTo>
                  <a:lnTo>
                    <a:pt x="7188" y="5067"/>
                  </a:lnTo>
                  <a:lnTo>
                    <a:pt x="7505" y="4826"/>
                  </a:lnTo>
                  <a:lnTo>
                    <a:pt x="8191" y="4394"/>
                  </a:lnTo>
                  <a:lnTo>
                    <a:pt x="8534" y="4203"/>
                  </a:lnTo>
                  <a:lnTo>
                    <a:pt x="8877" y="3987"/>
                  </a:lnTo>
                  <a:lnTo>
                    <a:pt x="9182" y="3733"/>
                  </a:lnTo>
                  <a:lnTo>
                    <a:pt x="9423" y="3403"/>
                  </a:lnTo>
                  <a:lnTo>
                    <a:pt x="9524" y="3048"/>
                  </a:lnTo>
                  <a:lnTo>
                    <a:pt x="9474" y="2628"/>
                  </a:lnTo>
                  <a:lnTo>
                    <a:pt x="9258" y="2159"/>
                  </a:lnTo>
                  <a:lnTo>
                    <a:pt x="8801" y="1714"/>
                  </a:lnTo>
                  <a:lnTo>
                    <a:pt x="9232" y="1143"/>
                  </a:lnTo>
                  <a:lnTo>
                    <a:pt x="8737" y="393"/>
                  </a:lnTo>
                  <a:lnTo>
                    <a:pt x="7975" y="241"/>
                  </a:lnTo>
                  <a:lnTo>
                    <a:pt x="7150" y="22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BB7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1875290" y="5483036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5562" y="0"/>
                  </a:moveTo>
                  <a:lnTo>
                    <a:pt x="2895" y="838"/>
                  </a:lnTo>
                  <a:lnTo>
                    <a:pt x="609" y="2095"/>
                  </a:lnTo>
                  <a:lnTo>
                    <a:pt x="0" y="5156"/>
                  </a:lnTo>
                  <a:lnTo>
                    <a:pt x="850" y="6248"/>
                  </a:lnTo>
                  <a:lnTo>
                    <a:pt x="1981" y="5587"/>
                  </a:lnTo>
                  <a:lnTo>
                    <a:pt x="2997" y="5626"/>
                  </a:lnTo>
                  <a:lnTo>
                    <a:pt x="3860" y="5575"/>
                  </a:lnTo>
                  <a:lnTo>
                    <a:pt x="4686" y="5753"/>
                  </a:lnTo>
                  <a:lnTo>
                    <a:pt x="5511" y="5981"/>
                  </a:lnTo>
                  <a:lnTo>
                    <a:pt x="5943" y="6070"/>
                  </a:lnTo>
                  <a:lnTo>
                    <a:pt x="6375" y="6134"/>
                  </a:lnTo>
                  <a:lnTo>
                    <a:pt x="6819" y="6121"/>
                  </a:lnTo>
                  <a:lnTo>
                    <a:pt x="7264" y="6070"/>
                  </a:lnTo>
                  <a:lnTo>
                    <a:pt x="11188" y="2514"/>
                  </a:lnTo>
                  <a:lnTo>
                    <a:pt x="11023" y="2095"/>
                  </a:lnTo>
                  <a:lnTo>
                    <a:pt x="10655" y="1765"/>
                  </a:lnTo>
                  <a:lnTo>
                    <a:pt x="10007" y="1447"/>
                  </a:lnTo>
                  <a:lnTo>
                    <a:pt x="9334" y="1384"/>
                  </a:lnTo>
                  <a:lnTo>
                    <a:pt x="8623" y="1485"/>
                  </a:lnTo>
                  <a:lnTo>
                    <a:pt x="7086" y="2044"/>
                  </a:lnTo>
                  <a:lnTo>
                    <a:pt x="6350" y="965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1887084" y="547628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553" y="0"/>
                  </a:moveTo>
                  <a:lnTo>
                    <a:pt x="5422" y="368"/>
                  </a:lnTo>
                  <a:lnTo>
                    <a:pt x="3136" y="647"/>
                  </a:lnTo>
                  <a:lnTo>
                    <a:pt x="1777" y="2476"/>
                  </a:lnTo>
                  <a:lnTo>
                    <a:pt x="0" y="3581"/>
                  </a:lnTo>
                  <a:lnTo>
                    <a:pt x="495" y="4241"/>
                  </a:lnTo>
                  <a:lnTo>
                    <a:pt x="1193" y="4533"/>
                  </a:lnTo>
                  <a:lnTo>
                    <a:pt x="1981" y="4660"/>
                  </a:lnTo>
                  <a:lnTo>
                    <a:pt x="2768" y="4737"/>
                  </a:lnTo>
                  <a:lnTo>
                    <a:pt x="3530" y="4699"/>
                  </a:lnTo>
                  <a:lnTo>
                    <a:pt x="6565" y="1511"/>
                  </a:lnTo>
                  <a:lnTo>
                    <a:pt x="6819" y="495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8E5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1879847" y="548175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949" y="0"/>
                  </a:moveTo>
                  <a:lnTo>
                    <a:pt x="2908" y="292"/>
                  </a:lnTo>
                  <a:lnTo>
                    <a:pt x="1739" y="292"/>
                  </a:lnTo>
                  <a:lnTo>
                    <a:pt x="1003" y="1282"/>
                  </a:lnTo>
                  <a:lnTo>
                    <a:pt x="1206" y="2260"/>
                  </a:lnTo>
                  <a:lnTo>
                    <a:pt x="0" y="3441"/>
                  </a:lnTo>
                  <a:lnTo>
                    <a:pt x="2082" y="4876"/>
                  </a:lnTo>
                  <a:lnTo>
                    <a:pt x="3352" y="4622"/>
                  </a:lnTo>
                  <a:lnTo>
                    <a:pt x="4216" y="3454"/>
                  </a:lnTo>
                  <a:lnTo>
                    <a:pt x="4470" y="2628"/>
                  </a:lnTo>
                  <a:lnTo>
                    <a:pt x="4927" y="1854"/>
                  </a:lnTo>
                  <a:lnTo>
                    <a:pt x="4762" y="939"/>
                  </a:lnTo>
                  <a:lnTo>
                    <a:pt x="4635" y="495"/>
                  </a:lnTo>
                  <a:lnTo>
                    <a:pt x="4368" y="177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1873182" y="548718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4508" y="0"/>
                  </a:moveTo>
                  <a:lnTo>
                    <a:pt x="3365" y="888"/>
                  </a:lnTo>
                  <a:lnTo>
                    <a:pt x="2108" y="1003"/>
                  </a:lnTo>
                  <a:lnTo>
                    <a:pt x="2006" y="1511"/>
                  </a:lnTo>
                  <a:lnTo>
                    <a:pt x="1689" y="1854"/>
                  </a:lnTo>
                  <a:lnTo>
                    <a:pt x="1257" y="2095"/>
                  </a:lnTo>
                  <a:lnTo>
                    <a:pt x="0" y="4254"/>
                  </a:lnTo>
                  <a:lnTo>
                    <a:pt x="1295" y="4406"/>
                  </a:lnTo>
                  <a:lnTo>
                    <a:pt x="1854" y="4368"/>
                  </a:lnTo>
                  <a:lnTo>
                    <a:pt x="2222" y="4305"/>
                  </a:lnTo>
                  <a:lnTo>
                    <a:pt x="2578" y="4203"/>
                  </a:lnTo>
                  <a:lnTo>
                    <a:pt x="3251" y="3886"/>
                  </a:lnTo>
                  <a:lnTo>
                    <a:pt x="3555" y="3670"/>
                  </a:lnTo>
                  <a:lnTo>
                    <a:pt x="3835" y="3416"/>
                  </a:lnTo>
                  <a:lnTo>
                    <a:pt x="4279" y="3035"/>
                  </a:lnTo>
                  <a:lnTo>
                    <a:pt x="4813" y="2781"/>
                  </a:lnTo>
                  <a:lnTo>
                    <a:pt x="5346" y="2565"/>
                  </a:lnTo>
                  <a:lnTo>
                    <a:pt x="6083" y="1993"/>
                  </a:lnTo>
                  <a:lnTo>
                    <a:pt x="6248" y="1282"/>
                  </a:lnTo>
                  <a:lnTo>
                    <a:pt x="5841" y="431"/>
                  </a:lnTo>
                  <a:close/>
                </a:path>
              </a:pathLst>
            </a:custGeom>
            <a:solidFill>
              <a:srgbClr val="703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6" name="object 1306" descr=""/>
            <p:cNvSpPr/>
            <p:nvPr/>
          </p:nvSpPr>
          <p:spPr>
            <a:xfrm>
              <a:off x="1883789" y="547987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289" y="0"/>
                  </a:moveTo>
                  <a:lnTo>
                    <a:pt x="1968" y="228"/>
                  </a:lnTo>
                  <a:lnTo>
                    <a:pt x="888" y="889"/>
                  </a:lnTo>
                  <a:lnTo>
                    <a:pt x="0" y="1879"/>
                  </a:lnTo>
                  <a:lnTo>
                    <a:pt x="266" y="2159"/>
                  </a:lnTo>
                  <a:lnTo>
                    <a:pt x="2692" y="3111"/>
                  </a:lnTo>
                  <a:lnTo>
                    <a:pt x="4686" y="2984"/>
                  </a:lnTo>
                  <a:lnTo>
                    <a:pt x="5562" y="50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BE7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7" name="object 1307" descr=""/>
            <p:cNvSpPr/>
            <p:nvPr/>
          </p:nvSpPr>
          <p:spPr>
            <a:xfrm>
              <a:off x="1892506" y="547551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193" y="0"/>
                  </a:moveTo>
                  <a:lnTo>
                    <a:pt x="0" y="1142"/>
                  </a:lnTo>
                  <a:lnTo>
                    <a:pt x="1143" y="2285"/>
                  </a:lnTo>
                  <a:lnTo>
                    <a:pt x="2171" y="1612"/>
                  </a:lnTo>
                  <a:lnTo>
                    <a:pt x="3505" y="1371"/>
                  </a:lnTo>
                  <a:lnTo>
                    <a:pt x="4178" y="165"/>
                  </a:lnTo>
                  <a:lnTo>
                    <a:pt x="2768" y="431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1866145" y="548515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43" y="0"/>
                  </a:moveTo>
                  <a:lnTo>
                    <a:pt x="0" y="304"/>
                  </a:lnTo>
                  <a:lnTo>
                    <a:pt x="825" y="1816"/>
                  </a:lnTo>
                  <a:lnTo>
                    <a:pt x="1663" y="2209"/>
                  </a:lnTo>
                  <a:lnTo>
                    <a:pt x="2057" y="2641"/>
                  </a:lnTo>
                  <a:lnTo>
                    <a:pt x="2501" y="2692"/>
                  </a:lnTo>
                  <a:lnTo>
                    <a:pt x="3009" y="2412"/>
                  </a:lnTo>
                  <a:lnTo>
                    <a:pt x="3187" y="2260"/>
                  </a:lnTo>
                  <a:lnTo>
                    <a:pt x="3263" y="1955"/>
                  </a:lnTo>
                  <a:lnTo>
                    <a:pt x="3327" y="1663"/>
                  </a:lnTo>
                  <a:lnTo>
                    <a:pt x="3213" y="1384"/>
                  </a:lnTo>
                  <a:lnTo>
                    <a:pt x="2895" y="1117"/>
                  </a:lnTo>
                  <a:lnTo>
                    <a:pt x="2603" y="787"/>
                  </a:lnTo>
                  <a:lnTo>
                    <a:pt x="2565" y="15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DC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1870852" y="549056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431" y="0"/>
                  </a:moveTo>
                  <a:lnTo>
                    <a:pt x="444" y="342"/>
                  </a:lnTo>
                  <a:lnTo>
                    <a:pt x="431" y="698"/>
                  </a:lnTo>
                  <a:lnTo>
                    <a:pt x="393" y="1054"/>
                  </a:lnTo>
                  <a:lnTo>
                    <a:pt x="177" y="1181"/>
                  </a:lnTo>
                  <a:lnTo>
                    <a:pt x="0" y="1701"/>
                  </a:lnTo>
                  <a:lnTo>
                    <a:pt x="139" y="1930"/>
                  </a:lnTo>
                  <a:lnTo>
                    <a:pt x="495" y="2133"/>
                  </a:lnTo>
                  <a:lnTo>
                    <a:pt x="1612" y="1016"/>
                  </a:lnTo>
                  <a:lnTo>
                    <a:pt x="825" y="33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39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1868081" y="548446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095" y="3924"/>
                  </a:moveTo>
                  <a:lnTo>
                    <a:pt x="2070" y="3035"/>
                  </a:lnTo>
                  <a:lnTo>
                    <a:pt x="1905" y="2209"/>
                  </a:lnTo>
                  <a:lnTo>
                    <a:pt x="965" y="1828"/>
                  </a:lnTo>
                  <a:lnTo>
                    <a:pt x="749" y="1409"/>
                  </a:lnTo>
                  <a:lnTo>
                    <a:pt x="1625" y="0"/>
                  </a:lnTo>
                  <a:lnTo>
                    <a:pt x="0" y="698"/>
                  </a:lnTo>
                  <a:lnTo>
                    <a:pt x="330" y="1079"/>
                  </a:lnTo>
                  <a:lnTo>
                    <a:pt x="939" y="1828"/>
                  </a:lnTo>
                  <a:lnTo>
                    <a:pt x="901" y="2184"/>
                  </a:lnTo>
                  <a:lnTo>
                    <a:pt x="863" y="2565"/>
                  </a:lnTo>
                  <a:lnTo>
                    <a:pt x="812" y="2933"/>
                  </a:lnTo>
                  <a:lnTo>
                    <a:pt x="558" y="3479"/>
                  </a:lnTo>
                  <a:lnTo>
                    <a:pt x="711" y="3810"/>
                  </a:lnTo>
                  <a:lnTo>
                    <a:pt x="1333" y="3886"/>
                  </a:lnTo>
                  <a:lnTo>
                    <a:pt x="1587" y="3886"/>
                  </a:lnTo>
                  <a:lnTo>
                    <a:pt x="1841" y="3898"/>
                  </a:lnTo>
                  <a:lnTo>
                    <a:pt x="2095" y="3924"/>
                  </a:lnTo>
                  <a:close/>
                </a:path>
                <a:path w="3175" h="6350">
                  <a:moveTo>
                    <a:pt x="3162" y="6045"/>
                  </a:moveTo>
                  <a:lnTo>
                    <a:pt x="3149" y="5168"/>
                  </a:lnTo>
                  <a:lnTo>
                    <a:pt x="3009" y="4356"/>
                  </a:lnTo>
                  <a:lnTo>
                    <a:pt x="2108" y="3924"/>
                  </a:lnTo>
                  <a:lnTo>
                    <a:pt x="2159" y="4775"/>
                  </a:lnTo>
                  <a:lnTo>
                    <a:pt x="2324" y="5575"/>
                  </a:lnTo>
                  <a:lnTo>
                    <a:pt x="3162" y="6045"/>
                  </a:lnTo>
                  <a:close/>
                </a:path>
              </a:pathLst>
            </a:custGeom>
            <a:solidFill>
              <a:srgbClr val="629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1" name="object 1311" descr=""/>
            <p:cNvSpPr/>
            <p:nvPr/>
          </p:nvSpPr>
          <p:spPr>
            <a:xfrm>
              <a:off x="1874441" y="54882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65" y="0"/>
                  </a:moveTo>
                  <a:lnTo>
                    <a:pt x="380" y="101"/>
                  </a:lnTo>
                  <a:lnTo>
                    <a:pt x="114" y="495"/>
                  </a:lnTo>
                  <a:lnTo>
                    <a:pt x="0" y="1028"/>
                  </a:lnTo>
                  <a:lnTo>
                    <a:pt x="533" y="889"/>
                  </a:lnTo>
                  <a:lnTo>
                    <a:pt x="888" y="57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2" name="object 1312" descr=""/>
            <p:cNvSpPr/>
            <p:nvPr/>
          </p:nvSpPr>
          <p:spPr>
            <a:xfrm>
              <a:off x="1863848" y="5553099"/>
              <a:ext cx="78740" cy="19685"/>
            </a:xfrm>
            <a:custGeom>
              <a:avLst/>
              <a:gdLst/>
              <a:ahLst/>
              <a:cxnLst/>
              <a:rect l="l" t="t" r="r" b="b"/>
              <a:pathLst>
                <a:path w="78739" h="19685">
                  <a:moveTo>
                    <a:pt x="77902" y="12103"/>
                  </a:moveTo>
                  <a:lnTo>
                    <a:pt x="21996" y="12103"/>
                  </a:lnTo>
                  <a:lnTo>
                    <a:pt x="22250" y="14160"/>
                  </a:lnTo>
                  <a:lnTo>
                    <a:pt x="23355" y="15443"/>
                  </a:lnTo>
                  <a:lnTo>
                    <a:pt x="25107" y="15684"/>
                  </a:lnTo>
                  <a:lnTo>
                    <a:pt x="31775" y="17030"/>
                  </a:lnTo>
                  <a:lnTo>
                    <a:pt x="36944" y="19380"/>
                  </a:lnTo>
                  <a:lnTo>
                    <a:pt x="42583" y="18161"/>
                  </a:lnTo>
                  <a:lnTo>
                    <a:pt x="46939" y="15951"/>
                  </a:lnTo>
                  <a:lnTo>
                    <a:pt x="76085" y="15951"/>
                  </a:lnTo>
                  <a:lnTo>
                    <a:pt x="76758" y="15659"/>
                  </a:lnTo>
                  <a:lnTo>
                    <a:pt x="77317" y="15125"/>
                  </a:lnTo>
                  <a:lnTo>
                    <a:pt x="78066" y="14249"/>
                  </a:lnTo>
                  <a:lnTo>
                    <a:pt x="78422" y="13284"/>
                  </a:lnTo>
                  <a:lnTo>
                    <a:pt x="77939" y="12153"/>
                  </a:lnTo>
                  <a:close/>
                </a:path>
                <a:path w="78739" h="19685">
                  <a:moveTo>
                    <a:pt x="76085" y="15951"/>
                  </a:moveTo>
                  <a:lnTo>
                    <a:pt x="46939" y="15951"/>
                  </a:lnTo>
                  <a:lnTo>
                    <a:pt x="51511" y="18300"/>
                  </a:lnTo>
                  <a:lnTo>
                    <a:pt x="55943" y="17538"/>
                  </a:lnTo>
                  <a:lnTo>
                    <a:pt x="57378" y="17475"/>
                  </a:lnTo>
                  <a:lnTo>
                    <a:pt x="66814" y="17475"/>
                  </a:lnTo>
                  <a:lnTo>
                    <a:pt x="67005" y="17297"/>
                  </a:lnTo>
                  <a:lnTo>
                    <a:pt x="67602" y="17005"/>
                  </a:lnTo>
                  <a:lnTo>
                    <a:pt x="71820" y="17005"/>
                  </a:lnTo>
                  <a:lnTo>
                    <a:pt x="73139" y="16611"/>
                  </a:lnTo>
                  <a:lnTo>
                    <a:pt x="73990" y="16421"/>
                  </a:lnTo>
                  <a:lnTo>
                    <a:pt x="74904" y="16256"/>
                  </a:lnTo>
                  <a:lnTo>
                    <a:pt x="76085" y="15951"/>
                  </a:lnTo>
                  <a:close/>
                </a:path>
                <a:path w="78739" h="19685">
                  <a:moveTo>
                    <a:pt x="66787" y="17500"/>
                  </a:moveTo>
                  <a:lnTo>
                    <a:pt x="63601" y="17500"/>
                  </a:lnTo>
                  <a:lnTo>
                    <a:pt x="64998" y="18122"/>
                  </a:lnTo>
                  <a:lnTo>
                    <a:pt x="66356" y="17856"/>
                  </a:lnTo>
                  <a:lnTo>
                    <a:pt x="66787" y="17500"/>
                  </a:lnTo>
                  <a:close/>
                </a:path>
                <a:path w="78739" h="19685">
                  <a:moveTo>
                    <a:pt x="66814" y="17475"/>
                  </a:moveTo>
                  <a:lnTo>
                    <a:pt x="57848" y="17475"/>
                  </a:lnTo>
                  <a:lnTo>
                    <a:pt x="58900" y="17500"/>
                  </a:lnTo>
                  <a:lnTo>
                    <a:pt x="59461" y="17564"/>
                  </a:lnTo>
                  <a:lnTo>
                    <a:pt x="60134" y="17703"/>
                  </a:lnTo>
                  <a:lnTo>
                    <a:pt x="61264" y="17856"/>
                  </a:lnTo>
                  <a:lnTo>
                    <a:pt x="61836" y="17843"/>
                  </a:lnTo>
                  <a:lnTo>
                    <a:pt x="62297" y="17780"/>
                  </a:lnTo>
                  <a:lnTo>
                    <a:pt x="63601" y="17500"/>
                  </a:lnTo>
                  <a:lnTo>
                    <a:pt x="66787" y="17500"/>
                  </a:lnTo>
                  <a:close/>
                </a:path>
                <a:path w="78739" h="19685">
                  <a:moveTo>
                    <a:pt x="71820" y="17005"/>
                  </a:moveTo>
                  <a:lnTo>
                    <a:pt x="67602" y="17005"/>
                  </a:lnTo>
                  <a:lnTo>
                    <a:pt x="68287" y="17653"/>
                  </a:lnTo>
                  <a:lnTo>
                    <a:pt x="69392" y="17780"/>
                  </a:lnTo>
                  <a:lnTo>
                    <a:pt x="70408" y="17399"/>
                  </a:lnTo>
                  <a:lnTo>
                    <a:pt x="71820" y="17005"/>
                  </a:lnTo>
                  <a:close/>
                </a:path>
                <a:path w="78739" h="19685">
                  <a:moveTo>
                    <a:pt x="27734" y="9601"/>
                  </a:moveTo>
                  <a:lnTo>
                    <a:pt x="17145" y="9601"/>
                  </a:lnTo>
                  <a:lnTo>
                    <a:pt x="18938" y="11569"/>
                  </a:lnTo>
                  <a:lnTo>
                    <a:pt x="19735" y="12534"/>
                  </a:lnTo>
                  <a:lnTo>
                    <a:pt x="21996" y="12103"/>
                  </a:lnTo>
                  <a:lnTo>
                    <a:pt x="77902" y="12103"/>
                  </a:lnTo>
                  <a:lnTo>
                    <a:pt x="77704" y="11836"/>
                  </a:lnTo>
                  <a:lnTo>
                    <a:pt x="64833" y="11823"/>
                  </a:lnTo>
                  <a:lnTo>
                    <a:pt x="59591" y="11569"/>
                  </a:lnTo>
                  <a:lnTo>
                    <a:pt x="37680" y="11569"/>
                  </a:lnTo>
                  <a:lnTo>
                    <a:pt x="29756" y="10706"/>
                  </a:lnTo>
                  <a:lnTo>
                    <a:pt x="27734" y="9601"/>
                  </a:lnTo>
                  <a:close/>
                </a:path>
                <a:path w="78739" h="19685">
                  <a:moveTo>
                    <a:pt x="70980" y="10515"/>
                  </a:moveTo>
                  <a:lnTo>
                    <a:pt x="67995" y="11836"/>
                  </a:lnTo>
                  <a:lnTo>
                    <a:pt x="77704" y="11836"/>
                  </a:lnTo>
                  <a:lnTo>
                    <a:pt x="76987" y="10871"/>
                  </a:lnTo>
                  <a:lnTo>
                    <a:pt x="75590" y="10680"/>
                  </a:lnTo>
                  <a:lnTo>
                    <a:pt x="74155" y="10591"/>
                  </a:lnTo>
                  <a:lnTo>
                    <a:pt x="70980" y="10515"/>
                  </a:lnTo>
                  <a:close/>
                </a:path>
                <a:path w="78739" h="19685">
                  <a:moveTo>
                    <a:pt x="46380" y="11480"/>
                  </a:moveTo>
                  <a:lnTo>
                    <a:pt x="45821" y="11531"/>
                  </a:lnTo>
                  <a:lnTo>
                    <a:pt x="37680" y="11569"/>
                  </a:lnTo>
                  <a:lnTo>
                    <a:pt x="59591" y="11569"/>
                  </a:lnTo>
                  <a:lnTo>
                    <a:pt x="59067" y="11544"/>
                  </a:lnTo>
                  <a:lnTo>
                    <a:pt x="47510" y="11531"/>
                  </a:lnTo>
                  <a:lnTo>
                    <a:pt x="46380" y="11480"/>
                  </a:lnTo>
                  <a:close/>
                </a:path>
                <a:path w="78739" h="19685">
                  <a:moveTo>
                    <a:pt x="774" y="0"/>
                  </a:moveTo>
                  <a:lnTo>
                    <a:pt x="0" y="1092"/>
                  </a:lnTo>
                  <a:lnTo>
                    <a:pt x="1054" y="5537"/>
                  </a:lnTo>
                  <a:lnTo>
                    <a:pt x="2083" y="6604"/>
                  </a:lnTo>
                  <a:lnTo>
                    <a:pt x="10604" y="7670"/>
                  </a:lnTo>
                  <a:lnTo>
                    <a:pt x="10972" y="8001"/>
                  </a:lnTo>
                  <a:lnTo>
                    <a:pt x="11315" y="8369"/>
                  </a:lnTo>
                  <a:lnTo>
                    <a:pt x="11696" y="8699"/>
                  </a:lnTo>
                  <a:lnTo>
                    <a:pt x="12738" y="8699"/>
                  </a:lnTo>
                  <a:lnTo>
                    <a:pt x="14097" y="11061"/>
                  </a:lnTo>
                  <a:lnTo>
                    <a:pt x="17145" y="9601"/>
                  </a:lnTo>
                  <a:lnTo>
                    <a:pt x="27734" y="9601"/>
                  </a:lnTo>
                  <a:lnTo>
                    <a:pt x="19672" y="5194"/>
                  </a:lnTo>
                  <a:lnTo>
                    <a:pt x="16725" y="4051"/>
                  </a:lnTo>
                  <a:lnTo>
                    <a:pt x="13652" y="3289"/>
                  </a:lnTo>
                  <a:lnTo>
                    <a:pt x="12598" y="3048"/>
                  </a:lnTo>
                  <a:lnTo>
                    <a:pt x="12065" y="2959"/>
                  </a:lnTo>
                  <a:lnTo>
                    <a:pt x="10477" y="2463"/>
                  </a:lnTo>
                  <a:lnTo>
                    <a:pt x="7937" y="1879"/>
                  </a:lnTo>
                  <a:lnTo>
                    <a:pt x="6286" y="1206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1905896" y="5569278"/>
              <a:ext cx="23495" cy="5080"/>
            </a:xfrm>
            <a:custGeom>
              <a:avLst/>
              <a:gdLst/>
              <a:ahLst/>
              <a:cxnLst/>
              <a:rect l="l" t="t" r="r" b="b"/>
              <a:pathLst>
                <a:path w="23494" h="5079">
                  <a:moveTo>
                    <a:pt x="0" y="0"/>
                  </a:moveTo>
                  <a:lnTo>
                    <a:pt x="63" y="812"/>
                  </a:lnTo>
                  <a:lnTo>
                    <a:pt x="533" y="1981"/>
                  </a:lnTo>
                  <a:lnTo>
                    <a:pt x="2590" y="1803"/>
                  </a:lnTo>
                  <a:lnTo>
                    <a:pt x="2959" y="1701"/>
                  </a:lnTo>
                  <a:lnTo>
                    <a:pt x="3327" y="1676"/>
                  </a:lnTo>
                  <a:lnTo>
                    <a:pt x="5803" y="2095"/>
                  </a:lnTo>
                  <a:lnTo>
                    <a:pt x="7340" y="1168"/>
                  </a:lnTo>
                  <a:lnTo>
                    <a:pt x="8356" y="2476"/>
                  </a:lnTo>
                  <a:lnTo>
                    <a:pt x="13017" y="4305"/>
                  </a:lnTo>
                  <a:lnTo>
                    <a:pt x="16560" y="5003"/>
                  </a:lnTo>
                  <a:lnTo>
                    <a:pt x="21374" y="4216"/>
                  </a:lnTo>
                  <a:lnTo>
                    <a:pt x="23050" y="4025"/>
                  </a:lnTo>
                  <a:lnTo>
                    <a:pt x="22517" y="863"/>
                  </a:lnTo>
                  <a:lnTo>
                    <a:pt x="21310" y="101"/>
                  </a:lnTo>
                  <a:lnTo>
                    <a:pt x="19659" y="1028"/>
                  </a:lnTo>
                  <a:lnTo>
                    <a:pt x="18580" y="1016"/>
                  </a:lnTo>
                  <a:lnTo>
                    <a:pt x="17462" y="38"/>
                  </a:lnTo>
                  <a:lnTo>
                    <a:pt x="16484" y="38"/>
                  </a:lnTo>
                  <a:lnTo>
                    <a:pt x="16103" y="393"/>
                  </a:lnTo>
                  <a:lnTo>
                    <a:pt x="15735" y="406"/>
                  </a:lnTo>
                  <a:lnTo>
                    <a:pt x="15367" y="38"/>
                  </a:lnTo>
                  <a:lnTo>
                    <a:pt x="6248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1911704" y="5568097"/>
              <a:ext cx="20320" cy="9525"/>
            </a:xfrm>
            <a:custGeom>
              <a:avLst/>
              <a:gdLst/>
              <a:ahLst/>
              <a:cxnLst/>
              <a:rect l="l" t="t" r="r" b="b"/>
              <a:pathLst>
                <a:path w="20319" h="9525">
                  <a:moveTo>
                    <a:pt x="15621" y="0"/>
                  </a:moveTo>
                  <a:lnTo>
                    <a:pt x="13843" y="2209"/>
                  </a:lnTo>
                  <a:lnTo>
                    <a:pt x="14820" y="2425"/>
                  </a:lnTo>
                  <a:lnTo>
                    <a:pt x="16014" y="2311"/>
                  </a:lnTo>
                  <a:lnTo>
                    <a:pt x="16268" y="4064"/>
                  </a:lnTo>
                  <a:lnTo>
                    <a:pt x="12115" y="4914"/>
                  </a:lnTo>
                  <a:lnTo>
                    <a:pt x="8115" y="4546"/>
                  </a:lnTo>
                  <a:lnTo>
                    <a:pt x="2679" y="2235"/>
                  </a:lnTo>
                  <a:lnTo>
                    <a:pt x="1308" y="1816"/>
                  </a:lnTo>
                  <a:lnTo>
                    <a:pt x="0" y="3276"/>
                  </a:lnTo>
                  <a:lnTo>
                    <a:pt x="1231" y="3683"/>
                  </a:lnTo>
                  <a:lnTo>
                    <a:pt x="2362" y="3797"/>
                  </a:lnTo>
                  <a:lnTo>
                    <a:pt x="2959" y="4711"/>
                  </a:lnTo>
                  <a:lnTo>
                    <a:pt x="3708" y="5384"/>
                  </a:lnTo>
                  <a:lnTo>
                    <a:pt x="6032" y="7162"/>
                  </a:lnTo>
                  <a:lnTo>
                    <a:pt x="11544" y="7454"/>
                  </a:lnTo>
                  <a:lnTo>
                    <a:pt x="14185" y="6299"/>
                  </a:lnTo>
                  <a:lnTo>
                    <a:pt x="17678" y="9283"/>
                  </a:lnTo>
                  <a:lnTo>
                    <a:pt x="19824" y="5740"/>
                  </a:lnTo>
                  <a:lnTo>
                    <a:pt x="20281" y="4445"/>
                  </a:lnTo>
                  <a:lnTo>
                    <a:pt x="20040" y="3276"/>
                  </a:lnTo>
                  <a:lnTo>
                    <a:pt x="19126" y="2247"/>
                  </a:lnTo>
                  <a:lnTo>
                    <a:pt x="17373" y="2501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1909183" y="5572015"/>
              <a:ext cx="14604" cy="8890"/>
            </a:xfrm>
            <a:custGeom>
              <a:avLst/>
              <a:gdLst/>
              <a:ahLst/>
              <a:cxnLst/>
              <a:rect l="l" t="t" r="r" b="b"/>
              <a:pathLst>
                <a:path w="14605" h="8889">
                  <a:moveTo>
                    <a:pt x="5499" y="0"/>
                  </a:moveTo>
                  <a:lnTo>
                    <a:pt x="5054" y="25"/>
                  </a:lnTo>
                  <a:lnTo>
                    <a:pt x="4635" y="622"/>
                  </a:lnTo>
                  <a:lnTo>
                    <a:pt x="4914" y="1473"/>
                  </a:lnTo>
                  <a:lnTo>
                    <a:pt x="5702" y="2768"/>
                  </a:lnTo>
                  <a:lnTo>
                    <a:pt x="2641" y="1752"/>
                  </a:lnTo>
                  <a:lnTo>
                    <a:pt x="1562" y="1524"/>
                  </a:lnTo>
                  <a:lnTo>
                    <a:pt x="406" y="1549"/>
                  </a:lnTo>
                  <a:lnTo>
                    <a:pt x="50" y="1816"/>
                  </a:lnTo>
                  <a:lnTo>
                    <a:pt x="0" y="2146"/>
                  </a:lnTo>
                  <a:lnTo>
                    <a:pt x="215" y="2527"/>
                  </a:lnTo>
                  <a:lnTo>
                    <a:pt x="1473" y="3543"/>
                  </a:lnTo>
                  <a:lnTo>
                    <a:pt x="1803" y="4165"/>
                  </a:lnTo>
                  <a:lnTo>
                    <a:pt x="2374" y="4445"/>
                  </a:lnTo>
                  <a:lnTo>
                    <a:pt x="3454" y="4699"/>
                  </a:lnTo>
                  <a:lnTo>
                    <a:pt x="3886" y="4749"/>
                  </a:lnTo>
                  <a:lnTo>
                    <a:pt x="5549" y="4826"/>
                  </a:lnTo>
                  <a:lnTo>
                    <a:pt x="6146" y="4902"/>
                  </a:lnTo>
                  <a:lnTo>
                    <a:pt x="6718" y="5080"/>
                  </a:lnTo>
                  <a:lnTo>
                    <a:pt x="7264" y="5295"/>
                  </a:lnTo>
                  <a:lnTo>
                    <a:pt x="7988" y="5626"/>
                  </a:lnTo>
                  <a:lnTo>
                    <a:pt x="8369" y="5740"/>
                  </a:lnTo>
                  <a:lnTo>
                    <a:pt x="8953" y="5842"/>
                  </a:lnTo>
                  <a:lnTo>
                    <a:pt x="10909" y="6388"/>
                  </a:lnTo>
                  <a:lnTo>
                    <a:pt x="13131" y="8293"/>
                  </a:lnTo>
                  <a:lnTo>
                    <a:pt x="14274" y="4775"/>
                  </a:lnTo>
                  <a:lnTo>
                    <a:pt x="14224" y="3898"/>
                  </a:lnTo>
                  <a:lnTo>
                    <a:pt x="13817" y="3200"/>
                  </a:lnTo>
                  <a:lnTo>
                    <a:pt x="13157" y="2628"/>
                  </a:lnTo>
                  <a:lnTo>
                    <a:pt x="11010" y="1104"/>
                  </a:lnTo>
                  <a:lnTo>
                    <a:pt x="8115" y="2159"/>
                  </a:lnTo>
                  <a:lnTo>
                    <a:pt x="5981" y="546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1902130" y="5575708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5">
                  <a:moveTo>
                    <a:pt x="13627" y="0"/>
                  </a:moveTo>
                  <a:lnTo>
                    <a:pt x="12788" y="0"/>
                  </a:lnTo>
                  <a:lnTo>
                    <a:pt x="12280" y="444"/>
                  </a:lnTo>
                  <a:lnTo>
                    <a:pt x="11645" y="622"/>
                  </a:lnTo>
                  <a:lnTo>
                    <a:pt x="11036" y="850"/>
                  </a:lnTo>
                  <a:lnTo>
                    <a:pt x="9512" y="1130"/>
                  </a:lnTo>
                  <a:lnTo>
                    <a:pt x="8001" y="1143"/>
                  </a:lnTo>
                  <a:lnTo>
                    <a:pt x="6477" y="850"/>
                  </a:lnTo>
                  <a:lnTo>
                    <a:pt x="6096" y="647"/>
                  </a:lnTo>
                  <a:lnTo>
                    <a:pt x="5753" y="393"/>
                  </a:lnTo>
                  <a:lnTo>
                    <a:pt x="5448" y="76"/>
                  </a:lnTo>
                  <a:lnTo>
                    <a:pt x="2057" y="25"/>
                  </a:lnTo>
                  <a:lnTo>
                    <a:pt x="1435" y="609"/>
                  </a:lnTo>
                  <a:lnTo>
                    <a:pt x="1054" y="1308"/>
                  </a:lnTo>
                  <a:lnTo>
                    <a:pt x="1041" y="2171"/>
                  </a:lnTo>
                  <a:lnTo>
                    <a:pt x="0" y="3187"/>
                  </a:lnTo>
                  <a:lnTo>
                    <a:pt x="825" y="4445"/>
                  </a:lnTo>
                  <a:lnTo>
                    <a:pt x="2095" y="4191"/>
                  </a:lnTo>
                  <a:lnTo>
                    <a:pt x="3314" y="4140"/>
                  </a:lnTo>
                  <a:lnTo>
                    <a:pt x="5016" y="3429"/>
                  </a:lnTo>
                  <a:lnTo>
                    <a:pt x="6705" y="3365"/>
                  </a:lnTo>
                  <a:lnTo>
                    <a:pt x="8394" y="4178"/>
                  </a:lnTo>
                  <a:lnTo>
                    <a:pt x="9702" y="4165"/>
                  </a:lnTo>
                  <a:lnTo>
                    <a:pt x="10439" y="2882"/>
                  </a:lnTo>
                  <a:lnTo>
                    <a:pt x="11785" y="3225"/>
                  </a:lnTo>
                  <a:lnTo>
                    <a:pt x="12915" y="2997"/>
                  </a:lnTo>
                  <a:lnTo>
                    <a:pt x="13246" y="2781"/>
                  </a:lnTo>
                  <a:lnTo>
                    <a:pt x="13601" y="2590"/>
                  </a:lnTo>
                  <a:lnTo>
                    <a:pt x="13957" y="2438"/>
                  </a:lnTo>
                  <a:lnTo>
                    <a:pt x="14503" y="2095"/>
                  </a:lnTo>
                  <a:lnTo>
                    <a:pt x="14820" y="1625"/>
                  </a:lnTo>
                  <a:lnTo>
                    <a:pt x="14859" y="977"/>
                  </a:lnTo>
                  <a:lnTo>
                    <a:pt x="14414" y="139"/>
                  </a:lnTo>
                  <a:lnTo>
                    <a:pt x="13627" y="0"/>
                  </a:lnTo>
                  <a:close/>
                </a:path>
              </a:pathLst>
            </a:custGeom>
            <a:solidFill>
              <a:srgbClr val="EBC2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1875430" y="556179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155" y="0"/>
                  </a:moveTo>
                  <a:lnTo>
                    <a:pt x="736" y="1054"/>
                  </a:lnTo>
                  <a:lnTo>
                    <a:pt x="0" y="2006"/>
                  </a:lnTo>
                  <a:lnTo>
                    <a:pt x="88" y="3238"/>
                  </a:lnTo>
                  <a:lnTo>
                    <a:pt x="2171" y="2755"/>
                  </a:lnTo>
                  <a:lnTo>
                    <a:pt x="4165" y="4203"/>
                  </a:lnTo>
                  <a:lnTo>
                    <a:pt x="6261" y="3517"/>
                  </a:lnTo>
                  <a:lnTo>
                    <a:pt x="6972" y="3327"/>
                  </a:lnTo>
                  <a:lnTo>
                    <a:pt x="7416" y="2882"/>
                  </a:lnTo>
                  <a:lnTo>
                    <a:pt x="7543" y="2146"/>
                  </a:lnTo>
                  <a:lnTo>
                    <a:pt x="7518" y="1219"/>
                  </a:lnTo>
                  <a:lnTo>
                    <a:pt x="7264" y="647"/>
                  </a:lnTo>
                  <a:lnTo>
                    <a:pt x="4457" y="508"/>
                  </a:lnTo>
                  <a:lnTo>
                    <a:pt x="2806" y="203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34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1881694" y="556394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282" y="0"/>
                  </a:moveTo>
                  <a:lnTo>
                    <a:pt x="0" y="1371"/>
                  </a:lnTo>
                  <a:lnTo>
                    <a:pt x="1016" y="3035"/>
                  </a:lnTo>
                  <a:lnTo>
                    <a:pt x="3225" y="2019"/>
                  </a:lnTo>
                  <a:lnTo>
                    <a:pt x="4406" y="3314"/>
                  </a:lnTo>
                  <a:lnTo>
                    <a:pt x="5448" y="2438"/>
                  </a:lnTo>
                  <a:lnTo>
                    <a:pt x="5499" y="1689"/>
                  </a:lnTo>
                  <a:lnTo>
                    <a:pt x="4102" y="1142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853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1893953" y="557210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0" y="0"/>
                  </a:moveTo>
                  <a:lnTo>
                    <a:pt x="482" y="1485"/>
                  </a:lnTo>
                  <a:lnTo>
                    <a:pt x="1257" y="1422"/>
                  </a:lnTo>
                  <a:lnTo>
                    <a:pt x="1905" y="1384"/>
                  </a:lnTo>
                  <a:lnTo>
                    <a:pt x="2578" y="1358"/>
                  </a:lnTo>
                  <a:lnTo>
                    <a:pt x="3505" y="1828"/>
                  </a:lnTo>
                  <a:lnTo>
                    <a:pt x="3987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9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1879022" y="556825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244" y="0"/>
                  </a:moveTo>
                  <a:lnTo>
                    <a:pt x="698" y="63"/>
                  </a:lnTo>
                  <a:lnTo>
                    <a:pt x="355" y="507"/>
                  </a:lnTo>
                  <a:lnTo>
                    <a:pt x="0" y="977"/>
                  </a:lnTo>
                  <a:lnTo>
                    <a:pt x="126" y="1498"/>
                  </a:lnTo>
                  <a:lnTo>
                    <a:pt x="711" y="1689"/>
                  </a:lnTo>
                  <a:lnTo>
                    <a:pt x="1269" y="1854"/>
                  </a:lnTo>
                  <a:lnTo>
                    <a:pt x="1701" y="1523"/>
                  </a:lnTo>
                  <a:lnTo>
                    <a:pt x="2031" y="1066"/>
                  </a:lnTo>
                  <a:lnTo>
                    <a:pt x="2285" y="673"/>
                  </a:lnTo>
                  <a:lnTo>
                    <a:pt x="2209" y="355"/>
                  </a:lnTo>
                  <a:lnTo>
                    <a:pt x="1777" y="19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FA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1907504" y="557556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149" y="0"/>
                  </a:moveTo>
                  <a:lnTo>
                    <a:pt x="76" y="228"/>
                  </a:lnTo>
                  <a:lnTo>
                    <a:pt x="25" y="508"/>
                  </a:lnTo>
                  <a:lnTo>
                    <a:pt x="0" y="800"/>
                  </a:lnTo>
                  <a:lnTo>
                    <a:pt x="12" y="1092"/>
                  </a:lnTo>
                  <a:lnTo>
                    <a:pt x="1866" y="1689"/>
                  </a:lnTo>
                  <a:lnTo>
                    <a:pt x="3797" y="2819"/>
                  </a:lnTo>
                  <a:lnTo>
                    <a:pt x="5118" y="241"/>
                  </a:lnTo>
                  <a:lnTo>
                    <a:pt x="4470" y="165"/>
                  </a:lnTo>
                  <a:lnTo>
                    <a:pt x="3810" y="76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D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2" name="object 1322" descr=""/>
            <p:cNvSpPr/>
            <p:nvPr/>
          </p:nvSpPr>
          <p:spPr>
            <a:xfrm>
              <a:off x="1901503" y="557573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679" y="0"/>
                  </a:moveTo>
                  <a:lnTo>
                    <a:pt x="1244" y="190"/>
                  </a:lnTo>
                  <a:lnTo>
                    <a:pt x="0" y="482"/>
                  </a:lnTo>
                  <a:lnTo>
                    <a:pt x="1663" y="2146"/>
                  </a:lnTo>
                  <a:lnTo>
                    <a:pt x="2527" y="1676"/>
                  </a:lnTo>
                  <a:lnTo>
                    <a:pt x="2781" y="927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DABA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3" name="object 1323" descr=""/>
            <p:cNvSpPr/>
            <p:nvPr/>
          </p:nvSpPr>
          <p:spPr>
            <a:xfrm>
              <a:off x="1892675" y="557397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48" y="0"/>
                  </a:moveTo>
                  <a:lnTo>
                    <a:pt x="1435" y="787"/>
                  </a:lnTo>
                  <a:lnTo>
                    <a:pt x="0" y="762"/>
                  </a:lnTo>
                  <a:lnTo>
                    <a:pt x="1104" y="2222"/>
                  </a:lnTo>
                  <a:lnTo>
                    <a:pt x="2692" y="1549"/>
                  </a:lnTo>
                  <a:lnTo>
                    <a:pt x="4102" y="1689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D3B8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1907796" y="557267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142" y="0"/>
                  </a:moveTo>
                  <a:lnTo>
                    <a:pt x="317" y="254"/>
                  </a:lnTo>
                  <a:lnTo>
                    <a:pt x="0" y="685"/>
                  </a:lnTo>
                  <a:lnTo>
                    <a:pt x="126" y="1841"/>
                  </a:lnTo>
                  <a:lnTo>
                    <a:pt x="927" y="1803"/>
                  </a:lnTo>
                  <a:lnTo>
                    <a:pt x="1612" y="1879"/>
                  </a:lnTo>
                  <a:lnTo>
                    <a:pt x="1663" y="1549"/>
                  </a:lnTo>
                  <a:lnTo>
                    <a:pt x="1790" y="889"/>
                  </a:lnTo>
                  <a:lnTo>
                    <a:pt x="1536" y="381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DDBB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1886805" y="55714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927" y="0"/>
                  </a:moveTo>
                  <a:lnTo>
                    <a:pt x="469" y="190"/>
                  </a:lnTo>
                  <a:lnTo>
                    <a:pt x="25" y="380"/>
                  </a:lnTo>
                  <a:lnTo>
                    <a:pt x="0" y="685"/>
                  </a:lnTo>
                  <a:lnTo>
                    <a:pt x="419" y="888"/>
                  </a:lnTo>
                  <a:lnTo>
                    <a:pt x="673" y="1015"/>
                  </a:lnTo>
                  <a:lnTo>
                    <a:pt x="1041" y="1054"/>
                  </a:lnTo>
                  <a:lnTo>
                    <a:pt x="1308" y="990"/>
                  </a:lnTo>
                  <a:lnTo>
                    <a:pt x="1498" y="939"/>
                  </a:lnTo>
                  <a:lnTo>
                    <a:pt x="1612" y="634"/>
                  </a:lnTo>
                  <a:lnTo>
                    <a:pt x="1752" y="444"/>
                  </a:lnTo>
                  <a:lnTo>
                    <a:pt x="1371" y="1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D2B9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1871191" y="556721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04" y="0"/>
                  </a:moveTo>
                  <a:lnTo>
                    <a:pt x="736" y="88"/>
                  </a:lnTo>
                  <a:lnTo>
                    <a:pt x="368" y="190"/>
                  </a:lnTo>
                  <a:lnTo>
                    <a:pt x="0" y="279"/>
                  </a:lnTo>
                  <a:lnTo>
                    <a:pt x="228" y="876"/>
                  </a:lnTo>
                  <a:lnTo>
                    <a:pt x="63" y="1689"/>
                  </a:lnTo>
                  <a:lnTo>
                    <a:pt x="914" y="1943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1912929" y="557144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952" y="0"/>
                  </a:moveTo>
                  <a:lnTo>
                    <a:pt x="0" y="330"/>
                  </a:lnTo>
                  <a:lnTo>
                    <a:pt x="292" y="622"/>
                  </a:lnTo>
                  <a:lnTo>
                    <a:pt x="596" y="901"/>
                  </a:lnTo>
                  <a:lnTo>
                    <a:pt x="888" y="1193"/>
                  </a:lnTo>
                  <a:lnTo>
                    <a:pt x="2235" y="1117"/>
                  </a:lnTo>
                  <a:lnTo>
                    <a:pt x="1777" y="3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39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1908487" y="557056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23" y="0"/>
                  </a:moveTo>
                  <a:lnTo>
                    <a:pt x="342" y="25"/>
                  </a:lnTo>
                  <a:lnTo>
                    <a:pt x="0" y="520"/>
                  </a:lnTo>
                  <a:lnTo>
                    <a:pt x="368" y="508"/>
                  </a:lnTo>
                  <a:lnTo>
                    <a:pt x="736" y="482"/>
                  </a:lnTo>
                  <a:lnTo>
                    <a:pt x="1117" y="469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1949704" y="5563354"/>
              <a:ext cx="20955" cy="8890"/>
            </a:xfrm>
            <a:custGeom>
              <a:avLst/>
              <a:gdLst/>
              <a:ahLst/>
              <a:cxnLst/>
              <a:rect l="l" t="t" r="r" b="b"/>
              <a:pathLst>
                <a:path w="20955" h="8889">
                  <a:moveTo>
                    <a:pt x="18160" y="0"/>
                  </a:moveTo>
                  <a:lnTo>
                    <a:pt x="17170" y="177"/>
                  </a:lnTo>
                  <a:lnTo>
                    <a:pt x="13157" y="1562"/>
                  </a:lnTo>
                  <a:lnTo>
                    <a:pt x="9131" y="2705"/>
                  </a:lnTo>
                  <a:lnTo>
                    <a:pt x="2895" y="2184"/>
                  </a:lnTo>
                  <a:lnTo>
                    <a:pt x="812" y="2273"/>
                  </a:lnTo>
                  <a:lnTo>
                    <a:pt x="0" y="4648"/>
                  </a:lnTo>
                  <a:lnTo>
                    <a:pt x="279" y="5968"/>
                  </a:lnTo>
                  <a:lnTo>
                    <a:pt x="1130" y="6781"/>
                  </a:lnTo>
                  <a:lnTo>
                    <a:pt x="2324" y="7315"/>
                  </a:lnTo>
                  <a:lnTo>
                    <a:pt x="4597" y="6870"/>
                  </a:lnTo>
                  <a:lnTo>
                    <a:pt x="6781" y="8407"/>
                  </a:lnTo>
                  <a:lnTo>
                    <a:pt x="9067" y="7632"/>
                  </a:lnTo>
                  <a:lnTo>
                    <a:pt x="9740" y="7492"/>
                  </a:lnTo>
                  <a:lnTo>
                    <a:pt x="10477" y="7518"/>
                  </a:lnTo>
                  <a:lnTo>
                    <a:pt x="10934" y="6857"/>
                  </a:lnTo>
                  <a:lnTo>
                    <a:pt x="12522" y="5562"/>
                  </a:lnTo>
                  <a:lnTo>
                    <a:pt x="15468" y="6502"/>
                  </a:lnTo>
                  <a:lnTo>
                    <a:pt x="16433" y="3835"/>
                  </a:lnTo>
                  <a:lnTo>
                    <a:pt x="17424" y="2184"/>
                  </a:lnTo>
                  <a:lnTo>
                    <a:pt x="19837" y="3657"/>
                  </a:lnTo>
                  <a:lnTo>
                    <a:pt x="20764" y="1854"/>
                  </a:lnTo>
                  <a:lnTo>
                    <a:pt x="20586" y="1409"/>
                  </a:lnTo>
                  <a:lnTo>
                    <a:pt x="20307" y="1054"/>
                  </a:lnTo>
                  <a:lnTo>
                    <a:pt x="19913" y="787"/>
                  </a:lnTo>
                  <a:lnTo>
                    <a:pt x="19062" y="292"/>
                  </a:lnTo>
                  <a:lnTo>
                    <a:pt x="18160" y="0"/>
                  </a:lnTo>
                  <a:close/>
                </a:path>
              </a:pathLst>
            </a:custGeom>
            <a:solidFill>
              <a:srgbClr val="8D4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1969800" y="5556257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13322" y="0"/>
                  </a:moveTo>
                  <a:lnTo>
                    <a:pt x="11722" y="558"/>
                  </a:lnTo>
                  <a:lnTo>
                    <a:pt x="8305" y="1955"/>
                  </a:lnTo>
                  <a:lnTo>
                    <a:pt x="6172" y="2730"/>
                  </a:lnTo>
                  <a:lnTo>
                    <a:pt x="4102" y="3657"/>
                  </a:lnTo>
                  <a:lnTo>
                    <a:pt x="3657" y="3784"/>
                  </a:lnTo>
                  <a:lnTo>
                    <a:pt x="2781" y="4076"/>
                  </a:lnTo>
                  <a:lnTo>
                    <a:pt x="876" y="7264"/>
                  </a:lnTo>
                  <a:lnTo>
                    <a:pt x="0" y="7835"/>
                  </a:lnTo>
                  <a:lnTo>
                    <a:pt x="368" y="8712"/>
                  </a:lnTo>
                  <a:lnTo>
                    <a:pt x="673" y="8953"/>
                  </a:lnTo>
                  <a:lnTo>
                    <a:pt x="4444" y="7861"/>
                  </a:lnTo>
                  <a:lnTo>
                    <a:pt x="7661" y="7861"/>
                  </a:lnTo>
                  <a:lnTo>
                    <a:pt x="7823" y="7594"/>
                  </a:lnTo>
                  <a:lnTo>
                    <a:pt x="8851" y="7048"/>
                  </a:lnTo>
                  <a:lnTo>
                    <a:pt x="9829" y="6375"/>
                  </a:lnTo>
                  <a:lnTo>
                    <a:pt x="10782" y="5638"/>
                  </a:lnTo>
                  <a:lnTo>
                    <a:pt x="11302" y="5168"/>
                  </a:lnTo>
                  <a:lnTo>
                    <a:pt x="11921" y="4737"/>
                  </a:lnTo>
                  <a:lnTo>
                    <a:pt x="13322" y="3606"/>
                  </a:lnTo>
                  <a:lnTo>
                    <a:pt x="14858" y="2882"/>
                  </a:lnTo>
                  <a:lnTo>
                    <a:pt x="13322" y="0"/>
                  </a:lnTo>
                  <a:close/>
                </a:path>
                <a:path w="15239" h="9525">
                  <a:moveTo>
                    <a:pt x="7461" y="8191"/>
                  </a:moveTo>
                  <a:lnTo>
                    <a:pt x="6578" y="8191"/>
                  </a:lnTo>
                  <a:lnTo>
                    <a:pt x="7353" y="8369"/>
                  </a:lnTo>
                  <a:lnTo>
                    <a:pt x="7461" y="8191"/>
                  </a:lnTo>
                  <a:close/>
                </a:path>
                <a:path w="15239" h="9525">
                  <a:moveTo>
                    <a:pt x="7661" y="7861"/>
                  </a:moveTo>
                  <a:lnTo>
                    <a:pt x="4444" y="7861"/>
                  </a:lnTo>
                  <a:lnTo>
                    <a:pt x="4902" y="8051"/>
                  </a:lnTo>
                  <a:lnTo>
                    <a:pt x="5372" y="8166"/>
                  </a:lnTo>
                  <a:lnTo>
                    <a:pt x="5867" y="8216"/>
                  </a:lnTo>
                  <a:lnTo>
                    <a:pt x="6578" y="8191"/>
                  </a:lnTo>
                  <a:lnTo>
                    <a:pt x="7461" y="8191"/>
                  </a:lnTo>
                  <a:lnTo>
                    <a:pt x="7661" y="7861"/>
                  </a:lnTo>
                  <a:close/>
                </a:path>
                <a:path w="15239" h="9525">
                  <a:moveTo>
                    <a:pt x="7918" y="7594"/>
                  </a:moveTo>
                  <a:close/>
                </a:path>
              </a:pathLst>
            </a:custGeom>
            <a:solidFill>
              <a:srgbClr val="904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1960544" y="5567194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5588" y="0"/>
                  </a:moveTo>
                  <a:lnTo>
                    <a:pt x="4025" y="1574"/>
                  </a:lnTo>
                  <a:lnTo>
                    <a:pt x="1117" y="673"/>
                  </a:lnTo>
                  <a:lnTo>
                    <a:pt x="0" y="3060"/>
                  </a:lnTo>
                  <a:lnTo>
                    <a:pt x="2159" y="2882"/>
                  </a:lnTo>
                  <a:lnTo>
                    <a:pt x="4686" y="5130"/>
                  </a:lnTo>
                  <a:lnTo>
                    <a:pt x="6426" y="2082"/>
                  </a:lnTo>
                  <a:lnTo>
                    <a:pt x="7099" y="2679"/>
                  </a:lnTo>
                  <a:lnTo>
                    <a:pt x="7797" y="2679"/>
                  </a:lnTo>
                  <a:lnTo>
                    <a:pt x="8534" y="2209"/>
                  </a:lnTo>
                  <a:lnTo>
                    <a:pt x="8001" y="863"/>
                  </a:lnTo>
                  <a:lnTo>
                    <a:pt x="6604" y="685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E4C0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1950022" y="557200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11" y="0"/>
                  </a:moveTo>
                  <a:lnTo>
                    <a:pt x="1536" y="406"/>
                  </a:lnTo>
                  <a:lnTo>
                    <a:pt x="1025" y="1549"/>
                  </a:lnTo>
                  <a:lnTo>
                    <a:pt x="0" y="3670"/>
                  </a:lnTo>
                  <a:lnTo>
                    <a:pt x="469" y="4356"/>
                  </a:lnTo>
                  <a:lnTo>
                    <a:pt x="1244" y="4800"/>
                  </a:lnTo>
                  <a:lnTo>
                    <a:pt x="1562" y="5613"/>
                  </a:lnTo>
                  <a:lnTo>
                    <a:pt x="1638" y="6045"/>
                  </a:lnTo>
                  <a:lnTo>
                    <a:pt x="1790" y="6426"/>
                  </a:lnTo>
                  <a:lnTo>
                    <a:pt x="2222" y="6985"/>
                  </a:lnTo>
                  <a:lnTo>
                    <a:pt x="4178" y="5715"/>
                  </a:lnTo>
                  <a:lnTo>
                    <a:pt x="4597" y="5410"/>
                  </a:lnTo>
                  <a:lnTo>
                    <a:pt x="5245" y="5346"/>
                  </a:lnTo>
                  <a:lnTo>
                    <a:pt x="5334" y="4673"/>
                  </a:lnTo>
                  <a:lnTo>
                    <a:pt x="4051" y="3073"/>
                  </a:lnTo>
                  <a:lnTo>
                    <a:pt x="5791" y="2514"/>
                  </a:lnTo>
                  <a:lnTo>
                    <a:pt x="6388" y="1549"/>
                  </a:lnTo>
                  <a:lnTo>
                    <a:pt x="5651" y="508"/>
                  </a:lnTo>
                  <a:lnTo>
                    <a:pt x="4508" y="254"/>
                  </a:lnTo>
                  <a:lnTo>
                    <a:pt x="3352" y="38"/>
                  </a:lnTo>
                  <a:lnTo>
                    <a:pt x="2311" y="0"/>
                  </a:lnTo>
                  <a:close/>
                </a:path>
              </a:pathLst>
            </a:custGeom>
            <a:solidFill>
              <a:srgbClr val="EAB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1952974" y="557009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927" y="0"/>
                  </a:moveTo>
                  <a:lnTo>
                    <a:pt x="0" y="2514"/>
                  </a:lnTo>
                  <a:lnTo>
                    <a:pt x="927" y="3632"/>
                  </a:lnTo>
                  <a:lnTo>
                    <a:pt x="2209" y="3454"/>
                  </a:lnTo>
                  <a:lnTo>
                    <a:pt x="3441" y="3467"/>
                  </a:lnTo>
                  <a:lnTo>
                    <a:pt x="4406" y="3009"/>
                  </a:lnTo>
                  <a:lnTo>
                    <a:pt x="5194" y="2387"/>
                  </a:lnTo>
                  <a:lnTo>
                    <a:pt x="5486" y="1282"/>
                  </a:lnTo>
                  <a:lnTo>
                    <a:pt x="4800" y="863"/>
                  </a:lnTo>
                  <a:lnTo>
                    <a:pt x="3035" y="939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CD4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1977796" y="5564934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752" y="0"/>
                  </a:moveTo>
                  <a:lnTo>
                    <a:pt x="0" y="177"/>
                  </a:lnTo>
                  <a:lnTo>
                    <a:pt x="596" y="2362"/>
                  </a:lnTo>
                  <a:lnTo>
                    <a:pt x="1866" y="3149"/>
                  </a:lnTo>
                  <a:lnTo>
                    <a:pt x="4025" y="2146"/>
                  </a:lnTo>
                  <a:lnTo>
                    <a:pt x="3314" y="203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E4A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1972274" y="556569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828" y="0"/>
                  </a:moveTo>
                  <a:lnTo>
                    <a:pt x="812" y="622"/>
                  </a:lnTo>
                  <a:lnTo>
                    <a:pt x="0" y="2235"/>
                  </a:lnTo>
                  <a:lnTo>
                    <a:pt x="1333" y="2971"/>
                  </a:lnTo>
                  <a:lnTo>
                    <a:pt x="2235" y="1765"/>
                  </a:lnTo>
                  <a:lnTo>
                    <a:pt x="3327" y="1485"/>
                  </a:lnTo>
                  <a:close/>
                </a:path>
              </a:pathLst>
            </a:custGeom>
            <a:solidFill>
              <a:srgbClr val="DE9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1975474" y="55669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85" y="0"/>
                  </a:moveTo>
                  <a:lnTo>
                    <a:pt x="0" y="1701"/>
                  </a:lnTo>
                  <a:lnTo>
                    <a:pt x="1028" y="1574"/>
                  </a:lnTo>
                  <a:lnTo>
                    <a:pt x="1257" y="1549"/>
                  </a:lnTo>
                  <a:lnTo>
                    <a:pt x="1650" y="1130"/>
                  </a:lnTo>
                  <a:lnTo>
                    <a:pt x="1625" y="939"/>
                  </a:lnTo>
                  <a:close/>
                </a:path>
              </a:pathLst>
            </a:custGeom>
            <a:solidFill>
              <a:srgbClr val="D6B8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1960785" y="55730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46" y="0"/>
                  </a:moveTo>
                  <a:lnTo>
                    <a:pt x="114" y="838"/>
                  </a:lnTo>
                  <a:lnTo>
                    <a:pt x="0" y="2374"/>
                  </a:lnTo>
                  <a:lnTo>
                    <a:pt x="660" y="2095"/>
                  </a:lnTo>
                  <a:lnTo>
                    <a:pt x="1333" y="1803"/>
                  </a:lnTo>
                  <a:lnTo>
                    <a:pt x="1993" y="1511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19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1954201" y="557667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1155" y="0"/>
                  </a:moveTo>
                  <a:lnTo>
                    <a:pt x="0" y="1041"/>
                  </a:lnTo>
                  <a:lnTo>
                    <a:pt x="406" y="1079"/>
                  </a:lnTo>
                  <a:lnTo>
                    <a:pt x="812" y="1104"/>
                  </a:lnTo>
                  <a:lnTo>
                    <a:pt x="1219" y="1142"/>
                  </a:lnTo>
                  <a:lnTo>
                    <a:pt x="2070" y="1092"/>
                  </a:lnTo>
                  <a:lnTo>
                    <a:pt x="2819" y="838"/>
                  </a:lnTo>
                  <a:lnTo>
                    <a:pt x="3289" y="3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EB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1975262" y="556384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362" y="0"/>
                  </a:moveTo>
                  <a:lnTo>
                    <a:pt x="1714" y="50"/>
                  </a:lnTo>
                  <a:lnTo>
                    <a:pt x="1054" y="88"/>
                  </a:lnTo>
                  <a:lnTo>
                    <a:pt x="406" y="139"/>
                  </a:lnTo>
                  <a:lnTo>
                    <a:pt x="215" y="241"/>
                  </a:lnTo>
                  <a:lnTo>
                    <a:pt x="101" y="431"/>
                  </a:lnTo>
                  <a:lnTo>
                    <a:pt x="0" y="647"/>
                  </a:lnTo>
                  <a:lnTo>
                    <a:pt x="50" y="876"/>
                  </a:lnTo>
                  <a:lnTo>
                    <a:pt x="279" y="1130"/>
                  </a:lnTo>
                  <a:lnTo>
                    <a:pt x="977" y="1130"/>
                  </a:lnTo>
                  <a:lnTo>
                    <a:pt x="1676" y="1142"/>
                  </a:lnTo>
                  <a:lnTo>
                    <a:pt x="2374" y="1142"/>
                  </a:lnTo>
                  <a:lnTo>
                    <a:pt x="2374" y="761"/>
                  </a:lnTo>
                  <a:lnTo>
                    <a:pt x="2362" y="380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1984128" y="556504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117" y="0"/>
                  </a:moveTo>
                  <a:lnTo>
                    <a:pt x="431" y="215"/>
                  </a:lnTo>
                  <a:lnTo>
                    <a:pt x="0" y="990"/>
                  </a:lnTo>
                  <a:lnTo>
                    <a:pt x="787" y="977"/>
                  </a:lnTo>
                  <a:lnTo>
                    <a:pt x="1562" y="939"/>
                  </a:lnTo>
                  <a:lnTo>
                    <a:pt x="1943" y="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19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1966967" y="556928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0" y="0"/>
                  </a:moveTo>
                  <a:lnTo>
                    <a:pt x="647" y="1117"/>
                  </a:lnTo>
                  <a:lnTo>
                    <a:pt x="1346" y="1181"/>
                  </a:lnTo>
                  <a:lnTo>
                    <a:pt x="2108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1958093" y="557022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540" y="0"/>
                  </a:moveTo>
                  <a:lnTo>
                    <a:pt x="406" y="114"/>
                  </a:lnTo>
                  <a:lnTo>
                    <a:pt x="215" y="203"/>
                  </a:lnTo>
                  <a:lnTo>
                    <a:pt x="0" y="584"/>
                  </a:lnTo>
                  <a:lnTo>
                    <a:pt x="63" y="787"/>
                  </a:lnTo>
                  <a:lnTo>
                    <a:pt x="304" y="1028"/>
                  </a:lnTo>
                  <a:lnTo>
                    <a:pt x="368" y="1155"/>
                  </a:lnTo>
                  <a:lnTo>
                    <a:pt x="1308" y="1181"/>
                  </a:lnTo>
                  <a:lnTo>
                    <a:pt x="2159" y="102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E6C7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1983500" y="556836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622" y="0"/>
                  </a:moveTo>
                  <a:lnTo>
                    <a:pt x="469" y="63"/>
                  </a:lnTo>
                  <a:lnTo>
                    <a:pt x="266" y="88"/>
                  </a:lnTo>
                  <a:lnTo>
                    <a:pt x="0" y="508"/>
                  </a:lnTo>
                  <a:lnTo>
                    <a:pt x="152" y="736"/>
                  </a:lnTo>
                  <a:lnTo>
                    <a:pt x="571" y="850"/>
                  </a:lnTo>
                  <a:lnTo>
                    <a:pt x="571" y="57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8B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1974246" y="556398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422" y="0"/>
                  </a:moveTo>
                  <a:lnTo>
                    <a:pt x="952" y="38"/>
                  </a:lnTo>
                  <a:lnTo>
                    <a:pt x="469" y="88"/>
                  </a:lnTo>
                  <a:lnTo>
                    <a:pt x="0" y="127"/>
                  </a:lnTo>
                  <a:lnTo>
                    <a:pt x="431" y="419"/>
                  </a:lnTo>
                  <a:lnTo>
                    <a:pt x="863" y="698"/>
                  </a:lnTo>
                  <a:lnTo>
                    <a:pt x="1295" y="990"/>
                  </a:lnTo>
                  <a:lnTo>
                    <a:pt x="1308" y="660"/>
                  </a:lnTo>
                  <a:lnTo>
                    <a:pt x="1358" y="33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F1E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1860420" y="5549320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4" h="15875">
                  <a:moveTo>
                    <a:pt x="13474" y="0"/>
                  </a:moveTo>
                  <a:lnTo>
                    <a:pt x="12738" y="139"/>
                  </a:lnTo>
                  <a:lnTo>
                    <a:pt x="10553" y="736"/>
                  </a:lnTo>
                  <a:lnTo>
                    <a:pt x="8445" y="1612"/>
                  </a:lnTo>
                  <a:lnTo>
                    <a:pt x="6146" y="1689"/>
                  </a:lnTo>
                  <a:lnTo>
                    <a:pt x="4063" y="2082"/>
                  </a:lnTo>
                  <a:lnTo>
                    <a:pt x="3454" y="3124"/>
                  </a:lnTo>
                  <a:lnTo>
                    <a:pt x="3301" y="4229"/>
                  </a:lnTo>
                  <a:lnTo>
                    <a:pt x="3467" y="5460"/>
                  </a:lnTo>
                  <a:lnTo>
                    <a:pt x="2324" y="6210"/>
                  </a:lnTo>
                  <a:lnTo>
                    <a:pt x="0" y="12052"/>
                  </a:lnTo>
                  <a:lnTo>
                    <a:pt x="1612" y="15189"/>
                  </a:lnTo>
                  <a:lnTo>
                    <a:pt x="7162" y="15595"/>
                  </a:lnTo>
                  <a:lnTo>
                    <a:pt x="3403" y="12890"/>
                  </a:lnTo>
                  <a:lnTo>
                    <a:pt x="3340" y="12763"/>
                  </a:lnTo>
                  <a:lnTo>
                    <a:pt x="4483" y="9321"/>
                  </a:lnTo>
                  <a:lnTo>
                    <a:pt x="4914" y="4952"/>
                  </a:lnTo>
                  <a:lnTo>
                    <a:pt x="10452" y="7327"/>
                  </a:lnTo>
                  <a:lnTo>
                    <a:pt x="12191" y="7124"/>
                  </a:lnTo>
                  <a:lnTo>
                    <a:pt x="13919" y="7264"/>
                  </a:lnTo>
                  <a:lnTo>
                    <a:pt x="14338" y="7531"/>
                  </a:lnTo>
                  <a:lnTo>
                    <a:pt x="14731" y="7835"/>
                  </a:lnTo>
                  <a:lnTo>
                    <a:pt x="15087" y="8191"/>
                  </a:lnTo>
                  <a:lnTo>
                    <a:pt x="16154" y="8191"/>
                  </a:lnTo>
                  <a:lnTo>
                    <a:pt x="17005" y="7683"/>
                  </a:lnTo>
                  <a:lnTo>
                    <a:pt x="17792" y="7150"/>
                  </a:lnTo>
                  <a:lnTo>
                    <a:pt x="17424" y="5956"/>
                  </a:lnTo>
                  <a:lnTo>
                    <a:pt x="15849" y="4432"/>
                  </a:lnTo>
                  <a:lnTo>
                    <a:pt x="16078" y="2082"/>
                  </a:lnTo>
                  <a:lnTo>
                    <a:pt x="14884" y="393"/>
                  </a:lnTo>
                  <a:lnTo>
                    <a:pt x="14198" y="63"/>
                  </a:lnTo>
                  <a:lnTo>
                    <a:pt x="13474" y="0"/>
                  </a:lnTo>
                  <a:close/>
                </a:path>
              </a:pathLst>
            </a:custGeom>
            <a:solidFill>
              <a:srgbClr val="823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1865341" y="555970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584" y="0"/>
                  </a:moveTo>
                  <a:lnTo>
                    <a:pt x="88" y="177"/>
                  </a:lnTo>
                  <a:lnTo>
                    <a:pt x="0" y="342"/>
                  </a:lnTo>
                  <a:lnTo>
                    <a:pt x="355" y="419"/>
                  </a:lnTo>
                  <a:lnTo>
                    <a:pt x="507" y="152"/>
                  </a:lnTo>
                  <a:close/>
                </a:path>
              </a:pathLst>
            </a:custGeom>
            <a:solidFill>
              <a:srgbClr val="A0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1948352" y="5477642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2730" y="0"/>
                  </a:moveTo>
                  <a:lnTo>
                    <a:pt x="2755" y="381"/>
                  </a:lnTo>
                  <a:lnTo>
                    <a:pt x="1816" y="863"/>
                  </a:lnTo>
                  <a:lnTo>
                    <a:pt x="0" y="393"/>
                  </a:lnTo>
                  <a:lnTo>
                    <a:pt x="508" y="2438"/>
                  </a:lnTo>
                  <a:lnTo>
                    <a:pt x="1041" y="2997"/>
                  </a:lnTo>
                  <a:lnTo>
                    <a:pt x="1689" y="3327"/>
                  </a:lnTo>
                  <a:lnTo>
                    <a:pt x="3594" y="3949"/>
                  </a:lnTo>
                  <a:lnTo>
                    <a:pt x="4800" y="4203"/>
                  </a:lnTo>
                  <a:lnTo>
                    <a:pt x="6057" y="3975"/>
                  </a:lnTo>
                  <a:lnTo>
                    <a:pt x="7493" y="3644"/>
                  </a:lnTo>
                  <a:lnTo>
                    <a:pt x="8953" y="3378"/>
                  </a:lnTo>
                  <a:lnTo>
                    <a:pt x="10109" y="2374"/>
                  </a:lnTo>
                  <a:lnTo>
                    <a:pt x="10147" y="2082"/>
                  </a:lnTo>
                  <a:lnTo>
                    <a:pt x="10185" y="1485"/>
                  </a:lnTo>
                  <a:lnTo>
                    <a:pt x="7797" y="546"/>
                  </a:lnTo>
                  <a:lnTo>
                    <a:pt x="4978" y="1727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B9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1967627" y="548526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82" y="0"/>
                  </a:moveTo>
                  <a:lnTo>
                    <a:pt x="139" y="393"/>
                  </a:lnTo>
                  <a:lnTo>
                    <a:pt x="0" y="838"/>
                  </a:lnTo>
                  <a:lnTo>
                    <a:pt x="101" y="1346"/>
                  </a:lnTo>
                  <a:lnTo>
                    <a:pt x="5816" y="4368"/>
                  </a:lnTo>
                  <a:lnTo>
                    <a:pt x="6896" y="3428"/>
                  </a:lnTo>
                  <a:lnTo>
                    <a:pt x="7048" y="1727"/>
                  </a:lnTo>
                  <a:lnTo>
                    <a:pt x="6032" y="1066"/>
                  </a:lnTo>
                  <a:lnTo>
                    <a:pt x="4559" y="80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DCC9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1958172" y="548246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2882" y="0"/>
                  </a:moveTo>
                  <a:lnTo>
                    <a:pt x="2171" y="50"/>
                  </a:lnTo>
                  <a:lnTo>
                    <a:pt x="1409" y="419"/>
                  </a:lnTo>
                  <a:lnTo>
                    <a:pt x="368" y="571"/>
                  </a:lnTo>
                  <a:lnTo>
                    <a:pt x="76" y="990"/>
                  </a:lnTo>
                  <a:lnTo>
                    <a:pt x="0" y="1447"/>
                  </a:lnTo>
                  <a:lnTo>
                    <a:pt x="139" y="1943"/>
                  </a:lnTo>
                  <a:lnTo>
                    <a:pt x="1803" y="4203"/>
                  </a:lnTo>
                  <a:lnTo>
                    <a:pt x="4114" y="4597"/>
                  </a:lnTo>
                  <a:lnTo>
                    <a:pt x="6680" y="4203"/>
                  </a:lnTo>
                  <a:lnTo>
                    <a:pt x="7391" y="3873"/>
                  </a:lnTo>
                  <a:lnTo>
                    <a:pt x="7873" y="3352"/>
                  </a:lnTo>
                  <a:lnTo>
                    <a:pt x="8000" y="2565"/>
                  </a:lnTo>
                  <a:lnTo>
                    <a:pt x="6883" y="1041"/>
                  </a:lnTo>
                  <a:lnTo>
                    <a:pt x="4851" y="1676"/>
                  </a:lnTo>
                  <a:lnTo>
                    <a:pt x="3517" y="67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8B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1954269" y="547998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429" y="0"/>
                  </a:moveTo>
                  <a:lnTo>
                    <a:pt x="2311" y="533"/>
                  </a:lnTo>
                  <a:lnTo>
                    <a:pt x="1270" y="596"/>
                  </a:lnTo>
                  <a:lnTo>
                    <a:pt x="0" y="1473"/>
                  </a:lnTo>
                  <a:lnTo>
                    <a:pt x="3327" y="2946"/>
                  </a:lnTo>
                  <a:lnTo>
                    <a:pt x="863" y="3670"/>
                  </a:lnTo>
                  <a:lnTo>
                    <a:pt x="1816" y="5194"/>
                  </a:lnTo>
                  <a:lnTo>
                    <a:pt x="2984" y="5168"/>
                  </a:lnTo>
                  <a:lnTo>
                    <a:pt x="4292" y="4140"/>
                  </a:lnTo>
                  <a:lnTo>
                    <a:pt x="4279" y="3771"/>
                  </a:lnTo>
                  <a:lnTo>
                    <a:pt x="4279" y="3416"/>
                  </a:lnTo>
                  <a:lnTo>
                    <a:pt x="4267" y="3048"/>
                  </a:lnTo>
                  <a:lnTo>
                    <a:pt x="4267" y="2413"/>
                  </a:lnTo>
                  <a:lnTo>
                    <a:pt x="4254" y="1778"/>
                  </a:lnTo>
                  <a:lnTo>
                    <a:pt x="4254" y="1143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1954341" y="547933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143" y="0"/>
                  </a:moveTo>
                  <a:lnTo>
                    <a:pt x="0" y="1460"/>
                  </a:lnTo>
                  <a:lnTo>
                    <a:pt x="203" y="1841"/>
                  </a:lnTo>
                  <a:lnTo>
                    <a:pt x="495" y="1955"/>
                  </a:lnTo>
                  <a:lnTo>
                    <a:pt x="889" y="1765"/>
                  </a:lnTo>
                  <a:lnTo>
                    <a:pt x="1981" y="1765"/>
                  </a:lnTo>
                  <a:lnTo>
                    <a:pt x="4178" y="1790"/>
                  </a:lnTo>
                  <a:lnTo>
                    <a:pt x="4165" y="1422"/>
                  </a:lnTo>
                  <a:lnTo>
                    <a:pt x="4140" y="1054"/>
                  </a:lnTo>
                  <a:lnTo>
                    <a:pt x="4127" y="673"/>
                  </a:lnTo>
                  <a:lnTo>
                    <a:pt x="2705" y="698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983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1971837" y="548402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857" y="0"/>
                  </a:moveTo>
                  <a:lnTo>
                    <a:pt x="1790" y="0"/>
                  </a:lnTo>
                  <a:lnTo>
                    <a:pt x="787" y="241"/>
                  </a:lnTo>
                  <a:lnTo>
                    <a:pt x="0" y="419"/>
                  </a:lnTo>
                  <a:lnTo>
                    <a:pt x="304" y="927"/>
                  </a:lnTo>
                  <a:lnTo>
                    <a:pt x="723" y="1320"/>
                  </a:lnTo>
                  <a:lnTo>
                    <a:pt x="1689" y="1193"/>
                  </a:lnTo>
                  <a:lnTo>
                    <a:pt x="2667" y="1054"/>
                  </a:lnTo>
                  <a:lnTo>
                    <a:pt x="3632" y="927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26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1964987" y="548503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181" y="0"/>
                  </a:moveTo>
                  <a:lnTo>
                    <a:pt x="0" y="1066"/>
                  </a:lnTo>
                  <a:lnTo>
                    <a:pt x="279" y="1498"/>
                  </a:lnTo>
                  <a:lnTo>
                    <a:pt x="660" y="1777"/>
                  </a:lnTo>
                  <a:lnTo>
                    <a:pt x="1155" y="1917"/>
                  </a:lnTo>
                  <a:lnTo>
                    <a:pt x="1930" y="1993"/>
                  </a:lnTo>
                  <a:lnTo>
                    <a:pt x="2616" y="1816"/>
                  </a:lnTo>
                  <a:lnTo>
                    <a:pt x="3098" y="1142"/>
                  </a:lnTo>
                  <a:lnTo>
                    <a:pt x="3124" y="838"/>
                  </a:lnTo>
                  <a:lnTo>
                    <a:pt x="3124" y="533"/>
                  </a:lnTo>
                  <a:lnTo>
                    <a:pt x="3111" y="228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7DF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1959582" y="548197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825" y="0"/>
                  </a:moveTo>
                  <a:lnTo>
                    <a:pt x="0" y="901"/>
                  </a:lnTo>
                  <a:lnTo>
                    <a:pt x="698" y="990"/>
                  </a:lnTo>
                  <a:lnTo>
                    <a:pt x="1409" y="1066"/>
                  </a:lnTo>
                  <a:lnTo>
                    <a:pt x="2108" y="1155"/>
                  </a:lnTo>
                  <a:lnTo>
                    <a:pt x="1523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CB89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1978000" y="5524825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80" h="7620">
                  <a:moveTo>
                    <a:pt x="13119" y="0"/>
                  </a:moveTo>
                  <a:lnTo>
                    <a:pt x="10490" y="304"/>
                  </a:lnTo>
                  <a:lnTo>
                    <a:pt x="7797" y="2158"/>
                  </a:lnTo>
                  <a:lnTo>
                    <a:pt x="4483" y="1041"/>
                  </a:lnTo>
                  <a:lnTo>
                    <a:pt x="1625" y="2158"/>
                  </a:lnTo>
                  <a:lnTo>
                    <a:pt x="482" y="2781"/>
                  </a:lnTo>
                  <a:lnTo>
                    <a:pt x="0" y="3695"/>
                  </a:lnTo>
                  <a:lnTo>
                    <a:pt x="406" y="4991"/>
                  </a:lnTo>
                  <a:lnTo>
                    <a:pt x="1320" y="6197"/>
                  </a:lnTo>
                  <a:lnTo>
                    <a:pt x="2692" y="6578"/>
                  </a:lnTo>
                  <a:lnTo>
                    <a:pt x="4038" y="6997"/>
                  </a:lnTo>
                  <a:lnTo>
                    <a:pt x="5397" y="7353"/>
                  </a:lnTo>
                  <a:lnTo>
                    <a:pt x="6769" y="7353"/>
                  </a:lnTo>
                  <a:lnTo>
                    <a:pt x="8127" y="7048"/>
                  </a:lnTo>
                  <a:lnTo>
                    <a:pt x="10426" y="6362"/>
                  </a:lnTo>
                  <a:lnTo>
                    <a:pt x="12852" y="6248"/>
                  </a:lnTo>
                  <a:lnTo>
                    <a:pt x="15125" y="5473"/>
                  </a:lnTo>
                  <a:lnTo>
                    <a:pt x="16179" y="5206"/>
                  </a:lnTo>
                  <a:lnTo>
                    <a:pt x="17183" y="4825"/>
                  </a:lnTo>
                  <a:lnTo>
                    <a:pt x="17716" y="3759"/>
                  </a:lnTo>
                  <a:lnTo>
                    <a:pt x="17729" y="2031"/>
                  </a:lnTo>
                  <a:lnTo>
                    <a:pt x="15646" y="76"/>
                  </a:lnTo>
                  <a:lnTo>
                    <a:pt x="13119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1992186" y="5530752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2133" y="0"/>
                  </a:moveTo>
                  <a:lnTo>
                    <a:pt x="0" y="2374"/>
                  </a:lnTo>
                  <a:lnTo>
                    <a:pt x="304" y="2946"/>
                  </a:lnTo>
                  <a:lnTo>
                    <a:pt x="2921" y="4089"/>
                  </a:lnTo>
                  <a:lnTo>
                    <a:pt x="3086" y="4686"/>
                  </a:lnTo>
                  <a:lnTo>
                    <a:pt x="4724" y="6629"/>
                  </a:lnTo>
                  <a:lnTo>
                    <a:pt x="6108" y="6604"/>
                  </a:lnTo>
                  <a:lnTo>
                    <a:pt x="7493" y="6515"/>
                  </a:lnTo>
                  <a:lnTo>
                    <a:pt x="8775" y="5918"/>
                  </a:lnTo>
                  <a:lnTo>
                    <a:pt x="8636" y="5080"/>
                  </a:lnTo>
                  <a:lnTo>
                    <a:pt x="9448" y="4368"/>
                  </a:lnTo>
                  <a:lnTo>
                    <a:pt x="9093" y="3492"/>
                  </a:lnTo>
                  <a:lnTo>
                    <a:pt x="5651" y="3009"/>
                  </a:lnTo>
                  <a:lnTo>
                    <a:pt x="9067" y="2044"/>
                  </a:lnTo>
                  <a:lnTo>
                    <a:pt x="6705" y="203"/>
                  </a:lnTo>
                  <a:lnTo>
                    <a:pt x="5664" y="254"/>
                  </a:lnTo>
                  <a:lnTo>
                    <a:pt x="4635" y="228"/>
                  </a:lnTo>
                  <a:lnTo>
                    <a:pt x="3390" y="152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DAC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7" name="object 1357" descr=""/>
            <p:cNvSpPr/>
            <p:nvPr/>
          </p:nvSpPr>
          <p:spPr>
            <a:xfrm>
              <a:off x="1994443" y="551863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3098" y="0"/>
                  </a:moveTo>
                  <a:lnTo>
                    <a:pt x="1727" y="3530"/>
                  </a:lnTo>
                  <a:lnTo>
                    <a:pt x="0" y="5803"/>
                  </a:lnTo>
                  <a:lnTo>
                    <a:pt x="38" y="6680"/>
                  </a:lnTo>
                  <a:lnTo>
                    <a:pt x="177" y="7429"/>
                  </a:lnTo>
                  <a:lnTo>
                    <a:pt x="1358" y="7023"/>
                  </a:lnTo>
                  <a:lnTo>
                    <a:pt x="4508" y="7150"/>
                  </a:lnTo>
                  <a:lnTo>
                    <a:pt x="6007" y="5638"/>
                  </a:lnTo>
                  <a:lnTo>
                    <a:pt x="6375" y="5283"/>
                  </a:lnTo>
                  <a:lnTo>
                    <a:pt x="6730" y="4914"/>
                  </a:lnTo>
                  <a:lnTo>
                    <a:pt x="6705" y="4571"/>
                  </a:lnTo>
                  <a:lnTo>
                    <a:pt x="6629" y="386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07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8" name="object 1358" descr=""/>
            <p:cNvSpPr/>
            <p:nvPr/>
          </p:nvSpPr>
          <p:spPr>
            <a:xfrm>
              <a:off x="1988140" y="552305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5372" y="0"/>
                  </a:moveTo>
                  <a:lnTo>
                    <a:pt x="3632" y="304"/>
                  </a:lnTo>
                  <a:lnTo>
                    <a:pt x="1917" y="495"/>
                  </a:lnTo>
                  <a:lnTo>
                    <a:pt x="1079" y="736"/>
                  </a:lnTo>
                  <a:lnTo>
                    <a:pt x="368" y="1130"/>
                  </a:lnTo>
                  <a:lnTo>
                    <a:pt x="0" y="1981"/>
                  </a:lnTo>
                  <a:lnTo>
                    <a:pt x="241" y="2781"/>
                  </a:lnTo>
                  <a:lnTo>
                    <a:pt x="7594" y="3809"/>
                  </a:lnTo>
                  <a:lnTo>
                    <a:pt x="7607" y="3403"/>
                  </a:lnTo>
                  <a:lnTo>
                    <a:pt x="7658" y="2603"/>
                  </a:lnTo>
                  <a:lnTo>
                    <a:pt x="7264" y="2349"/>
                  </a:lnTo>
                  <a:lnTo>
                    <a:pt x="6857" y="2108"/>
                  </a:lnTo>
                  <a:lnTo>
                    <a:pt x="6464" y="1854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E1D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9" name="object 1359" descr=""/>
            <p:cNvSpPr/>
            <p:nvPr/>
          </p:nvSpPr>
          <p:spPr>
            <a:xfrm>
              <a:off x="1997101" y="553388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7554" y="2209"/>
                  </a:moveTo>
                  <a:lnTo>
                    <a:pt x="5194" y="2209"/>
                  </a:lnTo>
                  <a:lnTo>
                    <a:pt x="8178" y="3124"/>
                  </a:lnTo>
                  <a:lnTo>
                    <a:pt x="7554" y="2209"/>
                  </a:lnTo>
                  <a:close/>
                </a:path>
                <a:path w="8255" h="3175">
                  <a:moveTo>
                    <a:pt x="6045" y="0"/>
                  </a:moveTo>
                  <a:lnTo>
                    <a:pt x="4178" y="355"/>
                  </a:lnTo>
                  <a:lnTo>
                    <a:pt x="4394" y="1206"/>
                  </a:lnTo>
                  <a:lnTo>
                    <a:pt x="0" y="1447"/>
                  </a:lnTo>
                  <a:lnTo>
                    <a:pt x="3860" y="2781"/>
                  </a:lnTo>
                  <a:lnTo>
                    <a:pt x="5194" y="2209"/>
                  </a:lnTo>
                  <a:lnTo>
                    <a:pt x="7554" y="2209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8B3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0" name="object 1360" descr=""/>
            <p:cNvSpPr/>
            <p:nvPr/>
          </p:nvSpPr>
          <p:spPr>
            <a:xfrm>
              <a:off x="1999354" y="552879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866" y="0"/>
                  </a:moveTo>
                  <a:lnTo>
                    <a:pt x="774" y="787"/>
                  </a:lnTo>
                  <a:lnTo>
                    <a:pt x="0" y="1612"/>
                  </a:lnTo>
                  <a:lnTo>
                    <a:pt x="0" y="2324"/>
                  </a:lnTo>
                  <a:lnTo>
                    <a:pt x="1028" y="2933"/>
                  </a:lnTo>
                  <a:lnTo>
                    <a:pt x="1308" y="2997"/>
                  </a:lnTo>
                  <a:lnTo>
                    <a:pt x="1549" y="3111"/>
                  </a:lnTo>
                  <a:lnTo>
                    <a:pt x="1777" y="3289"/>
                  </a:lnTo>
                  <a:lnTo>
                    <a:pt x="2552" y="2781"/>
                  </a:lnTo>
                  <a:lnTo>
                    <a:pt x="4229" y="2819"/>
                  </a:lnTo>
                  <a:lnTo>
                    <a:pt x="3035" y="34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612C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1" name="object 1361" descr=""/>
            <p:cNvSpPr/>
            <p:nvPr/>
          </p:nvSpPr>
          <p:spPr>
            <a:xfrm>
              <a:off x="1995503" y="552958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622" y="0"/>
                  </a:moveTo>
                  <a:lnTo>
                    <a:pt x="3162" y="63"/>
                  </a:lnTo>
                  <a:lnTo>
                    <a:pt x="1701" y="139"/>
                  </a:lnTo>
                  <a:lnTo>
                    <a:pt x="241" y="203"/>
                  </a:lnTo>
                  <a:lnTo>
                    <a:pt x="76" y="622"/>
                  </a:lnTo>
                  <a:lnTo>
                    <a:pt x="0" y="838"/>
                  </a:lnTo>
                  <a:lnTo>
                    <a:pt x="101" y="1612"/>
                  </a:lnTo>
                  <a:lnTo>
                    <a:pt x="660" y="1955"/>
                  </a:lnTo>
                  <a:lnTo>
                    <a:pt x="1295" y="2235"/>
                  </a:lnTo>
                  <a:lnTo>
                    <a:pt x="2489" y="2197"/>
                  </a:lnTo>
                  <a:lnTo>
                    <a:pt x="3683" y="2171"/>
                  </a:lnTo>
                  <a:lnTo>
                    <a:pt x="4876" y="2133"/>
                  </a:lnTo>
                  <a:lnTo>
                    <a:pt x="4787" y="1422"/>
                  </a:lnTo>
                  <a:lnTo>
                    <a:pt x="4711" y="71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D6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2" name="object 1362" descr=""/>
            <p:cNvSpPr/>
            <p:nvPr/>
          </p:nvSpPr>
          <p:spPr>
            <a:xfrm>
              <a:off x="1992472" y="552858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251" y="0"/>
                  </a:moveTo>
                  <a:lnTo>
                    <a:pt x="292" y="546"/>
                  </a:lnTo>
                  <a:lnTo>
                    <a:pt x="0" y="1320"/>
                  </a:lnTo>
                  <a:lnTo>
                    <a:pt x="469" y="1689"/>
                  </a:lnTo>
                  <a:lnTo>
                    <a:pt x="1066" y="1993"/>
                  </a:lnTo>
                  <a:lnTo>
                    <a:pt x="1473" y="2095"/>
                  </a:lnTo>
                  <a:lnTo>
                    <a:pt x="1892" y="2133"/>
                  </a:lnTo>
                  <a:lnTo>
                    <a:pt x="2324" y="2095"/>
                  </a:lnTo>
                  <a:lnTo>
                    <a:pt x="2730" y="1968"/>
                  </a:lnTo>
                  <a:lnTo>
                    <a:pt x="3098" y="1778"/>
                  </a:lnTo>
                  <a:lnTo>
                    <a:pt x="3416" y="1498"/>
                  </a:lnTo>
                  <a:lnTo>
                    <a:pt x="3331" y="132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E9E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3" name="object 1363" descr=""/>
            <p:cNvSpPr/>
            <p:nvPr/>
          </p:nvSpPr>
          <p:spPr>
            <a:xfrm>
              <a:off x="1973049" y="5549534"/>
              <a:ext cx="17780" cy="13335"/>
            </a:xfrm>
            <a:custGeom>
              <a:avLst/>
              <a:gdLst/>
              <a:ahLst/>
              <a:cxnLst/>
              <a:rect l="l" t="t" r="r" b="b"/>
              <a:pathLst>
                <a:path w="17780" h="13335">
                  <a:moveTo>
                    <a:pt x="12725" y="0"/>
                  </a:moveTo>
                  <a:lnTo>
                    <a:pt x="9791" y="2806"/>
                  </a:lnTo>
                  <a:lnTo>
                    <a:pt x="6515" y="4076"/>
                  </a:lnTo>
                  <a:lnTo>
                    <a:pt x="3644" y="5664"/>
                  </a:lnTo>
                  <a:lnTo>
                    <a:pt x="1854" y="6311"/>
                  </a:lnTo>
                  <a:lnTo>
                    <a:pt x="431" y="7620"/>
                  </a:lnTo>
                  <a:lnTo>
                    <a:pt x="25" y="8839"/>
                  </a:lnTo>
                  <a:lnTo>
                    <a:pt x="0" y="10058"/>
                  </a:lnTo>
                  <a:lnTo>
                    <a:pt x="381" y="11290"/>
                  </a:lnTo>
                  <a:lnTo>
                    <a:pt x="3911" y="11264"/>
                  </a:lnTo>
                  <a:lnTo>
                    <a:pt x="6756" y="8953"/>
                  </a:lnTo>
                  <a:lnTo>
                    <a:pt x="10680" y="7874"/>
                  </a:lnTo>
                  <a:lnTo>
                    <a:pt x="6743" y="12077"/>
                  </a:lnTo>
                  <a:lnTo>
                    <a:pt x="7277" y="13004"/>
                  </a:lnTo>
                  <a:lnTo>
                    <a:pt x="8039" y="12827"/>
                  </a:lnTo>
                  <a:lnTo>
                    <a:pt x="8826" y="12496"/>
                  </a:lnTo>
                  <a:lnTo>
                    <a:pt x="10426" y="12026"/>
                  </a:lnTo>
                  <a:lnTo>
                    <a:pt x="11950" y="11391"/>
                  </a:lnTo>
                  <a:lnTo>
                    <a:pt x="13220" y="10261"/>
                  </a:lnTo>
                  <a:lnTo>
                    <a:pt x="14109" y="7785"/>
                  </a:lnTo>
                  <a:lnTo>
                    <a:pt x="17360" y="5346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4" name="object 1364" descr=""/>
            <p:cNvSpPr/>
            <p:nvPr/>
          </p:nvSpPr>
          <p:spPr>
            <a:xfrm>
              <a:off x="1977091" y="5547768"/>
              <a:ext cx="17780" cy="12065"/>
            </a:xfrm>
            <a:custGeom>
              <a:avLst/>
              <a:gdLst/>
              <a:ahLst/>
              <a:cxnLst/>
              <a:rect l="l" t="t" r="r" b="b"/>
              <a:pathLst>
                <a:path w="17780" h="12064">
                  <a:moveTo>
                    <a:pt x="11988" y="0"/>
                  </a:moveTo>
                  <a:lnTo>
                    <a:pt x="8636" y="1168"/>
                  </a:lnTo>
                  <a:lnTo>
                    <a:pt x="3657" y="2286"/>
                  </a:lnTo>
                  <a:lnTo>
                    <a:pt x="2095" y="2768"/>
                  </a:lnTo>
                  <a:lnTo>
                    <a:pt x="0" y="6451"/>
                  </a:lnTo>
                  <a:lnTo>
                    <a:pt x="622" y="7200"/>
                  </a:lnTo>
                  <a:lnTo>
                    <a:pt x="1663" y="7683"/>
                  </a:lnTo>
                  <a:lnTo>
                    <a:pt x="4648" y="6756"/>
                  </a:lnTo>
                  <a:lnTo>
                    <a:pt x="7035" y="3733"/>
                  </a:lnTo>
                  <a:lnTo>
                    <a:pt x="10934" y="4991"/>
                  </a:lnTo>
                  <a:lnTo>
                    <a:pt x="10541" y="7518"/>
                  </a:lnTo>
                  <a:lnTo>
                    <a:pt x="8585" y="9499"/>
                  </a:lnTo>
                  <a:lnTo>
                    <a:pt x="9182" y="12026"/>
                  </a:lnTo>
                  <a:lnTo>
                    <a:pt x="11366" y="10287"/>
                  </a:lnTo>
                  <a:lnTo>
                    <a:pt x="13766" y="9029"/>
                  </a:lnTo>
                  <a:lnTo>
                    <a:pt x="16586" y="8699"/>
                  </a:lnTo>
                  <a:lnTo>
                    <a:pt x="16992" y="6972"/>
                  </a:lnTo>
                  <a:lnTo>
                    <a:pt x="15405" y="5295"/>
                  </a:lnTo>
                  <a:lnTo>
                    <a:pt x="17475" y="2451"/>
                  </a:lnTo>
                  <a:lnTo>
                    <a:pt x="15913" y="2463"/>
                  </a:lnTo>
                  <a:lnTo>
                    <a:pt x="15252" y="2171"/>
                  </a:lnTo>
                  <a:lnTo>
                    <a:pt x="11988" y="0"/>
                  </a:lnTo>
                  <a:close/>
                </a:path>
              </a:pathLst>
            </a:custGeom>
            <a:solidFill>
              <a:srgbClr val="9047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5" name="object 1365" descr=""/>
            <p:cNvSpPr/>
            <p:nvPr/>
          </p:nvSpPr>
          <p:spPr>
            <a:xfrm>
              <a:off x="1977608" y="556161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184" y="0"/>
                  </a:moveTo>
                  <a:lnTo>
                    <a:pt x="1460" y="762"/>
                  </a:lnTo>
                  <a:lnTo>
                    <a:pt x="736" y="1536"/>
                  </a:lnTo>
                  <a:lnTo>
                    <a:pt x="0" y="2298"/>
                  </a:lnTo>
                  <a:lnTo>
                    <a:pt x="1701" y="2298"/>
                  </a:lnTo>
                  <a:lnTo>
                    <a:pt x="3098" y="1625"/>
                  </a:lnTo>
                  <a:lnTo>
                    <a:pt x="4267" y="419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DD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6" name="object 1366" descr=""/>
            <p:cNvSpPr/>
            <p:nvPr/>
          </p:nvSpPr>
          <p:spPr>
            <a:xfrm>
              <a:off x="1855778" y="5537434"/>
              <a:ext cx="12065" cy="12700"/>
            </a:xfrm>
            <a:custGeom>
              <a:avLst/>
              <a:gdLst/>
              <a:ahLst/>
              <a:cxnLst/>
              <a:rect l="l" t="t" r="r" b="b"/>
              <a:pathLst>
                <a:path w="12064" h="12700">
                  <a:moveTo>
                    <a:pt x="3632" y="0"/>
                  </a:moveTo>
                  <a:lnTo>
                    <a:pt x="863" y="2552"/>
                  </a:lnTo>
                  <a:lnTo>
                    <a:pt x="0" y="5715"/>
                  </a:lnTo>
                  <a:lnTo>
                    <a:pt x="743" y="10198"/>
                  </a:lnTo>
                  <a:lnTo>
                    <a:pt x="774" y="12458"/>
                  </a:lnTo>
                  <a:lnTo>
                    <a:pt x="2616" y="10604"/>
                  </a:lnTo>
                  <a:lnTo>
                    <a:pt x="3238" y="10401"/>
                  </a:lnTo>
                  <a:lnTo>
                    <a:pt x="6117" y="10388"/>
                  </a:lnTo>
                  <a:lnTo>
                    <a:pt x="6413" y="10198"/>
                  </a:lnTo>
                  <a:lnTo>
                    <a:pt x="8750" y="8547"/>
                  </a:lnTo>
                  <a:lnTo>
                    <a:pt x="10769" y="7454"/>
                  </a:lnTo>
                  <a:lnTo>
                    <a:pt x="11544" y="5130"/>
                  </a:lnTo>
                  <a:lnTo>
                    <a:pt x="11264" y="3200"/>
                  </a:lnTo>
                  <a:lnTo>
                    <a:pt x="9537" y="3111"/>
                  </a:lnTo>
                  <a:lnTo>
                    <a:pt x="8191" y="2527"/>
                  </a:lnTo>
                  <a:lnTo>
                    <a:pt x="7429" y="2311"/>
                  </a:lnTo>
                  <a:lnTo>
                    <a:pt x="7035" y="2235"/>
                  </a:lnTo>
                  <a:lnTo>
                    <a:pt x="5935" y="1917"/>
                  </a:lnTo>
                  <a:lnTo>
                    <a:pt x="5545" y="1676"/>
                  </a:lnTo>
                  <a:lnTo>
                    <a:pt x="5232" y="1460"/>
                  </a:lnTo>
                  <a:lnTo>
                    <a:pt x="4991" y="1219"/>
                  </a:lnTo>
                  <a:lnTo>
                    <a:pt x="4775" y="965"/>
                  </a:lnTo>
                  <a:lnTo>
                    <a:pt x="4584" y="685"/>
                  </a:lnTo>
                  <a:lnTo>
                    <a:pt x="4368" y="419"/>
                  </a:lnTo>
                  <a:lnTo>
                    <a:pt x="4114" y="190"/>
                  </a:lnTo>
                  <a:lnTo>
                    <a:pt x="3632" y="0"/>
                  </a:lnTo>
                  <a:close/>
                </a:path>
                <a:path w="12064" h="12700">
                  <a:moveTo>
                    <a:pt x="6097" y="10401"/>
                  </a:moveTo>
                  <a:lnTo>
                    <a:pt x="3238" y="10401"/>
                  </a:lnTo>
                  <a:lnTo>
                    <a:pt x="3670" y="10871"/>
                  </a:lnTo>
                  <a:lnTo>
                    <a:pt x="4178" y="11061"/>
                  </a:lnTo>
                  <a:lnTo>
                    <a:pt x="4584" y="11087"/>
                  </a:lnTo>
                  <a:lnTo>
                    <a:pt x="4965" y="11010"/>
                  </a:lnTo>
                  <a:lnTo>
                    <a:pt x="5333" y="10845"/>
                  </a:lnTo>
                  <a:lnTo>
                    <a:pt x="6097" y="10401"/>
                  </a:lnTo>
                  <a:close/>
                </a:path>
                <a:path w="12064" h="12700">
                  <a:moveTo>
                    <a:pt x="5968" y="1917"/>
                  </a:moveTo>
                  <a:close/>
                </a:path>
                <a:path w="12064" h="12700">
                  <a:moveTo>
                    <a:pt x="5524" y="1663"/>
                  </a:moveTo>
                  <a:close/>
                </a:path>
              </a:pathLst>
            </a:custGeom>
            <a:solidFill>
              <a:srgbClr val="935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7" name="object 1367" descr=""/>
            <p:cNvSpPr/>
            <p:nvPr/>
          </p:nvSpPr>
          <p:spPr>
            <a:xfrm>
              <a:off x="1858370" y="5527321"/>
              <a:ext cx="11430" cy="13335"/>
            </a:xfrm>
            <a:custGeom>
              <a:avLst/>
              <a:gdLst/>
              <a:ahLst/>
              <a:cxnLst/>
              <a:rect l="l" t="t" r="r" b="b"/>
              <a:pathLst>
                <a:path w="11430" h="13335">
                  <a:moveTo>
                    <a:pt x="5448" y="10045"/>
                  </a:moveTo>
                  <a:lnTo>
                    <a:pt x="1346" y="10045"/>
                  </a:lnTo>
                  <a:lnTo>
                    <a:pt x="1562" y="10375"/>
                  </a:lnTo>
                  <a:lnTo>
                    <a:pt x="1689" y="10744"/>
                  </a:lnTo>
                  <a:lnTo>
                    <a:pt x="1803" y="11518"/>
                  </a:lnTo>
                  <a:lnTo>
                    <a:pt x="1943" y="11874"/>
                  </a:lnTo>
                  <a:lnTo>
                    <a:pt x="2146" y="12217"/>
                  </a:lnTo>
                  <a:lnTo>
                    <a:pt x="2628" y="12509"/>
                  </a:lnTo>
                  <a:lnTo>
                    <a:pt x="2971" y="12903"/>
                  </a:lnTo>
                  <a:lnTo>
                    <a:pt x="3441" y="13119"/>
                  </a:lnTo>
                  <a:lnTo>
                    <a:pt x="4381" y="13144"/>
                  </a:lnTo>
                  <a:lnTo>
                    <a:pt x="5079" y="12636"/>
                  </a:lnTo>
                  <a:lnTo>
                    <a:pt x="6385" y="12636"/>
                  </a:lnTo>
                  <a:lnTo>
                    <a:pt x="6675" y="12217"/>
                  </a:lnTo>
                  <a:lnTo>
                    <a:pt x="6896" y="11239"/>
                  </a:lnTo>
                  <a:lnTo>
                    <a:pt x="6286" y="10706"/>
                  </a:lnTo>
                  <a:lnTo>
                    <a:pt x="5448" y="10045"/>
                  </a:lnTo>
                  <a:close/>
                </a:path>
                <a:path w="11430" h="13335">
                  <a:moveTo>
                    <a:pt x="6385" y="12636"/>
                  </a:moveTo>
                  <a:lnTo>
                    <a:pt x="5079" y="12636"/>
                  </a:lnTo>
                  <a:lnTo>
                    <a:pt x="6121" y="13017"/>
                  </a:lnTo>
                  <a:lnTo>
                    <a:pt x="6385" y="12636"/>
                  </a:lnTo>
                  <a:close/>
                </a:path>
                <a:path w="11430" h="13335">
                  <a:moveTo>
                    <a:pt x="4952" y="0"/>
                  </a:moveTo>
                  <a:lnTo>
                    <a:pt x="4495" y="38"/>
                  </a:lnTo>
                  <a:lnTo>
                    <a:pt x="3162" y="469"/>
                  </a:lnTo>
                  <a:lnTo>
                    <a:pt x="2311" y="1511"/>
                  </a:lnTo>
                  <a:lnTo>
                    <a:pt x="1396" y="2463"/>
                  </a:lnTo>
                  <a:lnTo>
                    <a:pt x="66" y="6896"/>
                  </a:lnTo>
                  <a:lnTo>
                    <a:pt x="0" y="7416"/>
                  </a:lnTo>
                  <a:lnTo>
                    <a:pt x="1638" y="8534"/>
                  </a:lnTo>
                  <a:lnTo>
                    <a:pt x="1041" y="10109"/>
                  </a:lnTo>
                  <a:lnTo>
                    <a:pt x="1346" y="10045"/>
                  </a:lnTo>
                  <a:lnTo>
                    <a:pt x="5448" y="10045"/>
                  </a:lnTo>
                  <a:lnTo>
                    <a:pt x="5181" y="9817"/>
                  </a:lnTo>
                  <a:lnTo>
                    <a:pt x="4838" y="9372"/>
                  </a:lnTo>
                  <a:lnTo>
                    <a:pt x="4864" y="5054"/>
                  </a:lnTo>
                  <a:lnTo>
                    <a:pt x="10920" y="5054"/>
                  </a:lnTo>
                  <a:lnTo>
                    <a:pt x="11002" y="4673"/>
                  </a:lnTo>
                  <a:lnTo>
                    <a:pt x="10934" y="3632"/>
                  </a:lnTo>
                  <a:lnTo>
                    <a:pt x="10464" y="3136"/>
                  </a:lnTo>
                  <a:lnTo>
                    <a:pt x="9829" y="2768"/>
                  </a:lnTo>
                  <a:lnTo>
                    <a:pt x="8356" y="2158"/>
                  </a:lnTo>
                  <a:lnTo>
                    <a:pt x="7010" y="1333"/>
                  </a:lnTo>
                  <a:lnTo>
                    <a:pt x="5803" y="304"/>
                  </a:lnTo>
                  <a:lnTo>
                    <a:pt x="5384" y="101"/>
                  </a:lnTo>
                  <a:lnTo>
                    <a:pt x="4952" y="0"/>
                  </a:lnTo>
                  <a:close/>
                </a:path>
                <a:path w="11430" h="13335">
                  <a:moveTo>
                    <a:pt x="9728" y="5968"/>
                  </a:moveTo>
                  <a:lnTo>
                    <a:pt x="6946" y="5968"/>
                  </a:lnTo>
                  <a:lnTo>
                    <a:pt x="7935" y="6108"/>
                  </a:lnTo>
                  <a:lnTo>
                    <a:pt x="8801" y="6286"/>
                  </a:lnTo>
                  <a:lnTo>
                    <a:pt x="9728" y="5968"/>
                  </a:lnTo>
                  <a:close/>
                </a:path>
                <a:path w="11430" h="13335">
                  <a:moveTo>
                    <a:pt x="10920" y="5054"/>
                  </a:moveTo>
                  <a:lnTo>
                    <a:pt x="4864" y="5054"/>
                  </a:lnTo>
                  <a:lnTo>
                    <a:pt x="6146" y="6108"/>
                  </a:lnTo>
                  <a:lnTo>
                    <a:pt x="6946" y="5968"/>
                  </a:lnTo>
                  <a:lnTo>
                    <a:pt x="9728" y="5968"/>
                  </a:lnTo>
                  <a:lnTo>
                    <a:pt x="10401" y="5638"/>
                  </a:lnTo>
                  <a:lnTo>
                    <a:pt x="10896" y="5168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8" name="object 1368" descr=""/>
            <p:cNvSpPr/>
            <p:nvPr/>
          </p:nvSpPr>
          <p:spPr>
            <a:xfrm>
              <a:off x="1855414" y="552823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124" y="0"/>
                  </a:moveTo>
                  <a:lnTo>
                    <a:pt x="2019" y="660"/>
                  </a:lnTo>
                  <a:lnTo>
                    <a:pt x="1968" y="1943"/>
                  </a:lnTo>
                  <a:lnTo>
                    <a:pt x="1333" y="2679"/>
                  </a:lnTo>
                  <a:lnTo>
                    <a:pt x="25" y="2755"/>
                  </a:lnTo>
                  <a:lnTo>
                    <a:pt x="0" y="6832"/>
                  </a:lnTo>
                  <a:lnTo>
                    <a:pt x="1981" y="4927"/>
                  </a:lnTo>
                  <a:lnTo>
                    <a:pt x="3162" y="4927"/>
                  </a:lnTo>
                  <a:lnTo>
                    <a:pt x="3657" y="4229"/>
                  </a:lnTo>
                  <a:lnTo>
                    <a:pt x="3467" y="3289"/>
                  </a:lnTo>
                  <a:lnTo>
                    <a:pt x="4216" y="2755"/>
                  </a:lnTo>
                  <a:lnTo>
                    <a:pt x="4533" y="2362"/>
                  </a:lnTo>
                  <a:lnTo>
                    <a:pt x="4597" y="1917"/>
                  </a:lnTo>
                  <a:lnTo>
                    <a:pt x="4419" y="1447"/>
                  </a:lnTo>
                  <a:lnTo>
                    <a:pt x="3124" y="0"/>
                  </a:lnTo>
                  <a:close/>
                </a:path>
                <a:path w="5080" h="6985">
                  <a:moveTo>
                    <a:pt x="3162" y="4927"/>
                  </a:moveTo>
                  <a:lnTo>
                    <a:pt x="1981" y="4927"/>
                  </a:lnTo>
                  <a:lnTo>
                    <a:pt x="2654" y="5067"/>
                  </a:lnTo>
                  <a:lnTo>
                    <a:pt x="3149" y="5003"/>
                  </a:lnTo>
                  <a:close/>
                </a:path>
              </a:pathLst>
            </a:custGeom>
            <a:solidFill>
              <a:srgbClr val="8D46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9" name="object 1369" descr=""/>
            <p:cNvSpPr/>
            <p:nvPr/>
          </p:nvSpPr>
          <p:spPr>
            <a:xfrm>
              <a:off x="1979190" y="5545041"/>
              <a:ext cx="18415" cy="6350"/>
            </a:xfrm>
            <a:custGeom>
              <a:avLst/>
              <a:gdLst/>
              <a:ahLst/>
              <a:cxnLst/>
              <a:rect l="l" t="t" r="r" b="b"/>
              <a:pathLst>
                <a:path w="18414" h="6350">
                  <a:moveTo>
                    <a:pt x="11518" y="0"/>
                  </a:moveTo>
                  <a:lnTo>
                    <a:pt x="10375" y="266"/>
                  </a:lnTo>
                  <a:lnTo>
                    <a:pt x="9512" y="507"/>
                  </a:lnTo>
                  <a:lnTo>
                    <a:pt x="8699" y="876"/>
                  </a:lnTo>
                  <a:lnTo>
                    <a:pt x="7226" y="1396"/>
                  </a:lnTo>
                  <a:lnTo>
                    <a:pt x="5892" y="1625"/>
                  </a:lnTo>
                  <a:lnTo>
                    <a:pt x="4241" y="1790"/>
                  </a:lnTo>
                  <a:lnTo>
                    <a:pt x="2540" y="1574"/>
                  </a:lnTo>
                  <a:lnTo>
                    <a:pt x="977" y="2324"/>
                  </a:lnTo>
                  <a:lnTo>
                    <a:pt x="558" y="2603"/>
                  </a:lnTo>
                  <a:lnTo>
                    <a:pt x="254" y="2959"/>
                  </a:lnTo>
                  <a:lnTo>
                    <a:pt x="76" y="3428"/>
                  </a:lnTo>
                  <a:lnTo>
                    <a:pt x="0" y="3924"/>
                  </a:lnTo>
                  <a:lnTo>
                    <a:pt x="25" y="4394"/>
                  </a:lnTo>
                  <a:lnTo>
                    <a:pt x="190" y="4864"/>
                  </a:lnTo>
                  <a:lnTo>
                    <a:pt x="749" y="5880"/>
                  </a:lnTo>
                  <a:lnTo>
                    <a:pt x="1955" y="5410"/>
                  </a:lnTo>
                  <a:lnTo>
                    <a:pt x="2705" y="5968"/>
                  </a:lnTo>
                  <a:lnTo>
                    <a:pt x="13157" y="4902"/>
                  </a:lnTo>
                  <a:lnTo>
                    <a:pt x="14465" y="3962"/>
                  </a:lnTo>
                  <a:lnTo>
                    <a:pt x="16014" y="4114"/>
                  </a:lnTo>
                  <a:lnTo>
                    <a:pt x="17487" y="3911"/>
                  </a:lnTo>
                  <a:lnTo>
                    <a:pt x="17894" y="3619"/>
                  </a:lnTo>
                  <a:lnTo>
                    <a:pt x="18021" y="3238"/>
                  </a:lnTo>
                  <a:lnTo>
                    <a:pt x="17830" y="2768"/>
                  </a:lnTo>
                  <a:lnTo>
                    <a:pt x="17233" y="2057"/>
                  </a:lnTo>
                  <a:lnTo>
                    <a:pt x="16433" y="1638"/>
                  </a:lnTo>
                  <a:lnTo>
                    <a:pt x="14986" y="990"/>
                  </a:lnTo>
                  <a:lnTo>
                    <a:pt x="14338" y="774"/>
                  </a:lnTo>
                  <a:lnTo>
                    <a:pt x="11518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0" name="object 1370" descr=""/>
            <p:cNvSpPr/>
            <p:nvPr/>
          </p:nvSpPr>
          <p:spPr>
            <a:xfrm>
              <a:off x="1996678" y="55454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787" y="0"/>
                  </a:moveTo>
                  <a:lnTo>
                    <a:pt x="3086" y="850"/>
                  </a:lnTo>
                  <a:lnTo>
                    <a:pt x="1397" y="1612"/>
                  </a:lnTo>
                  <a:lnTo>
                    <a:pt x="939" y="1904"/>
                  </a:lnTo>
                  <a:lnTo>
                    <a:pt x="584" y="2273"/>
                  </a:lnTo>
                  <a:lnTo>
                    <a:pt x="330" y="2743"/>
                  </a:lnTo>
                  <a:lnTo>
                    <a:pt x="254" y="3022"/>
                  </a:lnTo>
                  <a:lnTo>
                    <a:pt x="139" y="3289"/>
                  </a:lnTo>
                  <a:lnTo>
                    <a:pt x="0" y="3543"/>
                  </a:lnTo>
                  <a:lnTo>
                    <a:pt x="1917" y="5206"/>
                  </a:lnTo>
                  <a:lnTo>
                    <a:pt x="3949" y="3416"/>
                  </a:lnTo>
                  <a:lnTo>
                    <a:pt x="5905" y="3759"/>
                  </a:lnTo>
                  <a:lnTo>
                    <a:pt x="6502" y="1574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C77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1" name="object 1371" descr=""/>
            <p:cNvSpPr/>
            <p:nvPr/>
          </p:nvSpPr>
          <p:spPr>
            <a:xfrm>
              <a:off x="1994898" y="555157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930" y="0"/>
                  </a:moveTo>
                  <a:lnTo>
                    <a:pt x="736" y="317"/>
                  </a:lnTo>
                  <a:lnTo>
                    <a:pt x="0" y="2425"/>
                  </a:lnTo>
                  <a:lnTo>
                    <a:pt x="1930" y="2463"/>
                  </a:lnTo>
                  <a:lnTo>
                    <a:pt x="3124" y="2120"/>
                  </a:lnTo>
                  <a:lnTo>
                    <a:pt x="3848" y="3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A6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2" name="object 1372" descr=""/>
            <p:cNvSpPr/>
            <p:nvPr/>
          </p:nvSpPr>
          <p:spPr>
            <a:xfrm>
              <a:off x="1850652" y="54096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30" y="0"/>
                  </a:moveTo>
                  <a:lnTo>
                    <a:pt x="800" y="254"/>
                  </a:lnTo>
                  <a:lnTo>
                    <a:pt x="165" y="571"/>
                  </a:lnTo>
                  <a:lnTo>
                    <a:pt x="0" y="1448"/>
                  </a:lnTo>
                  <a:lnTo>
                    <a:pt x="520" y="1791"/>
                  </a:lnTo>
                  <a:lnTo>
                    <a:pt x="1485" y="1422"/>
                  </a:lnTo>
                  <a:lnTo>
                    <a:pt x="1346" y="635"/>
                  </a:lnTo>
                  <a:lnTo>
                    <a:pt x="1430" y="0"/>
                  </a:lnTo>
                  <a:close/>
                </a:path>
              </a:pathLst>
            </a:custGeom>
            <a:solidFill>
              <a:srgbClr val="8B4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3" name="object 1373" descr=""/>
            <p:cNvSpPr/>
            <p:nvPr/>
          </p:nvSpPr>
          <p:spPr>
            <a:xfrm>
              <a:off x="1851056" y="541406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0" y="0"/>
                  </a:moveTo>
                  <a:lnTo>
                    <a:pt x="63" y="1206"/>
                  </a:lnTo>
                  <a:lnTo>
                    <a:pt x="0" y="2044"/>
                  </a:lnTo>
                  <a:lnTo>
                    <a:pt x="381" y="2374"/>
                  </a:lnTo>
                  <a:lnTo>
                    <a:pt x="711" y="2336"/>
                  </a:lnTo>
                  <a:lnTo>
                    <a:pt x="990" y="1917"/>
                  </a:lnTo>
                  <a:lnTo>
                    <a:pt x="1054" y="1346"/>
                  </a:lnTo>
                  <a:lnTo>
                    <a:pt x="2070" y="50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8D5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4" name="object 1374" descr=""/>
            <p:cNvSpPr/>
            <p:nvPr/>
          </p:nvSpPr>
          <p:spPr>
            <a:xfrm>
              <a:off x="1851056" y="54159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90" y="0"/>
                  </a:moveTo>
                  <a:lnTo>
                    <a:pt x="660" y="25"/>
                  </a:lnTo>
                  <a:lnTo>
                    <a:pt x="330" y="63"/>
                  </a:lnTo>
                  <a:lnTo>
                    <a:pt x="0" y="126"/>
                  </a:lnTo>
                  <a:lnTo>
                    <a:pt x="0" y="927"/>
                  </a:lnTo>
                  <a:lnTo>
                    <a:pt x="165" y="1663"/>
                  </a:lnTo>
                  <a:lnTo>
                    <a:pt x="939" y="2095"/>
                  </a:lnTo>
                  <a:lnTo>
                    <a:pt x="2159" y="1066"/>
                  </a:lnTo>
                  <a:lnTo>
                    <a:pt x="2336" y="965"/>
                  </a:lnTo>
                  <a:lnTo>
                    <a:pt x="2514" y="520"/>
                  </a:lnTo>
                  <a:lnTo>
                    <a:pt x="2451" y="292"/>
                  </a:lnTo>
                  <a:lnTo>
                    <a:pt x="2197" y="63"/>
                  </a:lnTo>
                  <a:lnTo>
                    <a:pt x="1803" y="38"/>
                  </a:lnTo>
                  <a:lnTo>
                    <a:pt x="1397" y="2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D08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5" name="object 1375" descr=""/>
            <p:cNvSpPr/>
            <p:nvPr/>
          </p:nvSpPr>
          <p:spPr>
            <a:xfrm>
              <a:off x="1853178" y="54160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79" y="0"/>
                  </a:moveTo>
                  <a:lnTo>
                    <a:pt x="749" y="0"/>
                  </a:lnTo>
                  <a:lnTo>
                    <a:pt x="76" y="25"/>
                  </a:lnTo>
                  <a:lnTo>
                    <a:pt x="25" y="355"/>
                  </a:lnTo>
                  <a:lnTo>
                    <a:pt x="12" y="698"/>
                  </a:lnTo>
                  <a:lnTo>
                    <a:pt x="38" y="1028"/>
                  </a:lnTo>
                  <a:lnTo>
                    <a:pt x="355" y="1358"/>
                  </a:lnTo>
                  <a:lnTo>
                    <a:pt x="698" y="1384"/>
                  </a:lnTo>
                  <a:lnTo>
                    <a:pt x="1041" y="1003"/>
                  </a:lnTo>
                  <a:lnTo>
                    <a:pt x="1269" y="711"/>
                  </a:lnTo>
                  <a:lnTo>
                    <a:pt x="1422" y="558"/>
                  </a:lnTo>
                  <a:lnTo>
                    <a:pt x="1308" y="368"/>
                  </a:lnTo>
                  <a:lnTo>
                    <a:pt x="1193" y="190"/>
                  </a:lnTo>
                  <a:close/>
                </a:path>
              </a:pathLst>
            </a:custGeom>
            <a:solidFill>
              <a:srgbClr val="894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6" name="object 1376" descr=""/>
            <p:cNvSpPr/>
            <p:nvPr/>
          </p:nvSpPr>
          <p:spPr>
            <a:xfrm>
              <a:off x="1854262" y="541516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26" y="0"/>
                  </a:moveTo>
                  <a:lnTo>
                    <a:pt x="99" y="419"/>
                  </a:lnTo>
                  <a:lnTo>
                    <a:pt x="0" y="863"/>
                  </a:lnTo>
                  <a:lnTo>
                    <a:pt x="404" y="1155"/>
                  </a:lnTo>
                  <a:lnTo>
                    <a:pt x="747" y="1054"/>
                  </a:lnTo>
                  <a:lnTo>
                    <a:pt x="836" y="825"/>
                  </a:lnTo>
                  <a:lnTo>
                    <a:pt x="836" y="10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8E3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7" name="object 1377" descr=""/>
            <p:cNvSpPr/>
            <p:nvPr/>
          </p:nvSpPr>
          <p:spPr>
            <a:xfrm>
              <a:off x="1984441" y="5506168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8369" y="0"/>
                  </a:moveTo>
                  <a:lnTo>
                    <a:pt x="6350" y="76"/>
                  </a:lnTo>
                  <a:lnTo>
                    <a:pt x="5575" y="63"/>
                  </a:lnTo>
                  <a:lnTo>
                    <a:pt x="4826" y="101"/>
                  </a:lnTo>
                  <a:lnTo>
                    <a:pt x="4064" y="241"/>
                  </a:lnTo>
                  <a:lnTo>
                    <a:pt x="2400" y="863"/>
                  </a:lnTo>
                  <a:lnTo>
                    <a:pt x="0" y="1422"/>
                  </a:lnTo>
                  <a:lnTo>
                    <a:pt x="5080" y="3886"/>
                  </a:lnTo>
                  <a:lnTo>
                    <a:pt x="2489" y="4330"/>
                  </a:lnTo>
                  <a:lnTo>
                    <a:pt x="3429" y="4864"/>
                  </a:lnTo>
                  <a:lnTo>
                    <a:pt x="3568" y="5334"/>
                  </a:lnTo>
                  <a:lnTo>
                    <a:pt x="3822" y="5727"/>
                  </a:lnTo>
                  <a:lnTo>
                    <a:pt x="4203" y="6045"/>
                  </a:lnTo>
                  <a:lnTo>
                    <a:pt x="6324" y="6946"/>
                  </a:lnTo>
                  <a:lnTo>
                    <a:pt x="7962" y="6210"/>
                  </a:lnTo>
                  <a:lnTo>
                    <a:pt x="9690" y="4178"/>
                  </a:lnTo>
                  <a:lnTo>
                    <a:pt x="9042" y="3594"/>
                  </a:lnTo>
                  <a:lnTo>
                    <a:pt x="9893" y="3327"/>
                  </a:lnTo>
                  <a:lnTo>
                    <a:pt x="11849" y="4775"/>
                  </a:lnTo>
                  <a:lnTo>
                    <a:pt x="12446" y="4445"/>
                  </a:lnTo>
                  <a:lnTo>
                    <a:pt x="13665" y="3378"/>
                  </a:lnTo>
                  <a:lnTo>
                    <a:pt x="14744" y="1562"/>
                  </a:lnTo>
                  <a:lnTo>
                    <a:pt x="13487" y="330"/>
                  </a:lnTo>
                  <a:lnTo>
                    <a:pt x="12369" y="330"/>
                  </a:lnTo>
                  <a:lnTo>
                    <a:pt x="10299" y="1828"/>
                  </a:lnTo>
                  <a:lnTo>
                    <a:pt x="8369" y="0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8" name="object 1378" descr=""/>
            <p:cNvSpPr/>
            <p:nvPr/>
          </p:nvSpPr>
          <p:spPr>
            <a:xfrm>
              <a:off x="1985965" y="5501079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5">
                  <a:moveTo>
                    <a:pt x="660" y="0"/>
                  </a:moveTo>
                  <a:lnTo>
                    <a:pt x="0" y="1524"/>
                  </a:lnTo>
                  <a:lnTo>
                    <a:pt x="901" y="3886"/>
                  </a:lnTo>
                  <a:lnTo>
                    <a:pt x="3276" y="3454"/>
                  </a:lnTo>
                  <a:lnTo>
                    <a:pt x="5041" y="4165"/>
                  </a:lnTo>
                  <a:lnTo>
                    <a:pt x="5549" y="4229"/>
                  </a:lnTo>
                  <a:lnTo>
                    <a:pt x="6057" y="4241"/>
                  </a:lnTo>
                  <a:lnTo>
                    <a:pt x="6565" y="4191"/>
                  </a:lnTo>
                  <a:lnTo>
                    <a:pt x="8026" y="3784"/>
                  </a:lnTo>
                  <a:lnTo>
                    <a:pt x="8674" y="3378"/>
                  </a:lnTo>
                  <a:lnTo>
                    <a:pt x="12090" y="2540"/>
                  </a:lnTo>
                  <a:lnTo>
                    <a:pt x="9309" y="1803"/>
                  </a:lnTo>
                  <a:lnTo>
                    <a:pt x="8636" y="1028"/>
                  </a:lnTo>
                  <a:lnTo>
                    <a:pt x="8242" y="762"/>
                  </a:lnTo>
                  <a:lnTo>
                    <a:pt x="7848" y="1016"/>
                  </a:lnTo>
                  <a:lnTo>
                    <a:pt x="6210" y="1435"/>
                  </a:lnTo>
                  <a:lnTo>
                    <a:pt x="4800" y="381"/>
                  </a:lnTo>
                  <a:lnTo>
                    <a:pt x="3225" y="368"/>
                  </a:lnTo>
                  <a:lnTo>
                    <a:pt x="2247" y="1041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27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9" name="object 1379" descr=""/>
            <p:cNvSpPr/>
            <p:nvPr/>
          </p:nvSpPr>
          <p:spPr>
            <a:xfrm>
              <a:off x="1973082" y="5498277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79">
                  <a:moveTo>
                    <a:pt x="3784" y="0"/>
                  </a:moveTo>
                  <a:lnTo>
                    <a:pt x="3289" y="0"/>
                  </a:lnTo>
                  <a:lnTo>
                    <a:pt x="2806" y="63"/>
                  </a:lnTo>
                  <a:lnTo>
                    <a:pt x="0" y="2527"/>
                  </a:lnTo>
                  <a:lnTo>
                    <a:pt x="165" y="2971"/>
                  </a:lnTo>
                  <a:lnTo>
                    <a:pt x="533" y="3340"/>
                  </a:lnTo>
                  <a:lnTo>
                    <a:pt x="2501" y="4432"/>
                  </a:lnTo>
                  <a:lnTo>
                    <a:pt x="4787" y="4038"/>
                  </a:lnTo>
                  <a:lnTo>
                    <a:pt x="6870" y="4648"/>
                  </a:lnTo>
                  <a:lnTo>
                    <a:pt x="7353" y="4711"/>
                  </a:lnTo>
                  <a:lnTo>
                    <a:pt x="7835" y="4699"/>
                  </a:lnTo>
                  <a:lnTo>
                    <a:pt x="8318" y="4622"/>
                  </a:lnTo>
                  <a:lnTo>
                    <a:pt x="9004" y="4381"/>
                  </a:lnTo>
                  <a:lnTo>
                    <a:pt x="9651" y="3962"/>
                  </a:lnTo>
                  <a:lnTo>
                    <a:pt x="10121" y="3441"/>
                  </a:lnTo>
                  <a:lnTo>
                    <a:pt x="10198" y="2641"/>
                  </a:lnTo>
                  <a:lnTo>
                    <a:pt x="10007" y="2133"/>
                  </a:lnTo>
                  <a:lnTo>
                    <a:pt x="7137" y="54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B36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0" name="object 1380" descr=""/>
            <p:cNvSpPr/>
            <p:nvPr/>
          </p:nvSpPr>
          <p:spPr>
            <a:xfrm>
              <a:off x="1981917" y="550092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358" y="0"/>
                  </a:moveTo>
                  <a:lnTo>
                    <a:pt x="914" y="355"/>
                  </a:lnTo>
                  <a:lnTo>
                    <a:pt x="0" y="1054"/>
                  </a:lnTo>
                  <a:lnTo>
                    <a:pt x="1231" y="2616"/>
                  </a:lnTo>
                  <a:lnTo>
                    <a:pt x="2667" y="2565"/>
                  </a:lnTo>
                  <a:lnTo>
                    <a:pt x="4216" y="1612"/>
                  </a:lnTo>
                  <a:lnTo>
                    <a:pt x="5257" y="1295"/>
                  </a:lnTo>
                  <a:lnTo>
                    <a:pt x="6489" y="1523"/>
                  </a:lnTo>
                  <a:lnTo>
                    <a:pt x="7277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913B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1" name="object 1381" descr=""/>
            <p:cNvSpPr/>
            <p:nvPr/>
          </p:nvSpPr>
          <p:spPr>
            <a:xfrm>
              <a:off x="1990250" y="550547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536" y="0"/>
                  </a:moveTo>
                  <a:lnTo>
                    <a:pt x="507" y="558"/>
                  </a:lnTo>
                  <a:lnTo>
                    <a:pt x="63" y="927"/>
                  </a:lnTo>
                  <a:lnTo>
                    <a:pt x="0" y="1371"/>
                  </a:lnTo>
                  <a:lnTo>
                    <a:pt x="253" y="1879"/>
                  </a:lnTo>
                  <a:lnTo>
                    <a:pt x="2400" y="1892"/>
                  </a:lnTo>
                  <a:lnTo>
                    <a:pt x="4686" y="2933"/>
                  </a:lnTo>
                  <a:lnTo>
                    <a:pt x="6565" y="1016"/>
                  </a:lnTo>
                  <a:lnTo>
                    <a:pt x="5524" y="939"/>
                  </a:lnTo>
                  <a:lnTo>
                    <a:pt x="4470" y="876"/>
                  </a:lnTo>
                  <a:lnTo>
                    <a:pt x="3428" y="800"/>
                  </a:lnTo>
                  <a:lnTo>
                    <a:pt x="2501" y="190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C5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2" name="object 1382" descr=""/>
            <p:cNvSpPr/>
            <p:nvPr/>
          </p:nvSpPr>
          <p:spPr>
            <a:xfrm>
              <a:off x="1988964" y="550455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721" y="0"/>
                  </a:moveTo>
                  <a:lnTo>
                    <a:pt x="2971" y="50"/>
                  </a:lnTo>
                  <a:lnTo>
                    <a:pt x="2590" y="88"/>
                  </a:lnTo>
                  <a:lnTo>
                    <a:pt x="1460" y="317"/>
                  </a:lnTo>
                  <a:lnTo>
                    <a:pt x="0" y="165"/>
                  </a:lnTo>
                  <a:lnTo>
                    <a:pt x="241" y="2044"/>
                  </a:lnTo>
                  <a:lnTo>
                    <a:pt x="647" y="2362"/>
                  </a:lnTo>
                  <a:lnTo>
                    <a:pt x="1092" y="2425"/>
                  </a:lnTo>
                  <a:lnTo>
                    <a:pt x="1549" y="2171"/>
                  </a:lnTo>
                  <a:lnTo>
                    <a:pt x="2603" y="2019"/>
                  </a:lnTo>
                  <a:lnTo>
                    <a:pt x="3657" y="1879"/>
                  </a:lnTo>
                  <a:lnTo>
                    <a:pt x="4711" y="1727"/>
                  </a:lnTo>
                  <a:lnTo>
                    <a:pt x="4737" y="1206"/>
                  </a:lnTo>
                  <a:lnTo>
                    <a:pt x="4762" y="939"/>
                  </a:lnTo>
                  <a:lnTo>
                    <a:pt x="4546" y="482"/>
                  </a:lnTo>
                  <a:lnTo>
                    <a:pt x="4203" y="165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D6C4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3" name="object 1383" descr=""/>
            <p:cNvSpPr/>
            <p:nvPr/>
          </p:nvSpPr>
          <p:spPr>
            <a:xfrm>
              <a:off x="1981895" y="5498099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0" y="0"/>
                  </a:moveTo>
                  <a:lnTo>
                    <a:pt x="165" y="1930"/>
                  </a:lnTo>
                  <a:lnTo>
                    <a:pt x="457" y="2006"/>
                  </a:lnTo>
                  <a:lnTo>
                    <a:pt x="762" y="2044"/>
                  </a:lnTo>
                  <a:lnTo>
                    <a:pt x="1066" y="2070"/>
                  </a:lnTo>
                  <a:lnTo>
                    <a:pt x="2108" y="1765"/>
                  </a:lnTo>
                  <a:lnTo>
                    <a:pt x="3340" y="2095"/>
                  </a:lnTo>
                  <a:lnTo>
                    <a:pt x="4165" y="1104"/>
                  </a:lnTo>
                  <a:lnTo>
                    <a:pt x="3530" y="990"/>
                  </a:lnTo>
                  <a:lnTo>
                    <a:pt x="2882" y="863"/>
                  </a:lnTo>
                  <a:lnTo>
                    <a:pt x="2247" y="749"/>
                  </a:lnTo>
                  <a:lnTo>
                    <a:pt x="1143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4" name="object 1384" descr=""/>
            <p:cNvSpPr/>
            <p:nvPr/>
          </p:nvSpPr>
          <p:spPr>
            <a:xfrm>
              <a:off x="1992683" y="550445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955" y="0"/>
                  </a:moveTo>
                  <a:lnTo>
                    <a:pt x="1308" y="38"/>
                  </a:lnTo>
                  <a:lnTo>
                    <a:pt x="0" y="88"/>
                  </a:lnTo>
                  <a:lnTo>
                    <a:pt x="342" y="406"/>
                  </a:lnTo>
                  <a:lnTo>
                    <a:pt x="698" y="723"/>
                  </a:lnTo>
                  <a:lnTo>
                    <a:pt x="1041" y="1041"/>
                  </a:lnTo>
                  <a:lnTo>
                    <a:pt x="1650" y="355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EE5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5" name="object 1385" descr=""/>
            <p:cNvSpPr/>
            <p:nvPr/>
          </p:nvSpPr>
          <p:spPr>
            <a:xfrm>
              <a:off x="1993813" y="5501548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533" y="0"/>
                  </a:moveTo>
                  <a:lnTo>
                    <a:pt x="266" y="0"/>
                  </a:lnTo>
                  <a:lnTo>
                    <a:pt x="0" y="546"/>
                  </a:lnTo>
                  <a:lnTo>
                    <a:pt x="254" y="558"/>
                  </a:lnTo>
                  <a:lnTo>
                    <a:pt x="787" y="55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6" name="object 1386" descr=""/>
            <p:cNvSpPr/>
            <p:nvPr/>
          </p:nvSpPr>
          <p:spPr>
            <a:xfrm>
              <a:off x="1997925" y="550604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03" y="0"/>
                  </a:moveTo>
                  <a:lnTo>
                    <a:pt x="88" y="292"/>
                  </a:lnTo>
                  <a:lnTo>
                    <a:pt x="0" y="444"/>
                  </a:lnTo>
                  <a:lnTo>
                    <a:pt x="533" y="266"/>
                  </a:lnTo>
                  <a:lnTo>
                    <a:pt x="622" y="88"/>
                  </a:lnTo>
                  <a:lnTo>
                    <a:pt x="241" y="12"/>
                  </a:lnTo>
                  <a:close/>
                </a:path>
              </a:pathLst>
            </a:custGeom>
            <a:solidFill>
              <a:srgbClr val="D4AF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7" name="object 1387" descr=""/>
            <p:cNvSpPr/>
            <p:nvPr/>
          </p:nvSpPr>
          <p:spPr>
            <a:xfrm>
              <a:off x="1909989" y="547518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8915" y="0"/>
                  </a:moveTo>
                  <a:lnTo>
                    <a:pt x="8508" y="50"/>
                  </a:lnTo>
                  <a:lnTo>
                    <a:pt x="7010" y="1524"/>
                  </a:lnTo>
                  <a:lnTo>
                    <a:pt x="6819" y="1930"/>
                  </a:lnTo>
                  <a:lnTo>
                    <a:pt x="6540" y="2006"/>
                  </a:lnTo>
                  <a:lnTo>
                    <a:pt x="6159" y="1765"/>
                  </a:lnTo>
                  <a:lnTo>
                    <a:pt x="6146" y="1498"/>
                  </a:lnTo>
                  <a:lnTo>
                    <a:pt x="6083" y="1231"/>
                  </a:lnTo>
                  <a:lnTo>
                    <a:pt x="5981" y="990"/>
                  </a:lnTo>
                  <a:lnTo>
                    <a:pt x="5079" y="812"/>
                  </a:lnTo>
                  <a:lnTo>
                    <a:pt x="4178" y="787"/>
                  </a:lnTo>
                  <a:lnTo>
                    <a:pt x="3263" y="965"/>
                  </a:lnTo>
                  <a:lnTo>
                    <a:pt x="2819" y="1104"/>
                  </a:lnTo>
                  <a:lnTo>
                    <a:pt x="2476" y="1371"/>
                  </a:lnTo>
                  <a:lnTo>
                    <a:pt x="2247" y="1778"/>
                  </a:lnTo>
                  <a:lnTo>
                    <a:pt x="2171" y="2400"/>
                  </a:lnTo>
                  <a:lnTo>
                    <a:pt x="2273" y="3086"/>
                  </a:lnTo>
                  <a:lnTo>
                    <a:pt x="1638" y="3517"/>
                  </a:lnTo>
                  <a:lnTo>
                    <a:pt x="0" y="4838"/>
                  </a:lnTo>
                  <a:lnTo>
                    <a:pt x="38" y="5321"/>
                  </a:lnTo>
                  <a:lnTo>
                    <a:pt x="177" y="5765"/>
                  </a:lnTo>
                  <a:lnTo>
                    <a:pt x="444" y="6184"/>
                  </a:lnTo>
                  <a:lnTo>
                    <a:pt x="1117" y="6896"/>
                  </a:lnTo>
                  <a:lnTo>
                    <a:pt x="1892" y="7353"/>
                  </a:lnTo>
                  <a:lnTo>
                    <a:pt x="2933" y="7035"/>
                  </a:lnTo>
                  <a:lnTo>
                    <a:pt x="3695" y="6578"/>
                  </a:lnTo>
                  <a:lnTo>
                    <a:pt x="4356" y="5969"/>
                  </a:lnTo>
                  <a:lnTo>
                    <a:pt x="5105" y="5473"/>
                  </a:lnTo>
                  <a:lnTo>
                    <a:pt x="6070" y="4902"/>
                  </a:lnTo>
                  <a:lnTo>
                    <a:pt x="7175" y="4660"/>
                  </a:lnTo>
                  <a:lnTo>
                    <a:pt x="8115" y="4064"/>
                  </a:lnTo>
                  <a:lnTo>
                    <a:pt x="9753" y="1270"/>
                  </a:lnTo>
                  <a:lnTo>
                    <a:pt x="9359" y="292"/>
                  </a:lnTo>
                  <a:lnTo>
                    <a:pt x="8915" y="0"/>
                  </a:lnTo>
                  <a:close/>
                </a:path>
              </a:pathLst>
            </a:custGeom>
            <a:solidFill>
              <a:srgbClr val="D6A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8" name="object 1388" descr=""/>
            <p:cNvSpPr/>
            <p:nvPr/>
          </p:nvSpPr>
          <p:spPr>
            <a:xfrm>
              <a:off x="1898831" y="547550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327" y="0"/>
                  </a:moveTo>
                  <a:lnTo>
                    <a:pt x="0" y="685"/>
                  </a:lnTo>
                  <a:lnTo>
                    <a:pt x="3517" y="1473"/>
                  </a:lnTo>
                  <a:lnTo>
                    <a:pt x="3289" y="2209"/>
                  </a:lnTo>
                  <a:lnTo>
                    <a:pt x="4698" y="3467"/>
                  </a:lnTo>
                  <a:lnTo>
                    <a:pt x="6095" y="3467"/>
                  </a:lnTo>
                  <a:lnTo>
                    <a:pt x="7480" y="2197"/>
                  </a:lnTo>
                  <a:lnTo>
                    <a:pt x="6730" y="253"/>
                  </a:lnTo>
                  <a:lnTo>
                    <a:pt x="5054" y="8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06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9" name="object 1389" descr=""/>
            <p:cNvSpPr/>
            <p:nvPr/>
          </p:nvSpPr>
          <p:spPr>
            <a:xfrm>
              <a:off x="1910783" y="547456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038" y="0"/>
                  </a:moveTo>
                  <a:lnTo>
                    <a:pt x="2387" y="165"/>
                  </a:lnTo>
                  <a:lnTo>
                    <a:pt x="914" y="647"/>
                  </a:lnTo>
                  <a:lnTo>
                    <a:pt x="0" y="2184"/>
                  </a:lnTo>
                  <a:lnTo>
                    <a:pt x="787" y="2666"/>
                  </a:lnTo>
                  <a:lnTo>
                    <a:pt x="1587" y="2832"/>
                  </a:lnTo>
                  <a:lnTo>
                    <a:pt x="2387" y="2197"/>
                  </a:lnTo>
                  <a:lnTo>
                    <a:pt x="3555" y="3162"/>
                  </a:lnTo>
                  <a:lnTo>
                    <a:pt x="4381" y="2400"/>
                  </a:lnTo>
                  <a:lnTo>
                    <a:pt x="5194" y="1612"/>
                  </a:lnTo>
                  <a:lnTo>
                    <a:pt x="5079" y="876"/>
                  </a:lnTo>
                  <a:lnTo>
                    <a:pt x="4813" y="266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rgbClr val="A4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0" name="object 1390" descr=""/>
            <p:cNvSpPr/>
            <p:nvPr/>
          </p:nvSpPr>
          <p:spPr>
            <a:xfrm>
              <a:off x="1901850" y="547771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79">
                  <a:moveTo>
                    <a:pt x="8775" y="2095"/>
                  </a:moveTo>
                  <a:lnTo>
                    <a:pt x="8763" y="1752"/>
                  </a:lnTo>
                  <a:lnTo>
                    <a:pt x="8763" y="1079"/>
                  </a:lnTo>
                  <a:lnTo>
                    <a:pt x="5676" y="990"/>
                  </a:lnTo>
                  <a:lnTo>
                    <a:pt x="4457" y="0"/>
                  </a:lnTo>
                  <a:lnTo>
                    <a:pt x="266" y="12"/>
                  </a:lnTo>
                  <a:lnTo>
                    <a:pt x="342" y="279"/>
                  </a:lnTo>
                  <a:lnTo>
                    <a:pt x="0" y="939"/>
                  </a:lnTo>
                  <a:lnTo>
                    <a:pt x="2844" y="2565"/>
                  </a:lnTo>
                  <a:lnTo>
                    <a:pt x="2882" y="2819"/>
                  </a:lnTo>
                  <a:lnTo>
                    <a:pt x="2882" y="3213"/>
                  </a:lnTo>
                  <a:lnTo>
                    <a:pt x="2997" y="3848"/>
                  </a:lnTo>
                  <a:lnTo>
                    <a:pt x="3340" y="4318"/>
                  </a:lnTo>
                  <a:lnTo>
                    <a:pt x="3949" y="4559"/>
                  </a:lnTo>
                  <a:lnTo>
                    <a:pt x="5041" y="4648"/>
                  </a:lnTo>
                  <a:lnTo>
                    <a:pt x="5994" y="4241"/>
                  </a:lnTo>
                  <a:lnTo>
                    <a:pt x="7708" y="3378"/>
                  </a:lnTo>
                  <a:lnTo>
                    <a:pt x="8229" y="2717"/>
                  </a:lnTo>
                  <a:lnTo>
                    <a:pt x="8775" y="2095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1" name="object 1391" descr=""/>
            <p:cNvSpPr/>
            <p:nvPr/>
          </p:nvSpPr>
          <p:spPr>
            <a:xfrm>
              <a:off x="1910779" y="54767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87" y="0"/>
                  </a:moveTo>
                  <a:lnTo>
                    <a:pt x="0" y="0"/>
                  </a:lnTo>
                  <a:lnTo>
                    <a:pt x="38" y="622"/>
                  </a:lnTo>
                  <a:lnTo>
                    <a:pt x="469" y="901"/>
                  </a:lnTo>
                  <a:lnTo>
                    <a:pt x="952" y="1143"/>
                  </a:lnTo>
                  <a:lnTo>
                    <a:pt x="1346" y="1384"/>
                  </a:lnTo>
                  <a:lnTo>
                    <a:pt x="1689" y="1320"/>
                  </a:lnTo>
                  <a:lnTo>
                    <a:pt x="1993" y="977"/>
                  </a:lnTo>
                  <a:lnTo>
                    <a:pt x="2247" y="330"/>
                  </a:lnTo>
                  <a:lnTo>
                    <a:pt x="2387" y="12"/>
                  </a:lnTo>
                  <a:lnTo>
                    <a:pt x="1587" y="1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924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2" name="object 1392" descr=""/>
            <p:cNvSpPr/>
            <p:nvPr/>
          </p:nvSpPr>
          <p:spPr>
            <a:xfrm>
              <a:off x="1911624" y="5477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55" y="0"/>
                  </a:moveTo>
                  <a:lnTo>
                    <a:pt x="800" y="25"/>
                  </a:lnTo>
                  <a:lnTo>
                    <a:pt x="457" y="76"/>
                  </a:lnTo>
                  <a:lnTo>
                    <a:pt x="114" y="165"/>
                  </a:lnTo>
                  <a:lnTo>
                    <a:pt x="88" y="431"/>
                  </a:lnTo>
                  <a:lnTo>
                    <a:pt x="50" y="711"/>
                  </a:lnTo>
                  <a:lnTo>
                    <a:pt x="0" y="977"/>
                  </a:lnTo>
                  <a:lnTo>
                    <a:pt x="571" y="876"/>
                  </a:lnTo>
                  <a:lnTo>
                    <a:pt x="952" y="54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3" name="object 1393" descr=""/>
            <p:cNvSpPr/>
            <p:nvPr/>
          </p:nvSpPr>
          <p:spPr>
            <a:xfrm>
              <a:off x="1855395" y="541921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999" y="0"/>
                  </a:moveTo>
                  <a:lnTo>
                    <a:pt x="1714" y="42"/>
                  </a:lnTo>
                  <a:lnTo>
                    <a:pt x="1346" y="42"/>
                  </a:lnTo>
                  <a:lnTo>
                    <a:pt x="507" y="334"/>
                  </a:lnTo>
                  <a:lnTo>
                    <a:pt x="0" y="778"/>
                  </a:lnTo>
                  <a:lnTo>
                    <a:pt x="774" y="1782"/>
                  </a:lnTo>
                  <a:lnTo>
                    <a:pt x="1752" y="601"/>
                  </a:lnTo>
                  <a:lnTo>
                    <a:pt x="1866" y="245"/>
                  </a:lnTo>
                  <a:lnTo>
                    <a:pt x="1999" y="0"/>
                  </a:lnTo>
                  <a:close/>
                </a:path>
              </a:pathLst>
            </a:custGeom>
            <a:solidFill>
              <a:srgbClr val="895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4" name="object 1394" descr=""/>
            <p:cNvSpPr/>
            <p:nvPr/>
          </p:nvSpPr>
          <p:spPr>
            <a:xfrm>
              <a:off x="1852181" y="542018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939" y="0"/>
                  </a:moveTo>
                  <a:lnTo>
                    <a:pt x="0" y="1054"/>
                  </a:lnTo>
                  <a:lnTo>
                    <a:pt x="914" y="876"/>
                  </a:lnTo>
                  <a:lnTo>
                    <a:pt x="1371" y="774"/>
                  </a:lnTo>
                  <a:lnTo>
                    <a:pt x="1231" y="520"/>
                  </a:lnTo>
                  <a:lnTo>
                    <a:pt x="1079" y="253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D59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5" name="object 1395" descr=""/>
            <p:cNvSpPr/>
            <p:nvPr/>
          </p:nvSpPr>
          <p:spPr>
            <a:xfrm>
              <a:off x="1857071" y="5421342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97" y="0"/>
                  </a:moveTo>
                  <a:lnTo>
                    <a:pt x="939" y="393"/>
                  </a:lnTo>
                  <a:lnTo>
                    <a:pt x="0" y="647"/>
                  </a:lnTo>
                  <a:lnTo>
                    <a:pt x="990" y="1447"/>
                  </a:lnTo>
                  <a:lnTo>
                    <a:pt x="1117" y="965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A3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6" name="object 1396" descr=""/>
            <p:cNvSpPr/>
            <p:nvPr/>
          </p:nvSpPr>
          <p:spPr>
            <a:xfrm>
              <a:off x="1854983" y="542477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66" y="0"/>
                  </a:moveTo>
                  <a:lnTo>
                    <a:pt x="546" y="76"/>
                  </a:lnTo>
                  <a:lnTo>
                    <a:pt x="0" y="800"/>
                  </a:lnTo>
                  <a:lnTo>
                    <a:pt x="495" y="1155"/>
                  </a:lnTo>
                  <a:lnTo>
                    <a:pt x="1003" y="1511"/>
                  </a:lnTo>
                  <a:lnTo>
                    <a:pt x="1498" y="1866"/>
                  </a:lnTo>
                  <a:lnTo>
                    <a:pt x="1638" y="1765"/>
                  </a:lnTo>
                  <a:lnTo>
                    <a:pt x="1714" y="1549"/>
                  </a:lnTo>
                  <a:lnTo>
                    <a:pt x="1777" y="1333"/>
                  </a:lnTo>
                  <a:lnTo>
                    <a:pt x="1714" y="1117"/>
                  </a:lnTo>
                  <a:lnTo>
                    <a:pt x="1511" y="90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814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7" name="object 1397" descr=""/>
            <p:cNvSpPr/>
            <p:nvPr/>
          </p:nvSpPr>
          <p:spPr>
            <a:xfrm>
              <a:off x="1858487" y="542463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634" y="0"/>
                  </a:moveTo>
                  <a:lnTo>
                    <a:pt x="368" y="25"/>
                  </a:lnTo>
                  <a:lnTo>
                    <a:pt x="114" y="126"/>
                  </a:lnTo>
                  <a:lnTo>
                    <a:pt x="0" y="2031"/>
                  </a:lnTo>
                  <a:lnTo>
                    <a:pt x="965" y="1676"/>
                  </a:lnTo>
                  <a:lnTo>
                    <a:pt x="1041" y="927"/>
                  </a:lnTo>
                  <a:lnTo>
                    <a:pt x="901" y="6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8D5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8" name="object 1398" descr=""/>
            <p:cNvSpPr/>
            <p:nvPr/>
          </p:nvSpPr>
          <p:spPr>
            <a:xfrm>
              <a:off x="1856393" y="54254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66" y="0"/>
                  </a:moveTo>
                  <a:lnTo>
                    <a:pt x="749" y="76"/>
                  </a:lnTo>
                  <a:lnTo>
                    <a:pt x="419" y="139"/>
                  </a:lnTo>
                  <a:lnTo>
                    <a:pt x="101" y="177"/>
                  </a:lnTo>
                  <a:lnTo>
                    <a:pt x="0" y="495"/>
                  </a:lnTo>
                  <a:lnTo>
                    <a:pt x="0" y="825"/>
                  </a:lnTo>
                  <a:lnTo>
                    <a:pt x="88" y="1143"/>
                  </a:lnTo>
                  <a:lnTo>
                    <a:pt x="533" y="1130"/>
                  </a:lnTo>
                  <a:lnTo>
                    <a:pt x="990" y="1130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DAA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9" name="object 1399" descr=""/>
            <p:cNvSpPr/>
            <p:nvPr/>
          </p:nvSpPr>
          <p:spPr>
            <a:xfrm>
              <a:off x="1853178" y="54170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41" y="0"/>
                  </a:moveTo>
                  <a:lnTo>
                    <a:pt x="698" y="38"/>
                  </a:lnTo>
                  <a:lnTo>
                    <a:pt x="342" y="38"/>
                  </a:lnTo>
                  <a:lnTo>
                    <a:pt x="0" y="12"/>
                  </a:lnTo>
                  <a:lnTo>
                    <a:pt x="0" y="736"/>
                  </a:lnTo>
                  <a:lnTo>
                    <a:pt x="12" y="1092"/>
                  </a:lnTo>
                  <a:lnTo>
                    <a:pt x="355" y="723"/>
                  </a:lnTo>
                  <a:lnTo>
                    <a:pt x="698" y="368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489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0" name="object 1400" descr=""/>
            <p:cNvSpPr/>
            <p:nvPr/>
          </p:nvSpPr>
          <p:spPr>
            <a:xfrm>
              <a:off x="1854159" y="541569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054" y="0"/>
                  </a:moveTo>
                  <a:lnTo>
                    <a:pt x="749" y="203"/>
                  </a:lnTo>
                  <a:lnTo>
                    <a:pt x="419" y="304"/>
                  </a:lnTo>
                  <a:lnTo>
                    <a:pt x="50" y="292"/>
                  </a:lnTo>
                  <a:lnTo>
                    <a:pt x="38" y="647"/>
                  </a:lnTo>
                  <a:lnTo>
                    <a:pt x="12" y="1003"/>
                  </a:lnTo>
                  <a:lnTo>
                    <a:pt x="0" y="1358"/>
                  </a:lnTo>
                  <a:lnTo>
                    <a:pt x="622" y="1117"/>
                  </a:lnTo>
                  <a:lnTo>
                    <a:pt x="965" y="64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7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1" name="object 1401" descr=""/>
            <p:cNvSpPr/>
            <p:nvPr/>
          </p:nvSpPr>
          <p:spPr>
            <a:xfrm>
              <a:off x="1930862" y="5570896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30" h="8889">
                  <a:moveTo>
                    <a:pt x="6819" y="0"/>
                  </a:moveTo>
                  <a:lnTo>
                    <a:pt x="1233" y="3822"/>
                  </a:lnTo>
                  <a:lnTo>
                    <a:pt x="1133" y="4254"/>
                  </a:lnTo>
                  <a:lnTo>
                    <a:pt x="40" y="6832"/>
                  </a:lnTo>
                  <a:lnTo>
                    <a:pt x="0" y="8013"/>
                  </a:lnTo>
                  <a:lnTo>
                    <a:pt x="723" y="8585"/>
                  </a:lnTo>
                  <a:lnTo>
                    <a:pt x="1435" y="8636"/>
                  </a:lnTo>
                  <a:lnTo>
                    <a:pt x="2120" y="7937"/>
                  </a:lnTo>
                  <a:lnTo>
                    <a:pt x="2641" y="7073"/>
                  </a:lnTo>
                  <a:lnTo>
                    <a:pt x="3505" y="6934"/>
                  </a:lnTo>
                  <a:lnTo>
                    <a:pt x="4394" y="6832"/>
                  </a:lnTo>
                  <a:lnTo>
                    <a:pt x="5003" y="6248"/>
                  </a:lnTo>
                  <a:lnTo>
                    <a:pt x="5867" y="6032"/>
                  </a:lnTo>
                  <a:lnTo>
                    <a:pt x="6451" y="5410"/>
                  </a:lnTo>
                  <a:lnTo>
                    <a:pt x="6692" y="5054"/>
                  </a:lnTo>
                  <a:lnTo>
                    <a:pt x="6813" y="4775"/>
                  </a:lnTo>
                  <a:lnTo>
                    <a:pt x="6877" y="3822"/>
                  </a:lnTo>
                  <a:lnTo>
                    <a:pt x="6159" y="3822"/>
                  </a:lnTo>
                  <a:lnTo>
                    <a:pt x="6858" y="3543"/>
                  </a:lnTo>
                  <a:lnTo>
                    <a:pt x="10594" y="3543"/>
                  </a:lnTo>
                  <a:lnTo>
                    <a:pt x="11290" y="2171"/>
                  </a:lnTo>
                  <a:lnTo>
                    <a:pt x="9537" y="1828"/>
                  </a:lnTo>
                  <a:lnTo>
                    <a:pt x="8788" y="1016"/>
                  </a:lnTo>
                  <a:lnTo>
                    <a:pt x="8445" y="723"/>
                  </a:lnTo>
                  <a:lnTo>
                    <a:pt x="8077" y="457"/>
                  </a:lnTo>
                  <a:lnTo>
                    <a:pt x="7683" y="241"/>
                  </a:lnTo>
                  <a:lnTo>
                    <a:pt x="7264" y="76"/>
                  </a:lnTo>
                  <a:lnTo>
                    <a:pt x="6819" y="0"/>
                  </a:lnTo>
                  <a:close/>
                </a:path>
                <a:path w="11430" h="8889">
                  <a:moveTo>
                    <a:pt x="10594" y="3543"/>
                  </a:moveTo>
                  <a:lnTo>
                    <a:pt x="6858" y="3543"/>
                  </a:lnTo>
                  <a:lnTo>
                    <a:pt x="6877" y="3822"/>
                  </a:lnTo>
                  <a:lnTo>
                    <a:pt x="7112" y="3822"/>
                  </a:lnTo>
                  <a:lnTo>
                    <a:pt x="7315" y="4368"/>
                  </a:lnTo>
                  <a:lnTo>
                    <a:pt x="7683" y="4521"/>
                  </a:lnTo>
                  <a:lnTo>
                    <a:pt x="8750" y="4724"/>
                  </a:lnTo>
                  <a:lnTo>
                    <a:pt x="9969" y="4775"/>
                  </a:lnTo>
                  <a:lnTo>
                    <a:pt x="10594" y="3543"/>
                  </a:lnTo>
                  <a:close/>
                </a:path>
                <a:path w="11430" h="8889">
                  <a:moveTo>
                    <a:pt x="6858" y="3543"/>
                  </a:moveTo>
                  <a:lnTo>
                    <a:pt x="6159" y="3822"/>
                  </a:lnTo>
                  <a:lnTo>
                    <a:pt x="6877" y="3822"/>
                  </a:lnTo>
                  <a:lnTo>
                    <a:pt x="6858" y="3543"/>
                  </a:lnTo>
                  <a:close/>
                </a:path>
              </a:pathLst>
            </a:custGeom>
            <a:solidFill>
              <a:srgbClr val="E6B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2" name="object 1402" descr=""/>
            <p:cNvSpPr/>
            <p:nvPr/>
          </p:nvSpPr>
          <p:spPr>
            <a:xfrm>
              <a:off x="1922344" y="5572933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9588" y="0"/>
                  </a:moveTo>
                  <a:lnTo>
                    <a:pt x="9169" y="63"/>
                  </a:lnTo>
                  <a:lnTo>
                    <a:pt x="8813" y="253"/>
                  </a:lnTo>
                  <a:lnTo>
                    <a:pt x="6293" y="2819"/>
                  </a:lnTo>
                  <a:lnTo>
                    <a:pt x="6316" y="2981"/>
                  </a:lnTo>
                  <a:lnTo>
                    <a:pt x="7404" y="3632"/>
                  </a:lnTo>
                  <a:lnTo>
                    <a:pt x="8547" y="4825"/>
                  </a:lnTo>
                  <a:lnTo>
                    <a:pt x="11884" y="2981"/>
                  </a:lnTo>
                  <a:lnTo>
                    <a:pt x="11850" y="2819"/>
                  </a:lnTo>
                  <a:lnTo>
                    <a:pt x="10642" y="558"/>
                  </a:lnTo>
                  <a:lnTo>
                    <a:pt x="10350" y="253"/>
                  </a:lnTo>
                  <a:lnTo>
                    <a:pt x="9994" y="63"/>
                  </a:lnTo>
                  <a:lnTo>
                    <a:pt x="9588" y="0"/>
                  </a:lnTo>
                  <a:close/>
                </a:path>
                <a:path w="12064" h="5079">
                  <a:moveTo>
                    <a:pt x="2806" y="1041"/>
                  </a:moveTo>
                  <a:lnTo>
                    <a:pt x="0" y="1714"/>
                  </a:lnTo>
                  <a:lnTo>
                    <a:pt x="122" y="2959"/>
                  </a:lnTo>
                  <a:lnTo>
                    <a:pt x="241" y="3390"/>
                  </a:lnTo>
                  <a:lnTo>
                    <a:pt x="1104" y="3860"/>
                  </a:lnTo>
                  <a:lnTo>
                    <a:pt x="1384" y="3378"/>
                  </a:lnTo>
                  <a:lnTo>
                    <a:pt x="1816" y="3060"/>
                  </a:lnTo>
                  <a:lnTo>
                    <a:pt x="2324" y="2832"/>
                  </a:lnTo>
                  <a:lnTo>
                    <a:pt x="5519" y="2832"/>
                  </a:lnTo>
                  <a:lnTo>
                    <a:pt x="2806" y="1041"/>
                  </a:lnTo>
                  <a:close/>
                </a:path>
                <a:path w="12064" h="5079">
                  <a:moveTo>
                    <a:pt x="5539" y="2844"/>
                  </a:moveTo>
                  <a:lnTo>
                    <a:pt x="3047" y="2844"/>
                  </a:lnTo>
                  <a:lnTo>
                    <a:pt x="4381" y="3721"/>
                  </a:lnTo>
                  <a:lnTo>
                    <a:pt x="5746" y="2981"/>
                  </a:lnTo>
                  <a:lnTo>
                    <a:pt x="5539" y="2844"/>
                  </a:lnTo>
                  <a:close/>
                </a:path>
                <a:path w="12064" h="5079">
                  <a:moveTo>
                    <a:pt x="6045" y="2819"/>
                  </a:moveTo>
                  <a:lnTo>
                    <a:pt x="5866" y="3060"/>
                  </a:lnTo>
                  <a:lnTo>
                    <a:pt x="6156" y="2959"/>
                  </a:lnTo>
                  <a:lnTo>
                    <a:pt x="6045" y="2819"/>
                  </a:lnTo>
                  <a:close/>
                </a:path>
                <a:path w="12064" h="5079">
                  <a:moveTo>
                    <a:pt x="5519" y="2832"/>
                  </a:moveTo>
                  <a:lnTo>
                    <a:pt x="2324" y="2832"/>
                  </a:lnTo>
                  <a:lnTo>
                    <a:pt x="2679" y="2870"/>
                  </a:lnTo>
                  <a:lnTo>
                    <a:pt x="3047" y="2844"/>
                  </a:lnTo>
                  <a:lnTo>
                    <a:pt x="5539" y="2844"/>
                  </a:lnTo>
                  <a:close/>
                </a:path>
              </a:pathLst>
            </a:custGeom>
            <a:solidFill>
              <a:srgbClr val="E1A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3" name="object 1403" descr=""/>
            <p:cNvSpPr/>
            <p:nvPr/>
          </p:nvSpPr>
          <p:spPr>
            <a:xfrm>
              <a:off x="1923427" y="5575222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231" y="546"/>
                  </a:moveTo>
                  <a:lnTo>
                    <a:pt x="622" y="647"/>
                  </a:lnTo>
                  <a:lnTo>
                    <a:pt x="228" y="1003"/>
                  </a:lnTo>
                  <a:lnTo>
                    <a:pt x="0" y="1562"/>
                  </a:lnTo>
                  <a:lnTo>
                    <a:pt x="825" y="889"/>
                  </a:lnTo>
                  <a:lnTo>
                    <a:pt x="1231" y="546"/>
                  </a:lnTo>
                  <a:close/>
                </a:path>
                <a:path w="6350" h="1904">
                  <a:moveTo>
                    <a:pt x="6311" y="1346"/>
                  </a:moveTo>
                  <a:lnTo>
                    <a:pt x="5054" y="0"/>
                  </a:lnTo>
                  <a:lnTo>
                    <a:pt x="3454" y="584"/>
                  </a:lnTo>
                  <a:lnTo>
                    <a:pt x="1955" y="558"/>
                  </a:lnTo>
                  <a:lnTo>
                    <a:pt x="3225" y="1854"/>
                  </a:lnTo>
                  <a:lnTo>
                    <a:pt x="4800" y="1422"/>
                  </a:lnTo>
                  <a:lnTo>
                    <a:pt x="6311" y="1346"/>
                  </a:lnTo>
                  <a:close/>
                </a:path>
              </a:pathLst>
            </a:custGeom>
            <a:solidFill>
              <a:srgbClr val="E4B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4" name="object 1404" descr=""/>
            <p:cNvSpPr/>
            <p:nvPr/>
          </p:nvSpPr>
          <p:spPr>
            <a:xfrm>
              <a:off x="1936830" y="5570817"/>
              <a:ext cx="11430" cy="8255"/>
            </a:xfrm>
            <a:custGeom>
              <a:avLst/>
              <a:gdLst/>
              <a:ahLst/>
              <a:cxnLst/>
              <a:rect l="l" t="t" r="r" b="b"/>
              <a:pathLst>
                <a:path w="11430" h="8254">
                  <a:moveTo>
                    <a:pt x="1574" y="3657"/>
                  </a:moveTo>
                  <a:lnTo>
                    <a:pt x="508" y="3835"/>
                  </a:lnTo>
                  <a:lnTo>
                    <a:pt x="393" y="4927"/>
                  </a:lnTo>
                  <a:lnTo>
                    <a:pt x="277" y="5626"/>
                  </a:lnTo>
                  <a:lnTo>
                    <a:pt x="0" y="6223"/>
                  </a:lnTo>
                  <a:lnTo>
                    <a:pt x="381" y="6934"/>
                  </a:lnTo>
                  <a:lnTo>
                    <a:pt x="8813" y="7061"/>
                  </a:lnTo>
                  <a:lnTo>
                    <a:pt x="9258" y="7302"/>
                  </a:lnTo>
                  <a:lnTo>
                    <a:pt x="9652" y="7620"/>
                  </a:lnTo>
                  <a:lnTo>
                    <a:pt x="10007" y="7962"/>
                  </a:lnTo>
                  <a:lnTo>
                    <a:pt x="10528" y="8013"/>
                  </a:lnTo>
                  <a:lnTo>
                    <a:pt x="11036" y="8001"/>
                  </a:lnTo>
                  <a:lnTo>
                    <a:pt x="10906" y="6108"/>
                  </a:lnTo>
                  <a:lnTo>
                    <a:pt x="8991" y="6108"/>
                  </a:lnTo>
                  <a:lnTo>
                    <a:pt x="6057" y="5626"/>
                  </a:lnTo>
                  <a:lnTo>
                    <a:pt x="5638" y="4927"/>
                  </a:lnTo>
                  <a:lnTo>
                    <a:pt x="6530" y="4152"/>
                  </a:lnTo>
                  <a:lnTo>
                    <a:pt x="2730" y="4152"/>
                  </a:lnTo>
                  <a:lnTo>
                    <a:pt x="1574" y="3657"/>
                  </a:lnTo>
                  <a:close/>
                </a:path>
                <a:path w="11430" h="8254">
                  <a:moveTo>
                    <a:pt x="10871" y="5600"/>
                  </a:moveTo>
                  <a:lnTo>
                    <a:pt x="8991" y="6108"/>
                  </a:lnTo>
                  <a:lnTo>
                    <a:pt x="10906" y="6108"/>
                  </a:lnTo>
                  <a:lnTo>
                    <a:pt x="10871" y="5600"/>
                  </a:lnTo>
                  <a:close/>
                </a:path>
                <a:path w="11430" h="8254">
                  <a:moveTo>
                    <a:pt x="7759" y="3835"/>
                  </a:moveTo>
                  <a:lnTo>
                    <a:pt x="6896" y="3835"/>
                  </a:lnTo>
                  <a:lnTo>
                    <a:pt x="7289" y="4267"/>
                  </a:lnTo>
                  <a:lnTo>
                    <a:pt x="7594" y="4191"/>
                  </a:lnTo>
                  <a:lnTo>
                    <a:pt x="7759" y="3835"/>
                  </a:lnTo>
                  <a:close/>
                </a:path>
                <a:path w="11430" h="8254">
                  <a:moveTo>
                    <a:pt x="9401" y="2374"/>
                  </a:moveTo>
                  <a:lnTo>
                    <a:pt x="3314" y="2374"/>
                  </a:lnTo>
                  <a:lnTo>
                    <a:pt x="3746" y="3378"/>
                  </a:lnTo>
                  <a:lnTo>
                    <a:pt x="2730" y="4152"/>
                  </a:lnTo>
                  <a:lnTo>
                    <a:pt x="6530" y="4152"/>
                  </a:lnTo>
                  <a:lnTo>
                    <a:pt x="6896" y="3835"/>
                  </a:lnTo>
                  <a:lnTo>
                    <a:pt x="7759" y="3835"/>
                  </a:lnTo>
                  <a:lnTo>
                    <a:pt x="7851" y="3657"/>
                  </a:lnTo>
                  <a:lnTo>
                    <a:pt x="9401" y="2374"/>
                  </a:lnTo>
                  <a:close/>
                </a:path>
                <a:path w="11430" h="8254">
                  <a:moveTo>
                    <a:pt x="3263" y="596"/>
                  </a:moveTo>
                  <a:lnTo>
                    <a:pt x="2298" y="876"/>
                  </a:lnTo>
                  <a:lnTo>
                    <a:pt x="1511" y="1663"/>
                  </a:lnTo>
                  <a:lnTo>
                    <a:pt x="1828" y="2768"/>
                  </a:lnTo>
                  <a:lnTo>
                    <a:pt x="3314" y="2374"/>
                  </a:lnTo>
                  <a:lnTo>
                    <a:pt x="9401" y="2374"/>
                  </a:lnTo>
                  <a:lnTo>
                    <a:pt x="10045" y="1841"/>
                  </a:lnTo>
                  <a:lnTo>
                    <a:pt x="9377" y="1066"/>
                  </a:lnTo>
                  <a:lnTo>
                    <a:pt x="6235" y="1066"/>
                  </a:lnTo>
                  <a:lnTo>
                    <a:pt x="4343" y="609"/>
                  </a:lnTo>
                  <a:lnTo>
                    <a:pt x="3263" y="596"/>
                  </a:lnTo>
                  <a:close/>
                </a:path>
                <a:path w="11430" h="8254">
                  <a:moveTo>
                    <a:pt x="8458" y="0"/>
                  </a:moveTo>
                  <a:lnTo>
                    <a:pt x="6235" y="1066"/>
                  </a:lnTo>
                  <a:lnTo>
                    <a:pt x="9377" y="1066"/>
                  </a:lnTo>
                  <a:lnTo>
                    <a:pt x="8458" y="0"/>
                  </a:lnTo>
                  <a:close/>
                </a:path>
              </a:pathLst>
            </a:custGeom>
            <a:solidFill>
              <a:srgbClr val="E7B5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5" name="object 1405" descr=""/>
            <p:cNvSpPr/>
            <p:nvPr/>
          </p:nvSpPr>
          <p:spPr>
            <a:xfrm>
              <a:off x="1935255" y="557563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81" y="0"/>
                  </a:moveTo>
                  <a:lnTo>
                    <a:pt x="977" y="381"/>
                  </a:lnTo>
                  <a:lnTo>
                    <a:pt x="304" y="1066"/>
                  </a:lnTo>
                  <a:lnTo>
                    <a:pt x="0" y="2095"/>
                  </a:lnTo>
                  <a:lnTo>
                    <a:pt x="647" y="2108"/>
                  </a:lnTo>
                  <a:lnTo>
                    <a:pt x="1308" y="2108"/>
                  </a:lnTo>
                  <a:lnTo>
                    <a:pt x="1955" y="2120"/>
                  </a:lnTo>
                  <a:lnTo>
                    <a:pt x="2108" y="1409"/>
                  </a:lnTo>
                  <a:lnTo>
                    <a:pt x="3149" y="723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09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6" name="object 1406" descr=""/>
            <p:cNvSpPr/>
            <p:nvPr/>
          </p:nvSpPr>
          <p:spPr>
            <a:xfrm>
              <a:off x="1868998" y="549317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1854" y="0"/>
                  </a:moveTo>
                  <a:lnTo>
                    <a:pt x="1549" y="38"/>
                  </a:lnTo>
                  <a:lnTo>
                    <a:pt x="1295" y="431"/>
                  </a:lnTo>
                  <a:lnTo>
                    <a:pt x="0" y="2514"/>
                  </a:lnTo>
                  <a:lnTo>
                    <a:pt x="1066" y="4216"/>
                  </a:lnTo>
                  <a:lnTo>
                    <a:pt x="2755" y="3644"/>
                  </a:lnTo>
                  <a:lnTo>
                    <a:pt x="4267" y="3682"/>
                  </a:lnTo>
                  <a:lnTo>
                    <a:pt x="4724" y="1854"/>
                  </a:lnTo>
                  <a:lnTo>
                    <a:pt x="4165" y="647"/>
                  </a:lnTo>
                  <a:lnTo>
                    <a:pt x="2184" y="3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7A31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7" name="object 1407" descr=""/>
            <p:cNvSpPr/>
            <p:nvPr/>
          </p:nvSpPr>
          <p:spPr>
            <a:xfrm>
              <a:off x="1870026" y="549161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19" y="0"/>
                  </a:moveTo>
                  <a:lnTo>
                    <a:pt x="0" y="241"/>
                  </a:lnTo>
                  <a:lnTo>
                    <a:pt x="292" y="1193"/>
                  </a:lnTo>
                  <a:lnTo>
                    <a:pt x="266" y="1993"/>
                  </a:lnTo>
                  <a:lnTo>
                    <a:pt x="571" y="1993"/>
                  </a:lnTo>
                  <a:lnTo>
                    <a:pt x="863" y="1968"/>
                  </a:lnTo>
                  <a:lnTo>
                    <a:pt x="1155" y="1892"/>
                  </a:lnTo>
                  <a:lnTo>
                    <a:pt x="1130" y="1600"/>
                  </a:lnTo>
                  <a:lnTo>
                    <a:pt x="1181" y="1333"/>
                  </a:lnTo>
                  <a:lnTo>
                    <a:pt x="1320" y="1092"/>
                  </a:lnTo>
                  <a:lnTo>
                    <a:pt x="1282" y="723"/>
                  </a:lnTo>
                  <a:lnTo>
                    <a:pt x="1257" y="368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2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8" name="object 1408" descr=""/>
            <p:cNvSpPr/>
            <p:nvPr/>
          </p:nvSpPr>
          <p:spPr>
            <a:xfrm>
              <a:off x="1867811" y="548736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406" y="546"/>
                  </a:lnTo>
                  <a:lnTo>
                    <a:pt x="38" y="2349"/>
                  </a:lnTo>
                  <a:lnTo>
                    <a:pt x="1612" y="990"/>
                  </a:lnTo>
                  <a:lnTo>
                    <a:pt x="1435" y="673"/>
                  </a:lnTo>
                  <a:lnTo>
                    <a:pt x="1270" y="355"/>
                  </a:lnTo>
                  <a:lnTo>
                    <a:pt x="109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D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9" name="object 1409" descr=""/>
            <p:cNvSpPr/>
            <p:nvPr/>
          </p:nvSpPr>
          <p:spPr>
            <a:xfrm>
              <a:off x="1858714" y="5548167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79">
                  <a:moveTo>
                    <a:pt x="1943" y="0"/>
                  </a:moveTo>
                  <a:lnTo>
                    <a:pt x="1663" y="50"/>
                  </a:lnTo>
                  <a:lnTo>
                    <a:pt x="1079" y="126"/>
                  </a:lnTo>
                  <a:lnTo>
                    <a:pt x="838" y="126"/>
                  </a:lnTo>
                  <a:lnTo>
                    <a:pt x="673" y="152"/>
                  </a:lnTo>
                  <a:lnTo>
                    <a:pt x="393" y="304"/>
                  </a:lnTo>
                  <a:lnTo>
                    <a:pt x="444" y="520"/>
                  </a:lnTo>
                  <a:lnTo>
                    <a:pt x="749" y="850"/>
                  </a:lnTo>
                  <a:lnTo>
                    <a:pt x="0" y="4851"/>
                  </a:lnTo>
                  <a:lnTo>
                    <a:pt x="3111" y="3873"/>
                  </a:lnTo>
                  <a:lnTo>
                    <a:pt x="5156" y="4267"/>
                  </a:lnTo>
                  <a:lnTo>
                    <a:pt x="8216" y="3886"/>
                  </a:lnTo>
                  <a:lnTo>
                    <a:pt x="8394" y="3047"/>
                  </a:lnTo>
                  <a:lnTo>
                    <a:pt x="7899" y="2603"/>
                  </a:lnTo>
                  <a:lnTo>
                    <a:pt x="7239" y="2260"/>
                  </a:lnTo>
                  <a:lnTo>
                    <a:pt x="5854" y="1689"/>
                  </a:lnTo>
                  <a:lnTo>
                    <a:pt x="4140" y="2031"/>
                  </a:lnTo>
                  <a:lnTo>
                    <a:pt x="2997" y="761"/>
                  </a:lnTo>
                  <a:lnTo>
                    <a:pt x="2679" y="457"/>
                  </a:lnTo>
                  <a:lnTo>
                    <a:pt x="2336" y="203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DDC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0" name="object 1410" descr=""/>
            <p:cNvSpPr/>
            <p:nvPr/>
          </p:nvSpPr>
          <p:spPr>
            <a:xfrm>
              <a:off x="1858397" y="554710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47" y="0"/>
                  </a:moveTo>
                  <a:lnTo>
                    <a:pt x="0" y="939"/>
                  </a:lnTo>
                  <a:lnTo>
                    <a:pt x="355" y="1270"/>
                  </a:lnTo>
                  <a:lnTo>
                    <a:pt x="711" y="1587"/>
                  </a:lnTo>
                  <a:lnTo>
                    <a:pt x="1066" y="1917"/>
                  </a:lnTo>
                  <a:lnTo>
                    <a:pt x="1244" y="1714"/>
                  </a:lnTo>
                  <a:lnTo>
                    <a:pt x="1358" y="1473"/>
                  </a:lnTo>
                  <a:lnTo>
                    <a:pt x="1397" y="1193"/>
                  </a:lnTo>
                  <a:lnTo>
                    <a:pt x="1041" y="520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772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1" name="object 1411" descr=""/>
            <p:cNvSpPr/>
            <p:nvPr/>
          </p:nvSpPr>
          <p:spPr>
            <a:xfrm>
              <a:off x="1992458" y="551512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5435" y="0"/>
                  </a:moveTo>
                  <a:lnTo>
                    <a:pt x="2578" y="2133"/>
                  </a:lnTo>
                  <a:lnTo>
                    <a:pt x="2235" y="3327"/>
                  </a:lnTo>
                  <a:lnTo>
                    <a:pt x="1168" y="3924"/>
                  </a:lnTo>
                  <a:lnTo>
                    <a:pt x="393" y="4775"/>
                  </a:lnTo>
                  <a:lnTo>
                    <a:pt x="101" y="5168"/>
                  </a:lnTo>
                  <a:lnTo>
                    <a:pt x="0" y="5600"/>
                  </a:lnTo>
                  <a:lnTo>
                    <a:pt x="63" y="6083"/>
                  </a:lnTo>
                  <a:lnTo>
                    <a:pt x="330" y="6464"/>
                  </a:lnTo>
                  <a:lnTo>
                    <a:pt x="660" y="6756"/>
                  </a:lnTo>
                  <a:lnTo>
                    <a:pt x="1079" y="6934"/>
                  </a:lnTo>
                  <a:lnTo>
                    <a:pt x="1752" y="7112"/>
                  </a:lnTo>
                  <a:lnTo>
                    <a:pt x="2413" y="7112"/>
                  </a:lnTo>
                  <a:lnTo>
                    <a:pt x="3073" y="6934"/>
                  </a:lnTo>
                  <a:lnTo>
                    <a:pt x="3708" y="6731"/>
                  </a:lnTo>
                  <a:lnTo>
                    <a:pt x="4254" y="6375"/>
                  </a:lnTo>
                  <a:lnTo>
                    <a:pt x="5194" y="5816"/>
                  </a:lnTo>
                  <a:lnTo>
                    <a:pt x="5524" y="5549"/>
                  </a:lnTo>
                  <a:lnTo>
                    <a:pt x="5816" y="5232"/>
                  </a:lnTo>
                  <a:lnTo>
                    <a:pt x="5943" y="4787"/>
                  </a:lnTo>
                  <a:lnTo>
                    <a:pt x="5829" y="4432"/>
                  </a:lnTo>
                  <a:lnTo>
                    <a:pt x="5473" y="4140"/>
                  </a:lnTo>
                  <a:lnTo>
                    <a:pt x="5283" y="2527"/>
                  </a:lnTo>
                  <a:lnTo>
                    <a:pt x="6743" y="2082"/>
                  </a:lnTo>
                  <a:lnTo>
                    <a:pt x="7569" y="1193"/>
                  </a:lnTo>
                  <a:lnTo>
                    <a:pt x="7302" y="584"/>
                  </a:lnTo>
                  <a:lnTo>
                    <a:pt x="6731" y="241"/>
                  </a:lnTo>
                  <a:lnTo>
                    <a:pt x="6311" y="101"/>
                  </a:lnTo>
                  <a:lnTo>
                    <a:pt x="5880" y="12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2" name="object 1412" descr=""/>
            <p:cNvSpPr/>
            <p:nvPr/>
          </p:nvSpPr>
          <p:spPr>
            <a:xfrm>
              <a:off x="1996265" y="55106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22" y="0"/>
                  </a:moveTo>
                  <a:lnTo>
                    <a:pt x="660" y="406"/>
                  </a:lnTo>
                  <a:lnTo>
                    <a:pt x="0" y="914"/>
                  </a:lnTo>
                  <a:lnTo>
                    <a:pt x="0" y="1562"/>
                  </a:lnTo>
                  <a:lnTo>
                    <a:pt x="279" y="2260"/>
                  </a:lnTo>
                  <a:lnTo>
                    <a:pt x="622" y="2590"/>
                  </a:lnTo>
                  <a:lnTo>
                    <a:pt x="1016" y="2806"/>
                  </a:lnTo>
                  <a:lnTo>
                    <a:pt x="1485" y="2895"/>
                  </a:lnTo>
                  <a:lnTo>
                    <a:pt x="1968" y="2870"/>
                  </a:lnTo>
                  <a:lnTo>
                    <a:pt x="2387" y="2692"/>
                  </a:lnTo>
                  <a:lnTo>
                    <a:pt x="2822" y="2260"/>
                  </a:lnTo>
                  <a:lnTo>
                    <a:pt x="3759" y="123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67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3" name="object 1413" descr=""/>
            <p:cNvSpPr/>
            <p:nvPr/>
          </p:nvSpPr>
          <p:spPr>
            <a:xfrm>
              <a:off x="1998760" y="551363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73" y="0"/>
                  </a:moveTo>
                  <a:lnTo>
                    <a:pt x="1079" y="444"/>
                  </a:lnTo>
                  <a:lnTo>
                    <a:pt x="254" y="342"/>
                  </a:lnTo>
                  <a:lnTo>
                    <a:pt x="165" y="546"/>
                  </a:lnTo>
                  <a:lnTo>
                    <a:pt x="88" y="736"/>
                  </a:lnTo>
                  <a:lnTo>
                    <a:pt x="0" y="939"/>
                  </a:lnTo>
                  <a:lnTo>
                    <a:pt x="76" y="1130"/>
                  </a:lnTo>
                  <a:lnTo>
                    <a:pt x="228" y="1536"/>
                  </a:lnTo>
                  <a:lnTo>
                    <a:pt x="533" y="1841"/>
                  </a:lnTo>
                  <a:lnTo>
                    <a:pt x="889" y="2082"/>
                  </a:lnTo>
                  <a:lnTo>
                    <a:pt x="1270" y="2273"/>
                  </a:lnTo>
                  <a:lnTo>
                    <a:pt x="1270" y="2679"/>
                  </a:lnTo>
                  <a:lnTo>
                    <a:pt x="2032" y="2247"/>
                  </a:lnTo>
                  <a:lnTo>
                    <a:pt x="2971" y="160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4" name="object 1414" descr=""/>
            <p:cNvSpPr/>
            <p:nvPr/>
          </p:nvSpPr>
          <p:spPr>
            <a:xfrm>
              <a:off x="1997914" y="551916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41" y="0"/>
                  </a:moveTo>
                  <a:lnTo>
                    <a:pt x="698" y="50"/>
                  </a:lnTo>
                  <a:lnTo>
                    <a:pt x="12" y="101"/>
                  </a:lnTo>
                  <a:lnTo>
                    <a:pt x="12" y="380"/>
                  </a:lnTo>
                  <a:lnTo>
                    <a:pt x="0" y="647"/>
                  </a:lnTo>
                  <a:lnTo>
                    <a:pt x="0" y="927"/>
                  </a:lnTo>
                  <a:lnTo>
                    <a:pt x="685" y="1828"/>
                  </a:lnTo>
                  <a:lnTo>
                    <a:pt x="1016" y="1206"/>
                  </a:lnTo>
                  <a:lnTo>
                    <a:pt x="1346" y="609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5" name="object 1415" descr=""/>
            <p:cNvSpPr/>
            <p:nvPr/>
          </p:nvSpPr>
          <p:spPr>
            <a:xfrm>
              <a:off x="1997976" y="5512929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1066" y="1117"/>
                  </a:moveTo>
                  <a:lnTo>
                    <a:pt x="1016" y="38"/>
                  </a:lnTo>
                  <a:lnTo>
                    <a:pt x="673" y="0"/>
                  </a:lnTo>
                  <a:lnTo>
                    <a:pt x="330" y="38"/>
                  </a:lnTo>
                  <a:lnTo>
                    <a:pt x="0" y="152"/>
                  </a:lnTo>
                  <a:lnTo>
                    <a:pt x="0" y="1117"/>
                  </a:lnTo>
                  <a:lnTo>
                    <a:pt x="215" y="1346"/>
                  </a:lnTo>
                  <a:lnTo>
                    <a:pt x="1066" y="1117"/>
                  </a:lnTo>
                  <a:close/>
                </a:path>
                <a:path w="3175" h="6985">
                  <a:moveTo>
                    <a:pt x="2692" y="5461"/>
                  </a:moveTo>
                  <a:lnTo>
                    <a:pt x="1993" y="5461"/>
                  </a:lnTo>
                  <a:lnTo>
                    <a:pt x="1409" y="5702"/>
                  </a:lnTo>
                  <a:lnTo>
                    <a:pt x="977" y="6248"/>
                  </a:lnTo>
                  <a:lnTo>
                    <a:pt x="1054" y="6426"/>
                  </a:lnTo>
                  <a:lnTo>
                    <a:pt x="1422" y="6819"/>
                  </a:lnTo>
                  <a:lnTo>
                    <a:pt x="1765" y="6781"/>
                  </a:lnTo>
                  <a:lnTo>
                    <a:pt x="2184" y="6248"/>
                  </a:lnTo>
                  <a:lnTo>
                    <a:pt x="2692" y="5461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6" name="object 1416" descr=""/>
            <p:cNvSpPr/>
            <p:nvPr/>
          </p:nvSpPr>
          <p:spPr>
            <a:xfrm>
              <a:off x="2000034" y="551122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041" y="571"/>
                  </a:moveTo>
                  <a:lnTo>
                    <a:pt x="698" y="0"/>
                  </a:lnTo>
                  <a:lnTo>
                    <a:pt x="342" y="139"/>
                  </a:lnTo>
                  <a:lnTo>
                    <a:pt x="0" y="609"/>
                  </a:lnTo>
                  <a:lnTo>
                    <a:pt x="1041" y="571"/>
                  </a:lnTo>
                  <a:close/>
                </a:path>
                <a:path w="1905" h="1270">
                  <a:moveTo>
                    <a:pt x="1511" y="812"/>
                  </a:moveTo>
                  <a:lnTo>
                    <a:pt x="1206" y="698"/>
                  </a:lnTo>
                  <a:lnTo>
                    <a:pt x="1244" y="1104"/>
                  </a:lnTo>
                  <a:lnTo>
                    <a:pt x="1397" y="1206"/>
                  </a:lnTo>
                  <a:lnTo>
                    <a:pt x="1498" y="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7" name="object 1417" descr=""/>
            <p:cNvSpPr/>
            <p:nvPr/>
          </p:nvSpPr>
          <p:spPr>
            <a:xfrm>
              <a:off x="1973053" y="5491261"/>
              <a:ext cx="9525" cy="8890"/>
            </a:xfrm>
            <a:custGeom>
              <a:avLst/>
              <a:gdLst/>
              <a:ahLst/>
              <a:cxnLst/>
              <a:rect l="l" t="t" r="r" b="b"/>
              <a:pathLst>
                <a:path w="9525" h="8889">
                  <a:moveTo>
                    <a:pt x="5981" y="0"/>
                  </a:moveTo>
                  <a:lnTo>
                    <a:pt x="5537" y="126"/>
                  </a:lnTo>
                  <a:lnTo>
                    <a:pt x="5156" y="457"/>
                  </a:lnTo>
                  <a:lnTo>
                    <a:pt x="4138" y="1511"/>
                  </a:lnTo>
                  <a:lnTo>
                    <a:pt x="3695" y="1943"/>
                  </a:lnTo>
                  <a:lnTo>
                    <a:pt x="2539" y="2971"/>
                  </a:lnTo>
                  <a:lnTo>
                    <a:pt x="850" y="3340"/>
                  </a:lnTo>
                  <a:lnTo>
                    <a:pt x="152" y="4902"/>
                  </a:lnTo>
                  <a:lnTo>
                    <a:pt x="393" y="5626"/>
                  </a:lnTo>
                  <a:lnTo>
                    <a:pt x="546" y="6324"/>
                  </a:lnTo>
                  <a:lnTo>
                    <a:pt x="0" y="6984"/>
                  </a:lnTo>
                  <a:lnTo>
                    <a:pt x="56" y="7543"/>
                  </a:lnTo>
                  <a:lnTo>
                    <a:pt x="177" y="7823"/>
                  </a:lnTo>
                  <a:lnTo>
                    <a:pt x="507" y="8140"/>
                  </a:lnTo>
                  <a:lnTo>
                    <a:pt x="1168" y="8305"/>
                  </a:lnTo>
                  <a:lnTo>
                    <a:pt x="1828" y="8305"/>
                  </a:lnTo>
                  <a:lnTo>
                    <a:pt x="2463" y="8039"/>
                  </a:lnTo>
                  <a:lnTo>
                    <a:pt x="3530" y="7772"/>
                  </a:lnTo>
                  <a:lnTo>
                    <a:pt x="3949" y="7759"/>
                  </a:lnTo>
                  <a:lnTo>
                    <a:pt x="4127" y="7543"/>
                  </a:lnTo>
                  <a:lnTo>
                    <a:pt x="4027" y="6984"/>
                  </a:lnTo>
                  <a:lnTo>
                    <a:pt x="3911" y="6654"/>
                  </a:lnTo>
                  <a:lnTo>
                    <a:pt x="3733" y="6273"/>
                  </a:lnTo>
                  <a:lnTo>
                    <a:pt x="4089" y="6045"/>
                  </a:lnTo>
                  <a:lnTo>
                    <a:pt x="4495" y="5841"/>
                  </a:lnTo>
                  <a:lnTo>
                    <a:pt x="6362" y="4991"/>
                  </a:lnTo>
                  <a:lnTo>
                    <a:pt x="6489" y="4381"/>
                  </a:lnTo>
                  <a:lnTo>
                    <a:pt x="7681" y="3340"/>
                  </a:lnTo>
                  <a:lnTo>
                    <a:pt x="9397" y="1511"/>
                  </a:lnTo>
                  <a:lnTo>
                    <a:pt x="7581" y="901"/>
                  </a:lnTo>
                  <a:lnTo>
                    <a:pt x="6476" y="38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D9BE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8" name="object 1418" descr=""/>
            <p:cNvSpPr/>
            <p:nvPr/>
          </p:nvSpPr>
          <p:spPr>
            <a:xfrm>
              <a:off x="1976583" y="549657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247" y="0"/>
                  </a:moveTo>
                  <a:lnTo>
                    <a:pt x="203" y="1269"/>
                  </a:lnTo>
                  <a:lnTo>
                    <a:pt x="127" y="1663"/>
                  </a:lnTo>
                  <a:lnTo>
                    <a:pt x="0" y="2463"/>
                  </a:lnTo>
                  <a:lnTo>
                    <a:pt x="1676" y="3594"/>
                  </a:lnTo>
                  <a:lnTo>
                    <a:pt x="3568" y="3606"/>
                  </a:lnTo>
                  <a:lnTo>
                    <a:pt x="5473" y="3454"/>
                  </a:lnTo>
                  <a:lnTo>
                    <a:pt x="5765" y="2336"/>
                  </a:lnTo>
                  <a:lnTo>
                    <a:pt x="6794" y="2552"/>
                  </a:lnTo>
                  <a:lnTo>
                    <a:pt x="7556" y="2285"/>
                  </a:lnTo>
                  <a:lnTo>
                    <a:pt x="6337" y="1308"/>
                  </a:lnTo>
                  <a:lnTo>
                    <a:pt x="4305" y="12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9" name="object 1419" descr=""/>
            <p:cNvSpPr/>
            <p:nvPr/>
          </p:nvSpPr>
          <p:spPr>
            <a:xfrm>
              <a:off x="1976497" y="549546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25" y="2374"/>
                  </a:moveTo>
                  <a:lnTo>
                    <a:pt x="279" y="2374"/>
                  </a:lnTo>
                  <a:lnTo>
                    <a:pt x="6426" y="2413"/>
                  </a:lnTo>
                  <a:close/>
                </a:path>
                <a:path w="6985" h="2539">
                  <a:moveTo>
                    <a:pt x="6400" y="0"/>
                  </a:moveTo>
                  <a:lnTo>
                    <a:pt x="4406" y="558"/>
                  </a:lnTo>
                  <a:lnTo>
                    <a:pt x="1295" y="558"/>
                  </a:lnTo>
                  <a:lnTo>
                    <a:pt x="876" y="787"/>
                  </a:lnTo>
                  <a:lnTo>
                    <a:pt x="508" y="1054"/>
                  </a:lnTo>
                  <a:lnTo>
                    <a:pt x="165" y="1384"/>
                  </a:lnTo>
                  <a:lnTo>
                    <a:pt x="0" y="2235"/>
                  </a:lnTo>
                  <a:lnTo>
                    <a:pt x="266" y="2400"/>
                  </a:lnTo>
                  <a:lnTo>
                    <a:pt x="6425" y="2374"/>
                  </a:lnTo>
                  <a:lnTo>
                    <a:pt x="6406" y="558"/>
                  </a:lnTo>
                  <a:lnTo>
                    <a:pt x="4406" y="558"/>
                  </a:lnTo>
                  <a:lnTo>
                    <a:pt x="3048" y="190"/>
                  </a:lnTo>
                  <a:lnTo>
                    <a:pt x="6402" y="190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944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0" name="object 1420" descr=""/>
            <p:cNvSpPr/>
            <p:nvPr/>
          </p:nvSpPr>
          <p:spPr>
            <a:xfrm>
              <a:off x="1976282" y="548990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3225" y="0"/>
                  </a:moveTo>
                  <a:lnTo>
                    <a:pt x="1689" y="114"/>
                  </a:lnTo>
                  <a:lnTo>
                    <a:pt x="914" y="50"/>
                  </a:lnTo>
                  <a:lnTo>
                    <a:pt x="215" y="444"/>
                  </a:lnTo>
                  <a:lnTo>
                    <a:pt x="0" y="939"/>
                  </a:lnTo>
                  <a:lnTo>
                    <a:pt x="50" y="1422"/>
                  </a:lnTo>
                  <a:lnTo>
                    <a:pt x="304" y="1892"/>
                  </a:lnTo>
                  <a:lnTo>
                    <a:pt x="1041" y="2311"/>
                  </a:lnTo>
                  <a:lnTo>
                    <a:pt x="1752" y="2311"/>
                  </a:lnTo>
                  <a:lnTo>
                    <a:pt x="2438" y="1777"/>
                  </a:lnTo>
                  <a:lnTo>
                    <a:pt x="3886" y="2222"/>
                  </a:lnTo>
                  <a:lnTo>
                    <a:pt x="4571" y="3187"/>
                  </a:lnTo>
                  <a:lnTo>
                    <a:pt x="4432" y="4724"/>
                  </a:lnTo>
                  <a:lnTo>
                    <a:pt x="6870" y="4749"/>
                  </a:lnTo>
                  <a:lnTo>
                    <a:pt x="6769" y="4457"/>
                  </a:lnTo>
                  <a:lnTo>
                    <a:pt x="6718" y="4165"/>
                  </a:lnTo>
                  <a:lnTo>
                    <a:pt x="6743" y="3860"/>
                  </a:lnTo>
                  <a:lnTo>
                    <a:pt x="5727" y="2806"/>
                  </a:lnTo>
                  <a:lnTo>
                    <a:pt x="5333" y="2095"/>
                  </a:lnTo>
                  <a:lnTo>
                    <a:pt x="4927" y="1396"/>
                  </a:lnTo>
                  <a:lnTo>
                    <a:pt x="4533" y="685"/>
                  </a:lnTo>
                  <a:lnTo>
                    <a:pt x="3975" y="12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788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1" name="object 1421" descr=""/>
            <p:cNvSpPr/>
            <p:nvPr/>
          </p:nvSpPr>
          <p:spPr>
            <a:xfrm>
              <a:off x="1988445" y="549482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939" y="0"/>
                  </a:moveTo>
                  <a:lnTo>
                    <a:pt x="304" y="584"/>
                  </a:lnTo>
                  <a:lnTo>
                    <a:pt x="0" y="876"/>
                  </a:lnTo>
                  <a:lnTo>
                    <a:pt x="685" y="939"/>
                  </a:lnTo>
                  <a:lnTo>
                    <a:pt x="1371" y="1016"/>
                  </a:lnTo>
                  <a:lnTo>
                    <a:pt x="2057" y="1079"/>
                  </a:lnTo>
                  <a:lnTo>
                    <a:pt x="1943" y="457"/>
                  </a:lnTo>
                  <a:lnTo>
                    <a:pt x="1485" y="177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2" name="object 1422" descr=""/>
            <p:cNvSpPr/>
            <p:nvPr/>
          </p:nvSpPr>
          <p:spPr>
            <a:xfrm>
              <a:off x="1985262" y="549354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723" y="0"/>
                  </a:moveTo>
                  <a:lnTo>
                    <a:pt x="355" y="508"/>
                  </a:lnTo>
                  <a:lnTo>
                    <a:pt x="0" y="1079"/>
                  </a:lnTo>
                  <a:lnTo>
                    <a:pt x="254" y="1257"/>
                  </a:lnTo>
                  <a:lnTo>
                    <a:pt x="533" y="1346"/>
                  </a:lnTo>
                  <a:lnTo>
                    <a:pt x="838" y="1346"/>
                  </a:lnTo>
                  <a:lnTo>
                    <a:pt x="1041" y="1117"/>
                  </a:lnTo>
                  <a:lnTo>
                    <a:pt x="1422" y="71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3D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3" name="object 1423" descr=""/>
            <p:cNvSpPr/>
            <p:nvPr/>
          </p:nvSpPr>
          <p:spPr>
            <a:xfrm>
              <a:off x="1995496" y="554082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7835" y="0"/>
                  </a:moveTo>
                  <a:lnTo>
                    <a:pt x="6235" y="393"/>
                  </a:lnTo>
                  <a:lnTo>
                    <a:pt x="4762" y="165"/>
                  </a:lnTo>
                  <a:lnTo>
                    <a:pt x="4114" y="254"/>
                  </a:lnTo>
                  <a:lnTo>
                    <a:pt x="3581" y="520"/>
                  </a:lnTo>
                  <a:lnTo>
                    <a:pt x="3238" y="1092"/>
                  </a:lnTo>
                  <a:lnTo>
                    <a:pt x="3073" y="1651"/>
                  </a:lnTo>
                  <a:lnTo>
                    <a:pt x="3111" y="2235"/>
                  </a:lnTo>
                  <a:lnTo>
                    <a:pt x="3060" y="2806"/>
                  </a:lnTo>
                  <a:lnTo>
                    <a:pt x="177" y="4470"/>
                  </a:lnTo>
                  <a:lnTo>
                    <a:pt x="0" y="5905"/>
                  </a:lnTo>
                  <a:lnTo>
                    <a:pt x="507" y="6896"/>
                  </a:lnTo>
                  <a:lnTo>
                    <a:pt x="1727" y="6400"/>
                  </a:lnTo>
                  <a:lnTo>
                    <a:pt x="2374" y="7073"/>
                  </a:lnTo>
                  <a:lnTo>
                    <a:pt x="4216" y="7175"/>
                  </a:lnTo>
                  <a:lnTo>
                    <a:pt x="5765" y="5638"/>
                  </a:lnTo>
                  <a:lnTo>
                    <a:pt x="7683" y="6159"/>
                  </a:lnTo>
                  <a:lnTo>
                    <a:pt x="7721" y="4864"/>
                  </a:lnTo>
                  <a:lnTo>
                    <a:pt x="7556" y="4762"/>
                  </a:lnTo>
                  <a:lnTo>
                    <a:pt x="7404" y="4343"/>
                  </a:lnTo>
                  <a:lnTo>
                    <a:pt x="7492" y="4140"/>
                  </a:lnTo>
                  <a:lnTo>
                    <a:pt x="7759" y="3949"/>
                  </a:lnTo>
                  <a:lnTo>
                    <a:pt x="8826" y="2882"/>
                  </a:lnTo>
                  <a:lnTo>
                    <a:pt x="9334" y="2400"/>
                  </a:lnTo>
                  <a:lnTo>
                    <a:pt x="9436" y="1790"/>
                  </a:lnTo>
                  <a:lnTo>
                    <a:pt x="9118" y="1104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D9C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4" name="object 1424" descr=""/>
            <p:cNvSpPr/>
            <p:nvPr/>
          </p:nvSpPr>
          <p:spPr>
            <a:xfrm>
              <a:off x="1995565" y="5538277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79">
                  <a:moveTo>
                    <a:pt x="9783" y="2578"/>
                  </a:moveTo>
                  <a:lnTo>
                    <a:pt x="3048" y="2578"/>
                  </a:lnTo>
                  <a:lnTo>
                    <a:pt x="5992" y="4152"/>
                  </a:lnTo>
                  <a:lnTo>
                    <a:pt x="7327" y="4737"/>
                  </a:lnTo>
                  <a:lnTo>
                    <a:pt x="8775" y="3378"/>
                  </a:lnTo>
                  <a:lnTo>
                    <a:pt x="9182" y="3263"/>
                  </a:lnTo>
                  <a:lnTo>
                    <a:pt x="9410" y="3111"/>
                  </a:lnTo>
                  <a:lnTo>
                    <a:pt x="9601" y="2920"/>
                  </a:lnTo>
                  <a:lnTo>
                    <a:pt x="9753" y="2679"/>
                  </a:lnTo>
                  <a:close/>
                </a:path>
                <a:path w="10160" h="5079">
                  <a:moveTo>
                    <a:pt x="762" y="25"/>
                  </a:moveTo>
                  <a:lnTo>
                    <a:pt x="0" y="1523"/>
                  </a:lnTo>
                  <a:lnTo>
                    <a:pt x="673" y="4152"/>
                  </a:lnTo>
                  <a:lnTo>
                    <a:pt x="3048" y="2578"/>
                  </a:lnTo>
                  <a:lnTo>
                    <a:pt x="9783" y="2578"/>
                  </a:lnTo>
                  <a:lnTo>
                    <a:pt x="9867" y="2285"/>
                  </a:lnTo>
                  <a:lnTo>
                    <a:pt x="9011" y="1117"/>
                  </a:lnTo>
                  <a:lnTo>
                    <a:pt x="2387" y="1117"/>
                  </a:lnTo>
                  <a:lnTo>
                    <a:pt x="762" y="25"/>
                  </a:lnTo>
                  <a:close/>
                </a:path>
                <a:path w="10160" h="5079">
                  <a:moveTo>
                    <a:pt x="8191" y="0"/>
                  </a:moveTo>
                  <a:lnTo>
                    <a:pt x="5778" y="253"/>
                  </a:lnTo>
                  <a:lnTo>
                    <a:pt x="3403" y="380"/>
                  </a:lnTo>
                  <a:lnTo>
                    <a:pt x="2387" y="1117"/>
                  </a:lnTo>
                  <a:lnTo>
                    <a:pt x="9011" y="1117"/>
                  </a:lnTo>
                  <a:lnTo>
                    <a:pt x="8191" y="0"/>
                  </a:lnTo>
                  <a:close/>
                </a:path>
              </a:pathLst>
            </a:custGeom>
            <a:solidFill>
              <a:srgbClr val="CB8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5" name="object 1425" descr=""/>
            <p:cNvSpPr/>
            <p:nvPr/>
          </p:nvSpPr>
          <p:spPr>
            <a:xfrm>
              <a:off x="1991554" y="55345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771" y="0"/>
                  </a:moveTo>
                  <a:lnTo>
                    <a:pt x="3098" y="139"/>
                  </a:lnTo>
                  <a:lnTo>
                    <a:pt x="2451" y="190"/>
                  </a:lnTo>
                  <a:lnTo>
                    <a:pt x="2044" y="393"/>
                  </a:lnTo>
                  <a:lnTo>
                    <a:pt x="1803" y="736"/>
                  </a:lnTo>
                  <a:lnTo>
                    <a:pt x="1701" y="1181"/>
                  </a:lnTo>
                  <a:lnTo>
                    <a:pt x="2578" y="2286"/>
                  </a:lnTo>
                  <a:lnTo>
                    <a:pt x="0" y="3149"/>
                  </a:lnTo>
                  <a:lnTo>
                    <a:pt x="1485" y="4279"/>
                  </a:lnTo>
                  <a:lnTo>
                    <a:pt x="1892" y="4508"/>
                  </a:lnTo>
                  <a:lnTo>
                    <a:pt x="2324" y="4660"/>
                  </a:lnTo>
                  <a:lnTo>
                    <a:pt x="2794" y="4711"/>
                  </a:lnTo>
                  <a:lnTo>
                    <a:pt x="3733" y="4572"/>
                  </a:lnTo>
                  <a:lnTo>
                    <a:pt x="4711" y="4521"/>
                  </a:lnTo>
                  <a:lnTo>
                    <a:pt x="5372" y="3683"/>
                  </a:lnTo>
                  <a:lnTo>
                    <a:pt x="5334" y="3390"/>
                  </a:lnTo>
                  <a:lnTo>
                    <a:pt x="5334" y="3098"/>
                  </a:lnTo>
                  <a:lnTo>
                    <a:pt x="5346" y="2806"/>
                  </a:lnTo>
                  <a:lnTo>
                    <a:pt x="4241" y="647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D2B4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6" name="object 1426" descr=""/>
            <p:cNvSpPr/>
            <p:nvPr/>
          </p:nvSpPr>
          <p:spPr>
            <a:xfrm>
              <a:off x="1993263" y="553826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3657" y="0"/>
                  </a:moveTo>
                  <a:lnTo>
                    <a:pt x="507" y="190"/>
                  </a:lnTo>
                  <a:lnTo>
                    <a:pt x="0" y="1028"/>
                  </a:lnTo>
                  <a:lnTo>
                    <a:pt x="546" y="1384"/>
                  </a:lnTo>
                  <a:lnTo>
                    <a:pt x="1206" y="1689"/>
                  </a:lnTo>
                  <a:lnTo>
                    <a:pt x="1689" y="1727"/>
                  </a:lnTo>
                  <a:lnTo>
                    <a:pt x="2082" y="1562"/>
                  </a:lnTo>
                  <a:lnTo>
                    <a:pt x="2400" y="1193"/>
                  </a:lnTo>
                  <a:lnTo>
                    <a:pt x="3568" y="1193"/>
                  </a:lnTo>
                  <a:lnTo>
                    <a:pt x="4787" y="1396"/>
                  </a:lnTo>
                  <a:lnTo>
                    <a:pt x="5702" y="393"/>
                  </a:lnTo>
                  <a:lnTo>
                    <a:pt x="5016" y="253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9B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7" name="object 1427" descr=""/>
            <p:cNvSpPr/>
            <p:nvPr/>
          </p:nvSpPr>
          <p:spPr>
            <a:xfrm>
              <a:off x="2002625" y="554056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622" y="4216"/>
                  </a:moveTo>
                  <a:lnTo>
                    <a:pt x="482" y="4305"/>
                  </a:lnTo>
                  <a:lnTo>
                    <a:pt x="292" y="4368"/>
                  </a:lnTo>
                  <a:lnTo>
                    <a:pt x="0" y="4800"/>
                  </a:lnTo>
                  <a:lnTo>
                    <a:pt x="152" y="5029"/>
                  </a:lnTo>
                  <a:lnTo>
                    <a:pt x="584" y="5143"/>
                  </a:lnTo>
                  <a:lnTo>
                    <a:pt x="622" y="4216"/>
                  </a:lnTo>
                  <a:close/>
                </a:path>
                <a:path w="5080" h="5714">
                  <a:moveTo>
                    <a:pt x="4813" y="520"/>
                  </a:moveTo>
                  <a:lnTo>
                    <a:pt x="4013" y="139"/>
                  </a:lnTo>
                  <a:lnTo>
                    <a:pt x="2794" y="0"/>
                  </a:lnTo>
                  <a:lnTo>
                    <a:pt x="2387" y="355"/>
                  </a:lnTo>
                  <a:lnTo>
                    <a:pt x="2057" y="711"/>
                  </a:lnTo>
                  <a:lnTo>
                    <a:pt x="1790" y="1117"/>
                  </a:lnTo>
                  <a:lnTo>
                    <a:pt x="1651" y="3200"/>
                  </a:lnTo>
                  <a:lnTo>
                    <a:pt x="2311" y="2717"/>
                  </a:lnTo>
                  <a:lnTo>
                    <a:pt x="3060" y="2311"/>
                  </a:lnTo>
                  <a:lnTo>
                    <a:pt x="4813" y="5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8" name="object 1428" descr=""/>
            <p:cNvSpPr/>
            <p:nvPr/>
          </p:nvSpPr>
          <p:spPr>
            <a:xfrm>
              <a:off x="1856461" y="551827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051" y="0"/>
                  </a:moveTo>
                  <a:lnTo>
                    <a:pt x="2158" y="355"/>
                  </a:lnTo>
                  <a:lnTo>
                    <a:pt x="139" y="558"/>
                  </a:lnTo>
                  <a:lnTo>
                    <a:pt x="0" y="3162"/>
                  </a:lnTo>
                  <a:lnTo>
                    <a:pt x="368" y="3810"/>
                  </a:lnTo>
                  <a:lnTo>
                    <a:pt x="749" y="4457"/>
                  </a:lnTo>
                  <a:lnTo>
                    <a:pt x="1117" y="5105"/>
                  </a:lnTo>
                  <a:lnTo>
                    <a:pt x="2489" y="4787"/>
                  </a:lnTo>
                  <a:lnTo>
                    <a:pt x="3860" y="4483"/>
                  </a:lnTo>
                  <a:lnTo>
                    <a:pt x="5232" y="4165"/>
                  </a:lnTo>
                  <a:lnTo>
                    <a:pt x="5410" y="3810"/>
                  </a:lnTo>
                  <a:lnTo>
                    <a:pt x="5486" y="3619"/>
                  </a:lnTo>
                  <a:lnTo>
                    <a:pt x="5460" y="2997"/>
                  </a:lnTo>
                  <a:lnTo>
                    <a:pt x="5194" y="2489"/>
                  </a:lnTo>
                  <a:lnTo>
                    <a:pt x="4749" y="2044"/>
                  </a:lnTo>
                  <a:lnTo>
                    <a:pt x="4762" y="1625"/>
                  </a:lnTo>
                  <a:lnTo>
                    <a:pt x="3784" y="2197"/>
                  </a:lnTo>
                  <a:lnTo>
                    <a:pt x="4140" y="1447"/>
                  </a:lnTo>
                  <a:lnTo>
                    <a:pt x="4444" y="977"/>
                  </a:lnTo>
                  <a:lnTo>
                    <a:pt x="4444" y="406"/>
                  </a:lnTo>
                  <a:lnTo>
                    <a:pt x="4051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9" name="object 1429" descr=""/>
            <p:cNvSpPr/>
            <p:nvPr/>
          </p:nvSpPr>
          <p:spPr>
            <a:xfrm>
              <a:off x="1857874" y="550879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4381" y="0"/>
                  </a:moveTo>
                  <a:lnTo>
                    <a:pt x="3289" y="330"/>
                  </a:lnTo>
                  <a:lnTo>
                    <a:pt x="2641" y="1917"/>
                  </a:lnTo>
                  <a:lnTo>
                    <a:pt x="0" y="5003"/>
                  </a:lnTo>
                  <a:lnTo>
                    <a:pt x="0" y="5384"/>
                  </a:lnTo>
                  <a:lnTo>
                    <a:pt x="2552" y="7277"/>
                  </a:lnTo>
                  <a:lnTo>
                    <a:pt x="4216" y="6337"/>
                  </a:lnTo>
                  <a:lnTo>
                    <a:pt x="4178" y="4190"/>
                  </a:lnTo>
                  <a:lnTo>
                    <a:pt x="5537" y="3047"/>
                  </a:lnTo>
                  <a:lnTo>
                    <a:pt x="5829" y="2705"/>
                  </a:lnTo>
                  <a:lnTo>
                    <a:pt x="6083" y="2336"/>
                  </a:lnTo>
                  <a:lnTo>
                    <a:pt x="6286" y="1930"/>
                  </a:lnTo>
                  <a:lnTo>
                    <a:pt x="6413" y="1447"/>
                  </a:lnTo>
                  <a:lnTo>
                    <a:pt x="6261" y="1079"/>
                  </a:lnTo>
                  <a:lnTo>
                    <a:pt x="5854" y="800"/>
                  </a:lnTo>
                  <a:lnTo>
                    <a:pt x="4381" y="0"/>
                  </a:lnTo>
                  <a:close/>
                </a:path>
              </a:pathLst>
            </a:custGeom>
            <a:solidFill>
              <a:srgbClr val="C4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0" name="object 1430" descr=""/>
            <p:cNvSpPr/>
            <p:nvPr/>
          </p:nvSpPr>
          <p:spPr>
            <a:xfrm>
              <a:off x="1860428" y="551088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2438" y="0"/>
                  </a:moveTo>
                  <a:lnTo>
                    <a:pt x="368" y="1142"/>
                  </a:lnTo>
                  <a:lnTo>
                    <a:pt x="63" y="3111"/>
                  </a:lnTo>
                  <a:lnTo>
                    <a:pt x="0" y="5194"/>
                  </a:lnTo>
                  <a:lnTo>
                    <a:pt x="177" y="5448"/>
                  </a:lnTo>
                  <a:lnTo>
                    <a:pt x="279" y="5727"/>
                  </a:lnTo>
                  <a:lnTo>
                    <a:pt x="279" y="6032"/>
                  </a:lnTo>
                  <a:lnTo>
                    <a:pt x="444" y="6527"/>
                  </a:lnTo>
                  <a:lnTo>
                    <a:pt x="787" y="6718"/>
                  </a:lnTo>
                  <a:lnTo>
                    <a:pt x="1295" y="6616"/>
                  </a:lnTo>
                  <a:lnTo>
                    <a:pt x="3340" y="3479"/>
                  </a:lnTo>
                  <a:lnTo>
                    <a:pt x="3784" y="2209"/>
                  </a:lnTo>
                  <a:lnTo>
                    <a:pt x="3848" y="1777"/>
                  </a:lnTo>
                  <a:lnTo>
                    <a:pt x="3822" y="1320"/>
                  </a:lnTo>
                  <a:lnTo>
                    <a:pt x="3568" y="698"/>
                  </a:lnTo>
                  <a:lnTo>
                    <a:pt x="3200" y="444"/>
                  </a:lnTo>
                  <a:lnTo>
                    <a:pt x="2832" y="21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D0A6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1" name="object 1431" descr=""/>
            <p:cNvSpPr/>
            <p:nvPr/>
          </p:nvSpPr>
          <p:spPr>
            <a:xfrm>
              <a:off x="1860514" y="551691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244" y="1346"/>
                  </a:moveTo>
                  <a:lnTo>
                    <a:pt x="25" y="1346"/>
                  </a:lnTo>
                  <a:lnTo>
                    <a:pt x="380" y="1689"/>
                  </a:lnTo>
                  <a:lnTo>
                    <a:pt x="774" y="1727"/>
                  </a:lnTo>
                  <a:lnTo>
                    <a:pt x="1193" y="1485"/>
                  </a:lnTo>
                  <a:lnTo>
                    <a:pt x="1244" y="1346"/>
                  </a:lnTo>
                  <a:close/>
                </a:path>
                <a:path w="1905" h="1904">
                  <a:moveTo>
                    <a:pt x="190" y="0"/>
                  </a:moveTo>
                  <a:lnTo>
                    <a:pt x="0" y="1358"/>
                  </a:lnTo>
                  <a:lnTo>
                    <a:pt x="1244" y="1346"/>
                  </a:lnTo>
                  <a:lnTo>
                    <a:pt x="1422" y="850"/>
                  </a:lnTo>
                  <a:lnTo>
                    <a:pt x="1041" y="304"/>
                  </a:lnTo>
                  <a:lnTo>
                    <a:pt x="749" y="215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2" name="object 1432" descr=""/>
            <p:cNvSpPr/>
            <p:nvPr/>
          </p:nvSpPr>
          <p:spPr>
            <a:xfrm>
              <a:off x="1941234" y="5567822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80" h="6350">
                  <a:moveTo>
                    <a:pt x="13195" y="0"/>
                  </a:moveTo>
                  <a:lnTo>
                    <a:pt x="12115" y="1422"/>
                  </a:lnTo>
                  <a:lnTo>
                    <a:pt x="10909" y="2527"/>
                  </a:lnTo>
                  <a:lnTo>
                    <a:pt x="7442" y="863"/>
                  </a:lnTo>
                  <a:lnTo>
                    <a:pt x="4089" y="2120"/>
                  </a:lnTo>
                  <a:lnTo>
                    <a:pt x="736" y="2997"/>
                  </a:lnTo>
                  <a:lnTo>
                    <a:pt x="152" y="3352"/>
                  </a:lnTo>
                  <a:lnTo>
                    <a:pt x="0" y="3848"/>
                  </a:lnTo>
                  <a:lnTo>
                    <a:pt x="241" y="4470"/>
                  </a:lnTo>
                  <a:lnTo>
                    <a:pt x="1955" y="5918"/>
                  </a:lnTo>
                  <a:lnTo>
                    <a:pt x="3873" y="4178"/>
                  </a:lnTo>
                  <a:lnTo>
                    <a:pt x="5638" y="4838"/>
                  </a:lnTo>
                  <a:lnTo>
                    <a:pt x="7162" y="4457"/>
                  </a:lnTo>
                  <a:lnTo>
                    <a:pt x="8674" y="4165"/>
                  </a:lnTo>
                  <a:lnTo>
                    <a:pt x="9893" y="5562"/>
                  </a:lnTo>
                  <a:lnTo>
                    <a:pt x="11747" y="4787"/>
                  </a:lnTo>
                  <a:lnTo>
                    <a:pt x="13385" y="3632"/>
                  </a:lnTo>
                  <a:lnTo>
                    <a:pt x="15328" y="3721"/>
                  </a:lnTo>
                  <a:lnTo>
                    <a:pt x="17170" y="3428"/>
                  </a:lnTo>
                  <a:lnTo>
                    <a:pt x="17259" y="2514"/>
                  </a:lnTo>
                  <a:lnTo>
                    <a:pt x="16446" y="2387"/>
                  </a:lnTo>
                  <a:lnTo>
                    <a:pt x="15252" y="2565"/>
                  </a:lnTo>
                  <a:lnTo>
                    <a:pt x="13195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3" name="object 1433" descr=""/>
            <p:cNvSpPr/>
            <p:nvPr/>
          </p:nvSpPr>
          <p:spPr>
            <a:xfrm>
              <a:off x="1948830" y="557518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597" y="0"/>
                  </a:moveTo>
                  <a:lnTo>
                    <a:pt x="2552" y="584"/>
                  </a:lnTo>
                  <a:lnTo>
                    <a:pt x="1193" y="495"/>
                  </a:lnTo>
                  <a:lnTo>
                    <a:pt x="0" y="2031"/>
                  </a:lnTo>
                  <a:lnTo>
                    <a:pt x="1574" y="2133"/>
                  </a:lnTo>
                  <a:lnTo>
                    <a:pt x="2324" y="2666"/>
                  </a:lnTo>
                  <a:lnTo>
                    <a:pt x="2654" y="2997"/>
                  </a:lnTo>
                  <a:lnTo>
                    <a:pt x="2984" y="2997"/>
                  </a:lnTo>
                  <a:lnTo>
                    <a:pt x="3314" y="2666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EDC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4" name="object 1434" descr=""/>
            <p:cNvSpPr/>
            <p:nvPr/>
          </p:nvSpPr>
          <p:spPr>
            <a:xfrm>
              <a:off x="1943723" y="557433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628" y="0"/>
                  </a:moveTo>
                  <a:lnTo>
                    <a:pt x="1714" y="355"/>
                  </a:lnTo>
                  <a:lnTo>
                    <a:pt x="939" y="152"/>
                  </a:lnTo>
                  <a:lnTo>
                    <a:pt x="622" y="228"/>
                  </a:lnTo>
                  <a:lnTo>
                    <a:pt x="317" y="279"/>
                  </a:lnTo>
                  <a:lnTo>
                    <a:pt x="0" y="317"/>
                  </a:lnTo>
                  <a:lnTo>
                    <a:pt x="901" y="1752"/>
                  </a:lnTo>
                  <a:lnTo>
                    <a:pt x="2019" y="1587"/>
                  </a:lnTo>
                  <a:lnTo>
                    <a:pt x="3314" y="86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D7B9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5" name="object 1435" descr=""/>
            <p:cNvSpPr/>
            <p:nvPr/>
          </p:nvSpPr>
          <p:spPr>
            <a:xfrm>
              <a:off x="1980881" y="548411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5" y="0"/>
                  </a:moveTo>
                  <a:lnTo>
                    <a:pt x="190" y="507"/>
                  </a:lnTo>
                  <a:lnTo>
                    <a:pt x="355" y="584"/>
                  </a:lnTo>
                  <a:lnTo>
                    <a:pt x="419" y="241"/>
                  </a:lnTo>
                  <a:lnTo>
                    <a:pt x="152" y="10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6" name="object 1436" descr=""/>
            <p:cNvSpPr/>
            <p:nvPr/>
          </p:nvSpPr>
          <p:spPr>
            <a:xfrm>
              <a:off x="1862566" y="54332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431" y="0"/>
                  </a:moveTo>
                  <a:lnTo>
                    <a:pt x="203" y="406"/>
                  </a:lnTo>
                  <a:lnTo>
                    <a:pt x="0" y="825"/>
                  </a:lnTo>
                  <a:lnTo>
                    <a:pt x="469" y="723"/>
                  </a:lnTo>
                  <a:lnTo>
                    <a:pt x="889" y="571"/>
                  </a:lnTo>
                  <a:lnTo>
                    <a:pt x="990" y="1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8F3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7" name="object 1437" descr=""/>
            <p:cNvSpPr/>
            <p:nvPr/>
          </p:nvSpPr>
          <p:spPr>
            <a:xfrm>
              <a:off x="1966581" y="557399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76" y="0"/>
                  </a:moveTo>
                  <a:lnTo>
                    <a:pt x="0" y="368"/>
                  </a:lnTo>
                  <a:lnTo>
                    <a:pt x="381" y="558"/>
                  </a:lnTo>
                  <a:lnTo>
                    <a:pt x="346" y="368"/>
                  </a:lnTo>
                  <a:lnTo>
                    <a:pt x="241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1A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8" name="object 1438" descr=""/>
            <p:cNvSpPr/>
            <p:nvPr/>
          </p:nvSpPr>
          <p:spPr>
            <a:xfrm>
              <a:off x="1978197" y="548842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31" y="0"/>
                  </a:moveTo>
                  <a:lnTo>
                    <a:pt x="571" y="1079"/>
                  </a:lnTo>
                  <a:lnTo>
                    <a:pt x="0" y="1562"/>
                  </a:lnTo>
                  <a:lnTo>
                    <a:pt x="88" y="1879"/>
                  </a:lnTo>
                  <a:lnTo>
                    <a:pt x="825" y="2019"/>
                  </a:lnTo>
                  <a:lnTo>
                    <a:pt x="2616" y="2171"/>
                  </a:lnTo>
                  <a:lnTo>
                    <a:pt x="2971" y="1841"/>
                  </a:lnTo>
                  <a:lnTo>
                    <a:pt x="3327" y="1498"/>
                  </a:lnTo>
                  <a:lnTo>
                    <a:pt x="3682" y="1168"/>
                  </a:lnTo>
                  <a:lnTo>
                    <a:pt x="2870" y="965"/>
                  </a:lnTo>
                  <a:lnTo>
                    <a:pt x="2070" y="736"/>
                  </a:lnTo>
                  <a:lnTo>
                    <a:pt x="1523" y="38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CD0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9" name="object 1439" descr=""/>
            <p:cNvSpPr/>
            <p:nvPr/>
          </p:nvSpPr>
          <p:spPr>
            <a:xfrm>
              <a:off x="1982005" y="54927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25" y="647"/>
                  </a:lnTo>
                  <a:lnTo>
                    <a:pt x="406" y="965"/>
                  </a:lnTo>
                  <a:lnTo>
                    <a:pt x="1016" y="1054"/>
                  </a:lnTo>
                  <a:lnTo>
                    <a:pt x="863" y="520"/>
                  </a:lnTo>
                  <a:lnTo>
                    <a:pt x="596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6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0" name="object 1440" descr=""/>
            <p:cNvSpPr/>
            <p:nvPr/>
          </p:nvSpPr>
          <p:spPr>
            <a:xfrm>
              <a:off x="1918113" y="5475540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5">
                  <a:moveTo>
                    <a:pt x="4699" y="0"/>
                  </a:moveTo>
                  <a:lnTo>
                    <a:pt x="2235" y="241"/>
                  </a:lnTo>
                  <a:lnTo>
                    <a:pt x="0" y="2133"/>
                  </a:lnTo>
                  <a:lnTo>
                    <a:pt x="38" y="2463"/>
                  </a:lnTo>
                  <a:lnTo>
                    <a:pt x="76" y="3111"/>
                  </a:lnTo>
                  <a:lnTo>
                    <a:pt x="2743" y="4381"/>
                  </a:lnTo>
                  <a:lnTo>
                    <a:pt x="3911" y="4318"/>
                  </a:lnTo>
                  <a:lnTo>
                    <a:pt x="4584" y="4203"/>
                  </a:lnTo>
                  <a:lnTo>
                    <a:pt x="5245" y="4013"/>
                  </a:lnTo>
                  <a:lnTo>
                    <a:pt x="6286" y="3657"/>
                  </a:lnTo>
                  <a:lnTo>
                    <a:pt x="7340" y="3644"/>
                  </a:lnTo>
                  <a:lnTo>
                    <a:pt x="8394" y="3898"/>
                  </a:lnTo>
                  <a:lnTo>
                    <a:pt x="9055" y="4025"/>
                  </a:lnTo>
                  <a:lnTo>
                    <a:pt x="9715" y="4000"/>
                  </a:lnTo>
                  <a:lnTo>
                    <a:pt x="10350" y="3733"/>
                  </a:lnTo>
                  <a:lnTo>
                    <a:pt x="10744" y="3467"/>
                  </a:lnTo>
                  <a:lnTo>
                    <a:pt x="10972" y="3098"/>
                  </a:lnTo>
                  <a:lnTo>
                    <a:pt x="11010" y="2628"/>
                  </a:lnTo>
                  <a:lnTo>
                    <a:pt x="10871" y="1828"/>
                  </a:lnTo>
                  <a:lnTo>
                    <a:pt x="9575" y="1358"/>
                  </a:lnTo>
                  <a:lnTo>
                    <a:pt x="9512" y="1181"/>
                  </a:lnTo>
                  <a:lnTo>
                    <a:pt x="9474" y="1003"/>
                  </a:lnTo>
                  <a:lnTo>
                    <a:pt x="9461" y="812"/>
                  </a:lnTo>
                  <a:lnTo>
                    <a:pt x="9156" y="723"/>
                  </a:lnTo>
                  <a:lnTo>
                    <a:pt x="8877" y="787"/>
                  </a:lnTo>
                  <a:lnTo>
                    <a:pt x="8636" y="977"/>
                  </a:lnTo>
                  <a:lnTo>
                    <a:pt x="7366" y="1066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5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1" name="object 1441" descr=""/>
            <p:cNvSpPr/>
            <p:nvPr/>
          </p:nvSpPr>
          <p:spPr>
            <a:xfrm>
              <a:off x="1918111" y="5474711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235" y="0"/>
                  </a:moveTo>
                  <a:lnTo>
                    <a:pt x="1244" y="1117"/>
                  </a:lnTo>
                  <a:lnTo>
                    <a:pt x="825" y="1727"/>
                  </a:lnTo>
                  <a:lnTo>
                    <a:pt x="419" y="2349"/>
                  </a:lnTo>
                  <a:lnTo>
                    <a:pt x="0" y="2959"/>
                  </a:lnTo>
                  <a:lnTo>
                    <a:pt x="2400" y="2184"/>
                  </a:lnTo>
                  <a:lnTo>
                    <a:pt x="4864" y="1905"/>
                  </a:lnTo>
                  <a:lnTo>
                    <a:pt x="7366" y="1892"/>
                  </a:lnTo>
                  <a:lnTo>
                    <a:pt x="7366" y="1549"/>
                  </a:lnTo>
                  <a:lnTo>
                    <a:pt x="7416" y="876"/>
                  </a:lnTo>
                  <a:lnTo>
                    <a:pt x="6756" y="342"/>
                  </a:lnTo>
                  <a:lnTo>
                    <a:pt x="6083" y="292"/>
                  </a:lnTo>
                  <a:lnTo>
                    <a:pt x="5397" y="838"/>
                  </a:lnTo>
                  <a:lnTo>
                    <a:pt x="5067" y="1054"/>
                  </a:lnTo>
                  <a:lnTo>
                    <a:pt x="4737" y="1092"/>
                  </a:lnTo>
                  <a:lnTo>
                    <a:pt x="4368" y="965"/>
                  </a:lnTo>
                  <a:lnTo>
                    <a:pt x="3289" y="254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2" name="object 1442" descr=""/>
            <p:cNvSpPr/>
            <p:nvPr/>
          </p:nvSpPr>
          <p:spPr>
            <a:xfrm>
              <a:off x="1918126" y="547451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2158" y="0"/>
                  </a:moveTo>
                  <a:lnTo>
                    <a:pt x="1295" y="88"/>
                  </a:lnTo>
                  <a:lnTo>
                    <a:pt x="457" y="215"/>
                  </a:lnTo>
                  <a:lnTo>
                    <a:pt x="0" y="1104"/>
                  </a:lnTo>
                  <a:lnTo>
                    <a:pt x="406" y="1168"/>
                  </a:lnTo>
                  <a:lnTo>
                    <a:pt x="812" y="1244"/>
                  </a:lnTo>
                  <a:lnTo>
                    <a:pt x="1219" y="1308"/>
                  </a:lnTo>
                  <a:lnTo>
                    <a:pt x="4356" y="1155"/>
                  </a:lnTo>
                  <a:lnTo>
                    <a:pt x="3936" y="177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3" name="object 1443" descr=""/>
            <p:cNvSpPr/>
            <p:nvPr/>
          </p:nvSpPr>
          <p:spPr>
            <a:xfrm>
              <a:off x="1927699" y="547627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4140" y="0"/>
                  </a:moveTo>
                  <a:lnTo>
                    <a:pt x="3492" y="88"/>
                  </a:lnTo>
                  <a:lnTo>
                    <a:pt x="2832" y="190"/>
                  </a:lnTo>
                  <a:lnTo>
                    <a:pt x="2184" y="279"/>
                  </a:lnTo>
                  <a:lnTo>
                    <a:pt x="1752" y="25"/>
                  </a:lnTo>
                  <a:lnTo>
                    <a:pt x="1346" y="50"/>
                  </a:lnTo>
                  <a:lnTo>
                    <a:pt x="939" y="342"/>
                  </a:lnTo>
                  <a:lnTo>
                    <a:pt x="609" y="381"/>
                  </a:lnTo>
                  <a:lnTo>
                    <a:pt x="292" y="482"/>
                  </a:lnTo>
                  <a:lnTo>
                    <a:pt x="0" y="635"/>
                  </a:lnTo>
                  <a:lnTo>
                    <a:pt x="723" y="1384"/>
                  </a:lnTo>
                  <a:lnTo>
                    <a:pt x="2501" y="2260"/>
                  </a:lnTo>
                  <a:lnTo>
                    <a:pt x="2882" y="2222"/>
                  </a:lnTo>
                  <a:lnTo>
                    <a:pt x="4114" y="45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0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4" name="object 1444" descr=""/>
            <p:cNvSpPr/>
            <p:nvPr/>
          </p:nvSpPr>
          <p:spPr>
            <a:xfrm>
              <a:off x="1923505" y="547470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685" y="0"/>
                  </a:moveTo>
                  <a:lnTo>
                    <a:pt x="0" y="850"/>
                  </a:lnTo>
                  <a:lnTo>
                    <a:pt x="2019" y="889"/>
                  </a:lnTo>
                  <a:lnTo>
                    <a:pt x="1358" y="3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4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5" name="object 1445" descr=""/>
            <p:cNvSpPr/>
            <p:nvPr/>
          </p:nvSpPr>
          <p:spPr>
            <a:xfrm>
              <a:off x="1926748" y="547604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82" y="0"/>
                  </a:moveTo>
                  <a:lnTo>
                    <a:pt x="190" y="0"/>
                  </a:lnTo>
                  <a:lnTo>
                    <a:pt x="0" y="469"/>
                  </a:lnTo>
                  <a:lnTo>
                    <a:pt x="292" y="495"/>
                  </a:lnTo>
                  <a:lnTo>
                    <a:pt x="571" y="444"/>
                  </a:lnTo>
                  <a:lnTo>
                    <a:pt x="825" y="304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6" name="object 1446" descr=""/>
            <p:cNvSpPr/>
            <p:nvPr/>
          </p:nvSpPr>
          <p:spPr>
            <a:xfrm>
              <a:off x="1928640" y="547588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00" y="0"/>
                  </a:moveTo>
                  <a:lnTo>
                    <a:pt x="381" y="76"/>
                  </a:lnTo>
                  <a:lnTo>
                    <a:pt x="0" y="736"/>
                  </a:lnTo>
                  <a:lnTo>
                    <a:pt x="825" y="685"/>
                  </a:lnTo>
                  <a:lnTo>
                    <a:pt x="1244" y="67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C8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7" name="object 1447" descr=""/>
            <p:cNvSpPr/>
            <p:nvPr/>
          </p:nvSpPr>
          <p:spPr>
            <a:xfrm>
              <a:off x="1859385" y="542771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511" y="0"/>
                  </a:moveTo>
                  <a:lnTo>
                    <a:pt x="1206" y="12"/>
                  </a:lnTo>
                  <a:lnTo>
                    <a:pt x="1054" y="330"/>
                  </a:lnTo>
                  <a:lnTo>
                    <a:pt x="888" y="647"/>
                  </a:lnTo>
                  <a:lnTo>
                    <a:pt x="736" y="952"/>
                  </a:lnTo>
                  <a:lnTo>
                    <a:pt x="406" y="1574"/>
                  </a:lnTo>
                  <a:lnTo>
                    <a:pt x="0" y="2260"/>
                  </a:lnTo>
                  <a:lnTo>
                    <a:pt x="1015" y="2768"/>
                  </a:lnTo>
                  <a:lnTo>
                    <a:pt x="1689" y="2108"/>
                  </a:lnTo>
                  <a:lnTo>
                    <a:pt x="1892" y="1676"/>
                  </a:lnTo>
                  <a:lnTo>
                    <a:pt x="2108" y="1231"/>
                  </a:lnTo>
                  <a:lnTo>
                    <a:pt x="2044" y="660"/>
                  </a:lnTo>
                  <a:lnTo>
                    <a:pt x="2108" y="139"/>
                  </a:lnTo>
                  <a:lnTo>
                    <a:pt x="1816" y="5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894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8" name="object 1448" descr=""/>
            <p:cNvSpPr/>
            <p:nvPr/>
          </p:nvSpPr>
          <p:spPr>
            <a:xfrm>
              <a:off x="1968237" y="5488497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2146" y="0"/>
                  </a:moveTo>
                  <a:lnTo>
                    <a:pt x="977" y="609"/>
                  </a:lnTo>
                  <a:lnTo>
                    <a:pt x="0" y="1269"/>
                  </a:lnTo>
                  <a:lnTo>
                    <a:pt x="1371" y="2616"/>
                  </a:lnTo>
                  <a:lnTo>
                    <a:pt x="3695" y="3606"/>
                  </a:lnTo>
                  <a:lnTo>
                    <a:pt x="5981" y="3822"/>
                  </a:lnTo>
                  <a:lnTo>
                    <a:pt x="8166" y="2260"/>
                  </a:lnTo>
                  <a:lnTo>
                    <a:pt x="10782" y="1943"/>
                  </a:lnTo>
                  <a:lnTo>
                    <a:pt x="10718" y="1625"/>
                  </a:lnTo>
                  <a:lnTo>
                    <a:pt x="10528" y="1003"/>
                  </a:lnTo>
                  <a:lnTo>
                    <a:pt x="9131" y="673"/>
                  </a:lnTo>
                  <a:lnTo>
                    <a:pt x="7531" y="1333"/>
                  </a:lnTo>
                  <a:lnTo>
                    <a:pt x="6286" y="190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87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9" name="object 1449" descr=""/>
            <p:cNvSpPr/>
            <p:nvPr/>
          </p:nvSpPr>
          <p:spPr>
            <a:xfrm>
              <a:off x="1863724" y="550427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2857" y="0"/>
                  </a:moveTo>
                  <a:lnTo>
                    <a:pt x="2298" y="0"/>
                  </a:lnTo>
                  <a:lnTo>
                    <a:pt x="1003" y="88"/>
                  </a:lnTo>
                  <a:lnTo>
                    <a:pt x="152" y="685"/>
                  </a:lnTo>
                  <a:lnTo>
                    <a:pt x="0" y="2057"/>
                  </a:lnTo>
                  <a:lnTo>
                    <a:pt x="901" y="2590"/>
                  </a:lnTo>
                  <a:lnTo>
                    <a:pt x="1117" y="3467"/>
                  </a:lnTo>
                  <a:lnTo>
                    <a:pt x="1143" y="4419"/>
                  </a:lnTo>
                  <a:lnTo>
                    <a:pt x="1435" y="4737"/>
                  </a:lnTo>
                  <a:lnTo>
                    <a:pt x="1803" y="4953"/>
                  </a:lnTo>
                  <a:lnTo>
                    <a:pt x="2235" y="5029"/>
                  </a:lnTo>
                  <a:lnTo>
                    <a:pt x="2667" y="5029"/>
                  </a:lnTo>
                  <a:lnTo>
                    <a:pt x="6807" y="2298"/>
                  </a:lnTo>
                  <a:lnTo>
                    <a:pt x="6604" y="1358"/>
                  </a:lnTo>
                  <a:lnTo>
                    <a:pt x="3987" y="127"/>
                  </a:lnTo>
                  <a:lnTo>
                    <a:pt x="3606" y="63"/>
                  </a:lnTo>
                  <a:lnTo>
                    <a:pt x="3238" y="2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16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0" name="object 1450" descr=""/>
            <p:cNvSpPr/>
            <p:nvPr/>
          </p:nvSpPr>
          <p:spPr>
            <a:xfrm>
              <a:off x="1863427" y="550870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435" y="0"/>
                  </a:moveTo>
                  <a:lnTo>
                    <a:pt x="1054" y="292"/>
                  </a:lnTo>
                  <a:lnTo>
                    <a:pt x="685" y="596"/>
                  </a:lnTo>
                  <a:lnTo>
                    <a:pt x="304" y="889"/>
                  </a:lnTo>
                  <a:lnTo>
                    <a:pt x="279" y="1181"/>
                  </a:lnTo>
                  <a:lnTo>
                    <a:pt x="279" y="1473"/>
                  </a:lnTo>
                  <a:lnTo>
                    <a:pt x="317" y="1752"/>
                  </a:lnTo>
                  <a:lnTo>
                    <a:pt x="152" y="1866"/>
                  </a:lnTo>
                  <a:lnTo>
                    <a:pt x="0" y="2311"/>
                  </a:lnTo>
                  <a:lnTo>
                    <a:pt x="76" y="2540"/>
                  </a:lnTo>
                  <a:lnTo>
                    <a:pt x="317" y="2768"/>
                  </a:lnTo>
                  <a:lnTo>
                    <a:pt x="393" y="3175"/>
                  </a:lnTo>
                  <a:lnTo>
                    <a:pt x="1701" y="3848"/>
                  </a:lnTo>
                  <a:lnTo>
                    <a:pt x="3086" y="3695"/>
                  </a:lnTo>
                  <a:lnTo>
                    <a:pt x="4457" y="3429"/>
                  </a:lnTo>
                  <a:lnTo>
                    <a:pt x="4838" y="3149"/>
                  </a:lnTo>
                  <a:lnTo>
                    <a:pt x="5105" y="2794"/>
                  </a:lnTo>
                  <a:lnTo>
                    <a:pt x="5232" y="2324"/>
                  </a:lnTo>
                  <a:lnTo>
                    <a:pt x="5270" y="1866"/>
                  </a:lnTo>
                  <a:lnTo>
                    <a:pt x="5181" y="1422"/>
                  </a:lnTo>
                  <a:lnTo>
                    <a:pt x="4991" y="990"/>
                  </a:lnTo>
                  <a:lnTo>
                    <a:pt x="4381" y="177"/>
                  </a:lnTo>
                  <a:lnTo>
                    <a:pt x="3263" y="647"/>
                  </a:lnTo>
                  <a:lnTo>
                    <a:pt x="2590" y="3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DDC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1" name="object 1451" descr=""/>
            <p:cNvSpPr/>
            <p:nvPr/>
          </p:nvSpPr>
          <p:spPr>
            <a:xfrm>
              <a:off x="1932494" y="5477465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6985" y="0"/>
                  </a:moveTo>
                  <a:lnTo>
                    <a:pt x="4902" y="736"/>
                  </a:lnTo>
                  <a:lnTo>
                    <a:pt x="2819" y="368"/>
                  </a:lnTo>
                  <a:lnTo>
                    <a:pt x="1574" y="292"/>
                  </a:lnTo>
                  <a:lnTo>
                    <a:pt x="939" y="927"/>
                  </a:lnTo>
                  <a:lnTo>
                    <a:pt x="228" y="1511"/>
                  </a:lnTo>
                  <a:lnTo>
                    <a:pt x="38" y="2463"/>
                  </a:lnTo>
                  <a:lnTo>
                    <a:pt x="0" y="2920"/>
                  </a:lnTo>
                  <a:lnTo>
                    <a:pt x="76" y="3352"/>
                  </a:lnTo>
                  <a:lnTo>
                    <a:pt x="266" y="3771"/>
                  </a:lnTo>
                  <a:lnTo>
                    <a:pt x="1181" y="5029"/>
                  </a:lnTo>
                  <a:lnTo>
                    <a:pt x="2489" y="4965"/>
                  </a:lnTo>
                  <a:lnTo>
                    <a:pt x="3822" y="4800"/>
                  </a:lnTo>
                  <a:lnTo>
                    <a:pt x="4660" y="4762"/>
                  </a:lnTo>
                  <a:lnTo>
                    <a:pt x="5435" y="4965"/>
                  </a:lnTo>
                  <a:lnTo>
                    <a:pt x="6451" y="5702"/>
                  </a:lnTo>
                  <a:lnTo>
                    <a:pt x="6832" y="5892"/>
                  </a:lnTo>
                  <a:lnTo>
                    <a:pt x="7239" y="6007"/>
                  </a:lnTo>
                  <a:lnTo>
                    <a:pt x="7683" y="6019"/>
                  </a:lnTo>
                  <a:lnTo>
                    <a:pt x="8115" y="5918"/>
                  </a:lnTo>
                  <a:lnTo>
                    <a:pt x="8509" y="5702"/>
                  </a:lnTo>
                  <a:lnTo>
                    <a:pt x="9601" y="4851"/>
                  </a:lnTo>
                  <a:lnTo>
                    <a:pt x="11023" y="4648"/>
                  </a:lnTo>
                  <a:lnTo>
                    <a:pt x="12141" y="3835"/>
                  </a:lnTo>
                  <a:lnTo>
                    <a:pt x="12433" y="3441"/>
                  </a:lnTo>
                  <a:lnTo>
                    <a:pt x="12560" y="3009"/>
                  </a:lnTo>
                  <a:lnTo>
                    <a:pt x="12446" y="2527"/>
                  </a:lnTo>
                  <a:lnTo>
                    <a:pt x="12103" y="2146"/>
                  </a:lnTo>
                  <a:lnTo>
                    <a:pt x="11684" y="2057"/>
                  </a:lnTo>
                  <a:lnTo>
                    <a:pt x="11201" y="2273"/>
                  </a:lnTo>
                  <a:lnTo>
                    <a:pt x="9080" y="330"/>
                  </a:lnTo>
                  <a:lnTo>
                    <a:pt x="6985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2" name="object 1452" descr=""/>
            <p:cNvSpPr/>
            <p:nvPr/>
          </p:nvSpPr>
          <p:spPr>
            <a:xfrm>
              <a:off x="1935313" y="547666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133" y="0"/>
                  </a:moveTo>
                  <a:lnTo>
                    <a:pt x="825" y="1028"/>
                  </a:lnTo>
                  <a:lnTo>
                    <a:pt x="558" y="1117"/>
                  </a:lnTo>
                  <a:lnTo>
                    <a:pt x="0" y="1168"/>
                  </a:lnTo>
                  <a:lnTo>
                    <a:pt x="2095" y="2870"/>
                  </a:lnTo>
                  <a:lnTo>
                    <a:pt x="4178" y="2489"/>
                  </a:lnTo>
                  <a:lnTo>
                    <a:pt x="6202" y="1168"/>
                  </a:lnTo>
                  <a:lnTo>
                    <a:pt x="3873" y="1104"/>
                  </a:lnTo>
                  <a:lnTo>
                    <a:pt x="2133" y="0"/>
                  </a:lnTo>
                  <a:close/>
                </a:path>
                <a:path w="6350" h="3175">
                  <a:moveTo>
                    <a:pt x="5245" y="139"/>
                  </a:moveTo>
                  <a:lnTo>
                    <a:pt x="3873" y="1104"/>
                  </a:lnTo>
                  <a:lnTo>
                    <a:pt x="6235" y="1104"/>
                  </a:lnTo>
                  <a:lnTo>
                    <a:pt x="5245" y="139"/>
                  </a:lnTo>
                  <a:close/>
                </a:path>
              </a:pathLst>
            </a:custGeom>
            <a:solidFill>
              <a:srgbClr val="E0D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3" name="object 1453" descr=""/>
            <p:cNvSpPr/>
            <p:nvPr/>
          </p:nvSpPr>
          <p:spPr>
            <a:xfrm>
              <a:off x="1930497" y="547765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82" y="0"/>
                  </a:moveTo>
                  <a:lnTo>
                    <a:pt x="952" y="63"/>
                  </a:lnTo>
                  <a:lnTo>
                    <a:pt x="635" y="165"/>
                  </a:lnTo>
                  <a:lnTo>
                    <a:pt x="342" y="304"/>
                  </a:lnTo>
                  <a:lnTo>
                    <a:pt x="0" y="1320"/>
                  </a:lnTo>
                  <a:lnTo>
                    <a:pt x="571" y="1905"/>
                  </a:lnTo>
                  <a:lnTo>
                    <a:pt x="1320" y="2413"/>
                  </a:lnTo>
                  <a:lnTo>
                    <a:pt x="1752" y="2590"/>
                  </a:lnTo>
                  <a:lnTo>
                    <a:pt x="2133" y="2501"/>
                  </a:lnTo>
                  <a:lnTo>
                    <a:pt x="2463" y="2197"/>
                  </a:lnTo>
                  <a:lnTo>
                    <a:pt x="3302" y="1739"/>
                  </a:lnTo>
                  <a:lnTo>
                    <a:pt x="3695" y="1054"/>
                  </a:lnTo>
                  <a:lnTo>
                    <a:pt x="3568" y="101"/>
                  </a:lnTo>
                  <a:lnTo>
                    <a:pt x="2806" y="63"/>
                  </a:lnTo>
                  <a:lnTo>
                    <a:pt x="2044" y="38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4" name="object 1454" descr=""/>
            <p:cNvSpPr/>
            <p:nvPr/>
          </p:nvSpPr>
          <p:spPr>
            <a:xfrm>
              <a:off x="1936137" y="5476791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101" y="0"/>
                  </a:moveTo>
                  <a:lnTo>
                    <a:pt x="63" y="304"/>
                  </a:lnTo>
                  <a:lnTo>
                    <a:pt x="38" y="596"/>
                  </a:lnTo>
                  <a:lnTo>
                    <a:pt x="0" y="901"/>
                  </a:lnTo>
                  <a:lnTo>
                    <a:pt x="1485" y="774"/>
                  </a:lnTo>
                  <a:lnTo>
                    <a:pt x="3136" y="1447"/>
                  </a:lnTo>
                  <a:lnTo>
                    <a:pt x="4368" y="12"/>
                  </a:lnTo>
                  <a:lnTo>
                    <a:pt x="1523" y="1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DA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5" name="object 1455" descr=""/>
            <p:cNvSpPr/>
            <p:nvPr/>
          </p:nvSpPr>
          <p:spPr>
            <a:xfrm>
              <a:off x="1866734" y="5499334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4444" y="0"/>
                  </a:moveTo>
                  <a:lnTo>
                    <a:pt x="3555" y="1104"/>
                  </a:lnTo>
                  <a:lnTo>
                    <a:pt x="2311" y="1968"/>
                  </a:lnTo>
                  <a:lnTo>
                    <a:pt x="571" y="2908"/>
                  </a:lnTo>
                  <a:lnTo>
                    <a:pt x="0" y="4165"/>
                  </a:lnTo>
                  <a:lnTo>
                    <a:pt x="1257" y="5905"/>
                  </a:lnTo>
                  <a:lnTo>
                    <a:pt x="3365" y="6311"/>
                  </a:lnTo>
                  <a:lnTo>
                    <a:pt x="4025" y="6210"/>
                  </a:lnTo>
                  <a:lnTo>
                    <a:pt x="4432" y="6019"/>
                  </a:lnTo>
                  <a:lnTo>
                    <a:pt x="4813" y="5791"/>
                  </a:lnTo>
                  <a:lnTo>
                    <a:pt x="5168" y="5524"/>
                  </a:lnTo>
                  <a:lnTo>
                    <a:pt x="6083" y="4775"/>
                  </a:lnTo>
                  <a:lnTo>
                    <a:pt x="7111" y="4584"/>
                  </a:lnTo>
                  <a:lnTo>
                    <a:pt x="8242" y="4800"/>
                  </a:lnTo>
                  <a:lnTo>
                    <a:pt x="9207" y="4914"/>
                  </a:lnTo>
                  <a:lnTo>
                    <a:pt x="10147" y="4876"/>
                  </a:lnTo>
                  <a:lnTo>
                    <a:pt x="11036" y="4406"/>
                  </a:lnTo>
                  <a:lnTo>
                    <a:pt x="12407" y="3263"/>
                  </a:lnTo>
                  <a:lnTo>
                    <a:pt x="12699" y="2031"/>
                  </a:lnTo>
                  <a:lnTo>
                    <a:pt x="11353" y="647"/>
                  </a:lnTo>
                  <a:lnTo>
                    <a:pt x="10947" y="393"/>
                  </a:lnTo>
                  <a:lnTo>
                    <a:pt x="10490" y="253"/>
                  </a:lnTo>
                  <a:lnTo>
                    <a:pt x="10007" y="241"/>
                  </a:lnTo>
                  <a:lnTo>
                    <a:pt x="8889" y="368"/>
                  </a:lnTo>
                  <a:lnTo>
                    <a:pt x="7797" y="634"/>
                  </a:lnTo>
                  <a:lnTo>
                    <a:pt x="6667" y="571"/>
                  </a:lnTo>
                  <a:lnTo>
                    <a:pt x="5613" y="647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4AD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6" name="object 1456" descr=""/>
            <p:cNvSpPr/>
            <p:nvPr/>
          </p:nvSpPr>
          <p:spPr>
            <a:xfrm>
              <a:off x="1865985" y="550114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016" y="0"/>
                  </a:moveTo>
                  <a:lnTo>
                    <a:pt x="939" y="152"/>
                  </a:lnTo>
                  <a:lnTo>
                    <a:pt x="622" y="406"/>
                  </a:lnTo>
                  <a:lnTo>
                    <a:pt x="304" y="774"/>
                  </a:lnTo>
                  <a:lnTo>
                    <a:pt x="50" y="1193"/>
                  </a:lnTo>
                  <a:lnTo>
                    <a:pt x="0" y="3149"/>
                  </a:lnTo>
                  <a:lnTo>
                    <a:pt x="304" y="3568"/>
                  </a:lnTo>
                  <a:lnTo>
                    <a:pt x="1104" y="4203"/>
                  </a:lnTo>
                  <a:lnTo>
                    <a:pt x="1409" y="4203"/>
                  </a:lnTo>
                  <a:lnTo>
                    <a:pt x="1714" y="4165"/>
                  </a:lnTo>
                  <a:lnTo>
                    <a:pt x="2006" y="4089"/>
                  </a:lnTo>
                  <a:lnTo>
                    <a:pt x="1943" y="2666"/>
                  </a:lnTo>
                  <a:lnTo>
                    <a:pt x="2260" y="1346"/>
                  </a:lnTo>
                  <a:lnTo>
                    <a:pt x="3060" y="152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DDCD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7" name="object 1457" descr=""/>
            <p:cNvSpPr/>
            <p:nvPr/>
          </p:nvSpPr>
          <p:spPr>
            <a:xfrm>
              <a:off x="1870295" y="549793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959" y="0"/>
                  </a:moveTo>
                  <a:lnTo>
                    <a:pt x="1320" y="63"/>
                  </a:lnTo>
                  <a:lnTo>
                    <a:pt x="253" y="800"/>
                  </a:lnTo>
                  <a:lnTo>
                    <a:pt x="0" y="2501"/>
                  </a:lnTo>
                  <a:lnTo>
                    <a:pt x="1003" y="2717"/>
                  </a:lnTo>
                  <a:lnTo>
                    <a:pt x="3009" y="3175"/>
                  </a:lnTo>
                  <a:lnTo>
                    <a:pt x="3657" y="2667"/>
                  </a:lnTo>
                  <a:lnTo>
                    <a:pt x="3873" y="1981"/>
                  </a:lnTo>
                  <a:lnTo>
                    <a:pt x="3797" y="1193"/>
                  </a:lnTo>
                  <a:lnTo>
                    <a:pt x="3657" y="698"/>
                  </a:lnTo>
                  <a:lnTo>
                    <a:pt x="3378" y="292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B7F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8" name="object 1458" descr=""/>
            <p:cNvSpPr/>
            <p:nvPr/>
          </p:nvSpPr>
          <p:spPr>
            <a:xfrm>
              <a:off x="1873253" y="549500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413" y="0"/>
                  </a:moveTo>
                  <a:lnTo>
                    <a:pt x="1447" y="1346"/>
                  </a:lnTo>
                  <a:lnTo>
                    <a:pt x="469" y="2006"/>
                  </a:lnTo>
                  <a:lnTo>
                    <a:pt x="381" y="2336"/>
                  </a:lnTo>
                  <a:lnTo>
                    <a:pt x="215" y="2654"/>
                  </a:lnTo>
                  <a:lnTo>
                    <a:pt x="0" y="2921"/>
                  </a:lnTo>
                  <a:lnTo>
                    <a:pt x="50" y="3289"/>
                  </a:lnTo>
                  <a:lnTo>
                    <a:pt x="114" y="3644"/>
                  </a:lnTo>
                  <a:lnTo>
                    <a:pt x="165" y="4000"/>
                  </a:lnTo>
                  <a:lnTo>
                    <a:pt x="787" y="4838"/>
                  </a:lnTo>
                  <a:lnTo>
                    <a:pt x="1333" y="5892"/>
                  </a:lnTo>
                  <a:lnTo>
                    <a:pt x="2616" y="4838"/>
                  </a:lnTo>
                  <a:lnTo>
                    <a:pt x="2857" y="4495"/>
                  </a:lnTo>
                  <a:lnTo>
                    <a:pt x="3060" y="4140"/>
                  </a:lnTo>
                  <a:lnTo>
                    <a:pt x="3365" y="3136"/>
                  </a:lnTo>
                  <a:lnTo>
                    <a:pt x="3467" y="2540"/>
                  </a:lnTo>
                  <a:lnTo>
                    <a:pt x="3454" y="1917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DD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9" name="object 1459" descr=""/>
            <p:cNvSpPr/>
            <p:nvPr/>
          </p:nvSpPr>
          <p:spPr>
            <a:xfrm>
              <a:off x="1868062" y="54991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" y="0"/>
                  </a:moveTo>
                  <a:lnTo>
                    <a:pt x="0" y="622"/>
                  </a:lnTo>
                  <a:lnTo>
                    <a:pt x="12" y="939"/>
                  </a:lnTo>
                  <a:lnTo>
                    <a:pt x="165" y="850"/>
                  </a:lnTo>
                  <a:lnTo>
                    <a:pt x="368" y="812"/>
                  </a:lnTo>
                  <a:lnTo>
                    <a:pt x="647" y="342"/>
                  </a:lnTo>
                  <a:lnTo>
                    <a:pt x="482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F3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0" name="object 1460" descr=""/>
            <p:cNvSpPr/>
            <p:nvPr/>
          </p:nvSpPr>
          <p:spPr>
            <a:xfrm>
              <a:off x="1857178" y="5523571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79">
                  <a:moveTo>
                    <a:pt x="6743" y="0"/>
                  </a:moveTo>
                  <a:lnTo>
                    <a:pt x="5499" y="88"/>
                  </a:lnTo>
                  <a:lnTo>
                    <a:pt x="4800" y="228"/>
                  </a:lnTo>
                  <a:lnTo>
                    <a:pt x="4140" y="507"/>
                  </a:lnTo>
                  <a:lnTo>
                    <a:pt x="3441" y="698"/>
                  </a:lnTo>
                  <a:lnTo>
                    <a:pt x="342" y="2285"/>
                  </a:lnTo>
                  <a:lnTo>
                    <a:pt x="0" y="3695"/>
                  </a:lnTo>
                  <a:lnTo>
                    <a:pt x="1054" y="3784"/>
                  </a:lnTo>
                  <a:lnTo>
                    <a:pt x="1968" y="4013"/>
                  </a:lnTo>
                  <a:lnTo>
                    <a:pt x="2438" y="4025"/>
                  </a:lnTo>
                  <a:lnTo>
                    <a:pt x="2895" y="3987"/>
                  </a:lnTo>
                  <a:lnTo>
                    <a:pt x="3352" y="3886"/>
                  </a:lnTo>
                  <a:lnTo>
                    <a:pt x="4216" y="3657"/>
                  </a:lnTo>
                  <a:lnTo>
                    <a:pt x="5041" y="3682"/>
                  </a:lnTo>
                  <a:lnTo>
                    <a:pt x="5791" y="4203"/>
                  </a:lnTo>
                  <a:lnTo>
                    <a:pt x="6731" y="4241"/>
                  </a:lnTo>
                  <a:lnTo>
                    <a:pt x="7721" y="4737"/>
                  </a:lnTo>
                  <a:lnTo>
                    <a:pt x="8534" y="4279"/>
                  </a:lnTo>
                  <a:lnTo>
                    <a:pt x="9347" y="3759"/>
                  </a:lnTo>
                  <a:lnTo>
                    <a:pt x="9918" y="3263"/>
                  </a:lnTo>
                  <a:lnTo>
                    <a:pt x="10236" y="2679"/>
                  </a:lnTo>
                  <a:lnTo>
                    <a:pt x="9994" y="1892"/>
                  </a:lnTo>
                  <a:lnTo>
                    <a:pt x="9690" y="1523"/>
                  </a:lnTo>
                  <a:lnTo>
                    <a:pt x="9347" y="1206"/>
                  </a:lnTo>
                  <a:lnTo>
                    <a:pt x="8928" y="952"/>
                  </a:lnTo>
                  <a:lnTo>
                    <a:pt x="7861" y="380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DCCC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1" name="object 1461" descr=""/>
            <p:cNvSpPr/>
            <p:nvPr/>
          </p:nvSpPr>
          <p:spPr>
            <a:xfrm>
              <a:off x="1855481" y="552586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044" y="0"/>
                  </a:moveTo>
                  <a:lnTo>
                    <a:pt x="0" y="952"/>
                  </a:lnTo>
                  <a:lnTo>
                    <a:pt x="1460" y="2006"/>
                  </a:lnTo>
                  <a:lnTo>
                    <a:pt x="1955" y="3035"/>
                  </a:lnTo>
                  <a:lnTo>
                    <a:pt x="2667" y="3403"/>
                  </a:lnTo>
                  <a:lnTo>
                    <a:pt x="3378" y="3759"/>
                  </a:lnTo>
                  <a:lnTo>
                    <a:pt x="4076" y="4127"/>
                  </a:lnTo>
                  <a:lnTo>
                    <a:pt x="4673" y="3594"/>
                  </a:lnTo>
                  <a:lnTo>
                    <a:pt x="4902" y="2933"/>
                  </a:lnTo>
                  <a:lnTo>
                    <a:pt x="4826" y="2159"/>
                  </a:lnTo>
                  <a:lnTo>
                    <a:pt x="4686" y="1689"/>
                  </a:lnTo>
                  <a:lnTo>
                    <a:pt x="4457" y="1257"/>
                  </a:lnTo>
                  <a:lnTo>
                    <a:pt x="4127" y="889"/>
                  </a:lnTo>
                  <a:lnTo>
                    <a:pt x="3340" y="800"/>
                  </a:lnTo>
                  <a:lnTo>
                    <a:pt x="2501" y="83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D5B0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2" name="object 1462" descr=""/>
            <p:cNvSpPr/>
            <p:nvPr/>
          </p:nvSpPr>
          <p:spPr>
            <a:xfrm>
              <a:off x="1860623" y="552182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431" y="622"/>
                  </a:moveTo>
                  <a:lnTo>
                    <a:pt x="1066" y="622"/>
                  </a:lnTo>
                  <a:lnTo>
                    <a:pt x="0" y="2451"/>
                  </a:lnTo>
                  <a:lnTo>
                    <a:pt x="2044" y="2705"/>
                  </a:lnTo>
                  <a:lnTo>
                    <a:pt x="2552" y="2349"/>
                  </a:lnTo>
                  <a:lnTo>
                    <a:pt x="3187" y="2158"/>
                  </a:lnTo>
                  <a:lnTo>
                    <a:pt x="3530" y="1587"/>
                  </a:lnTo>
                  <a:lnTo>
                    <a:pt x="3431" y="622"/>
                  </a:lnTo>
                  <a:close/>
                </a:path>
                <a:path w="3810" h="3175">
                  <a:moveTo>
                    <a:pt x="2082" y="0"/>
                  </a:moveTo>
                  <a:lnTo>
                    <a:pt x="1651" y="76"/>
                  </a:lnTo>
                  <a:lnTo>
                    <a:pt x="1308" y="292"/>
                  </a:lnTo>
                  <a:lnTo>
                    <a:pt x="1041" y="647"/>
                  </a:lnTo>
                  <a:lnTo>
                    <a:pt x="3431" y="622"/>
                  </a:lnTo>
                  <a:lnTo>
                    <a:pt x="3276" y="393"/>
                  </a:lnTo>
                  <a:lnTo>
                    <a:pt x="2921" y="152"/>
                  </a:lnTo>
                  <a:lnTo>
                    <a:pt x="2514" y="2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88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3" name="object 1463" descr=""/>
            <p:cNvSpPr/>
            <p:nvPr/>
          </p:nvSpPr>
          <p:spPr>
            <a:xfrm>
              <a:off x="1944285" y="547743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4673" y="0"/>
                  </a:moveTo>
                  <a:lnTo>
                    <a:pt x="2501" y="177"/>
                  </a:lnTo>
                  <a:lnTo>
                    <a:pt x="330" y="444"/>
                  </a:lnTo>
                  <a:lnTo>
                    <a:pt x="38" y="774"/>
                  </a:lnTo>
                  <a:lnTo>
                    <a:pt x="0" y="1130"/>
                  </a:lnTo>
                  <a:lnTo>
                    <a:pt x="215" y="1511"/>
                  </a:lnTo>
                  <a:lnTo>
                    <a:pt x="2324" y="2489"/>
                  </a:lnTo>
                  <a:lnTo>
                    <a:pt x="3441" y="2832"/>
                  </a:lnTo>
                  <a:lnTo>
                    <a:pt x="4038" y="2857"/>
                  </a:lnTo>
                  <a:lnTo>
                    <a:pt x="4470" y="2781"/>
                  </a:lnTo>
                  <a:lnTo>
                    <a:pt x="4686" y="2540"/>
                  </a:lnTo>
                  <a:lnTo>
                    <a:pt x="4673" y="2095"/>
                  </a:lnTo>
                  <a:lnTo>
                    <a:pt x="6819" y="596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9662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4" name="object 1464" descr=""/>
            <p:cNvSpPr/>
            <p:nvPr/>
          </p:nvSpPr>
          <p:spPr>
            <a:xfrm>
              <a:off x="1943660" y="547841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685" y="0"/>
                  </a:moveTo>
                  <a:lnTo>
                    <a:pt x="342" y="25"/>
                  </a:lnTo>
                  <a:lnTo>
                    <a:pt x="12" y="330"/>
                  </a:lnTo>
                  <a:lnTo>
                    <a:pt x="0" y="660"/>
                  </a:lnTo>
                  <a:lnTo>
                    <a:pt x="12" y="990"/>
                  </a:lnTo>
                  <a:lnTo>
                    <a:pt x="1892" y="1752"/>
                  </a:lnTo>
                  <a:lnTo>
                    <a:pt x="2260" y="1435"/>
                  </a:lnTo>
                  <a:lnTo>
                    <a:pt x="2006" y="558"/>
                  </a:lnTo>
                  <a:lnTo>
                    <a:pt x="1676" y="457"/>
                  </a:lnTo>
                  <a:lnTo>
                    <a:pt x="1371" y="355"/>
                  </a:lnTo>
                  <a:lnTo>
                    <a:pt x="1054" y="24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5" name="object 1465" descr=""/>
            <p:cNvSpPr/>
            <p:nvPr/>
          </p:nvSpPr>
          <p:spPr>
            <a:xfrm>
              <a:off x="1943672" y="547788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39" y="0"/>
                  </a:moveTo>
                  <a:lnTo>
                    <a:pt x="0" y="863"/>
                  </a:lnTo>
                  <a:lnTo>
                    <a:pt x="355" y="863"/>
                  </a:lnTo>
                  <a:lnTo>
                    <a:pt x="698" y="825"/>
                  </a:lnTo>
                  <a:lnTo>
                    <a:pt x="1041" y="774"/>
                  </a:lnTo>
                  <a:lnTo>
                    <a:pt x="1028" y="508"/>
                  </a:lnTo>
                  <a:lnTo>
                    <a:pt x="990" y="25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CD8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6" name="object 1466" descr=""/>
            <p:cNvSpPr/>
            <p:nvPr/>
          </p:nvSpPr>
          <p:spPr>
            <a:xfrm>
              <a:off x="1916149" y="547671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50" y="0"/>
                  </a:moveTo>
                  <a:lnTo>
                    <a:pt x="558" y="50"/>
                  </a:lnTo>
                  <a:lnTo>
                    <a:pt x="279" y="139"/>
                  </a:lnTo>
                  <a:lnTo>
                    <a:pt x="0" y="241"/>
                  </a:lnTo>
                  <a:lnTo>
                    <a:pt x="431" y="685"/>
                  </a:lnTo>
                  <a:lnTo>
                    <a:pt x="660" y="393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7" name="object 1467" descr=""/>
            <p:cNvSpPr/>
            <p:nvPr/>
          </p:nvSpPr>
          <p:spPr>
            <a:xfrm>
              <a:off x="1866035" y="550124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52" y="0"/>
                  </a:moveTo>
                  <a:lnTo>
                    <a:pt x="380" y="152"/>
                  </a:lnTo>
                  <a:lnTo>
                    <a:pt x="25" y="482"/>
                  </a:lnTo>
                  <a:lnTo>
                    <a:pt x="0" y="1104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8" name="object 1468" descr=""/>
            <p:cNvSpPr/>
            <p:nvPr/>
          </p:nvSpPr>
          <p:spPr>
            <a:xfrm>
              <a:off x="1989087" y="5519262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10642" y="0"/>
                  </a:moveTo>
                  <a:lnTo>
                    <a:pt x="9956" y="76"/>
                  </a:lnTo>
                  <a:lnTo>
                    <a:pt x="8826" y="825"/>
                  </a:lnTo>
                  <a:lnTo>
                    <a:pt x="8585" y="1066"/>
                  </a:lnTo>
                  <a:lnTo>
                    <a:pt x="8305" y="1168"/>
                  </a:lnTo>
                  <a:lnTo>
                    <a:pt x="7962" y="1130"/>
                  </a:lnTo>
                  <a:lnTo>
                    <a:pt x="7607" y="1396"/>
                  </a:lnTo>
                  <a:lnTo>
                    <a:pt x="7213" y="1600"/>
                  </a:lnTo>
                  <a:lnTo>
                    <a:pt x="6781" y="1739"/>
                  </a:lnTo>
                  <a:lnTo>
                    <a:pt x="4825" y="2235"/>
                  </a:lnTo>
                  <a:lnTo>
                    <a:pt x="4267" y="2476"/>
                  </a:lnTo>
                  <a:lnTo>
                    <a:pt x="3695" y="2527"/>
                  </a:lnTo>
                  <a:lnTo>
                    <a:pt x="3098" y="2387"/>
                  </a:lnTo>
                  <a:lnTo>
                    <a:pt x="2476" y="2336"/>
                  </a:lnTo>
                  <a:lnTo>
                    <a:pt x="0" y="4571"/>
                  </a:lnTo>
                  <a:lnTo>
                    <a:pt x="76" y="4952"/>
                  </a:lnTo>
                  <a:lnTo>
                    <a:pt x="393" y="5283"/>
                  </a:lnTo>
                  <a:lnTo>
                    <a:pt x="5511" y="5638"/>
                  </a:lnTo>
                  <a:lnTo>
                    <a:pt x="6299" y="4965"/>
                  </a:lnTo>
                  <a:lnTo>
                    <a:pt x="7175" y="4356"/>
                  </a:lnTo>
                  <a:lnTo>
                    <a:pt x="9169" y="2133"/>
                  </a:lnTo>
                  <a:lnTo>
                    <a:pt x="10502" y="2171"/>
                  </a:lnTo>
                  <a:lnTo>
                    <a:pt x="11988" y="3238"/>
                  </a:lnTo>
                  <a:lnTo>
                    <a:pt x="12509" y="2997"/>
                  </a:lnTo>
                  <a:lnTo>
                    <a:pt x="12877" y="2628"/>
                  </a:lnTo>
                  <a:lnTo>
                    <a:pt x="12953" y="2044"/>
                  </a:lnTo>
                  <a:lnTo>
                    <a:pt x="12001" y="1663"/>
                  </a:lnTo>
                  <a:lnTo>
                    <a:pt x="11341" y="1003"/>
                  </a:lnTo>
                  <a:lnTo>
                    <a:pt x="10998" y="25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924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9" name="object 1469" descr=""/>
            <p:cNvSpPr/>
            <p:nvPr/>
          </p:nvSpPr>
          <p:spPr>
            <a:xfrm>
              <a:off x="1875843" y="5496091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2933" y="0"/>
                  </a:moveTo>
                  <a:lnTo>
                    <a:pt x="1777" y="800"/>
                  </a:lnTo>
                  <a:lnTo>
                    <a:pt x="863" y="838"/>
                  </a:lnTo>
                  <a:lnTo>
                    <a:pt x="316" y="1028"/>
                  </a:lnTo>
                  <a:lnTo>
                    <a:pt x="0" y="1333"/>
                  </a:lnTo>
                  <a:lnTo>
                    <a:pt x="18" y="2120"/>
                  </a:lnTo>
                  <a:lnTo>
                    <a:pt x="101" y="2286"/>
                  </a:lnTo>
                  <a:lnTo>
                    <a:pt x="183" y="2628"/>
                  </a:lnTo>
                  <a:lnTo>
                    <a:pt x="307" y="3644"/>
                  </a:lnTo>
                  <a:lnTo>
                    <a:pt x="380" y="3784"/>
                  </a:lnTo>
                  <a:lnTo>
                    <a:pt x="748" y="4000"/>
                  </a:lnTo>
                  <a:lnTo>
                    <a:pt x="1777" y="4152"/>
                  </a:lnTo>
                  <a:lnTo>
                    <a:pt x="2818" y="4597"/>
                  </a:lnTo>
                  <a:lnTo>
                    <a:pt x="3771" y="5207"/>
                  </a:lnTo>
                  <a:lnTo>
                    <a:pt x="4673" y="5892"/>
                  </a:lnTo>
                  <a:lnTo>
                    <a:pt x="5295" y="6273"/>
                  </a:lnTo>
                  <a:lnTo>
                    <a:pt x="5943" y="6578"/>
                  </a:lnTo>
                  <a:lnTo>
                    <a:pt x="6692" y="6604"/>
                  </a:lnTo>
                  <a:lnTo>
                    <a:pt x="8038" y="6451"/>
                  </a:lnTo>
                  <a:lnTo>
                    <a:pt x="9194" y="5981"/>
                  </a:lnTo>
                  <a:lnTo>
                    <a:pt x="9867" y="4699"/>
                  </a:lnTo>
                  <a:lnTo>
                    <a:pt x="10175" y="3784"/>
                  </a:lnTo>
                  <a:lnTo>
                    <a:pt x="10195" y="2921"/>
                  </a:lnTo>
                  <a:lnTo>
                    <a:pt x="5384" y="2921"/>
                  </a:lnTo>
                  <a:lnTo>
                    <a:pt x="4241" y="2120"/>
                  </a:lnTo>
                  <a:lnTo>
                    <a:pt x="5725" y="2120"/>
                  </a:lnTo>
                  <a:lnTo>
                    <a:pt x="5917" y="1803"/>
                  </a:lnTo>
                  <a:lnTo>
                    <a:pt x="6133" y="1665"/>
                  </a:lnTo>
                  <a:lnTo>
                    <a:pt x="6019" y="838"/>
                  </a:lnTo>
                  <a:lnTo>
                    <a:pt x="5879" y="647"/>
                  </a:lnTo>
                  <a:lnTo>
                    <a:pt x="5460" y="368"/>
                  </a:lnTo>
                  <a:lnTo>
                    <a:pt x="4215" y="317"/>
                  </a:lnTo>
                  <a:lnTo>
                    <a:pt x="2933" y="0"/>
                  </a:lnTo>
                  <a:close/>
                </a:path>
                <a:path w="10794" h="6985">
                  <a:moveTo>
                    <a:pt x="7683" y="914"/>
                  </a:moveTo>
                  <a:lnTo>
                    <a:pt x="6634" y="1346"/>
                  </a:lnTo>
                  <a:lnTo>
                    <a:pt x="6133" y="1665"/>
                  </a:lnTo>
                  <a:lnTo>
                    <a:pt x="5812" y="2024"/>
                  </a:lnTo>
                  <a:lnTo>
                    <a:pt x="5384" y="2921"/>
                  </a:lnTo>
                  <a:lnTo>
                    <a:pt x="10195" y="2921"/>
                  </a:lnTo>
                  <a:lnTo>
                    <a:pt x="7683" y="914"/>
                  </a:lnTo>
                  <a:close/>
                </a:path>
                <a:path w="10794" h="6985">
                  <a:moveTo>
                    <a:pt x="5725" y="2120"/>
                  </a:moveTo>
                  <a:lnTo>
                    <a:pt x="4241" y="2120"/>
                  </a:lnTo>
                  <a:lnTo>
                    <a:pt x="5130" y="2641"/>
                  </a:lnTo>
                  <a:lnTo>
                    <a:pt x="5725" y="2120"/>
                  </a:lnTo>
                  <a:close/>
                </a:path>
                <a:path w="10794" h="6985">
                  <a:moveTo>
                    <a:pt x="6133" y="1665"/>
                  </a:moveTo>
                  <a:lnTo>
                    <a:pt x="5917" y="1803"/>
                  </a:lnTo>
                  <a:lnTo>
                    <a:pt x="5812" y="2024"/>
                  </a:lnTo>
                  <a:lnTo>
                    <a:pt x="6133" y="1665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0" name="object 1470" descr=""/>
            <p:cNvSpPr/>
            <p:nvPr/>
          </p:nvSpPr>
          <p:spPr>
            <a:xfrm>
              <a:off x="1881106" y="5490329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559" y="0"/>
                  </a:moveTo>
                  <a:lnTo>
                    <a:pt x="698" y="2235"/>
                  </a:lnTo>
                  <a:lnTo>
                    <a:pt x="0" y="2971"/>
                  </a:lnTo>
                  <a:lnTo>
                    <a:pt x="355" y="3886"/>
                  </a:lnTo>
                  <a:lnTo>
                    <a:pt x="279" y="4737"/>
                  </a:lnTo>
                  <a:lnTo>
                    <a:pt x="292" y="5181"/>
                  </a:lnTo>
                  <a:lnTo>
                    <a:pt x="482" y="5537"/>
                  </a:lnTo>
                  <a:lnTo>
                    <a:pt x="838" y="5816"/>
                  </a:lnTo>
                  <a:lnTo>
                    <a:pt x="1257" y="5854"/>
                  </a:lnTo>
                  <a:lnTo>
                    <a:pt x="1638" y="5765"/>
                  </a:lnTo>
                  <a:lnTo>
                    <a:pt x="2006" y="5537"/>
                  </a:lnTo>
                  <a:lnTo>
                    <a:pt x="2438" y="5156"/>
                  </a:lnTo>
                  <a:lnTo>
                    <a:pt x="2832" y="4762"/>
                  </a:lnTo>
                  <a:lnTo>
                    <a:pt x="3276" y="4406"/>
                  </a:lnTo>
                  <a:lnTo>
                    <a:pt x="6108" y="3327"/>
                  </a:lnTo>
                  <a:lnTo>
                    <a:pt x="6858" y="3213"/>
                  </a:lnTo>
                  <a:lnTo>
                    <a:pt x="8623" y="1714"/>
                  </a:lnTo>
                  <a:lnTo>
                    <a:pt x="8521" y="1244"/>
                  </a:lnTo>
                  <a:lnTo>
                    <a:pt x="5549" y="38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1" name="object 1471" descr=""/>
            <p:cNvSpPr/>
            <p:nvPr/>
          </p:nvSpPr>
          <p:spPr>
            <a:xfrm>
              <a:off x="1877353" y="5487533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3136" y="0"/>
                  </a:moveTo>
                  <a:lnTo>
                    <a:pt x="2387" y="101"/>
                  </a:lnTo>
                  <a:lnTo>
                    <a:pt x="1676" y="88"/>
                  </a:lnTo>
                  <a:lnTo>
                    <a:pt x="1397" y="787"/>
                  </a:lnTo>
                  <a:lnTo>
                    <a:pt x="1371" y="1625"/>
                  </a:lnTo>
                  <a:lnTo>
                    <a:pt x="533" y="1993"/>
                  </a:lnTo>
                  <a:lnTo>
                    <a:pt x="0" y="2362"/>
                  </a:lnTo>
                  <a:lnTo>
                    <a:pt x="88" y="2552"/>
                  </a:lnTo>
                  <a:lnTo>
                    <a:pt x="165" y="2755"/>
                  </a:lnTo>
                  <a:lnTo>
                    <a:pt x="254" y="2946"/>
                  </a:lnTo>
                  <a:lnTo>
                    <a:pt x="1689" y="2946"/>
                  </a:lnTo>
                  <a:lnTo>
                    <a:pt x="4572" y="2921"/>
                  </a:lnTo>
                  <a:lnTo>
                    <a:pt x="4902" y="3365"/>
                  </a:lnTo>
                  <a:lnTo>
                    <a:pt x="5321" y="3479"/>
                  </a:lnTo>
                  <a:lnTo>
                    <a:pt x="5816" y="3213"/>
                  </a:lnTo>
                  <a:lnTo>
                    <a:pt x="6705" y="2603"/>
                  </a:lnTo>
                  <a:lnTo>
                    <a:pt x="7226" y="1841"/>
                  </a:lnTo>
                  <a:lnTo>
                    <a:pt x="6858" y="711"/>
                  </a:lnTo>
                  <a:lnTo>
                    <a:pt x="6388" y="419"/>
                  </a:lnTo>
                  <a:lnTo>
                    <a:pt x="5956" y="482"/>
                  </a:lnTo>
                  <a:lnTo>
                    <a:pt x="5537" y="812"/>
                  </a:lnTo>
                  <a:lnTo>
                    <a:pt x="4495" y="952"/>
                  </a:lnTo>
                  <a:lnTo>
                    <a:pt x="4114" y="1155"/>
                  </a:lnTo>
                  <a:lnTo>
                    <a:pt x="3581" y="1790"/>
                  </a:lnTo>
                  <a:lnTo>
                    <a:pt x="3657" y="673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2" name="object 1472" descr=""/>
            <p:cNvSpPr/>
            <p:nvPr/>
          </p:nvSpPr>
          <p:spPr>
            <a:xfrm>
              <a:off x="1877626" y="549256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178" y="0"/>
                  </a:moveTo>
                  <a:lnTo>
                    <a:pt x="3860" y="101"/>
                  </a:lnTo>
                  <a:lnTo>
                    <a:pt x="3530" y="152"/>
                  </a:lnTo>
                  <a:lnTo>
                    <a:pt x="3073" y="152"/>
                  </a:lnTo>
                  <a:lnTo>
                    <a:pt x="2946" y="279"/>
                  </a:lnTo>
                  <a:lnTo>
                    <a:pt x="2679" y="749"/>
                  </a:lnTo>
                  <a:lnTo>
                    <a:pt x="2781" y="1003"/>
                  </a:lnTo>
                  <a:lnTo>
                    <a:pt x="3124" y="1270"/>
                  </a:lnTo>
                  <a:lnTo>
                    <a:pt x="3416" y="3657"/>
                  </a:lnTo>
                  <a:lnTo>
                    <a:pt x="368" y="2616"/>
                  </a:lnTo>
                  <a:lnTo>
                    <a:pt x="0" y="4318"/>
                  </a:lnTo>
                  <a:lnTo>
                    <a:pt x="2844" y="4394"/>
                  </a:lnTo>
                  <a:lnTo>
                    <a:pt x="4279" y="4445"/>
                  </a:lnTo>
                  <a:lnTo>
                    <a:pt x="4394" y="4241"/>
                  </a:lnTo>
                  <a:lnTo>
                    <a:pt x="4648" y="3835"/>
                  </a:lnTo>
                  <a:lnTo>
                    <a:pt x="4292" y="3213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D2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3" name="object 1473" descr=""/>
            <p:cNvSpPr/>
            <p:nvPr/>
          </p:nvSpPr>
          <p:spPr>
            <a:xfrm>
              <a:off x="1874461" y="549009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307" y="1511"/>
                  </a:moveTo>
                  <a:lnTo>
                    <a:pt x="12" y="1511"/>
                  </a:lnTo>
                  <a:lnTo>
                    <a:pt x="2044" y="3898"/>
                  </a:lnTo>
                  <a:lnTo>
                    <a:pt x="2307" y="1511"/>
                  </a:lnTo>
                  <a:close/>
                </a:path>
                <a:path w="3175" h="4445">
                  <a:moveTo>
                    <a:pt x="2489" y="0"/>
                  </a:moveTo>
                  <a:lnTo>
                    <a:pt x="622" y="927"/>
                  </a:lnTo>
                  <a:lnTo>
                    <a:pt x="292" y="1193"/>
                  </a:lnTo>
                  <a:lnTo>
                    <a:pt x="0" y="1524"/>
                  </a:lnTo>
                  <a:lnTo>
                    <a:pt x="2307" y="1511"/>
                  </a:lnTo>
                  <a:lnTo>
                    <a:pt x="2324" y="1358"/>
                  </a:lnTo>
                  <a:lnTo>
                    <a:pt x="3151" y="393"/>
                  </a:lnTo>
                  <a:lnTo>
                    <a:pt x="2857" y="76"/>
                  </a:lnTo>
                  <a:lnTo>
                    <a:pt x="2489" y="0"/>
                  </a:lnTo>
                  <a:close/>
                </a:path>
                <a:path w="3175" h="4445">
                  <a:moveTo>
                    <a:pt x="3151" y="393"/>
                  </a:moveTo>
                  <a:close/>
                </a:path>
              </a:pathLst>
            </a:custGeom>
            <a:solidFill>
              <a:srgbClr val="DFC6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4" name="object 1474" descr=""/>
            <p:cNvSpPr/>
            <p:nvPr/>
          </p:nvSpPr>
          <p:spPr>
            <a:xfrm>
              <a:off x="1878189" y="549142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57" y="0"/>
                  </a:moveTo>
                  <a:lnTo>
                    <a:pt x="228" y="1422"/>
                  </a:lnTo>
                  <a:lnTo>
                    <a:pt x="0" y="2781"/>
                  </a:lnTo>
                  <a:lnTo>
                    <a:pt x="1650" y="2285"/>
                  </a:lnTo>
                  <a:lnTo>
                    <a:pt x="2565" y="2400"/>
                  </a:lnTo>
                  <a:lnTo>
                    <a:pt x="2590" y="2031"/>
                  </a:lnTo>
                  <a:lnTo>
                    <a:pt x="2603" y="1663"/>
                  </a:lnTo>
                  <a:lnTo>
                    <a:pt x="2628" y="1295"/>
                  </a:lnTo>
                  <a:lnTo>
                    <a:pt x="1765" y="76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5" name="object 1475" descr=""/>
            <p:cNvSpPr/>
            <p:nvPr/>
          </p:nvSpPr>
          <p:spPr>
            <a:xfrm>
              <a:off x="1881924" y="548980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540" y="0"/>
                  </a:moveTo>
                  <a:lnTo>
                    <a:pt x="1828" y="165"/>
                  </a:lnTo>
                  <a:lnTo>
                    <a:pt x="1130" y="520"/>
                  </a:lnTo>
                  <a:lnTo>
                    <a:pt x="749" y="558"/>
                  </a:lnTo>
                  <a:lnTo>
                    <a:pt x="381" y="609"/>
                  </a:lnTo>
                  <a:lnTo>
                    <a:pt x="0" y="647"/>
                  </a:lnTo>
                  <a:lnTo>
                    <a:pt x="152" y="1930"/>
                  </a:lnTo>
                  <a:lnTo>
                    <a:pt x="1066" y="1816"/>
                  </a:lnTo>
                  <a:lnTo>
                    <a:pt x="1968" y="1714"/>
                  </a:lnTo>
                  <a:lnTo>
                    <a:pt x="2882" y="1600"/>
                  </a:lnTo>
                  <a:lnTo>
                    <a:pt x="3429" y="1371"/>
                  </a:lnTo>
                  <a:lnTo>
                    <a:pt x="3543" y="1003"/>
                  </a:lnTo>
                  <a:lnTo>
                    <a:pt x="3251" y="495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6" name="object 1476" descr=""/>
            <p:cNvSpPr/>
            <p:nvPr/>
          </p:nvSpPr>
          <p:spPr>
            <a:xfrm>
              <a:off x="1897587" y="547787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27" y="0"/>
                  </a:moveTo>
                  <a:lnTo>
                    <a:pt x="2946" y="330"/>
                  </a:lnTo>
                  <a:lnTo>
                    <a:pt x="2552" y="0"/>
                  </a:lnTo>
                  <a:lnTo>
                    <a:pt x="0" y="736"/>
                  </a:lnTo>
                  <a:lnTo>
                    <a:pt x="368" y="2374"/>
                  </a:lnTo>
                  <a:lnTo>
                    <a:pt x="1244" y="4178"/>
                  </a:lnTo>
                  <a:lnTo>
                    <a:pt x="939" y="4533"/>
                  </a:lnTo>
                  <a:lnTo>
                    <a:pt x="863" y="4940"/>
                  </a:lnTo>
                  <a:lnTo>
                    <a:pt x="1028" y="5372"/>
                  </a:lnTo>
                  <a:lnTo>
                    <a:pt x="1549" y="6146"/>
                  </a:lnTo>
                  <a:lnTo>
                    <a:pt x="2235" y="6604"/>
                  </a:lnTo>
                  <a:lnTo>
                    <a:pt x="3187" y="6591"/>
                  </a:lnTo>
                  <a:lnTo>
                    <a:pt x="4838" y="4533"/>
                  </a:lnTo>
                  <a:lnTo>
                    <a:pt x="4914" y="4343"/>
                  </a:lnTo>
                  <a:lnTo>
                    <a:pt x="4965" y="4152"/>
                  </a:lnTo>
                  <a:lnTo>
                    <a:pt x="5003" y="3746"/>
                  </a:lnTo>
                  <a:lnTo>
                    <a:pt x="5003" y="3543"/>
                  </a:lnTo>
                  <a:lnTo>
                    <a:pt x="4927" y="3136"/>
                  </a:lnTo>
                  <a:lnTo>
                    <a:pt x="4698" y="2844"/>
                  </a:lnTo>
                  <a:lnTo>
                    <a:pt x="4317" y="2667"/>
                  </a:lnTo>
                  <a:lnTo>
                    <a:pt x="3835" y="2755"/>
                  </a:lnTo>
                  <a:lnTo>
                    <a:pt x="4292" y="2527"/>
                  </a:lnTo>
                  <a:lnTo>
                    <a:pt x="4571" y="2501"/>
                  </a:lnTo>
                  <a:lnTo>
                    <a:pt x="4864" y="2552"/>
                  </a:lnTo>
                  <a:lnTo>
                    <a:pt x="5270" y="2501"/>
                  </a:lnTo>
                  <a:lnTo>
                    <a:pt x="5626" y="2336"/>
                  </a:lnTo>
                  <a:lnTo>
                    <a:pt x="5918" y="2044"/>
                  </a:lnTo>
                  <a:lnTo>
                    <a:pt x="6057" y="1625"/>
                  </a:lnTo>
                  <a:lnTo>
                    <a:pt x="5968" y="1270"/>
                  </a:lnTo>
                  <a:lnTo>
                    <a:pt x="5638" y="965"/>
                  </a:lnTo>
                  <a:lnTo>
                    <a:pt x="4610" y="101"/>
                  </a:lnTo>
                  <a:lnTo>
                    <a:pt x="3759" y="25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7" name="object 1477" descr=""/>
            <p:cNvSpPr/>
            <p:nvPr/>
          </p:nvSpPr>
          <p:spPr>
            <a:xfrm>
              <a:off x="1891013" y="547880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2540" y="0"/>
                  </a:moveTo>
                  <a:lnTo>
                    <a:pt x="1828" y="393"/>
                  </a:lnTo>
                  <a:lnTo>
                    <a:pt x="406" y="1155"/>
                  </a:lnTo>
                  <a:lnTo>
                    <a:pt x="0" y="3086"/>
                  </a:lnTo>
                  <a:lnTo>
                    <a:pt x="1257" y="3949"/>
                  </a:lnTo>
                  <a:lnTo>
                    <a:pt x="2679" y="4711"/>
                  </a:lnTo>
                  <a:lnTo>
                    <a:pt x="4114" y="5092"/>
                  </a:lnTo>
                  <a:lnTo>
                    <a:pt x="5207" y="4711"/>
                  </a:lnTo>
                  <a:lnTo>
                    <a:pt x="5829" y="3289"/>
                  </a:lnTo>
                  <a:lnTo>
                    <a:pt x="5054" y="1866"/>
                  </a:lnTo>
                  <a:lnTo>
                    <a:pt x="2997" y="1727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9B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8" name="object 1478" descr=""/>
            <p:cNvSpPr/>
            <p:nvPr/>
          </p:nvSpPr>
          <p:spPr>
            <a:xfrm>
              <a:off x="1891179" y="548206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658" y="0"/>
                  </a:moveTo>
                  <a:lnTo>
                    <a:pt x="5664" y="38"/>
                  </a:lnTo>
                  <a:lnTo>
                    <a:pt x="2489" y="1143"/>
                  </a:lnTo>
                  <a:lnTo>
                    <a:pt x="1854" y="1117"/>
                  </a:lnTo>
                  <a:lnTo>
                    <a:pt x="1193" y="1193"/>
                  </a:lnTo>
                  <a:lnTo>
                    <a:pt x="609" y="1460"/>
                  </a:lnTo>
                  <a:lnTo>
                    <a:pt x="152" y="1943"/>
                  </a:lnTo>
                  <a:lnTo>
                    <a:pt x="0" y="2374"/>
                  </a:lnTo>
                  <a:lnTo>
                    <a:pt x="38" y="2794"/>
                  </a:lnTo>
                  <a:lnTo>
                    <a:pt x="2768" y="4140"/>
                  </a:lnTo>
                  <a:lnTo>
                    <a:pt x="4051" y="3619"/>
                  </a:lnTo>
                  <a:lnTo>
                    <a:pt x="5359" y="3225"/>
                  </a:lnTo>
                  <a:lnTo>
                    <a:pt x="7785" y="1028"/>
                  </a:lnTo>
                  <a:lnTo>
                    <a:pt x="7721" y="685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DACD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9" name="object 1479" descr=""/>
            <p:cNvSpPr/>
            <p:nvPr/>
          </p:nvSpPr>
          <p:spPr>
            <a:xfrm>
              <a:off x="1900146" y="54778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08" y="0"/>
                  </a:moveTo>
                  <a:lnTo>
                    <a:pt x="254" y="0"/>
                  </a:lnTo>
                  <a:lnTo>
                    <a:pt x="0" y="76"/>
                  </a:lnTo>
                  <a:lnTo>
                    <a:pt x="266" y="736"/>
                  </a:lnTo>
                  <a:lnTo>
                    <a:pt x="520" y="736"/>
                  </a:lnTo>
                  <a:lnTo>
                    <a:pt x="774" y="63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D8D4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0" name="object 1480" descr=""/>
            <p:cNvSpPr/>
            <p:nvPr/>
          </p:nvSpPr>
          <p:spPr>
            <a:xfrm>
              <a:off x="1882771" y="5479910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6591" y="0"/>
                  </a:moveTo>
                  <a:lnTo>
                    <a:pt x="5080" y="1358"/>
                  </a:lnTo>
                  <a:lnTo>
                    <a:pt x="3136" y="1625"/>
                  </a:lnTo>
                  <a:lnTo>
                    <a:pt x="1282" y="2120"/>
                  </a:lnTo>
                  <a:lnTo>
                    <a:pt x="1600" y="3175"/>
                  </a:lnTo>
                  <a:lnTo>
                    <a:pt x="0" y="4241"/>
                  </a:lnTo>
                  <a:lnTo>
                    <a:pt x="1295" y="5295"/>
                  </a:lnTo>
                  <a:lnTo>
                    <a:pt x="3467" y="5295"/>
                  </a:lnTo>
                  <a:lnTo>
                    <a:pt x="3771" y="5664"/>
                  </a:lnTo>
                  <a:lnTo>
                    <a:pt x="4140" y="5918"/>
                  </a:lnTo>
                  <a:lnTo>
                    <a:pt x="4584" y="6070"/>
                  </a:lnTo>
                  <a:lnTo>
                    <a:pt x="5283" y="6197"/>
                  </a:lnTo>
                  <a:lnTo>
                    <a:pt x="5956" y="6134"/>
                  </a:lnTo>
                  <a:lnTo>
                    <a:pt x="7531" y="5613"/>
                  </a:lnTo>
                  <a:lnTo>
                    <a:pt x="8140" y="4940"/>
                  </a:lnTo>
                  <a:lnTo>
                    <a:pt x="8801" y="4318"/>
                  </a:lnTo>
                  <a:lnTo>
                    <a:pt x="9258" y="3556"/>
                  </a:lnTo>
                  <a:lnTo>
                    <a:pt x="10474" y="3556"/>
                  </a:lnTo>
                  <a:lnTo>
                    <a:pt x="10878" y="3263"/>
                  </a:lnTo>
                  <a:lnTo>
                    <a:pt x="8648" y="50"/>
                  </a:lnTo>
                  <a:lnTo>
                    <a:pt x="6591" y="0"/>
                  </a:lnTo>
                  <a:close/>
                </a:path>
                <a:path w="11430" h="6350">
                  <a:moveTo>
                    <a:pt x="10474" y="3556"/>
                  </a:moveTo>
                  <a:lnTo>
                    <a:pt x="9258" y="3556"/>
                  </a:lnTo>
                  <a:lnTo>
                    <a:pt x="10223" y="3746"/>
                  </a:lnTo>
                  <a:lnTo>
                    <a:pt x="10474" y="3556"/>
                  </a:lnTo>
                  <a:close/>
                </a:path>
                <a:path w="11430" h="6350">
                  <a:moveTo>
                    <a:pt x="10878" y="3263"/>
                  </a:moveTo>
                  <a:close/>
                </a:path>
              </a:pathLst>
            </a:custGeom>
            <a:solidFill>
              <a:srgbClr val="CA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1" name="object 1481" descr=""/>
            <p:cNvSpPr/>
            <p:nvPr/>
          </p:nvSpPr>
          <p:spPr>
            <a:xfrm>
              <a:off x="1882896" y="548625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238" y="0"/>
                  </a:moveTo>
                  <a:lnTo>
                    <a:pt x="2273" y="876"/>
                  </a:lnTo>
                  <a:lnTo>
                    <a:pt x="736" y="863"/>
                  </a:lnTo>
                  <a:lnTo>
                    <a:pt x="0" y="2095"/>
                  </a:lnTo>
                  <a:lnTo>
                    <a:pt x="1155" y="2184"/>
                  </a:lnTo>
                  <a:lnTo>
                    <a:pt x="1397" y="2501"/>
                  </a:lnTo>
                  <a:lnTo>
                    <a:pt x="1714" y="2717"/>
                  </a:lnTo>
                  <a:lnTo>
                    <a:pt x="2108" y="2794"/>
                  </a:lnTo>
                  <a:lnTo>
                    <a:pt x="2501" y="2781"/>
                  </a:lnTo>
                  <a:lnTo>
                    <a:pt x="2882" y="2692"/>
                  </a:lnTo>
                  <a:lnTo>
                    <a:pt x="3873" y="1130"/>
                  </a:lnTo>
                  <a:lnTo>
                    <a:pt x="3822" y="762"/>
                  </a:lnTo>
                  <a:lnTo>
                    <a:pt x="3670" y="39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2" name="object 1482" descr=""/>
            <p:cNvSpPr/>
            <p:nvPr/>
          </p:nvSpPr>
          <p:spPr>
            <a:xfrm>
              <a:off x="1879959" y="5488207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041" y="0"/>
                  </a:moveTo>
                  <a:lnTo>
                    <a:pt x="749" y="279"/>
                  </a:lnTo>
                  <a:lnTo>
                    <a:pt x="0" y="571"/>
                  </a:lnTo>
                  <a:lnTo>
                    <a:pt x="787" y="990"/>
                  </a:lnTo>
                  <a:lnTo>
                    <a:pt x="1244" y="1244"/>
                  </a:lnTo>
                  <a:lnTo>
                    <a:pt x="1676" y="762"/>
                  </a:lnTo>
                  <a:lnTo>
                    <a:pt x="1892" y="279"/>
                  </a:lnTo>
                  <a:lnTo>
                    <a:pt x="1625" y="127"/>
                  </a:lnTo>
                  <a:lnTo>
                    <a:pt x="1346" y="2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3" name="object 1483" descr=""/>
            <p:cNvSpPr/>
            <p:nvPr/>
          </p:nvSpPr>
          <p:spPr>
            <a:xfrm>
              <a:off x="1886201" y="548521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38" y="0"/>
                  </a:moveTo>
                  <a:lnTo>
                    <a:pt x="0" y="1549"/>
                  </a:lnTo>
                  <a:lnTo>
                    <a:pt x="800" y="1485"/>
                  </a:lnTo>
                  <a:lnTo>
                    <a:pt x="1269" y="1028"/>
                  </a:lnTo>
                  <a:lnTo>
                    <a:pt x="1409" y="24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4" name="object 1484" descr=""/>
            <p:cNvSpPr/>
            <p:nvPr/>
          </p:nvSpPr>
          <p:spPr>
            <a:xfrm>
              <a:off x="1876531" y="54894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711" y="0"/>
                  </a:moveTo>
                  <a:lnTo>
                    <a:pt x="279" y="279"/>
                  </a:lnTo>
                  <a:lnTo>
                    <a:pt x="0" y="838"/>
                  </a:lnTo>
                  <a:lnTo>
                    <a:pt x="1104" y="1041"/>
                  </a:lnTo>
                  <a:lnTo>
                    <a:pt x="1092" y="685"/>
                  </a:lnTo>
                  <a:lnTo>
                    <a:pt x="1168" y="355"/>
                  </a:lnTo>
                  <a:lnTo>
                    <a:pt x="1358" y="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5" name="object 1485" descr=""/>
            <p:cNvSpPr/>
            <p:nvPr/>
          </p:nvSpPr>
          <p:spPr>
            <a:xfrm>
              <a:off x="1874461" y="54908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03" y="0"/>
                  </a:moveTo>
                  <a:lnTo>
                    <a:pt x="469" y="12"/>
                  </a:lnTo>
                  <a:lnTo>
                    <a:pt x="114" y="254"/>
                  </a:lnTo>
                  <a:lnTo>
                    <a:pt x="0" y="80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27F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6" name="object 1486" descr=""/>
            <p:cNvSpPr/>
            <p:nvPr/>
          </p:nvSpPr>
          <p:spPr>
            <a:xfrm>
              <a:off x="1876574" y="5553879"/>
              <a:ext cx="66040" cy="13335"/>
            </a:xfrm>
            <a:custGeom>
              <a:avLst/>
              <a:gdLst/>
              <a:ahLst/>
              <a:cxnLst/>
              <a:rect l="l" t="t" r="r" b="b"/>
              <a:pathLst>
                <a:path w="66039" h="13335">
                  <a:moveTo>
                    <a:pt x="52430" y="11963"/>
                  </a:moveTo>
                  <a:lnTo>
                    <a:pt x="45377" y="11963"/>
                  </a:lnTo>
                  <a:lnTo>
                    <a:pt x="48768" y="12903"/>
                  </a:lnTo>
                  <a:lnTo>
                    <a:pt x="52171" y="12268"/>
                  </a:lnTo>
                  <a:lnTo>
                    <a:pt x="52430" y="11963"/>
                  </a:lnTo>
                  <a:close/>
                </a:path>
                <a:path w="66039" h="13335">
                  <a:moveTo>
                    <a:pt x="774" y="0"/>
                  </a:moveTo>
                  <a:lnTo>
                    <a:pt x="940" y="914"/>
                  </a:lnTo>
                  <a:lnTo>
                    <a:pt x="952" y="1828"/>
                  </a:lnTo>
                  <a:lnTo>
                    <a:pt x="0" y="3632"/>
                  </a:lnTo>
                  <a:lnTo>
                    <a:pt x="2743" y="4279"/>
                  </a:lnTo>
                  <a:lnTo>
                    <a:pt x="5270" y="5460"/>
                  </a:lnTo>
                  <a:lnTo>
                    <a:pt x="11404" y="7988"/>
                  </a:lnTo>
                  <a:lnTo>
                    <a:pt x="14604" y="10540"/>
                  </a:lnTo>
                  <a:lnTo>
                    <a:pt x="23279" y="11429"/>
                  </a:lnTo>
                  <a:lnTo>
                    <a:pt x="28105" y="12395"/>
                  </a:lnTo>
                  <a:lnTo>
                    <a:pt x="33007" y="12166"/>
                  </a:lnTo>
                  <a:lnTo>
                    <a:pt x="31982" y="9988"/>
                  </a:lnTo>
                  <a:lnTo>
                    <a:pt x="31867" y="9778"/>
                  </a:lnTo>
                  <a:lnTo>
                    <a:pt x="29686" y="8547"/>
                  </a:lnTo>
                  <a:lnTo>
                    <a:pt x="28526" y="7454"/>
                  </a:lnTo>
                  <a:lnTo>
                    <a:pt x="27241" y="7454"/>
                  </a:lnTo>
                  <a:lnTo>
                    <a:pt x="27110" y="6845"/>
                  </a:lnTo>
                  <a:lnTo>
                    <a:pt x="19367" y="6845"/>
                  </a:lnTo>
                  <a:lnTo>
                    <a:pt x="18931" y="5422"/>
                  </a:lnTo>
                  <a:lnTo>
                    <a:pt x="10934" y="5422"/>
                  </a:lnTo>
                  <a:lnTo>
                    <a:pt x="6781" y="3327"/>
                  </a:lnTo>
                  <a:lnTo>
                    <a:pt x="2882" y="139"/>
                  </a:lnTo>
                  <a:lnTo>
                    <a:pt x="1816" y="50"/>
                  </a:lnTo>
                  <a:lnTo>
                    <a:pt x="774" y="0"/>
                  </a:lnTo>
                  <a:close/>
                </a:path>
                <a:path w="66039" h="13335">
                  <a:moveTo>
                    <a:pt x="34572" y="9705"/>
                  </a:moveTo>
                  <a:lnTo>
                    <a:pt x="34061" y="12179"/>
                  </a:lnTo>
                  <a:lnTo>
                    <a:pt x="36703" y="12191"/>
                  </a:lnTo>
                  <a:lnTo>
                    <a:pt x="39344" y="12382"/>
                  </a:lnTo>
                  <a:lnTo>
                    <a:pt x="45377" y="11963"/>
                  </a:lnTo>
                  <a:lnTo>
                    <a:pt x="52430" y="11963"/>
                  </a:lnTo>
                  <a:lnTo>
                    <a:pt x="52565" y="11404"/>
                  </a:lnTo>
                  <a:lnTo>
                    <a:pt x="52260" y="10934"/>
                  </a:lnTo>
                  <a:lnTo>
                    <a:pt x="51693" y="10439"/>
                  </a:lnTo>
                  <a:lnTo>
                    <a:pt x="39535" y="10439"/>
                  </a:lnTo>
                  <a:lnTo>
                    <a:pt x="36995" y="10401"/>
                  </a:lnTo>
                  <a:lnTo>
                    <a:pt x="36300" y="9988"/>
                  </a:lnTo>
                  <a:lnTo>
                    <a:pt x="34798" y="9778"/>
                  </a:lnTo>
                  <a:lnTo>
                    <a:pt x="34572" y="9705"/>
                  </a:lnTo>
                  <a:close/>
                </a:path>
                <a:path w="66039" h="13335">
                  <a:moveTo>
                    <a:pt x="65678" y="8483"/>
                  </a:moveTo>
                  <a:lnTo>
                    <a:pt x="55168" y="8483"/>
                  </a:lnTo>
                  <a:lnTo>
                    <a:pt x="55587" y="10693"/>
                  </a:lnTo>
                  <a:lnTo>
                    <a:pt x="56794" y="10706"/>
                  </a:lnTo>
                  <a:lnTo>
                    <a:pt x="59194" y="10769"/>
                  </a:lnTo>
                  <a:lnTo>
                    <a:pt x="61556" y="9499"/>
                  </a:lnTo>
                  <a:lnTo>
                    <a:pt x="65407" y="9499"/>
                  </a:lnTo>
                  <a:lnTo>
                    <a:pt x="65678" y="8483"/>
                  </a:lnTo>
                  <a:close/>
                </a:path>
                <a:path w="66039" h="13335">
                  <a:moveTo>
                    <a:pt x="65407" y="9499"/>
                  </a:moveTo>
                  <a:lnTo>
                    <a:pt x="61556" y="9499"/>
                  </a:lnTo>
                  <a:lnTo>
                    <a:pt x="63982" y="10452"/>
                  </a:lnTo>
                  <a:lnTo>
                    <a:pt x="64503" y="10515"/>
                  </a:lnTo>
                  <a:lnTo>
                    <a:pt x="64935" y="10375"/>
                  </a:lnTo>
                  <a:lnTo>
                    <a:pt x="65272" y="9988"/>
                  </a:lnTo>
                  <a:lnTo>
                    <a:pt x="65407" y="9499"/>
                  </a:lnTo>
                  <a:close/>
                </a:path>
                <a:path w="66039" h="13335">
                  <a:moveTo>
                    <a:pt x="45288" y="9042"/>
                  </a:moveTo>
                  <a:lnTo>
                    <a:pt x="34709" y="9042"/>
                  </a:lnTo>
                  <a:lnTo>
                    <a:pt x="36300" y="9988"/>
                  </a:lnTo>
                  <a:lnTo>
                    <a:pt x="39535" y="10439"/>
                  </a:lnTo>
                  <a:lnTo>
                    <a:pt x="51693" y="10439"/>
                  </a:lnTo>
                  <a:lnTo>
                    <a:pt x="47764" y="10413"/>
                  </a:lnTo>
                  <a:lnTo>
                    <a:pt x="45288" y="9042"/>
                  </a:lnTo>
                  <a:close/>
                </a:path>
                <a:path w="66039" h="13335">
                  <a:moveTo>
                    <a:pt x="50327" y="9393"/>
                  </a:moveTo>
                  <a:lnTo>
                    <a:pt x="47764" y="10413"/>
                  </a:lnTo>
                  <a:lnTo>
                    <a:pt x="51664" y="10413"/>
                  </a:lnTo>
                  <a:lnTo>
                    <a:pt x="50764" y="9627"/>
                  </a:lnTo>
                  <a:lnTo>
                    <a:pt x="50327" y="9393"/>
                  </a:lnTo>
                  <a:close/>
                </a:path>
                <a:path w="66039" h="13335">
                  <a:moveTo>
                    <a:pt x="34709" y="9042"/>
                  </a:moveTo>
                  <a:lnTo>
                    <a:pt x="34680" y="9740"/>
                  </a:lnTo>
                  <a:lnTo>
                    <a:pt x="34889" y="9791"/>
                  </a:lnTo>
                  <a:lnTo>
                    <a:pt x="36300" y="9988"/>
                  </a:lnTo>
                  <a:lnTo>
                    <a:pt x="34709" y="9042"/>
                  </a:lnTo>
                  <a:close/>
                </a:path>
                <a:path w="66039" h="13335">
                  <a:moveTo>
                    <a:pt x="53831" y="9347"/>
                  </a:moveTo>
                  <a:lnTo>
                    <a:pt x="50444" y="9347"/>
                  </a:lnTo>
                  <a:lnTo>
                    <a:pt x="50764" y="9627"/>
                  </a:lnTo>
                  <a:lnTo>
                    <a:pt x="50977" y="9740"/>
                  </a:lnTo>
                  <a:lnTo>
                    <a:pt x="53555" y="9524"/>
                  </a:lnTo>
                  <a:lnTo>
                    <a:pt x="53831" y="9347"/>
                  </a:lnTo>
                  <a:close/>
                </a:path>
                <a:path w="66039" h="13335">
                  <a:moveTo>
                    <a:pt x="61123" y="6032"/>
                  </a:moveTo>
                  <a:lnTo>
                    <a:pt x="26936" y="6032"/>
                  </a:lnTo>
                  <a:lnTo>
                    <a:pt x="27546" y="6362"/>
                  </a:lnTo>
                  <a:lnTo>
                    <a:pt x="31000" y="8547"/>
                  </a:lnTo>
                  <a:lnTo>
                    <a:pt x="34572" y="9705"/>
                  </a:lnTo>
                  <a:lnTo>
                    <a:pt x="34709" y="9042"/>
                  </a:lnTo>
                  <a:lnTo>
                    <a:pt x="45288" y="9042"/>
                  </a:lnTo>
                  <a:lnTo>
                    <a:pt x="45059" y="8915"/>
                  </a:lnTo>
                  <a:lnTo>
                    <a:pt x="48526" y="8432"/>
                  </a:lnTo>
                  <a:lnTo>
                    <a:pt x="65692" y="8432"/>
                  </a:lnTo>
                  <a:lnTo>
                    <a:pt x="65963" y="7416"/>
                  </a:lnTo>
                  <a:lnTo>
                    <a:pt x="64427" y="6464"/>
                  </a:lnTo>
                  <a:lnTo>
                    <a:pt x="61123" y="6032"/>
                  </a:lnTo>
                  <a:close/>
                </a:path>
                <a:path w="66039" h="13335">
                  <a:moveTo>
                    <a:pt x="50444" y="9347"/>
                  </a:moveTo>
                  <a:lnTo>
                    <a:pt x="50764" y="9627"/>
                  </a:lnTo>
                  <a:lnTo>
                    <a:pt x="50444" y="9347"/>
                  </a:lnTo>
                  <a:close/>
                </a:path>
                <a:path w="66039" h="13335">
                  <a:moveTo>
                    <a:pt x="65692" y="8432"/>
                  </a:moveTo>
                  <a:lnTo>
                    <a:pt x="48526" y="8432"/>
                  </a:lnTo>
                  <a:lnTo>
                    <a:pt x="50327" y="9393"/>
                  </a:lnTo>
                  <a:lnTo>
                    <a:pt x="53831" y="9347"/>
                  </a:lnTo>
                  <a:lnTo>
                    <a:pt x="55168" y="8483"/>
                  </a:lnTo>
                  <a:lnTo>
                    <a:pt x="65678" y="8483"/>
                  </a:lnTo>
                  <a:close/>
                </a:path>
                <a:path w="66039" h="13335">
                  <a:moveTo>
                    <a:pt x="27609" y="6578"/>
                  </a:moveTo>
                  <a:lnTo>
                    <a:pt x="27444" y="6578"/>
                  </a:lnTo>
                  <a:lnTo>
                    <a:pt x="27241" y="7454"/>
                  </a:lnTo>
                  <a:lnTo>
                    <a:pt x="28526" y="7454"/>
                  </a:lnTo>
                  <a:lnTo>
                    <a:pt x="27609" y="6578"/>
                  </a:lnTo>
                  <a:close/>
                </a:path>
                <a:path w="66039" h="13335">
                  <a:moveTo>
                    <a:pt x="27597" y="3263"/>
                  </a:moveTo>
                  <a:lnTo>
                    <a:pt x="21971" y="3492"/>
                  </a:lnTo>
                  <a:lnTo>
                    <a:pt x="20777" y="4063"/>
                  </a:lnTo>
                  <a:lnTo>
                    <a:pt x="20053" y="5168"/>
                  </a:lnTo>
                  <a:lnTo>
                    <a:pt x="19367" y="6845"/>
                  </a:lnTo>
                  <a:lnTo>
                    <a:pt x="27110" y="6845"/>
                  </a:lnTo>
                  <a:lnTo>
                    <a:pt x="26936" y="6032"/>
                  </a:lnTo>
                  <a:lnTo>
                    <a:pt x="61123" y="6032"/>
                  </a:lnTo>
                  <a:lnTo>
                    <a:pt x="60540" y="5956"/>
                  </a:lnTo>
                  <a:lnTo>
                    <a:pt x="59118" y="5054"/>
                  </a:lnTo>
                  <a:lnTo>
                    <a:pt x="57594" y="4254"/>
                  </a:lnTo>
                  <a:lnTo>
                    <a:pt x="55626" y="4140"/>
                  </a:lnTo>
                  <a:lnTo>
                    <a:pt x="55235" y="3873"/>
                  </a:lnTo>
                  <a:lnTo>
                    <a:pt x="30772" y="3873"/>
                  </a:lnTo>
                  <a:lnTo>
                    <a:pt x="27597" y="3263"/>
                  </a:lnTo>
                  <a:close/>
                </a:path>
                <a:path w="66039" h="13335">
                  <a:moveTo>
                    <a:pt x="17081" y="2971"/>
                  </a:moveTo>
                  <a:lnTo>
                    <a:pt x="16052" y="3009"/>
                  </a:lnTo>
                  <a:lnTo>
                    <a:pt x="10934" y="5422"/>
                  </a:lnTo>
                  <a:lnTo>
                    <a:pt x="18931" y="5422"/>
                  </a:lnTo>
                  <a:lnTo>
                    <a:pt x="18580" y="4279"/>
                  </a:lnTo>
                  <a:lnTo>
                    <a:pt x="18487" y="4063"/>
                  </a:lnTo>
                  <a:lnTo>
                    <a:pt x="17970" y="3225"/>
                  </a:lnTo>
                  <a:lnTo>
                    <a:pt x="17081" y="2971"/>
                  </a:lnTo>
                  <a:close/>
                </a:path>
                <a:path w="66039" h="13335">
                  <a:moveTo>
                    <a:pt x="35902" y="1549"/>
                  </a:moveTo>
                  <a:lnTo>
                    <a:pt x="33616" y="2133"/>
                  </a:lnTo>
                  <a:lnTo>
                    <a:pt x="30772" y="3873"/>
                  </a:lnTo>
                  <a:lnTo>
                    <a:pt x="55235" y="3873"/>
                  </a:lnTo>
                  <a:lnTo>
                    <a:pt x="54102" y="3098"/>
                  </a:lnTo>
                  <a:lnTo>
                    <a:pt x="53332" y="2438"/>
                  </a:lnTo>
                  <a:lnTo>
                    <a:pt x="44030" y="2438"/>
                  </a:lnTo>
                  <a:lnTo>
                    <a:pt x="43583" y="2324"/>
                  </a:lnTo>
                  <a:lnTo>
                    <a:pt x="38239" y="2324"/>
                  </a:lnTo>
                  <a:lnTo>
                    <a:pt x="35902" y="1549"/>
                  </a:lnTo>
                  <a:close/>
                </a:path>
                <a:path w="66039" h="13335">
                  <a:moveTo>
                    <a:pt x="50342" y="914"/>
                  </a:moveTo>
                  <a:lnTo>
                    <a:pt x="48107" y="1866"/>
                  </a:lnTo>
                  <a:lnTo>
                    <a:pt x="44030" y="2438"/>
                  </a:lnTo>
                  <a:lnTo>
                    <a:pt x="53332" y="2438"/>
                  </a:lnTo>
                  <a:lnTo>
                    <a:pt x="52666" y="1866"/>
                  </a:lnTo>
                  <a:lnTo>
                    <a:pt x="50342" y="914"/>
                  </a:lnTo>
                  <a:close/>
                </a:path>
                <a:path w="66039" h="13335">
                  <a:moveTo>
                    <a:pt x="40513" y="1828"/>
                  </a:moveTo>
                  <a:lnTo>
                    <a:pt x="38239" y="2324"/>
                  </a:lnTo>
                  <a:lnTo>
                    <a:pt x="43583" y="2324"/>
                  </a:lnTo>
                  <a:lnTo>
                    <a:pt x="42291" y="1993"/>
                  </a:lnTo>
                  <a:lnTo>
                    <a:pt x="40513" y="1828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7" name="object 1487" descr=""/>
            <p:cNvSpPr/>
            <p:nvPr/>
          </p:nvSpPr>
          <p:spPr>
            <a:xfrm>
              <a:off x="1938249" y="5554002"/>
              <a:ext cx="33020" cy="15240"/>
            </a:xfrm>
            <a:custGeom>
              <a:avLst/>
              <a:gdLst/>
              <a:ahLst/>
              <a:cxnLst/>
              <a:rect l="l" t="t" r="r" b="b"/>
              <a:pathLst>
                <a:path w="33019" h="15239">
                  <a:moveTo>
                    <a:pt x="28278" y="10845"/>
                  </a:moveTo>
                  <a:lnTo>
                    <a:pt x="2514" y="10845"/>
                  </a:lnTo>
                  <a:lnTo>
                    <a:pt x="3276" y="12153"/>
                  </a:lnTo>
                  <a:lnTo>
                    <a:pt x="5880" y="13728"/>
                  </a:lnTo>
                  <a:lnTo>
                    <a:pt x="8623" y="14693"/>
                  </a:lnTo>
                  <a:lnTo>
                    <a:pt x="11722" y="14160"/>
                  </a:lnTo>
                  <a:lnTo>
                    <a:pt x="12852" y="12814"/>
                  </a:lnTo>
                  <a:lnTo>
                    <a:pt x="14541" y="12547"/>
                  </a:lnTo>
                  <a:lnTo>
                    <a:pt x="24556" y="12547"/>
                  </a:lnTo>
                  <a:lnTo>
                    <a:pt x="25539" y="12242"/>
                  </a:lnTo>
                  <a:lnTo>
                    <a:pt x="28278" y="10845"/>
                  </a:lnTo>
                  <a:close/>
                </a:path>
                <a:path w="33019" h="15239">
                  <a:moveTo>
                    <a:pt x="24556" y="12547"/>
                  </a:moveTo>
                  <a:lnTo>
                    <a:pt x="14541" y="12547"/>
                  </a:lnTo>
                  <a:lnTo>
                    <a:pt x="21031" y="13639"/>
                  </a:lnTo>
                  <a:lnTo>
                    <a:pt x="24556" y="12547"/>
                  </a:lnTo>
                  <a:close/>
                </a:path>
                <a:path w="33019" h="15239">
                  <a:moveTo>
                    <a:pt x="0" y="9131"/>
                  </a:moveTo>
                  <a:lnTo>
                    <a:pt x="12" y="11010"/>
                  </a:lnTo>
                  <a:lnTo>
                    <a:pt x="1206" y="11074"/>
                  </a:lnTo>
                  <a:lnTo>
                    <a:pt x="2514" y="10845"/>
                  </a:lnTo>
                  <a:lnTo>
                    <a:pt x="28278" y="10845"/>
                  </a:lnTo>
                  <a:lnTo>
                    <a:pt x="29921" y="10007"/>
                  </a:lnTo>
                  <a:lnTo>
                    <a:pt x="31718" y="10007"/>
                  </a:lnTo>
                  <a:lnTo>
                    <a:pt x="2184" y="9956"/>
                  </a:lnTo>
                  <a:lnTo>
                    <a:pt x="965" y="9283"/>
                  </a:lnTo>
                  <a:lnTo>
                    <a:pt x="0" y="9131"/>
                  </a:lnTo>
                  <a:close/>
                </a:path>
                <a:path w="33019" h="15239">
                  <a:moveTo>
                    <a:pt x="31718" y="10007"/>
                  </a:moveTo>
                  <a:lnTo>
                    <a:pt x="29921" y="10007"/>
                  </a:lnTo>
                  <a:lnTo>
                    <a:pt x="31267" y="10388"/>
                  </a:lnTo>
                  <a:lnTo>
                    <a:pt x="31718" y="10007"/>
                  </a:lnTo>
                  <a:close/>
                </a:path>
                <a:path w="33019" h="15239">
                  <a:moveTo>
                    <a:pt x="25844" y="0"/>
                  </a:moveTo>
                  <a:lnTo>
                    <a:pt x="21678" y="1358"/>
                  </a:lnTo>
                  <a:lnTo>
                    <a:pt x="18973" y="1498"/>
                  </a:lnTo>
                  <a:lnTo>
                    <a:pt x="16484" y="2260"/>
                  </a:lnTo>
                  <a:lnTo>
                    <a:pt x="13931" y="2666"/>
                  </a:lnTo>
                  <a:lnTo>
                    <a:pt x="11366" y="2946"/>
                  </a:lnTo>
                  <a:lnTo>
                    <a:pt x="10223" y="3187"/>
                  </a:lnTo>
                  <a:lnTo>
                    <a:pt x="4013" y="9372"/>
                  </a:lnTo>
                  <a:lnTo>
                    <a:pt x="3251" y="9969"/>
                  </a:lnTo>
                  <a:lnTo>
                    <a:pt x="31778" y="9956"/>
                  </a:lnTo>
                  <a:lnTo>
                    <a:pt x="32169" y="9626"/>
                  </a:lnTo>
                  <a:lnTo>
                    <a:pt x="33019" y="8775"/>
                  </a:lnTo>
                  <a:lnTo>
                    <a:pt x="33023" y="8648"/>
                  </a:lnTo>
                  <a:lnTo>
                    <a:pt x="22174" y="8648"/>
                  </a:lnTo>
                  <a:lnTo>
                    <a:pt x="20855" y="7886"/>
                  </a:lnTo>
                  <a:lnTo>
                    <a:pt x="13817" y="7886"/>
                  </a:lnTo>
                  <a:lnTo>
                    <a:pt x="13449" y="7810"/>
                  </a:lnTo>
                  <a:lnTo>
                    <a:pt x="15583" y="7301"/>
                  </a:lnTo>
                  <a:lnTo>
                    <a:pt x="18262" y="6388"/>
                  </a:lnTo>
                  <a:lnTo>
                    <a:pt x="21458" y="6388"/>
                  </a:lnTo>
                  <a:lnTo>
                    <a:pt x="22263" y="6286"/>
                  </a:lnTo>
                  <a:lnTo>
                    <a:pt x="26657" y="5587"/>
                  </a:lnTo>
                  <a:lnTo>
                    <a:pt x="25844" y="0"/>
                  </a:lnTo>
                  <a:close/>
                </a:path>
                <a:path w="33019" h="15239">
                  <a:moveTo>
                    <a:pt x="26022" y="7492"/>
                  </a:moveTo>
                  <a:lnTo>
                    <a:pt x="22174" y="8648"/>
                  </a:lnTo>
                  <a:lnTo>
                    <a:pt x="33023" y="8648"/>
                  </a:lnTo>
                  <a:lnTo>
                    <a:pt x="32951" y="7848"/>
                  </a:lnTo>
                  <a:lnTo>
                    <a:pt x="28359" y="7848"/>
                  </a:lnTo>
                  <a:lnTo>
                    <a:pt x="26022" y="7492"/>
                  </a:lnTo>
                  <a:close/>
                </a:path>
                <a:path w="33019" h="15239">
                  <a:moveTo>
                    <a:pt x="18835" y="6719"/>
                  </a:moveTo>
                  <a:lnTo>
                    <a:pt x="17437" y="6896"/>
                  </a:lnTo>
                  <a:lnTo>
                    <a:pt x="15583" y="7301"/>
                  </a:lnTo>
                  <a:lnTo>
                    <a:pt x="14389" y="7708"/>
                  </a:lnTo>
                  <a:lnTo>
                    <a:pt x="14084" y="7734"/>
                  </a:lnTo>
                  <a:lnTo>
                    <a:pt x="13817" y="7886"/>
                  </a:lnTo>
                  <a:lnTo>
                    <a:pt x="20855" y="7886"/>
                  </a:lnTo>
                  <a:lnTo>
                    <a:pt x="18835" y="6719"/>
                  </a:lnTo>
                  <a:close/>
                </a:path>
                <a:path w="33019" h="15239">
                  <a:moveTo>
                    <a:pt x="30835" y="5854"/>
                  </a:moveTo>
                  <a:lnTo>
                    <a:pt x="28359" y="7848"/>
                  </a:lnTo>
                  <a:lnTo>
                    <a:pt x="32951" y="7848"/>
                  </a:lnTo>
                  <a:lnTo>
                    <a:pt x="30835" y="5854"/>
                  </a:lnTo>
                  <a:close/>
                </a:path>
                <a:path w="33019" h="15239">
                  <a:moveTo>
                    <a:pt x="18262" y="6388"/>
                  </a:moveTo>
                  <a:lnTo>
                    <a:pt x="15583" y="7301"/>
                  </a:lnTo>
                  <a:lnTo>
                    <a:pt x="17437" y="6896"/>
                  </a:lnTo>
                  <a:lnTo>
                    <a:pt x="18835" y="6719"/>
                  </a:lnTo>
                  <a:lnTo>
                    <a:pt x="18262" y="6388"/>
                  </a:lnTo>
                  <a:close/>
                </a:path>
                <a:path w="33019" h="15239">
                  <a:moveTo>
                    <a:pt x="21458" y="6388"/>
                  </a:moveTo>
                  <a:lnTo>
                    <a:pt x="18262" y="6388"/>
                  </a:lnTo>
                  <a:lnTo>
                    <a:pt x="18835" y="6719"/>
                  </a:lnTo>
                  <a:lnTo>
                    <a:pt x="21458" y="6388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8" name="object 1488" descr=""/>
            <p:cNvSpPr/>
            <p:nvPr/>
          </p:nvSpPr>
          <p:spPr>
            <a:xfrm>
              <a:off x="1931443" y="5565587"/>
              <a:ext cx="20955" cy="7620"/>
            </a:xfrm>
            <a:custGeom>
              <a:avLst/>
              <a:gdLst/>
              <a:ahLst/>
              <a:cxnLst/>
              <a:rect l="l" t="t" r="r" b="b"/>
              <a:pathLst>
                <a:path w="20955" h="7620">
                  <a:moveTo>
                    <a:pt x="13195" y="0"/>
                  </a:moveTo>
                  <a:lnTo>
                    <a:pt x="10083" y="571"/>
                  </a:lnTo>
                  <a:lnTo>
                    <a:pt x="8991" y="2603"/>
                  </a:lnTo>
                  <a:lnTo>
                    <a:pt x="8318" y="3263"/>
                  </a:lnTo>
                  <a:lnTo>
                    <a:pt x="7620" y="3314"/>
                  </a:lnTo>
                  <a:lnTo>
                    <a:pt x="6883" y="2730"/>
                  </a:lnTo>
                  <a:lnTo>
                    <a:pt x="5829" y="2743"/>
                  </a:lnTo>
                  <a:lnTo>
                    <a:pt x="5219" y="3314"/>
                  </a:lnTo>
                  <a:lnTo>
                    <a:pt x="4889" y="4457"/>
                  </a:lnTo>
                  <a:lnTo>
                    <a:pt x="3683" y="3759"/>
                  </a:lnTo>
                  <a:lnTo>
                    <a:pt x="2463" y="3581"/>
                  </a:lnTo>
                  <a:lnTo>
                    <a:pt x="1511" y="4292"/>
                  </a:lnTo>
                  <a:lnTo>
                    <a:pt x="482" y="4724"/>
                  </a:lnTo>
                  <a:lnTo>
                    <a:pt x="0" y="5994"/>
                  </a:lnTo>
                  <a:lnTo>
                    <a:pt x="647" y="6642"/>
                  </a:lnTo>
                  <a:lnTo>
                    <a:pt x="1739" y="7061"/>
                  </a:lnTo>
                  <a:lnTo>
                    <a:pt x="2057" y="7099"/>
                  </a:lnTo>
                  <a:lnTo>
                    <a:pt x="2362" y="7023"/>
                  </a:lnTo>
                  <a:lnTo>
                    <a:pt x="2628" y="6845"/>
                  </a:lnTo>
                  <a:lnTo>
                    <a:pt x="3619" y="5956"/>
                  </a:lnTo>
                  <a:lnTo>
                    <a:pt x="5029" y="6654"/>
                  </a:lnTo>
                  <a:lnTo>
                    <a:pt x="6057" y="5943"/>
                  </a:lnTo>
                  <a:lnTo>
                    <a:pt x="6527" y="5981"/>
                  </a:lnTo>
                  <a:lnTo>
                    <a:pt x="7734" y="6489"/>
                  </a:lnTo>
                  <a:lnTo>
                    <a:pt x="8940" y="6578"/>
                  </a:lnTo>
                  <a:lnTo>
                    <a:pt x="10109" y="5867"/>
                  </a:lnTo>
                  <a:lnTo>
                    <a:pt x="13703" y="6121"/>
                  </a:lnTo>
                  <a:lnTo>
                    <a:pt x="20701" y="4762"/>
                  </a:lnTo>
                  <a:lnTo>
                    <a:pt x="20294" y="3721"/>
                  </a:lnTo>
                  <a:lnTo>
                    <a:pt x="19545" y="3009"/>
                  </a:lnTo>
                  <a:lnTo>
                    <a:pt x="18529" y="2578"/>
                  </a:lnTo>
                  <a:lnTo>
                    <a:pt x="15900" y="1117"/>
                  </a:lnTo>
                  <a:lnTo>
                    <a:pt x="13195" y="0"/>
                  </a:lnTo>
                  <a:close/>
                </a:path>
              </a:pathLst>
            </a:custGeom>
            <a:solidFill>
              <a:srgbClr val="863B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9" name="object 1489" descr=""/>
            <p:cNvSpPr/>
            <p:nvPr/>
          </p:nvSpPr>
          <p:spPr>
            <a:xfrm>
              <a:off x="1901969" y="5559688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5702" y="0"/>
                  </a:moveTo>
                  <a:lnTo>
                    <a:pt x="0" y="342"/>
                  </a:lnTo>
                  <a:lnTo>
                    <a:pt x="3619" y="1092"/>
                  </a:lnTo>
                  <a:lnTo>
                    <a:pt x="3848" y="5892"/>
                  </a:lnTo>
                  <a:lnTo>
                    <a:pt x="7607" y="6362"/>
                  </a:lnTo>
                  <a:lnTo>
                    <a:pt x="8140" y="6388"/>
                  </a:lnTo>
                  <a:lnTo>
                    <a:pt x="8674" y="6362"/>
                  </a:lnTo>
                  <a:lnTo>
                    <a:pt x="10452" y="4356"/>
                  </a:lnTo>
                  <a:lnTo>
                    <a:pt x="14451" y="4356"/>
                  </a:lnTo>
                  <a:lnTo>
                    <a:pt x="10236" y="2920"/>
                  </a:lnTo>
                  <a:lnTo>
                    <a:pt x="5702" y="0"/>
                  </a:lnTo>
                  <a:close/>
                </a:path>
                <a:path w="15875" h="6985">
                  <a:moveTo>
                    <a:pt x="14451" y="4356"/>
                  </a:moveTo>
                  <a:lnTo>
                    <a:pt x="10452" y="4356"/>
                  </a:lnTo>
                  <a:lnTo>
                    <a:pt x="13042" y="6045"/>
                  </a:lnTo>
                  <a:lnTo>
                    <a:pt x="15608" y="4749"/>
                  </a:lnTo>
                  <a:lnTo>
                    <a:pt x="14451" y="4356"/>
                  </a:lnTo>
                  <a:close/>
                </a:path>
              </a:pathLst>
            </a:custGeom>
            <a:solidFill>
              <a:srgbClr val="7F33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0" name="object 1490" descr=""/>
            <p:cNvSpPr/>
            <p:nvPr/>
          </p:nvSpPr>
          <p:spPr>
            <a:xfrm>
              <a:off x="1928724" y="5562638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5">
                  <a:moveTo>
                    <a:pt x="10731" y="0"/>
                  </a:moveTo>
                  <a:lnTo>
                    <a:pt x="9372" y="88"/>
                  </a:lnTo>
                  <a:lnTo>
                    <a:pt x="6819" y="1054"/>
                  </a:lnTo>
                  <a:lnTo>
                    <a:pt x="5575" y="1397"/>
                  </a:lnTo>
                  <a:lnTo>
                    <a:pt x="4216" y="1295"/>
                  </a:lnTo>
                  <a:lnTo>
                    <a:pt x="3936" y="977"/>
                  </a:lnTo>
                  <a:lnTo>
                    <a:pt x="3594" y="850"/>
                  </a:lnTo>
                  <a:lnTo>
                    <a:pt x="3174" y="914"/>
                  </a:lnTo>
                  <a:lnTo>
                    <a:pt x="2438" y="1219"/>
                  </a:lnTo>
                  <a:lnTo>
                    <a:pt x="1650" y="1346"/>
                  </a:lnTo>
                  <a:lnTo>
                    <a:pt x="901" y="1625"/>
                  </a:lnTo>
                  <a:lnTo>
                    <a:pt x="546" y="1803"/>
                  </a:lnTo>
                  <a:lnTo>
                    <a:pt x="241" y="2044"/>
                  </a:lnTo>
                  <a:lnTo>
                    <a:pt x="0" y="2387"/>
                  </a:lnTo>
                  <a:lnTo>
                    <a:pt x="25" y="3505"/>
                  </a:lnTo>
                  <a:lnTo>
                    <a:pt x="3289" y="4000"/>
                  </a:lnTo>
                  <a:lnTo>
                    <a:pt x="6299" y="2171"/>
                  </a:lnTo>
                  <a:lnTo>
                    <a:pt x="9537" y="2374"/>
                  </a:lnTo>
                  <a:lnTo>
                    <a:pt x="10045" y="1574"/>
                  </a:lnTo>
                  <a:lnTo>
                    <a:pt x="10833" y="1358"/>
                  </a:lnTo>
                  <a:lnTo>
                    <a:pt x="11709" y="1320"/>
                  </a:lnTo>
                  <a:lnTo>
                    <a:pt x="10731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1" name="object 1491" descr=""/>
            <p:cNvSpPr/>
            <p:nvPr/>
          </p:nvSpPr>
          <p:spPr>
            <a:xfrm>
              <a:off x="1930844" y="5568199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2349" y="4495"/>
                  </a:moveTo>
                  <a:lnTo>
                    <a:pt x="685" y="1358"/>
                  </a:lnTo>
                  <a:lnTo>
                    <a:pt x="330" y="1511"/>
                  </a:lnTo>
                  <a:lnTo>
                    <a:pt x="0" y="2120"/>
                  </a:lnTo>
                  <a:lnTo>
                    <a:pt x="25" y="5295"/>
                  </a:lnTo>
                  <a:lnTo>
                    <a:pt x="1079" y="5130"/>
                  </a:lnTo>
                  <a:lnTo>
                    <a:pt x="2349" y="4495"/>
                  </a:lnTo>
                  <a:close/>
                </a:path>
                <a:path w="10160" h="5714">
                  <a:moveTo>
                    <a:pt x="6426" y="127"/>
                  </a:moveTo>
                  <a:lnTo>
                    <a:pt x="5715" y="469"/>
                  </a:lnTo>
                  <a:lnTo>
                    <a:pt x="4991" y="812"/>
                  </a:lnTo>
                  <a:lnTo>
                    <a:pt x="4279" y="1143"/>
                  </a:lnTo>
                  <a:lnTo>
                    <a:pt x="5892" y="2705"/>
                  </a:lnTo>
                  <a:lnTo>
                    <a:pt x="6172" y="1435"/>
                  </a:lnTo>
                  <a:lnTo>
                    <a:pt x="6426" y="127"/>
                  </a:lnTo>
                  <a:close/>
                </a:path>
                <a:path w="10160" h="5714">
                  <a:moveTo>
                    <a:pt x="9575" y="0"/>
                  </a:moveTo>
                  <a:lnTo>
                    <a:pt x="8877" y="38"/>
                  </a:lnTo>
                  <a:lnTo>
                    <a:pt x="8166" y="88"/>
                  </a:lnTo>
                  <a:lnTo>
                    <a:pt x="7467" y="127"/>
                  </a:lnTo>
                  <a:lnTo>
                    <a:pt x="8229" y="1143"/>
                  </a:lnTo>
                  <a:lnTo>
                    <a:pt x="8928" y="1092"/>
                  </a:lnTo>
                  <a:lnTo>
                    <a:pt x="9575" y="0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2" name="object 1492" descr=""/>
            <p:cNvSpPr/>
            <p:nvPr/>
          </p:nvSpPr>
          <p:spPr>
            <a:xfrm>
              <a:off x="1921263" y="55693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368" y="685"/>
                  </a:lnTo>
                  <a:lnTo>
                    <a:pt x="736" y="698"/>
                  </a:lnTo>
                  <a:lnTo>
                    <a:pt x="1117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3" name="object 1493" descr=""/>
            <p:cNvSpPr/>
            <p:nvPr/>
          </p:nvSpPr>
          <p:spPr>
            <a:xfrm>
              <a:off x="1907517" y="557576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197" y="0"/>
                  </a:moveTo>
                  <a:lnTo>
                    <a:pt x="5105" y="38"/>
                  </a:lnTo>
                  <a:lnTo>
                    <a:pt x="3632" y="1689"/>
                  </a:lnTo>
                  <a:lnTo>
                    <a:pt x="1727" y="774"/>
                  </a:lnTo>
                  <a:lnTo>
                    <a:pt x="0" y="889"/>
                  </a:lnTo>
                  <a:lnTo>
                    <a:pt x="2082" y="2705"/>
                  </a:lnTo>
                  <a:lnTo>
                    <a:pt x="4191" y="2501"/>
                  </a:lnTo>
                  <a:lnTo>
                    <a:pt x="6311" y="977"/>
                  </a:lnTo>
                  <a:lnTo>
                    <a:pt x="6502" y="863"/>
                  </a:lnTo>
                  <a:lnTo>
                    <a:pt x="6667" y="381"/>
                  </a:lnTo>
                  <a:lnTo>
                    <a:pt x="6540" y="177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E2BD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4" name="object 1494" descr=""/>
            <p:cNvSpPr/>
            <p:nvPr/>
          </p:nvSpPr>
          <p:spPr>
            <a:xfrm>
              <a:off x="1915983" y="557668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003" y="0"/>
                  </a:moveTo>
                  <a:lnTo>
                    <a:pt x="0" y="1117"/>
                  </a:lnTo>
                  <a:lnTo>
                    <a:pt x="1955" y="1003"/>
                  </a:lnTo>
                  <a:lnTo>
                    <a:pt x="1638" y="673"/>
                  </a:lnTo>
                  <a:lnTo>
                    <a:pt x="1320" y="330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DB9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5" name="object 1495" descr=""/>
            <p:cNvSpPr/>
            <p:nvPr/>
          </p:nvSpPr>
          <p:spPr>
            <a:xfrm>
              <a:off x="1913715" y="55757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206" y="0"/>
                  </a:moveTo>
                  <a:lnTo>
                    <a:pt x="800" y="25"/>
                  </a:lnTo>
                  <a:lnTo>
                    <a:pt x="0" y="50"/>
                  </a:lnTo>
                  <a:lnTo>
                    <a:pt x="63" y="380"/>
                  </a:lnTo>
                  <a:lnTo>
                    <a:pt x="101" y="711"/>
                  </a:lnTo>
                  <a:lnTo>
                    <a:pt x="114" y="1041"/>
                  </a:lnTo>
                  <a:lnTo>
                    <a:pt x="482" y="698"/>
                  </a:lnTo>
                  <a:lnTo>
                    <a:pt x="838" y="342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E8BB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6" name="object 1496" descr=""/>
            <p:cNvSpPr/>
            <p:nvPr/>
          </p:nvSpPr>
          <p:spPr>
            <a:xfrm>
              <a:off x="1968173" y="556278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098" y="0"/>
                  </a:moveTo>
                  <a:lnTo>
                    <a:pt x="0" y="1231"/>
                  </a:lnTo>
                  <a:lnTo>
                    <a:pt x="419" y="2057"/>
                  </a:lnTo>
                  <a:lnTo>
                    <a:pt x="1143" y="2260"/>
                  </a:lnTo>
                  <a:lnTo>
                    <a:pt x="1993" y="2197"/>
                  </a:lnTo>
                  <a:lnTo>
                    <a:pt x="1955" y="1257"/>
                  </a:lnTo>
                  <a:lnTo>
                    <a:pt x="4279" y="1511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7C30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7" name="object 1497" descr=""/>
            <p:cNvSpPr/>
            <p:nvPr/>
          </p:nvSpPr>
          <p:spPr>
            <a:xfrm>
              <a:off x="1963509" y="5556985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10617" y="1701"/>
                  </a:moveTo>
                  <a:lnTo>
                    <a:pt x="9893" y="635"/>
                  </a:lnTo>
                  <a:lnTo>
                    <a:pt x="9245" y="25"/>
                  </a:lnTo>
                  <a:lnTo>
                    <a:pt x="8534" y="0"/>
                  </a:lnTo>
                  <a:lnTo>
                    <a:pt x="7772" y="393"/>
                  </a:lnTo>
                  <a:lnTo>
                    <a:pt x="6959" y="1892"/>
                  </a:lnTo>
                  <a:lnTo>
                    <a:pt x="7975" y="2819"/>
                  </a:lnTo>
                  <a:lnTo>
                    <a:pt x="8343" y="3238"/>
                  </a:lnTo>
                  <a:lnTo>
                    <a:pt x="5499" y="2032"/>
                  </a:lnTo>
                  <a:lnTo>
                    <a:pt x="2946" y="2882"/>
                  </a:lnTo>
                  <a:lnTo>
                    <a:pt x="508" y="4406"/>
                  </a:lnTo>
                  <a:lnTo>
                    <a:pt x="63" y="4838"/>
                  </a:lnTo>
                  <a:lnTo>
                    <a:pt x="0" y="5334"/>
                  </a:lnTo>
                  <a:lnTo>
                    <a:pt x="330" y="5867"/>
                  </a:lnTo>
                  <a:lnTo>
                    <a:pt x="2933" y="6489"/>
                  </a:lnTo>
                  <a:lnTo>
                    <a:pt x="5219" y="4597"/>
                  </a:lnTo>
                  <a:lnTo>
                    <a:pt x="7785" y="4965"/>
                  </a:lnTo>
                  <a:lnTo>
                    <a:pt x="8902" y="3848"/>
                  </a:lnTo>
                  <a:lnTo>
                    <a:pt x="9918" y="3835"/>
                  </a:lnTo>
                  <a:lnTo>
                    <a:pt x="10541" y="2819"/>
                  </a:lnTo>
                  <a:lnTo>
                    <a:pt x="10617" y="1701"/>
                  </a:lnTo>
                  <a:close/>
                </a:path>
              </a:pathLst>
            </a:custGeom>
            <a:solidFill>
              <a:srgbClr val="AF5F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8" name="object 1498" descr=""/>
            <p:cNvSpPr/>
            <p:nvPr/>
          </p:nvSpPr>
          <p:spPr>
            <a:xfrm>
              <a:off x="1871946" y="5546470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79">
                  <a:moveTo>
                    <a:pt x="1993" y="0"/>
                  </a:moveTo>
                  <a:lnTo>
                    <a:pt x="0" y="2946"/>
                  </a:lnTo>
                  <a:lnTo>
                    <a:pt x="266" y="3759"/>
                  </a:lnTo>
                  <a:lnTo>
                    <a:pt x="647" y="4330"/>
                  </a:lnTo>
                  <a:lnTo>
                    <a:pt x="1600" y="3771"/>
                  </a:lnTo>
                  <a:lnTo>
                    <a:pt x="3568" y="3644"/>
                  </a:lnTo>
                  <a:lnTo>
                    <a:pt x="4140" y="4267"/>
                  </a:lnTo>
                  <a:lnTo>
                    <a:pt x="4838" y="4635"/>
                  </a:lnTo>
                  <a:lnTo>
                    <a:pt x="5664" y="4762"/>
                  </a:lnTo>
                  <a:lnTo>
                    <a:pt x="6769" y="4876"/>
                  </a:lnTo>
                  <a:lnTo>
                    <a:pt x="7835" y="4749"/>
                  </a:lnTo>
                  <a:lnTo>
                    <a:pt x="8839" y="4254"/>
                  </a:lnTo>
                  <a:lnTo>
                    <a:pt x="9563" y="3810"/>
                  </a:lnTo>
                  <a:lnTo>
                    <a:pt x="10071" y="3213"/>
                  </a:lnTo>
                  <a:lnTo>
                    <a:pt x="10261" y="2374"/>
                  </a:lnTo>
                  <a:lnTo>
                    <a:pt x="10134" y="1498"/>
                  </a:lnTo>
                  <a:lnTo>
                    <a:pt x="9575" y="990"/>
                  </a:lnTo>
                  <a:lnTo>
                    <a:pt x="8801" y="673"/>
                  </a:lnTo>
                  <a:lnTo>
                    <a:pt x="6565" y="139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DCD0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9" name="object 1499" descr=""/>
            <p:cNvSpPr/>
            <p:nvPr/>
          </p:nvSpPr>
          <p:spPr>
            <a:xfrm>
              <a:off x="1874397" y="555011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117" y="0"/>
                  </a:moveTo>
                  <a:lnTo>
                    <a:pt x="0" y="3314"/>
                  </a:lnTo>
                  <a:lnTo>
                    <a:pt x="165" y="3721"/>
                  </a:lnTo>
                  <a:lnTo>
                    <a:pt x="3238" y="5372"/>
                  </a:lnTo>
                  <a:lnTo>
                    <a:pt x="3695" y="4508"/>
                  </a:lnTo>
                  <a:lnTo>
                    <a:pt x="4483" y="4292"/>
                  </a:lnTo>
                  <a:lnTo>
                    <a:pt x="5372" y="4279"/>
                  </a:lnTo>
                  <a:lnTo>
                    <a:pt x="5511" y="4076"/>
                  </a:lnTo>
                  <a:lnTo>
                    <a:pt x="5765" y="3657"/>
                  </a:lnTo>
                  <a:lnTo>
                    <a:pt x="6413" y="1422"/>
                  </a:lnTo>
                  <a:lnTo>
                    <a:pt x="4991" y="622"/>
                  </a:lnTo>
                  <a:lnTo>
                    <a:pt x="3238" y="6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552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0" name="object 1500" descr=""/>
            <p:cNvSpPr/>
            <p:nvPr/>
          </p:nvSpPr>
          <p:spPr>
            <a:xfrm>
              <a:off x="1865588" y="554831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5613" y="0"/>
                  </a:moveTo>
                  <a:lnTo>
                    <a:pt x="4368" y="482"/>
                  </a:lnTo>
                  <a:lnTo>
                    <a:pt x="3162" y="558"/>
                  </a:lnTo>
                  <a:lnTo>
                    <a:pt x="2146" y="685"/>
                  </a:lnTo>
                  <a:lnTo>
                    <a:pt x="1155" y="863"/>
                  </a:lnTo>
                  <a:lnTo>
                    <a:pt x="330" y="1511"/>
                  </a:lnTo>
                  <a:lnTo>
                    <a:pt x="12" y="1968"/>
                  </a:lnTo>
                  <a:lnTo>
                    <a:pt x="0" y="2413"/>
                  </a:lnTo>
                  <a:lnTo>
                    <a:pt x="330" y="2870"/>
                  </a:lnTo>
                  <a:lnTo>
                    <a:pt x="1333" y="3733"/>
                  </a:lnTo>
                  <a:lnTo>
                    <a:pt x="3771" y="3949"/>
                  </a:lnTo>
                  <a:lnTo>
                    <a:pt x="6007" y="3467"/>
                  </a:lnTo>
                  <a:lnTo>
                    <a:pt x="7962" y="1917"/>
                  </a:lnTo>
                  <a:lnTo>
                    <a:pt x="6743" y="838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CEB3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1" name="object 1501" descr=""/>
            <p:cNvSpPr/>
            <p:nvPr/>
          </p:nvSpPr>
          <p:spPr>
            <a:xfrm>
              <a:off x="1947759" y="5479796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79">
                  <a:moveTo>
                    <a:pt x="571" y="0"/>
                  </a:moveTo>
                  <a:lnTo>
                    <a:pt x="0" y="1638"/>
                  </a:lnTo>
                  <a:lnTo>
                    <a:pt x="304" y="2819"/>
                  </a:lnTo>
                  <a:lnTo>
                    <a:pt x="1308" y="3124"/>
                  </a:lnTo>
                  <a:lnTo>
                    <a:pt x="2311" y="3403"/>
                  </a:lnTo>
                  <a:lnTo>
                    <a:pt x="4076" y="3517"/>
                  </a:lnTo>
                  <a:lnTo>
                    <a:pt x="5803" y="4597"/>
                  </a:lnTo>
                  <a:lnTo>
                    <a:pt x="7594" y="3530"/>
                  </a:lnTo>
                  <a:lnTo>
                    <a:pt x="11137" y="2590"/>
                  </a:lnTo>
                  <a:lnTo>
                    <a:pt x="7429" y="2044"/>
                  </a:lnTo>
                  <a:lnTo>
                    <a:pt x="7467" y="1295"/>
                  </a:lnTo>
                  <a:lnTo>
                    <a:pt x="7162" y="1244"/>
                  </a:lnTo>
                  <a:lnTo>
                    <a:pt x="6858" y="1142"/>
                  </a:lnTo>
                  <a:lnTo>
                    <a:pt x="6578" y="1003"/>
                  </a:lnTo>
                  <a:lnTo>
                    <a:pt x="3225" y="279"/>
                  </a:lnTo>
                  <a:lnTo>
                    <a:pt x="2286" y="105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AC1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2" name="object 1502" descr=""/>
            <p:cNvSpPr/>
            <p:nvPr/>
          </p:nvSpPr>
          <p:spPr>
            <a:xfrm>
              <a:off x="1947555" y="547952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847" y="1358"/>
                  </a:moveTo>
                  <a:lnTo>
                    <a:pt x="1435" y="1358"/>
                  </a:lnTo>
                  <a:lnTo>
                    <a:pt x="2628" y="1663"/>
                  </a:lnTo>
                  <a:lnTo>
                    <a:pt x="2847" y="1358"/>
                  </a:lnTo>
                  <a:close/>
                </a:path>
                <a:path w="3810" h="1904">
                  <a:moveTo>
                    <a:pt x="1397" y="0"/>
                  </a:moveTo>
                  <a:lnTo>
                    <a:pt x="355" y="152"/>
                  </a:lnTo>
                  <a:lnTo>
                    <a:pt x="0" y="355"/>
                  </a:lnTo>
                  <a:lnTo>
                    <a:pt x="0" y="1041"/>
                  </a:lnTo>
                  <a:lnTo>
                    <a:pt x="330" y="1422"/>
                  </a:lnTo>
                  <a:lnTo>
                    <a:pt x="1435" y="1358"/>
                  </a:lnTo>
                  <a:lnTo>
                    <a:pt x="2847" y="1358"/>
                  </a:lnTo>
                  <a:lnTo>
                    <a:pt x="3429" y="546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3" name="object 1503" descr=""/>
            <p:cNvSpPr/>
            <p:nvPr/>
          </p:nvSpPr>
          <p:spPr>
            <a:xfrm>
              <a:off x="1963533" y="548769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873" y="0"/>
                  </a:moveTo>
                  <a:lnTo>
                    <a:pt x="3390" y="50"/>
                  </a:lnTo>
                  <a:lnTo>
                    <a:pt x="2933" y="203"/>
                  </a:lnTo>
                  <a:lnTo>
                    <a:pt x="1727" y="812"/>
                  </a:lnTo>
                  <a:lnTo>
                    <a:pt x="0" y="876"/>
                  </a:lnTo>
                  <a:lnTo>
                    <a:pt x="139" y="2882"/>
                  </a:lnTo>
                  <a:lnTo>
                    <a:pt x="977" y="3835"/>
                  </a:lnTo>
                  <a:lnTo>
                    <a:pt x="3289" y="4381"/>
                  </a:lnTo>
                  <a:lnTo>
                    <a:pt x="3771" y="4444"/>
                  </a:lnTo>
                  <a:lnTo>
                    <a:pt x="4241" y="4394"/>
                  </a:lnTo>
                  <a:lnTo>
                    <a:pt x="4698" y="4254"/>
                  </a:lnTo>
                  <a:lnTo>
                    <a:pt x="5346" y="3873"/>
                  </a:lnTo>
                  <a:lnTo>
                    <a:pt x="5803" y="3365"/>
                  </a:lnTo>
                  <a:lnTo>
                    <a:pt x="5854" y="2590"/>
                  </a:lnTo>
                  <a:lnTo>
                    <a:pt x="6845" y="800"/>
                  </a:lnTo>
                  <a:lnTo>
                    <a:pt x="5575" y="685"/>
                  </a:lnTo>
                  <a:lnTo>
                    <a:pt x="5232" y="342"/>
                  </a:lnTo>
                  <a:lnTo>
                    <a:pt x="4825" y="114"/>
                  </a:lnTo>
                  <a:lnTo>
                    <a:pt x="4343" y="12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D5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4" name="object 1504" descr=""/>
            <p:cNvSpPr/>
            <p:nvPr/>
          </p:nvSpPr>
          <p:spPr>
            <a:xfrm>
              <a:off x="1965565" y="548618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527" y="0"/>
                  </a:moveTo>
                  <a:lnTo>
                    <a:pt x="1803" y="63"/>
                  </a:lnTo>
                  <a:lnTo>
                    <a:pt x="1066" y="139"/>
                  </a:lnTo>
                  <a:lnTo>
                    <a:pt x="342" y="203"/>
                  </a:lnTo>
                  <a:lnTo>
                    <a:pt x="50" y="520"/>
                  </a:lnTo>
                  <a:lnTo>
                    <a:pt x="0" y="876"/>
                  </a:lnTo>
                  <a:lnTo>
                    <a:pt x="190" y="1257"/>
                  </a:lnTo>
                  <a:lnTo>
                    <a:pt x="749" y="1930"/>
                  </a:lnTo>
                  <a:lnTo>
                    <a:pt x="1727" y="1460"/>
                  </a:lnTo>
                  <a:lnTo>
                    <a:pt x="2298" y="2057"/>
                  </a:lnTo>
                  <a:lnTo>
                    <a:pt x="2717" y="2108"/>
                  </a:lnTo>
                  <a:lnTo>
                    <a:pt x="3124" y="2146"/>
                  </a:lnTo>
                  <a:lnTo>
                    <a:pt x="3543" y="2197"/>
                  </a:lnTo>
                  <a:lnTo>
                    <a:pt x="3517" y="1320"/>
                  </a:lnTo>
                  <a:lnTo>
                    <a:pt x="3403" y="482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B9A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5" name="object 1505" descr=""/>
            <p:cNvSpPr/>
            <p:nvPr/>
          </p:nvSpPr>
          <p:spPr>
            <a:xfrm>
              <a:off x="1949413" y="5481650"/>
              <a:ext cx="17145" cy="7620"/>
            </a:xfrm>
            <a:custGeom>
              <a:avLst/>
              <a:gdLst/>
              <a:ahLst/>
              <a:cxnLst/>
              <a:rect l="l" t="t" r="r" b="b"/>
              <a:pathLst>
                <a:path w="17144" h="7620">
                  <a:moveTo>
                    <a:pt x="2641" y="0"/>
                  </a:moveTo>
                  <a:lnTo>
                    <a:pt x="685" y="457"/>
                  </a:lnTo>
                  <a:lnTo>
                    <a:pt x="0" y="1308"/>
                  </a:lnTo>
                  <a:lnTo>
                    <a:pt x="622" y="1917"/>
                  </a:lnTo>
                  <a:lnTo>
                    <a:pt x="1079" y="2552"/>
                  </a:lnTo>
                  <a:lnTo>
                    <a:pt x="1371" y="2819"/>
                  </a:lnTo>
                  <a:lnTo>
                    <a:pt x="1689" y="3048"/>
                  </a:lnTo>
                  <a:lnTo>
                    <a:pt x="3873" y="4178"/>
                  </a:lnTo>
                  <a:lnTo>
                    <a:pt x="4546" y="4483"/>
                  </a:lnTo>
                  <a:lnTo>
                    <a:pt x="5054" y="4737"/>
                  </a:lnTo>
                  <a:lnTo>
                    <a:pt x="11772" y="6946"/>
                  </a:lnTo>
                  <a:lnTo>
                    <a:pt x="12865" y="7315"/>
                  </a:lnTo>
                  <a:lnTo>
                    <a:pt x="13995" y="7416"/>
                  </a:lnTo>
                  <a:lnTo>
                    <a:pt x="14935" y="7239"/>
                  </a:lnTo>
                  <a:lnTo>
                    <a:pt x="15963" y="7404"/>
                  </a:lnTo>
                  <a:lnTo>
                    <a:pt x="16802" y="6794"/>
                  </a:lnTo>
                  <a:lnTo>
                    <a:pt x="16941" y="6642"/>
                  </a:lnTo>
                  <a:lnTo>
                    <a:pt x="17030" y="6019"/>
                  </a:lnTo>
                  <a:lnTo>
                    <a:pt x="16903" y="5753"/>
                  </a:lnTo>
                  <a:lnTo>
                    <a:pt x="16624" y="5499"/>
                  </a:lnTo>
                  <a:lnTo>
                    <a:pt x="16497" y="4737"/>
                  </a:lnTo>
                  <a:lnTo>
                    <a:pt x="16179" y="4673"/>
                  </a:lnTo>
                  <a:lnTo>
                    <a:pt x="15570" y="4445"/>
                  </a:lnTo>
                  <a:lnTo>
                    <a:pt x="13347" y="4076"/>
                  </a:lnTo>
                  <a:lnTo>
                    <a:pt x="11137" y="3632"/>
                  </a:lnTo>
                  <a:lnTo>
                    <a:pt x="9156" y="2476"/>
                  </a:lnTo>
                  <a:lnTo>
                    <a:pt x="8013" y="2463"/>
                  </a:lnTo>
                  <a:lnTo>
                    <a:pt x="6832" y="2641"/>
                  </a:lnTo>
                  <a:lnTo>
                    <a:pt x="5943" y="1676"/>
                  </a:lnTo>
                  <a:lnTo>
                    <a:pt x="4165" y="1346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C879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6" name="object 1506" descr=""/>
            <p:cNvSpPr/>
            <p:nvPr/>
          </p:nvSpPr>
          <p:spPr>
            <a:xfrm>
              <a:off x="1978370" y="552346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2768" y="0"/>
                  </a:moveTo>
                  <a:lnTo>
                    <a:pt x="292" y="2349"/>
                  </a:lnTo>
                  <a:lnTo>
                    <a:pt x="0" y="3429"/>
                  </a:lnTo>
                  <a:lnTo>
                    <a:pt x="647" y="3924"/>
                  </a:lnTo>
                  <a:lnTo>
                    <a:pt x="1498" y="4292"/>
                  </a:lnTo>
                  <a:lnTo>
                    <a:pt x="3530" y="4318"/>
                  </a:lnTo>
                  <a:lnTo>
                    <a:pt x="5575" y="4318"/>
                  </a:lnTo>
                  <a:lnTo>
                    <a:pt x="9042" y="4419"/>
                  </a:lnTo>
                  <a:lnTo>
                    <a:pt x="9842" y="3810"/>
                  </a:lnTo>
                  <a:lnTo>
                    <a:pt x="10007" y="2374"/>
                  </a:lnTo>
                  <a:lnTo>
                    <a:pt x="10045" y="2070"/>
                  </a:lnTo>
                  <a:lnTo>
                    <a:pt x="9639" y="1638"/>
                  </a:lnTo>
                  <a:lnTo>
                    <a:pt x="9156" y="1320"/>
                  </a:lnTo>
                  <a:lnTo>
                    <a:pt x="8585" y="1130"/>
                  </a:lnTo>
                  <a:lnTo>
                    <a:pt x="5715" y="850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9453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7" name="object 1507" descr=""/>
            <p:cNvSpPr/>
            <p:nvPr/>
          </p:nvSpPr>
          <p:spPr>
            <a:xfrm>
              <a:off x="1978586" y="5530242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9321" y="0"/>
                  </a:moveTo>
                  <a:lnTo>
                    <a:pt x="8318" y="203"/>
                  </a:lnTo>
                  <a:lnTo>
                    <a:pt x="7289" y="571"/>
                  </a:lnTo>
                  <a:lnTo>
                    <a:pt x="3771" y="546"/>
                  </a:lnTo>
                  <a:lnTo>
                    <a:pt x="2527" y="139"/>
                  </a:lnTo>
                  <a:lnTo>
                    <a:pt x="1358" y="88"/>
                  </a:lnTo>
                  <a:lnTo>
                    <a:pt x="380" y="1168"/>
                  </a:lnTo>
                  <a:lnTo>
                    <a:pt x="114" y="1587"/>
                  </a:lnTo>
                  <a:lnTo>
                    <a:pt x="0" y="2044"/>
                  </a:lnTo>
                  <a:lnTo>
                    <a:pt x="25" y="2540"/>
                  </a:lnTo>
                  <a:lnTo>
                    <a:pt x="2374" y="3860"/>
                  </a:lnTo>
                  <a:lnTo>
                    <a:pt x="3073" y="3810"/>
                  </a:lnTo>
                  <a:lnTo>
                    <a:pt x="3936" y="3695"/>
                  </a:lnTo>
                  <a:lnTo>
                    <a:pt x="5448" y="3238"/>
                  </a:lnTo>
                  <a:lnTo>
                    <a:pt x="6502" y="3556"/>
                  </a:lnTo>
                  <a:lnTo>
                    <a:pt x="7556" y="3683"/>
                  </a:lnTo>
                  <a:lnTo>
                    <a:pt x="8559" y="3708"/>
                  </a:lnTo>
                  <a:lnTo>
                    <a:pt x="9461" y="3467"/>
                  </a:lnTo>
                  <a:lnTo>
                    <a:pt x="10058" y="2565"/>
                  </a:lnTo>
                  <a:lnTo>
                    <a:pt x="10223" y="2082"/>
                  </a:lnTo>
                  <a:lnTo>
                    <a:pt x="10223" y="1587"/>
                  </a:lnTo>
                  <a:lnTo>
                    <a:pt x="10071" y="1092"/>
                  </a:lnTo>
                  <a:lnTo>
                    <a:pt x="9321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8" name="object 1508" descr=""/>
            <p:cNvSpPr/>
            <p:nvPr/>
          </p:nvSpPr>
          <p:spPr>
            <a:xfrm>
              <a:off x="1972010" y="552547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1054" y="0"/>
                  </a:moveTo>
                  <a:lnTo>
                    <a:pt x="101" y="1638"/>
                  </a:lnTo>
                  <a:lnTo>
                    <a:pt x="0" y="2463"/>
                  </a:lnTo>
                  <a:lnTo>
                    <a:pt x="380" y="3086"/>
                  </a:lnTo>
                  <a:lnTo>
                    <a:pt x="6007" y="4749"/>
                  </a:lnTo>
                  <a:lnTo>
                    <a:pt x="6388" y="4597"/>
                  </a:lnTo>
                  <a:lnTo>
                    <a:pt x="6692" y="4254"/>
                  </a:lnTo>
                  <a:lnTo>
                    <a:pt x="6769" y="3416"/>
                  </a:lnTo>
                  <a:lnTo>
                    <a:pt x="7010" y="2666"/>
                  </a:lnTo>
                  <a:lnTo>
                    <a:pt x="7861" y="2285"/>
                  </a:lnTo>
                  <a:lnTo>
                    <a:pt x="6337" y="1054"/>
                  </a:lnTo>
                  <a:lnTo>
                    <a:pt x="5753" y="457"/>
                  </a:lnTo>
                  <a:lnTo>
                    <a:pt x="5029" y="203"/>
                  </a:lnTo>
                  <a:lnTo>
                    <a:pt x="4229" y="101"/>
                  </a:lnTo>
                  <a:lnTo>
                    <a:pt x="2654" y="7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B26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9" name="object 1509" descr=""/>
            <p:cNvSpPr/>
            <p:nvPr/>
          </p:nvSpPr>
          <p:spPr>
            <a:xfrm>
              <a:off x="1985872" y="5529129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6896" y="0"/>
                  </a:moveTo>
                  <a:lnTo>
                    <a:pt x="4660" y="850"/>
                  </a:lnTo>
                  <a:lnTo>
                    <a:pt x="2120" y="368"/>
                  </a:lnTo>
                  <a:lnTo>
                    <a:pt x="0" y="1689"/>
                  </a:lnTo>
                  <a:lnTo>
                    <a:pt x="965" y="1828"/>
                  </a:lnTo>
                  <a:lnTo>
                    <a:pt x="1955" y="1917"/>
                  </a:lnTo>
                  <a:lnTo>
                    <a:pt x="2489" y="2908"/>
                  </a:lnTo>
                  <a:lnTo>
                    <a:pt x="3352" y="3543"/>
                  </a:lnTo>
                  <a:lnTo>
                    <a:pt x="4267" y="3225"/>
                  </a:lnTo>
                  <a:lnTo>
                    <a:pt x="5168" y="3035"/>
                  </a:lnTo>
                  <a:lnTo>
                    <a:pt x="6908" y="2374"/>
                  </a:lnTo>
                  <a:lnTo>
                    <a:pt x="7797" y="2120"/>
                  </a:lnTo>
                  <a:lnTo>
                    <a:pt x="8127" y="1727"/>
                  </a:lnTo>
                  <a:lnTo>
                    <a:pt x="8166" y="1308"/>
                  </a:lnTo>
                  <a:lnTo>
                    <a:pt x="7912" y="876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D5C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0" name="object 1510" descr=""/>
            <p:cNvSpPr/>
            <p:nvPr/>
          </p:nvSpPr>
          <p:spPr>
            <a:xfrm>
              <a:off x="1977308" y="552971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5" y="0"/>
                  </a:moveTo>
                  <a:lnTo>
                    <a:pt x="0" y="584"/>
                  </a:lnTo>
                  <a:lnTo>
                    <a:pt x="38" y="1257"/>
                  </a:lnTo>
                  <a:lnTo>
                    <a:pt x="241" y="1676"/>
                  </a:lnTo>
                  <a:lnTo>
                    <a:pt x="533" y="2006"/>
                  </a:lnTo>
                  <a:lnTo>
                    <a:pt x="901" y="2273"/>
                  </a:lnTo>
                  <a:lnTo>
                    <a:pt x="1346" y="2374"/>
                  </a:lnTo>
                  <a:lnTo>
                    <a:pt x="1562" y="2438"/>
                  </a:lnTo>
                  <a:lnTo>
                    <a:pt x="2628" y="1739"/>
                  </a:lnTo>
                  <a:lnTo>
                    <a:pt x="3746" y="1168"/>
                  </a:lnTo>
                  <a:lnTo>
                    <a:pt x="5041" y="1079"/>
                  </a:lnTo>
                  <a:lnTo>
                    <a:pt x="3962" y="279"/>
                  </a:lnTo>
                  <a:lnTo>
                    <a:pt x="2628" y="317"/>
                  </a:lnTo>
                  <a:lnTo>
                    <a:pt x="1396" y="25"/>
                  </a:lnTo>
                  <a:lnTo>
                    <a:pt x="1054" y="114"/>
                  </a:lnTo>
                  <a:lnTo>
                    <a:pt x="698" y="10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1" name="object 1511" descr=""/>
            <p:cNvSpPr/>
            <p:nvPr/>
          </p:nvSpPr>
          <p:spPr>
            <a:xfrm>
              <a:off x="1990608" y="553007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283" y="0"/>
                  </a:moveTo>
                  <a:lnTo>
                    <a:pt x="4457" y="101"/>
                  </a:lnTo>
                  <a:lnTo>
                    <a:pt x="4038" y="139"/>
                  </a:lnTo>
                  <a:lnTo>
                    <a:pt x="3619" y="317"/>
                  </a:lnTo>
                  <a:lnTo>
                    <a:pt x="3200" y="533"/>
                  </a:lnTo>
                  <a:lnTo>
                    <a:pt x="2793" y="761"/>
                  </a:lnTo>
                  <a:lnTo>
                    <a:pt x="1904" y="850"/>
                  </a:lnTo>
                  <a:lnTo>
                    <a:pt x="1015" y="952"/>
                  </a:lnTo>
                  <a:lnTo>
                    <a:pt x="126" y="1041"/>
                  </a:lnTo>
                  <a:lnTo>
                    <a:pt x="0" y="2857"/>
                  </a:lnTo>
                  <a:lnTo>
                    <a:pt x="990" y="2527"/>
                  </a:lnTo>
                  <a:lnTo>
                    <a:pt x="2070" y="2044"/>
                  </a:lnTo>
                  <a:lnTo>
                    <a:pt x="6197" y="1739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1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2" name="object 1512" descr=""/>
            <p:cNvSpPr/>
            <p:nvPr/>
          </p:nvSpPr>
          <p:spPr>
            <a:xfrm>
              <a:off x="1988309" y="5531121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425" y="0"/>
                  </a:moveTo>
                  <a:lnTo>
                    <a:pt x="50" y="914"/>
                  </a:lnTo>
                  <a:lnTo>
                    <a:pt x="0" y="1219"/>
                  </a:lnTo>
                  <a:lnTo>
                    <a:pt x="0" y="1524"/>
                  </a:lnTo>
                  <a:lnTo>
                    <a:pt x="25" y="1828"/>
                  </a:lnTo>
                  <a:lnTo>
                    <a:pt x="165" y="2019"/>
                  </a:lnTo>
                  <a:lnTo>
                    <a:pt x="431" y="2413"/>
                  </a:lnTo>
                  <a:lnTo>
                    <a:pt x="850" y="2679"/>
                  </a:lnTo>
                  <a:lnTo>
                    <a:pt x="1295" y="2832"/>
                  </a:lnTo>
                  <a:lnTo>
                    <a:pt x="1778" y="2908"/>
                  </a:lnTo>
                  <a:lnTo>
                    <a:pt x="2768" y="2946"/>
                  </a:lnTo>
                  <a:lnTo>
                    <a:pt x="3708" y="2832"/>
                  </a:lnTo>
                  <a:lnTo>
                    <a:pt x="4343" y="1930"/>
                  </a:lnTo>
                  <a:lnTo>
                    <a:pt x="4318" y="1625"/>
                  </a:lnTo>
                  <a:lnTo>
                    <a:pt x="4330" y="1308"/>
                  </a:lnTo>
                  <a:lnTo>
                    <a:pt x="4368" y="1003"/>
                  </a:lnTo>
                  <a:lnTo>
                    <a:pt x="3632" y="825"/>
                  </a:lnTo>
                  <a:lnTo>
                    <a:pt x="2819" y="812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D4B4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3" name="object 1513" descr=""/>
            <p:cNvSpPr/>
            <p:nvPr/>
          </p:nvSpPr>
          <p:spPr>
            <a:xfrm>
              <a:off x="1989124" y="553305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530" y="0"/>
                  </a:moveTo>
                  <a:lnTo>
                    <a:pt x="2413" y="76"/>
                  </a:lnTo>
                  <a:lnTo>
                    <a:pt x="1282" y="139"/>
                  </a:lnTo>
                  <a:lnTo>
                    <a:pt x="165" y="215"/>
                  </a:lnTo>
                  <a:lnTo>
                    <a:pt x="0" y="736"/>
                  </a:lnTo>
                  <a:lnTo>
                    <a:pt x="88" y="1193"/>
                  </a:lnTo>
                  <a:lnTo>
                    <a:pt x="508" y="1562"/>
                  </a:lnTo>
                  <a:lnTo>
                    <a:pt x="1447" y="2133"/>
                  </a:lnTo>
                  <a:lnTo>
                    <a:pt x="2438" y="2197"/>
                  </a:lnTo>
                  <a:lnTo>
                    <a:pt x="3479" y="1905"/>
                  </a:lnTo>
                  <a:lnTo>
                    <a:pt x="3949" y="1676"/>
                  </a:lnTo>
                  <a:lnTo>
                    <a:pt x="4318" y="1346"/>
                  </a:lnTo>
                  <a:lnTo>
                    <a:pt x="4597" y="901"/>
                  </a:lnTo>
                  <a:lnTo>
                    <a:pt x="3886" y="292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CE97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4" name="object 1514" descr=""/>
            <p:cNvSpPr/>
            <p:nvPr/>
          </p:nvSpPr>
          <p:spPr>
            <a:xfrm>
              <a:off x="1992518" y="553380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3162" y="0"/>
                  </a:moveTo>
                  <a:lnTo>
                    <a:pt x="2184" y="215"/>
                  </a:lnTo>
                  <a:lnTo>
                    <a:pt x="1854" y="266"/>
                  </a:lnTo>
                  <a:lnTo>
                    <a:pt x="1523" y="241"/>
                  </a:lnTo>
                  <a:lnTo>
                    <a:pt x="1206" y="152"/>
                  </a:lnTo>
                  <a:lnTo>
                    <a:pt x="190" y="495"/>
                  </a:lnTo>
                  <a:lnTo>
                    <a:pt x="0" y="1460"/>
                  </a:lnTo>
                  <a:lnTo>
                    <a:pt x="342" y="1879"/>
                  </a:lnTo>
                  <a:lnTo>
                    <a:pt x="1333" y="1587"/>
                  </a:lnTo>
                  <a:lnTo>
                    <a:pt x="1981" y="1536"/>
                  </a:lnTo>
                  <a:lnTo>
                    <a:pt x="2628" y="1473"/>
                  </a:lnTo>
                  <a:lnTo>
                    <a:pt x="3276" y="1422"/>
                  </a:lnTo>
                  <a:lnTo>
                    <a:pt x="3594" y="266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8C3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5" name="object 1515" descr=""/>
            <p:cNvSpPr/>
            <p:nvPr/>
          </p:nvSpPr>
          <p:spPr>
            <a:xfrm>
              <a:off x="1994710" y="55330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181" y="0"/>
                  </a:moveTo>
                  <a:lnTo>
                    <a:pt x="507" y="507"/>
                  </a:lnTo>
                  <a:lnTo>
                    <a:pt x="0" y="1015"/>
                  </a:lnTo>
                  <a:lnTo>
                    <a:pt x="965" y="2095"/>
                  </a:lnTo>
                  <a:lnTo>
                    <a:pt x="1777" y="1917"/>
                  </a:lnTo>
                  <a:lnTo>
                    <a:pt x="2273" y="1371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BC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6" name="object 1516" descr=""/>
            <p:cNvSpPr/>
            <p:nvPr/>
          </p:nvSpPr>
          <p:spPr>
            <a:xfrm>
              <a:off x="1986286" y="552308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451" y="0"/>
                  </a:moveTo>
                  <a:lnTo>
                    <a:pt x="825" y="101"/>
                  </a:lnTo>
                  <a:lnTo>
                    <a:pt x="0" y="673"/>
                  </a:lnTo>
                  <a:lnTo>
                    <a:pt x="990" y="2374"/>
                  </a:lnTo>
                  <a:lnTo>
                    <a:pt x="2133" y="2451"/>
                  </a:lnTo>
                  <a:lnTo>
                    <a:pt x="2844" y="1790"/>
                  </a:lnTo>
                  <a:lnTo>
                    <a:pt x="3187" y="1447"/>
                  </a:lnTo>
                  <a:lnTo>
                    <a:pt x="3162" y="1104"/>
                  </a:lnTo>
                  <a:lnTo>
                    <a:pt x="3124" y="749"/>
                  </a:lnTo>
                  <a:lnTo>
                    <a:pt x="3098" y="406"/>
                  </a:lnTo>
                  <a:lnTo>
                    <a:pt x="2882" y="266"/>
                  </a:lnTo>
                  <a:lnTo>
                    <a:pt x="2667" y="13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7" name="object 1517" descr=""/>
            <p:cNvSpPr/>
            <p:nvPr/>
          </p:nvSpPr>
          <p:spPr>
            <a:xfrm>
              <a:off x="1993406" y="55299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81" y="0"/>
                  </a:moveTo>
                  <a:lnTo>
                    <a:pt x="241" y="279"/>
                  </a:lnTo>
                  <a:lnTo>
                    <a:pt x="114" y="558"/>
                  </a:lnTo>
                  <a:lnTo>
                    <a:pt x="0" y="838"/>
                  </a:lnTo>
                  <a:lnTo>
                    <a:pt x="546" y="889"/>
                  </a:lnTo>
                  <a:lnTo>
                    <a:pt x="965" y="698"/>
                  </a:lnTo>
                  <a:lnTo>
                    <a:pt x="1244" y="228"/>
                  </a:lnTo>
                  <a:lnTo>
                    <a:pt x="965" y="114"/>
                  </a:lnTo>
                  <a:lnTo>
                    <a:pt x="685" y="3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C78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8" name="object 1518" descr=""/>
            <p:cNvSpPr/>
            <p:nvPr/>
          </p:nvSpPr>
          <p:spPr>
            <a:xfrm>
              <a:off x="1949956" y="5552194"/>
              <a:ext cx="29209" cy="12065"/>
            </a:xfrm>
            <a:custGeom>
              <a:avLst/>
              <a:gdLst/>
              <a:ahLst/>
              <a:cxnLst/>
              <a:rect l="l" t="t" r="r" b="b"/>
              <a:pathLst>
                <a:path w="29210" h="12064">
                  <a:moveTo>
                    <a:pt x="24904" y="0"/>
                  </a:moveTo>
                  <a:lnTo>
                    <a:pt x="23698" y="76"/>
                  </a:lnTo>
                  <a:lnTo>
                    <a:pt x="22999" y="203"/>
                  </a:lnTo>
                  <a:lnTo>
                    <a:pt x="21386" y="673"/>
                  </a:lnTo>
                  <a:lnTo>
                    <a:pt x="20459" y="850"/>
                  </a:lnTo>
                  <a:lnTo>
                    <a:pt x="17526" y="1155"/>
                  </a:lnTo>
                  <a:lnTo>
                    <a:pt x="13474" y="2286"/>
                  </a:lnTo>
                  <a:lnTo>
                    <a:pt x="10274" y="1574"/>
                  </a:lnTo>
                  <a:lnTo>
                    <a:pt x="6642" y="2235"/>
                  </a:lnTo>
                  <a:lnTo>
                    <a:pt x="6134" y="2438"/>
                  </a:lnTo>
                  <a:lnTo>
                    <a:pt x="5207" y="3111"/>
                  </a:lnTo>
                  <a:lnTo>
                    <a:pt x="5016" y="3594"/>
                  </a:lnTo>
                  <a:lnTo>
                    <a:pt x="5105" y="4178"/>
                  </a:lnTo>
                  <a:lnTo>
                    <a:pt x="5473" y="4749"/>
                  </a:lnTo>
                  <a:lnTo>
                    <a:pt x="5918" y="4813"/>
                  </a:lnTo>
                  <a:lnTo>
                    <a:pt x="6438" y="4381"/>
                  </a:lnTo>
                  <a:lnTo>
                    <a:pt x="14465" y="4381"/>
                  </a:lnTo>
                  <a:lnTo>
                    <a:pt x="9588" y="7874"/>
                  </a:lnTo>
                  <a:lnTo>
                    <a:pt x="4203" y="6921"/>
                  </a:lnTo>
                  <a:lnTo>
                    <a:pt x="0" y="9575"/>
                  </a:lnTo>
                  <a:lnTo>
                    <a:pt x="469" y="10464"/>
                  </a:lnTo>
                  <a:lnTo>
                    <a:pt x="1651" y="9931"/>
                  </a:lnTo>
                  <a:lnTo>
                    <a:pt x="2184" y="10706"/>
                  </a:lnTo>
                  <a:lnTo>
                    <a:pt x="3162" y="10401"/>
                  </a:lnTo>
                  <a:lnTo>
                    <a:pt x="4559" y="9525"/>
                  </a:lnTo>
                  <a:lnTo>
                    <a:pt x="7912" y="12039"/>
                  </a:lnTo>
                  <a:lnTo>
                    <a:pt x="10934" y="10680"/>
                  </a:lnTo>
                  <a:lnTo>
                    <a:pt x="13893" y="10642"/>
                  </a:lnTo>
                  <a:lnTo>
                    <a:pt x="14008" y="9652"/>
                  </a:lnTo>
                  <a:lnTo>
                    <a:pt x="15671" y="6845"/>
                  </a:lnTo>
                  <a:lnTo>
                    <a:pt x="19672" y="8178"/>
                  </a:lnTo>
                  <a:lnTo>
                    <a:pt x="21399" y="5486"/>
                  </a:lnTo>
                  <a:lnTo>
                    <a:pt x="23456" y="5422"/>
                  </a:lnTo>
                  <a:lnTo>
                    <a:pt x="25463" y="5257"/>
                  </a:lnTo>
                  <a:lnTo>
                    <a:pt x="27063" y="4076"/>
                  </a:lnTo>
                  <a:lnTo>
                    <a:pt x="28803" y="3251"/>
                  </a:lnTo>
                  <a:lnTo>
                    <a:pt x="27736" y="1117"/>
                  </a:lnTo>
                  <a:lnTo>
                    <a:pt x="27216" y="596"/>
                  </a:lnTo>
                  <a:lnTo>
                    <a:pt x="26606" y="215"/>
                  </a:lnTo>
                  <a:lnTo>
                    <a:pt x="25869" y="88"/>
                  </a:lnTo>
                  <a:lnTo>
                    <a:pt x="24904" y="0"/>
                  </a:lnTo>
                  <a:close/>
                </a:path>
              </a:pathLst>
            </a:custGeom>
            <a:solidFill>
              <a:srgbClr val="883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9" name="object 1519" descr=""/>
            <p:cNvSpPr/>
            <p:nvPr/>
          </p:nvSpPr>
          <p:spPr>
            <a:xfrm>
              <a:off x="1975981" y="554929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765" y="0"/>
                  </a:moveTo>
                  <a:lnTo>
                    <a:pt x="0" y="1879"/>
                  </a:lnTo>
                  <a:lnTo>
                    <a:pt x="38" y="2362"/>
                  </a:lnTo>
                  <a:lnTo>
                    <a:pt x="190" y="2794"/>
                  </a:lnTo>
                  <a:lnTo>
                    <a:pt x="482" y="3175"/>
                  </a:lnTo>
                  <a:lnTo>
                    <a:pt x="927" y="3441"/>
                  </a:lnTo>
                  <a:lnTo>
                    <a:pt x="1346" y="3403"/>
                  </a:lnTo>
                  <a:lnTo>
                    <a:pt x="1739" y="3073"/>
                  </a:lnTo>
                  <a:lnTo>
                    <a:pt x="3124" y="2616"/>
                  </a:lnTo>
                  <a:lnTo>
                    <a:pt x="4521" y="2171"/>
                  </a:lnTo>
                  <a:lnTo>
                    <a:pt x="5918" y="1714"/>
                  </a:lnTo>
                  <a:lnTo>
                    <a:pt x="5384" y="927"/>
                  </a:lnTo>
                  <a:lnTo>
                    <a:pt x="4521" y="863"/>
                  </a:lnTo>
                  <a:lnTo>
                    <a:pt x="3708" y="711"/>
                  </a:lnTo>
                  <a:lnTo>
                    <a:pt x="3340" y="406"/>
                  </a:lnTo>
                  <a:lnTo>
                    <a:pt x="2933" y="190"/>
                  </a:lnTo>
                  <a:lnTo>
                    <a:pt x="2489" y="63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E7DC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0" name="object 1520" descr=""/>
            <p:cNvSpPr/>
            <p:nvPr/>
          </p:nvSpPr>
          <p:spPr>
            <a:xfrm>
              <a:off x="1975186" y="555181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673" y="0"/>
                  </a:moveTo>
                  <a:lnTo>
                    <a:pt x="279" y="241"/>
                  </a:lnTo>
                  <a:lnTo>
                    <a:pt x="12" y="635"/>
                  </a:lnTo>
                  <a:lnTo>
                    <a:pt x="0" y="1028"/>
                  </a:lnTo>
                  <a:lnTo>
                    <a:pt x="266" y="1422"/>
                  </a:lnTo>
                  <a:lnTo>
                    <a:pt x="2514" y="1498"/>
                  </a:lnTo>
                  <a:lnTo>
                    <a:pt x="2501" y="1181"/>
                  </a:lnTo>
                  <a:lnTo>
                    <a:pt x="2527" y="546"/>
                  </a:lnTo>
                  <a:lnTo>
                    <a:pt x="2171" y="469"/>
                  </a:lnTo>
                  <a:lnTo>
                    <a:pt x="1447" y="292"/>
                  </a:lnTo>
                  <a:lnTo>
                    <a:pt x="1066" y="1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9E5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1" name="object 1521" descr=""/>
            <p:cNvSpPr/>
            <p:nvPr/>
          </p:nvSpPr>
          <p:spPr>
            <a:xfrm>
              <a:off x="1862752" y="55389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441" y="0"/>
                  </a:moveTo>
                  <a:lnTo>
                    <a:pt x="2984" y="0"/>
                  </a:lnTo>
                  <a:lnTo>
                    <a:pt x="2603" y="177"/>
                  </a:lnTo>
                  <a:lnTo>
                    <a:pt x="2286" y="482"/>
                  </a:lnTo>
                  <a:lnTo>
                    <a:pt x="1397" y="584"/>
                  </a:lnTo>
                  <a:lnTo>
                    <a:pt x="533" y="698"/>
                  </a:lnTo>
                  <a:lnTo>
                    <a:pt x="0" y="1549"/>
                  </a:lnTo>
                  <a:lnTo>
                    <a:pt x="1219" y="2565"/>
                  </a:lnTo>
                  <a:lnTo>
                    <a:pt x="3124" y="2260"/>
                  </a:lnTo>
                  <a:lnTo>
                    <a:pt x="4140" y="3670"/>
                  </a:lnTo>
                  <a:lnTo>
                    <a:pt x="3733" y="4508"/>
                  </a:lnTo>
                  <a:lnTo>
                    <a:pt x="4216" y="4927"/>
                  </a:lnTo>
                  <a:lnTo>
                    <a:pt x="4889" y="5257"/>
                  </a:lnTo>
                  <a:lnTo>
                    <a:pt x="5651" y="5346"/>
                  </a:lnTo>
                  <a:lnTo>
                    <a:pt x="6235" y="5092"/>
                  </a:lnTo>
                  <a:lnTo>
                    <a:pt x="6642" y="4432"/>
                  </a:lnTo>
                  <a:lnTo>
                    <a:pt x="6794" y="3733"/>
                  </a:lnTo>
                  <a:lnTo>
                    <a:pt x="6604" y="3086"/>
                  </a:lnTo>
                  <a:lnTo>
                    <a:pt x="4356" y="126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2" name="object 1522" descr=""/>
            <p:cNvSpPr/>
            <p:nvPr/>
          </p:nvSpPr>
          <p:spPr>
            <a:xfrm>
              <a:off x="1861686" y="554258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206" y="0"/>
                  </a:moveTo>
                  <a:lnTo>
                    <a:pt x="0" y="4470"/>
                  </a:lnTo>
                  <a:lnTo>
                    <a:pt x="241" y="5105"/>
                  </a:lnTo>
                  <a:lnTo>
                    <a:pt x="558" y="5461"/>
                  </a:lnTo>
                  <a:lnTo>
                    <a:pt x="927" y="5689"/>
                  </a:lnTo>
                  <a:lnTo>
                    <a:pt x="1384" y="5803"/>
                  </a:lnTo>
                  <a:lnTo>
                    <a:pt x="2870" y="5727"/>
                  </a:lnTo>
                  <a:lnTo>
                    <a:pt x="3809" y="4686"/>
                  </a:lnTo>
                  <a:lnTo>
                    <a:pt x="4864" y="3873"/>
                  </a:lnTo>
                  <a:lnTo>
                    <a:pt x="5600" y="3098"/>
                  </a:lnTo>
                  <a:lnTo>
                    <a:pt x="6857" y="2641"/>
                  </a:lnTo>
                  <a:lnTo>
                    <a:pt x="6438" y="1193"/>
                  </a:lnTo>
                  <a:lnTo>
                    <a:pt x="5626" y="393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D1B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3" name="object 1523" descr=""/>
            <p:cNvSpPr/>
            <p:nvPr/>
          </p:nvSpPr>
          <p:spPr>
            <a:xfrm>
              <a:off x="1860605" y="554704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79" y="0"/>
                  </a:moveTo>
                  <a:lnTo>
                    <a:pt x="736" y="381"/>
                  </a:lnTo>
                  <a:lnTo>
                    <a:pt x="393" y="749"/>
                  </a:lnTo>
                  <a:lnTo>
                    <a:pt x="50" y="1130"/>
                  </a:lnTo>
                  <a:lnTo>
                    <a:pt x="88" y="1320"/>
                  </a:lnTo>
                  <a:lnTo>
                    <a:pt x="63" y="1511"/>
                  </a:lnTo>
                  <a:lnTo>
                    <a:pt x="0" y="1689"/>
                  </a:lnTo>
                  <a:lnTo>
                    <a:pt x="139" y="2222"/>
                  </a:lnTo>
                  <a:lnTo>
                    <a:pt x="482" y="2425"/>
                  </a:lnTo>
                  <a:lnTo>
                    <a:pt x="1016" y="2286"/>
                  </a:lnTo>
                  <a:lnTo>
                    <a:pt x="1384" y="1943"/>
                  </a:lnTo>
                  <a:lnTo>
                    <a:pt x="1549" y="1524"/>
                  </a:lnTo>
                  <a:lnTo>
                    <a:pt x="1524" y="1028"/>
                  </a:lnTo>
                  <a:lnTo>
                    <a:pt x="1384" y="825"/>
                  </a:lnTo>
                  <a:lnTo>
                    <a:pt x="1244" y="635"/>
                  </a:lnTo>
                  <a:lnTo>
                    <a:pt x="1104" y="43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9DF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4" name="object 1524" descr=""/>
            <p:cNvSpPr/>
            <p:nvPr/>
          </p:nvSpPr>
          <p:spPr>
            <a:xfrm>
              <a:off x="1859552" y="553736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65" y="0"/>
                  </a:moveTo>
                  <a:lnTo>
                    <a:pt x="114" y="381"/>
                  </a:lnTo>
                  <a:lnTo>
                    <a:pt x="50" y="749"/>
                  </a:lnTo>
                  <a:lnTo>
                    <a:pt x="0" y="1130"/>
                  </a:lnTo>
                  <a:lnTo>
                    <a:pt x="266" y="1282"/>
                  </a:lnTo>
                  <a:lnTo>
                    <a:pt x="558" y="1397"/>
                  </a:lnTo>
                  <a:lnTo>
                    <a:pt x="876" y="1473"/>
                  </a:lnTo>
                  <a:lnTo>
                    <a:pt x="635" y="977"/>
                  </a:lnTo>
                  <a:lnTo>
                    <a:pt x="406" y="49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DECA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5" name="object 1525" descr=""/>
            <p:cNvSpPr/>
            <p:nvPr/>
          </p:nvSpPr>
          <p:spPr>
            <a:xfrm>
              <a:off x="1859546" y="553850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65" y="800"/>
                  </a:moveTo>
                  <a:lnTo>
                    <a:pt x="0" y="0"/>
                  </a:lnTo>
                  <a:lnTo>
                    <a:pt x="317" y="342"/>
                  </a:lnTo>
                  <a:lnTo>
                    <a:pt x="647" y="685"/>
                  </a:lnTo>
                  <a:lnTo>
                    <a:pt x="965" y="1028"/>
                  </a:lnTo>
                  <a:lnTo>
                    <a:pt x="965" y="800"/>
                  </a:lnTo>
                  <a:close/>
                </a:path>
                <a:path w="2539" h="2539">
                  <a:moveTo>
                    <a:pt x="2260" y="1930"/>
                  </a:moveTo>
                  <a:lnTo>
                    <a:pt x="1841" y="1651"/>
                  </a:lnTo>
                  <a:lnTo>
                    <a:pt x="1435" y="1358"/>
                  </a:lnTo>
                  <a:lnTo>
                    <a:pt x="1016" y="1066"/>
                  </a:lnTo>
                  <a:lnTo>
                    <a:pt x="1270" y="1587"/>
                  </a:lnTo>
                  <a:lnTo>
                    <a:pt x="1663" y="1905"/>
                  </a:lnTo>
                  <a:lnTo>
                    <a:pt x="2260" y="193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6" name="object 1526" descr=""/>
            <p:cNvSpPr/>
            <p:nvPr/>
          </p:nvSpPr>
          <p:spPr>
            <a:xfrm>
              <a:off x="1865591" y="5523855"/>
              <a:ext cx="13335" cy="8890"/>
            </a:xfrm>
            <a:custGeom>
              <a:avLst/>
              <a:gdLst/>
              <a:ahLst/>
              <a:cxnLst/>
              <a:rect l="l" t="t" r="r" b="b"/>
              <a:pathLst>
                <a:path w="13335" h="8889">
                  <a:moveTo>
                    <a:pt x="8610" y="0"/>
                  </a:moveTo>
                  <a:lnTo>
                    <a:pt x="6883" y="177"/>
                  </a:lnTo>
                  <a:lnTo>
                    <a:pt x="5168" y="495"/>
                  </a:lnTo>
                  <a:lnTo>
                    <a:pt x="3441" y="723"/>
                  </a:lnTo>
                  <a:lnTo>
                    <a:pt x="2692" y="901"/>
                  </a:lnTo>
                  <a:lnTo>
                    <a:pt x="2006" y="1206"/>
                  </a:lnTo>
                  <a:lnTo>
                    <a:pt x="1562" y="1879"/>
                  </a:lnTo>
                  <a:lnTo>
                    <a:pt x="419" y="2984"/>
                  </a:lnTo>
                  <a:lnTo>
                    <a:pt x="0" y="4902"/>
                  </a:lnTo>
                  <a:lnTo>
                    <a:pt x="1511" y="5816"/>
                  </a:lnTo>
                  <a:lnTo>
                    <a:pt x="2514" y="6997"/>
                  </a:lnTo>
                  <a:lnTo>
                    <a:pt x="3746" y="7975"/>
                  </a:lnTo>
                  <a:lnTo>
                    <a:pt x="4165" y="8699"/>
                  </a:lnTo>
                  <a:lnTo>
                    <a:pt x="4838" y="8826"/>
                  </a:lnTo>
                  <a:lnTo>
                    <a:pt x="10325" y="5562"/>
                  </a:lnTo>
                  <a:lnTo>
                    <a:pt x="11480" y="5334"/>
                  </a:lnTo>
                  <a:lnTo>
                    <a:pt x="12318" y="4737"/>
                  </a:lnTo>
                  <a:lnTo>
                    <a:pt x="12738" y="4114"/>
                  </a:lnTo>
                  <a:lnTo>
                    <a:pt x="12852" y="3429"/>
                  </a:lnTo>
                  <a:lnTo>
                    <a:pt x="12738" y="2705"/>
                  </a:lnTo>
                  <a:lnTo>
                    <a:pt x="9931" y="25"/>
                  </a:lnTo>
                  <a:lnTo>
                    <a:pt x="8610" y="0"/>
                  </a:lnTo>
                  <a:close/>
                </a:path>
              </a:pathLst>
            </a:custGeom>
            <a:solidFill>
              <a:srgbClr val="BB69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7" name="object 1527" descr=""/>
            <p:cNvSpPr/>
            <p:nvPr/>
          </p:nvSpPr>
          <p:spPr>
            <a:xfrm>
              <a:off x="1864333" y="553223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1257" y="0"/>
                  </a:moveTo>
                  <a:lnTo>
                    <a:pt x="520" y="482"/>
                  </a:lnTo>
                  <a:lnTo>
                    <a:pt x="25" y="1092"/>
                  </a:lnTo>
                  <a:lnTo>
                    <a:pt x="76" y="2870"/>
                  </a:lnTo>
                  <a:lnTo>
                    <a:pt x="0" y="3721"/>
                  </a:lnTo>
                  <a:lnTo>
                    <a:pt x="4102" y="6324"/>
                  </a:lnTo>
                  <a:lnTo>
                    <a:pt x="5511" y="6273"/>
                  </a:lnTo>
                  <a:lnTo>
                    <a:pt x="8420" y="4470"/>
                  </a:lnTo>
                  <a:lnTo>
                    <a:pt x="8331" y="4000"/>
                  </a:lnTo>
                  <a:lnTo>
                    <a:pt x="7708" y="2717"/>
                  </a:lnTo>
                  <a:lnTo>
                    <a:pt x="6426" y="2336"/>
                  </a:lnTo>
                  <a:lnTo>
                    <a:pt x="5308" y="1727"/>
                  </a:lnTo>
                  <a:lnTo>
                    <a:pt x="4610" y="1295"/>
                  </a:lnTo>
                  <a:lnTo>
                    <a:pt x="4254" y="1104"/>
                  </a:lnTo>
                  <a:lnTo>
                    <a:pt x="3695" y="876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D4BC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8" name="object 1528" descr=""/>
            <p:cNvSpPr/>
            <p:nvPr/>
          </p:nvSpPr>
          <p:spPr>
            <a:xfrm>
              <a:off x="1863674" y="552684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336" y="0"/>
                  </a:moveTo>
                  <a:lnTo>
                    <a:pt x="1638" y="330"/>
                  </a:lnTo>
                  <a:lnTo>
                    <a:pt x="228" y="977"/>
                  </a:lnTo>
                  <a:lnTo>
                    <a:pt x="0" y="4229"/>
                  </a:lnTo>
                  <a:lnTo>
                    <a:pt x="2755" y="3378"/>
                  </a:lnTo>
                  <a:lnTo>
                    <a:pt x="4432" y="4013"/>
                  </a:lnTo>
                  <a:lnTo>
                    <a:pt x="4737" y="2146"/>
                  </a:lnTo>
                  <a:lnTo>
                    <a:pt x="3454" y="1117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D8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9" name="object 1529" descr=""/>
            <p:cNvSpPr/>
            <p:nvPr/>
          </p:nvSpPr>
          <p:spPr>
            <a:xfrm>
              <a:off x="1860777" y="553132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723" y="0"/>
                  </a:moveTo>
                  <a:lnTo>
                    <a:pt x="266" y="876"/>
                  </a:lnTo>
                  <a:lnTo>
                    <a:pt x="0" y="3073"/>
                  </a:lnTo>
                  <a:lnTo>
                    <a:pt x="1231" y="2692"/>
                  </a:lnTo>
                  <a:lnTo>
                    <a:pt x="1955" y="2908"/>
                  </a:lnTo>
                  <a:lnTo>
                    <a:pt x="2705" y="3467"/>
                  </a:lnTo>
                  <a:lnTo>
                    <a:pt x="3352" y="3378"/>
                  </a:lnTo>
                  <a:lnTo>
                    <a:pt x="3886" y="2616"/>
                  </a:lnTo>
                  <a:lnTo>
                    <a:pt x="4190" y="2044"/>
                  </a:lnTo>
                  <a:lnTo>
                    <a:pt x="4508" y="1485"/>
                  </a:lnTo>
                  <a:lnTo>
                    <a:pt x="4813" y="914"/>
                  </a:lnTo>
                  <a:lnTo>
                    <a:pt x="3809" y="660"/>
                  </a:lnTo>
                  <a:lnTo>
                    <a:pt x="2832" y="330"/>
                  </a:lnTo>
                  <a:lnTo>
                    <a:pt x="1816" y="16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C5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0" name="object 1530" descr=""/>
            <p:cNvSpPr/>
            <p:nvPr/>
          </p:nvSpPr>
          <p:spPr>
            <a:xfrm>
              <a:off x="1859560" y="552545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349" y="0"/>
                  </a:moveTo>
                  <a:lnTo>
                    <a:pt x="1485" y="228"/>
                  </a:lnTo>
                  <a:lnTo>
                    <a:pt x="901" y="1092"/>
                  </a:lnTo>
                  <a:lnTo>
                    <a:pt x="1333" y="1904"/>
                  </a:lnTo>
                  <a:lnTo>
                    <a:pt x="457" y="1866"/>
                  </a:lnTo>
                  <a:lnTo>
                    <a:pt x="165" y="2209"/>
                  </a:lnTo>
                  <a:lnTo>
                    <a:pt x="114" y="2984"/>
                  </a:lnTo>
                  <a:lnTo>
                    <a:pt x="50" y="3759"/>
                  </a:lnTo>
                  <a:lnTo>
                    <a:pt x="0" y="4533"/>
                  </a:lnTo>
                  <a:lnTo>
                    <a:pt x="0" y="4876"/>
                  </a:lnTo>
                  <a:lnTo>
                    <a:pt x="25" y="5206"/>
                  </a:lnTo>
                  <a:lnTo>
                    <a:pt x="76" y="5549"/>
                  </a:lnTo>
                  <a:lnTo>
                    <a:pt x="1358" y="4648"/>
                  </a:lnTo>
                  <a:lnTo>
                    <a:pt x="2527" y="3632"/>
                  </a:lnTo>
                  <a:lnTo>
                    <a:pt x="3416" y="2324"/>
                  </a:lnTo>
                  <a:lnTo>
                    <a:pt x="3149" y="1701"/>
                  </a:lnTo>
                  <a:lnTo>
                    <a:pt x="4000" y="86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37F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1" name="object 1531" descr=""/>
            <p:cNvSpPr/>
            <p:nvPr/>
          </p:nvSpPr>
          <p:spPr>
            <a:xfrm>
              <a:off x="1861670" y="553393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997" y="0"/>
                  </a:moveTo>
                  <a:lnTo>
                    <a:pt x="2349" y="101"/>
                  </a:lnTo>
                  <a:lnTo>
                    <a:pt x="1714" y="190"/>
                  </a:lnTo>
                  <a:lnTo>
                    <a:pt x="1066" y="292"/>
                  </a:lnTo>
                  <a:lnTo>
                    <a:pt x="0" y="2286"/>
                  </a:lnTo>
                  <a:lnTo>
                    <a:pt x="1016" y="3238"/>
                  </a:lnTo>
                  <a:lnTo>
                    <a:pt x="2070" y="3213"/>
                  </a:lnTo>
                  <a:lnTo>
                    <a:pt x="3162" y="2413"/>
                  </a:lnTo>
                  <a:lnTo>
                    <a:pt x="4572" y="1511"/>
                  </a:lnTo>
                  <a:lnTo>
                    <a:pt x="4114" y="723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E0E0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2" name="object 1532" descr=""/>
            <p:cNvSpPr/>
            <p:nvPr/>
          </p:nvSpPr>
          <p:spPr>
            <a:xfrm>
              <a:off x="1868032" y="553122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6126" y="1879"/>
                  </a:moveTo>
                  <a:lnTo>
                    <a:pt x="25" y="1879"/>
                  </a:lnTo>
                  <a:lnTo>
                    <a:pt x="508" y="2286"/>
                  </a:lnTo>
                  <a:lnTo>
                    <a:pt x="1054" y="2578"/>
                  </a:lnTo>
                  <a:lnTo>
                    <a:pt x="1663" y="2781"/>
                  </a:lnTo>
                  <a:lnTo>
                    <a:pt x="3429" y="2781"/>
                  </a:lnTo>
                  <a:lnTo>
                    <a:pt x="5930" y="3860"/>
                  </a:lnTo>
                  <a:lnTo>
                    <a:pt x="6126" y="1879"/>
                  </a:lnTo>
                  <a:close/>
                </a:path>
                <a:path w="6350" h="4445">
                  <a:moveTo>
                    <a:pt x="6311" y="0"/>
                  </a:moveTo>
                  <a:lnTo>
                    <a:pt x="4241" y="241"/>
                  </a:lnTo>
                  <a:lnTo>
                    <a:pt x="3073" y="673"/>
                  </a:lnTo>
                  <a:lnTo>
                    <a:pt x="1231" y="673"/>
                  </a:lnTo>
                  <a:lnTo>
                    <a:pt x="0" y="1892"/>
                  </a:lnTo>
                  <a:lnTo>
                    <a:pt x="6126" y="1879"/>
                  </a:lnTo>
                  <a:lnTo>
                    <a:pt x="6245" y="673"/>
                  </a:lnTo>
                  <a:lnTo>
                    <a:pt x="3073" y="673"/>
                  </a:lnTo>
                  <a:lnTo>
                    <a:pt x="1308" y="596"/>
                  </a:lnTo>
                  <a:lnTo>
                    <a:pt x="6252" y="59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EAF4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3" name="object 1533" descr=""/>
            <p:cNvSpPr/>
            <p:nvPr/>
          </p:nvSpPr>
          <p:spPr>
            <a:xfrm>
              <a:off x="1862614" y="553640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0" y="0"/>
                  </a:moveTo>
                  <a:lnTo>
                    <a:pt x="76" y="1993"/>
                  </a:lnTo>
                  <a:lnTo>
                    <a:pt x="863" y="2336"/>
                  </a:lnTo>
                  <a:lnTo>
                    <a:pt x="2425" y="2997"/>
                  </a:lnTo>
                  <a:lnTo>
                    <a:pt x="2705" y="2933"/>
                  </a:lnTo>
                  <a:lnTo>
                    <a:pt x="2997" y="2882"/>
                  </a:lnTo>
                  <a:lnTo>
                    <a:pt x="3289" y="2857"/>
                  </a:lnTo>
                  <a:lnTo>
                    <a:pt x="4190" y="2603"/>
                  </a:lnTo>
                  <a:lnTo>
                    <a:pt x="4559" y="2006"/>
                  </a:lnTo>
                  <a:lnTo>
                    <a:pt x="4368" y="1079"/>
                  </a:lnTo>
                  <a:lnTo>
                    <a:pt x="3708" y="977"/>
                  </a:lnTo>
                  <a:lnTo>
                    <a:pt x="3047" y="863"/>
                  </a:lnTo>
                  <a:lnTo>
                    <a:pt x="2387" y="761"/>
                  </a:lnTo>
                  <a:lnTo>
                    <a:pt x="1219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1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4" name="object 1534" descr=""/>
            <p:cNvSpPr/>
            <p:nvPr/>
          </p:nvSpPr>
          <p:spPr>
            <a:xfrm>
              <a:off x="1861586" y="553623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76" y="0"/>
                  </a:moveTo>
                  <a:lnTo>
                    <a:pt x="0" y="927"/>
                  </a:lnTo>
                  <a:lnTo>
                    <a:pt x="127" y="1752"/>
                  </a:lnTo>
                  <a:lnTo>
                    <a:pt x="1104" y="2171"/>
                  </a:lnTo>
                  <a:lnTo>
                    <a:pt x="1511" y="1079"/>
                  </a:lnTo>
                  <a:lnTo>
                    <a:pt x="2565" y="1206"/>
                  </a:lnTo>
                  <a:lnTo>
                    <a:pt x="3416" y="939"/>
                  </a:lnTo>
                  <a:lnTo>
                    <a:pt x="3340" y="673"/>
                  </a:lnTo>
                  <a:lnTo>
                    <a:pt x="3289" y="393"/>
                  </a:lnTo>
                  <a:lnTo>
                    <a:pt x="3251" y="11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4A5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5" name="object 1535" descr=""/>
            <p:cNvSpPr/>
            <p:nvPr/>
          </p:nvSpPr>
          <p:spPr>
            <a:xfrm>
              <a:off x="1858483" y="553101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17" y="0"/>
                  </a:moveTo>
                  <a:lnTo>
                    <a:pt x="254" y="444"/>
                  </a:lnTo>
                  <a:lnTo>
                    <a:pt x="0" y="1168"/>
                  </a:lnTo>
                  <a:lnTo>
                    <a:pt x="101" y="2082"/>
                  </a:lnTo>
                  <a:lnTo>
                    <a:pt x="1003" y="1663"/>
                  </a:lnTo>
                  <a:lnTo>
                    <a:pt x="1016" y="8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475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6" name="object 1536" descr=""/>
            <p:cNvSpPr/>
            <p:nvPr/>
          </p:nvSpPr>
          <p:spPr>
            <a:xfrm>
              <a:off x="1979502" y="5539806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5">
                  <a:moveTo>
                    <a:pt x="5664" y="0"/>
                  </a:moveTo>
                  <a:lnTo>
                    <a:pt x="4813" y="38"/>
                  </a:lnTo>
                  <a:lnTo>
                    <a:pt x="4394" y="114"/>
                  </a:lnTo>
                  <a:lnTo>
                    <a:pt x="3987" y="241"/>
                  </a:lnTo>
                  <a:lnTo>
                    <a:pt x="2641" y="774"/>
                  </a:lnTo>
                  <a:lnTo>
                    <a:pt x="939" y="596"/>
                  </a:lnTo>
                  <a:lnTo>
                    <a:pt x="88" y="2159"/>
                  </a:lnTo>
                  <a:lnTo>
                    <a:pt x="304" y="2895"/>
                  </a:lnTo>
                  <a:lnTo>
                    <a:pt x="406" y="3619"/>
                  </a:lnTo>
                  <a:lnTo>
                    <a:pt x="0" y="4318"/>
                  </a:lnTo>
                  <a:lnTo>
                    <a:pt x="139" y="5016"/>
                  </a:lnTo>
                  <a:lnTo>
                    <a:pt x="609" y="5461"/>
                  </a:lnTo>
                  <a:lnTo>
                    <a:pt x="1231" y="5765"/>
                  </a:lnTo>
                  <a:lnTo>
                    <a:pt x="1651" y="5918"/>
                  </a:lnTo>
                  <a:lnTo>
                    <a:pt x="2082" y="6032"/>
                  </a:lnTo>
                  <a:lnTo>
                    <a:pt x="3441" y="6159"/>
                  </a:lnTo>
                  <a:lnTo>
                    <a:pt x="6553" y="6146"/>
                  </a:lnTo>
                  <a:lnTo>
                    <a:pt x="7442" y="6172"/>
                  </a:lnTo>
                  <a:lnTo>
                    <a:pt x="8318" y="6032"/>
                  </a:lnTo>
                  <a:lnTo>
                    <a:pt x="9867" y="6108"/>
                  </a:lnTo>
                  <a:lnTo>
                    <a:pt x="11074" y="5803"/>
                  </a:lnTo>
                  <a:lnTo>
                    <a:pt x="12039" y="6565"/>
                  </a:lnTo>
                  <a:lnTo>
                    <a:pt x="13093" y="6896"/>
                  </a:lnTo>
                  <a:lnTo>
                    <a:pt x="14008" y="6197"/>
                  </a:lnTo>
                  <a:lnTo>
                    <a:pt x="14668" y="5372"/>
                  </a:lnTo>
                  <a:lnTo>
                    <a:pt x="14490" y="4127"/>
                  </a:lnTo>
                  <a:lnTo>
                    <a:pt x="10312" y="1778"/>
                  </a:lnTo>
                  <a:lnTo>
                    <a:pt x="9753" y="1600"/>
                  </a:lnTo>
                  <a:lnTo>
                    <a:pt x="7251" y="406"/>
                  </a:lnTo>
                  <a:lnTo>
                    <a:pt x="6083" y="63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C07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7" name="object 1537" descr=""/>
            <p:cNvSpPr/>
            <p:nvPr/>
          </p:nvSpPr>
          <p:spPr>
            <a:xfrm>
              <a:off x="1967724" y="5544896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2540" y="0"/>
                  </a:moveTo>
                  <a:lnTo>
                    <a:pt x="0" y="2666"/>
                  </a:lnTo>
                  <a:lnTo>
                    <a:pt x="139" y="3111"/>
                  </a:lnTo>
                  <a:lnTo>
                    <a:pt x="4572" y="4343"/>
                  </a:lnTo>
                  <a:lnTo>
                    <a:pt x="5740" y="4343"/>
                  </a:lnTo>
                  <a:lnTo>
                    <a:pt x="6845" y="4622"/>
                  </a:lnTo>
                  <a:lnTo>
                    <a:pt x="7975" y="4800"/>
                  </a:lnTo>
                  <a:lnTo>
                    <a:pt x="8915" y="4749"/>
                  </a:lnTo>
                  <a:lnTo>
                    <a:pt x="9842" y="4660"/>
                  </a:lnTo>
                  <a:lnTo>
                    <a:pt x="11264" y="4698"/>
                  </a:lnTo>
                  <a:lnTo>
                    <a:pt x="11684" y="4546"/>
                  </a:lnTo>
                  <a:lnTo>
                    <a:pt x="12065" y="4229"/>
                  </a:lnTo>
                  <a:lnTo>
                    <a:pt x="12115" y="3251"/>
                  </a:lnTo>
                  <a:lnTo>
                    <a:pt x="12065" y="2476"/>
                  </a:lnTo>
                  <a:lnTo>
                    <a:pt x="7708" y="850"/>
                  </a:lnTo>
                  <a:lnTo>
                    <a:pt x="6413" y="546"/>
                  </a:lnTo>
                  <a:lnTo>
                    <a:pt x="5105" y="495"/>
                  </a:lnTo>
                  <a:lnTo>
                    <a:pt x="3835" y="876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DABA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8" name="object 1538" descr=""/>
            <p:cNvSpPr/>
            <p:nvPr/>
          </p:nvSpPr>
          <p:spPr>
            <a:xfrm>
              <a:off x="1992595" y="554289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3517" y="0"/>
                  </a:moveTo>
                  <a:lnTo>
                    <a:pt x="3022" y="0"/>
                  </a:lnTo>
                  <a:lnTo>
                    <a:pt x="2273" y="50"/>
                  </a:lnTo>
                  <a:lnTo>
                    <a:pt x="1600" y="279"/>
                  </a:lnTo>
                  <a:lnTo>
                    <a:pt x="1143" y="939"/>
                  </a:lnTo>
                  <a:lnTo>
                    <a:pt x="0" y="3809"/>
                  </a:lnTo>
                  <a:lnTo>
                    <a:pt x="2273" y="4178"/>
                  </a:lnTo>
                  <a:lnTo>
                    <a:pt x="2654" y="4521"/>
                  </a:lnTo>
                  <a:lnTo>
                    <a:pt x="2946" y="4457"/>
                  </a:lnTo>
                  <a:lnTo>
                    <a:pt x="3149" y="3975"/>
                  </a:lnTo>
                  <a:lnTo>
                    <a:pt x="4241" y="2781"/>
                  </a:lnTo>
                  <a:lnTo>
                    <a:pt x="6134" y="3479"/>
                  </a:lnTo>
                  <a:lnTo>
                    <a:pt x="7213" y="2235"/>
                  </a:lnTo>
                  <a:lnTo>
                    <a:pt x="6794" y="888"/>
                  </a:lnTo>
                  <a:lnTo>
                    <a:pt x="5499" y="711"/>
                  </a:lnTo>
                  <a:lnTo>
                    <a:pt x="4457" y="203"/>
                  </a:lnTo>
                  <a:lnTo>
                    <a:pt x="3987" y="76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25C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9" name="object 1539" descr=""/>
            <p:cNvSpPr/>
            <p:nvPr/>
          </p:nvSpPr>
          <p:spPr>
            <a:xfrm>
              <a:off x="1978849" y="554535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1790" y="0"/>
                  </a:moveTo>
                  <a:lnTo>
                    <a:pt x="0" y="1689"/>
                  </a:lnTo>
                  <a:lnTo>
                    <a:pt x="990" y="2794"/>
                  </a:lnTo>
                  <a:lnTo>
                    <a:pt x="7467" y="2298"/>
                  </a:lnTo>
                  <a:lnTo>
                    <a:pt x="7518" y="2159"/>
                  </a:lnTo>
                  <a:lnTo>
                    <a:pt x="7594" y="1625"/>
                  </a:lnTo>
                  <a:lnTo>
                    <a:pt x="7480" y="1384"/>
                  </a:lnTo>
                  <a:lnTo>
                    <a:pt x="7226" y="1168"/>
                  </a:lnTo>
                  <a:lnTo>
                    <a:pt x="6083" y="381"/>
                  </a:lnTo>
                  <a:lnTo>
                    <a:pt x="4699" y="685"/>
                  </a:lnTo>
                  <a:lnTo>
                    <a:pt x="3467" y="342"/>
                  </a:lnTo>
                  <a:lnTo>
                    <a:pt x="3060" y="203"/>
                  </a:lnTo>
                  <a:lnTo>
                    <a:pt x="2641" y="101"/>
                  </a:lnTo>
                  <a:lnTo>
                    <a:pt x="2222" y="2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D1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0" name="object 1540" descr=""/>
            <p:cNvSpPr/>
            <p:nvPr/>
          </p:nvSpPr>
          <p:spPr>
            <a:xfrm>
              <a:off x="1994863" y="554685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558" y="0"/>
                  </a:moveTo>
                  <a:lnTo>
                    <a:pt x="266" y="63"/>
                  </a:lnTo>
                  <a:lnTo>
                    <a:pt x="0" y="215"/>
                  </a:lnTo>
                  <a:lnTo>
                    <a:pt x="457" y="1104"/>
                  </a:lnTo>
                  <a:lnTo>
                    <a:pt x="1358" y="1079"/>
                  </a:lnTo>
                  <a:lnTo>
                    <a:pt x="2146" y="1295"/>
                  </a:lnTo>
                  <a:lnTo>
                    <a:pt x="2451" y="1270"/>
                  </a:lnTo>
                  <a:lnTo>
                    <a:pt x="2730" y="1181"/>
                  </a:lnTo>
                  <a:lnTo>
                    <a:pt x="3009" y="1041"/>
                  </a:lnTo>
                  <a:lnTo>
                    <a:pt x="2540" y="203"/>
                  </a:lnTo>
                  <a:lnTo>
                    <a:pt x="1651" y="228"/>
                  </a:lnTo>
                  <a:lnTo>
                    <a:pt x="876" y="1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8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1" name="object 1541" descr=""/>
            <p:cNvSpPr/>
            <p:nvPr/>
          </p:nvSpPr>
          <p:spPr>
            <a:xfrm>
              <a:off x="1986841" y="554535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308" y="0"/>
                  </a:moveTo>
                  <a:lnTo>
                    <a:pt x="660" y="114"/>
                  </a:lnTo>
                  <a:lnTo>
                    <a:pt x="254" y="330"/>
                  </a:lnTo>
                  <a:lnTo>
                    <a:pt x="25" y="673"/>
                  </a:lnTo>
                  <a:lnTo>
                    <a:pt x="0" y="1130"/>
                  </a:lnTo>
                  <a:lnTo>
                    <a:pt x="114" y="1320"/>
                  </a:lnTo>
                  <a:lnTo>
                    <a:pt x="228" y="1498"/>
                  </a:lnTo>
                  <a:lnTo>
                    <a:pt x="342" y="1689"/>
                  </a:lnTo>
                  <a:lnTo>
                    <a:pt x="1193" y="1549"/>
                  </a:lnTo>
                  <a:lnTo>
                    <a:pt x="2108" y="1549"/>
                  </a:lnTo>
                  <a:lnTo>
                    <a:pt x="2527" y="571"/>
                  </a:lnTo>
                  <a:lnTo>
                    <a:pt x="2540" y="368"/>
                  </a:lnTo>
                  <a:lnTo>
                    <a:pt x="1955" y="12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DE7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2" name="object 1542" descr=""/>
            <p:cNvSpPr/>
            <p:nvPr/>
          </p:nvSpPr>
          <p:spPr>
            <a:xfrm>
              <a:off x="1978607" y="554912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81" y="0"/>
                  </a:moveTo>
                  <a:lnTo>
                    <a:pt x="0" y="215"/>
                  </a:lnTo>
                  <a:lnTo>
                    <a:pt x="38" y="774"/>
                  </a:lnTo>
                  <a:lnTo>
                    <a:pt x="558" y="889"/>
                  </a:lnTo>
                  <a:lnTo>
                    <a:pt x="1079" y="87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3" name="object 1543" descr=""/>
            <p:cNvSpPr/>
            <p:nvPr/>
          </p:nvSpPr>
          <p:spPr>
            <a:xfrm>
              <a:off x="1986245" y="55466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58" y="0"/>
                  </a:moveTo>
                  <a:lnTo>
                    <a:pt x="254" y="38"/>
                  </a:lnTo>
                  <a:lnTo>
                    <a:pt x="105" y="368"/>
                  </a:lnTo>
                  <a:lnTo>
                    <a:pt x="0" y="1016"/>
                  </a:lnTo>
                  <a:lnTo>
                    <a:pt x="939" y="393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4" name="object 1544" descr=""/>
            <p:cNvSpPr/>
            <p:nvPr/>
          </p:nvSpPr>
          <p:spPr>
            <a:xfrm>
              <a:off x="1980646" y="5503814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7467" y="0"/>
                  </a:moveTo>
                  <a:lnTo>
                    <a:pt x="0" y="2349"/>
                  </a:lnTo>
                  <a:lnTo>
                    <a:pt x="1142" y="2946"/>
                  </a:lnTo>
                  <a:lnTo>
                    <a:pt x="1549" y="3835"/>
                  </a:lnTo>
                  <a:lnTo>
                    <a:pt x="1092" y="5067"/>
                  </a:lnTo>
                  <a:lnTo>
                    <a:pt x="2311" y="6972"/>
                  </a:lnTo>
                  <a:lnTo>
                    <a:pt x="4368" y="7010"/>
                  </a:lnTo>
                  <a:lnTo>
                    <a:pt x="6273" y="7416"/>
                  </a:lnTo>
                  <a:lnTo>
                    <a:pt x="9436" y="4953"/>
                  </a:lnTo>
                  <a:lnTo>
                    <a:pt x="5880" y="4356"/>
                  </a:lnTo>
                  <a:lnTo>
                    <a:pt x="7289" y="3975"/>
                  </a:lnTo>
                  <a:lnTo>
                    <a:pt x="7632" y="3708"/>
                  </a:lnTo>
                  <a:lnTo>
                    <a:pt x="8039" y="3340"/>
                  </a:lnTo>
                  <a:lnTo>
                    <a:pt x="8242" y="2882"/>
                  </a:lnTo>
                  <a:lnTo>
                    <a:pt x="8229" y="2324"/>
                  </a:lnTo>
                  <a:lnTo>
                    <a:pt x="8432" y="57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D4A8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5" name="object 1545" descr=""/>
            <p:cNvSpPr/>
            <p:nvPr/>
          </p:nvSpPr>
          <p:spPr>
            <a:xfrm>
              <a:off x="1987994" y="5508975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5">
                  <a:moveTo>
                    <a:pt x="6400" y="0"/>
                  </a:moveTo>
                  <a:lnTo>
                    <a:pt x="5816" y="927"/>
                  </a:lnTo>
                  <a:lnTo>
                    <a:pt x="4178" y="2209"/>
                  </a:lnTo>
                  <a:lnTo>
                    <a:pt x="2387" y="2997"/>
                  </a:lnTo>
                  <a:lnTo>
                    <a:pt x="241" y="2654"/>
                  </a:lnTo>
                  <a:lnTo>
                    <a:pt x="0" y="3352"/>
                  </a:lnTo>
                  <a:lnTo>
                    <a:pt x="5143" y="6972"/>
                  </a:lnTo>
                  <a:lnTo>
                    <a:pt x="6451" y="6413"/>
                  </a:lnTo>
                  <a:lnTo>
                    <a:pt x="8928" y="2031"/>
                  </a:lnTo>
                  <a:lnTo>
                    <a:pt x="7810" y="749"/>
                  </a:lnTo>
                  <a:lnTo>
                    <a:pt x="7086" y="139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CE8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6" name="object 1546" descr=""/>
            <p:cNvSpPr/>
            <p:nvPr/>
          </p:nvSpPr>
          <p:spPr>
            <a:xfrm>
              <a:off x="1992054" y="550849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222" y="0"/>
                  </a:moveTo>
                  <a:lnTo>
                    <a:pt x="1193" y="114"/>
                  </a:lnTo>
                  <a:lnTo>
                    <a:pt x="838" y="165"/>
                  </a:lnTo>
                  <a:lnTo>
                    <a:pt x="0" y="63"/>
                  </a:lnTo>
                  <a:lnTo>
                    <a:pt x="469" y="838"/>
                  </a:lnTo>
                  <a:lnTo>
                    <a:pt x="660" y="1168"/>
                  </a:lnTo>
                  <a:lnTo>
                    <a:pt x="1320" y="1219"/>
                  </a:lnTo>
                  <a:lnTo>
                    <a:pt x="1765" y="1397"/>
                  </a:lnTo>
                  <a:lnTo>
                    <a:pt x="2425" y="1333"/>
                  </a:lnTo>
                  <a:lnTo>
                    <a:pt x="3086" y="1282"/>
                  </a:lnTo>
                  <a:lnTo>
                    <a:pt x="3746" y="1219"/>
                  </a:lnTo>
                  <a:lnTo>
                    <a:pt x="3174" y="203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EC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7" name="object 1547" descr=""/>
            <p:cNvSpPr/>
            <p:nvPr/>
          </p:nvSpPr>
          <p:spPr>
            <a:xfrm>
              <a:off x="1985927" y="55103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23" y="0"/>
                  </a:moveTo>
                  <a:lnTo>
                    <a:pt x="330" y="88"/>
                  </a:lnTo>
                  <a:lnTo>
                    <a:pt x="0" y="507"/>
                  </a:lnTo>
                  <a:lnTo>
                    <a:pt x="14" y="1269"/>
                  </a:lnTo>
                  <a:lnTo>
                    <a:pt x="139" y="1511"/>
                  </a:lnTo>
                  <a:lnTo>
                    <a:pt x="419" y="1790"/>
                  </a:lnTo>
                  <a:lnTo>
                    <a:pt x="1117" y="2108"/>
                  </a:lnTo>
                  <a:lnTo>
                    <a:pt x="1777" y="2120"/>
                  </a:lnTo>
                  <a:lnTo>
                    <a:pt x="2349" y="1511"/>
                  </a:lnTo>
                  <a:lnTo>
                    <a:pt x="2318" y="507"/>
                  </a:lnTo>
                  <a:lnTo>
                    <a:pt x="1193" y="253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7DA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8" name="object 1548" descr=""/>
            <p:cNvSpPr/>
            <p:nvPr/>
          </p:nvSpPr>
          <p:spPr>
            <a:xfrm>
              <a:off x="1988240" y="550596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812" y="0"/>
                  </a:moveTo>
                  <a:lnTo>
                    <a:pt x="444" y="38"/>
                  </a:lnTo>
                  <a:lnTo>
                    <a:pt x="114" y="558"/>
                  </a:lnTo>
                  <a:lnTo>
                    <a:pt x="25" y="889"/>
                  </a:lnTo>
                  <a:lnTo>
                    <a:pt x="0" y="1219"/>
                  </a:lnTo>
                  <a:lnTo>
                    <a:pt x="38" y="1562"/>
                  </a:lnTo>
                  <a:lnTo>
                    <a:pt x="787" y="1511"/>
                  </a:lnTo>
                  <a:lnTo>
                    <a:pt x="1523" y="1447"/>
                  </a:lnTo>
                  <a:lnTo>
                    <a:pt x="2273" y="1397"/>
                  </a:lnTo>
                  <a:lnTo>
                    <a:pt x="2260" y="1181"/>
                  </a:lnTo>
                  <a:lnTo>
                    <a:pt x="2273" y="977"/>
                  </a:lnTo>
                  <a:lnTo>
                    <a:pt x="2273" y="762"/>
                  </a:lnTo>
                  <a:lnTo>
                    <a:pt x="1930" y="660"/>
                  </a:lnTo>
                  <a:lnTo>
                    <a:pt x="1587" y="546"/>
                  </a:lnTo>
                  <a:lnTo>
                    <a:pt x="1244" y="444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AF66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9" name="object 1549" descr=""/>
            <p:cNvSpPr/>
            <p:nvPr/>
          </p:nvSpPr>
          <p:spPr>
            <a:xfrm>
              <a:off x="1980585" y="5501979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79">
                  <a:moveTo>
                    <a:pt x="10705" y="2336"/>
                  </a:moveTo>
                  <a:lnTo>
                    <a:pt x="7086" y="2336"/>
                  </a:lnTo>
                  <a:lnTo>
                    <a:pt x="7711" y="3124"/>
                  </a:lnTo>
                  <a:lnTo>
                    <a:pt x="7772" y="4533"/>
                  </a:lnTo>
                  <a:lnTo>
                    <a:pt x="8902" y="4419"/>
                  </a:lnTo>
                  <a:lnTo>
                    <a:pt x="10972" y="2666"/>
                  </a:lnTo>
                  <a:lnTo>
                    <a:pt x="10705" y="2336"/>
                  </a:lnTo>
                  <a:close/>
                </a:path>
                <a:path w="11430" h="5079">
                  <a:moveTo>
                    <a:pt x="5136" y="2819"/>
                  </a:moveTo>
                  <a:lnTo>
                    <a:pt x="3797" y="2819"/>
                  </a:lnTo>
                  <a:lnTo>
                    <a:pt x="4800" y="3124"/>
                  </a:lnTo>
                  <a:lnTo>
                    <a:pt x="5136" y="2819"/>
                  </a:lnTo>
                  <a:close/>
                </a:path>
                <a:path w="11430" h="5079">
                  <a:moveTo>
                    <a:pt x="1333" y="0"/>
                  </a:moveTo>
                  <a:lnTo>
                    <a:pt x="1384" y="444"/>
                  </a:lnTo>
                  <a:lnTo>
                    <a:pt x="749" y="736"/>
                  </a:lnTo>
                  <a:lnTo>
                    <a:pt x="12" y="914"/>
                  </a:lnTo>
                  <a:lnTo>
                    <a:pt x="0" y="2298"/>
                  </a:lnTo>
                  <a:lnTo>
                    <a:pt x="266" y="2654"/>
                  </a:lnTo>
                  <a:lnTo>
                    <a:pt x="723" y="2870"/>
                  </a:lnTo>
                  <a:lnTo>
                    <a:pt x="1447" y="2908"/>
                  </a:lnTo>
                  <a:lnTo>
                    <a:pt x="2870" y="2895"/>
                  </a:lnTo>
                  <a:lnTo>
                    <a:pt x="3797" y="2819"/>
                  </a:lnTo>
                  <a:lnTo>
                    <a:pt x="5136" y="2819"/>
                  </a:lnTo>
                  <a:lnTo>
                    <a:pt x="5613" y="2387"/>
                  </a:lnTo>
                  <a:lnTo>
                    <a:pt x="7086" y="2336"/>
                  </a:lnTo>
                  <a:lnTo>
                    <a:pt x="10705" y="2336"/>
                  </a:lnTo>
                  <a:lnTo>
                    <a:pt x="10283" y="1816"/>
                  </a:lnTo>
                  <a:lnTo>
                    <a:pt x="7121" y="1803"/>
                  </a:lnTo>
                  <a:lnTo>
                    <a:pt x="5549" y="546"/>
                  </a:lnTo>
                  <a:lnTo>
                    <a:pt x="1333" y="0"/>
                  </a:lnTo>
                  <a:close/>
                </a:path>
                <a:path w="11430" h="5079">
                  <a:moveTo>
                    <a:pt x="9563" y="927"/>
                  </a:moveTo>
                  <a:lnTo>
                    <a:pt x="7137" y="1816"/>
                  </a:lnTo>
                  <a:lnTo>
                    <a:pt x="10283" y="1816"/>
                  </a:lnTo>
                  <a:lnTo>
                    <a:pt x="9563" y="927"/>
                  </a:lnTo>
                  <a:close/>
                </a:path>
              </a:pathLst>
            </a:custGeom>
            <a:solidFill>
              <a:srgbClr val="D7BA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0" name="object 1550" descr=""/>
            <p:cNvSpPr/>
            <p:nvPr/>
          </p:nvSpPr>
          <p:spPr>
            <a:xfrm>
              <a:off x="1970761" y="5500454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1346" y="0"/>
                  </a:moveTo>
                  <a:lnTo>
                    <a:pt x="622" y="342"/>
                  </a:lnTo>
                  <a:lnTo>
                    <a:pt x="279" y="698"/>
                  </a:lnTo>
                  <a:lnTo>
                    <a:pt x="63" y="1117"/>
                  </a:lnTo>
                  <a:lnTo>
                    <a:pt x="0" y="1625"/>
                  </a:lnTo>
                  <a:lnTo>
                    <a:pt x="101" y="2654"/>
                  </a:lnTo>
                  <a:lnTo>
                    <a:pt x="647" y="3251"/>
                  </a:lnTo>
                  <a:lnTo>
                    <a:pt x="1689" y="3390"/>
                  </a:lnTo>
                  <a:lnTo>
                    <a:pt x="2374" y="3162"/>
                  </a:lnTo>
                  <a:lnTo>
                    <a:pt x="3035" y="2705"/>
                  </a:lnTo>
                  <a:lnTo>
                    <a:pt x="3721" y="3365"/>
                  </a:lnTo>
                  <a:lnTo>
                    <a:pt x="4076" y="3517"/>
                  </a:lnTo>
                  <a:lnTo>
                    <a:pt x="4444" y="3619"/>
                  </a:lnTo>
                  <a:lnTo>
                    <a:pt x="4825" y="3683"/>
                  </a:lnTo>
                  <a:lnTo>
                    <a:pt x="5397" y="3733"/>
                  </a:lnTo>
                  <a:lnTo>
                    <a:pt x="5943" y="3683"/>
                  </a:lnTo>
                  <a:lnTo>
                    <a:pt x="6489" y="3543"/>
                  </a:lnTo>
                  <a:lnTo>
                    <a:pt x="7480" y="3251"/>
                  </a:lnTo>
                  <a:lnTo>
                    <a:pt x="7937" y="3594"/>
                  </a:lnTo>
                  <a:lnTo>
                    <a:pt x="8356" y="3937"/>
                  </a:lnTo>
                  <a:lnTo>
                    <a:pt x="8813" y="4229"/>
                  </a:lnTo>
                  <a:lnTo>
                    <a:pt x="9359" y="4343"/>
                  </a:lnTo>
                  <a:lnTo>
                    <a:pt x="9791" y="4330"/>
                  </a:lnTo>
                  <a:lnTo>
                    <a:pt x="10058" y="4114"/>
                  </a:lnTo>
                  <a:lnTo>
                    <a:pt x="10159" y="3708"/>
                  </a:lnTo>
                  <a:lnTo>
                    <a:pt x="10185" y="2794"/>
                  </a:lnTo>
                  <a:lnTo>
                    <a:pt x="10337" y="2692"/>
                  </a:lnTo>
                  <a:lnTo>
                    <a:pt x="10502" y="2298"/>
                  </a:lnTo>
                  <a:lnTo>
                    <a:pt x="10413" y="2095"/>
                  </a:lnTo>
                  <a:lnTo>
                    <a:pt x="10172" y="1892"/>
                  </a:lnTo>
                  <a:lnTo>
                    <a:pt x="7924" y="228"/>
                  </a:lnTo>
                  <a:lnTo>
                    <a:pt x="5206" y="990"/>
                  </a:lnTo>
                  <a:lnTo>
                    <a:pt x="2743" y="444"/>
                  </a:lnTo>
                  <a:lnTo>
                    <a:pt x="2057" y="12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D3A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1" name="object 1551" descr=""/>
            <p:cNvSpPr/>
            <p:nvPr/>
          </p:nvSpPr>
          <p:spPr>
            <a:xfrm>
              <a:off x="1968888" y="54984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854" y="0"/>
                  </a:moveTo>
                  <a:lnTo>
                    <a:pt x="1155" y="0"/>
                  </a:lnTo>
                  <a:lnTo>
                    <a:pt x="571" y="228"/>
                  </a:lnTo>
                  <a:lnTo>
                    <a:pt x="165" y="825"/>
                  </a:lnTo>
                  <a:lnTo>
                    <a:pt x="0" y="1816"/>
                  </a:lnTo>
                  <a:lnTo>
                    <a:pt x="444" y="2501"/>
                  </a:lnTo>
                  <a:lnTo>
                    <a:pt x="1206" y="3047"/>
                  </a:lnTo>
                  <a:lnTo>
                    <a:pt x="1650" y="3213"/>
                  </a:lnTo>
                  <a:lnTo>
                    <a:pt x="2031" y="3136"/>
                  </a:lnTo>
                  <a:lnTo>
                    <a:pt x="2374" y="2806"/>
                  </a:lnTo>
                  <a:lnTo>
                    <a:pt x="4610" y="2463"/>
                  </a:lnTo>
                  <a:lnTo>
                    <a:pt x="4508" y="2031"/>
                  </a:lnTo>
                  <a:lnTo>
                    <a:pt x="4483" y="1816"/>
                  </a:lnTo>
                  <a:lnTo>
                    <a:pt x="4152" y="1219"/>
                  </a:lnTo>
                  <a:lnTo>
                    <a:pt x="3670" y="774"/>
                  </a:lnTo>
                  <a:lnTo>
                    <a:pt x="3111" y="406"/>
                  </a:lnTo>
                  <a:lnTo>
                    <a:pt x="2717" y="203"/>
                  </a:lnTo>
                  <a:lnTo>
                    <a:pt x="2298" y="5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D48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2" name="object 1552" descr=""/>
            <p:cNvSpPr/>
            <p:nvPr/>
          </p:nvSpPr>
          <p:spPr>
            <a:xfrm>
              <a:off x="1971243" y="549838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1409" y="0"/>
                  </a:moveTo>
                  <a:lnTo>
                    <a:pt x="660" y="76"/>
                  </a:lnTo>
                  <a:lnTo>
                    <a:pt x="0" y="761"/>
                  </a:lnTo>
                  <a:lnTo>
                    <a:pt x="406" y="1727"/>
                  </a:lnTo>
                  <a:lnTo>
                    <a:pt x="1320" y="1676"/>
                  </a:lnTo>
                  <a:lnTo>
                    <a:pt x="2133" y="1854"/>
                  </a:lnTo>
                  <a:lnTo>
                    <a:pt x="2895" y="1663"/>
                  </a:lnTo>
                  <a:lnTo>
                    <a:pt x="3746" y="1663"/>
                  </a:lnTo>
                  <a:lnTo>
                    <a:pt x="4279" y="914"/>
                  </a:lnTo>
                  <a:lnTo>
                    <a:pt x="3594" y="761"/>
                  </a:lnTo>
                  <a:lnTo>
                    <a:pt x="2908" y="622"/>
                  </a:lnTo>
                  <a:lnTo>
                    <a:pt x="2222" y="469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92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3" name="object 1553" descr=""/>
            <p:cNvSpPr/>
            <p:nvPr/>
          </p:nvSpPr>
          <p:spPr>
            <a:xfrm>
              <a:off x="1980909" y="55023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" y="0"/>
                  </a:moveTo>
                  <a:lnTo>
                    <a:pt x="0" y="304"/>
                  </a:lnTo>
                  <a:lnTo>
                    <a:pt x="0" y="596"/>
                  </a:lnTo>
                  <a:lnTo>
                    <a:pt x="38" y="901"/>
                  </a:lnTo>
                  <a:lnTo>
                    <a:pt x="723" y="342"/>
                  </a:lnTo>
                  <a:lnTo>
                    <a:pt x="1066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DC7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4" name="object 1554" descr=""/>
            <p:cNvSpPr/>
            <p:nvPr/>
          </p:nvSpPr>
          <p:spPr>
            <a:xfrm>
              <a:off x="1912797" y="547906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3454" y="0"/>
                  </a:moveTo>
                  <a:lnTo>
                    <a:pt x="2197" y="736"/>
                  </a:lnTo>
                  <a:lnTo>
                    <a:pt x="749" y="774"/>
                  </a:lnTo>
                  <a:lnTo>
                    <a:pt x="0" y="1473"/>
                  </a:lnTo>
                  <a:lnTo>
                    <a:pt x="2400" y="4749"/>
                  </a:lnTo>
                  <a:lnTo>
                    <a:pt x="2908" y="4686"/>
                  </a:lnTo>
                  <a:lnTo>
                    <a:pt x="4406" y="4317"/>
                  </a:lnTo>
                  <a:lnTo>
                    <a:pt x="5930" y="4000"/>
                  </a:lnTo>
                  <a:lnTo>
                    <a:pt x="6769" y="2489"/>
                  </a:lnTo>
                  <a:lnTo>
                    <a:pt x="6972" y="1663"/>
                  </a:lnTo>
                  <a:lnTo>
                    <a:pt x="6870" y="927"/>
                  </a:lnTo>
                  <a:lnTo>
                    <a:pt x="6108" y="419"/>
                  </a:lnTo>
                  <a:lnTo>
                    <a:pt x="4787" y="330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CF8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5" name="object 1555" descr=""/>
            <p:cNvSpPr/>
            <p:nvPr/>
          </p:nvSpPr>
          <p:spPr>
            <a:xfrm>
              <a:off x="1909203" y="548044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927" y="0"/>
                  </a:moveTo>
                  <a:lnTo>
                    <a:pt x="495" y="50"/>
                  </a:lnTo>
                  <a:lnTo>
                    <a:pt x="114" y="584"/>
                  </a:lnTo>
                  <a:lnTo>
                    <a:pt x="0" y="2540"/>
                  </a:lnTo>
                  <a:lnTo>
                    <a:pt x="1168" y="3530"/>
                  </a:lnTo>
                  <a:lnTo>
                    <a:pt x="2806" y="4165"/>
                  </a:lnTo>
                  <a:lnTo>
                    <a:pt x="3873" y="4140"/>
                  </a:lnTo>
                  <a:lnTo>
                    <a:pt x="5092" y="4267"/>
                  </a:lnTo>
                  <a:lnTo>
                    <a:pt x="4648" y="2527"/>
                  </a:lnTo>
                  <a:lnTo>
                    <a:pt x="3670" y="1574"/>
                  </a:lnTo>
                  <a:lnTo>
                    <a:pt x="2920" y="1206"/>
                  </a:lnTo>
                  <a:lnTo>
                    <a:pt x="2171" y="825"/>
                  </a:lnTo>
                  <a:lnTo>
                    <a:pt x="1422" y="45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D7A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6" name="object 1556" descr=""/>
            <p:cNvSpPr/>
            <p:nvPr/>
          </p:nvSpPr>
          <p:spPr>
            <a:xfrm>
              <a:off x="1914999" y="5478477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723" y="0"/>
                  </a:moveTo>
                  <a:lnTo>
                    <a:pt x="0" y="1320"/>
                  </a:lnTo>
                  <a:lnTo>
                    <a:pt x="1320" y="1422"/>
                  </a:lnTo>
                  <a:lnTo>
                    <a:pt x="2641" y="1536"/>
                  </a:lnTo>
                  <a:lnTo>
                    <a:pt x="3962" y="1638"/>
                  </a:lnTo>
                  <a:lnTo>
                    <a:pt x="4991" y="1828"/>
                  </a:lnTo>
                  <a:lnTo>
                    <a:pt x="5372" y="1384"/>
                  </a:lnTo>
                  <a:lnTo>
                    <a:pt x="5181" y="381"/>
                  </a:lnTo>
                  <a:lnTo>
                    <a:pt x="4521" y="317"/>
                  </a:lnTo>
                  <a:lnTo>
                    <a:pt x="3860" y="241"/>
                  </a:lnTo>
                  <a:lnTo>
                    <a:pt x="3187" y="177"/>
                  </a:lnTo>
                  <a:lnTo>
                    <a:pt x="2133" y="58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ED5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7" name="object 1557" descr=""/>
            <p:cNvSpPr/>
            <p:nvPr/>
          </p:nvSpPr>
          <p:spPr>
            <a:xfrm>
              <a:off x="1908564" y="547981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057" y="0"/>
                  </a:moveTo>
                  <a:lnTo>
                    <a:pt x="1244" y="101"/>
                  </a:lnTo>
                  <a:lnTo>
                    <a:pt x="431" y="190"/>
                  </a:lnTo>
                  <a:lnTo>
                    <a:pt x="0" y="1028"/>
                  </a:lnTo>
                  <a:lnTo>
                    <a:pt x="228" y="1397"/>
                  </a:lnTo>
                  <a:lnTo>
                    <a:pt x="533" y="1473"/>
                  </a:lnTo>
                  <a:lnTo>
                    <a:pt x="914" y="1257"/>
                  </a:lnTo>
                  <a:lnTo>
                    <a:pt x="1295" y="1206"/>
                  </a:lnTo>
                  <a:lnTo>
                    <a:pt x="1676" y="1143"/>
                  </a:lnTo>
                  <a:lnTo>
                    <a:pt x="2057" y="109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D9BA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8" name="object 1558" descr=""/>
            <p:cNvSpPr/>
            <p:nvPr/>
          </p:nvSpPr>
          <p:spPr>
            <a:xfrm>
              <a:off x="1904940" y="548084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619" y="0"/>
                  </a:moveTo>
                  <a:lnTo>
                    <a:pt x="279" y="1016"/>
                  </a:lnTo>
                  <a:lnTo>
                    <a:pt x="0" y="1612"/>
                  </a:lnTo>
                  <a:lnTo>
                    <a:pt x="38" y="2082"/>
                  </a:lnTo>
                  <a:lnTo>
                    <a:pt x="241" y="2451"/>
                  </a:lnTo>
                  <a:lnTo>
                    <a:pt x="596" y="2743"/>
                  </a:lnTo>
                  <a:lnTo>
                    <a:pt x="1562" y="3302"/>
                  </a:lnTo>
                  <a:lnTo>
                    <a:pt x="2641" y="3581"/>
                  </a:lnTo>
                  <a:lnTo>
                    <a:pt x="3695" y="3911"/>
                  </a:lnTo>
                  <a:lnTo>
                    <a:pt x="4584" y="4152"/>
                  </a:lnTo>
                  <a:lnTo>
                    <a:pt x="5460" y="4216"/>
                  </a:lnTo>
                  <a:lnTo>
                    <a:pt x="6324" y="3797"/>
                  </a:lnTo>
                  <a:lnTo>
                    <a:pt x="6819" y="3327"/>
                  </a:lnTo>
                  <a:lnTo>
                    <a:pt x="4546" y="228"/>
                  </a:lnTo>
                  <a:lnTo>
                    <a:pt x="4229" y="165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C77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9" name="object 1559" descr=""/>
            <p:cNvSpPr/>
            <p:nvPr/>
          </p:nvSpPr>
          <p:spPr>
            <a:xfrm>
              <a:off x="1903717" y="54788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09" y="431"/>
                  </a:moveTo>
                  <a:lnTo>
                    <a:pt x="2705" y="0"/>
                  </a:lnTo>
                  <a:lnTo>
                    <a:pt x="1955" y="673"/>
                  </a:lnTo>
                  <a:lnTo>
                    <a:pt x="1600" y="977"/>
                  </a:lnTo>
                  <a:lnTo>
                    <a:pt x="1257" y="914"/>
                  </a:lnTo>
                  <a:lnTo>
                    <a:pt x="914" y="901"/>
                  </a:lnTo>
                  <a:lnTo>
                    <a:pt x="571" y="939"/>
                  </a:lnTo>
                  <a:lnTo>
                    <a:pt x="101" y="1435"/>
                  </a:lnTo>
                  <a:lnTo>
                    <a:pt x="0" y="3352"/>
                  </a:lnTo>
                  <a:lnTo>
                    <a:pt x="1498" y="2971"/>
                  </a:lnTo>
                  <a:lnTo>
                    <a:pt x="1587" y="1003"/>
                  </a:lnTo>
                  <a:lnTo>
                    <a:pt x="2755" y="889"/>
                  </a:lnTo>
                  <a:lnTo>
                    <a:pt x="3009" y="431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0" name="object 1560" descr=""/>
            <p:cNvSpPr/>
            <p:nvPr/>
          </p:nvSpPr>
          <p:spPr>
            <a:xfrm>
              <a:off x="1906403" y="547880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85" y="0"/>
                  </a:moveTo>
                  <a:lnTo>
                    <a:pt x="355" y="12"/>
                  </a:lnTo>
                  <a:lnTo>
                    <a:pt x="38" y="76"/>
                  </a:lnTo>
                  <a:lnTo>
                    <a:pt x="0" y="368"/>
                  </a:lnTo>
                  <a:lnTo>
                    <a:pt x="12" y="673"/>
                  </a:lnTo>
                  <a:lnTo>
                    <a:pt x="76" y="965"/>
                  </a:lnTo>
                  <a:lnTo>
                    <a:pt x="635" y="914"/>
                  </a:lnTo>
                  <a:lnTo>
                    <a:pt x="1028" y="685"/>
                  </a:lnTo>
                  <a:lnTo>
                    <a:pt x="1003" y="38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AE0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1" name="object 1561" descr=""/>
            <p:cNvSpPr/>
            <p:nvPr/>
          </p:nvSpPr>
          <p:spPr>
            <a:xfrm>
              <a:off x="1903224" y="547885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25" y="977"/>
                  </a:lnTo>
                  <a:lnTo>
                    <a:pt x="317" y="1371"/>
                  </a:lnTo>
                  <a:lnTo>
                    <a:pt x="635" y="1384"/>
                  </a:lnTo>
                  <a:lnTo>
                    <a:pt x="1066" y="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2" name="object 1562" descr=""/>
            <p:cNvSpPr/>
            <p:nvPr/>
          </p:nvSpPr>
          <p:spPr>
            <a:xfrm>
              <a:off x="1934070" y="557118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3429" y="355"/>
                  </a:moveTo>
                  <a:lnTo>
                    <a:pt x="2184" y="266"/>
                  </a:lnTo>
                  <a:lnTo>
                    <a:pt x="889" y="0"/>
                  </a:lnTo>
                  <a:lnTo>
                    <a:pt x="0" y="1257"/>
                  </a:lnTo>
                  <a:lnTo>
                    <a:pt x="1244" y="1333"/>
                  </a:lnTo>
                  <a:lnTo>
                    <a:pt x="2451" y="1282"/>
                  </a:lnTo>
                  <a:lnTo>
                    <a:pt x="3429" y="355"/>
                  </a:lnTo>
                  <a:close/>
                </a:path>
                <a:path w="7619" h="1904">
                  <a:moveTo>
                    <a:pt x="7467" y="279"/>
                  </a:moveTo>
                  <a:lnTo>
                    <a:pt x="3898" y="393"/>
                  </a:lnTo>
                  <a:lnTo>
                    <a:pt x="4000" y="698"/>
                  </a:lnTo>
                  <a:lnTo>
                    <a:pt x="4127" y="1003"/>
                  </a:lnTo>
                  <a:lnTo>
                    <a:pt x="4267" y="1308"/>
                  </a:lnTo>
                  <a:lnTo>
                    <a:pt x="6362" y="1181"/>
                  </a:lnTo>
                  <a:lnTo>
                    <a:pt x="7404" y="1130"/>
                  </a:lnTo>
                  <a:lnTo>
                    <a:pt x="7416" y="850"/>
                  </a:lnTo>
                  <a:lnTo>
                    <a:pt x="7467" y="279"/>
                  </a:lnTo>
                  <a:close/>
                </a:path>
              </a:pathLst>
            </a:custGeom>
            <a:solidFill>
              <a:srgbClr val="8C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3" name="object 1563" descr=""/>
            <p:cNvSpPr/>
            <p:nvPr/>
          </p:nvSpPr>
          <p:spPr>
            <a:xfrm>
              <a:off x="1936574" y="557361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73" y="0"/>
                  </a:moveTo>
                  <a:lnTo>
                    <a:pt x="0" y="622"/>
                  </a:lnTo>
                  <a:lnTo>
                    <a:pt x="711" y="1079"/>
                  </a:lnTo>
                  <a:lnTo>
                    <a:pt x="584" y="77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D3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4" name="object 1564" descr=""/>
            <p:cNvSpPr/>
            <p:nvPr/>
          </p:nvSpPr>
          <p:spPr>
            <a:xfrm>
              <a:off x="1931931" y="557261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98" y="0"/>
                  </a:moveTo>
                  <a:lnTo>
                    <a:pt x="304" y="254"/>
                  </a:lnTo>
                  <a:lnTo>
                    <a:pt x="0" y="711"/>
                  </a:lnTo>
                  <a:lnTo>
                    <a:pt x="355" y="762"/>
                  </a:lnTo>
                  <a:lnTo>
                    <a:pt x="698" y="825"/>
                  </a:lnTo>
                  <a:lnTo>
                    <a:pt x="1054" y="876"/>
                  </a:lnTo>
                  <a:lnTo>
                    <a:pt x="1168" y="622"/>
                  </a:lnTo>
                  <a:lnTo>
                    <a:pt x="1244" y="355"/>
                  </a:lnTo>
                  <a:lnTo>
                    <a:pt x="1270" y="76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9B5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5" name="object 1565" descr=""/>
            <p:cNvSpPr/>
            <p:nvPr/>
          </p:nvSpPr>
          <p:spPr>
            <a:xfrm>
              <a:off x="1860605" y="554856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279" y="0"/>
                  </a:moveTo>
                  <a:lnTo>
                    <a:pt x="2489" y="647"/>
                  </a:lnTo>
                  <a:lnTo>
                    <a:pt x="609" y="419"/>
                  </a:lnTo>
                  <a:lnTo>
                    <a:pt x="292" y="330"/>
                  </a:lnTo>
                  <a:lnTo>
                    <a:pt x="0" y="165"/>
                  </a:lnTo>
                  <a:lnTo>
                    <a:pt x="393" y="3962"/>
                  </a:lnTo>
                  <a:lnTo>
                    <a:pt x="3390" y="2146"/>
                  </a:lnTo>
                  <a:lnTo>
                    <a:pt x="5321" y="2616"/>
                  </a:lnTo>
                  <a:lnTo>
                    <a:pt x="5321" y="2336"/>
                  </a:lnTo>
                  <a:lnTo>
                    <a:pt x="5346" y="1765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C4A4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6" name="object 1566" descr=""/>
            <p:cNvSpPr/>
            <p:nvPr/>
          </p:nvSpPr>
          <p:spPr>
            <a:xfrm>
              <a:off x="1989496" y="551538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3835" y="0"/>
                  </a:moveTo>
                  <a:lnTo>
                    <a:pt x="0" y="3327"/>
                  </a:lnTo>
                  <a:lnTo>
                    <a:pt x="850" y="4368"/>
                  </a:lnTo>
                  <a:lnTo>
                    <a:pt x="2362" y="5067"/>
                  </a:lnTo>
                  <a:lnTo>
                    <a:pt x="3073" y="5194"/>
                  </a:lnTo>
                  <a:lnTo>
                    <a:pt x="4127" y="4724"/>
                  </a:lnTo>
                  <a:lnTo>
                    <a:pt x="5207" y="4305"/>
                  </a:lnTo>
                  <a:lnTo>
                    <a:pt x="7581" y="3111"/>
                  </a:lnTo>
                  <a:lnTo>
                    <a:pt x="7175" y="2324"/>
                  </a:lnTo>
                  <a:lnTo>
                    <a:pt x="6311" y="1536"/>
                  </a:lnTo>
                  <a:lnTo>
                    <a:pt x="5194" y="368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7" name="object 1567" descr=""/>
            <p:cNvSpPr/>
            <p:nvPr/>
          </p:nvSpPr>
          <p:spPr>
            <a:xfrm>
              <a:off x="1991271" y="551281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7772" y="1231"/>
                  </a:moveTo>
                  <a:lnTo>
                    <a:pt x="7416" y="901"/>
                  </a:lnTo>
                  <a:lnTo>
                    <a:pt x="6705" y="266"/>
                  </a:lnTo>
                  <a:lnTo>
                    <a:pt x="5575" y="0"/>
                  </a:lnTo>
                  <a:lnTo>
                    <a:pt x="5194" y="342"/>
                  </a:lnTo>
                  <a:lnTo>
                    <a:pt x="4826" y="685"/>
                  </a:lnTo>
                  <a:lnTo>
                    <a:pt x="4445" y="1028"/>
                  </a:lnTo>
                  <a:lnTo>
                    <a:pt x="2971" y="939"/>
                  </a:lnTo>
                  <a:lnTo>
                    <a:pt x="1866" y="2362"/>
                  </a:lnTo>
                  <a:lnTo>
                    <a:pt x="330" y="2019"/>
                  </a:lnTo>
                  <a:lnTo>
                    <a:pt x="101" y="2362"/>
                  </a:lnTo>
                  <a:lnTo>
                    <a:pt x="0" y="2959"/>
                  </a:lnTo>
                  <a:lnTo>
                    <a:pt x="317" y="3441"/>
                  </a:lnTo>
                  <a:lnTo>
                    <a:pt x="4533" y="4114"/>
                  </a:lnTo>
                  <a:lnTo>
                    <a:pt x="4483" y="3416"/>
                  </a:lnTo>
                  <a:lnTo>
                    <a:pt x="4546" y="2603"/>
                  </a:lnTo>
                  <a:lnTo>
                    <a:pt x="4775" y="2362"/>
                  </a:lnTo>
                  <a:lnTo>
                    <a:pt x="4902" y="2057"/>
                  </a:lnTo>
                  <a:lnTo>
                    <a:pt x="4838" y="1473"/>
                  </a:lnTo>
                  <a:lnTo>
                    <a:pt x="5029" y="1816"/>
                  </a:lnTo>
                  <a:lnTo>
                    <a:pt x="5029" y="2552"/>
                  </a:lnTo>
                  <a:lnTo>
                    <a:pt x="5168" y="2870"/>
                  </a:lnTo>
                  <a:lnTo>
                    <a:pt x="5410" y="3136"/>
                  </a:lnTo>
                  <a:lnTo>
                    <a:pt x="6705" y="3251"/>
                  </a:lnTo>
                  <a:lnTo>
                    <a:pt x="6959" y="2984"/>
                  </a:lnTo>
                  <a:lnTo>
                    <a:pt x="7251" y="2768"/>
                  </a:lnTo>
                  <a:lnTo>
                    <a:pt x="7594" y="2616"/>
                  </a:lnTo>
                  <a:lnTo>
                    <a:pt x="7607" y="2438"/>
                  </a:lnTo>
                  <a:lnTo>
                    <a:pt x="7632" y="2260"/>
                  </a:lnTo>
                  <a:lnTo>
                    <a:pt x="7645" y="2070"/>
                  </a:lnTo>
                  <a:lnTo>
                    <a:pt x="7620" y="1778"/>
                  </a:lnTo>
                  <a:lnTo>
                    <a:pt x="7658" y="1498"/>
                  </a:lnTo>
                  <a:lnTo>
                    <a:pt x="7772" y="1231"/>
                  </a:lnTo>
                  <a:close/>
                </a:path>
              </a:pathLst>
            </a:custGeom>
            <a:solidFill>
              <a:srgbClr val="E3CE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8" name="object 1568" descr=""/>
            <p:cNvSpPr/>
            <p:nvPr/>
          </p:nvSpPr>
          <p:spPr>
            <a:xfrm>
              <a:off x="1994907" y="55146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295" y="0"/>
                  </a:moveTo>
                  <a:lnTo>
                    <a:pt x="914" y="241"/>
                  </a:lnTo>
                  <a:lnTo>
                    <a:pt x="63" y="698"/>
                  </a:lnTo>
                  <a:lnTo>
                    <a:pt x="0" y="1155"/>
                  </a:lnTo>
                  <a:lnTo>
                    <a:pt x="914" y="1612"/>
                  </a:lnTo>
                  <a:lnTo>
                    <a:pt x="1181" y="1435"/>
                  </a:lnTo>
                  <a:lnTo>
                    <a:pt x="1460" y="1346"/>
                  </a:lnTo>
                  <a:lnTo>
                    <a:pt x="1777" y="1346"/>
                  </a:lnTo>
                  <a:lnTo>
                    <a:pt x="1930" y="1041"/>
                  </a:lnTo>
                  <a:lnTo>
                    <a:pt x="1981" y="711"/>
                  </a:lnTo>
                  <a:lnTo>
                    <a:pt x="1943" y="380"/>
                  </a:lnTo>
                  <a:lnTo>
                    <a:pt x="1638" y="50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9" name="object 1569" descr=""/>
            <p:cNvSpPr/>
            <p:nvPr/>
          </p:nvSpPr>
          <p:spPr>
            <a:xfrm>
              <a:off x="1991360" y="551988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57" y="1485"/>
                  </a:moveTo>
                  <a:lnTo>
                    <a:pt x="1231" y="342"/>
                  </a:lnTo>
                  <a:lnTo>
                    <a:pt x="254" y="0"/>
                  </a:lnTo>
                  <a:lnTo>
                    <a:pt x="76" y="342"/>
                  </a:lnTo>
                  <a:lnTo>
                    <a:pt x="0" y="1485"/>
                  </a:lnTo>
                  <a:lnTo>
                    <a:pt x="254" y="1816"/>
                  </a:lnTo>
                  <a:lnTo>
                    <a:pt x="647" y="1892"/>
                  </a:lnTo>
                  <a:lnTo>
                    <a:pt x="1117" y="1612"/>
                  </a:lnTo>
                  <a:lnTo>
                    <a:pt x="1244" y="1498"/>
                  </a:lnTo>
                  <a:close/>
                </a:path>
                <a:path w="3175" h="2539">
                  <a:moveTo>
                    <a:pt x="2552" y="1612"/>
                  </a:moveTo>
                  <a:lnTo>
                    <a:pt x="1244" y="1498"/>
                  </a:lnTo>
                  <a:lnTo>
                    <a:pt x="914" y="1866"/>
                  </a:lnTo>
                  <a:lnTo>
                    <a:pt x="1181" y="2286"/>
                  </a:lnTo>
                  <a:lnTo>
                    <a:pt x="2552" y="1612"/>
                  </a:lnTo>
                  <a:close/>
                </a:path>
              </a:pathLst>
            </a:custGeom>
            <a:solidFill>
              <a:srgbClr val="DCC3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0" name="object 1570" descr=""/>
            <p:cNvSpPr/>
            <p:nvPr/>
          </p:nvSpPr>
          <p:spPr>
            <a:xfrm>
              <a:off x="1998677" y="551488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241" y="0"/>
                  </a:moveTo>
                  <a:lnTo>
                    <a:pt x="88" y="177"/>
                  </a:lnTo>
                  <a:lnTo>
                    <a:pt x="38" y="431"/>
                  </a:lnTo>
                  <a:lnTo>
                    <a:pt x="0" y="673"/>
                  </a:lnTo>
                  <a:lnTo>
                    <a:pt x="101" y="889"/>
                  </a:lnTo>
                  <a:lnTo>
                    <a:pt x="368" y="1079"/>
                  </a:lnTo>
                  <a:lnTo>
                    <a:pt x="863" y="1143"/>
                  </a:lnTo>
                  <a:lnTo>
                    <a:pt x="1358" y="1028"/>
                  </a:lnTo>
                  <a:lnTo>
                    <a:pt x="977" y="685"/>
                  </a:lnTo>
                  <a:close/>
                </a:path>
              </a:pathLst>
            </a:custGeom>
            <a:solidFill>
              <a:srgbClr val="933D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1" name="object 1571" descr=""/>
            <p:cNvSpPr/>
            <p:nvPr/>
          </p:nvSpPr>
          <p:spPr>
            <a:xfrm>
              <a:off x="1997943" y="55149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52" y="0"/>
                  </a:moveTo>
                  <a:lnTo>
                    <a:pt x="342" y="127"/>
                  </a:lnTo>
                  <a:lnTo>
                    <a:pt x="0" y="469"/>
                  </a:lnTo>
                  <a:lnTo>
                    <a:pt x="25" y="1117"/>
                  </a:lnTo>
                  <a:lnTo>
                    <a:pt x="393" y="1092"/>
                  </a:lnTo>
                  <a:lnTo>
                    <a:pt x="1104" y="1016"/>
                  </a:lnTo>
                  <a:lnTo>
                    <a:pt x="1054" y="685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B67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2" name="object 1572" descr=""/>
            <p:cNvSpPr/>
            <p:nvPr/>
          </p:nvSpPr>
          <p:spPr>
            <a:xfrm>
              <a:off x="1965750" y="5491884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9397" y="0"/>
                  </a:moveTo>
                  <a:lnTo>
                    <a:pt x="6819" y="1485"/>
                  </a:lnTo>
                  <a:lnTo>
                    <a:pt x="4444" y="1104"/>
                  </a:lnTo>
                  <a:lnTo>
                    <a:pt x="2806" y="1625"/>
                  </a:lnTo>
                  <a:lnTo>
                    <a:pt x="812" y="1473"/>
                  </a:lnTo>
                  <a:lnTo>
                    <a:pt x="0" y="3517"/>
                  </a:lnTo>
                  <a:lnTo>
                    <a:pt x="647" y="5232"/>
                  </a:lnTo>
                  <a:lnTo>
                    <a:pt x="2387" y="4978"/>
                  </a:lnTo>
                  <a:lnTo>
                    <a:pt x="3682" y="5549"/>
                  </a:lnTo>
                  <a:lnTo>
                    <a:pt x="4610" y="5791"/>
                  </a:lnTo>
                  <a:lnTo>
                    <a:pt x="5092" y="5854"/>
                  </a:lnTo>
                  <a:lnTo>
                    <a:pt x="5587" y="5892"/>
                  </a:lnTo>
                  <a:lnTo>
                    <a:pt x="6057" y="5867"/>
                  </a:lnTo>
                  <a:lnTo>
                    <a:pt x="6527" y="5753"/>
                  </a:lnTo>
                  <a:lnTo>
                    <a:pt x="6984" y="5562"/>
                  </a:lnTo>
                  <a:lnTo>
                    <a:pt x="7315" y="5232"/>
                  </a:lnTo>
                  <a:lnTo>
                    <a:pt x="7492" y="4775"/>
                  </a:lnTo>
                  <a:lnTo>
                    <a:pt x="8534" y="3314"/>
                  </a:lnTo>
                  <a:lnTo>
                    <a:pt x="10769" y="3530"/>
                  </a:lnTo>
                  <a:lnTo>
                    <a:pt x="11633" y="1828"/>
                  </a:lnTo>
                  <a:lnTo>
                    <a:pt x="9397" y="0"/>
                  </a:lnTo>
                  <a:close/>
                </a:path>
              </a:pathLst>
            </a:custGeom>
            <a:solidFill>
              <a:srgbClr val="CC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3" name="object 1573" descr=""/>
            <p:cNvSpPr/>
            <p:nvPr/>
          </p:nvSpPr>
          <p:spPr>
            <a:xfrm>
              <a:off x="1964696" y="5490728"/>
              <a:ext cx="14604" cy="4445"/>
            </a:xfrm>
            <a:custGeom>
              <a:avLst/>
              <a:gdLst/>
              <a:ahLst/>
              <a:cxnLst/>
              <a:rect l="l" t="t" r="r" b="b"/>
              <a:pathLst>
                <a:path w="14605" h="4445">
                  <a:moveTo>
                    <a:pt x="6388" y="0"/>
                  </a:moveTo>
                  <a:lnTo>
                    <a:pt x="3555" y="533"/>
                  </a:lnTo>
                  <a:lnTo>
                    <a:pt x="2476" y="660"/>
                  </a:lnTo>
                  <a:lnTo>
                    <a:pt x="1612" y="292"/>
                  </a:lnTo>
                  <a:lnTo>
                    <a:pt x="634" y="190"/>
                  </a:lnTo>
                  <a:lnTo>
                    <a:pt x="0" y="1803"/>
                  </a:lnTo>
                  <a:lnTo>
                    <a:pt x="647" y="2438"/>
                  </a:lnTo>
                  <a:lnTo>
                    <a:pt x="2717" y="3048"/>
                  </a:lnTo>
                  <a:lnTo>
                    <a:pt x="4102" y="3187"/>
                  </a:lnTo>
                  <a:lnTo>
                    <a:pt x="5499" y="3009"/>
                  </a:lnTo>
                  <a:lnTo>
                    <a:pt x="7899" y="3873"/>
                  </a:lnTo>
                  <a:lnTo>
                    <a:pt x="10286" y="2882"/>
                  </a:lnTo>
                  <a:lnTo>
                    <a:pt x="12687" y="2984"/>
                  </a:lnTo>
                  <a:lnTo>
                    <a:pt x="13995" y="2197"/>
                  </a:lnTo>
                  <a:lnTo>
                    <a:pt x="13563" y="1219"/>
                  </a:lnTo>
                  <a:lnTo>
                    <a:pt x="12611" y="1473"/>
                  </a:lnTo>
                  <a:lnTo>
                    <a:pt x="11823" y="1295"/>
                  </a:lnTo>
                  <a:lnTo>
                    <a:pt x="9093" y="825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B26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4" name="object 1574" descr=""/>
            <p:cNvSpPr/>
            <p:nvPr/>
          </p:nvSpPr>
          <p:spPr>
            <a:xfrm>
              <a:off x="1969921" y="549698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2" y="0"/>
                  </a:moveTo>
                  <a:lnTo>
                    <a:pt x="0" y="901"/>
                  </a:lnTo>
                  <a:lnTo>
                    <a:pt x="469" y="1409"/>
                  </a:lnTo>
                  <a:lnTo>
                    <a:pt x="1206" y="1778"/>
                  </a:lnTo>
                  <a:lnTo>
                    <a:pt x="1320" y="2159"/>
                  </a:lnTo>
                  <a:lnTo>
                    <a:pt x="3555" y="1866"/>
                  </a:lnTo>
                  <a:lnTo>
                    <a:pt x="3436" y="901"/>
                  </a:lnTo>
                  <a:lnTo>
                    <a:pt x="3314" y="596"/>
                  </a:lnTo>
                  <a:lnTo>
                    <a:pt x="2971" y="241"/>
                  </a:lnTo>
                  <a:lnTo>
                    <a:pt x="2438" y="8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6AD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5" name="object 1575" descr=""/>
            <p:cNvSpPr/>
            <p:nvPr/>
          </p:nvSpPr>
          <p:spPr>
            <a:xfrm>
              <a:off x="1972368" y="549665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876" y="0"/>
                  </a:moveTo>
                  <a:lnTo>
                    <a:pt x="558" y="88"/>
                  </a:lnTo>
                  <a:lnTo>
                    <a:pt x="266" y="228"/>
                  </a:lnTo>
                  <a:lnTo>
                    <a:pt x="0" y="419"/>
                  </a:lnTo>
                  <a:lnTo>
                    <a:pt x="355" y="749"/>
                  </a:lnTo>
                  <a:lnTo>
                    <a:pt x="1066" y="1435"/>
                  </a:lnTo>
                  <a:lnTo>
                    <a:pt x="2006" y="825"/>
                  </a:lnTo>
                  <a:lnTo>
                    <a:pt x="1574" y="393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4E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6" name="object 1576" descr=""/>
            <p:cNvSpPr/>
            <p:nvPr/>
          </p:nvSpPr>
          <p:spPr>
            <a:xfrm>
              <a:off x="1976333" y="549143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355" y="0"/>
                  </a:moveTo>
                  <a:lnTo>
                    <a:pt x="177" y="114"/>
                  </a:lnTo>
                  <a:lnTo>
                    <a:pt x="0" y="584"/>
                  </a:lnTo>
                  <a:lnTo>
                    <a:pt x="76" y="838"/>
                  </a:lnTo>
                  <a:lnTo>
                    <a:pt x="317" y="1092"/>
                  </a:lnTo>
                  <a:lnTo>
                    <a:pt x="2362" y="1498"/>
                  </a:lnTo>
                  <a:lnTo>
                    <a:pt x="2374" y="1079"/>
                  </a:lnTo>
                  <a:lnTo>
                    <a:pt x="2374" y="673"/>
                  </a:lnTo>
                  <a:lnTo>
                    <a:pt x="2387" y="254"/>
                  </a:lnTo>
                  <a:lnTo>
                    <a:pt x="1028" y="7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E0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7" name="object 1577" descr=""/>
            <p:cNvSpPr/>
            <p:nvPr/>
          </p:nvSpPr>
          <p:spPr>
            <a:xfrm>
              <a:off x="1975713" y="549602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54" y="1854"/>
                  </a:moveTo>
                  <a:lnTo>
                    <a:pt x="952" y="1231"/>
                  </a:lnTo>
                  <a:lnTo>
                    <a:pt x="876" y="927"/>
                  </a:lnTo>
                  <a:lnTo>
                    <a:pt x="0" y="1409"/>
                  </a:lnTo>
                  <a:lnTo>
                    <a:pt x="215" y="1689"/>
                  </a:lnTo>
                  <a:lnTo>
                    <a:pt x="1054" y="1854"/>
                  </a:lnTo>
                  <a:close/>
                </a:path>
                <a:path w="2539" h="1904">
                  <a:moveTo>
                    <a:pt x="2070" y="0"/>
                  </a:moveTo>
                  <a:lnTo>
                    <a:pt x="1498" y="0"/>
                  </a:lnTo>
                  <a:lnTo>
                    <a:pt x="1092" y="241"/>
                  </a:lnTo>
                  <a:lnTo>
                    <a:pt x="952" y="825"/>
                  </a:lnTo>
                  <a:lnTo>
                    <a:pt x="1320" y="546"/>
                  </a:lnTo>
                  <a:lnTo>
                    <a:pt x="1701" y="27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A0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8" name="object 1578" descr=""/>
            <p:cNvSpPr/>
            <p:nvPr/>
          </p:nvSpPr>
          <p:spPr>
            <a:xfrm>
              <a:off x="1968259" y="5490284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130" y="0"/>
                  </a:moveTo>
                  <a:lnTo>
                    <a:pt x="749" y="317"/>
                  </a:lnTo>
                  <a:lnTo>
                    <a:pt x="0" y="977"/>
                  </a:lnTo>
                  <a:lnTo>
                    <a:pt x="8394" y="2235"/>
                  </a:lnTo>
                  <a:lnTo>
                    <a:pt x="8432" y="1143"/>
                  </a:lnTo>
                  <a:lnTo>
                    <a:pt x="8394" y="901"/>
                  </a:lnTo>
                  <a:lnTo>
                    <a:pt x="8293" y="685"/>
                  </a:lnTo>
                  <a:lnTo>
                    <a:pt x="8153" y="482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D9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9" name="object 1579" descr=""/>
            <p:cNvSpPr/>
            <p:nvPr/>
          </p:nvSpPr>
          <p:spPr>
            <a:xfrm>
              <a:off x="1991744" y="553940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619" y="0"/>
                  </a:moveTo>
                  <a:lnTo>
                    <a:pt x="3340" y="38"/>
                  </a:lnTo>
                  <a:lnTo>
                    <a:pt x="3060" y="177"/>
                  </a:lnTo>
                  <a:lnTo>
                    <a:pt x="0" y="2565"/>
                  </a:lnTo>
                  <a:lnTo>
                    <a:pt x="2819" y="2717"/>
                  </a:lnTo>
                  <a:lnTo>
                    <a:pt x="4292" y="3378"/>
                  </a:lnTo>
                  <a:lnTo>
                    <a:pt x="5245" y="3403"/>
                  </a:lnTo>
                  <a:lnTo>
                    <a:pt x="5372" y="3848"/>
                  </a:lnTo>
                  <a:lnTo>
                    <a:pt x="4914" y="4597"/>
                  </a:lnTo>
                  <a:lnTo>
                    <a:pt x="5778" y="5486"/>
                  </a:lnTo>
                  <a:lnTo>
                    <a:pt x="7010" y="5346"/>
                  </a:lnTo>
                  <a:lnTo>
                    <a:pt x="8064" y="5727"/>
                  </a:lnTo>
                  <a:lnTo>
                    <a:pt x="8216" y="4241"/>
                  </a:lnTo>
                  <a:lnTo>
                    <a:pt x="7899" y="3937"/>
                  </a:lnTo>
                  <a:lnTo>
                    <a:pt x="7264" y="3365"/>
                  </a:lnTo>
                  <a:lnTo>
                    <a:pt x="8305" y="2222"/>
                  </a:lnTo>
                  <a:lnTo>
                    <a:pt x="7289" y="596"/>
                  </a:lnTo>
                  <a:lnTo>
                    <a:pt x="4965" y="1625"/>
                  </a:lnTo>
                  <a:lnTo>
                    <a:pt x="3911" y="5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D2B3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0" name="object 1580" descr=""/>
            <p:cNvSpPr/>
            <p:nvPr/>
          </p:nvSpPr>
          <p:spPr>
            <a:xfrm>
              <a:off x="1999004" y="554276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952" y="876"/>
                  </a:lnTo>
                  <a:lnTo>
                    <a:pt x="850" y="342"/>
                  </a:lnTo>
                  <a:lnTo>
                    <a:pt x="507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9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1" name="object 1581" descr=""/>
            <p:cNvSpPr/>
            <p:nvPr/>
          </p:nvSpPr>
          <p:spPr>
            <a:xfrm>
              <a:off x="2004430" y="55406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52" y="0"/>
                  </a:moveTo>
                  <a:lnTo>
                    <a:pt x="368" y="114"/>
                  </a:lnTo>
                  <a:lnTo>
                    <a:pt x="0" y="419"/>
                  </a:lnTo>
                  <a:lnTo>
                    <a:pt x="0" y="1066"/>
                  </a:lnTo>
                  <a:lnTo>
                    <a:pt x="520" y="889"/>
                  </a:lnTo>
                  <a:lnTo>
                    <a:pt x="850" y="54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E4D4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2" name="object 1582" descr=""/>
            <p:cNvSpPr/>
            <p:nvPr/>
          </p:nvSpPr>
          <p:spPr>
            <a:xfrm>
              <a:off x="1991316" y="553836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257" y="0"/>
                  </a:moveTo>
                  <a:lnTo>
                    <a:pt x="228" y="1752"/>
                  </a:lnTo>
                  <a:lnTo>
                    <a:pt x="0" y="2667"/>
                  </a:lnTo>
                  <a:lnTo>
                    <a:pt x="76" y="3581"/>
                  </a:lnTo>
                  <a:lnTo>
                    <a:pt x="127" y="4508"/>
                  </a:lnTo>
                  <a:lnTo>
                    <a:pt x="711" y="5270"/>
                  </a:lnTo>
                  <a:lnTo>
                    <a:pt x="1562" y="5372"/>
                  </a:lnTo>
                  <a:lnTo>
                    <a:pt x="2425" y="5461"/>
                  </a:lnTo>
                  <a:lnTo>
                    <a:pt x="4432" y="5346"/>
                  </a:lnTo>
                  <a:lnTo>
                    <a:pt x="4813" y="5003"/>
                  </a:lnTo>
                  <a:lnTo>
                    <a:pt x="5473" y="4914"/>
                  </a:lnTo>
                  <a:lnTo>
                    <a:pt x="5511" y="4229"/>
                  </a:lnTo>
                  <a:lnTo>
                    <a:pt x="5334" y="2895"/>
                  </a:lnTo>
                  <a:lnTo>
                    <a:pt x="1765" y="3810"/>
                  </a:lnTo>
                  <a:lnTo>
                    <a:pt x="3492" y="1206"/>
                  </a:lnTo>
                  <a:lnTo>
                    <a:pt x="2806" y="457"/>
                  </a:lnTo>
                  <a:lnTo>
                    <a:pt x="2451" y="88"/>
                  </a:lnTo>
                  <a:lnTo>
                    <a:pt x="2057" y="63"/>
                  </a:lnTo>
                  <a:lnTo>
                    <a:pt x="1651" y="25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3" name="object 1583" descr=""/>
            <p:cNvSpPr/>
            <p:nvPr/>
          </p:nvSpPr>
          <p:spPr>
            <a:xfrm>
              <a:off x="1988911" y="553411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69" y="0"/>
                  </a:moveTo>
                  <a:lnTo>
                    <a:pt x="0" y="1295"/>
                  </a:lnTo>
                  <a:lnTo>
                    <a:pt x="660" y="2082"/>
                  </a:lnTo>
                  <a:lnTo>
                    <a:pt x="1663" y="2717"/>
                  </a:lnTo>
                  <a:lnTo>
                    <a:pt x="2781" y="3073"/>
                  </a:lnTo>
                  <a:lnTo>
                    <a:pt x="3810" y="3022"/>
                  </a:lnTo>
                  <a:lnTo>
                    <a:pt x="4622" y="2044"/>
                  </a:lnTo>
                  <a:lnTo>
                    <a:pt x="4749" y="1803"/>
                  </a:lnTo>
                  <a:lnTo>
                    <a:pt x="4864" y="1549"/>
                  </a:lnTo>
                  <a:lnTo>
                    <a:pt x="4940" y="1282"/>
                  </a:lnTo>
                  <a:lnTo>
                    <a:pt x="3797" y="19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758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4" name="object 1584" descr=""/>
            <p:cNvSpPr/>
            <p:nvPr/>
          </p:nvSpPr>
          <p:spPr>
            <a:xfrm>
              <a:off x="1990044" y="553615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92" y="0"/>
                  </a:moveTo>
                  <a:lnTo>
                    <a:pt x="596" y="266"/>
                  </a:lnTo>
                  <a:lnTo>
                    <a:pt x="190" y="634"/>
                  </a:lnTo>
                  <a:lnTo>
                    <a:pt x="0" y="1092"/>
                  </a:lnTo>
                  <a:lnTo>
                    <a:pt x="50" y="1638"/>
                  </a:lnTo>
                  <a:lnTo>
                    <a:pt x="647" y="2755"/>
                  </a:lnTo>
                  <a:lnTo>
                    <a:pt x="1447" y="3111"/>
                  </a:lnTo>
                  <a:lnTo>
                    <a:pt x="2539" y="2260"/>
                  </a:lnTo>
                  <a:lnTo>
                    <a:pt x="2273" y="1219"/>
                  </a:lnTo>
                  <a:lnTo>
                    <a:pt x="4731" y="1219"/>
                  </a:lnTo>
                  <a:lnTo>
                    <a:pt x="3492" y="0"/>
                  </a:lnTo>
                  <a:close/>
                </a:path>
                <a:path w="5714" h="3175">
                  <a:moveTo>
                    <a:pt x="4731" y="1219"/>
                  </a:moveTo>
                  <a:lnTo>
                    <a:pt x="2273" y="1219"/>
                  </a:lnTo>
                  <a:lnTo>
                    <a:pt x="5105" y="1587"/>
                  </a:lnTo>
                  <a:lnTo>
                    <a:pt x="4731" y="1219"/>
                  </a:lnTo>
                  <a:close/>
                </a:path>
              </a:pathLst>
            </a:custGeom>
            <a:solidFill>
              <a:srgbClr val="E3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5" name="object 1585" descr=""/>
            <p:cNvSpPr/>
            <p:nvPr/>
          </p:nvSpPr>
          <p:spPr>
            <a:xfrm>
              <a:off x="1860293" y="551773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171" y="0"/>
                  </a:moveTo>
                  <a:lnTo>
                    <a:pt x="1790" y="76"/>
                  </a:lnTo>
                  <a:lnTo>
                    <a:pt x="1460" y="393"/>
                  </a:lnTo>
                  <a:lnTo>
                    <a:pt x="1257" y="558"/>
                  </a:lnTo>
                  <a:lnTo>
                    <a:pt x="927" y="863"/>
                  </a:lnTo>
                  <a:lnTo>
                    <a:pt x="266" y="1498"/>
                  </a:lnTo>
                  <a:lnTo>
                    <a:pt x="127" y="1638"/>
                  </a:lnTo>
                  <a:lnTo>
                    <a:pt x="0" y="2133"/>
                  </a:lnTo>
                  <a:lnTo>
                    <a:pt x="88" y="2374"/>
                  </a:lnTo>
                  <a:lnTo>
                    <a:pt x="317" y="2616"/>
                  </a:lnTo>
                  <a:lnTo>
                    <a:pt x="1028" y="4025"/>
                  </a:lnTo>
                  <a:lnTo>
                    <a:pt x="1371" y="4737"/>
                  </a:lnTo>
                  <a:lnTo>
                    <a:pt x="1752" y="4724"/>
                  </a:lnTo>
                  <a:lnTo>
                    <a:pt x="2133" y="4724"/>
                  </a:lnTo>
                  <a:lnTo>
                    <a:pt x="2514" y="4711"/>
                  </a:lnTo>
                  <a:lnTo>
                    <a:pt x="3073" y="4114"/>
                  </a:lnTo>
                  <a:lnTo>
                    <a:pt x="3657" y="3530"/>
                  </a:lnTo>
                  <a:lnTo>
                    <a:pt x="3898" y="2717"/>
                  </a:lnTo>
                  <a:lnTo>
                    <a:pt x="3987" y="2311"/>
                  </a:lnTo>
                  <a:lnTo>
                    <a:pt x="3987" y="1892"/>
                  </a:lnTo>
                  <a:lnTo>
                    <a:pt x="3898" y="1485"/>
                  </a:lnTo>
                  <a:lnTo>
                    <a:pt x="3784" y="1308"/>
                  </a:lnTo>
                  <a:lnTo>
                    <a:pt x="3695" y="1117"/>
                  </a:lnTo>
                  <a:lnTo>
                    <a:pt x="3581" y="927"/>
                  </a:lnTo>
                  <a:lnTo>
                    <a:pt x="3302" y="609"/>
                  </a:lnTo>
                  <a:lnTo>
                    <a:pt x="2984" y="342"/>
                  </a:lnTo>
                  <a:lnTo>
                    <a:pt x="2603" y="126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994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6" name="object 1586" descr=""/>
            <p:cNvSpPr/>
            <p:nvPr/>
          </p:nvSpPr>
          <p:spPr>
            <a:xfrm>
              <a:off x="1859800" y="551825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2095"/>
                  </a:moveTo>
                  <a:lnTo>
                    <a:pt x="787" y="1727"/>
                  </a:lnTo>
                  <a:lnTo>
                    <a:pt x="762" y="1358"/>
                  </a:lnTo>
                  <a:lnTo>
                    <a:pt x="749" y="990"/>
                  </a:lnTo>
                  <a:lnTo>
                    <a:pt x="0" y="1397"/>
                  </a:lnTo>
                  <a:lnTo>
                    <a:pt x="139" y="1765"/>
                  </a:lnTo>
                  <a:lnTo>
                    <a:pt x="800" y="2095"/>
                  </a:lnTo>
                  <a:close/>
                </a:path>
                <a:path w="1905" h="2539">
                  <a:moveTo>
                    <a:pt x="1739" y="50"/>
                  </a:moveTo>
                  <a:lnTo>
                    <a:pt x="1409" y="0"/>
                  </a:lnTo>
                  <a:lnTo>
                    <a:pt x="1066" y="0"/>
                  </a:lnTo>
                  <a:lnTo>
                    <a:pt x="723" y="25"/>
                  </a:lnTo>
                  <a:lnTo>
                    <a:pt x="698" y="342"/>
                  </a:lnTo>
                  <a:lnTo>
                    <a:pt x="698" y="660"/>
                  </a:lnTo>
                  <a:lnTo>
                    <a:pt x="749" y="977"/>
                  </a:lnTo>
                  <a:lnTo>
                    <a:pt x="1079" y="673"/>
                  </a:lnTo>
                  <a:lnTo>
                    <a:pt x="1409" y="355"/>
                  </a:lnTo>
                  <a:lnTo>
                    <a:pt x="1739" y="50"/>
                  </a:lnTo>
                  <a:close/>
                </a:path>
              </a:pathLst>
            </a:custGeom>
            <a:solidFill>
              <a:srgbClr val="9C5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7" name="object 1587" descr=""/>
            <p:cNvSpPr/>
            <p:nvPr/>
          </p:nvSpPr>
          <p:spPr>
            <a:xfrm>
              <a:off x="1862867" y="551045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76" y="0"/>
                  </a:moveTo>
                  <a:lnTo>
                    <a:pt x="571" y="114"/>
                  </a:lnTo>
                  <a:lnTo>
                    <a:pt x="279" y="254"/>
                  </a:lnTo>
                  <a:lnTo>
                    <a:pt x="0" y="431"/>
                  </a:lnTo>
                  <a:lnTo>
                    <a:pt x="114" y="889"/>
                  </a:lnTo>
                  <a:lnTo>
                    <a:pt x="355" y="1155"/>
                  </a:lnTo>
                  <a:lnTo>
                    <a:pt x="876" y="1016"/>
                  </a:lnTo>
                  <a:lnTo>
                    <a:pt x="863" y="673"/>
                  </a:lnTo>
                  <a:lnTo>
                    <a:pt x="863" y="342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E1DB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8" name="object 1588" descr=""/>
            <p:cNvSpPr/>
            <p:nvPr/>
          </p:nvSpPr>
          <p:spPr>
            <a:xfrm>
              <a:off x="1861844" y="5511904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20">
                  <a:moveTo>
                    <a:pt x="4406" y="0"/>
                  </a:moveTo>
                  <a:lnTo>
                    <a:pt x="3060" y="101"/>
                  </a:lnTo>
                  <a:lnTo>
                    <a:pt x="1701" y="825"/>
                  </a:lnTo>
                  <a:lnTo>
                    <a:pt x="127" y="1625"/>
                  </a:lnTo>
                  <a:lnTo>
                    <a:pt x="0" y="2781"/>
                  </a:lnTo>
                  <a:lnTo>
                    <a:pt x="863" y="4191"/>
                  </a:lnTo>
                  <a:lnTo>
                    <a:pt x="2413" y="7277"/>
                  </a:lnTo>
                  <a:lnTo>
                    <a:pt x="5334" y="6400"/>
                  </a:lnTo>
                  <a:lnTo>
                    <a:pt x="7886" y="6616"/>
                  </a:lnTo>
                  <a:lnTo>
                    <a:pt x="9004" y="6591"/>
                  </a:lnTo>
                  <a:lnTo>
                    <a:pt x="10109" y="6464"/>
                  </a:lnTo>
                  <a:lnTo>
                    <a:pt x="11201" y="6159"/>
                  </a:lnTo>
                  <a:lnTo>
                    <a:pt x="12598" y="5549"/>
                  </a:lnTo>
                  <a:lnTo>
                    <a:pt x="14541" y="5397"/>
                  </a:lnTo>
                  <a:lnTo>
                    <a:pt x="14744" y="2451"/>
                  </a:lnTo>
                  <a:lnTo>
                    <a:pt x="13373" y="2006"/>
                  </a:lnTo>
                  <a:lnTo>
                    <a:pt x="12407" y="1600"/>
                  </a:lnTo>
                  <a:lnTo>
                    <a:pt x="11709" y="1346"/>
                  </a:lnTo>
                  <a:lnTo>
                    <a:pt x="10998" y="1219"/>
                  </a:lnTo>
                  <a:lnTo>
                    <a:pt x="10261" y="1231"/>
                  </a:lnTo>
                  <a:lnTo>
                    <a:pt x="9359" y="1320"/>
                  </a:lnTo>
                  <a:lnTo>
                    <a:pt x="7759" y="1752"/>
                  </a:lnTo>
                  <a:lnTo>
                    <a:pt x="6769" y="1219"/>
                  </a:lnTo>
                  <a:lnTo>
                    <a:pt x="5753" y="850"/>
                  </a:lnTo>
                  <a:lnTo>
                    <a:pt x="4406" y="0"/>
                  </a:lnTo>
                  <a:close/>
                </a:path>
              </a:pathLst>
            </a:custGeom>
            <a:solidFill>
              <a:srgbClr val="C17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9" name="object 1589" descr=""/>
            <p:cNvSpPr/>
            <p:nvPr/>
          </p:nvSpPr>
          <p:spPr>
            <a:xfrm>
              <a:off x="1861552" y="551609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79">
                  <a:moveTo>
                    <a:pt x="1155" y="0"/>
                  </a:moveTo>
                  <a:lnTo>
                    <a:pt x="0" y="1117"/>
                  </a:lnTo>
                  <a:lnTo>
                    <a:pt x="38" y="1435"/>
                  </a:lnTo>
                  <a:lnTo>
                    <a:pt x="101" y="1727"/>
                  </a:lnTo>
                  <a:lnTo>
                    <a:pt x="203" y="2032"/>
                  </a:lnTo>
                  <a:lnTo>
                    <a:pt x="1206" y="2387"/>
                  </a:lnTo>
                  <a:lnTo>
                    <a:pt x="1587" y="2565"/>
                  </a:lnTo>
                  <a:lnTo>
                    <a:pt x="1968" y="2768"/>
                  </a:lnTo>
                  <a:lnTo>
                    <a:pt x="2324" y="2984"/>
                  </a:lnTo>
                  <a:lnTo>
                    <a:pt x="2311" y="3111"/>
                  </a:lnTo>
                  <a:lnTo>
                    <a:pt x="4216" y="4889"/>
                  </a:lnTo>
                  <a:lnTo>
                    <a:pt x="10160" y="2019"/>
                  </a:lnTo>
                  <a:lnTo>
                    <a:pt x="9512" y="1574"/>
                  </a:lnTo>
                  <a:lnTo>
                    <a:pt x="8724" y="1231"/>
                  </a:lnTo>
                  <a:lnTo>
                    <a:pt x="6210" y="774"/>
                  </a:lnTo>
                  <a:lnTo>
                    <a:pt x="3467" y="172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CCF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0" name="object 1590" descr=""/>
            <p:cNvSpPr/>
            <p:nvPr/>
          </p:nvSpPr>
          <p:spPr>
            <a:xfrm>
              <a:off x="1863542" y="5510605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3022" y="0"/>
                  </a:moveTo>
                  <a:lnTo>
                    <a:pt x="1587" y="38"/>
                  </a:lnTo>
                  <a:lnTo>
                    <a:pt x="266" y="1270"/>
                  </a:lnTo>
                  <a:lnTo>
                    <a:pt x="215" y="1562"/>
                  </a:lnTo>
                  <a:lnTo>
                    <a:pt x="127" y="1854"/>
                  </a:lnTo>
                  <a:lnTo>
                    <a:pt x="0" y="2120"/>
                  </a:lnTo>
                  <a:lnTo>
                    <a:pt x="1612" y="2171"/>
                  </a:lnTo>
                  <a:lnTo>
                    <a:pt x="3149" y="2514"/>
                  </a:lnTo>
                  <a:lnTo>
                    <a:pt x="4546" y="3340"/>
                  </a:lnTo>
                  <a:lnTo>
                    <a:pt x="5588" y="4076"/>
                  </a:lnTo>
                  <a:lnTo>
                    <a:pt x="6629" y="4013"/>
                  </a:lnTo>
                  <a:lnTo>
                    <a:pt x="7683" y="3378"/>
                  </a:lnTo>
                  <a:lnTo>
                    <a:pt x="7886" y="3073"/>
                  </a:lnTo>
                  <a:lnTo>
                    <a:pt x="7937" y="2336"/>
                  </a:lnTo>
                  <a:lnTo>
                    <a:pt x="7543" y="1841"/>
                  </a:lnTo>
                  <a:lnTo>
                    <a:pt x="6997" y="1435"/>
                  </a:lnTo>
                  <a:lnTo>
                    <a:pt x="6235" y="977"/>
                  </a:lnTo>
                  <a:lnTo>
                    <a:pt x="5461" y="571"/>
                  </a:lnTo>
                  <a:lnTo>
                    <a:pt x="4533" y="87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36F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1" name="object 1591" descr=""/>
            <p:cNvSpPr/>
            <p:nvPr/>
          </p:nvSpPr>
          <p:spPr>
            <a:xfrm>
              <a:off x="1920815" y="5477955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5">
                  <a:moveTo>
                    <a:pt x="10020" y="0"/>
                  </a:moveTo>
                  <a:lnTo>
                    <a:pt x="8928" y="114"/>
                  </a:lnTo>
                  <a:lnTo>
                    <a:pt x="8508" y="266"/>
                  </a:lnTo>
                  <a:lnTo>
                    <a:pt x="8102" y="444"/>
                  </a:lnTo>
                  <a:lnTo>
                    <a:pt x="7696" y="647"/>
                  </a:lnTo>
                  <a:lnTo>
                    <a:pt x="5638" y="584"/>
                  </a:lnTo>
                  <a:lnTo>
                    <a:pt x="4673" y="279"/>
                  </a:lnTo>
                  <a:lnTo>
                    <a:pt x="3708" y="228"/>
                  </a:lnTo>
                  <a:lnTo>
                    <a:pt x="2755" y="647"/>
                  </a:lnTo>
                  <a:lnTo>
                    <a:pt x="507" y="901"/>
                  </a:lnTo>
                  <a:lnTo>
                    <a:pt x="4102" y="4216"/>
                  </a:lnTo>
                  <a:lnTo>
                    <a:pt x="5473" y="4165"/>
                  </a:lnTo>
                  <a:lnTo>
                    <a:pt x="11074" y="1841"/>
                  </a:lnTo>
                  <a:lnTo>
                    <a:pt x="10020" y="0"/>
                  </a:lnTo>
                  <a:close/>
                </a:path>
              </a:pathLst>
            </a:custGeom>
            <a:solidFill>
              <a:srgbClr val="D6C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2" name="object 1592" descr=""/>
            <p:cNvSpPr/>
            <p:nvPr/>
          </p:nvSpPr>
          <p:spPr>
            <a:xfrm>
              <a:off x="1918961" y="547885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362" y="0"/>
                  </a:moveTo>
                  <a:lnTo>
                    <a:pt x="1219" y="0"/>
                  </a:lnTo>
                  <a:lnTo>
                    <a:pt x="0" y="1257"/>
                  </a:lnTo>
                  <a:lnTo>
                    <a:pt x="152" y="2514"/>
                  </a:lnTo>
                  <a:lnTo>
                    <a:pt x="215" y="3149"/>
                  </a:lnTo>
                  <a:lnTo>
                    <a:pt x="393" y="3289"/>
                  </a:lnTo>
                  <a:lnTo>
                    <a:pt x="558" y="3441"/>
                  </a:lnTo>
                  <a:lnTo>
                    <a:pt x="736" y="3581"/>
                  </a:lnTo>
                  <a:lnTo>
                    <a:pt x="2044" y="3873"/>
                  </a:lnTo>
                  <a:lnTo>
                    <a:pt x="2921" y="3390"/>
                  </a:lnTo>
                  <a:lnTo>
                    <a:pt x="3365" y="2133"/>
                  </a:lnTo>
                  <a:lnTo>
                    <a:pt x="3035" y="1422"/>
                  </a:lnTo>
                  <a:lnTo>
                    <a:pt x="2692" y="711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BB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3" name="object 1593" descr=""/>
            <p:cNvSpPr/>
            <p:nvPr/>
          </p:nvSpPr>
          <p:spPr>
            <a:xfrm>
              <a:off x="1923563" y="547748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939" y="0"/>
                  </a:moveTo>
                  <a:lnTo>
                    <a:pt x="0" y="1117"/>
                  </a:lnTo>
                  <a:lnTo>
                    <a:pt x="965" y="1104"/>
                  </a:lnTo>
                  <a:lnTo>
                    <a:pt x="2895" y="1054"/>
                  </a:lnTo>
                  <a:lnTo>
                    <a:pt x="1905" y="8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84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4" name="object 1594" descr=""/>
            <p:cNvSpPr/>
            <p:nvPr/>
          </p:nvSpPr>
          <p:spPr>
            <a:xfrm>
              <a:off x="1928516" y="54779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96" y="0"/>
                  </a:moveTo>
                  <a:lnTo>
                    <a:pt x="279" y="50"/>
                  </a:lnTo>
                  <a:lnTo>
                    <a:pt x="241" y="266"/>
                  </a:lnTo>
                  <a:lnTo>
                    <a:pt x="139" y="457"/>
                  </a:lnTo>
                  <a:lnTo>
                    <a:pt x="0" y="635"/>
                  </a:lnTo>
                  <a:lnTo>
                    <a:pt x="520" y="723"/>
                  </a:lnTo>
                  <a:lnTo>
                    <a:pt x="939" y="546"/>
                  </a:lnTo>
                  <a:lnTo>
                    <a:pt x="1231" y="101"/>
                  </a:lnTo>
                  <a:lnTo>
                    <a:pt x="914" y="12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5" name="object 1595" descr=""/>
            <p:cNvSpPr/>
            <p:nvPr/>
          </p:nvSpPr>
          <p:spPr>
            <a:xfrm>
              <a:off x="1869055" y="550480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489" y="0"/>
                  </a:moveTo>
                  <a:lnTo>
                    <a:pt x="1854" y="127"/>
                  </a:lnTo>
                  <a:lnTo>
                    <a:pt x="1231" y="355"/>
                  </a:lnTo>
                  <a:lnTo>
                    <a:pt x="1041" y="838"/>
                  </a:lnTo>
                  <a:lnTo>
                    <a:pt x="0" y="2540"/>
                  </a:lnTo>
                  <a:lnTo>
                    <a:pt x="0" y="3238"/>
                  </a:lnTo>
                  <a:lnTo>
                    <a:pt x="368" y="3721"/>
                  </a:lnTo>
                  <a:lnTo>
                    <a:pt x="901" y="4127"/>
                  </a:lnTo>
                  <a:lnTo>
                    <a:pt x="1282" y="4318"/>
                  </a:lnTo>
                  <a:lnTo>
                    <a:pt x="1689" y="4419"/>
                  </a:lnTo>
                  <a:lnTo>
                    <a:pt x="2120" y="4419"/>
                  </a:lnTo>
                  <a:lnTo>
                    <a:pt x="3086" y="4267"/>
                  </a:lnTo>
                  <a:lnTo>
                    <a:pt x="3595" y="3721"/>
                  </a:lnTo>
                  <a:lnTo>
                    <a:pt x="3682" y="1866"/>
                  </a:lnTo>
                  <a:lnTo>
                    <a:pt x="3835" y="977"/>
                  </a:lnTo>
                  <a:lnTo>
                    <a:pt x="3136" y="27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485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6" name="object 1596" descr=""/>
            <p:cNvSpPr/>
            <p:nvPr/>
          </p:nvSpPr>
          <p:spPr>
            <a:xfrm>
              <a:off x="1866845" y="550734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209" y="0"/>
                  </a:moveTo>
                  <a:lnTo>
                    <a:pt x="1473" y="393"/>
                  </a:lnTo>
                  <a:lnTo>
                    <a:pt x="736" y="774"/>
                  </a:lnTo>
                  <a:lnTo>
                    <a:pt x="0" y="1168"/>
                  </a:lnTo>
                  <a:lnTo>
                    <a:pt x="330" y="1574"/>
                  </a:lnTo>
                  <a:lnTo>
                    <a:pt x="749" y="1803"/>
                  </a:lnTo>
                  <a:lnTo>
                    <a:pt x="1282" y="1828"/>
                  </a:lnTo>
                  <a:lnTo>
                    <a:pt x="2082" y="2044"/>
                  </a:lnTo>
                  <a:lnTo>
                    <a:pt x="2768" y="1866"/>
                  </a:lnTo>
                  <a:lnTo>
                    <a:pt x="3314" y="1219"/>
                  </a:lnTo>
                  <a:lnTo>
                    <a:pt x="3238" y="558"/>
                  </a:lnTo>
                  <a:lnTo>
                    <a:pt x="2755" y="254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D8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7" name="object 1597" descr=""/>
            <p:cNvSpPr/>
            <p:nvPr/>
          </p:nvSpPr>
          <p:spPr>
            <a:xfrm>
              <a:off x="1866014" y="550845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520" y="0"/>
                  </a:moveTo>
                  <a:lnTo>
                    <a:pt x="241" y="76"/>
                  </a:lnTo>
                  <a:lnTo>
                    <a:pt x="0" y="279"/>
                  </a:lnTo>
                  <a:lnTo>
                    <a:pt x="419" y="1079"/>
                  </a:lnTo>
                  <a:lnTo>
                    <a:pt x="1168" y="1181"/>
                  </a:lnTo>
                  <a:lnTo>
                    <a:pt x="1955" y="1193"/>
                  </a:lnTo>
                  <a:lnTo>
                    <a:pt x="2539" y="736"/>
                  </a:lnTo>
                  <a:lnTo>
                    <a:pt x="2476" y="381"/>
                  </a:lnTo>
                  <a:lnTo>
                    <a:pt x="1777" y="139"/>
                  </a:lnTo>
                  <a:lnTo>
                    <a:pt x="1447" y="203"/>
                  </a:lnTo>
                  <a:lnTo>
                    <a:pt x="1130" y="177"/>
                  </a:lnTo>
                  <a:lnTo>
                    <a:pt x="825" y="5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5D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8" name="object 1598" descr=""/>
            <p:cNvSpPr/>
            <p:nvPr/>
          </p:nvSpPr>
          <p:spPr>
            <a:xfrm>
              <a:off x="1865980" y="550429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27" y="609"/>
                  </a:lnTo>
                  <a:lnTo>
                    <a:pt x="508" y="952"/>
                  </a:lnTo>
                  <a:lnTo>
                    <a:pt x="1117" y="1054"/>
                  </a:lnTo>
                  <a:lnTo>
                    <a:pt x="368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80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9" name="object 1599" descr=""/>
            <p:cNvSpPr/>
            <p:nvPr/>
          </p:nvSpPr>
          <p:spPr>
            <a:xfrm>
              <a:off x="1868070" y="550989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19" y="0"/>
                  </a:moveTo>
                  <a:lnTo>
                    <a:pt x="622" y="228"/>
                  </a:lnTo>
                  <a:lnTo>
                    <a:pt x="88" y="609"/>
                  </a:lnTo>
                  <a:lnTo>
                    <a:pt x="50" y="939"/>
                  </a:lnTo>
                  <a:lnTo>
                    <a:pt x="0" y="1587"/>
                  </a:lnTo>
                  <a:lnTo>
                    <a:pt x="2197" y="2768"/>
                  </a:lnTo>
                  <a:lnTo>
                    <a:pt x="2844" y="2590"/>
                  </a:lnTo>
                  <a:lnTo>
                    <a:pt x="3390" y="2311"/>
                  </a:lnTo>
                  <a:lnTo>
                    <a:pt x="3581" y="1587"/>
                  </a:lnTo>
                  <a:lnTo>
                    <a:pt x="3568" y="1142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CC8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0" name="object 1600" descr=""/>
            <p:cNvSpPr/>
            <p:nvPr/>
          </p:nvSpPr>
          <p:spPr>
            <a:xfrm>
              <a:off x="1867787" y="550856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374" y="0"/>
                  </a:moveTo>
                  <a:lnTo>
                    <a:pt x="787" y="25"/>
                  </a:lnTo>
                  <a:lnTo>
                    <a:pt x="0" y="25"/>
                  </a:lnTo>
                  <a:lnTo>
                    <a:pt x="126" y="736"/>
                  </a:lnTo>
                  <a:lnTo>
                    <a:pt x="177" y="1092"/>
                  </a:lnTo>
                  <a:lnTo>
                    <a:pt x="330" y="1358"/>
                  </a:lnTo>
                  <a:lnTo>
                    <a:pt x="393" y="1638"/>
                  </a:lnTo>
                  <a:lnTo>
                    <a:pt x="368" y="1943"/>
                  </a:lnTo>
                  <a:lnTo>
                    <a:pt x="2463" y="2019"/>
                  </a:lnTo>
                  <a:lnTo>
                    <a:pt x="3009" y="1435"/>
                  </a:lnTo>
                  <a:lnTo>
                    <a:pt x="3022" y="850"/>
                  </a:lnTo>
                  <a:lnTo>
                    <a:pt x="2476" y="25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1" name="object 1601" descr=""/>
            <p:cNvSpPr/>
            <p:nvPr/>
          </p:nvSpPr>
          <p:spPr>
            <a:xfrm>
              <a:off x="1931814" y="5481645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4">
                  <a:moveTo>
                    <a:pt x="10058" y="0"/>
                  </a:moveTo>
                  <a:lnTo>
                    <a:pt x="8623" y="1396"/>
                  </a:lnTo>
                  <a:lnTo>
                    <a:pt x="7531" y="1371"/>
                  </a:lnTo>
                  <a:lnTo>
                    <a:pt x="6921" y="863"/>
                  </a:lnTo>
                  <a:lnTo>
                    <a:pt x="6235" y="495"/>
                  </a:lnTo>
                  <a:lnTo>
                    <a:pt x="5422" y="444"/>
                  </a:lnTo>
                  <a:lnTo>
                    <a:pt x="3975" y="571"/>
                  </a:lnTo>
                  <a:lnTo>
                    <a:pt x="2476" y="520"/>
                  </a:lnTo>
                  <a:lnTo>
                    <a:pt x="1181" y="1384"/>
                  </a:lnTo>
                  <a:lnTo>
                    <a:pt x="1015" y="2628"/>
                  </a:lnTo>
                  <a:lnTo>
                    <a:pt x="952" y="3898"/>
                  </a:lnTo>
                  <a:lnTo>
                    <a:pt x="0" y="4851"/>
                  </a:lnTo>
                  <a:lnTo>
                    <a:pt x="165" y="7658"/>
                  </a:lnTo>
                  <a:lnTo>
                    <a:pt x="2539" y="7010"/>
                  </a:lnTo>
                  <a:lnTo>
                    <a:pt x="4178" y="7505"/>
                  </a:lnTo>
                  <a:lnTo>
                    <a:pt x="4864" y="7632"/>
                  </a:lnTo>
                  <a:lnTo>
                    <a:pt x="5549" y="7696"/>
                  </a:lnTo>
                  <a:lnTo>
                    <a:pt x="6235" y="7645"/>
                  </a:lnTo>
                  <a:lnTo>
                    <a:pt x="9258" y="5626"/>
                  </a:lnTo>
                  <a:lnTo>
                    <a:pt x="10159" y="5257"/>
                  </a:lnTo>
                  <a:lnTo>
                    <a:pt x="11239" y="5346"/>
                  </a:lnTo>
                  <a:lnTo>
                    <a:pt x="11671" y="5346"/>
                  </a:lnTo>
                  <a:lnTo>
                    <a:pt x="14503" y="2552"/>
                  </a:lnTo>
                  <a:lnTo>
                    <a:pt x="14376" y="1790"/>
                  </a:lnTo>
                  <a:lnTo>
                    <a:pt x="13957" y="1269"/>
                  </a:lnTo>
                  <a:lnTo>
                    <a:pt x="13246" y="990"/>
                  </a:lnTo>
                  <a:lnTo>
                    <a:pt x="11671" y="774"/>
                  </a:lnTo>
                  <a:lnTo>
                    <a:pt x="10058" y="0"/>
                  </a:lnTo>
                  <a:close/>
                </a:path>
              </a:pathLst>
            </a:custGeom>
            <a:solidFill>
              <a:srgbClr val="CB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2" name="object 1602" descr=""/>
            <p:cNvSpPr/>
            <p:nvPr/>
          </p:nvSpPr>
          <p:spPr>
            <a:xfrm>
              <a:off x="1944060" y="547896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600" y="0"/>
                  </a:moveTo>
                  <a:lnTo>
                    <a:pt x="634" y="1066"/>
                  </a:lnTo>
                  <a:lnTo>
                    <a:pt x="660" y="1904"/>
                  </a:lnTo>
                  <a:lnTo>
                    <a:pt x="12" y="2628"/>
                  </a:lnTo>
                  <a:lnTo>
                    <a:pt x="0" y="3365"/>
                  </a:lnTo>
                  <a:lnTo>
                    <a:pt x="660" y="4102"/>
                  </a:lnTo>
                  <a:lnTo>
                    <a:pt x="1701" y="5156"/>
                  </a:lnTo>
                  <a:lnTo>
                    <a:pt x="1981" y="5511"/>
                  </a:lnTo>
                  <a:lnTo>
                    <a:pt x="2349" y="5702"/>
                  </a:lnTo>
                  <a:lnTo>
                    <a:pt x="2793" y="5753"/>
                  </a:lnTo>
                  <a:lnTo>
                    <a:pt x="4229" y="5511"/>
                  </a:lnTo>
                  <a:lnTo>
                    <a:pt x="5829" y="6438"/>
                  </a:lnTo>
                  <a:lnTo>
                    <a:pt x="7086" y="5105"/>
                  </a:lnTo>
                  <a:lnTo>
                    <a:pt x="6388" y="3784"/>
                  </a:lnTo>
                  <a:lnTo>
                    <a:pt x="6032" y="3136"/>
                  </a:lnTo>
                  <a:lnTo>
                    <a:pt x="5168" y="3009"/>
                  </a:lnTo>
                  <a:lnTo>
                    <a:pt x="4330" y="2819"/>
                  </a:lnTo>
                  <a:lnTo>
                    <a:pt x="3822" y="1981"/>
                  </a:lnTo>
                  <a:lnTo>
                    <a:pt x="3301" y="1498"/>
                  </a:lnTo>
                  <a:lnTo>
                    <a:pt x="3314" y="723"/>
                  </a:lnTo>
                  <a:lnTo>
                    <a:pt x="2870" y="190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E9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3" name="object 1603" descr=""/>
            <p:cNvSpPr/>
            <p:nvPr/>
          </p:nvSpPr>
          <p:spPr>
            <a:xfrm>
              <a:off x="1940438" y="548004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79" y="0"/>
                  </a:moveTo>
                  <a:lnTo>
                    <a:pt x="0" y="2997"/>
                  </a:lnTo>
                  <a:lnTo>
                    <a:pt x="1422" y="2476"/>
                  </a:lnTo>
                  <a:lnTo>
                    <a:pt x="2844" y="4089"/>
                  </a:lnTo>
                  <a:lnTo>
                    <a:pt x="4279" y="3022"/>
                  </a:lnTo>
                  <a:lnTo>
                    <a:pt x="4279" y="825"/>
                  </a:lnTo>
                  <a:lnTo>
                    <a:pt x="2730" y="129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4" name="object 1604" descr=""/>
            <p:cNvSpPr/>
            <p:nvPr/>
          </p:nvSpPr>
          <p:spPr>
            <a:xfrm>
              <a:off x="1931319" y="548101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952" y="0"/>
                  </a:moveTo>
                  <a:lnTo>
                    <a:pt x="2793" y="660"/>
                  </a:lnTo>
                  <a:lnTo>
                    <a:pt x="1714" y="25"/>
                  </a:lnTo>
                  <a:lnTo>
                    <a:pt x="660" y="203"/>
                  </a:lnTo>
                  <a:lnTo>
                    <a:pt x="190" y="914"/>
                  </a:lnTo>
                  <a:lnTo>
                    <a:pt x="0" y="1879"/>
                  </a:lnTo>
                  <a:lnTo>
                    <a:pt x="12" y="2336"/>
                  </a:lnTo>
                  <a:lnTo>
                    <a:pt x="139" y="2768"/>
                  </a:lnTo>
                  <a:lnTo>
                    <a:pt x="380" y="3149"/>
                  </a:lnTo>
                  <a:lnTo>
                    <a:pt x="812" y="3378"/>
                  </a:lnTo>
                  <a:lnTo>
                    <a:pt x="1206" y="3352"/>
                  </a:lnTo>
                  <a:lnTo>
                    <a:pt x="1574" y="3035"/>
                  </a:lnTo>
                  <a:lnTo>
                    <a:pt x="2781" y="1600"/>
                  </a:lnTo>
                  <a:lnTo>
                    <a:pt x="4457" y="2247"/>
                  </a:lnTo>
                  <a:lnTo>
                    <a:pt x="5943" y="2019"/>
                  </a:lnTo>
                  <a:lnTo>
                    <a:pt x="6286" y="1777"/>
                  </a:lnTo>
                  <a:lnTo>
                    <a:pt x="6413" y="1460"/>
                  </a:lnTo>
                  <a:lnTo>
                    <a:pt x="6311" y="1054"/>
                  </a:lnTo>
                  <a:lnTo>
                    <a:pt x="5968" y="558"/>
                  </a:lnTo>
                  <a:lnTo>
                    <a:pt x="5372" y="406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DCB5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5" name="object 1605" descr=""/>
            <p:cNvSpPr/>
            <p:nvPr/>
          </p:nvSpPr>
          <p:spPr>
            <a:xfrm>
              <a:off x="1929371" y="547979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60" y="114"/>
                  </a:moveTo>
                  <a:lnTo>
                    <a:pt x="330" y="1015"/>
                  </a:lnTo>
                  <a:lnTo>
                    <a:pt x="110" y="1244"/>
                  </a:lnTo>
                  <a:lnTo>
                    <a:pt x="0" y="2209"/>
                  </a:lnTo>
                  <a:lnTo>
                    <a:pt x="292" y="2844"/>
                  </a:lnTo>
                  <a:lnTo>
                    <a:pt x="749" y="3314"/>
                  </a:lnTo>
                  <a:lnTo>
                    <a:pt x="1358" y="3619"/>
                  </a:lnTo>
                  <a:lnTo>
                    <a:pt x="1828" y="3746"/>
                  </a:lnTo>
                  <a:lnTo>
                    <a:pt x="2197" y="3619"/>
                  </a:lnTo>
                  <a:lnTo>
                    <a:pt x="2476" y="3213"/>
                  </a:lnTo>
                  <a:lnTo>
                    <a:pt x="3589" y="1358"/>
                  </a:lnTo>
                  <a:lnTo>
                    <a:pt x="3617" y="495"/>
                  </a:lnTo>
                  <a:lnTo>
                    <a:pt x="1828" y="495"/>
                  </a:lnTo>
                  <a:lnTo>
                    <a:pt x="1460" y="114"/>
                  </a:lnTo>
                  <a:close/>
                </a:path>
                <a:path w="3810" h="3810">
                  <a:moveTo>
                    <a:pt x="2514" y="0"/>
                  </a:moveTo>
                  <a:lnTo>
                    <a:pt x="2171" y="444"/>
                  </a:lnTo>
                  <a:lnTo>
                    <a:pt x="1828" y="495"/>
                  </a:lnTo>
                  <a:lnTo>
                    <a:pt x="3617" y="495"/>
                  </a:lnTo>
                  <a:lnTo>
                    <a:pt x="3594" y="50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D89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6" name="object 1606" descr=""/>
            <p:cNvSpPr/>
            <p:nvPr/>
          </p:nvSpPr>
          <p:spPr>
            <a:xfrm>
              <a:off x="1936268" y="548071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71" y="0"/>
                  </a:moveTo>
                  <a:lnTo>
                    <a:pt x="1041" y="330"/>
                  </a:lnTo>
                  <a:lnTo>
                    <a:pt x="0" y="304"/>
                  </a:lnTo>
                  <a:lnTo>
                    <a:pt x="317" y="711"/>
                  </a:lnTo>
                  <a:lnTo>
                    <a:pt x="634" y="1104"/>
                  </a:lnTo>
                  <a:lnTo>
                    <a:pt x="952" y="1511"/>
                  </a:lnTo>
                  <a:lnTo>
                    <a:pt x="1701" y="1803"/>
                  </a:lnTo>
                  <a:lnTo>
                    <a:pt x="2451" y="2044"/>
                  </a:lnTo>
                  <a:lnTo>
                    <a:pt x="2920" y="1079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DDE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7" name="object 1607" descr=""/>
            <p:cNvSpPr/>
            <p:nvPr/>
          </p:nvSpPr>
          <p:spPr>
            <a:xfrm>
              <a:off x="1937221" y="548179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968" y="0"/>
                  </a:moveTo>
                  <a:lnTo>
                    <a:pt x="1320" y="139"/>
                  </a:lnTo>
                  <a:lnTo>
                    <a:pt x="660" y="292"/>
                  </a:lnTo>
                  <a:lnTo>
                    <a:pt x="0" y="431"/>
                  </a:lnTo>
                  <a:lnTo>
                    <a:pt x="38" y="1231"/>
                  </a:lnTo>
                  <a:lnTo>
                    <a:pt x="736" y="1231"/>
                  </a:lnTo>
                  <a:lnTo>
                    <a:pt x="1435" y="1219"/>
                  </a:lnTo>
                  <a:lnTo>
                    <a:pt x="2120" y="1219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DAB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8" name="object 1608" descr=""/>
            <p:cNvSpPr/>
            <p:nvPr/>
          </p:nvSpPr>
          <p:spPr>
            <a:xfrm>
              <a:off x="1873300" y="5498717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3302" y="1028"/>
                  </a:moveTo>
                  <a:lnTo>
                    <a:pt x="3289" y="685"/>
                  </a:lnTo>
                  <a:lnTo>
                    <a:pt x="3263" y="342"/>
                  </a:lnTo>
                  <a:lnTo>
                    <a:pt x="2984" y="50"/>
                  </a:lnTo>
                  <a:lnTo>
                    <a:pt x="2679" y="0"/>
                  </a:lnTo>
                  <a:lnTo>
                    <a:pt x="2336" y="228"/>
                  </a:lnTo>
                  <a:lnTo>
                    <a:pt x="1638" y="1778"/>
                  </a:lnTo>
                  <a:lnTo>
                    <a:pt x="863" y="584"/>
                  </a:lnTo>
                  <a:lnTo>
                    <a:pt x="114" y="292"/>
                  </a:lnTo>
                  <a:lnTo>
                    <a:pt x="0" y="2400"/>
                  </a:lnTo>
                  <a:lnTo>
                    <a:pt x="1206" y="2400"/>
                  </a:lnTo>
                  <a:lnTo>
                    <a:pt x="2489" y="2679"/>
                  </a:lnTo>
                  <a:lnTo>
                    <a:pt x="3289" y="1371"/>
                  </a:lnTo>
                  <a:lnTo>
                    <a:pt x="3302" y="1028"/>
                  </a:lnTo>
                  <a:close/>
                </a:path>
                <a:path w="13335" h="8254">
                  <a:moveTo>
                    <a:pt x="12903" y="2730"/>
                  </a:moveTo>
                  <a:lnTo>
                    <a:pt x="12623" y="2324"/>
                  </a:lnTo>
                  <a:lnTo>
                    <a:pt x="12230" y="2171"/>
                  </a:lnTo>
                  <a:lnTo>
                    <a:pt x="11747" y="2286"/>
                  </a:lnTo>
                  <a:lnTo>
                    <a:pt x="8661" y="3530"/>
                  </a:lnTo>
                  <a:lnTo>
                    <a:pt x="8267" y="3187"/>
                  </a:lnTo>
                  <a:lnTo>
                    <a:pt x="7886" y="2832"/>
                  </a:lnTo>
                  <a:lnTo>
                    <a:pt x="7543" y="2451"/>
                  </a:lnTo>
                  <a:lnTo>
                    <a:pt x="6705" y="1270"/>
                  </a:lnTo>
                  <a:lnTo>
                    <a:pt x="5524" y="1346"/>
                  </a:lnTo>
                  <a:lnTo>
                    <a:pt x="4305" y="1536"/>
                  </a:lnTo>
                  <a:lnTo>
                    <a:pt x="5118" y="2514"/>
                  </a:lnTo>
                  <a:lnTo>
                    <a:pt x="5041" y="3505"/>
                  </a:lnTo>
                  <a:lnTo>
                    <a:pt x="4318" y="4495"/>
                  </a:lnTo>
                  <a:lnTo>
                    <a:pt x="4318" y="5143"/>
                  </a:lnTo>
                  <a:lnTo>
                    <a:pt x="4597" y="5689"/>
                  </a:lnTo>
                  <a:lnTo>
                    <a:pt x="5930" y="7607"/>
                  </a:lnTo>
                  <a:lnTo>
                    <a:pt x="6718" y="8001"/>
                  </a:lnTo>
                  <a:lnTo>
                    <a:pt x="7150" y="8102"/>
                  </a:lnTo>
                  <a:lnTo>
                    <a:pt x="7556" y="8013"/>
                  </a:lnTo>
                  <a:lnTo>
                    <a:pt x="9804" y="5080"/>
                  </a:lnTo>
                  <a:lnTo>
                    <a:pt x="12674" y="5245"/>
                  </a:lnTo>
                  <a:lnTo>
                    <a:pt x="12903" y="2730"/>
                  </a:lnTo>
                  <a:close/>
                </a:path>
              </a:pathLst>
            </a:custGeom>
            <a:solidFill>
              <a:srgbClr val="D3A4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9" name="object 1609" descr=""/>
            <p:cNvSpPr/>
            <p:nvPr/>
          </p:nvSpPr>
          <p:spPr>
            <a:xfrm>
              <a:off x="1874166" y="5503202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467" y="0"/>
                  </a:moveTo>
                  <a:lnTo>
                    <a:pt x="304" y="76"/>
                  </a:lnTo>
                  <a:lnTo>
                    <a:pt x="0" y="774"/>
                  </a:lnTo>
                  <a:lnTo>
                    <a:pt x="165" y="1282"/>
                  </a:lnTo>
                  <a:lnTo>
                    <a:pt x="495" y="1638"/>
                  </a:lnTo>
                  <a:lnTo>
                    <a:pt x="965" y="1879"/>
                  </a:lnTo>
                  <a:lnTo>
                    <a:pt x="2285" y="2247"/>
                  </a:lnTo>
                  <a:lnTo>
                    <a:pt x="3517" y="2286"/>
                  </a:lnTo>
                  <a:lnTo>
                    <a:pt x="4444" y="1041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954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0" name="object 1610" descr=""/>
            <p:cNvSpPr/>
            <p:nvPr/>
          </p:nvSpPr>
          <p:spPr>
            <a:xfrm>
              <a:off x="1871320" y="550162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36" y="3238"/>
                  </a:moveTo>
                  <a:lnTo>
                    <a:pt x="983" y="3238"/>
                  </a:lnTo>
                  <a:lnTo>
                    <a:pt x="1555" y="3352"/>
                  </a:lnTo>
                  <a:lnTo>
                    <a:pt x="1936" y="3238"/>
                  </a:lnTo>
                  <a:close/>
                </a:path>
                <a:path w="3175" h="3810">
                  <a:moveTo>
                    <a:pt x="1440" y="0"/>
                  </a:moveTo>
                  <a:lnTo>
                    <a:pt x="653" y="1142"/>
                  </a:lnTo>
                  <a:lnTo>
                    <a:pt x="0" y="2705"/>
                  </a:lnTo>
                  <a:lnTo>
                    <a:pt x="336" y="3327"/>
                  </a:lnTo>
                  <a:lnTo>
                    <a:pt x="983" y="3238"/>
                  </a:lnTo>
                  <a:lnTo>
                    <a:pt x="1936" y="3238"/>
                  </a:lnTo>
                  <a:lnTo>
                    <a:pt x="2266" y="3022"/>
                  </a:lnTo>
                  <a:lnTo>
                    <a:pt x="2520" y="2705"/>
                  </a:lnTo>
                  <a:lnTo>
                    <a:pt x="2647" y="2311"/>
                  </a:lnTo>
                  <a:lnTo>
                    <a:pt x="2863" y="1993"/>
                  </a:lnTo>
                  <a:lnTo>
                    <a:pt x="3180" y="1752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B8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1" name="object 1611" descr=""/>
            <p:cNvSpPr/>
            <p:nvPr/>
          </p:nvSpPr>
          <p:spPr>
            <a:xfrm>
              <a:off x="1870284" y="5504316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028" y="0"/>
                  </a:moveTo>
                  <a:lnTo>
                    <a:pt x="342" y="558"/>
                  </a:lnTo>
                  <a:lnTo>
                    <a:pt x="0" y="850"/>
                  </a:lnTo>
                  <a:lnTo>
                    <a:pt x="622" y="977"/>
                  </a:lnTo>
                  <a:lnTo>
                    <a:pt x="1244" y="1092"/>
                  </a:lnTo>
                  <a:lnTo>
                    <a:pt x="1866" y="1219"/>
                  </a:lnTo>
                  <a:lnTo>
                    <a:pt x="2222" y="1549"/>
                  </a:lnTo>
                  <a:lnTo>
                    <a:pt x="2616" y="1600"/>
                  </a:lnTo>
                  <a:lnTo>
                    <a:pt x="3060" y="1384"/>
                  </a:lnTo>
                  <a:lnTo>
                    <a:pt x="3378" y="1003"/>
                  </a:lnTo>
                  <a:lnTo>
                    <a:pt x="3378" y="609"/>
                  </a:lnTo>
                  <a:lnTo>
                    <a:pt x="3098" y="215"/>
                  </a:lnTo>
                  <a:lnTo>
                    <a:pt x="2412" y="139"/>
                  </a:lnTo>
                  <a:lnTo>
                    <a:pt x="1714" y="76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0D7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2" name="object 1612" descr=""/>
            <p:cNvSpPr/>
            <p:nvPr/>
          </p:nvSpPr>
          <p:spPr>
            <a:xfrm>
              <a:off x="1875462" y="54980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04" y="0"/>
                  </a:moveTo>
                  <a:lnTo>
                    <a:pt x="38" y="279"/>
                  </a:lnTo>
                  <a:lnTo>
                    <a:pt x="0" y="584"/>
                  </a:lnTo>
                  <a:lnTo>
                    <a:pt x="177" y="927"/>
                  </a:lnTo>
                  <a:lnTo>
                    <a:pt x="1104" y="1041"/>
                  </a:lnTo>
                  <a:lnTo>
                    <a:pt x="838" y="698"/>
                  </a:lnTo>
                  <a:lnTo>
                    <a:pt x="571" y="34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9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3" name="object 1613" descr=""/>
            <p:cNvSpPr/>
            <p:nvPr/>
          </p:nvSpPr>
          <p:spPr>
            <a:xfrm>
              <a:off x="1865537" y="552173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3759" y="0"/>
                  </a:moveTo>
                  <a:lnTo>
                    <a:pt x="0" y="3238"/>
                  </a:lnTo>
                  <a:lnTo>
                    <a:pt x="431" y="3911"/>
                  </a:lnTo>
                  <a:lnTo>
                    <a:pt x="1612" y="4000"/>
                  </a:lnTo>
                  <a:lnTo>
                    <a:pt x="3505" y="3594"/>
                  </a:lnTo>
                  <a:lnTo>
                    <a:pt x="5346" y="3251"/>
                  </a:lnTo>
                  <a:lnTo>
                    <a:pt x="7112" y="2857"/>
                  </a:lnTo>
                  <a:lnTo>
                    <a:pt x="4991" y="571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2DA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4" name="object 1614" descr=""/>
            <p:cNvSpPr/>
            <p:nvPr/>
          </p:nvSpPr>
          <p:spPr>
            <a:xfrm>
              <a:off x="1862673" y="552271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362" y="0"/>
                  </a:moveTo>
                  <a:lnTo>
                    <a:pt x="1689" y="228"/>
                  </a:lnTo>
                  <a:lnTo>
                    <a:pt x="1168" y="863"/>
                  </a:lnTo>
                  <a:lnTo>
                    <a:pt x="0" y="1816"/>
                  </a:lnTo>
                  <a:lnTo>
                    <a:pt x="2197" y="2552"/>
                  </a:lnTo>
                  <a:lnTo>
                    <a:pt x="3301" y="2933"/>
                  </a:lnTo>
                  <a:lnTo>
                    <a:pt x="3657" y="2247"/>
                  </a:lnTo>
                  <a:lnTo>
                    <a:pt x="4025" y="1562"/>
                  </a:lnTo>
                  <a:lnTo>
                    <a:pt x="4381" y="876"/>
                  </a:lnTo>
                  <a:lnTo>
                    <a:pt x="4063" y="482"/>
                  </a:lnTo>
                  <a:lnTo>
                    <a:pt x="3657" y="203"/>
                  </a:lnTo>
                  <a:lnTo>
                    <a:pt x="3162" y="76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D2BA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5" name="object 1615" descr=""/>
            <p:cNvSpPr/>
            <p:nvPr/>
          </p:nvSpPr>
          <p:spPr>
            <a:xfrm>
              <a:off x="1859488" y="552654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977" y="0"/>
                  </a:moveTo>
                  <a:lnTo>
                    <a:pt x="698" y="101"/>
                  </a:lnTo>
                  <a:lnTo>
                    <a:pt x="419" y="177"/>
                  </a:lnTo>
                  <a:lnTo>
                    <a:pt x="126" y="203"/>
                  </a:lnTo>
                  <a:lnTo>
                    <a:pt x="0" y="533"/>
                  </a:lnTo>
                  <a:lnTo>
                    <a:pt x="38" y="838"/>
                  </a:lnTo>
                  <a:lnTo>
                    <a:pt x="228" y="1117"/>
                  </a:lnTo>
                  <a:lnTo>
                    <a:pt x="1663" y="736"/>
                  </a:lnTo>
                  <a:lnTo>
                    <a:pt x="1435" y="48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9D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6" name="object 1616" descr=""/>
            <p:cNvSpPr/>
            <p:nvPr/>
          </p:nvSpPr>
          <p:spPr>
            <a:xfrm>
              <a:off x="1862609" y="551985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892" y="0"/>
                  </a:moveTo>
                  <a:lnTo>
                    <a:pt x="1485" y="101"/>
                  </a:lnTo>
                  <a:lnTo>
                    <a:pt x="1193" y="520"/>
                  </a:lnTo>
                  <a:lnTo>
                    <a:pt x="482" y="1028"/>
                  </a:lnTo>
                  <a:lnTo>
                    <a:pt x="0" y="1638"/>
                  </a:lnTo>
                  <a:lnTo>
                    <a:pt x="203" y="2578"/>
                  </a:lnTo>
                  <a:lnTo>
                    <a:pt x="507" y="2603"/>
                  </a:lnTo>
                  <a:lnTo>
                    <a:pt x="812" y="2666"/>
                  </a:lnTo>
                  <a:lnTo>
                    <a:pt x="1117" y="2781"/>
                  </a:lnTo>
                  <a:lnTo>
                    <a:pt x="1739" y="3276"/>
                  </a:lnTo>
                  <a:lnTo>
                    <a:pt x="2717" y="2920"/>
                  </a:lnTo>
                  <a:lnTo>
                    <a:pt x="3251" y="3644"/>
                  </a:lnTo>
                  <a:lnTo>
                    <a:pt x="3644" y="3670"/>
                  </a:lnTo>
                  <a:lnTo>
                    <a:pt x="4051" y="3708"/>
                  </a:lnTo>
                  <a:lnTo>
                    <a:pt x="4444" y="3733"/>
                  </a:lnTo>
                  <a:lnTo>
                    <a:pt x="4978" y="3213"/>
                  </a:lnTo>
                  <a:lnTo>
                    <a:pt x="5562" y="2806"/>
                  </a:lnTo>
                  <a:lnTo>
                    <a:pt x="5778" y="2070"/>
                  </a:lnTo>
                  <a:lnTo>
                    <a:pt x="5714" y="1574"/>
                  </a:lnTo>
                  <a:lnTo>
                    <a:pt x="5473" y="1193"/>
                  </a:lnTo>
                  <a:lnTo>
                    <a:pt x="5067" y="914"/>
                  </a:lnTo>
                  <a:lnTo>
                    <a:pt x="4216" y="457"/>
                  </a:lnTo>
                  <a:lnTo>
                    <a:pt x="3238" y="482"/>
                  </a:lnTo>
                  <a:lnTo>
                    <a:pt x="2362" y="152"/>
                  </a:lnTo>
                  <a:close/>
                </a:path>
              </a:pathLst>
            </a:custGeom>
            <a:solidFill>
              <a:srgbClr val="D9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7" name="object 1617" descr=""/>
            <p:cNvSpPr/>
            <p:nvPr/>
          </p:nvSpPr>
          <p:spPr>
            <a:xfrm>
              <a:off x="1863723" y="552243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739" y="0"/>
                  </a:moveTo>
                  <a:lnTo>
                    <a:pt x="838" y="165"/>
                  </a:lnTo>
                  <a:lnTo>
                    <a:pt x="0" y="203"/>
                  </a:lnTo>
                  <a:lnTo>
                    <a:pt x="114" y="1142"/>
                  </a:lnTo>
                  <a:lnTo>
                    <a:pt x="2133" y="106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071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8" name="object 1618" descr=""/>
            <p:cNvSpPr/>
            <p:nvPr/>
          </p:nvSpPr>
          <p:spPr>
            <a:xfrm>
              <a:off x="1946840" y="5479167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88" y="0"/>
                  </a:moveTo>
                  <a:lnTo>
                    <a:pt x="0" y="800"/>
                  </a:lnTo>
                  <a:lnTo>
                    <a:pt x="177" y="1473"/>
                  </a:lnTo>
                  <a:lnTo>
                    <a:pt x="1016" y="1803"/>
                  </a:lnTo>
                  <a:lnTo>
                    <a:pt x="1028" y="1371"/>
                  </a:lnTo>
                  <a:lnTo>
                    <a:pt x="1054" y="939"/>
                  </a:lnTo>
                  <a:lnTo>
                    <a:pt x="1066" y="520"/>
                  </a:lnTo>
                  <a:lnTo>
                    <a:pt x="736" y="342"/>
                  </a:lnTo>
                  <a:lnTo>
                    <a:pt x="419" y="16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DC3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9" name="object 1619" descr=""/>
            <p:cNvSpPr/>
            <p:nvPr/>
          </p:nvSpPr>
          <p:spPr>
            <a:xfrm>
              <a:off x="1989048" y="552074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803" y="0"/>
                  </a:moveTo>
                  <a:lnTo>
                    <a:pt x="1181" y="12"/>
                  </a:lnTo>
                  <a:lnTo>
                    <a:pt x="520" y="279"/>
                  </a:lnTo>
                  <a:lnTo>
                    <a:pt x="165" y="584"/>
                  </a:lnTo>
                  <a:lnTo>
                    <a:pt x="0" y="965"/>
                  </a:lnTo>
                  <a:lnTo>
                    <a:pt x="12" y="1435"/>
                  </a:lnTo>
                  <a:lnTo>
                    <a:pt x="139" y="1612"/>
                  </a:lnTo>
                  <a:lnTo>
                    <a:pt x="254" y="1803"/>
                  </a:lnTo>
                  <a:lnTo>
                    <a:pt x="381" y="1993"/>
                  </a:lnTo>
                  <a:lnTo>
                    <a:pt x="812" y="2108"/>
                  </a:lnTo>
                  <a:lnTo>
                    <a:pt x="1244" y="2082"/>
                  </a:lnTo>
                  <a:lnTo>
                    <a:pt x="1651" y="1879"/>
                  </a:lnTo>
                  <a:lnTo>
                    <a:pt x="2273" y="1727"/>
                  </a:lnTo>
                  <a:lnTo>
                    <a:pt x="2882" y="1587"/>
                  </a:lnTo>
                  <a:lnTo>
                    <a:pt x="3505" y="1435"/>
                  </a:lnTo>
                  <a:lnTo>
                    <a:pt x="3454" y="977"/>
                  </a:lnTo>
                  <a:lnTo>
                    <a:pt x="3441" y="762"/>
                  </a:lnTo>
                  <a:lnTo>
                    <a:pt x="3073" y="685"/>
                  </a:lnTo>
                  <a:lnTo>
                    <a:pt x="2717" y="622"/>
                  </a:lnTo>
                  <a:lnTo>
                    <a:pt x="2349" y="546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ADE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0" name="object 1620" descr=""/>
            <p:cNvSpPr/>
            <p:nvPr/>
          </p:nvSpPr>
          <p:spPr>
            <a:xfrm>
              <a:off x="1989051" y="552240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419" y="0"/>
                  </a:moveTo>
                  <a:lnTo>
                    <a:pt x="76" y="266"/>
                  </a:lnTo>
                  <a:lnTo>
                    <a:pt x="0" y="584"/>
                  </a:lnTo>
                  <a:lnTo>
                    <a:pt x="203" y="965"/>
                  </a:lnTo>
                  <a:lnTo>
                    <a:pt x="330" y="1092"/>
                  </a:lnTo>
                  <a:lnTo>
                    <a:pt x="774" y="800"/>
                  </a:lnTo>
                  <a:lnTo>
                    <a:pt x="1219" y="520"/>
                  </a:lnTo>
                  <a:lnTo>
                    <a:pt x="1650" y="228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1" name="object 1621" descr=""/>
            <p:cNvSpPr/>
            <p:nvPr/>
          </p:nvSpPr>
          <p:spPr>
            <a:xfrm>
              <a:off x="1883586" y="5494393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69" h="7620">
                  <a:moveTo>
                    <a:pt x="8275" y="6832"/>
                  </a:moveTo>
                  <a:lnTo>
                    <a:pt x="3581" y="6832"/>
                  </a:lnTo>
                  <a:lnTo>
                    <a:pt x="4162" y="6984"/>
                  </a:lnTo>
                  <a:lnTo>
                    <a:pt x="4988" y="7264"/>
                  </a:lnTo>
                  <a:lnTo>
                    <a:pt x="5295" y="7327"/>
                  </a:lnTo>
                  <a:lnTo>
                    <a:pt x="5664" y="7340"/>
                  </a:lnTo>
                  <a:lnTo>
                    <a:pt x="6070" y="7315"/>
                  </a:lnTo>
                  <a:lnTo>
                    <a:pt x="6517" y="7251"/>
                  </a:lnTo>
                  <a:lnTo>
                    <a:pt x="8275" y="6832"/>
                  </a:lnTo>
                  <a:close/>
                </a:path>
                <a:path w="13969" h="7620">
                  <a:moveTo>
                    <a:pt x="11222" y="6807"/>
                  </a:moveTo>
                  <a:lnTo>
                    <a:pt x="8381" y="6807"/>
                  </a:lnTo>
                  <a:lnTo>
                    <a:pt x="9956" y="6984"/>
                  </a:lnTo>
                  <a:lnTo>
                    <a:pt x="11222" y="6807"/>
                  </a:lnTo>
                  <a:close/>
                </a:path>
                <a:path w="13969" h="7620">
                  <a:moveTo>
                    <a:pt x="5067" y="0"/>
                  </a:moveTo>
                  <a:lnTo>
                    <a:pt x="0" y="1981"/>
                  </a:lnTo>
                  <a:lnTo>
                    <a:pt x="139" y="2844"/>
                  </a:lnTo>
                  <a:lnTo>
                    <a:pt x="927" y="3098"/>
                  </a:lnTo>
                  <a:lnTo>
                    <a:pt x="1485" y="3555"/>
                  </a:lnTo>
                  <a:lnTo>
                    <a:pt x="1586" y="6629"/>
                  </a:lnTo>
                  <a:lnTo>
                    <a:pt x="2552" y="6845"/>
                  </a:lnTo>
                  <a:lnTo>
                    <a:pt x="3581" y="6832"/>
                  </a:lnTo>
                  <a:lnTo>
                    <a:pt x="8275" y="6832"/>
                  </a:lnTo>
                  <a:lnTo>
                    <a:pt x="11222" y="6807"/>
                  </a:lnTo>
                  <a:lnTo>
                    <a:pt x="12204" y="6629"/>
                  </a:lnTo>
                  <a:lnTo>
                    <a:pt x="12865" y="6362"/>
                  </a:lnTo>
                  <a:lnTo>
                    <a:pt x="13385" y="5829"/>
                  </a:lnTo>
                  <a:lnTo>
                    <a:pt x="13538" y="5346"/>
                  </a:lnTo>
                  <a:lnTo>
                    <a:pt x="13512" y="4876"/>
                  </a:lnTo>
                  <a:lnTo>
                    <a:pt x="13322" y="4406"/>
                  </a:lnTo>
                  <a:lnTo>
                    <a:pt x="12828" y="3632"/>
                  </a:lnTo>
                  <a:lnTo>
                    <a:pt x="4813" y="3632"/>
                  </a:lnTo>
                  <a:lnTo>
                    <a:pt x="6692" y="1066"/>
                  </a:lnTo>
                  <a:lnTo>
                    <a:pt x="5067" y="0"/>
                  </a:lnTo>
                  <a:close/>
                </a:path>
                <a:path w="13969" h="7620">
                  <a:moveTo>
                    <a:pt x="12052" y="2412"/>
                  </a:moveTo>
                  <a:lnTo>
                    <a:pt x="9982" y="2793"/>
                  </a:lnTo>
                  <a:lnTo>
                    <a:pt x="6678" y="2793"/>
                  </a:lnTo>
                  <a:lnTo>
                    <a:pt x="4813" y="3632"/>
                  </a:lnTo>
                  <a:lnTo>
                    <a:pt x="12828" y="3632"/>
                  </a:lnTo>
                  <a:lnTo>
                    <a:pt x="12294" y="2793"/>
                  </a:lnTo>
                  <a:lnTo>
                    <a:pt x="9982" y="2793"/>
                  </a:lnTo>
                  <a:lnTo>
                    <a:pt x="7073" y="2616"/>
                  </a:lnTo>
                  <a:lnTo>
                    <a:pt x="12181" y="2616"/>
                  </a:lnTo>
                  <a:lnTo>
                    <a:pt x="12052" y="2412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2" name="object 1622" descr=""/>
            <p:cNvSpPr/>
            <p:nvPr/>
          </p:nvSpPr>
          <p:spPr>
            <a:xfrm>
              <a:off x="1881842" y="5496347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460" y="0"/>
                  </a:moveTo>
                  <a:lnTo>
                    <a:pt x="1066" y="0"/>
                  </a:lnTo>
                  <a:lnTo>
                    <a:pt x="685" y="50"/>
                  </a:lnTo>
                  <a:lnTo>
                    <a:pt x="330" y="165"/>
                  </a:lnTo>
                  <a:lnTo>
                    <a:pt x="0" y="355"/>
                  </a:lnTo>
                  <a:lnTo>
                    <a:pt x="63" y="1625"/>
                  </a:lnTo>
                  <a:lnTo>
                    <a:pt x="3225" y="1600"/>
                  </a:lnTo>
                  <a:lnTo>
                    <a:pt x="2092" y="355"/>
                  </a:lnTo>
                  <a:lnTo>
                    <a:pt x="1803" y="114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B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3" name="object 1623" descr=""/>
            <p:cNvSpPr/>
            <p:nvPr/>
          </p:nvSpPr>
          <p:spPr>
            <a:xfrm>
              <a:off x="1879592" y="549795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308" y="0"/>
                  </a:moveTo>
                  <a:lnTo>
                    <a:pt x="825" y="63"/>
                  </a:lnTo>
                  <a:lnTo>
                    <a:pt x="533" y="114"/>
                  </a:lnTo>
                  <a:lnTo>
                    <a:pt x="0" y="380"/>
                  </a:lnTo>
                  <a:lnTo>
                    <a:pt x="190" y="1066"/>
                  </a:lnTo>
                  <a:lnTo>
                    <a:pt x="749" y="1079"/>
                  </a:lnTo>
                  <a:lnTo>
                    <a:pt x="1193" y="901"/>
                  </a:lnTo>
                  <a:lnTo>
                    <a:pt x="1612" y="723"/>
                  </a:lnTo>
                  <a:lnTo>
                    <a:pt x="1943" y="317"/>
                  </a:lnTo>
                  <a:lnTo>
                    <a:pt x="2311" y="12"/>
                  </a:lnTo>
                  <a:lnTo>
                    <a:pt x="1816" y="25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D692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4" name="object 1624" descr=""/>
            <p:cNvSpPr/>
            <p:nvPr/>
          </p:nvSpPr>
          <p:spPr>
            <a:xfrm>
              <a:off x="1880854" y="550115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52" y="584"/>
                  </a:lnTo>
                  <a:lnTo>
                    <a:pt x="558" y="914"/>
                  </a:lnTo>
                  <a:lnTo>
                    <a:pt x="1117" y="1079"/>
                  </a:lnTo>
                  <a:lnTo>
                    <a:pt x="977" y="482"/>
                  </a:lnTo>
                  <a:lnTo>
                    <a:pt x="596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C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5" name="object 1625" descr=""/>
            <p:cNvSpPr/>
            <p:nvPr/>
          </p:nvSpPr>
          <p:spPr>
            <a:xfrm>
              <a:off x="1883629" y="5491704"/>
              <a:ext cx="12700" cy="4445"/>
            </a:xfrm>
            <a:custGeom>
              <a:avLst/>
              <a:gdLst/>
              <a:ahLst/>
              <a:cxnLst/>
              <a:rect l="l" t="t" r="r" b="b"/>
              <a:pathLst>
                <a:path w="12700" h="4445">
                  <a:moveTo>
                    <a:pt x="7302" y="0"/>
                  </a:moveTo>
                  <a:lnTo>
                    <a:pt x="6438" y="165"/>
                  </a:lnTo>
                  <a:lnTo>
                    <a:pt x="5689" y="838"/>
                  </a:lnTo>
                  <a:lnTo>
                    <a:pt x="5397" y="965"/>
                  </a:lnTo>
                  <a:lnTo>
                    <a:pt x="5092" y="1016"/>
                  </a:lnTo>
                  <a:lnTo>
                    <a:pt x="4775" y="1016"/>
                  </a:lnTo>
                  <a:lnTo>
                    <a:pt x="4330" y="1447"/>
                  </a:lnTo>
                  <a:lnTo>
                    <a:pt x="3886" y="1397"/>
                  </a:lnTo>
                  <a:lnTo>
                    <a:pt x="3429" y="1041"/>
                  </a:lnTo>
                  <a:lnTo>
                    <a:pt x="3213" y="1092"/>
                  </a:lnTo>
                  <a:lnTo>
                    <a:pt x="2997" y="1104"/>
                  </a:lnTo>
                  <a:lnTo>
                    <a:pt x="2781" y="1079"/>
                  </a:lnTo>
                  <a:lnTo>
                    <a:pt x="1460" y="1752"/>
                  </a:lnTo>
                  <a:lnTo>
                    <a:pt x="1143" y="1879"/>
                  </a:lnTo>
                  <a:lnTo>
                    <a:pt x="800" y="1981"/>
                  </a:lnTo>
                  <a:lnTo>
                    <a:pt x="457" y="2044"/>
                  </a:lnTo>
                  <a:lnTo>
                    <a:pt x="63" y="2374"/>
                  </a:lnTo>
                  <a:lnTo>
                    <a:pt x="3022" y="3594"/>
                  </a:lnTo>
                  <a:lnTo>
                    <a:pt x="6045" y="3581"/>
                  </a:lnTo>
                  <a:lnTo>
                    <a:pt x="6705" y="3276"/>
                  </a:lnTo>
                  <a:lnTo>
                    <a:pt x="7353" y="2933"/>
                  </a:lnTo>
                  <a:lnTo>
                    <a:pt x="7962" y="3657"/>
                  </a:lnTo>
                  <a:lnTo>
                    <a:pt x="8559" y="3911"/>
                  </a:lnTo>
                  <a:lnTo>
                    <a:pt x="9182" y="4025"/>
                  </a:lnTo>
                  <a:lnTo>
                    <a:pt x="9829" y="4025"/>
                  </a:lnTo>
                  <a:lnTo>
                    <a:pt x="12268" y="2552"/>
                  </a:lnTo>
                  <a:lnTo>
                    <a:pt x="12204" y="2133"/>
                  </a:lnTo>
                  <a:lnTo>
                    <a:pt x="8267" y="165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B66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6" name="object 1626" descr=""/>
            <p:cNvSpPr/>
            <p:nvPr/>
          </p:nvSpPr>
          <p:spPr>
            <a:xfrm>
              <a:off x="1887799" y="5487654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9270" y="0"/>
                  </a:moveTo>
                  <a:lnTo>
                    <a:pt x="8597" y="76"/>
                  </a:lnTo>
                  <a:lnTo>
                    <a:pt x="8178" y="190"/>
                  </a:lnTo>
                  <a:lnTo>
                    <a:pt x="7823" y="381"/>
                  </a:lnTo>
                  <a:lnTo>
                    <a:pt x="6832" y="1346"/>
                  </a:lnTo>
                  <a:lnTo>
                    <a:pt x="7099" y="63"/>
                  </a:lnTo>
                  <a:lnTo>
                    <a:pt x="6654" y="266"/>
                  </a:lnTo>
                  <a:lnTo>
                    <a:pt x="6261" y="127"/>
                  </a:lnTo>
                  <a:lnTo>
                    <a:pt x="5854" y="76"/>
                  </a:lnTo>
                  <a:lnTo>
                    <a:pt x="5448" y="114"/>
                  </a:lnTo>
                  <a:lnTo>
                    <a:pt x="4635" y="292"/>
                  </a:lnTo>
                  <a:lnTo>
                    <a:pt x="3251" y="1168"/>
                  </a:lnTo>
                  <a:lnTo>
                    <a:pt x="2705" y="1473"/>
                  </a:lnTo>
                  <a:lnTo>
                    <a:pt x="2146" y="1727"/>
                  </a:lnTo>
                  <a:lnTo>
                    <a:pt x="1587" y="2006"/>
                  </a:lnTo>
                  <a:lnTo>
                    <a:pt x="888" y="2438"/>
                  </a:lnTo>
                  <a:lnTo>
                    <a:pt x="0" y="2768"/>
                  </a:lnTo>
                  <a:lnTo>
                    <a:pt x="457" y="3911"/>
                  </a:lnTo>
                  <a:lnTo>
                    <a:pt x="1638" y="4000"/>
                  </a:lnTo>
                  <a:lnTo>
                    <a:pt x="2489" y="4686"/>
                  </a:lnTo>
                  <a:lnTo>
                    <a:pt x="3479" y="4381"/>
                  </a:lnTo>
                  <a:lnTo>
                    <a:pt x="4432" y="4432"/>
                  </a:lnTo>
                  <a:lnTo>
                    <a:pt x="5854" y="4368"/>
                  </a:lnTo>
                  <a:lnTo>
                    <a:pt x="7264" y="4140"/>
                  </a:lnTo>
                  <a:lnTo>
                    <a:pt x="8686" y="4013"/>
                  </a:lnTo>
                  <a:lnTo>
                    <a:pt x="9397" y="3924"/>
                  </a:lnTo>
                  <a:lnTo>
                    <a:pt x="11455" y="2222"/>
                  </a:lnTo>
                  <a:lnTo>
                    <a:pt x="11404" y="1498"/>
                  </a:lnTo>
                  <a:lnTo>
                    <a:pt x="11023" y="952"/>
                  </a:lnTo>
                  <a:lnTo>
                    <a:pt x="10477" y="495"/>
                  </a:lnTo>
                  <a:lnTo>
                    <a:pt x="9893" y="139"/>
                  </a:lnTo>
                  <a:lnTo>
                    <a:pt x="9270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7" name="object 1627" descr=""/>
            <p:cNvSpPr/>
            <p:nvPr/>
          </p:nvSpPr>
          <p:spPr>
            <a:xfrm>
              <a:off x="1882978" y="5487897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20">
                  <a:moveTo>
                    <a:pt x="1104" y="5854"/>
                  </a:moveTo>
                  <a:lnTo>
                    <a:pt x="546" y="5969"/>
                  </a:lnTo>
                  <a:lnTo>
                    <a:pt x="177" y="6299"/>
                  </a:lnTo>
                  <a:lnTo>
                    <a:pt x="0" y="6858"/>
                  </a:lnTo>
                  <a:lnTo>
                    <a:pt x="292" y="7289"/>
                  </a:lnTo>
                  <a:lnTo>
                    <a:pt x="609" y="7340"/>
                  </a:lnTo>
                  <a:lnTo>
                    <a:pt x="965" y="6921"/>
                  </a:lnTo>
                  <a:lnTo>
                    <a:pt x="1016" y="6565"/>
                  </a:lnTo>
                  <a:lnTo>
                    <a:pt x="1054" y="6210"/>
                  </a:lnTo>
                  <a:lnTo>
                    <a:pt x="1104" y="5854"/>
                  </a:lnTo>
                  <a:close/>
                </a:path>
                <a:path w="10160" h="7620">
                  <a:moveTo>
                    <a:pt x="3429" y="4902"/>
                  </a:moveTo>
                  <a:lnTo>
                    <a:pt x="2997" y="5130"/>
                  </a:lnTo>
                  <a:lnTo>
                    <a:pt x="2552" y="5346"/>
                  </a:lnTo>
                  <a:lnTo>
                    <a:pt x="2120" y="5575"/>
                  </a:lnTo>
                  <a:lnTo>
                    <a:pt x="2717" y="5664"/>
                  </a:lnTo>
                  <a:lnTo>
                    <a:pt x="3086" y="5321"/>
                  </a:lnTo>
                  <a:lnTo>
                    <a:pt x="3429" y="4902"/>
                  </a:lnTo>
                  <a:close/>
                </a:path>
                <a:path w="10160" h="7620">
                  <a:moveTo>
                    <a:pt x="5422" y="4826"/>
                  </a:moveTo>
                  <a:lnTo>
                    <a:pt x="4521" y="4851"/>
                  </a:lnTo>
                  <a:lnTo>
                    <a:pt x="4076" y="4851"/>
                  </a:lnTo>
                  <a:lnTo>
                    <a:pt x="4533" y="5384"/>
                  </a:lnTo>
                  <a:lnTo>
                    <a:pt x="4991" y="5435"/>
                  </a:lnTo>
                  <a:lnTo>
                    <a:pt x="5422" y="4826"/>
                  </a:lnTo>
                  <a:close/>
                </a:path>
                <a:path w="10160" h="7620">
                  <a:moveTo>
                    <a:pt x="7747" y="1993"/>
                  </a:moveTo>
                  <a:lnTo>
                    <a:pt x="7708" y="1524"/>
                  </a:lnTo>
                  <a:lnTo>
                    <a:pt x="7150" y="1092"/>
                  </a:lnTo>
                  <a:lnTo>
                    <a:pt x="5435" y="0"/>
                  </a:lnTo>
                  <a:lnTo>
                    <a:pt x="3797" y="749"/>
                  </a:lnTo>
                  <a:lnTo>
                    <a:pt x="2146" y="1295"/>
                  </a:lnTo>
                  <a:lnTo>
                    <a:pt x="1663" y="1765"/>
                  </a:lnTo>
                  <a:lnTo>
                    <a:pt x="1625" y="2260"/>
                  </a:lnTo>
                  <a:lnTo>
                    <a:pt x="2057" y="2781"/>
                  </a:lnTo>
                  <a:lnTo>
                    <a:pt x="1993" y="3035"/>
                  </a:lnTo>
                  <a:lnTo>
                    <a:pt x="1816" y="3517"/>
                  </a:lnTo>
                  <a:lnTo>
                    <a:pt x="5270" y="3670"/>
                  </a:lnTo>
                  <a:lnTo>
                    <a:pt x="5689" y="2844"/>
                  </a:lnTo>
                  <a:lnTo>
                    <a:pt x="6438" y="2603"/>
                  </a:lnTo>
                  <a:lnTo>
                    <a:pt x="7289" y="2527"/>
                  </a:lnTo>
                  <a:lnTo>
                    <a:pt x="7747" y="1993"/>
                  </a:lnTo>
                  <a:close/>
                </a:path>
                <a:path w="10160" h="7620">
                  <a:moveTo>
                    <a:pt x="9969" y="4699"/>
                  </a:moveTo>
                  <a:lnTo>
                    <a:pt x="9893" y="4114"/>
                  </a:lnTo>
                  <a:lnTo>
                    <a:pt x="9740" y="3987"/>
                  </a:lnTo>
                  <a:lnTo>
                    <a:pt x="9601" y="3848"/>
                  </a:lnTo>
                  <a:lnTo>
                    <a:pt x="9448" y="3721"/>
                  </a:lnTo>
                  <a:lnTo>
                    <a:pt x="6451" y="3759"/>
                  </a:lnTo>
                  <a:lnTo>
                    <a:pt x="6388" y="4051"/>
                  </a:lnTo>
                  <a:lnTo>
                    <a:pt x="6350" y="4356"/>
                  </a:lnTo>
                  <a:lnTo>
                    <a:pt x="6337" y="4648"/>
                  </a:lnTo>
                  <a:lnTo>
                    <a:pt x="7480" y="4787"/>
                  </a:lnTo>
                  <a:lnTo>
                    <a:pt x="8674" y="4584"/>
                  </a:lnTo>
                  <a:lnTo>
                    <a:pt x="9715" y="5232"/>
                  </a:lnTo>
                  <a:lnTo>
                    <a:pt x="9893" y="4876"/>
                  </a:lnTo>
                  <a:lnTo>
                    <a:pt x="9969" y="4699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8" name="object 1628" descr=""/>
            <p:cNvSpPr/>
            <p:nvPr/>
          </p:nvSpPr>
          <p:spPr>
            <a:xfrm>
              <a:off x="1882984" y="549474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0" y="0"/>
                  </a:moveTo>
                  <a:lnTo>
                    <a:pt x="63" y="1168"/>
                  </a:lnTo>
                  <a:lnTo>
                    <a:pt x="431" y="1574"/>
                  </a:lnTo>
                  <a:lnTo>
                    <a:pt x="1041" y="1168"/>
                  </a:lnTo>
                  <a:lnTo>
                    <a:pt x="1206" y="1104"/>
                  </a:lnTo>
                  <a:lnTo>
                    <a:pt x="1384" y="292"/>
                  </a:lnTo>
                  <a:lnTo>
                    <a:pt x="105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2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9" name="object 1629" descr=""/>
            <p:cNvSpPr/>
            <p:nvPr/>
          </p:nvSpPr>
          <p:spPr>
            <a:xfrm>
              <a:off x="1881837" y="54957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8" y="12"/>
                  </a:moveTo>
                  <a:lnTo>
                    <a:pt x="0" y="927"/>
                  </a:lnTo>
                  <a:lnTo>
                    <a:pt x="1168" y="736"/>
                  </a:lnTo>
                  <a:lnTo>
                    <a:pt x="1107" y="38"/>
                  </a:lnTo>
                  <a:lnTo>
                    <a:pt x="419" y="38"/>
                  </a:lnTo>
                  <a:lnTo>
                    <a:pt x="88" y="12"/>
                  </a:lnTo>
                  <a:close/>
                </a:path>
                <a:path w="1269" h="1270">
                  <a:moveTo>
                    <a:pt x="1079" y="0"/>
                  </a:moveTo>
                  <a:lnTo>
                    <a:pt x="749" y="38"/>
                  </a:lnTo>
                  <a:lnTo>
                    <a:pt x="1107" y="38"/>
                  </a:lnTo>
                  <a:close/>
                </a:path>
              </a:pathLst>
            </a:custGeom>
            <a:solidFill>
              <a:srgbClr val="D3B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0" name="object 1630" descr=""/>
            <p:cNvSpPr/>
            <p:nvPr/>
          </p:nvSpPr>
          <p:spPr>
            <a:xfrm>
              <a:off x="1883054" y="548843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003" y="0"/>
                  </a:moveTo>
                  <a:lnTo>
                    <a:pt x="660" y="634"/>
                  </a:lnTo>
                  <a:lnTo>
                    <a:pt x="330" y="1269"/>
                  </a:lnTo>
                  <a:lnTo>
                    <a:pt x="0" y="1892"/>
                  </a:lnTo>
                  <a:lnTo>
                    <a:pt x="1993" y="2235"/>
                  </a:lnTo>
                  <a:lnTo>
                    <a:pt x="2070" y="1739"/>
                  </a:lnTo>
                  <a:lnTo>
                    <a:pt x="2158" y="1244"/>
                  </a:lnTo>
                  <a:lnTo>
                    <a:pt x="2235" y="749"/>
                  </a:lnTo>
                  <a:lnTo>
                    <a:pt x="2362" y="304"/>
                  </a:lnTo>
                  <a:lnTo>
                    <a:pt x="2412" y="76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E1D4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1" name="object 1631" descr=""/>
            <p:cNvSpPr/>
            <p:nvPr/>
          </p:nvSpPr>
          <p:spPr>
            <a:xfrm>
              <a:off x="1900547" y="548248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844" y="0"/>
                  </a:moveTo>
                  <a:lnTo>
                    <a:pt x="1790" y="76"/>
                  </a:lnTo>
                  <a:lnTo>
                    <a:pt x="1295" y="101"/>
                  </a:lnTo>
                  <a:lnTo>
                    <a:pt x="889" y="304"/>
                  </a:lnTo>
                  <a:lnTo>
                    <a:pt x="571" y="685"/>
                  </a:lnTo>
                  <a:lnTo>
                    <a:pt x="469" y="990"/>
                  </a:lnTo>
                  <a:lnTo>
                    <a:pt x="342" y="1295"/>
                  </a:lnTo>
                  <a:lnTo>
                    <a:pt x="177" y="1574"/>
                  </a:lnTo>
                  <a:lnTo>
                    <a:pt x="0" y="2082"/>
                  </a:lnTo>
                  <a:lnTo>
                    <a:pt x="38" y="2590"/>
                  </a:lnTo>
                  <a:lnTo>
                    <a:pt x="266" y="3073"/>
                  </a:lnTo>
                  <a:lnTo>
                    <a:pt x="1765" y="4762"/>
                  </a:lnTo>
                  <a:lnTo>
                    <a:pt x="3302" y="4889"/>
                  </a:lnTo>
                  <a:lnTo>
                    <a:pt x="4864" y="3149"/>
                  </a:lnTo>
                  <a:lnTo>
                    <a:pt x="5219" y="2374"/>
                  </a:lnTo>
                  <a:lnTo>
                    <a:pt x="5092" y="1714"/>
                  </a:lnTo>
                  <a:lnTo>
                    <a:pt x="4394" y="1193"/>
                  </a:lnTo>
                  <a:lnTo>
                    <a:pt x="3632" y="57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8B3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2" name="object 1632" descr=""/>
            <p:cNvSpPr/>
            <p:nvPr/>
          </p:nvSpPr>
          <p:spPr>
            <a:xfrm>
              <a:off x="1901763" y="5479825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485" y="0"/>
                  </a:moveTo>
                  <a:lnTo>
                    <a:pt x="215" y="76"/>
                  </a:lnTo>
                  <a:lnTo>
                    <a:pt x="0" y="812"/>
                  </a:lnTo>
                  <a:lnTo>
                    <a:pt x="317" y="1028"/>
                  </a:lnTo>
                  <a:lnTo>
                    <a:pt x="381" y="1219"/>
                  </a:lnTo>
                  <a:lnTo>
                    <a:pt x="546" y="1320"/>
                  </a:lnTo>
                  <a:lnTo>
                    <a:pt x="622" y="1981"/>
                  </a:lnTo>
                  <a:lnTo>
                    <a:pt x="381" y="2197"/>
                  </a:lnTo>
                  <a:lnTo>
                    <a:pt x="215" y="2298"/>
                  </a:lnTo>
                  <a:lnTo>
                    <a:pt x="127" y="2920"/>
                  </a:lnTo>
                  <a:lnTo>
                    <a:pt x="368" y="3136"/>
                  </a:lnTo>
                  <a:lnTo>
                    <a:pt x="2527" y="4178"/>
                  </a:lnTo>
                  <a:lnTo>
                    <a:pt x="2997" y="3911"/>
                  </a:lnTo>
                  <a:lnTo>
                    <a:pt x="3632" y="3809"/>
                  </a:lnTo>
                  <a:lnTo>
                    <a:pt x="3604" y="2705"/>
                  </a:lnTo>
                  <a:lnTo>
                    <a:pt x="3416" y="2044"/>
                  </a:lnTo>
                  <a:lnTo>
                    <a:pt x="2628" y="1625"/>
                  </a:lnTo>
                  <a:lnTo>
                    <a:pt x="2529" y="1219"/>
                  </a:lnTo>
                  <a:lnTo>
                    <a:pt x="2451" y="8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6A2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3" name="object 1633" descr=""/>
            <p:cNvSpPr/>
            <p:nvPr/>
          </p:nvSpPr>
          <p:spPr>
            <a:xfrm>
              <a:off x="1897766" y="548308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206" y="0"/>
                  </a:moveTo>
                  <a:lnTo>
                    <a:pt x="800" y="317"/>
                  </a:lnTo>
                  <a:lnTo>
                    <a:pt x="393" y="622"/>
                  </a:lnTo>
                  <a:lnTo>
                    <a:pt x="0" y="939"/>
                  </a:lnTo>
                  <a:lnTo>
                    <a:pt x="114" y="1727"/>
                  </a:lnTo>
                  <a:lnTo>
                    <a:pt x="571" y="2260"/>
                  </a:lnTo>
                  <a:lnTo>
                    <a:pt x="1270" y="2603"/>
                  </a:lnTo>
                  <a:lnTo>
                    <a:pt x="2019" y="2793"/>
                  </a:lnTo>
                  <a:lnTo>
                    <a:pt x="2705" y="2705"/>
                  </a:lnTo>
                  <a:lnTo>
                    <a:pt x="3276" y="2120"/>
                  </a:lnTo>
                  <a:lnTo>
                    <a:pt x="3162" y="1739"/>
                  </a:lnTo>
                  <a:lnTo>
                    <a:pt x="2959" y="977"/>
                  </a:lnTo>
                  <a:lnTo>
                    <a:pt x="2374" y="647"/>
                  </a:lnTo>
                  <a:lnTo>
                    <a:pt x="1790" y="330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4" name="object 1634" descr=""/>
            <p:cNvSpPr/>
            <p:nvPr/>
          </p:nvSpPr>
          <p:spPr>
            <a:xfrm>
              <a:off x="1900787" y="54796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0" y="0"/>
                  </a:moveTo>
                  <a:lnTo>
                    <a:pt x="25" y="939"/>
                  </a:lnTo>
                  <a:lnTo>
                    <a:pt x="850" y="1104"/>
                  </a:lnTo>
                  <a:lnTo>
                    <a:pt x="1295" y="1193"/>
                  </a:lnTo>
                  <a:lnTo>
                    <a:pt x="1333" y="876"/>
                  </a:lnTo>
                  <a:lnTo>
                    <a:pt x="1333" y="558"/>
                  </a:lnTo>
                  <a:lnTo>
                    <a:pt x="1295" y="241"/>
                  </a:lnTo>
                  <a:lnTo>
                    <a:pt x="800" y="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7B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5" name="object 1635" descr=""/>
            <p:cNvSpPr/>
            <p:nvPr/>
          </p:nvSpPr>
          <p:spPr>
            <a:xfrm>
              <a:off x="1901101" y="548105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638" y="355"/>
                  </a:moveTo>
                  <a:lnTo>
                    <a:pt x="1473" y="101"/>
                  </a:lnTo>
                  <a:lnTo>
                    <a:pt x="1041" y="0"/>
                  </a:lnTo>
                  <a:lnTo>
                    <a:pt x="1016" y="647"/>
                  </a:lnTo>
                  <a:lnTo>
                    <a:pt x="1016" y="977"/>
                  </a:lnTo>
                  <a:lnTo>
                    <a:pt x="0" y="2108"/>
                  </a:lnTo>
                  <a:lnTo>
                    <a:pt x="355" y="2146"/>
                  </a:lnTo>
                  <a:lnTo>
                    <a:pt x="698" y="2082"/>
                  </a:lnTo>
                  <a:lnTo>
                    <a:pt x="1016" y="1905"/>
                  </a:lnTo>
                  <a:lnTo>
                    <a:pt x="1028" y="1587"/>
                  </a:lnTo>
                  <a:lnTo>
                    <a:pt x="1028" y="977"/>
                  </a:lnTo>
                  <a:lnTo>
                    <a:pt x="1168" y="889"/>
                  </a:lnTo>
                  <a:lnTo>
                    <a:pt x="1371" y="825"/>
                  </a:lnTo>
                  <a:lnTo>
                    <a:pt x="1435" y="685"/>
                  </a:lnTo>
                  <a:lnTo>
                    <a:pt x="1638" y="355"/>
                  </a:lnTo>
                  <a:close/>
                </a:path>
              </a:pathLst>
            </a:custGeom>
            <a:solidFill>
              <a:srgbClr val="D7B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6" name="object 1636" descr=""/>
            <p:cNvSpPr/>
            <p:nvPr/>
          </p:nvSpPr>
          <p:spPr>
            <a:xfrm>
              <a:off x="1891131" y="548422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3860" y="0"/>
                  </a:moveTo>
                  <a:lnTo>
                    <a:pt x="2260" y="1511"/>
                  </a:lnTo>
                  <a:lnTo>
                    <a:pt x="317" y="977"/>
                  </a:lnTo>
                  <a:lnTo>
                    <a:pt x="0" y="1524"/>
                  </a:lnTo>
                  <a:lnTo>
                    <a:pt x="1828" y="3556"/>
                  </a:lnTo>
                  <a:lnTo>
                    <a:pt x="2514" y="4000"/>
                  </a:lnTo>
                  <a:lnTo>
                    <a:pt x="2870" y="4152"/>
                  </a:lnTo>
                  <a:lnTo>
                    <a:pt x="3594" y="4432"/>
                  </a:lnTo>
                  <a:lnTo>
                    <a:pt x="3949" y="4521"/>
                  </a:lnTo>
                  <a:lnTo>
                    <a:pt x="4292" y="4495"/>
                  </a:lnTo>
                  <a:lnTo>
                    <a:pt x="4622" y="4343"/>
                  </a:lnTo>
                  <a:lnTo>
                    <a:pt x="4597" y="4089"/>
                  </a:lnTo>
                  <a:lnTo>
                    <a:pt x="5194" y="3683"/>
                  </a:lnTo>
                  <a:lnTo>
                    <a:pt x="5930" y="3454"/>
                  </a:lnTo>
                  <a:lnTo>
                    <a:pt x="6273" y="2730"/>
                  </a:lnTo>
                  <a:lnTo>
                    <a:pt x="6603" y="1727"/>
                  </a:lnTo>
                  <a:lnTo>
                    <a:pt x="6489" y="812"/>
                  </a:lnTo>
                  <a:lnTo>
                    <a:pt x="5727" y="3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CF8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7" name="object 1637" descr=""/>
            <p:cNvSpPr/>
            <p:nvPr/>
          </p:nvSpPr>
          <p:spPr>
            <a:xfrm>
              <a:off x="1896700" y="5484014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066" y="0"/>
                  </a:moveTo>
                  <a:lnTo>
                    <a:pt x="749" y="50"/>
                  </a:lnTo>
                  <a:lnTo>
                    <a:pt x="152" y="241"/>
                  </a:lnTo>
                  <a:lnTo>
                    <a:pt x="0" y="3352"/>
                  </a:lnTo>
                  <a:lnTo>
                    <a:pt x="1219" y="4076"/>
                  </a:lnTo>
                  <a:lnTo>
                    <a:pt x="2413" y="4356"/>
                  </a:lnTo>
                  <a:lnTo>
                    <a:pt x="3467" y="3060"/>
                  </a:lnTo>
                  <a:lnTo>
                    <a:pt x="3746" y="2095"/>
                  </a:lnTo>
                  <a:lnTo>
                    <a:pt x="2971" y="1714"/>
                  </a:lnTo>
                  <a:lnTo>
                    <a:pt x="2438" y="118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AB60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8" name="object 1638" descr=""/>
            <p:cNvSpPr/>
            <p:nvPr/>
          </p:nvSpPr>
          <p:spPr>
            <a:xfrm>
              <a:off x="1889341" y="548310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279" y="63"/>
                  </a:moveTo>
                  <a:lnTo>
                    <a:pt x="3365" y="0"/>
                  </a:lnTo>
                  <a:lnTo>
                    <a:pt x="2590" y="177"/>
                  </a:lnTo>
                  <a:lnTo>
                    <a:pt x="2184" y="1117"/>
                  </a:lnTo>
                  <a:lnTo>
                    <a:pt x="1320" y="1041"/>
                  </a:lnTo>
                  <a:lnTo>
                    <a:pt x="508" y="1193"/>
                  </a:lnTo>
                  <a:lnTo>
                    <a:pt x="0" y="2057"/>
                  </a:lnTo>
                  <a:lnTo>
                    <a:pt x="279" y="2400"/>
                  </a:lnTo>
                  <a:lnTo>
                    <a:pt x="647" y="2603"/>
                  </a:lnTo>
                  <a:lnTo>
                    <a:pt x="1079" y="2679"/>
                  </a:lnTo>
                  <a:lnTo>
                    <a:pt x="1524" y="2628"/>
                  </a:lnTo>
                  <a:lnTo>
                    <a:pt x="1892" y="2425"/>
                  </a:lnTo>
                  <a:lnTo>
                    <a:pt x="2159" y="2070"/>
                  </a:lnTo>
                  <a:lnTo>
                    <a:pt x="2120" y="1778"/>
                  </a:lnTo>
                  <a:lnTo>
                    <a:pt x="2159" y="1447"/>
                  </a:lnTo>
                  <a:lnTo>
                    <a:pt x="2222" y="1117"/>
                  </a:lnTo>
                  <a:lnTo>
                    <a:pt x="3022" y="1041"/>
                  </a:lnTo>
                  <a:lnTo>
                    <a:pt x="3771" y="812"/>
                  </a:lnTo>
                  <a:lnTo>
                    <a:pt x="4279" y="63"/>
                  </a:lnTo>
                  <a:close/>
                </a:path>
              </a:pathLst>
            </a:custGeom>
            <a:solidFill>
              <a:srgbClr val="CB8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9" name="object 1639" descr=""/>
            <p:cNvSpPr/>
            <p:nvPr/>
          </p:nvSpPr>
          <p:spPr>
            <a:xfrm>
              <a:off x="1886199" y="548515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149" y="0"/>
                  </a:moveTo>
                  <a:lnTo>
                    <a:pt x="2578" y="101"/>
                  </a:lnTo>
                  <a:lnTo>
                    <a:pt x="1993" y="190"/>
                  </a:lnTo>
                  <a:lnTo>
                    <a:pt x="1409" y="292"/>
                  </a:lnTo>
                  <a:lnTo>
                    <a:pt x="939" y="723"/>
                  </a:lnTo>
                  <a:lnTo>
                    <a:pt x="469" y="1168"/>
                  </a:lnTo>
                  <a:lnTo>
                    <a:pt x="0" y="1600"/>
                  </a:lnTo>
                  <a:lnTo>
                    <a:pt x="76" y="1828"/>
                  </a:lnTo>
                  <a:lnTo>
                    <a:pt x="76" y="2057"/>
                  </a:lnTo>
                  <a:lnTo>
                    <a:pt x="0" y="2286"/>
                  </a:lnTo>
                  <a:lnTo>
                    <a:pt x="685" y="2921"/>
                  </a:lnTo>
                  <a:lnTo>
                    <a:pt x="1498" y="3111"/>
                  </a:lnTo>
                  <a:lnTo>
                    <a:pt x="2412" y="2946"/>
                  </a:lnTo>
                  <a:lnTo>
                    <a:pt x="2832" y="2832"/>
                  </a:lnTo>
                  <a:lnTo>
                    <a:pt x="4597" y="800"/>
                  </a:lnTo>
                  <a:lnTo>
                    <a:pt x="4216" y="292"/>
                  </a:lnTo>
                  <a:lnTo>
                    <a:pt x="3860" y="190"/>
                  </a:lnTo>
                  <a:lnTo>
                    <a:pt x="3505" y="101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E8DB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0" name="object 1640" descr=""/>
            <p:cNvSpPr/>
            <p:nvPr/>
          </p:nvSpPr>
          <p:spPr>
            <a:xfrm>
              <a:off x="1885292" y="5485803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177" y="2705"/>
                  </a:moveTo>
                  <a:lnTo>
                    <a:pt x="101" y="2921"/>
                  </a:lnTo>
                  <a:lnTo>
                    <a:pt x="0" y="3378"/>
                  </a:lnTo>
                  <a:lnTo>
                    <a:pt x="5168" y="3873"/>
                  </a:lnTo>
                  <a:lnTo>
                    <a:pt x="5537" y="4089"/>
                  </a:lnTo>
                  <a:lnTo>
                    <a:pt x="5880" y="4025"/>
                  </a:lnTo>
                  <a:lnTo>
                    <a:pt x="6184" y="3721"/>
                  </a:lnTo>
                  <a:lnTo>
                    <a:pt x="7793" y="2755"/>
                  </a:lnTo>
                  <a:lnTo>
                    <a:pt x="396" y="2743"/>
                  </a:lnTo>
                  <a:lnTo>
                    <a:pt x="177" y="2705"/>
                  </a:lnTo>
                  <a:close/>
                </a:path>
                <a:path w="8889" h="4445">
                  <a:moveTo>
                    <a:pt x="1701" y="1511"/>
                  </a:moveTo>
                  <a:lnTo>
                    <a:pt x="1015" y="2654"/>
                  </a:lnTo>
                  <a:lnTo>
                    <a:pt x="736" y="2743"/>
                  </a:lnTo>
                  <a:lnTo>
                    <a:pt x="469" y="2755"/>
                  </a:lnTo>
                  <a:lnTo>
                    <a:pt x="7793" y="2755"/>
                  </a:lnTo>
                  <a:lnTo>
                    <a:pt x="7962" y="2654"/>
                  </a:lnTo>
                  <a:lnTo>
                    <a:pt x="3352" y="2654"/>
                  </a:lnTo>
                  <a:lnTo>
                    <a:pt x="1701" y="1511"/>
                  </a:lnTo>
                  <a:close/>
                </a:path>
                <a:path w="8889" h="4445">
                  <a:moveTo>
                    <a:pt x="4444" y="571"/>
                  </a:moveTo>
                  <a:lnTo>
                    <a:pt x="4127" y="1104"/>
                  </a:lnTo>
                  <a:lnTo>
                    <a:pt x="3352" y="2654"/>
                  </a:lnTo>
                  <a:lnTo>
                    <a:pt x="7962" y="2654"/>
                  </a:lnTo>
                  <a:lnTo>
                    <a:pt x="8343" y="2425"/>
                  </a:lnTo>
                  <a:lnTo>
                    <a:pt x="8318" y="1016"/>
                  </a:lnTo>
                  <a:lnTo>
                    <a:pt x="8143" y="927"/>
                  </a:lnTo>
                  <a:lnTo>
                    <a:pt x="4457" y="927"/>
                  </a:lnTo>
                  <a:lnTo>
                    <a:pt x="4444" y="571"/>
                  </a:lnTo>
                  <a:close/>
                </a:path>
                <a:path w="8889" h="4445">
                  <a:moveTo>
                    <a:pt x="5511" y="0"/>
                  </a:moveTo>
                  <a:lnTo>
                    <a:pt x="5067" y="254"/>
                  </a:lnTo>
                  <a:lnTo>
                    <a:pt x="4902" y="444"/>
                  </a:lnTo>
                  <a:lnTo>
                    <a:pt x="4698" y="546"/>
                  </a:lnTo>
                  <a:lnTo>
                    <a:pt x="4529" y="571"/>
                  </a:lnTo>
                  <a:lnTo>
                    <a:pt x="4457" y="927"/>
                  </a:lnTo>
                  <a:lnTo>
                    <a:pt x="8143" y="927"/>
                  </a:lnTo>
                  <a:lnTo>
                    <a:pt x="7416" y="558"/>
                  </a:lnTo>
                  <a:lnTo>
                    <a:pt x="6184" y="482"/>
                  </a:lnTo>
                  <a:lnTo>
                    <a:pt x="5880" y="76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9F5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1" name="object 1641" descr=""/>
            <p:cNvSpPr/>
            <p:nvPr/>
          </p:nvSpPr>
          <p:spPr>
            <a:xfrm>
              <a:off x="1886206" y="548719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73" y="0"/>
                  </a:moveTo>
                  <a:lnTo>
                    <a:pt x="2044" y="76"/>
                  </a:lnTo>
                  <a:lnTo>
                    <a:pt x="1015" y="165"/>
                  </a:lnTo>
                  <a:lnTo>
                    <a:pt x="0" y="241"/>
                  </a:lnTo>
                  <a:lnTo>
                    <a:pt x="101" y="571"/>
                  </a:lnTo>
                  <a:lnTo>
                    <a:pt x="139" y="914"/>
                  </a:lnTo>
                  <a:lnTo>
                    <a:pt x="101" y="1257"/>
                  </a:lnTo>
                  <a:lnTo>
                    <a:pt x="1219" y="1130"/>
                  </a:lnTo>
                  <a:lnTo>
                    <a:pt x="2463" y="1320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AA6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2" name="object 1642" descr=""/>
            <p:cNvSpPr/>
            <p:nvPr/>
          </p:nvSpPr>
          <p:spPr>
            <a:xfrm>
              <a:off x="1892989" y="5551942"/>
              <a:ext cx="25400" cy="6985"/>
            </a:xfrm>
            <a:custGeom>
              <a:avLst/>
              <a:gdLst/>
              <a:ahLst/>
              <a:cxnLst/>
              <a:rect l="l" t="t" r="r" b="b"/>
              <a:pathLst>
                <a:path w="25400" h="6985">
                  <a:moveTo>
                    <a:pt x="10744" y="0"/>
                  </a:moveTo>
                  <a:lnTo>
                    <a:pt x="8648" y="76"/>
                  </a:lnTo>
                  <a:lnTo>
                    <a:pt x="7353" y="177"/>
                  </a:lnTo>
                  <a:lnTo>
                    <a:pt x="6108" y="673"/>
                  </a:lnTo>
                  <a:lnTo>
                    <a:pt x="4864" y="2324"/>
                  </a:lnTo>
                  <a:lnTo>
                    <a:pt x="0" y="393"/>
                  </a:lnTo>
                  <a:lnTo>
                    <a:pt x="1777" y="5041"/>
                  </a:lnTo>
                  <a:lnTo>
                    <a:pt x="3225" y="6070"/>
                  </a:lnTo>
                  <a:lnTo>
                    <a:pt x="4800" y="6388"/>
                  </a:lnTo>
                  <a:lnTo>
                    <a:pt x="6515" y="5842"/>
                  </a:lnTo>
                  <a:lnTo>
                    <a:pt x="10274" y="5130"/>
                  </a:lnTo>
                  <a:lnTo>
                    <a:pt x="14262" y="6489"/>
                  </a:lnTo>
                  <a:lnTo>
                    <a:pt x="17906" y="4660"/>
                  </a:lnTo>
                  <a:lnTo>
                    <a:pt x="19900" y="4838"/>
                  </a:lnTo>
                  <a:lnTo>
                    <a:pt x="21894" y="6489"/>
                  </a:lnTo>
                  <a:lnTo>
                    <a:pt x="23850" y="4572"/>
                  </a:lnTo>
                  <a:lnTo>
                    <a:pt x="25082" y="3467"/>
                  </a:lnTo>
                  <a:lnTo>
                    <a:pt x="24383" y="2616"/>
                  </a:lnTo>
                  <a:lnTo>
                    <a:pt x="23469" y="1816"/>
                  </a:lnTo>
                  <a:lnTo>
                    <a:pt x="22237" y="1143"/>
                  </a:lnTo>
                  <a:lnTo>
                    <a:pt x="20878" y="863"/>
                  </a:lnTo>
                  <a:lnTo>
                    <a:pt x="19557" y="469"/>
                  </a:lnTo>
                  <a:lnTo>
                    <a:pt x="17970" y="76"/>
                  </a:lnTo>
                  <a:lnTo>
                    <a:pt x="10744" y="0"/>
                  </a:lnTo>
                  <a:close/>
                </a:path>
              </a:pathLst>
            </a:custGeom>
            <a:solidFill>
              <a:srgbClr val="BD6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3" name="object 1643" descr=""/>
            <p:cNvSpPr/>
            <p:nvPr/>
          </p:nvSpPr>
          <p:spPr>
            <a:xfrm>
              <a:off x="1934062" y="5553678"/>
              <a:ext cx="11430" cy="10795"/>
            </a:xfrm>
            <a:custGeom>
              <a:avLst/>
              <a:gdLst/>
              <a:ahLst/>
              <a:cxnLst/>
              <a:rect l="l" t="t" r="r" b="b"/>
              <a:pathLst>
                <a:path w="11430" h="10795">
                  <a:moveTo>
                    <a:pt x="8978" y="0"/>
                  </a:moveTo>
                  <a:lnTo>
                    <a:pt x="8229" y="228"/>
                  </a:lnTo>
                  <a:lnTo>
                    <a:pt x="5664" y="2133"/>
                  </a:lnTo>
                  <a:lnTo>
                    <a:pt x="1765" y="1701"/>
                  </a:lnTo>
                  <a:lnTo>
                    <a:pt x="0" y="4991"/>
                  </a:lnTo>
                  <a:lnTo>
                    <a:pt x="1104" y="6705"/>
                  </a:lnTo>
                  <a:lnTo>
                    <a:pt x="2019" y="8420"/>
                  </a:lnTo>
                  <a:lnTo>
                    <a:pt x="6769" y="6908"/>
                  </a:lnTo>
                  <a:lnTo>
                    <a:pt x="7239" y="8686"/>
                  </a:lnTo>
                  <a:lnTo>
                    <a:pt x="7442" y="10299"/>
                  </a:lnTo>
                  <a:lnTo>
                    <a:pt x="8826" y="10274"/>
                  </a:lnTo>
                  <a:lnTo>
                    <a:pt x="9512" y="9563"/>
                  </a:lnTo>
                  <a:lnTo>
                    <a:pt x="9550" y="8191"/>
                  </a:lnTo>
                  <a:lnTo>
                    <a:pt x="9486" y="5841"/>
                  </a:lnTo>
                  <a:lnTo>
                    <a:pt x="11099" y="3898"/>
                  </a:lnTo>
                  <a:lnTo>
                    <a:pt x="9702" y="38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4" name="object 1644" descr=""/>
            <p:cNvSpPr/>
            <p:nvPr/>
          </p:nvSpPr>
          <p:spPr>
            <a:xfrm>
              <a:off x="1919759" y="5560422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1447" y="0"/>
                  </a:moveTo>
                  <a:lnTo>
                    <a:pt x="228" y="1054"/>
                  </a:lnTo>
                  <a:lnTo>
                    <a:pt x="0" y="4406"/>
                  </a:lnTo>
                  <a:lnTo>
                    <a:pt x="1485" y="4495"/>
                  </a:lnTo>
                  <a:lnTo>
                    <a:pt x="4775" y="4635"/>
                  </a:lnTo>
                  <a:lnTo>
                    <a:pt x="6870" y="4584"/>
                  </a:lnTo>
                  <a:lnTo>
                    <a:pt x="8966" y="4597"/>
                  </a:lnTo>
                  <a:lnTo>
                    <a:pt x="9309" y="4572"/>
                  </a:lnTo>
                  <a:lnTo>
                    <a:pt x="9982" y="4559"/>
                  </a:lnTo>
                  <a:lnTo>
                    <a:pt x="10452" y="4191"/>
                  </a:lnTo>
                  <a:lnTo>
                    <a:pt x="11074" y="4038"/>
                  </a:lnTo>
                  <a:lnTo>
                    <a:pt x="11442" y="3505"/>
                  </a:lnTo>
                  <a:lnTo>
                    <a:pt x="11557" y="3073"/>
                  </a:lnTo>
                  <a:lnTo>
                    <a:pt x="11430" y="2743"/>
                  </a:lnTo>
                  <a:lnTo>
                    <a:pt x="11036" y="2527"/>
                  </a:lnTo>
                  <a:lnTo>
                    <a:pt x="8585" y="977"/>
                  </a:lnTo>
                  <a:lnTo>
                    <a:pt x="5651" y="135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AC5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5" name="object 1645" descr=""/>
            <p:cNvSpPr/>
            <p:nvPr/>
          </p:nvSpPr>
          <p:spPr>
            <a:xfrm>
              <a:off x="1929811" y="5552571"/>
              <a:ext cx="13335" cy="7620"/>
            </a:xfrm>
            <a:custGeom>
              <a:avLst/>
              <a:gdLst/>
              <a:ahLst/>
              <a:cxnLst/>
              <a:rect l="l" t="t" r="r" b="b"/>
              <a:pathLst>
                <a:path w="13335" h="7620">
                  <a:moveTo>
                    <a:pt x="3769" y="1993"/>
                  </a:moveTo>
                  <a:lnTo>
                    <a:pt x="3134" y="2260"/>
                  </a:lnTo>
                  <a:lnTo>
                    <a:pt x="1521" y="2793"/>
                  </a:lnTo>
                  <a:lnTo>
                    <a:pt x="378" y="3403"/>
                  </a:lnTo>
                  <a:lnTo>
                    <a:pt x="86" y="3733"/>
                  </a:lnTo>
                  <a:lnTo>
                    <a:pt x="0" y="4648"/>
                  </a:lnTo>
                  <a:lnTo>
                    <a:pt x="428" y="7023"/>
                  </a:lnTo>
                  <a:lnTo>
                    <a:pt x="4251" y="6095"/>
                  </a:lnTo>
                  <a:lnTo>
                    <a:pt x="7032" y="4444"/>
                  </a:lnTo>
                  <a:lnTo>
                    <a:pt x="10851" y="4444"/>
                  </a:lnTo>
                  <a:lnTo>
                    <a:pt x="12888" y="2057"/>
                  </a:lnTo>
                  <a:lnTo>
                    <a:pt x="4619" y="2057"/>
                  </a:lnTo>
                  <a:lnTo>
                    <a:pt x="3769" y="1993"/>
                  </a:lnTo>
                  <a:close/>
                </a:path>
                <a:path w="13335" h="7620">
                  <a:moveTo>
                    <a:pt x="10851" y="4444"/>
                  </a:moveTo>
                  <a:lnTo>
                    <a:pt x="7032" y="4444"/>
                  </a:lnTo>
                  <a:lnTo>
                    <a:pt x="10677" y="4648"/>
                  </a:lnTo>
                  <a:lnTo>
                    <a:pt x="10851" y="4444"/>
                  </a:lnTo>
                  <a:close/>
                </a:path>
                <a:path w="13335" h="7620">
                  <a:moveTo>
                    <a:pt x="6728" y="0"/>
                  </a:moveTo>
                  <a:lnTo>
                    <a:pt x="4619" y="2057"/>
                  </a:lnTo>
                  <a:lnTo>
                    <a:pt x="12888" y="2057"/>
                  </a:lnTo>
                  <a:lnTo>
                    <a:pt x="12633" y="660"/>
                  </a:lnTo>
                  <a:lnTo>
                    <a:pt x="11929" y="317"/>
                  </a:lnTo>
                  <a:lnTo>
                    <a:pt x="8366" y="317"/>
                  </a:lnTo>
                  <a:lnTo>
                    <a:pt x="7325" y="88"/>
                  </a:lnTo>
                  <a:lnTo>
                    <a:pt x="6728" y="0"/>
                  </a:lnTo>
                  <a:close/>
                </a:path>
                <a:path w="13335" h="7620">
                  <a:moveTo>
                    <a:pt x="10449" y="63"/>
                  </a:moveTo>
                  <a:lnTo>
                    <a:pt x="9407" y="114"/>
                  </a:lnTo>
                  <a:lnTo>
                    <a:pt x="8366" y="317"/>
                  </a:lnTo>
                  <a:lnTo>
                    <a:pt x="11929" y="317"/>
                  </a:lnTo>
                  <a:lnTo>
                    <a:pt x="11668" y="190"/>
                  </a:lnTo>
                  <a:lnTo>
                    <a:pt x="10449" y="63"/>
                  </a:lnTo>
                  <a:close/>
                </a:path>
              </a:pathLst>
            </a:custGeom>
            <a:solidFill>
              <a:srgbClr val="C88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6" name="object 1646" descr=""/>
            <p:cNvSpPr/>
            <p:nvPr/>
          </p:nvSpPr>
          <p:spPr>
            <a:xfrm>
              <a:off x="1879765" y="5553870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711" y="0"/>
                  </a:moveTo>
                  <a:lnTo>
                    <a:pt x="330" y="139"/>
                  </a:lnTo>
                  <a:lnTo>
                    <a:pt x="0" y="444"/>
                  </a:lnTo>
                  <a:lnTo>
                    <a:pt x="177" y="2438"/>
                  </a:lnTo>
                  <a:lnTo>
                    <a:pt x="4800" y="4876"/>
                  </a:lnTo>
                  <a:lnTo>
                    <a:pt x="8572" y="7861"/>
                  </a:lnTo>
                  <a:lnTo>
                    <a:pt x="12814" y="3733"/>
                  </a:lnTo>
                  <a:lnTo>
                    <a:pt x="13157" y="3327"/>
                  </a:lnTo>
                  <a:lnTo>
                    <a:pt x="13220" y="2895"/>
                  </a:lnTo>
                  <a:lnTo>
                    <a:pt x="12979" y="2425"/>
                  </a:lnTo>
                  <a:lnTo>
                    <a:pt x="12293" y="1689"/>
                  </a:lnTo>
                  <a:lnTo>
                    <a:pt x="11429" y="1282"/>
                  </a:lnTo>
                  <a:lnTo>
                    <a:pt x="10452" y="1092"/>
                  </a:lnTo>
                  <a:lnTo>
                    <a:pt x="8851" y="1054"/>
                  </a:lnTo>
                  <a:lnTo>
                    <a:pt x="7251" y="1168"/>
                  </a:lnTo>
                  <a:lnTo>
                    <a:pt x="5702" y="698"/>
                  </a:lnTo>
                  <a:lnTo>
                    <a:pt x="5041" y="571"/>
                  </a:lnTo>
                  <a:lnTo>
                    <a:pt x="4381" y="482"/>
                  </a:lnTo>
                  <a:lnTo>
                    <a:pt x="2857" y="368"/>
                  </a:lnTo>
                  <a:lnTo>
                    <a:pt x="2006" y="190"/>
                  </a:lnTo>
                  <a:lnTo>
                    <a:pt x="1168" y="5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914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7" name="object 1647" descr=""/>
            <p:cNvSpPr/>
            <p:nvPr/>
          </p:nvSpPr>
          <p:spPr>
            <a:xfrm>
              <a:off x="1915737" y="5549980"/>
              <a:ext cx="15875" cy="7620"/>
            </a:xfrm>
            <a:custGeom>
              <a:avLst/>
              <a:gdLst/>
              <a:ahLst/>
              <a:cxnLst/>
              <a:rect l="l" t="t" r="r" b="b"/>
              <a:pathLst>
                <a:path w="15875" h="7620">
                  <a:moveTo>
                    <a:pt x="10261" y="0"/>
                  </a:moveTo>
                  <a:lnTo>
                    <a:pt x="7073" y="495"/>
                  </a:lnTo>
                  <a:lnTo>
                    <a:pt x="3822" y="634"/>
                  </a:lnTo>
                  <a:lnTo>
                    <a:pt x="711" y="1625"/>
                  </a:lnTo>
                  <a:lnTo>
                    <a:pt x="241" y="1930"/>
                  </a:lnTo>
                  <a:lnTo>
                    <a:pt x="0" y="2362"/>
                  </a:lnTo>
                  <a:lnTo>
                    <a:pt x="0" y="2920"/>
                  </a:lnTo>
                  <a:lnTo>
                    <a:pt x="355" y="3695"/>
                  </a:lnTo>
                  <a:lnTo>
                    <a:pt x="1117" y="3886"/>
                  </a:lnTo>
                  <a:lnTo>
                    <a:pt x="1803" y="4190"/>
                  </a:lnTo>
                  <a:lnTo>
                    <a:pt x="2857" y="4584"/>
                  </a:lnTo>
                  <a:lnTo>
                    <a:pt x="4025" y="4406"/>
                  </a:lnTo>
                  <a:lnTo>
                    <a:pt x="5130" y="4737"/>
                  </a:lnTo>
                  <a:lnTo>
                    <a:pt x="5638" y="5206"/>
                  </a:lnTo>
                  <a:lnTo>
                    <a:pt x="5270" y="5753"/>
                  </a:lnTo>
                  <a:lnTo>
                    <a:pt x="5257" y="6261"/>
                  </a:lnTo>
                  <a:lnTo>
                    <a:pt x="5397" y="6972"/>
                  </a:lnTo>
                  <a:lnTo>
                    <a:pt x="6070" y="7137"/>
                  </a:lnTo>
                  <a:lnTo>
                    <a:pt x="6578" y="7467"/>
                  </a:lnTo>
                  <a:lnTo>
                    <a:pt x="9042" y="7200"/>
                  </a:lnTo>
                  <a:lnTo>
                    <a:pt x="11391" y="5778"/>
                  </a:lnTo>
                  <a:lnTo>
                    <a:pt x="13982" y="6730"/>
                  </a:lnTo>
                  <a:lnTo>
                    <a:pt x="15138" y="6438"/>
                  </a:lnTo>
                  <a:lnTo>
                    <a:pt x="15430" y="6019"/>
                  </a:lnTo>
                  <a:lnTo>
                    <a:pt x="15430" y="5600"/>
                  </a:lnTo>
                  <a:lnTo>
                    <a:pt x="15125" y="5181"/>
                  </a:lnTo>
                  <a:lnTo>
                    <a:pt x="14198" y="4254"/>
                  </a:lnTo>
                  <a:lnTo>
                    <a:pt x="12738" y="4686"/>
                  </a:lnTo>
                  <a:lnTo>
                    <a:pt x="11734" y="3860"/>
                  </a:lnTo>
                  <a:lnTo>
                    <a:pt x="11988" y="2781"/>
                  </a:lnTo>
                  <a:lnTo>
                    <a:pt x="14389" y="2184"/>
                  </a:lnTo>
                  <a:lnTo>
                    <a:pt x="12496" y="546"/>
                  </a:lnTo>
                  <a:lnTo>
                    <a:pt x="11798" y="190"/>
                  </a:lnTo>
                  <a:lnTo>
                    <a:pt x="11049" y="25"/>
                  </a:lnTo>
                  <a:lnTo>
                    <a:pt x="10261" y="0"/>
                  </a:lnTo>
                  <a:close/>
                </a:path>
              </a:pathLst>
            </a:custGeom>
            <a:solidFill>
              <a:srgbClr val="DEC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8" name="object 1648" descr=""/>
            <p:cNvSpPr/>
            <p:nvPr/>
          </p:nvSpPr>
          <p:spPr>
            <a:xfrm>
              <a:off x="1898921" y="5555436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3848" y="0"/>
                  </a:moveTo>
                  <a:lnTo>
                    <a:pt x="0" y="2146"/>
                  </a:lnTo>
                  <a:lnTo>
                    <a:pt x="533" y="2895"/>
                  </a:lnTo>
                  <a:lnTo>
                    <a:pt x="1574" y="2514"/>
                  </a:lnTo>
                  <a:lnTo>
                    <a:pt x="2171" y="3124"/>
                  </a:lnTo>
                  <a:lnTo>
                    <a:pt x="5511" y="2844"/>
                  </a:lnTo>
                  <a:lnTo>
                    <a:pt x="9258" y="4571"/>
                  </a:lnTo>
                  <a:lnTo>
                    <a:pt x="11976" y="1168"/>
                  </a:lnTo>
                  <a:lnTo>
                    <a:pt x="7988" y="1498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BD78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9" name="object 1649" descr=""/>
            <p:cNvSpPr/>
            <p:nvPr/>
          </p:nvSpPr>
          <p:spPr>
            <a:xfrm>
              <a:off x="1892533" y="555588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1333" y="0"/>
                  </a:moveTo>
                  <a:lnTo>
                    <a:pt x="634" y="101"/>
                  </a:lnTo>
                  <a:lnTo>
                    <a:pt x="0" y="825"/>
                  </a:lnTo>
                  <a:lnTo>
                    <a:pt x="0" y="1130"/>
                  </a:lnTo>
                  <a:lnTo>
                    <a:pt x="50" y="1727"/>
                  </a:lnTo>
                  <a:lnTo>
                    <a:pt x="914" y="1739"/>
                  </a:lnTo>
                  <a:lnTo>
                    <a:pt x="1689" y="1917"/>
                  </a:lnTo>
                  <a:lnTo>
                    <a:pt x="2108" y="2781"/>
                  </a:lnTo>
                  <a:lnTo>
                    <a:pt x="2832" y="3416"/>
                  </a:lnTo>
                  <a:lnTo>
                    <a:pt x="3543" y="3429"/>
                  </a:lnTo>
                  <a:lnTo>
                    <a:pt x="4254" y="2781"/>
                  </a:lnTo>
                  <a:lnTo>
                    <a:pt x="8559" y="2679"/>
                  </a:lnTo>
                  <a:lnTo>
                    <a:pt x="8026" y="1917"/>
                  </a:lnTo>
                  <a:lnTo>
                    <a:pt x="7238" y="1739"/>
                  </a:lnTo>
                  <a:lnTo>
                    <a:pt x="6388" y="1701"/>
                  </a:lnTo>
                  <a:lnTo>
                    <a:pt x="2108" y="622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55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0" name="object 1650" descr=""/>
            <p:cNvSpPr/>
            <p:nvPr/>
          </p:nvSpPr>
          <p:spPr>
            <a:xfrm>
              <a:off x="1915587" y="555333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368" y="0"/>
                  </a:moveTo>
                  <a:lnTo>
                    <a:pt x="0" y="469"/>
                  </a:lnTo>
                  <a:lnTo>
                    <a:pt x="126" y="622"/>
                  </a:lnTo>
                  <a:lnTo>
                    <a:pt x="241" y="787"/>
                  </a:lnTo>
                  <a:lnTo>
                    <a:pt x="368" y="939"/>
                  </a:lnTo>
                  <a:lnTo>
                    <a:pt x="1257" y="3187"/>
                  </a:lnTo>
                  <a:lnTo>
                    <a:pt x="2946" y="4241"/>
                  </a:lnTo>
                  <a:lnTo>
                    <a:pt x="4724" y="4851"/>
                  </a:lnTo>
                  <a:lnTo>
                    <a:pt x="6730" y="4114"/>
                  </a:lnTo>
                  <a:lnTo>
                    <a:pt x="5664" y="3162"/>
                  </a:lnTo>
                  <a:lnTo>
                    <a:pt x="5105" y="2552"/>
                  </a:lnTo>
                  <a:lnTo>
                    <a:pt x="4825" y="1739"/>
                  </a:lnTo>
                  <a:lnTo>
                    <a:pt x="4241" y="1155"/>
                  </a:lnTo>
                  <a:lnTo>
                    <a:pt x="3784" y="723"/>
                  </a:lnTo>
                  <a:lnTo>
                    <a:pt x="3200" y="508"/>
                  </a:lnTo>
                  <a:lnTo>
                    <a:pt x="2692" y="1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1" name="object 1651" descr=""/>
            <p:cNvSpPr/>
            <p:nvPr/>
          </p:nvSpPr>
          <p:spPr>
            <a:xfrm>
              <a:off x="1894314" y="55586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476" y="0"/>
                  </a:moveTo>
                  <a:lnTo>
                    <a:pt x="1752" y="12"/>
                  </a:lnTo>
                  <a:lnTo>
                    <a:pt x="330" y="12"/>
                  </a:lnTo>
                  <a:lnTo>
                    <a:pt x="0" y="2768"/>
                  </a:lnTo>
                  <a:lnTo>
                    <a:pt x="2603" y="2501"/>
                  </a:lnTo>
                  <a:lnTo>
                    <a:pt x="3962" y="4279"/>
                  </a:lnTo>
                  <a:lnTo>
                    <a:pt x="4483" y="1917"/>
                  </a:lnTo>
                  <a:lnTo>
                    <a:pt x="2819" y="124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914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2" name="object 1652" descr=""/>
            <p:cNvSpPr/>
            <p:nvPr/>
          </p:nvSpPr>
          <p:spPr>
            <a:xfrm>
              <a:off x="1930798" y="556163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73" y="0"/>
                  </a:moveTo>
                  <a:lnTo>
                    <a:pt x="0" y="1308"/>
                  </a:lnTo>
                  <a:lnTo>
                    <a:pt x="25" y="1981"/>
                  </a:lnTo>
                  <a:lnTo>
                    <a:pt x="25" y="2324"/>
                  </a:lnTo>
                  <a:lnTo>
                    <a:pt x="381" y="2743"/>
                  </a:lnTo>
                  <a:lnTo>
                    <a:pt x="749" y="2755"/>
                  </a:lnTo>
                  <a:lnTo>
                    <a:pt x="1130" y="2374"/>
                  </a:lnTo>
                  <a:lnTo>
                    <a:pt x="2133" y="2298"/>
                  </a:lnTo>
                  <a:lnTo>
                    <a:pt x="1638" y="152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9655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3" name="object 1653" descr=""/>
            <p:cNvSpPr/>
            <p:nvPr/>
          </p:nvSpPr>
          <p:spPr>
            <a:xfrm>
              <a:off x="1944737" y="5552821"/>
              <a:ext cx="12065" cy="5715"/>
            </a:xfrm>
            <a:custGeom>
              <a:avLst/>
              <a:gdLst/>
              <a:ahLst/>
              <a:cxnLst/>
              <a:rect l="l" t="t" r="r" b="b"/>
              <a:pathLst>
                <a:path w="12064" h="5714">
                  <a:moveTo>
                    <a:pt x="2463" y="0"/>
                  </a:moveTo>
                  <a:lnTo>
                    <a:pt x="368" y="1181"/>
                  </a:lnTo>
                  <a:lnTo>
                    <a:pt x="0" y="1828"/>
                  </a:lnTo>
                  <a:lnTo>
                    <a:pt x="12" y="2374"/>
                  </a:lnTo>
                  <a:lnTo>
                    <a:pt x="3225" y="4368"/>
                  </a:lnTo>
                  <a:lnTo>
                    <a:pt x="4292" y="4800"/>
                  </a:lnTo>
                  <a:lnTo>
                    <a:pt x="6870" y="5346"/>
                  </a:lnTo>
                  <a:lnTo>
                    <a:pt x="9347" y="5168"/>
                  </a:lnTo>
                  <a:lnTo>
                    <a:pt x="11658" y="3746"/>
                  </a:lnTo>
                  <a:lnTo>
                    <a:pt x="10566" y="3708"/>
                  </a:lnTo>
                  <a:lnTo>
                    <a:pt x="9855" y="2806"/>
                  </a:lnTo>
                  <a:lnTo>
                    <a:pt x="8788" y="2425"/>
                  </a:lnTo>
                  <a:lnTo>
                    <a:pt x="7086" y="1371"/>
                  </a:lnTo>
                  <a:lnTo>
                    <a:pt x="6680" y="1181"/>
                  </a:lnTo>
                  <a:lnTo>
                    <a:pt x="4571" y="30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05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4" name="object 1654" descr=""/>
            <p:cNvSpPr/>
            <p:nvPr/>
          </p:nvSpPr>
          <p:spPr>
            <a:xfrm>
              <a:off x="1941079" y="55554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708" y="0"/>
                  </a:moveTo>
                  <a:lnTo>
                    <a:pt x="2603" y="2006"/>
                  </a:lnTo>
                  <a:lnTo>
                    <a:pt x="0" y="3733"/>
                  </a:lnTo>
                  <a:lnTo>
                    <a:pt x="2540" y="6400"/>
                  </a:lnTo>
                  <a:lnTo>
                    <a:pt x="3975" y="5689"/>
                  </a:lnTo>
                  <a:lnTo>
                    <a:pt x="5067" y="4610"/>
                  </a:lnTo>
                  <a:lnTo>
                    <a:pt x="5803" y="3175"/>
                  </a:lnTo>
                  <a:lnTo>
                    <a:pt x="6921" y="1612"/>
                  </a:lnTo>
                  <a:lnTo>
                    <a:pt x="5892" y="800"/>
                  </a:lnTo>
                  <a:lnTo>
                    <a:pt x="4724" y="25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A554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5" name="object 1655" descr=""/>
            <p:cNvSpPr/>
            <p:nvPr/>
          </p:nvSpPr>
          <p:spPr>
            <a:xfrm>
              <a:off x="1945800" y="555548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0" y="0"/>
                  </a:moveTo>
                  <a:lnTo>
                    <a:pt x="431" y="1028"/>
                  </a:lnTo>
                  <a:lnTo>
                    <a:pt x="1143" y="1955"/>
                  </a:lnTo>
                  <a:lnTo>
                    <a:pt x="1079" y="3149"/>
                  </a:lnTo>
                  <a:lnTo>
                    <a:pt x="2070" y="3136"/>
                  </a:lnTo>
                  <a:lnTo>
                    <a:pt x="2413" y="2781"/>
                  </a:lnTo>
                  <a:lnTo>
                    <a:pt x="3175" y="2146"/>
                  </a:lnTo>
                  <a:lnTo>
                    <a:pt x="3075" y="50"/>
                  </a:lnTo>
                  <a:lnTo>
                    <a:pt x="1511" y="50"/>
                  </a:lnTo>
                  <a:lnTo>
                    <a:pt x="0" y="0"/>
                  </a:lnTo>
                  <a:close/>
                </a:path>
                <a:path w="3175" h="3175">
                  <a:moveTo>
                    <a:pt x="3073" y="25"/>
                  </a:moveTo>
                  <a:lnTo>
                    <a:pt x="1511" y="50"/>
                  </a:lnTo>
                  <a:lnTo>
                    <a:pt x="3075" y="50"/>
                  </a:lnTo>
                  <a:close/>
                </a:path>
              </a:pathLst>
            </a:custGeom>
            <a:solidFill>
              <a:srgbClr val="81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6" name="object 1656" descr=""/>
            <p:cNvSpPr/>
            <p:nvPr/>
          </p:nvSpPr>
          <p:spPr>
            <a:xfrm>
              <a:off x="1948092" y="556177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866" y="0"/>
                  </a:moveTo>
                  <a:lnTo>
                    <a:pt x="1092" y="203"/>
                  </a:lnTo>
                  <a:lnTo>
                    <a:pt x="0" y="292"/>
                  </a:lnTo>
                  <a:lnTo>
                    <a:pt x="368" y="1422"/>
                  </a:lnTo>
                  <a:lnTo>
                    <a:pt x="609" y="2108"/>
                  </a:lnTo>
                  <a:lnTo>
                    <a:pt x="1485" y="1790"/>
                  </a:lnTo>
                  <a:lnTo>
                    <a:pt x="2120" y="1600"/>
                  </a:lnTo>
                  <a:lnTo>
                    <a:pt x="2755" y="1397"/>
                  </a:lnTo>
                  <a:lnTo>
                    <a:pt x="3403" y="1282"/>
                  </a:lnTo>
                  <a:lnTo>
                    <a:pt x="4051" y="1130"/>
                  </a:lnTo>
                  <a:lnTo>
                    <a:pt x="3594" y="215"/>
                  </a:lnTo>
                  <a:lnTo>
                    <a:pt x="2730" y="101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772A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7" name="object 1657" descr=""/>
            <p:cNvSpPr/>
            <p:nvPr/>
          </p:nvSpPr>
          <p:spPr>
            <a:xfrm>
              <a:off x="1947867" y="555762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04" y="0"/>
                  </a:moveTo>
                  <a:lnTo>
                    <a:pt x="0" y="99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05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8" name="object 1658" descr=""/>
            <p:cNvSpPr/>
            <p:nvPr/>
          </p:nvSpPr>
          <p:spPr>
            <a:xfrm>
              <a:off x="1929744" y="556396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079" y="0"/>
                  </a:moveTo>
                  <a:lnTo>
                    <a:pt x="723" y="342"/>
                  </a:lnTo>
                  <a:lnTo>
                    <a:pt x="355" y="673"/>
                  </a:lnTo>
                  <a:lnTo>
                    <a:pt x="0" y="1016"/>
                  </a:lnTo>
                  <a:lnTo>
                    <a:pt x="889" y="1054"/>
                  </a:lnTo>
                  <a:lnTo>
                    <a:pt x="1689" y="889"/>
                  </a:lnTo>
                  <a:lnTo>
                    <a:pt x="2184" y="50"/>
                  </a:lnTo>
                  <a:lnTo>
                    <a:pt x="1816" y="38"/>
                  </a:lnTo>
                  <a:lnTo>
                    <a:pt x="1447" y="1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883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9" name="object 1659" descr=""/>
            <p:cNvSpPr/>
            <p:nvPr/>
          </p:nvSpPr>
          <p:spPr>
            <a:xfrm>
              <a:off x="1963790" y="5557680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7569" y="0"/>
                  </a:moveTo>
                  <a:lnTo>
                    <a:pt x="5867" y="317"/>
                  </a:lnTo>
                  <a:lnTo>
                    <a:pt x="4191" y="800"/>
                  </a:lnTo>
                  <a:lnTo>
                    <a:pt x="279" y="1117"/>
                  </a:lnTo>
                  <a:lnTo>
                    <a:pt x="0" y="2412"/>
                  </a:lnTo>
                  <a:lnTo>
                    <a:pt x="177" y="4165"/>
                  </a:lnTo>
                  <a:lnTo>
                    <a:pt x="3009" y="4076"/>
                  </a:lnTo>
                  <a:lnTo>
                    <a:pt x="5664" y="2565"/>
                  </a:lnTo>
                  <a:lnTo>
                    <a:pt x="8572" y="3086"/>
                  </a:lnTo>
                  <a:lnTo>
                    <a:pt x="8648" y="1917"/>
                  </a:lnTo>
                  <a:lnTo>
                    <a:pt x="8001" y="990"/>
                  </a:lnTo>
                  <a:lnTo>
                    <a:pt x="7569" y="0"/>
                  </a:lnTo>
                  <a:close/>
                </a:path>
              </a:pathLst>
            </a:custGeom>
            <a:solidFill>
              <a:srgbClr val="AB58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0" name="object 1660" descr=""/>
            <p:cNvSpPr/>
            <p:nvPr/>
          </p:nvSpPr>
          <p:spPr>
            <a:xfrm>
              <a:off x="1862985" y="5542326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20">
                  <a:moveTo>
                    <a:pt x="6984" y="0"/>
                  </a:moveTo>
                  <a:lnTo>
                    <a:pt x="6642" y="203"/>
                  </a:lnTo>
                  <a:lnTo>
                    <a:pt x="6426" y="634"/>
                  </a:lnTo>
                  <a:lnTo>
                    <a:pt x="5143" y="1447"/>
                  </a:lnTo>
                  <a:lnTo>
                    <a:pt x="2997" y="3670"/>
                  </a:lnTo>
                  <a:lnTo>
                    <a:pt x="0" y="7556"/>
                  </a:lnTo>
                  <a:lnTo>
                    <a:pt x="2933" y="7277"/>
                  </a:lnTo>
                  <a:lnTo>
                    <a:pt x="5511" y="7238"/>
                  </a:lnTo>
                  <a:lnTo>
                    <a:pt x="6959" y="6756"/>
                  </a:lnTo>
                  <a:lnTo>
                    <a:pt x="8496" y="6553"/>
                  </a:lnTo>
                  <a:lnTo>
                    <a:pt x="9791" y="5676"/>
                  </a:lnTo>
                  <a:lnTo>
                    <a:pt x="10401" y="4597"/>
                  </a:lnTo>
                  <a:lnTo>
                    <a:pt x="10972" y="4241"/>
                  </a:lnTo>
                  <a:lnTo>
                    <a:pt x="11658" y="4051"/>
                  </a:lnTo>
                  <a:lnTo>
                    <a:pt x="11976" y="3365"/>
                  </a:lnTo>
                  <a:lnTo>
                    <a:pt x="12103" y="2920"/>
                  </a:lnTo>
                  <a:lnTo>
                    <a:pt x="12153" y="2463"/>
                  </a:lnTo>
                  <a:lnTo>
                    <a:pt x="12077" y="2006"/>
                  </a:lnTo>
                  <a:lnTo>
                    <a:pt x="8762" y="203"/>
                  </a:lnTo>
                  <a:lnTo>
                    <a:pt x="7454" y="12"/>
                  </a:lnTo>
                  <a:lnTo>
                    <a:pt x="6984" y="0"/>
                  </a:lnTo>
                  <a:close/>
                </a:path>
              </a:pathLst>
            </a:custGeom>
            <a:solidFill>
              <a:srgbClr val="B45D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1" name="object 1661" descr=""/>
            <p:cNvSpPr/>
            <p:nvPr/>
          </p:nvSpPr>
          <p:spPr>
            <a:xfrm>
              <a:off x="1873382" y="5542783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11887" y="0"/>
                  </a:moveTo>
                  <a:lnTo>
                    <a:pt x="10922" y="381"/>
                  </a:lnTo>
                  <a:lnTo>
                    <a:pt x="10401" y="1104"/>
                  </a:lnTo>
                  <a:lnTo>
                    <a:pt x="9867" y="1371"/>
                  </a:lnTo>
                  <a:lnTo>
                    <a:pt x="9321" y="406"/>
                  </a:lnTo>
                  <a:lnTo>
                    <a:pt x="8470" y="38"/>
                  </a:lnTo>
                  <a:lnTo>
                    <a:pt x="7607" y="12"/>
                  </a:lnTo>
                  <a:lnTo>
                    <a:pt x="6743" y="355"/>
                  </a:lnTo>
                  <a:lnTo>
                    <a:pt x="6184" y="635"/>
                  </a:lnTo>
                  <a:lnTo>
                    <a:pt x="5816" y="1092"/>
                  </a:lnTo>
                  <a:lnTo>
                    <a:pt x="5499" y="1612"/>
                  </a:lnTo>
                  <a:lnTo>
                    <a:pt x="5181" y="2057"/>
                  </a:lnTo>
                  <a:lnTo>
                    <a:pt x="4762" y="2336"/>
                  </a:lnTo>
                  <a:lnTo>
                    <a:pt x="4216" y="2349"/>
                  </a:lnTo>
                  <a:lnTo>
                    <a:pt x="3505" y="2247"/>
                  </a:lnTo>
                  <a:lnTo>
                    <a:pt x="2311" y="2159"/>
                  </a:lnTo>
                  <a:lnTo>
                    <a:pt x="1600" y="2451"/>
                  </a:lnTo>
                  <a:lnTo>
                    <a:pt x="965" y="2984"/>
                  </a:lnTo>
                  <a:lnTo>
                    <a:pt x="457" y="3213"/>
                  </a:lnTo>
                  <a:lnTo>
                    <a:pt x="63" y="3543"/>
                  </a:lnTo>
                  <a:lnTo>
                    <a:pt x="0" y="4140"/>
                  </a:lnTo>
                  <a:lnTo>
                    <a:pt x="2349" y="5600"/>
                  </a:lnTo>
                  <a:lnTo>
                    <a:pt x="4965" y="5080"/>
                  </a:lnTo>
                  <a:lnTo>
                    <a:pt x="7505" y="5181"/>
                  </a:lnTo>
                  <a:lnTo>
                    <a:pt x="9258" y="4838"/>
                  </a:lnTo>
                  <a:lnTo>
                    <a:pt x="11252" y="6375"/>
                  </a:lnTo>
                  <a:lnTo>
                    <a:pt x="12827" y="4533"/>
                  </a:lnTo>
                  <a:lnTo>
                    <a:pt x="13182" y="4191"/>
                  </a:lnTo>
                  <a:lnTo>
                    <a:pt x="13487" y="3810"/>
                  </a:lnTo>
                  <a:lnTo>
                    <a:pt x="13728" y="3378"/>
                  </a:lnTo>
                  <a:lnTo>
                    <a:pt x="14528" y="1524"/>
                  </a:lnTo>
                  <a:lnTo>
                    <a:pt x="13716" y="596"/>
                  </a:lnTo>
                  <a:lnTo>
                    <a:pt x="12827" y="38"/>
                  </a:lnTo>
                  <a:lnTo>
                    <a:pt x="11887" y="0"/>
                  </a:lnTo>
                  <a:close/>
                </a:path>
              </a:pathLst>
            </a:custGeom>
            <a:solidFill>
              <a:srgbClr val="D1A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2" name="object 1662" descr=""/>
            <p:cNvSpPr/>
            <p:nvPr/>
          </p:nvSpPr>
          <p:spPr>
            <a:xfrm>
              <a:off x="1877635" y="5549303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4978" y="0"/>
                  </a:moveTo>
                  <a:lnTo>
                    <a:pt x="4089" y="279"/>
                  </a:lnTo>
                  <a:lnTo>
                    <a:pt x="3238" y="660"/>
                  </a:lnTo>
                  <a:lnTo>
                    <a:pt x="0" y="876"/>
                  </a:lnTo>
                  <a:lnTo>
                    <a:pt x="1625" y="1790"/>
                  </a:lnTo>
                  <a:lnTo>
                    <a:pt x="1460" y="3619"/>
                  </a:lnTo>
                  <a:lnTo>
                    <a:pt x="2133" y="5016"/>
                  </a:lnTo>
                  <a:lnTo>
                    <a:pt x="2476" y="5041"/>
                  </a:lnTo>
                  <a:lnTo>
                    <a:pt x="3162" y="5054"/>
                  </a:lnTo>
                  <a:lnTo>
                    <a:pt x="4241" y="4737"/>
                  </a:lnTo>
                  <a:lnTo>
                    <a:pt x="4635" y="5829"/>
                  </a:lnTo>
                  <a:lnTo>
                    <a:pt x="5397" y="6146"/>
                  </a:lnTo>
                  <a:lnTo>
                    <a:pt x="7442" y="6159"/>
                  </a:lnTo>
                  <a:lnTo>
                    <a:pt x="8851" y="5562"/>
                  </a:lnTo>
                  <a:lnTo>
                    <a:pt x="10020" y="4762"/>
                  </a:lnTo>
                  <a:lnTo>
                    <a:pt x="10223" y="3086"/>
                  </a:lnTo>
                  <a:lnTo>
                    <a:pt x="10198" y="2590"/>
                  </a:lnTo>
                  <a:lnTo>
                    <a:pt x="7962" y="673"/>
                  </a:lnTo>
                  <a:lnTo>
                    <a:pt x="7302" y="431"/>
                  </a:lnTo>
                  <a:lnTo>
                    <a:pt x="6629" y="215"/>
                  </a:lnTo>
                  <a:lnTo>
                    <a:pt x="5930" y="8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3" name="object 1663" descr=""/>
            <p:cNvSpPr/>
            <p:nvPr/>
          </p:nvSpPr>
          <p:spPr>
            <a:xfrm>
              <a:off x="1880882" y="554667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74" y="0"/>
                  </a:moveTo>
                  <a:lnTo>
                    <a:pt x="0" y="1295"/>
                  </a:lnTo>
                  <a:lnTo>
                    <a:pt x="1155" y="2311"/>
                  </a:lnTo>
                  <a:lnTo>
                    <a:pt x="2552" y="3213"/>
                  </a:lnTo>
                  <a:lnTo>
                    <a:pt x="4089" y="3340"/>
                  </a:lnTo>
                  <a:lnTo>
                    <a:pt x="5676" y="3098"/>
                  </a:lnTo>
                  <a:lnTo>
                    <a:pt x="6197" y="2882"/>
                  </a:lnTo>
                  <a:lnTo>
                    <a:pt x="6540" y="2489"/>
                  </a:lnTo>
                  <a:lnTo>
                    <a:pt x="6705" y="1955"/>
                  </a:lnTo>
                  <a:lnTo>
                    <a:pt x="6692" y="1384"/>
                  </a:lnTo>
                  <a:lnTo>
                    <a:pt x="6464" y="927"/>
                  </a:lnTo>
                  <a:lnTo>
                    <a:pt x="6019" y="571"/>
                  </a:lnTo>
                  <a:lnTo>
                    <a:pt x="5283" y="279"/>
                  </a:lnTo>
                  <a:lnTo>
                    <a:pt x="3619" y="114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C28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4" name="object 1664" descr=""/>
            <p:cNvSpPr/>
            <p:nvPr/>
          </p:nvSpPr>
          <p:spPr>
            <a:xfrm>
              <a:off x="1880864" y="5548843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6883" y="0"/>
                  </a:moveTo>
                  <a:lnTo>
                    <a:pt x="6299" y="76"/>
                  </a:lnTo>
                  <a:lnTo>
                    <a:pt x="4584" y="88"/>
                  </a:lnTo>
                  <a:lnTo>
                    <a:pt x="1168" y="139"/>
                  </a:lnTo>
                  <a:lnTo>
                    <a:pt x="0" y="1117"/>
                  </a:lnTo>
                  <a:lnTo>
                    <a:pt x="3238" y="1625"/>
                  </a:lnTo>
                  <a:lnTo>
                    <a:pt x="3759" y="1739"/>
                  </a:lnTo>
                  <a:lnTo>
                    <a:pt x="4279" y="1803"/>
                  </a:lnTo>
                  <a:lnTo>
                    <a:pt x="4813" y="1803"/>
                  </a:lnTo>
                  <a:lnTo>
                    <a:pt x="5816" y="1739"/>
                  </a:lnTo>
                  <a:lnTo>
                    <a:pt x="7086" y="2146"/>
                  </a:lnTo>
                  <a:lnTo>
                    <a:pt x="7454" y="761"/>
                  </a:lnTo>
                  <a:lnTo>
                    <a:pt x="7581" y="330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E2DA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5" name="object 1665" descr=""/>
            <p:cNvSpPr/>
            <p:nvPr/>
          </p:nvSpPr>
          <p:spPr>
            <a:xfrm>
              <a:off x="1868647" y="554762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397" y="0"/>
                  </a:moveTo>
                  <a:lnTo>
                    <a:pt x="482" y="1409"/>
                  </a:lnTo>
                  <a:lnTo>
                    <a:pt x="355" y="1409"/>
                  </a:lnTo>
                  <a:lnTo>
                    <a:pt x="127" y="1676"/>
                  </a:lnTo>
                  <a:lnTo>
                    <a:pt x="0" y="1854"/>
                  </a:lnTo>
                  <a:lnTo>
                    <a:pt x="101" y="2057"/>
                  </a:lnTo>
                  <a:lnTo>
                    <a:pt x="444" y="2260"/>
                  </a:lnTo>
                  <a:lnTo>
                    <a:pt x="1638" y="2539"/>
                  </a:lnTo>
                  <a:lnTo>
                    <a:pt x="2578" y="1676"/>
                  </a:lnTo>
                  <a:lnTo>
                    <a:pt x="3683" y="1523"/>
                  </a:lnTo>
                  <a:lnTo>
                    <a:pt x="3962" y="1193"/>
                  </a:lnTo>
                  <a:lnTo>
                    <a:pt x="4394" y="914"/>
                  </a:lnTo>
                  <a:lnTo>
                    <a:pt x="4140" y="368"/>
                  </a:lnTo>
                  <a:lnTo>
                    <a:pt x="2844" y="469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994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6" name="object 1666" descr=""/>
            <p:cNvSpPr/>
            <p:nvPr/>
          </p:nvSpPr>
          <p:spPr>
            <a:xfrm>
              <a:off x="1861548" y="554599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432" y="0"/>
                  </a:moveTo>
                  <a:lnTo>
                    <a:pt x="1130" y="1866"/>
                  </a:lnTo>
                  <a:lnTo>
                    <a:pt x="622" y="1714"/>
                  </a:lnTo>
                  <a:lnTo>
                    <a:pt x="317" y="1879"/>
                  </a:lnTo>
                  <a:lnTo>
                    <a:pt x="254" y="2425"/>
                  </a:lnTo>
                  <a:lnTo>
                    <a:pt x="330" y="2692"/>
                  </a:lnTo>
                  <a:lnTo>
                    <a:pt x="241" y="2895"/>
                  </a:lnTo>
                  <a:lnTo>
                    <a:pt x="0" y="3035"/>
                  </a:lnTo>
                  <a:lnTo>
                    <a:pt x="977" y="5143"/>
                  </a:lnTo>
                  <a:lnTo>
                    <a:pt x="3009" y="3670"/>
                  </a:lnTo>
                  <a:lnTo>
                    <a:pt x="4406" y="4343"/>
                  </a:lnTo>
                  <a:lnTo>
                    <a:pt x="7543" y="3898"/>
                  </a:lnTo>
                  <a:lnTo>
                    <a:pt x="7581" y="3048"/>
                  </a:lnTo>
                  <a:lnTo>
                    <a:pt x="4000" y="3009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742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7" name="object 1667" descr=""/>
            <p:cNvSpPr/>
            <p:nvPr/>
          </p:nvSpPr>
          <p:spPr>
            <a:xfrm>
              <a:off x="1958868" y="5490550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4241" y="0"/>
                  </a:moveTo>
                  <a:lnTo>
                    <a:pt x="3543" y="127"/>
                  </a:lnTo>
                  <a:lnTo>
                    <a:pt x="2882" y="406"/>
                  </a:lnTo>
                  <a:lnTo>
                    <a:pt x="1701" y="1130"/>
                  </a:lnTo>
                  <a:lnTo>
                    <a:pt x="0" y="1498"/>
                  </a:lnTo>
                  <a:lnTo>
                    <a:pt x="6045" y="5956"/>
                  </a:lnTo>
                  <a:lnTo>
                    <a:pt x="6756" y="5816"/>
                  </a:lnTo>
                  <a:lnTo>
                    <a:pt x="7162" y="5041"/>
                  </a:lnTo>
                  <a:lnTo>
                    <a:pt x="8191" y="3632"/>
                  </a:lnTo>
                  <a:lnTo>
                    <a:pt x="10426" y="4889"/>
                  </a:lnTo>
                  <a:lnTo>
                    <a:pt x="11328" y="3175"/>
                  </a:lnTo>
                  <a:lnTo>
                    <a:pt x="10172" y="2476"/>
                  </a:lnTo>
                  <a:lnTo>
                    <a:pt x="8940" y="2070"/>
                  </a:lnTo>
                  <a:lnTo>
                    <a:pt x="7404" y="2019"/>
                  </a:lnTo>
                  <a:lnTo>
                    <a:pt x="7226" y="1676"/>
                  </a:lnTo>
                  <a:lnTo>
                    <a:pt x="7061" y="1485"/>
                  </a:lnTo>
                  <a:lnTo>
                    <a:pt x="8305" y="838"/>
                  </a:lnTo>
                  <a:lnTo>
                    <a:pt x="7315" y="12"/>
                  </a:lnTo>
                  <a:lnTo>
                    <a:pt x="6146" y="38"/>
                  </a:lnTo>
                  <a:lnTo>
                    <a:pt x="4965" y="152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C78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8" name="object 1668" descr=""/>
            <p:cNvSpPr/>
            <p:nvPr/>
          </p:nvSpPr>
          <p:spPr>
            <a:xfrm>
              <a:off x="1961901" y="548783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432" y="0"/>
                  </a:moveTo>
                  <a:lnTo>
                    <a:pt x="3949" y="558"/>
                  </a:lnTo>
                  <a:lnTo>
                    <a:pt x="825" y="355"/>
                  </a:lnTo>
                  <a:lnTo>
                    <a:pt x="495" y="647"/>
                  </a:lnTo>
                  <a:lnTo>
                    <a:pt x="253" y="1003"/>
                  </a:lnTo>
                  <a:lnTo>
                    <a:pt x="139" y="1422"/>
                  </a:lnTo>
                  <a:lnTo>
                    <a:pt x="0" y="2324"/>
                  </a:lnTo>
                  <a:lnTo>
                    <a:pt x="114" y="3149"/>
                  </a:lnTo>
                  <a:lnTo>
                    <a:pt x="901" y="3746"/>
                  </a:lnTo>
                  <a:lnTo>
                    <a:pt x="1435" y="3670"/>
                  </a:lnTo>
                  <a:lnTo>
                    <a:pt x="1777" y="3378"/>
                  </a:lnTo>
                  <a:lnTo>
                    <a:pt x="1930" y="2870"/>
                  </a:lnTo>
                  <a:lnTo>
                    <a:pt x="2425" y="1257"/>
                  </a:lnTo>
                  <a:lnTo>
                    <a:pt x="4432" y="1917"/>
                  </a:lnTo>
                  <a:lnTo>
                    <a:pt x="5194" y="698"/>
                  </a:lnTo>
                  <a:lnTo>
                    <a:pt x="4838" y="50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C89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9" name="object 1669" descr=""/>
            <p:cNvSpPr/>
            <p:nvPr/>
          </p:nvSpPr>
          <p:spPr>
            <a:xfrm>
              <a:off x="1965852" y="548714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77" y="0"/>
                  </a:moveTo>
                  <a:lnTo>
                    <a:pt x="50" y="838"/>
                  </a:lnTo>
                  <a:lnTo>
                    <a:pt x="0" y="1244"/>
                  </a:lnTo>
                  <a:lnTo>
                    <a:pt x="419" y="1295"/>
                  </a:lnTo>
                  <a:lnTo>
                    <a:pt x="825" y="1333"/>
                  </a:lnTo>
                  <a:lnTo>
                    <a:pt x="1244" y="1384"/>
                  </a:lnTo>
                  <a:lnTo>
                    <a:pt x="1485" y="1244"/>
                  </a:lnTo>
                  <a:lnTo>
                    <a:pt x="1739" y="1155"/>
                  </a:lnTo>
                  <a:lnTo>
                    <a:pt x="2019" y="1092"/>
                  </a:lnTo>
                  <a:lnTo>
                    <a:pt x="1727" y="190"/>
                  </a:lnTo>
                  <a:lnTo>
                    <a:pt x="927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94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0" name="object 1670" descr=""/>
            <p:cNvSpPr/>
            <p:nvPr/>
          </p:nvSpPr>
          <p:spPr>
            <a:xfrm>
              <a:off x="1938827" y="5484251"/>
              <a:ext cx="24130" cy="10795"/>
            </a:xfrm>
            <a:custGeom>
              <a:avLst/>
              <a:gdLst/>
              <a:ahLst/>
              <a:cxnLst/>
              <a:rect l="l" t="t" r="r" b="b"/>
              <a:pathLst>
                <a:path w="24130" h="10795">
                  <a:moveTo>
                    <a:pt x="2870" y="4305"/>
                  </a:moveTo>
                  <a:lnTo>
                    <a:pt x="0" y="5676"/>
                  </a:lnTo>
                  <a:lnTo>
                    <a:pt x="15" y="6680"/>
                  </a:lnTo>
                  <a:lnTo>
                    <a:pt x="6667" y="9639"/>
                  </a:lnTo>
                  <a:lnTo>
                    <a:pt x="7531" y="9791"/>
                  </a:lnTo>
                  <a:lnTo>
                    <a:pt x="7962" y="9842"/>
                  </a:lnTo>
                  <a:lnTo>
                    <a:pt x="8851" y="10071"/>
                  </a:lnTo>
                  <a:lnTo>
                    <a:pt x="9728" y="10363"/>
                  </a:lnTo>
                  <a:lnTo>
                    <a:pt x="10642" y="10439"/>
                  </a:lnTo>
                  <a:lnTo>
                    <a:pt x="15735" y="7454"/>
                  </a:lnTo>
                  <a:lnTo>
                    <a:pt x="22244" y="7454"/>
                  </a:lnTo>
                  <a:lnTo>
                    <a:pt x="23037" y="6680"/>
                  </a:lnTo>
                  <a:lnTo>
                    <a:pt x="23755" y="4851"/>
                  </a:lnTo>
                  <a:lnTo>
                    <a:pt x="11074" y="4851"/>
                  </a:lnTo>
                  <a:lnTo>
                    <a:pt x="10388" y="4597"/>
                  </a:lnTo>
                  <a:lnTo>
                    <a:pt x="10187" y="4445"/>
                  </a:lnTo>
                  <a:lnTo>
                    <a:pt x="3746" y="4432"/>
                  </a:lnTo>
                  <a:lnTo>
                    <a:pt x="2870" y="4305"/>
                  </a:lnTo>
                  <a:close/>
                </a:path>
                <a:path w="24130" h="10795">
                  <a:moveTo>
                    <a:pt x="22244" y="7454"/>
                  </a:moveTo>
                  <a:lnTo>
                    <a:pt x="15735" y="7454"/>
                  </a:lnTo>
                  <a:lnTo>
                    <a:pt x="17526" y="8750"/>
                  </a:lnTo>
                  <a:lnTo>
                    <a:pt x="17970" y="8915"/>
                  </a:lnTo>
                  <a:lnTo>
                    <a:pt x="18440" y="9004"/>
                  </a:lnTo>
                  <a:lnTo>
                    <a:pt x="18935" y="8991"/>
                  </a:lnTo>
                  <a:lnTo>
                    <a:pt x="21399" y="8280"/>
                  </a:lnTo>
                  <a:lnTo>
                    <a:pt x="22244" y="7454"/>
                  </a:lnTo>
                  <a:close/>
                </a:path>
                <a:path w="24130" h="10795">
                  <a:moveTo>
                    <a:pt x="13169" y="0"/>
                  </a:moveTo>
                  <a:lnTo>
                    <a:pt x="12661" y="393"/>
                  </a:lnTo>
                  <a:lnTo>
                    <a:pt x="11976" y="622"/>
                  </a:lnTo>
                  <a:lnTo>
                    <a:pt x="11772" y="1346"/>
                  </a:lnTo>
                  <a:lnTo>
                    <a:pt x="11658" y="1879"/>
                  </a:lnTo>
                  <a:lnTo>
                    <a:pt x="11575" y="3568"/>
                  </a:lnTo>
                  <a:lnTo>
                    <a:pt x="11466" y="4216"/>
                  </a:lnTo>
                  <a:lnTo>
                    <a:pt x="11408" y="4432"/>
                  </a:lnTo>
                  <a:lnTo>
                    <a:pt x="11301" y="4597"/>
                  </a:lnTo>
                  <a:lnTo>
                    <a:pt x="11074" y="4851"/>
                  </a:lnTo>
                  <a:lnTo>
                    <a:pt x="23755" y="4851"/>
                  </a:lnTo>
                  <a:lnTo>
                    <a:pt x="23875" y="4546"/>
                  </a:lnTo>
                  <a:lnTo>
                    <a:pt x="23852" y="3873"/>
                  </a:lnTo>
                  <a:lnTo>
                    <a:pt x="23637" y="3594"/>
                  </a:lnTo>
                  <a:lnTo>
                    <a:pt x="20434" y="3594"/>
                  </a:lnTo>
                  <a:lnTo>
                    <a:pt x="20027" y="3568"/>
                  </a:lnTo>
                  <a:lnTo>
                    <a:pt x="19682" y="3136"/>
                  </a:lnTo>
                  <a:lnTo>
                    <a:pt x="16802" y="3136"/>
                  </a:lnTo>
                  <a:lnTo>
                    <a:pt x="15519" y="2171"/>
                  </a:lnTo>
                  <a:lnTo>
                    <a:pt x="14389" y="927"/>
                  </a:lnTo>
                  <a:lnTo>
                    <a:pt x="13169" y="0"/>
                  </a:lnTo>
                  <a:close/>
                </a:path>
                <a:path w="24130" h="10795">
                  <a:moveTo>
                    <a:pt x="7239" y="1409"/>
                  </a:moveTo>
                  <a:lnTo>
                    <a:pt x="5880" y="2565"/>
                  </a:lnTo>
                  <a:lnTo>
                    <a:pt x="5588" y="2857"/>
                  </a:lnTo>
                  <a:lnTo>
                    <a:pt x="5346" y="3200"/>
                  </a:lnTo>
                  <a:lnTo>
                    <a:pt x="5207" y="3606"/>
                  </a:lnTo>
                  <a:lnTo>
                    <a:pt x="4902" y="4216"/>
                  </a:lnTo>
                  <a:lnTo>
                    <a:pt x="4394" y="4445"/>
                  </a:lnTo>
                  <a:lnTo>
                    <a:pt x="10187" y="4445"/>
                  </a:lnTo>
                  <a:lnTo>
                    <a:pt x="9444" y="3873"/>
                  </a:lnTo>
                  <a:lnTo>
                    <a:pt x="9042" y="2730"/>
                  </a:lnTo>
                  <a:lnTo>
                    <a:pt x="8229" y="1879"/>
                  </a:lnTo>
                  <a:lnTo>
                    <a:pt x="7239" y="1409"/>
                  </a:lnTo>
                  <a:close/>
                </a:path>
                <a:path w="24130" h="10795">
                  <a:moveTo>
                    <a:pt x="23101" y="2895"/>
                  </a:moveTo>
                  <a:lnTo>
                    <a:pt x="21945" y="3048"/>
                  </a:lnTo>
                  <a:lnTo>
                    <a:pt x="20840" y="3060"/>
                  </a:lnTo>
                  <a:lnTo>
                    <a:pt x="20434" y="3594"/>
                  </a:lnTo>
                  <a:lnTo>
                    <a:pt x="23637" y="3594"/>
                  </a:lnTo>
                  <a:lnTo>
                    <a:pt x="23101" y="2895"/>
                  </a:lnTo>
                  <a:close/>
                </a:path>
                <a:path w="24130" h="10795">
                  <a:moveTo>
                    <a:pt x="19278" y="3048"/>
                  </a:moveTo>
                  <a:lnTo>
                    <a:pt x="18935" y="3060"/>
                  </a:lnTo>
                  <a:lnTo>
                    <a:pt x="18592" y="3111"/>
                  </a:lnTo>
                  <a:lnTo>
                    <a:pt x="16802" y="3136"/>
                  </a:lnTo>
                  <a:lnTo>
                    <a:pt x="19682" y="3136"/>
                  </a:lnTo>
                  <a:lnTo>
                    <a:pt x="19278" y="3048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1" name="object 1671" descr=""/>
            <p:cNvSpPr/>
            <p:nvPr/>
          </p:nvSpPr>
          <p:spPr>
            <a:xfrm>
              <a:off x="1953210" y="548517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0" y="0"/>
                  </a:moveTo>
                  <a:lnTo>
                    <a:pt x="431" y="2616"/>
                  </a:lnTo>
                  <a:lnTo>
                    <a:pt x="1689" y="3619"/>
                  </a:lnTo>
                  <a:lnTo>
                    <a:pt x="4216" y="2197"/>
                  </a:lnTo>
                  <a:lnTo>
                    <a:pt x="3848" y="1828"/>
                  </a:lnTo>
                  <a:lnTo>
                    <a:pt x="3530" y="1397"/>
                  </a:lnTo>
                  <a:lnTo>
                    <a:pt x="3047" y="1168"/>
                  </a:lnTo>
                  <a:lnTo>
                    <a:pt x="2730" y="1117"/>
                  </a:lnTo>
                  <a:lnTo>
                    <a:pt x="2412" y="1016"/>
                  </a:lnTo>
                  <a:lnTo>
                    <a:pt x="2120" y="850"/>
                  </a:lnTo>
                  <a:lnTo>
                    <a:pt x="1701" y="647"/>
                  </a:lnTo>
                  <a:lnTo>
                    <a:pt x="1333" y="381"/>
                  </a:lnTo>
                  <a:lnTo>
                    <a:pt x="1003" y="50"/>
                  </a:lnTo>
                  <a:lnTo>
                    <a:pt x="673" y="63"/>
                  </a:lnTo>
                  <a:lnTo>
                    <a:pt x="330" y="50"/>
                  </a:lnTo>
                  <a:close/>
                </a:path>
              </a:pathLst>
            </a:custGeom>
            <a:solidFill>
              <a:srgbClr val="DDC2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2" name="object 1672" descr=""/>
            <p:cNvSpPr/>
            <p:nvPr/>
          </p:nvSpPr>
          <p:spPr>
            <a:xfrm>
              <a:off x="1946727" y="548234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523" y="0"/>
                  </a:moveTo>
                  <a:lnTo>
                    <a:pt x="0" y="1562"/>
                  </a:lnTo>
                  <a:lnTo>
                    <a:pt x="114" y="2412"/>
                  </a:lnTo>
                  <a:lnTo>
                    <a:pt x="584" y="3035"/>
                  </a:lnTo>
                  <a:lnTo>
                    <a:pt x="1333" y="3441"/>
                  </a:lnTo>
                  <a:lnTo>
                    <a:pt x="2412" y="3797"/>
                  </a:lnTo>
                  <a:lnTo>
                    <a:pt x="3441" y="3848"/>
                  </a:lnTo>
                  <a:lnTo>
                    <a:pt x="4317" y="2959"/>
                  </a:lnTo>
                  <a:lnTo>
                    <a:pt x="5270" y="1904"/>
                  </a:lnTo>
                  <a:lnTo>
                    <a:pt x="4991" y="1854"/>
                  </a:lnTo>
                  <a:lnTo>
                    <a:pt x="4419" y="1727"/>
                  </a:lnTo>
                  <a:lnTo>
                    <a:pt x="2933" y="2133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3A7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3" name="object 1673" descr=""/>
            <p:cNvSpPr/>
            <p:nvPr/>
          </p:nvSpPr>
          <p:spPr>
            <a:xfrm>
              <a:off x="1956258" y="54863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253" y="508"/>
                  </a:lnTo>
                  <a:lnTo>
                    <a:pt x="558" y="952"/>
                  </a:lnTo>
                  <a:lnTo>
                    <a:pt x="1181" y="1016"/>
                  </a:lnTo>
                  <a:lnTo>
                    <a:pt x="977" y="457"/>
                  </a:lnTo>
                  <a:lnTo>
                    <a:pt x="584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4" name="object 1674" descr=""/>
            <p:cNvSpPr/>
            <p:nvPr/>
          </p:nvSpPr>
          <p:spPr>
            <a:xfrm>
              <a:off x="1958451" y="548730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219" y="0"/>
                  </a:moveTo>
                  <a:lnTo>
                    <a:pt x="0" y="0"/>
                  </a:lnTo>
                  <a:lnTo>
                    <a:pt x="88" y="457"/>
                  </a:lnTo>
                  <a:lnTo>
                    <a:pt x="254" y="889"/>
                  </a:lnTo>
                  <a:lnTo>
                    <a:pt x="800" y="723"/>
                  </a:lnTo>
                  <a:lnTo>
                    <a:pt x="1003" y="660"/>
                  </a:lnTo>
                  <a:lnTo>
                    <a:pt x="1079" y="254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BCF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5" name="object 1675" descr=""/>
            <p:cNvSpPr/>
            <p:nvPr/>
          </p:nvSpPr>
          <p:spPr>
            <a:xfrm>
              <a:off x="1976135" y="5521613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1468" y="0"/>
                  </a:moveTo>
                  <a:lnTo>
                    <a:pt x="10807" y="101"/>
                  </a:lnTo>
                  <a:lnTo>
                    <a:pt x="10172" y="393"/>
                  </a:lnTo>
                  <a:lnTo>
                    <a:pt x="9372" y="825"/>
                  </a:lnTo>
                  <a:lnTo>
                    <a:pt x="9004" y="1092"/>
                  </a:lnTo>
                  <a:lnTo>
                    <a:pt x="7962" y="1739"/>
                  </a:lnTo>
                  <a:lnTo>
                    <a:pt x="6832" y="1511"/>
                  </a:lnTo>
                  <a:lnTo>
                    <a:pt x="5727" y="1460"/>
                  </a:lnTo>
                  <a:lnTo>
                    <a:pt x="4292" y="1435"/>
                  </a:lnTo>
                  <a:lnTo>
                    <a:pt x="2921" y="1714"/>
                  </a:lnTo>
                  <a:lnTo>
                    <a:pt x="0" y="4064"/>
                  </a:lnTo>
                  <a:lnTo>
                    <a:pt x="139" y="4495"/>
                  </a:lnTo>
                  <a:lnTo>
                    <a:pt x="482" y="4864"/>
                  </a:lnTo>
                  <a:lnTo>
                    <a:pt x="2209" y="4914"/>
                  </a:lnTo>
                  <a:lnTo>
                    <a:pt x="5029" y="3175"/>
                  </a:lnTo>
                  <a:lnTo>
                    <a:pt x="8153" y="4140"/>
                  </a:lnTo>
                  <a:lnTo>
                    <a:pt x="11137" y="3860"/>
                  </a:lnTo>
                  <a:lnTo>
                    <a:pt x="11188" y="2578"/>
                  </a:lnTo>
                  <a:lnTo>
                    <a:pt x="11938" y="1955"/>
                  </a:lnTo>
                  <a:lnTo>
                    <a:pt x="13131" y="1752"/>
                  </a:lnTo>
                  <a:lnTo>
                    <a:pt x="13220" y="1435"/>
                  </a:lnTo>
                  <a:lnTo>
                    <a:pt x="13322" y="800"/>
                  </a:lnTo>
                  <a:lnTo>
                    <a:pt x="12979" y="495"/>
                  </a:lnTo>
                  <a:lnTo>
                    <a:pt x="12598" y="254"/>
                  </a:lnTo>
                  <a:lnTo>
                    <a:pt x="12166" y="88"/>
                  </a:lnTo>
                  <a:lnTo>
                    <a:pt x="11468" y="0"/>
                  </a:lnTo>
                  <a:close/>
                </a:path>
              </a:pathLst>
            </a:custGeom>
            <a:solidFill>
              <a:srgbClr val="DAC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6" name="object 1676" descr=""/>
            <p:cNvSpPr/>
            <p:nvPr/>
          </p:nvSpPr>
          <p:spPr>
            <a:xfrm>
              <a:off x="1978402" y="5532661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1879" y="635"/>
                  </a:moveTo>
                  <a:lnTo>
                    <a:pt x="0" y="1498"/>
                  </a:lnTo>
                  <a:lnTo>
                    <a:pt x="1295" y="2311"/>
                  </a:lnTo>
                  <a:lnTo>
                    <a:pt x="1930" y="3124"/>
                  </a:lnTo>
                  <a:lnTo>
                    <a:pt x="3987" y="4038"/>
                  </a:lnTo>
                  <a:lnTo>
                    <a:pt x="6134" y="4127"/>
                  </a:lnTo>
                  <a:lnTo>
                    <a:pt x="8331" y="3962"/>
                  </a:lnTo>
                  <a:lnTo>
                    <a:pt x="9766" y="3289"/>
                  </a:lnTo>
                  <a:lnTo>
                    <a:pt x="10185" y="2184"/>
                  </a:lnTo>
                  <a:lnTo>
                    <a:pt x="9928" y="1181"/>
                  </a:lnTo>
                  <a:lnTo>
                    <a:pt x="4457" y="1181"/>
                  </a:lnTo>
                  <a:lnTo>
                    <a:pt x="3606" y="698"/>
                  </a:lnTo>
                  <a:lnTo>
                    <a:pt x="1879" y="635"/>
                  </a:lnTo>
                  <a:close/>
                </a:path>
                <a:path w="10794" h="4445">
                  <a:moveTo>
                    <a:pt x="5994" y="0"/>
                  </a:moveTo>
                  <a:lnTo>
                    <a:pt x="5626" y="165"/>
                  </a:lnTo>
                  <a:lnTo>
                    <a:pt x="4974" y="698"/>
                  </a:lnTo>
                  <a:lnTo>
                    <a:pt x="4457" y="1181"/>
                  </a:lnTo>
                  <a:lnTo>
                    <a:pt x="9928" y="1181"/>
                  </a:lnTo>
                  <a:lnTo>
                    <a:pt x="9846" y="558"/>
                  </a:lnTo>
                  <a:lnTo>
                    <a:pt x="7772" y="558"/>
                  </a:lnTo>
                  <a:lnTo>
                    <a:pt x="6705" y="228"/>
                  </a:lnTo>
                  <a:lnTo>
                    <a:pt x="6349" y="12"/>
                  </a:lnTo>
                  <a:lnTo>
                    <a:pt x="5994" y="0"/>
                  </a:lnTo>
                  <a:close/>
                </a:path>
                <a:path w="10794" h="4445">
                  <a:moveTo>
                    <a:pt x="9931" y="279"/>
                  </a:moveTo>
                  <a:lnTo>
                    <a:pt x="8851" y="533"/>
                  </a:lnTo>
                  <a:lnTo>
                    <a:pt x="7772" y="558"/>
                  </a:lnTo>
                  <a:lnTo>
                    <a:pt x="9846" y="558"/>
                  </a:lnTo>
                  <a:lnTo>
                    <a:pt x="9931" y="279"/>
                  </a:lnTo>
                  <a:close/>
                </a:path>
              </a:pathLst>
            </a:custGeom>
            <a:solidFill>
              <a:srgbClr val="A35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7" name="object 1677" descr=""/>
            <p:cNvSpPr/>
            <p:nvPr/>
          </p:nvSpPr>
          <p:spPr>
            <a:xfrm>
              <a:off x="1976311" y="553306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489" y="0"/>
                  </a:moveTo>
                  <a:lnTo>
                    <a:pt x="2247" y="50"/>
                  </a:lnTo>
                  <a:lnTo>
                    <a:pt x="2006" y="114"/>
                  </a:lnTo>
                  <a:lnTo>
                    <a:pt x="1765" y="165"/>
                  </a:lnTo>
                  <a:lnTo>
                    <a:pt x="850" y="685"/>
                  </a:lnTo>
                  <a:lnTo>
                    <a:pt x="165" y="1384"/>
                  </a:lnTo>
                  <a:lnTo>
                    <a:pt x="0" y="2463"/>
                  </a:lnTo>
                  <a:lnTo>
                    <a:pt x="114" y="2971"/>
                  </a:lnTo>
                  <a:lnTo>
                    <a:pt x="368" y="3390"/>
                  </a:lnTo>
                  <a:lnTo>
                    <a:pt x="761" y="3721"/>
                  </a:lnTo>
                  <a:lnTo>
                    <a:pt x="1727" y="4241"/>
                  </a:lnTo>
                  <a:lnTo>
                    <a:pt x="2717" y="4279"/>
                  </a:lnTo>
                  <a:lnTo>
                    <a:pt x="3733" y="3911"/>
                  </a:lnTo>
                  <a:lnTo>
                    <a:pt x="4444" y="3517"/>
                  </a:lnTo>
                  <a:lnTo>
                    <a:pt x="5003" y="3035"/>
                  </a:lnTo>
                  <a:lnTo>
                    <a:pt x="4610" y="2108"/>
                  </a:lnTo>
                  <a:lnTo>
                    <a:pt x="3771" y="1701"/>
                  </a:lnTo>
                  <a:lnTo>
                    <a:pt x="3555" y="1079"/>
                  </a:lnTo>
                  <a:lnTo>
                    <a:pt x="3975" y="241"/>
                  </a:lnTo>
                  <a:lnTo>
                    <a:pt x="3479" y="165"/>
                  </a:lnTo>
                  <a:lnTo>
                    <a:pt x="2984" y="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8" name="object 1678" descr=""/>
            <p:cNvSpPr/>
            <p:nvPr/>
          </p:nvSpPr>
          <p:spPr>
            <a:xfrm>
              <a:off x="1982011" y="553259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498" y="0"/>
                  </a:moveTo>
                  <a:lnTo>
                    <a:pt x="1028" y="330"/>
                  </a:lnTo>
                  <a:lnTo>
                    <a:pt x="685" y="469"/>
                  </a:lnTo>
                  <a:lnTo>
                    <a:pt x="0" y="774"/>
                  </a:lnTo>
                  <a:lnTo>
                    <a:pt x="749" y="1689"/>
                  </a:lnTo>
                  <a:lnTo>
                    <a:pt x="1435" y="1663"/>
                  </a:lnTo>
                  <a:lnTo>
                    <a:pt x="2044" y="622"/>
                  </a:lnTo>
                  <a:lnTo>
                    <a:pt x="1828" y="12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853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9" name="object 1679" descr=""/>
            <p:cNvSpPr/>
            <p:nvPr/>
          </p:nvSpPr>
          <p:spPr>
            <a:xfrm>
              <a:off x="1977517" y="5531775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1346" y="381"/>
                  </a:moveTo>
                  <a:lnTo>
                    <a:pt x="1104" y="177"/>
                  </a:lnTo>
                  <a:lnTo>
                    <a:pt x="139" y="0"/>
                  </a:lnTo>
                  <a:lnTo>
                    <a:pt x="76" y="177"/>
                  </a:lnTo>
                  <a:lnTo>
                    <a:pt x="0" y="1358"/>
                  </a:lnTo>
                  <a:lnTo>
                    <a:pt x="381" y="1727"/>
                  </a:lnTo>
                  <a:lnTo>
                    <a:pt x="774" y="1752"/>
                  </a:lnTo>
                  <a:lnTo>
                    <a:pt x="1219" y="1358"/>
                  </a:lnTo>
                  <a:lnTo>
                    <a:pt x="1346" y="381"/>
                  </a:lnTo>
                  <a:close/>
                </a:path>
                <a:path w="7619" h="1904">
                  <a:moveTo>
                    <a:pt x="7581" y="1117"/>
                  </a:moveTo>
                  <a:lnTo>
                    <a:pt x="6883" y="203"/>
                  </a:lnTo>
                  <a:lnTo>
                    <a:pt x="6197" y="215"/>
                  </a:lnTo>
                  <a:lnTo>
                    <a:pt x="5511" y="1155"/>
                  </a:lnTo>
                  <a:lnTo>
                    <a:pt x="5854" y="1231"/>
                  </a:lnTo>
                  <a:lnTo>
                    <a:pt x="6197" y="1333"/>
                  </a:lnTo>
                  <a:lnTo>
                    <a:pt x="6527" y="1447"/>
                  </a:lnTo>
                  <a:lnTo>
                    <a:pt x="6883" y="1346"/>
                  </a:lnTo>
                  <a:lnTo>
                    <a:pt x="7581" y="1117"/>
                  </a:lnTo>
                  <a:close/>
                </a:path>
              </a:pathLst>
            </a:custGeom>
            <a:solidFill>
              <a:srgbClr val="D8C6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0" name="object 1680" descr=""/>
            <p:cNvSpPr/>
            <p:nvPr/>
          </p:nvSpPr>
          <p:spPr>
            <a:xfrm>
              <a:off x="1966523" y="552566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4000" y="0"/>
                  </a:moveTo>
                  <a:lnTo>
                    <a:pt x="2425" y="584"/>
                  </a:lnTo>
                  <a:lnTo>
                    <a:pt x="1003" y="2590"/>
                  </a:lnTo>
                  <a:lnTo>
                    <a:pt x="469" y="3441"/>
                  </a:lnTo>
                  <a:lnTo>
                    <a:pt x="0" y="4292"/>
                  </a:lnTo>
                  <a:lnTo>
                    <a:pt x="266" y="5346"/>
                  </a:lnTo>
                  <a:lnTo>
                    <a:pt x="838" y="6172"/>
                  </a:lnTo>
                  <a:lnTo>
                    <a:pt x="4203" y="7924"/>
                  </a:lnTo>
                  <a:lnTo>
                    <a:pt x="5105" y="8191"/>
                  </a:lnTo>
                  <a:lnTo>
                    <a:pt x="6019" y="8394"/>
                  </a:lnTo>
                  <a:lnTo>
                    <a:pt x="6896" y="8394"/>
                  </a:lnTo>
                  <a:lnTo>
                    <a:pt x="7734" y="7899"/>
                  </a:lnTo>
                  <a:lnTo>
                    <a:pt x="8813" y="6908"/>
                  </a:lnTo>
                  <a:lnTo>
                    <a:pt x="7543" y="6134"/>
                  </a:lnTo>
                  <a:lnTo>
                    <a:pt x="7442" y="4876"/>
                  </a:lnTo>
                  <a:lnTo>
                    <a:pt x="7378" y="4521"/>
                  </a:lnTo>
                  <a:lnTo>
                    <a:pt x="7213" y="4178"/>
                  </a:lnTo>
                  <a:lnTo>
                    <a:pt x="6578" y="3873"/>
                  </a:lnTo>
                  <a:lnTo>
                    <a:pt x="6591" y="3429"/>
                  </a:lnTo>
                  <a:lnTo>
                    <a:pt x="6934" y="2908"/>
                  </a:lnTo>
                  <a:lnTo>
                    <a:pt x="5816" y="2133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1" name="object 1681" descr=""/>
            <p:cNvSpPr/>
            <p:nvPr/>
          </p:nvSpPr>
          <p:spPr>
            <a:xfrm>
              <a:off x="1966714" y="552370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79">
                  <a:moveTo>
                    <a:pt x="7696" y="0"/>
                  </a:moveTo>
                  <a:lnTo>
                    <a:pt x="5143" y="558"/>
                  </a:lnTo>
                  <a:lnTo>
                    <a:pt x="2628" y="876"/>
                  </a:lnTo>
                  <a:lnTo>
                    <a:pt x="1828" y="1104"/>
                  </a:lnTo>
                  <a:lnTo>
                    <a:pt x="0" y="3530"/>
                  </a:lnTo>
                  <a:lnTo>
                    <a:pt x="228" y="4330"/>
                  </a:lnTo>
                  <a:lnTo>
                    <a:pt x="685" y="4864"/>
                  </a:lnTo>
                  <a:lnTo>
                    <a:pt x="1549" y="4978"/>
                  </a:lnTo>
                  <a:lnTo>
                    <a:pt x="2578" y="3162"/>
                  </a:lnTo>
                  <a:lnTo>
                    <a:pt x="4165" y="3949"/>
                  </a:lnTo>
                  <a:lnTo>
                    <a:pt x="5626" y="4089"/>
                  </a:lnTo>
                  <a:lnTo>
                    <a:pt x="6565" y="2082"/>
                  </a:lnTo>
                  <a:lnTo>
                    <a:pt x="8597" y="3606"/>
                  </a:lnTo>
                  <a:lnTo>
                    <a:pt x="9906" y="2768"/>
                  </a:lnTo>
                  <a:lnTo>
                    <a:pt x="9906" y="1879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2" name="object 1682" descr=""/>
            <p:cNvSpPr/>
            <p:nvPr/>
          </p:nvSpPr>
          <p:spPr>
            <a:xfrm>
              <a:off x="1973417" y="552888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844" y="0"/>
                  </a:moveTo>
                  <a:lnTo>
                    <a:pt x="1981" y="114"/>
                  </a:lnTo>
                  <a:lnTo>
                    <a:pt x="1460" y="723"/>
                  </a:lnTo>
                  <a:lnTo>
                    <a:pt x="393" y="228"/>
                  </a:lnTo>
                  <a:lnTo>
                    <a:pt x="0" y="1092"/>
                  </a:lnTo>
                  <a:lnTo>
                    <a:pt x="50" y="1587"/>
                  </a:lnTo>
                  <a:lnTo>
                    <a:pt x="88" y="1828"/>
                  </a:lnTo>
                  <a:lnTo>
                    <a:pt x="685" y="2933"/>
                  </a:lnTo>
                  <a:lnTo>
                    <a:pt x="1689" y="2857"/>
                  </a:lnTo>
                  <a:lnTo>
                    <a:pt x="2705" y="2743"/>
                  </a:lnTo>
                  <a:lnTo>
                    <a:pt x="3479" y="2476"/>
                  </a:lnTo>
                  <a:lnTo>
                    <a:pt x="3797" y="1739"/>
                  </a:lnTo>
                  <a:lnTo>
                    <a:pt x="4318" y="1219"/>
                  </a:lnTo>
                  <a:lnTo>
                    <a:pt x="4241" y="825"/>
                  </a:lnTo>
                  <a:lnTo>
                    <a:pt x="3632" y="127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D97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3" name="object 1683" descr=""/>
            <p:cNvSpPr/>
            <p:nvPr/>
          </p:nvSpPr>
          <p:spPr>
            <a:xfrm>
              <a:off x="1972114" y="552857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346" y="0"/>
                  </a:moveTo>
                  <a:lnTo>
                    <a:pt x="876" y="241"/>
                  </a:lnTo>
                  <a:lnTo>
                    <a:pt x="0" y="0"/>
                  </a:lnTo>
                  <a:lnTo>
                    <a:pt x="114" y="1066"/>
                  </a:lnTo>
                  <a:lnTo>
                    <a:pt x="876" y="1219"/>
                  </a:lnTo>
                  <a:lnTo>
                    <a:pt x="1295" y="1397"/>
                  </a:lnTo>
                  <a:lnTo>
                    <a:pt x="2070" y="1308"/>
                  </a:lnTo>
                  <a:lnTo>
                    <a:pt x="2908" y="1333"/>
                  </a:lnTo>
                  <a:lnTo>
                    <a:pt x="3289" y="41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E0CC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4" name="object 1684" descr=""/>
            <p:cNvSpPr/>
            <p:nvPr/>
          </p:nvSpPr>
          <p:spPr>
            <a:xfrm>
              <a:off x="1972147" y="553055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219" y="0"/>
                  </a:moveTo>
                  <a:lnTo>
                    <a:pt x="4864" y="12"/>
                  </a:lnTo>
                  <a:lnTo>
                    <a:pt x="4495" y="406"/>
                  </a:lnTo>
                  <a:lnTo>
                    <a:pt x="1358" y="165"/>
                  </a:lnTo>
                  <a:lnTo>
                    <a:pt x="0" y="1689"/>
                  </a:lnTo>
                  <a:lnTo>
                    <a:pt x="2324" y="1447"/>
                  </a:lnTo>
                  <a:lnTo>
                    <a:pt x="2374" y="2298"/>
                  </a:lnTo>
                  <a:lnTo>
                    <a:pt x="3301" y="3390"/>
                  </a:lnTo>
                  <a:lnTo>
                    <a:pt x="4216" y="3441"/>
                  </a:lnTo>
                  <a:lnTo>
                    <a:pt x="5156" y="2298"/>
                  </a:lnTo>
                  <a:lnTo>
                    <a:pt x="5600" y="2006"/>
                  </a:lnTo>
                  <a:lnTo>
                    <a:pt x="6489" y="1397"/>
                  </a:lnTo>
                  <a:lnTo>
                    <a:pt x="5562" y="457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9B5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5" name="object 1685" descr=""/>
            <p:cNvSpPr/>
            <p:nvPr/>
          </p:nvSpPr>
          <p:spPr>
            <a:xfrm>
              <a:off x="1976644" y="553005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457" y="0"/>
                  </a:moveTo>
                  <a:lnTo>
                    <a:pt x="63" y="241"/>
                  </a:lnTo>
                  <a:lnTo>
                    <a:pt x="0" y="901"/>
                  </a:lnTo>
                  <a:lnTo>
                    <a:pt x="355" y="927"/>
                  </a:lnTo>
                  <a:lnTo>
                    <a:pt x="1066" y="952"/>
                  </a:lnTo>
                  <a:lnTo>
                    <a:pt x="1066" y="355"/>
                  </a:lnTo>
                  <a:lnTo>
                    <a:pt x="1092" y="5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CD1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6" name="object 1686" descr=""/>
            <p:cNvSpPr/>
            <p:nvPr/>
          </p:nvSpPr>
          <p:spPr>
            <a:xfrm>
              <a:off x="1987265" y="553326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2019" y="0"/>
                  </a:moveTo>
                  <a:lnTo>
                    <a:pt x="1663" y="38"/>
                  </a:lnTo>
                  <a:lnTo>
                    <a:pt x="939" y="88"/>
                  </a:lnTo>
                  <a:lnTo>
                    <a:pt x="622" y="1003"/>
                  </a:lnTo>
                  <a:lnTo>
                    <a:pt x="317" y="1930"/>
                  </a:lnTo>
                  <a:lnTo>
                    <a:pt x="0" y="2844"/>
                  </a:lnTo>
                  <a:lnTo>
                    <a:pt x="228" y="3289"/>
                  </a:lnTo>
                  <a:lnTo>
                    <a:pt x="355" y="3505"/>
                  </a:lnTo>
                  <a:lnTo>
                    <a:pt x="1181" y="4140"/>
                  </a:lnTo>
                  <a:lnTo>
                    <a:pt x="2032" y="4610"/>
                  </a:lnTo>
                  <a:lnTo>
                    <a:pt x="3073" y="3975"/>
                  </a:lnTo>
                  <a:lnTo>
                    <a:pt x="3213" y="3721"/>
                  </a:lnTo>
                  <a:lnTo>
                    <a:pt x="3314" y="3441"/>
                  </a:lnTo>
                  <a:lnTo>
                    <a:pt x="3378" y="3162"/>
                  </a:lnTo>
                  <a:lnTo>
                    <a:pt x="2120" y="850"/>
                  </a:lnTo>
                  <a:lnTo>
                    <a:pt x="2108" y="571"/>
                  </a:lnTo>
                  <a:lnTo>
                    <a:pt x="2082" y="279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08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7" name="object 1687" descr=""/>
            <p:cNvSpPr/>
            <p:nvPr/>
          </p:nvSpPr>
          <p:spPr>
            <a:xfrm>
              <a:off x="1956060" y="5550332"/>
              <a:ext cx="20955" cy="5080"/>
            </a:xfrm>
            <a:custGeom>
              <a:avLst/>
              <a:gdLst/>
              <a:ahLst/>
              <a:cxnLst/>
              <a:rect l="l" t="t" r="r" b="b"/>
              <a:pathLst>
                <a:path w="20955" h="5079">
                  <a:moveTo>
                    <a:pt x="19456" y="12"/>
                  </a:moveTo>
                  <a:lnTo>
                    <a:pt x="18288" y="0"/>
                  </a:lnTo>
                  <a:lnTo>
                    <a:pt x="17843" y="63"/>
                  </a:lnTo>
                  <a:lnTo>
                    <a:pt x="15735" y="673"/>
                  </a:lnTo>
                  <a:lnTo>
                    <a:pt x="13601" y="1041"/>
                  </a:lnTo>
                  <a:lnTo>
                    <a:pt x="11963" y="1587"/>
                  </a:lnTo>
                  <a:lnTo>
                    <a:pt x="10909" y="1777"/>
                  </a:lnTo>
                  <a:lnTo>
                    <a:pt x="8712" y="1765"/>
                  </a:lnTo>
                  <a:lnTo>
                    <a:pt x="7594" y="1549"/>
                  </a:lnTo>
                  <a:lnTo>
                    <a:pt x="6489" y="1460"/>
                  </a:lnTo>
                  <a:lnTo>
                    <a:pt x="5029" y="1460"/>
                  </a:lnTo>
                  <a:lnTo>
                    <a:pt x="3594" y="1714"/>
                  </a:lnTo>
                  <a:lnTo>
                    <a:pt x="2171" y="1904"/>
                  </a:lnTo>
                  <a:lnTo>
                    <a:pt x="1397" y="2057"/>
                  </a:lnTo>
                  <a:lnTo>
                    <a:pt x="698" y="2349"/>
                  </a:lnTo>
                  <a:lnTo>
                    <a:pt x="152" y="2933"/>
                  </a:lnTo>
                  <a:lnTo>
                    <a:pt x="0" y="3479"/>
                  </a:lnTo>
                  <a:lnTo>
                    <a:pt x="114" y="3962"/>
                  </a:lnTo>
                  <a:lnTo>
                    <a:pt x="469" y="4394"/>
                  </a:lnTo>
                  <a:lnTo>
                    <a:pt x="990" y="4533"/>
                  </a:lnTo>
                  <a:lnTo>
                    <a:pt x="1524" y="4597"/>
                  </a:lnTo>
                  <a:lnTo>
                    <a:pt x="5092" y="4406"/>
                  </a:lnTo>
                  <a:lnTo>
                    <a:pt x="8153" y="4940"/>
                  </a:lnTo>
                  <a:lnTo>
                    <a:pt x="11176" y="4254"/>
                  </a:lnTo>
                  <a:lnTo>
                    <a:pt x="14160" y="3809"/>
                  </a:lnTo>
                  <a:lnTo>
                    <a:pt x="14909" y="3441"/>
                  </a:lnTo>
                  <a:lnTo>
                    <a:pt x="15773" y="3530"/>
                  </a:lnTo>
                  <a:lnTo>
                    <a:pt x="16510" y="3149"/>
                  </a:lnTo>
                  <a:lnTo>
                    <a:pt x="18376" y="2730"/>
                  </a:lnTo>
                  <a:lnTo>
                    <a:pt x="18834" y="2578"/>
                  </a:lnTo>
                  <a:lnTo>
                    <a:pt x="19240" y="2349"/>
                  </a:lnTo>
                  <a:lnTo>
                    <a:pt x="19634" y="2070"/>
                  </a:lnTo>
                  <a:lnTo>
                    <a:pt x="19964" y="2044"/>
                  </a:lnTo>
                  <a:lnTo>
                    <a:pt x="20281" y="1943"/>
                  </a:lnTo>
                  <a:lnTo>
                    <a:pt x="20574" y="1777"/>
                  </a:lnTo>
                  <a:lnTo>
                    <a:pt x="20561" y="787"/>
                  </a:lnTo>
                  <a:lnTo>
                    <a:pt x="20040" y="317"/>
                  </a:lnTo>
                  <a:lnTo>
                    <a:pt x="19456" y="12"/>
                  </a:lnTo>
                  <a:close/>
                </a:path>
              </a:pathLst>
            </a:custGeom>
            <a:solidFill>
              <a:srgbClr val="EB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8" name="object 1688" descr=""/>
            <p:cNvSpPr/>
            <p:nvPr/>
          </p:nvSpPr>
          <p:spPr>
            <a:xfrm>
              <a:off x="1956061" y="5554372"/>
              <a:ext cx="11430" cy="1905"/>
            </a:xfrm>
            <a:custGeom>
              <a:avLst/>
              <a:gdLst/>
              <a:ahLst/>
              <a:cxnLst/>
              <a:rect l="l" t="t" r="r" b="b"/>
              <a:pathLst>
                <a:path w="11430" h="1904">
                  <a:moveTo>
                    <a:pt x="330" y="0"/>
                  </a:moveTo>
                  <a:lnTo>
                    <a:pt x="0" y="393"/>
                  </a:lnTo>
                  <a:lnTo>
                    <a:pt x="254" y="838"/>
                  </a:lnTo>
                  <a:lnTo>
                    <a:pt x="3898" y="698"/>
                  </a:lnTo>
                  <a:lnTo>
                    <a:pt x="7607" y="1701"/>
                  </a:lnTo>
                  <a:lnTo>
                    <a:pt x="11176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9" name="object 1689" descr=""/>
            <p:cNvSpPr/>
            <p:nvPr/>
          </p:nvSpPr>
          <p:spPr>
            <a:xfrm>
              <a:off x="1951883" y="555315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095" y="0"/>
                  </a:moveTo>
                  <a:lnTo>
                    <a:pt x="673" y="698"/>
                  </a:lnTo>
                  <a:lnTo>
                    <a:pt x="114" y="1054"/>
                  </a:lnTo>
                  <a:lnTo>
                    <a:pt x="0" y="1511"/>
                  </a:lnTo>
                  <a:lnTo>
                    <a:pt x="355" y="2070"/>
                  </a:lnTo>
                  <a:lnTo>
                    <a:pt x="241" y="2438"/>
                  </a:lnTo>
                  <a:lnTo>
                    <a:pt x="1320" y="2946"/>
                  </a:lnTo>
                  <a:lnTo>
                    <a:pt x="2400" y="2984"/>
                  </a:lnTo>
                  <a:lnTo>
                    <a:pt x="3797" y="2286"/>
                  </a:lnTo>
                  <a:lnTo>
                    <a:pt x="4114" y="2159"/>
                  </a:lnTo>
                  <a:lnTo>
                    <a:pt x="4432" y="2057"/>
                  </a:lnTo>
                  <a:lnTo>
                    <a:pt x="4419" y="1778"/>
                  </a:lnTo>
                  <a:lnTo>
                    <a:pt x="4444" y="1498"/>
                  </a:lnTo>
                  <a:lnTo>
                    <a:pt x="4508" y="1219"/>
                  </a:lnTo>
                  <a:lnTo>
                    <a:pt x="3390" y="190"/>
                  </a:lnTo>
                  <a:close/>
                </a:path>
              </a:pathLst>
            </a:custGeom>
            <a:solidFill>
              <a:srgbClr val="EFE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0" name="object 1690" descr=""/>
            <p:cNvSpPr/>
            <p:nvPr/>
          </p:nvSpPr>
          <p:spPr>
            <a:xfrm>
              <a:off x="1952127" y="555558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238" y="0"/>
                  </a:moveTo>
                  <a:lnTo>
                    <a:pt x="0" y="0"/>
                  </a:lnTo>
                  <a:lnTo>
                    <a:pt x="800" y="1168"/>
                  </a:lnTo>
                  <a:lnTo>
                    <a:pt x="2032" y="901"/>
                  </a:lnTo>
                  <a:lnTo>
                    <a:pt x="3175" y="939"/>
                  </a:lnTo>
                  <a:lnTo>
                    <a:pt x="3225" y="31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9F5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1" name="object 1691" descr=""/>
            <p:cNvSpPr/>
            <p:nvPr/>
          </p:nvSpPr>
          <p:spPr>
            <a:xfrm>
              <a:off x="1970227" y="555229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2336" y="1193"/>
                  </a:moveTo>
                  <a:lnTo>
                    <a:pt x="1435" y="965"/>
                  </a:lnTo>
                  <a:lnTo>
                    <a:pt x="571" y="914"/>
                  </a:lnTo>
                  <a:lnTo>
                    <a:pt x="0" y="1854"/>
                  </a:lnTo>
                  <a:lnTo>
                    <a:pt x="914" y="2108"/>
                  </a:lnTo>
                  <a:lnTo>
                    <a:pt x="1701" y="1917"/>
                  </a:lnTo>
                  <a:lnTo>
                    <a:pt x="2336" y="1193"/>
                  </a:lnTo>
                  <a:close/>
                </a:path>
                <a:path w="5714" h="2539">
                  <a:moveTo>
                    <a:pt x="5461" y="114"/>
                  </a:moveTo>
                  <a:lnTo>
                    <a:pt x="4876" y="0"/>
                  </a:lnTo>
                  <a:lnTo>
                    <a:pt x="4457" y="215"/>
                  </a:lnTo>
                  <a:lnTo>
                    <a:pt x="4216" y="762"/>
                  </a:lnTo>
                  <a:lnTo>
                    <a:pt x="4533" y="927"/>
                  </a:lnTo>
                  <a:lnTo>
                    <a:pt x="4864" y="990"/>
                  </a:lnTo>
                  <a:lnTo>
                    <a:pt x="5219" y="939"/>
                  </a:lnTo>
                  <a:lnTo>
                    <a:pt x="5372" y="381"/>
                  </a:lnTo>
                  <a:lnTo>
                    <a:pt x="5461" y="114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2" name="object 1692" descr=""/>
            <p:cNvSpPr/>
            <p:nvPr/>
          </p:nvSpPr>
          <p:spPr>
            <a:xfrm>
              <a:off x="1968902" y="5548401"/>
              <a:ext cx="10160" cy="3810"/>
            </a:xfrm>
            <a:custGeom>
              <a:avLst/>
              <a:gdLst/>
              <a:ahLst/>
              <a:cxnLst/>
              <a:rect l="l" t="t" r="r" b="b"/>
              <a:pathLst>
                <a:path w="10160" h="3810">
                  <a:moveTo>
                    <a:pt x="5905" y="0"/>
                  </a:moveTo>
                  <a:lnTo>
                    <a:pt x="4940" y="177"/>
                  </a:lnTo>
                  <a:lnTo>
                    <a:pt x="3987" y="177"/>
                  </a:lnTo>
                  <a:lnTo>
                    <a:pt x="2870" y="584"/>
                  </a:lnTo>
                  <a:lnTo>
                    <a:pt x="1625" y="596"/>
                  </a:lnTo>
                  <a:lnTo>
                    <a:pt x="571" y="1193"/>
                  </a:lnTo>
                  <a:lnTo>
                    <a:pt x="177" y="1524"/>
                  </a:lnTo>
                  <a:lnTo>
                    <a:pt x="0" y="1930"/>
                  </a:lnTo>
                  <a:lnTo>
                    <a:pt x="50" y="2438"/>
                  </a:lnTo>
                  <a:lnTo>
                    <a:pt x="596" y="3530"/>
                  </a:lnTo>
                  <a:lnTo>
                    <a:pt x="1625" y="3251"/>
                  </a:lnTo>
                  <a:lnTo>
                    <a:pt x="2539" y="3314"/>
                  </a:lnTo>
                  <a:lnTo>
                    <a:pt x="3251" y="3302"/>
                  </a:lnTo>
                  <a:lnTo>
                    <a:pt x="3962" y="3327"/>
                  </a:lnTo>
                  <a:lnTo>
                    <a:pt x="4610" y="2959"/>
                  </a:lnTo>
                  <a:lnTo>
                    <a:pt x="4940" y="2895"/>
                  </a:lnTo>
                  <a:lnTo>
                    <a:pt x="5270" y="2806"/>
                  </a:lnTo>
                  <a:lnTo>
                    <a:pt x="5587" y="2679"/>
                  </a:lnTo>
                  <a:lnTo>
                    <a:pt x="6286" y="2082"/>
                  </a:lnTo>
                  <a:lnTo>
                    <a:pt x="7251" y="2362"/>
                  </a:lnTo>
                  <a:lnTo>
                    <a:pt x="7988" y="1930"/>
                  </a:lnTo>
                  <a:lnTo>
                    <a:pt x="9753" y="1498"/>
                  </a:lnTo>
                  <a:lnTo>
                    <a:pt x="9702" y="939"/>
                  </a:lnTo>
                  <a:lnTo>
                    <a:pt x="6769" y="558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3" name="object 1693" descr=""/>
            <p:cNvSpPr/>
            <p:nvPr/>
          </p:nvSpPr>
          <p:spPr>
            <a:xfrm>
              <a:off x="1974490" y="555005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435" y="0"/>
                  </a:moveTo>
                  <a:lnTo>
                    <a:pt x="622" y="203"/>
                  </a:lnTo>
                  <a:lnTo>
                    <a:pt x="0" y="1028"/>
                  </a:lnTo>
                  <a:lnTo>
                    <a:pt x="2133" y="1066"/>
                  </a:lnTo>
                  <a:lnTo>
                    <a:pt x="2209" y="800"/>
                  </a:lnTo>
                  <a:lnTo>
                    <a:pt x="2298" y="533"/>
                  </a:lnTo>
                  <a:lnTo>
                    <a:pt x="2400" y="279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4" name="object 1694" descr=""/>
            <p:cNvSpPr/>
            <p:nvPr/>
          </p:nvSpPr>
          <p:spPr>
            <a:xfrm>
              <a:off x="1865901" y="553749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1092" y="0"/>
                  </a:moveTo>
                  <a:lnTo>
                    <a:pt x="0" y="1777"/>
                  </a:lnTo>
                  <a:lnTo>
                    <a:pt x="2171" y="3124"/>
                  </a:lnTo>
                  <a:lnTo>
                    <a:pt x="2514" y="3441"/>
                  </a:lnTo>
                  <a:lnTo>
                    <a:pt x="2908" y="3594"/>
                  </a:lnTo>
                  <a:lnTo>
                    <a:pt x="3365" y="3568"/>
                  </a:lnTo>
                  <a:lnTo>
                    <a:pt x="4470" y="3340"/>
                  </a:lnTo>
                  <a:lnTo>
                    <a:pt x="5575" y="3174"/>
                  </a:lnTo>
                  <a:lnTo>
                    <a:pt x="8801" y="1562"/>
                  </a:lnTo>
                  <a:lnTo>
                    <a:pt x="8318" y="25"/>
                  </a:lnTo>
                  <a:lnTo>
                    <a:pt x="7112" y="241"/>
                  </a:lnTo>
                  <a:lnTo>
                    <a:pt x="5930" y="406"/>
                  </a:lnTo>
                  <a:lnTo>
                    <a:pt x="5041" y="380"/>
                  </a:lnTo>
                  <a:lnTo>
                    <a:pt x="4114" y="558"/>
                  </a:lnTo>
                  <a:lnTo>
                    <a:pt x="3276" y="8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9A4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5" name="object 1695" descr=""/>
            <p:cNvSpPr/>
            <p:nvPr/>
          </p:nvSpPr>
          <p:spPr>
            <a:xfrm>
              <a:off x="1868062" y="554091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549" y="0"/>
                  </a:moveTo>
                  <a:lnTo>
                    <a:pt x="749" y="152"/>
                  </a:lnTo>
                  <a:lnTo>
                    <a:pt x="0" y="571"/>
                  </a:lnTo>
                  <a:lnTo>
                    <a:pt x="1346" y="2032"/>
                  </a:lnTo>
                  <a:lnTo>
                    <a:pt x="1549" y="2057"/>
                  </a:lnTo>
                  <a:lnTo>
                    <a:pt x="1739" y="2019"/>
                  </a:lnTo>
                  <a:lnTo>
                    <a:pt x="1930" y="1930"/>
                  </a:lnTo>
                  <a:lnTo>
                    <a:pt x="2362" y="2044"/>
                  </a:lnTo>
                  <a:lnTo>
                    <a:pt x="2857" y="2286"/>
                  </a:lnTo>
                  <a:lnTo>
                    <a:pt x="3428" y="952"/>
                  </a:lnTo>
                  <a:lnTo>
                    <a:pt x="2946" y="558"/>
                  </a:lnTo>
                  <a:lnTo>
                    <a:pt x="2400" y="215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EBF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6" name="object 1696" descr=""/>
            <p:cNvSpPr/>
            <p:nvPr/>
          </p:nvSpPr>
          <p:spPr>
            <a:xfrm>
              <a:off x="1868055" y="55401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917" y="0"/>
                  </a:moveTo>
                  <a:lnTo>
                    <a:pt x="1511" y="25"/>
                  </a:lnTo>
                  <a:lnTo>
                    <a:pt x="1104" y="279"/>
                  </a:lnTo>
                  <a:lnTo>
                    <a:pt x="380" y="431"/>
                  </a:lnTo>
                  <a:lnTo>
                    <a:pt x="25" y="495"/>
                  </a:lnTo>
                  <a:lnTo>
                    <a:pt x="50" y="800"/>
                  </a:lnTo>
                  <a:lnTo>
                    <a:pt x="38" y="1079"/>
                  </a:lnTo>
                  <a:lnTo>
                    <a:pt x="0" y="1384"/>
                  </a:lnTo>
                  <a:lnTo>
                    <a:pt x="2082" y="1422"/>
                  </a:lnTo>
                  <a:lnTo>
                    <a:pt x="2438" y="1092"/>
                  </a:lnTo>
                  <a:lnTo>
                    <a:pt x="2539" y="711"/>
                  </a:lnTo>
                  <a:lnTo>
                    <a:pt x="2324" y="26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D6B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7" name="object 1697" descr=""/>
            <p:cNvSpPr/>
            <p:nvPr/>
          </p:nvSpPr>
          <p:spPr>
            <a:xfrm>
              <a:off x="1861719" y="55472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482" y="0"/>
                  </a:moveTo>
                  <a:lnTo>
                    <a:pt x="0" y="279"/>
                  </a:lnTo>
                  <a:lnTo>
                    <a:pt x="50" y="901"/>
                  </a:lnTo>
                  <a:lnTo>
                    <a:pt x="88" y="1206"/>
                  </a:lnTo>
                  <a:lnTo>
                    <a:pt x="457" y="1155"/>
                  </a:lnTo>
                  <a:lnTo>
                    <a:pt x="749" y="977"/>
                  </a:lnTo>
                  <a:lnTo>
                    <a:pt x="952" y="660"/>
                  </a:lnTo>
                  <a:lnTo>
                    <a:pt x="736" y="266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ED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8" name="object 1698" descr=""/>
            <p:cNvSpPr/>
            <p:nvPr/>
          </p:nvSpPr>
          <p:spPr>
            <a:xfrm>
              <a:off x="1868747" y="5529230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7404" y="0"/>
                  </a:moveTo>
                  <a:lnTo>
                    <a:pt x="6807" y="635"/>
                  </a:lnTo>
                  <a:lnTo>
                    <a:pt x="2349" y="2667"/>
                  </a:lnTo>
                  <a:lnTo>
                    <a:pt x="3086" y="3022"/>
                  </a:lnTo>
                  <a:lnTo>
                    <a:pt x="4089" y="2489"/>
                  </a:lnTo>
                  <a:lnTo>
                    <a:pt x="4838" y="3606"/>
                  </a:lnTo>
                  <a:lnTo>
                    <a:pt x="381" y="3898"/>
                  </a:lnTo>
                  <a:lnTo>
                    <a:pt x="190" y="4051"/>
                  </a:lnTo>
                  <a:lnTo>
                    <a:pt x="0" y="4635"/>
                  </a:lnTo>
                  <a:lnTo>
                    <a:pt x="101" y="4914"/>
                  </a:lnTo>
                  <a:lnTo>
                    <a:pt x="393" y="5207"/>
                  </a:lnTo>
                  <a:lnTo>
                    <a:pt x="1917" y="5461"/>
                  </a:lnTo>
                  <a:lnTo>
                    <a:pt x="3390" y="6007"/>
                  </a:lnTo>
                  <a:lnTo>
                    <a:pt x="4953" y="6007"/>
                  </a:lnTo>
                  <a:lnTo>
                    <a:pt x="5461" y="5943"/>
                  </a:lnTo>
                  <a:lnTo>
                    <a:pt x="8382" y="3797"/>
                  </a:lnTo>
                  <a:lnTo>
                    <a:pt x="9359" y="3009"/>
                  </a:lnTo>
                  <a:lnTo>
                    <a:pt x="8064" y="12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D6C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9" name="object 1699" descr=""/>
            <p:cNvSpPr/>
            <p:nvPr/>
          </p:nvSpPr>
          <p:spPr>
            <a:xfrm>
              <a:off x="1869042" y="552066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537" y="0"/>
                  </a:moveTo>
                  <a:lnTo>
                    <a:pt x="4902" y="88"/>
                  </a:lnTo>
                  <a:lnTo>
                    <a:pt x="4508" y="203"/>
                  </a:lnTo>
                  <a:lnTo>
                    <a:pt x="4178" y="419"/>
                  </a:lnTo>
                  <a:lnTo>
                    <a:pt x="3898" y="723"/>
                  </a:lnTo>
                  <a:lnTo>
                    <a:pt x="3276" y="1358"/>
                  </a:lnTo>
                  <a:lnTo>
                    <a:pt x="3505" y="126"/>
                  </a:lnTo>
                  <a:lnTo>
                    <a:pt x="3073" y="342"/>
                  </a:lnTo>
                  <a:lnTo>
                    <a:pt x="2667" y="279"/>
                  </a:lnTo>
                  <a:lnTo>
                    <a:pt x="990" y="1981"/>
                  </a:lnTo>
                  <a:lnTo>
                    <a:pt x="2362" y="3505"/>
                  </a:lnTo>
                  <a:lnTo>
                    <a:pt x="749" y="3924"/>
                  </a:lnTo>
                  <a:lnTo>
                    <a:pt x="0" y="4660"/>
                  </a:lnTo>
                  <a:lnTo>
                    <a:pt x="1905" y="4952"/>
                  </a:lnTo>
                  <a:lnTo>
                    <a:pt x="3759" y="4940"/>
                  </a:lnTo>
                  <a:lnTo>
                    <a:pt x="5461" y="3848"/>
                  </a:lnTo>
                  <a:lnTo>
                    <a:pt x="5956" y="3505"/>
                  </a:lnTo>
                  <a:lnTo>
                    <a:pt x="6604" y="3390"/>
                  </a:lnTo>
                  <a:lnTo>
                    <a:pt x="6921" y="2806"/>
                  </a:lnTo>
                  <a:lnTo>
                    <a:pt x="7086" y="2412"/>
                  </a:lnTo>
                  <a:lnTo>
                    <a:pt x="7150" y="2006"/>
                  </a:lnTo>
                  <a:lnTo>
                    <a:pt x="7137" y="1600"/>
                  </a:lnTo>
                  <a:lnTo>
                    <a:pt x="7061" y="1181"/>
                  </a:lnTo>
                  <a:lnTo>
                    <a:pt x="6896" y="812"/>
                  </a:lnTo>
                  <a:lnTo>
                    <a:pt x="6642" y="482"/>
                  </a:lnTo>
                  <a:lnTo>
                    <a:pt x="6108" y="114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D3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0" name="object 1700" descr=""/>
            <p:cNvSpPr/>
            <p:nvPr/>
          </p:nvSpPr>
          <p:spPr>
            <a:xfrm>
              <a:off x="1877597" y="55255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260" y="0"/>
                  </a:moveTo>
                  <a:lnTo>
                    <a:pt x="1016" y="101"/>
                  </a:lnTo>
                  <a:lnTo>
                    <a:pt x="63" y="1181"/>
                  </a:lnTo>
                  <a:lnTo>
                    <a:pt x="0" y="3251"/>
                  </a:lnTo>
                  <a:lnTo>
                    <a:pt x="457" y="3759"/>
                  </a:lnTo>
                  <a:lnTo>
                    <a:pt x="1778" y="4063"/>
                  </a:lnTo>
                  <a:lnTo>
                    <a:pt x="3149" y="3746"/>
                  </a:lnTo>
                  <a:lnTo>
                    <a:pt x="4470" y="4114"/>
                  </a:lnTo>
                  <a:lnTo>
                    <a:pt x="6756" y="2603"/>
                  </a:lnTo>
                  <a:lnTo>
                    <a:pt x="6604" y="2120"/>
                  </a:lnTo>
                  <a:lnTo>
                    <a:pt x="3581" y="114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1" name="object 1701" descr=""/>
            <p:cNvSpPr/>
            <p:nvPr/>
          </p:nvSpPr>
          <p:spPr>
            <a:xfrm>
              <a:off x="1874498" y="552289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765" y="0"/>
                  </a:moveTo>
                  <a:lnTo>
                    <a:pt x="1155" y="520"/>
                  </a:lnTo>
                  <a:lnTo>
                    <a:pt x="774" y="889"/>
                  </a:lnTo>
                  <a:lnTo>
                    <a:pt x="381" y="1257"/>
                  </a:lnTo>
                  <a:lnTo>
                    <a:pt x="0" y="1625"/>
                  </a:lnTo>
                  <a:lnTo>
                    <a:pt x="990" y="2235"/>
                  </a:lnTo>
                  <a:lnTo>
                    <a:pt x="1955" y="2895"/>
                  </a:lnTo>
                  <a:lnTo>
                    <a:pt x="3187" y="2895"/>
                  </a:lnTo>
                  <a:lnTo>
                    <a:pt x="3467" y="2514"/>
                  </a:lnTo>
                  <a:lnTo>
                    <a:pt x="3606" y="2336"/>
                  </a:lnTo>
                  <a:lnTo>
                    <a:pt x="3771" y="1600"/>
                  </a:lnTo>
                  <a:lnTo>
                    <a:pt x="3606" y="952"/>
                  </a:lnTo>
                  <a:lnTo>
                    <a:pt x="3060" y="419"/>
                  </a:lnTo>
                  <a:lnTo>
                    <a:pt x="2400" y="5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2" name="object 1702" descr=""/>
            <p:cNvSpPr/>
            <p:nvPr/>
          </p:nvSpPr>
          <p:spPr>
            <a:xfrm>
              <a:off x="1877567" y="552452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778" y="0"/>
                  </a:moveTo>
                  <a:lnTo>
                    <a:pt x="850" y="330"/>
                  </a:lnTo>
                  <a:lnTo>
                    <a:pt x="0" y="927"/>
                  </a:lnTo>
                  <a:lnTo>
                    <a:pt x="114" y="1269"/>
                  </a:lnTo>
                  <a:lnTo>
                    <a:pt x="88" y="1574"/>
                  </a:lnTo>
                  <a:lnTo>
                    <a:pt x="76" y="1879"/>
                  </a:lnTo>
                  <a:lnTo>
                    <a:pt x="88" y="2197"/>
                  </a:lnTo>
                  <a:lnTo>
                    <a:pt x="1549" y="2158"/>
                  </a:lnTo>
                  <a:lnTo>
                    <a:pt x="3022" y="2133"/>
                  </a:lnTo>
                  <a:lnTo>
                    <a:pt x="4483" y="2095"/>
                  </a:lnTo>
                  <a:lnTo>
                    <a:pt x="4584" y="1930"/>
                  </a:lnTo>
                  <a:lnTo>
                    <a:pt x="4584" y="1600"/>
                  </a:lnTo>
                  <a:lnTo>
                    <a:pt x="4597" y="1282"/>
                  </a:lnTo>
                  <a:lnTo>
                    <a:pt x="4470" y="990"/>
                  </a:lnTo>
                  <a:lnTo>
                    <a:pt x="4229" y="723"/>
                  </a:lnTo>
                  <a:lnTo>
                    <a:pt x="3797" y="444"/>
                  </a:lnTo>
                  <a:lnTo>
                    <a:pt x="3340" y="253"/>
                  </a:lnTo>
                  <a:lnTo>
                    <a:pt x="2832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3" name="object 1703" descr=""/>
            <p:cNvSpPr/>
            <p:nvPr/>
          </p:nvSpPr>
          <p:spPr>
            <a:xfrm>
              <a:off x="1874633" y="5527648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524" y="0"/>
                  </a:moveTo>
                  <a:lnTo>
                    <a:pt x="0" y="965"/>
                  </a:lnTo>
                  <a:lnTo>
                    <a:pt x="812" y="1638"/>
                  </a:lnTo>
                  <a:lnTo>
                    <a:pt x="927" y="2209"/>
                  </a:lnTo>
                  <a:lnTo>
                    <a:pt x="3060" y="2413"/>
                  </a:lnTo>
                  <a:lnTo>
                    <a:pt x="3179" y="2209"/>
                  </a:lnTo>
                  <a:lnTo>
                    <a:pt x="3304" y="1638"/>
                  </a:lnTo>
                  <a:lnTo>
                    <a:pt x="2959" y="1130"/>
                  </a:lnTo>
                  <a:lnTo>
                    <a:pt x="2197" y="939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9D5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4" name="object 1704" descr=""/>
            <p:cNvSpPr/>
            <p:nvPr/>
          </p:nvSpPr>
          <p:spPr>
            <a:xfrm>
              <a:off x="1871010" y="553524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527" y="0"/>
                  </a:moveTo>
                  <a:lnTo>
                    <a:pt x="1892" y="1231"/>
                  </a:lnTo>
                  <a:lnTo>
                    <a:pt x="1371" y="2044"/>
                  </a:lnTo>
                  <a:lnTo>
                    <a:pt x="63" y="2324"/>
                  </a:lnTo>
                  <a:lnTo>
                    <a:pt x="0" y="2730"/>
                  </a:lnTo>
                  <a:lnTo>
                    <a:pt x="165" y="2959"/>
                  </a:lnTo>
                  <a:lnTo>
                    <a:pt x="1638" y="3136"/>
                  </a:lnTo>
                  <a:lnTo>
                    <a:pt x="2832" y="2882"/>
                  </a:lnTo>
                  <a:lnTo>
                    <a:pt x="3429" y="4152"/>
                  </a:lnTo>
                  <a:lnTo>
                    <a:pt x="4025" y="4813"/>
                  </a:lnTo>
                  <a:lnTo>
                    <a:pt x="4737" y="4876"/>
                  </a:lnTo>
                  <a:lnTo>
                    <a:pt x="5537" y="4610"/>
                  </a:lnTo>
                  <a:lnTo>
                    <a:pt x="6438" y="3975"/>
                  </a:lnTo>
                  <a:lnTo>
                    <a:pt x="6870" y="3073"/>
                  </a:lnTo>
                  <a:lnTo>
                    <a:pt x="6997" y="2006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CA98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5" name="object 1705" descr=""/>
            <p:cNvSpPr/>
            <p:nvPr/>
          </p:nvSpPr>
          <p:spPr>
            <a:xfrm>
              <a:off x="1868077" y="553372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22" y="0"/>
                  </a:moveTo>
                  <a:lnTo>
                    <a:pt x="279" y="63"/>
                  </a:lnTo>
                  <a:lnTo>
                    <a:pt x="0" y="482"/>
                  </a:lnTo>
                  <a:lnTo>
                    <a:pt x="812" y="2400"/>
                  </a:lnTo>
                  <a:lnTo>
                    <a:pt x="3124" y="1384"/>
                  </a:lnTo>
                  <a:lnTo>
                    <a:pt x="4279" y="2641"/>
                  </a:lnTo>
                  <a:lnTo>
                    <a:pt x="4597" y="2933"/>
                  </a:lnTo>
                  <a:lnTo>
                    <a:pt x="4914" y="2971"/>
                  </a:lnTo>
                  <a:lnTo>
                    <a:pt x="5257" y="2692"/>
                  </a:lnTo>
                  <a:lnTo>
                    <a:pt x="5372" y="2336"/>
                  </a:lnTo>
                  <a:lnTo>
                    <a:pt x="6108" y="1943"/>
                  </a:lnTo>
                  <a:lnTo>
                    <a:pt x="6934" y="1612"/>
                  </a:lnTo>
                  <a:lnTo>
                    <a:pt x="6388" y="508"/>
                  </a:lnTo>
                  <a:lnTo>
                    <a:pt x="4622" y="139"/>
                  </a:lnTo>
                  <a:lnTo>
                    <a:pt x="2832" y="76"/>
                  </a:lnTo>
                  <a:lnTo>
                    <a:pt x="1041" y="292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A15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6" name="object 1706" descr=""/>
            <p:cNvSpPr/>
            <p:nvPr/>
          </p:nvSpPr>
          <p:spPr>
            <a:xfrm>
              <a:off x="1869180" y="553756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892" y="0"/>
                  </a:moveTo>
                  <a:lnTo>
                    <a:pt x="1257" y="0"/>
                  </a:lnTo>
                  <a:lnTo>
                    <a:pt x="622" y="12"/>
                  </a:lnTo>
                  <a:lnTo>
                    <a:pt x="0" y="12"/>
                  </a:lnTo>
                  <a:lnTo>
                    <a:pt x="635" y="838"/>
                  </a:lnTo>
                  <a:lnTo>
                    <a:pt x="1498" y="825"/>
                  </a:lnTo>
                  <a:lnTo>
                    <a:pt x="2413" y="685"/>
                  </a:lnTo>
                  <a:lnTo>
                    <a:pt x="2222" y="469"/>
                  </a:lnTo>
                  <a:lnTo>
                    <a:pt x="2044" y="24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7" name="object 1707" descr=""/>
            <p:cNvSpPr/>
            <p:nvPr/>
          </p:nvSpPr>
          <p:spPr>
            <a:xfrm>
              <a:off x="1868051" y="553310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2" y="368"/>
                  </a:lnTo>
                  <a:lnTo>
                    <a:pt x="12" y="736"/>
                  </a:lnTo>
                  <a:lnTo>
                    <a:pt x="25" y="1104"/>
                  </a:lnTo>
                  <a:lnTo>
                    <a:pt x="368" y="1041"/>
                  </a:lnTo>
                  <a:lnTo>
                    <a:pt x="723" y="977"/>
                  </a:lnTo>
                  <a:lnTo>
                    <a:pt x="1066" y="914"/>
                  </a:lnTo>
                  <a:lnTo>
                    <a:pt x="1066" y="622"/>
                  </a:lnTo>
                  <a:lnTo>
                    <a:pt x="1079" y="317"/>
                  </a:lnTo>
                  <a:lnTo>
                    <a:pt x="1079" y="25"/>
                  </a:lnTo>
                  <a:lnTo>
                    <a:pt x="723" y="12"/>
                  </a:lnTo>
                  <a:lnTo>
                    <a:pt x="35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8" name="object 1708" descr=""/>
            <p:cNvSpPr/>
            <p:nvPr/>
          </p:nvSpPr>
          <p:spPr>
            <a:xfrm>
              <a:off x="1872307" y="55363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80" y="0"/>
                  </a:moveTo>
                  <a:lnTo>
                    <a:pt x="50" y="63"/>
                  </a:lnTo>
                  <a:lnTo>
                    <a:pt x="0" y="368"/>
                  </a:lnTo>
                  <a:lnTo>
                    <a:pt x="12" y="673"/>
                  </a:lnTo>
                  <a:lnTo>
                    <a:pt x="76" y="977"/>
                  </a:lnTo>
                  <a:lnTo>
                    <a:pt x="660" y="977"/>
                  </a:lnTo>
                  <a:lnTo>
                    <a:pt x="1003" y="723"/>
                  </a:lnTo>
                  <a:lnTo>
                    <a:pt x="1028" y="114"/>
                  </a:lnTo>
                  <a:lnTo>
                    <a:pt x="711" y="12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EFE2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9" name="object 1709" descr=""/>
            <p:cNvSpPr/>
            <p:nvPr/>
          </p:nvSpPr>
          <p:spPr>
            <a:xfrm>
              <a:off x="1977493" y="5535150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9924" y="3975"/>
                  </a:moveTo>
                  <a:lnTo>
                    <a:pt x="4606" y="3975"/>
                  </a:lnTo>
                  <a:lnTo>
                    <a:pt x="6005" y="4267"/>
                  </a:lnTo>
                  <a:lnTo>
                    <a:pt x="6550" y="4419"/>
                  </a:lnTo>
                  <a:lnTo>
                    <a:pt x="7096" y="4775"/>
                  </a:lnTo>
                  <a:lnTo>
                    <a:pt x="7578" y="5232"/>
                  </a:lnTo>
                  <a:lnTo>
                    <a:pt x="8721" y="5397"/>
                  </a:lnTo>
                  <a:lnTo>
                    <a:pt x="9178" y="5105"/>
                  </a:lnTo>
                  <a:lnTo>
                    <a:pt x="9509" y="4673"/>
                  </a:lnTo>
                  <a:lnTo>
                    <a:pt x="9924" y="3975"/>
                  </a:lnTo>
                  <a:close/>
                </a:path>
                <a:path w="10794" h="5714">
                  <a:moveTo>
                    <a:pt x="161" y="1397"/>
                  </a:moveTo>
                  <a:lnTo>
                    <a:pt x="100" y="1752"/>
                  </a:lnTo>
                  <a:lnTo>
                    <a:pt x="0" y="2870"/>
                  </a:lnTo>
                  <a:lnTo>
                    <a:pt x="212" y="3721"/>
                  </a:lnTo>
                  <a:lnTo>
                    <a:pt x="1050" y="4064"/>
                  </a:lnTo>
                  <a:lnTo>
                    <a:pt x="1990" y="4267"/>
                  </a:lnTo>
                  <a:lnTo>
                    <a:pt x="3298" y="4495"/>
                  </a:lnTo>
                  <a:lnTo>
                    <a:pt x="4606" y="3975"/>
                  </a:lnTo>
                  <a:lnTo>
                    <a:pt x="9924" y="3975"/>
                  </a:lnTo>
                  <a:lnTo>
                    <a:pt x="10073" y="3721"/>
                  </a:lnTo>
                  <a:lnTo>
                    <a:pt x="10283" y="3225"/>
                  </a:lnTo>
                  <a:lnTo>
                    <a:pt x="10385" y="2870"/>
                  </a:lnTo>
                  <a:lnTo>
                    <a:pt x="10337" y="1930"/>
                  </a:lnTo>
                  <a:lnTo>
                    <a:pt x="1520" y="1930"/>
                  </a:lnTo>
                  <a:lnTo>
                    <a:pt x="161" y="1397"/>
                  </a:lnTo>
                  <a:close/>
                </a:path>
                <a:path w="10794" h="5714">
                  <a:moveTo>
                    <a:pt x="5597" y="0"/>
                  </a:moveTo>
                  <a:lnTo>
                    <a:pt x="3425" y="12"/>
                  </a:lnTo>
                  <a:lnTo>
                    <a:pt x="1922" y="1485"/>
                  </a:lnTo>
                  <a:lnTo>
                    <a:pt x="1520" y="1930"/>
                  </a:lnTo>
                  <a:lnTo>
                    <a:pt x="10337" y="1930"/>
                  </a:lnTo>
                  <a:lnTo>
                    <a:pt x="10283" y="1752"/>
                  </a:lnTo>
                  <a:lnTo>
                    <a:pt x="10067" y="1485"/>
                  </a:lnTo>
                  <a:lnTo>
                    <a:pt x="9712" y="1308"/>
                  </a:lnTo>
                  <a:lnTo>
                    <a:pt x="9775" y="965"/>
                  </a:lnTo>
                  <a:lnTo>
                    <a:pt x="7705" y="368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D7BA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0" name="object 1710" descr=""/>
            <p:cNvSpPr/>
            <p:nvPr/>
          </p:nvSpPr>
          <p:spPr>
            <a:xfrm>
              <a:off x="1986215" y="553619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171" y="0"/>
                  </a:moveTo>
                  <a:lnTo>
                    <a:pt x="990" y="266"/>
                  </a:lnTo>
                  <a:lnTo>
                    <a:pt x="1066" y="1181"/>
                  </a:lnTo>
                  <a:lnTo>
                    <a:pt x="1244" y="1295"/>
                  </a:lnTo>
                  <a:lnTo>
                    <a:pt x="1346" y="1981"/>
                  </a:lnTo>
                  <a:lnTo>
                    <a:pt x="1079" y="2209"/>
                  </a:lnTo>
                  <a:lnTo>
                    <a:pt x="38" y="3454"/>
                  </a:lnTo>
                  <a:lnTo>
                    <a:pt x="419" y="3644"/>
                  </a:lnTo>
                  <a:lnTo>
                    <a:pt x="152" y="3987"/>
                  </a:lnTo>
                  <a:lnTo>
                    <a:pt x="0" y="4356"/>
                  </a:lnTo>
                  <a:lnTo>
                    <a:pt x="457" y="5118"/>
                  </a:lnTo>
                  <a:lnTo>
                    <a:pt x="1257" y="5308"/>
                  </a:lnTo>
                  <a:lnTo>
                    <a:pt x="2032" y="5549"/>
                  </a:lnTo>
                  <a:lnTo>
                    <a:pt x="2514" y="5753"/>
                  </a:lnTo>
                  <a:lnTo>
                    <a:pt x="2882" y="6159"/>
                  </a:lnTo>
                  <a:lnTo>
                    <a:pt x="3352" y="6400"/>
                  </a:lnTo>
                  <a:lnTo>
                    <a:pt x="3848" y="6451"/>
                  </a:lnTo>
                  <a:lnTo>
                    <a:pt x="4330" y="6400"/>
                  </a:lnTo>
                  <a:lnTo>
                    <a:pt x="4876" y="6032"/>
                  </a:lnTo>
                  <a:lnTo>
                    <a:pt x="5397" y="5638"/>
                  </a:lnTo>
                  <a:lnTo>
                    <a:pt x="5611" y="5118"/>
                  </a:lnTo>
                  <a:lnTo>
                    <a:pt x="5575" y="4254"/>
                  </a:lnTo>
                  <a:lnTo>
                    <a:pt x="5297" y="4038"/>
                  </a:lnTo>
                  <a:lnTo>
                    <a:pt x="4813" y="4038"/>
                  </a:lnTo>
                  <a:lnTo>
                    <a:pt x="4933" y="3771"/>
                  </a:lnTo>
                  <a:lnTo>
                    <a:pt x="6127" y="3644"/>
                  </a:lnTo>
                  <a:lnTo>
                    <a:pt x="6254" y="3454"/>
                  </a:lnTo>
                  <a:lnTo>
                    <a:pt x="6366" y="2324"/>
                  </a:lnTo>
                  <a:lnTo>
                    <a:pt x="5359" y="2324"/>
                  </a:lnTo>
                  <a:lnTo>
                    <a:pt x="4521" y="2120"/>
                  </a:lnTo>
                  <a:lnTo>
                    <a:pt x="4127" y="1054"/>
                  </a:lnTo>
                  <a:lnTo>
                    <a:pt x="3111" y="660"/>
                  </a:lnTo>
                  <a:lnTo>
                    <a:pt x="2171" y="0"/>
                  </a:lnTo>
                  <a:close/>
                </a:path>
                <a:path w="6985" h="6985">
                  <a:moveTo>
                    <a:pt x="5232" y="3987"/>
                  </a:moveTo>
                  <a:lnTo>
                    <a:pt x="4813" y="4038"/>
                  </a:lnTo>
                  <a:lnTo>
                    <a:pt x="5297" y="4038"/>
                  </a:lnTo>
                  <a:close/>
                </a:path>
                <a:path w="6985" h="6985">
                  <a:moveTo>
                    <a:pt x="5892" y="3809"/>
                  </a:moveTo>
                  <a:lnTo>
                    <a:pt x="5359" y="3809"/>
                  </a:lnTo>
                  <a:lnTo>
                    <a:pt x="5702" y="3873"/>
                  </a:lnTo>
                  <a:lnTo>
                    <a:pt x="5892" y="3809"/>
                  </a:lnTo>
                  <a:close/>
                </a:path>
                <a:path w="6985" h="6985">
                  <a:moveTo>
                    <a:pt x="6127" y="3644"/>
                  </a:moveTo>
                  <a:lnTo>
                    <a:pt x="4991" y="3644"/>
                  </a:lnTo>
                  <a:lnTo>
                    <a:pt x="5384" y="3822"/>
                  </a:lnTo>
                  <a:lnTo>
                    <a:pt x="5892" y="3809"/>
                  </a:lnTo>
                  <a:lnTo>
                    <a:pt x="6127" y="3644"/>
                  </a:lnTo>
                  <a:close/>
                </a:path>
                <a:path w="6985" h="6985">
                  <a:moveTo>
                    <a:pt x="4991" y="3644"/>
                  </a:moveTo>
                  <a:close/>
                </a:path>
                <a:path w="6985" h="6985">
                  <a:moveTo>
                    <a:pt x="6375" y="2235"/>
                  </a:moveTo>
                  <a:lnTo>
                    <a:pt x="5359" y="2324"/>
                  </a:lnTo>
                  <a:lnTo>
                    <a:pt x="6366" y="2324"/>
                  </a:lnTo>
                  <a:close/>
                </a:path>
              </a:pathLst>
            </a:custGeom>
            <a:solidFill>
              <a:srgbClr val="D3A9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1" name="object 1711" descr=""/>
            <p:cNvSpPr/>
            <p:nvPr/>
          </p:nvSpPr>
          <p:spPr>
            <a:xfrm>
              <a:off x="1971970" y="5539124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0909" y="0"/>
                  </a:moveTo>
                  <a:lnTo>
                    <a:pt x="9537" y="215"/>
                  </a:lnTo>
                  <a:lnTo>
                    <a:pt x="8178" y="457"/>
                  </a:lnTo>
                  <a:lnTo>
                    <a:pt x="6781" y="393"/>
                  </a:lnTo>
                  <a:lnTo>
                    <a:pt x="6095" y="393"/>
                  </a:lnTo>
                  <a:lnTo>
                    <a:pt x="5410" y="469"/>
                  </a:lnTo>
                  <a:lnTo>
                    <a:pt x="3708" y="1054"/>
                  </a:lnTo>
                  <a:lnTo>
                    <a:pt x="2616" y="1282"/>
                  </a:lnTo>
                  <a:lnTo>
                    <a:pt x="0" y="2971"/>
                  </a:lnTo>
                  <a:lnTo>
                    <a:pt x="63" y="3429"/>
                  </a:lnTo>
                  <a:lnTo>
                    <a:pt x="571" y="4381"/>
                  </a:lnTo>
                  <a:lnTo>
                    <a:pt x="1384" y="5067"/>
                  </a:lnTo>
                  <a:lnTo>
                    <a:pt x="2158" y="5791"/>
                  </a:lnTo>
                  <a:lnTo>
                    <a:pt x="2514" y="6007"/>
                  </a:lnTo>
                  <a:lnTo>
                    <a:pt x="2908" y="6096"/>
                  </a:lnTo>
                  <a:lnTo>
                    <a:pt x="3327" y="6083"/>
                  </a:lnTo>
                  <a:lnTo>
                    <a:pt x="3708" y="5943"/>
                  </a:lnTo>
                  <a:lnTo>
                    <a:pt x="4051" y="5753"/>
                  </a:lnTo>
                  <a:lnTo>
                    <a:pt x="4343" y="5473"/>
                  </a:lnTo>
                  <a:lnTo>
                    <a:pt x="4952" y="4953"/>
                  </a:lnTo>
                  <a:lnTo>
                    <a:pt x="5664" y="4686"/>
                  </a:lnTo>
                  <a:lnTo>
                    <a:pt x="6997" y="4279"/>
                  </a:lnTo>
                  <a:lnTo>
                    <a:pt x="7505" y="4000"/>
                  </a:lnTo>
                  <a:lnTo>
                    <a:pt x="7721" y="3365"/>
                  </a:lnTo>
                  <a:lnTo>
                    <a:pt x="12230" y="1511"/>
                  </a:lnTo>
                  <a:lnTo>
                    <a:pt x="12064" y="762"/>
                  </a:lnTo>
                  <a:lnTo>
                    <a:pt x="11633" y="266"/>
                  </a:lnTo>
                  <a:lnTo>
                    <a:pt x="10909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2" name="object 1712" descr=""/>
            <p:cNvSpPr/>
            <p:nvPr/>
          </p:nvSpPr>
          <p:spPr>
            <a:xfrm>
              <a:off x="1975338" y="554305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987" y="0"/>
                  </a:moveTo>
                  <a:lnTo>
                    <a:pt x="3149" y="215"/>
                  </a:lnTo>
                  <a:lnTo>
                    <a:pt x="2412" y="177"/>
                  </a:lnTo>
                  <a:lnTo>
                    <a:pt x="1650" y="177"/>
                  </a:lnTo>
                  <a:lnTo>
                    <a:pt x="863" y="114"/>
                  </a:lnTo>
                  <a:lnTo>
                    <a:pt x="228" y="685"/>
                  </a:lnTo>
                  <a:lnTo>
                    <a:pt x="190" y="1917"/>
                  </a:lnTo>
                  <a:lnTo>
                    <a:pt x="0" y="2933"/>
                  </a:lnTo>
                  <a:lnTo>
                    <a:pt x="622" y="3225"/>
                  </a:lnTo>
                  <a:lnTo>
                    <a:pt x="1460" y="3314"/>
                  </a:lnTo>
                  <a:lnTo>
                    <a:pt x="2463" y="3327"/>
                  </a:lnTo>
                  <a:lnTo>
                    <a:pt x="3467" y="3365"/>
                  </a:lnTo>
                  <a:lnTo>
                    <a:pt x="4470" y="3225"/>
                  </a:lnTo>
                  <a:lnTo>
                    <a:pt x="5206" y="2959"/>
                  </a:lnTo>
                  <a:lnTo>
                    <a:pt x="5562" y="2819"/>
                  </a:lnTo>
                  <a:lnTo>
                    <a:pt x="6146" y="2412"/>
                  </a:lnTo>
                  <a:lnTo>
                    <a:pt x="6134" y="2006"/>
                  </a:lnTo>
                  <a:lnTo>
                    <a:pt x="5549" y="1600"/>
                  </a:lnTo>
                  <a:lnTo>
                    <a:pt x="4394" y="927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3" name="object 1713" descr=""/>
            <p:cNvSpPr/>
            <p:nvPr/>
          </p:nvSpPr>
          <p:spPr>
            <a:xfrm>
              <a:off x="1981883" y="554493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079" y="0"/>
                  </a:moveTo>
                  <a:lnTo>
                    <a:pt x="800" y="228"/>
                  </a:lnTo>
                  <a:lnTo>
                    <a:pt x="495" y="393"/>
                  </a:lnTo>
                  <a:lnTo>
                    <a:pt x="152" y="520"/>
                  </a:lnTo>
                  <a:lnTo>
                    <a:pt x="0" y="1028"/>
                  </a:lnTo>
                  <a:lnTo>
                    <a:pt x="1130" y="2641"/>
                  </a:lnTo>
                  <a:lnTo>
                    <a:pt x="2997" y="1600"/>
                  </a:lnTo>
                  <a:lnTo>
                    <a:pt x="4394" y="2235"/>
                  </a:lnTo>
                  <a:lnTo>
                    <a:pt x="4699" y="2184"/>
                  </a:lnTo>
                  <a:lnTo>
                    <a:pt x="5003" y="2120"/>
                  </a:lnTo>
                  <a:lnTo>
                    <a:pt x="5308" y="2070"/>
                  </a:lnTo>
                  <a:lnTo>
                    <a:pt x="5384" y="1752"/>
                  </a:lnTo>
                  <a:lnTo>
                    <a:pt x="5448" y="1422"/>
                  </a:lnTo>
                  <a:lnTo>
                    <a:pt x="5499" y="1092"/>
                  </a:lnTo>
                  <a:lnTo>
                    <a:pt x="5346" y="317"/>
                  </a:lnTo>
                  <a:lnTo>
                    <a:pt x="4673" y="254"/>
                  </a:lnTo>
                  <a:lnTo>
                    <a:pt x="4089" y="76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4" name="object 1714" descr=""/>
            <p:cNvSpPr/>
            <p:nvPr/>
          </p:nvSpPr>
          <p:spPr>
            <a:xfrm>
              <a:off x="1990552" y="553949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977" y="0"/>
                  </a:moveTo>
                  <a:lnTo>
                    <a:pt x="736" y="114"/>
                  </a:lnTo>
                  <a:lnTo>
                    <a:pt x="482" y="596"/>
                  </a:lnTo>
                  <a:lnTo>
                    <a:pt x="609" y="825"/>
                  </a:lnTo>
                  <a:lnTo>
                    <a:pt x="977" y="1066"/>
                  </a:lnTo>
                  <a:lnTo>
                    <a:pt x="647" y="1739"/>
                  </a:lnTo>
                  <a:lnTo>
                    <a:pt x="330" y="2425"/>
                  </a:lnTo>
                  <a:lnTo>
                    <a:pt x="0" y="3098"/>
                  </a:lnTo>
                  <a:lnTo>
                    <a:pt x="584" y="3302"/>
                  </a:lnTo>
                  <a:lnTo>
                    <a:pt x="889" y="3378"/>
                  </a:lnTo>
                  <a:lnTo>
                    <a:pt x="2298" y="2667"/>
                  </a:lnTo>
                  <a:lnTo>
                    <a:pt x="1765" y="1333"/>
                  </a:lnTo>
                  <a:lnTo>
                    <a:pt x="1917" y="215"/>
                  </a:lnTo>
                  <a:lnTo>
                    <a:pt x="1612" y="88"/>
                  </a:lnTo>
                  <a:lnTo>
                    <a:pt x="1295" y="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E4E2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5" name="object 1715" descr=""/>
            <p:cNvSpPr/>
            <p:nvPr/>
          </p:nvSpPr>
          <p:spPr>
            <a:xfrm>
              <a:off x="1985981" y="554458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451" y="0"/>
                  </a:moveTo>
                  <a:lnTo>
                    <a:pt x="1193" y="342"/>
                  </a:lnTo>
                  <a:lnTo>
                    <a:pt x="0" y="419"/>
                  </a:lnTo>
                  <a:lnTo>
                    <a:pt x="457" y="762"/>
                  </a:lnTo>
                  <a:lnTo>
                    <a:pt x="1397" y="1447"/>
                  </a:lnTo>
                  <a:lnTo>
                    <a:pt x="2730" y="1244"/>
                  </a:lnTo>
                  <a:lnTo>
                    <a:pt x="3403" y="113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B981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6" name="object 1716" descr=""/>
            <p:cNvSpPr/>
            <p:nvPr/>
          </p:nvSpPr>
          <p:spPr>
            <a:xfrm>
              <a:off x="1977241" y="554248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451" y="0"/>
                  </a:moveTo>
                  <a:lnTo>
                    <a:pt x="495" y="342"/>
                  </a:lnTo>
                  <a:lnTo>
                    <a:pt x="368" y="342"/>
                  </a:lnTo>
                  <a:lnTo>
                    <a:pt x="126" y="622"/>
                  </a:lnTo>
                  <a:lnTo>
                    <a:pt x="0" y="800"/>
                  </a:lnTo>
                  <a:lnTo>
                    <a:pt x="114" y="990"/>
                  </a:lnTo>
                  <a:lnTo>
                    <a:pt x="495" y="1181"/>
                  </a:lnTo>
                  <a:lnTo>
                    <a:pt x="1155" y="1282"/>
                  </a:lnTo>
                  <a:lnTo>
                    <a:pt x="1828" y="1397"/>
                  </a:lnTo>
                  <a:lnTo>
                    <a:pt x="2489" y="1498"/>
                  </a:lnTo>
                  <a:lnTo>
                    <a:pt x="3263" y="977"/>
                  </a:lnTo>
                  <a:lnTo>
                    <a:pt x="3276" y="482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9A33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7" name="object 1717" descr=""/>
            <p:cNvSpPr/>
            <p:nvPr/>
          </p:nvSpPr>
          <p:spPr>
            <a:xfrm>
              <a:off x="1983083" y="55385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44" y="0"/>
                  </a:moveTo>
                  <a:lnTo>
                    <a:pt x="444" y="0"/>
                  </a:lnTo>
                  <a:lnTo>
                    <a:pt x="25" y="381"/>
                  </a:lnTo>
                  <a:lnTo>
                    <a:pt x="0" y="1193"/>
                  </a:lnTo>
                  <a:lnTo>
                    <a:pt x="380" y="1485"/>
                  </a:lnTo>
                  <a:lnTo>
                    <a:pt x="1117" y="2070"/>
                  </a:lnTo>
                  <a:lnTo>
                    <a:pt x="2019" y="39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3DB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8" name="object 1718" descr=""/>
            <p:cNvSpPr/>
            <p:nvPr/>
          </p:nvSpPr>
          <p:spPr>
            <a:xfrm>
              <a:off x="1980891" y="55446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0" y="0"/>
                  </a:moveTo>
                  <a:lnTo>
                    <a:pt x="12" y="1219"/>
                  </a:lnTo>
                  <a:lnTo>
                    <a:pt x="990" y="1308"/>
                  </a:lnTo>
                  <a:lnTo>
                    <a:pt x="1130" y="1143"/>
                  </a:lnTo>
                  <a:lnTo>
                    <a:pt x="1257" y="1028"/>
                  </a:lnTo>
                  <a:lnTo>
                    <a:pt x="1320" y="317"/>
                  </a:lnTo>
                  <a:lnTo>
                    <a:pt x="11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9" name="object 1719" descr=""/>
            <p:cNvSpPr/>
            <p:nvPr/>
          </p:nvSpPr>
          <p:spPr>
            <a:xfrm>
              <a:off x="1981977" y="554468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68" y="0"/>
                  </a:moveTo>
                  <a:lnTo>
                    <a:pt x="12" y="63"/>
                  </a:lnTo>
                  <a:lnTo>
                    <a:pt x="0" y="419"/>
                  </a:lnTo>
                  <a:lnTo>
                    <a:pt x="0" y="761"/>
                  </a:lnTo>
                  <a:lnTo>
                    <a:pt x="38" y="1117"/>
                  </a:lnTo>
                  <a:lnTo>
                    <a:pt x="673" y="533"/>
                  </a:lnTo>
                  <a:lnTo>
                    <a:pt x="990" y="253"/>
                  </a:lnTo>
                  <a:lnTo>
                    <a:pt x="685" y="6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1B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0" name="object 1720" descr=""/>
            <p:cNvSpPr/>
            <p:nvPr/>
          </p:nvSpPr>
          <p:spPr>
            <a:xfrm>
              <a:off x="1962523" y="554610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632" y="0"/>
                  </a:moveTo>
                  <a:lnTo>
                    <a:pt x="736" y="4190"/>
                  </a:lnTo>
                  <a:lnTo>
                    <a:pt x="533" y="4952"/>
                  </a:lnTo>
                  <a:lnTo>
                    <a:pt x="177" y="5664"/>
                  </a:lnTo>
                  <a:lnTo>
                    <a:pt x="126" y="5854"/>
                  </a:lnTo>
                  <a:lnTo>
                    <a:pt x="0" y="6235"/>
                  </a:lnTo>
                  <a:lnTo>
                    <a:pt x="927" y="7238"/>
                  </a:lnTo>
                  <a:lnTo>
                    <a:pt x="2095" y="7175"/>
                  </a:lnTo>
                  <a:lnTo>
                    <a:pt x="3289" y="7035"/>
                  </a:lnTo>
                  <a:lnTo>
                    <a:pt x="4063" y="6591"/>
                  </a:lnTo>
                  <a:lnTo>
                    <a:pt x="5067" y="6832"/>
                  </a:lnTo>
                  <a:lnTo>
                    <a:pt x="5803" y="6261"/>
                  </a:lnTo>
                  <a:lnTo>
                    <a:pt x="6172" y="5664"/>
                  </a:lnTo>
                  <a:lnTo>
                    <a:pt x="6184" y="5016"/>
                  </a:lnTo>
                  <a:lnTo>
                    <a:pt x="6108" y="4356"/>
                  </a:lnTo>
                  <a:lnTo>
                    <a:pt x="6083" y="3479"/>
                  </a:lnTo>
                  <a:lnTo>
                    <a:pt x="5740" y="2679"/>
                  </a:lnTo>
                  <a:lnTo>
                    <a:pt x="5600" y="1828"/>
                  </a:lnTo>
                  <a:lnTo>
                    <a:pt x="5511" y="1587"/>
                  </a:lnTo>
                  <a:lnTo>
                    <a:pt x="5372" y="1079"/>
                  </a:lnTo>
                  <a:lnTo>
                    <a:pt x="5168" y="622"/>
                  </a:lnTo>
                  <a:lnTo>
                    <a:pt x="4825" y="317"/>
                  </a:lnTo>
                  <a:lnTo>
                    <a:pt x="4356" y="139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D6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1" name="object 1721" descr=""/>
            <p:cNvSpPr/>
            <p:nvPr/>
          </p:nvSpPr>
          <p:spPr>
            <a:xfrm>
              <a:off x="1968552" y="554816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596" y="0"/>
                  </a:moveTo>
                  <a:lnTo>
                    <a:pt x="0" y="622"/>
                  </a:lnTo>
                  <a:lnTo>
                    <a:pt x="12" y="1257"/>
                  </a:lnTo>
                  <a:lnTo>
                    <a:pt x="584" y="1892"/>
                  </a:lnTo>
                  <a:lnTo>
                    <a:pt x="1816" y="1917"/>
                  </a:lnTo>
                  <a:lnTo>
                    <a:pt x="3111" y="2171"/>
                  </a:lnTo>
                  <a:lnTo>
                    <a:pt x="3886" y="812"/>
                  </a:lnTo>
                  <a:lnTo>
                    <a:pt x="4102" y="698"/>
                  </a:lnTo>
                  <a:lnTo>
                    <a:pt x="4191" y="457"/>
                  </a:lnTo>
                  <a:lnTo>
                    <a:pt x="4279" y="253"/>
                  </a:lnTo>
                  <a:lnTo>
                    <a:pt x="4102" y="114"/>
                  </a:lnTo>
                  <a:lnTo>
                    <a:pt x="3695" y="38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9A4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2" name="object 1722" descr=""/>
            <p:cNvSpPr/>
            <p:nvPr/>
          </p:nvSpPr>
          <p:spPr>
            <a:xfrm>
              <a:off x="1971998" y="554419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257" y="0"/>
                  </a:moveTo>
                  <a:lnTo>
                    <a:pt x="800" y="88"/>
                  </a:lnTo>
                  <a:lnTo>
                    <a:pt x="419" y="304"/>
                  </a:lnTo>
                  <a:lnTo>
                    <a:pt x="101" y="635"/>
                  </a:lnTo>
                  <a:lnTo>
                    <a:pt x="76" y="850"/>
                  </a:lnTo>
                  <a:lnTo>
                    <a:pt x="0" y="1295"/>
                  </a:lnTo>
                  <a:lnTo>
                    <a:pt x="457" y="1790"/>
                  </a:lnTo>
                  <a:lnTo>
                    <a:pt x="1816" y="2387"/>
                  </a:lnTo>
                  <a:lnTo>
                    <a:pt x="3187" y="2971"/>
                  </a:lnTo>
                  <a:lnTo>
                    <a:pt x="4749" y="2590"/>
                  </a:lnTo>
                  <a:lnTo>
                    <a:pt x="4927" y="2501"/>
                  </a:lnTo>
                  <a:lnTo>
                    <a:pt x="5105" y="2146"/>
                  </a:lnTo>
                  <a:lnTo>
                    <a:pt x="4991" y="1981"/>
                  </a:lnTo>
                  <a:lnTo>
                    <a:pt x="4686" y="1841"/>
                  </a:lnTo>
                  <a:lnTo>
                    <a:pt x="4292" y="1485"/>
                  </a:lnTo>
                  <a:lnTo>
                    <a:pt x="3530" y="774"/>
                  </a:lnTo>
                  <a:lnTo>
                    <a:pt x="3174" y="673"/>
                  </a:lnTo>
                  <a:lnTo>
                    <a:pt x="2819" y="584"/>
                  </a:lnTo>
                  <a:lnTo>
                    <a:pt x="2463" y="482"/>
                  </a:lnTo>
                  <a:lnTo>
                    <a:pt x="2108" y="190"/>
                  </a:lnTo>
                  <a:lnTo>
                    <a:pt x="1701" y="25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C889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3" name="object 1723" descr=""/>
            <p:cNvSpPr/>
            <p:nvPr/>
          </p:nvSpPr>
          <p:spPr>
            <a:xfrm>
              <a:off x="1966672" y="554370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933" y="0"/>
                  </a:moveTo>
                  <a:lnTo>
                    <a:pt x="0" y="1765"/>
                  </a:lnTo>
                  <a:lnTo>
                    <a:pt x="127" y="2184"/>
                  </a:lnTo>
                  <a:lnTo>
                    <a:pt x="482" y="2514"/>
                  </a:lnTo>
                  <a:lnTo>
                    <a:pt x="1143" y="2705"/>
                  </a:lnTo>
                  <a:lnTo>
                    <a:pt x="1803" y="2730"/>
                  </a:lnTo>
                  <a:lnTo>
                    <a:pt x="2425" y="2362"/>
                  </a:lnTo>
                  <a:lnTo>
                    <a:pt x="3530" y="1879"/>
                  </a:lnTo>
                  <a:lnTo>
                    <a:pt x="4673" y="3073"/>
                  </a:lnTo>
                  <a:lnTo>
                    <a:pt x="5778" y="2286"/>
                  </a:lnTo>
                  <a:lnTo>
                    <a:pt x="5702" y="1143"/>
                  </a:lnTo>
                  <a:lnTo>
                    <a:pt x="5257" y="508"/>
                  </a:lnTo>
                  <a:lnTo>
                    <a:pt x="4610" y="228"/>
                  </a:lnTo>
                  <a:lnTo>
                    <a:pt x="3886" y="101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A35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4" name="object 1724" descr=""/>
            <p:cNvSpPr/>
            <p:nvPr/>
          </p:nvSpPr>
          <p:spPr>
            <a:xfrm>
              <a:off x="1966987" y="554793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85" y="0"/>
                  </a:moveTo>
                  <a:lnTo>
                    <a:pt x="1130" y="0"/>
                  </a:lnTo>
                  <a:lnTo>
                    <a:pt x="0" y="850"/>
                  </a:lnTo>
                  <a:lnTo>
                    <a:pt x="165" y="1625"/>
                  </a:lnTo>
                  <a:lnTo>
                    <a:pt x="1257" y="2349"/>
                  </a:lnTo>
                  <a:lnTo>
                    <a:pt x="1562" y="2730"/>
                  </a:lnTo>
                  <a:lnTo>
                    <a:pt x="1879" y="2730"/>
                  </a:lnTo>
                  <a:lnTo>
                    <a:pt x="2197" y="2349"/>
                  </a:lnTo>
                  <a:lnTo>
                    <a:pt x="2158" y="228"/>
                  </a:lnTo>
                  <a:lnTo>
                    <a:pt x="1828" y="7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813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5" name="object 1725" descr=""/>
            <p:cNvSpPr/>
            <p:nvPr/>
          </p:nvSpPr>
          <p:spPr>
            <a:xfrm>
              <a:off x="1972247" y="554798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2438" y="0"/>
                  </a:moveTo>
                  <a:lnTo>
                    <a:pt x="1231" y="38"/>
                  </a:lnTo>
                  <a:lnTo>
                    <a:pt x="0" y="215"/>
                  </a:lnTo>
                  <a:lnTo>
                    <a:pt x="190" y="990"/>
                  </a:lnTo>
                  <a:lnTo>
                    <a:pt x="1269" y="977"/>
                  </a:lnTo>
                  <a:lnTo>
                    <a:pt x="2349" y="977"/>
                  </a:lnTo>
                  <a:lnTo>
                    <a:pt x="3428" y="965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6" name="object 1726" descr=""/>
            <p:cNvSpPr/>
            <p:nvPr/>
          </p:nvSpPr>
          <p:spPr>
            <a:xfrm>
              <a:off x="1976653" y="5546034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5" y="0"/>
                  </a:moveTo>
                  <a:lnTo>
                    <a:pt x="0" y="266"/>
                  </a:lnTo>
                  <a:lnTo>
                    <a:pt x="25" y="507"/>
                  </a:lnTo>
                  <a:lnTo>
                    <a:pt x="88" y="761"/>
                  </a:lnTo>
                  <a:lnTo>
                    <a:pt x="787" y="838"/>
                  </a:lnTo>
                  <a:lnTo>
                    <a:pt x="1498" y="927"/>
                  </a:lnTo>
                  <a:lnTo>
                    <a:pt x="2197" y="1003"/>
                  </a:lnTo>
                  <a:lnTo>
                    <a:pt x="2832" y="495"/>
                  </a:lnTo>
                  <a:lnTo>
                    <a:pt x="3162" y="241"/>
                  </a:lnTo>
                  <a:lnTo>
                    <a:pt x="1066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F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7" name="object 1727" descr=""/>
            <p:cNvSpPr/>
            <p:nvPr/>
          </p:nvSpPr>
          <p:spPr>
            <a:xfrm>
              <a:off x="1966763" y="554559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431" y="0"/>
                  </a:moveTo>
                  <a:lnTo>
                    <a:pt x="38" y="355"/>
                  </a:lnTo>
                  <a:lnTo>
                    <a:pt x="0" y="736"/>
                  </a:lnTo>
                  <a:lnTo>
                    <a:pt x="330" y="1155"/>
                  </a:lnTo>
                  <a:lnTo>
                    <a:pt x="546" y="1397"/>
                  </a:lnTo>
                  <a:lnTo>
                    <a:pt x="812" y="1536"/>
                  </a:lnTo>
                  <a:lnTo>
                    <a:pt x="1130" y="1587"/>
                  </a:lnTo>
                  <a:lnTo>
                    <a:pt x="1930" y="838"/>
                  </a:lnTo>
                  <a:lnTo>
                    <a:pt x="2336" y="469"/>
                  </a:lnTo>
                  <a:lnTo>
                    <a:pt x="1701" y="30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E1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8" name="object 1728" descr=""/>
            <p:cNvSpPr/>
            <p:nvPr/>
          </p:nvSpPr>
          <p:spPr>
            <a:xfrm>
              <a:off x="1995749" y="554260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79" y="0"/>
                  </a:moveTo>
                  <a:lnTo>
                    <a:pt x="711" y="368"/>
                  </a:lnTo>
                  <a:lnTo>
                    <a:pt x="355" y="749"/>
                  </a:lnTo>
                  <a:lnTo>
                    <a:pt x="0" y="1117"/>
                  </a:lnTo>
                  <a:lnTo>
                    <a:pt x="292" y="1231"/>
                  </a:lnTo>
                  <a:lnTo>
                    <a:pt x="596" y="1320"/>
                  </a:lnTo>
                  <a:lnTo>
                    <a:pt x="914" y="1384"/>
                  </a:lnTo>
                  <a:lnTo>
                    <a:pt x="1536" y="990"/>
                  </a:lnTo>
                  <a:lnTo>
                    <a:pt x="2133" y="596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4DB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9" name="object 1729" descr=""/>
            <p:cNvSpPr/>
            <p:nvPr/>
          </p:nvSpPr>
          <p:spPr>
            <a:xfrm>
              <a:off x="1973176" y="5507621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69" h="6985">
                  <a:moveTo>
                    <a:pt x="6870" y="0"/>
                  </a:moveTo>
                  <a:lnTo>
                    <a:pt x="5740" y="292"/>
                  </a:lnTo>
                  <a:lnTo>
                    <a:pt x="3924" y="1422"/>
                  </a:lnTo>
                  <a:lnTo>
                    <a:pt x="1612" y="1587"/>
                  </a:lnTo>
                  <a:lnTo>
                    <a:pt x="50" y="3200"/>
                  </a:lnTo>
                  <a:lnTo>
                    <a:pt x="0" y="3771"/>
                  </a:lnTo>
                  <a:lnTo>
                    <a:pt x="177" y="4279"/>
                  </a:lnTo>
                  <a:lnTo>
                    <a:pt x="571" y="4699"/>
                  </a:lnTo>
                  <a:lnTo>
                    <a:pt x="4978" y="6248"/>
                  </a:lnTo>
                  <a:lnTo>
                    <a:pt x="9258" y="6743"/>
                  </a:lnTo>
                  <a:lnTo>
                    <a:pt x="13055" y="3225"/>
                  </a:lnTo>
                  <a:lnTo>
                    <a:pt x="13347" y="3086"/>
                  </a:lnTo>
                  <a:lnTo>
                    <a:pt x="13639" y="3009"/>
                  </a:lnTo>
                  <a:lnTo>
                    <a:pt x="13944" y="2984"/>
                  </a:lnTo>
                  <a:lnTo>
                    <a:pt x="12598" y="1346"/>
                  </a:lnTo>
                  <a:lnTo>
                    <a:pt x="10223" y="2336"/>
                  </a:lnTo>
                  <a:lnTo>
                    <a:pt x="8763" y="977"/>
                  </a:lnTo>
                  <a:lnTo>
                    <a:pt x="7899" y="114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CC8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0" name="object 1730" descr=""/>
            <p:cNvSpPr/>
            <p:nvPr/>
          </p:nvSpPr>
          <p:spPr>
            <a:xfrm>
              <a:off x="1976012" y="550540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22" y="0"/>
                  </a:moveTo>
                  <a:lnTo>
                    <a:pt x="0" y="1917"/>
                  </a:lnTo>
                  <a:lnTo>
                    <a:pt x="546" y="2705"/>
                  </a:lnTo>
                  <a:lnTo>
                    <a:pt x="1346" y="3416"/>
                  </a:lnTo>
                  <a:lnTo>
                    <a:pt x="1828" y="3632"/>
                  </a:lnTo>
                  <a:lnTo>
                    <a:pt x="2286" y="3619"/>
                  </a:lnTo>
                  <a:lnTo>
                    <a:pt x="2717" y="3301"/>
                  </a:lnTo>
                  <a:lnTo>
                    <a:pt x="5930" y="3187"/>
                  </a:lnTo>
                  <a:lnTo>
                    <a:pt x="6819" y="1777"/>
                  </a:lnTo>
                  <a:lnTo>
                    <a:pt x="6311" y="1104"/>
                  </a:lnTo>
                  <a:lnTo>
                    <a:pt x="4775" y="952"/>
                  </a:lnTo>
                  <a:lnTo>
                    <a:pt x="3975" y="177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E1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1" name="object 1731" descr=""/>
            <p:cNvSpPr/>
            <p:nvPr/>
          </p:nvSpPr>
          <p:spPr>
            <a:xfrm>
              <a:off x="1977054" y="550376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308" y="0"/>
                  </a:moveTo>
                  <a:lnTo>
                    <a:pt x="533" y="380"/>
                  </a:lnTo>
                  <a:lnTo>
                    <a:pt x="63" y="1142"/>
                  </a:lnTo>
                  <a:lnTo>
                    <a:pt x="0" y="1879"/>
                  </a:lnTo>
                  <a:lnTo>
                    <a:pt x="711" y="2539"/>
                  </a:lnTo>
                  <a:lnTo>
                    <a:pt x="3733" y="2590"/>
                  </a:lnTo>
                  <a:lnTo>
                    <a:pt x="4318" y="1892"/>
                  </a:lnTo>
                  <a:lnTo>
                    <a:pt x="5143" y="1714"/>
                  </a:lnTo>
                  <a:lnTo>
                    <a:pt x="5981" y="1562"/>
                  </a:lnTo>
                  <a:lnTo>
                    <a:pt x="6210" y="1473"/>
                  </a:lnTo>
                  <a:lnTo>
                    <a:pt x="6438" y="1117"/>
                  </a:lnTo>
                  <a:lnTo>
                    <a:pt x="6324" y="927"/>
                  </a:lnTo>
                  <a:lnTo>
                    <a:pt x="5981" y="749"/>
                  </a:lnTo>
                  <a:lnTo>
                    <a:pt x="4572" y="520"/>
                  </a:lnTo>
                  <a:lnTo>
                    <a:pt x="3873" y="393"/>
                  </a:lnTo>
                  <a:lnTo>
                    <a:pt x="3530" y="495"/>
                  </a:lnTo>
                  <a:lnTo>
                    <a:pt x="3187" y="520"/>
                  </a:lnTo>
                  <a:lnTo>
                    <a:pt x="2844" y="444"/>
                  </a:lnTo>
                  <a:lnTo>
                    <a:pt x="2082" y="3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98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2" name="object 1732" descr=""/>
            <p:cNvSpPr/>
            <p:nvPr/>
          </p:nvSpPr>
          <p:spPr>
            <a:xfrm>
              <a:off x="1983039" y="5504365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3149" y="0"/>
                  </a:moveTo>
                  <a:lnTo>
                    <a:pt x="0" y="152"/>
                  </a:lnTo>
                  <a:lnTo>
                    <a:pt x="0" y="965"/>
                  </a:lnTo>
                  <a:lnTo>
                    <a:pt x="1168" y="1028"/>
                  </a:lnTo>
                  <a:lnTo>
                    <a:pt x="2387" y="1244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37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3" name="object 1733" descr=""/>
            <p:cNvSpPr/>
            <p:nvPr/>
          </p:nvSpPr>
          <p:spPr>
            <a:xfrm>
              <a:off x="1969900" y="5510847"/>
              <a:ext cx="22225" cy="8255"/>
            </a:xfrm>
            <a:custGeom>
              <a:avLst/>
              <a:gdLst/>
              <a:ahLst/>
              <a:cxnLst/>
              <a:rect l="l" t="t" r="r" b="b"/>
              <a:pathLst>
                <a:path w="22225" h="8254">
                  <a:moveTo>
                    <a:pt x="16332" y="0"/>
                  </a:moveTo>
                  <a:lnTo>
                    <a:pt x="12141" y="1206"/>
                  </a:lnTo>
                  <a:lnTo>
                    <a:pt x="7848" y="1244"/>
                  </a:lnTo>
                  <a:lnTo>
                    <a:pt x="3530" y="990"/>
                  </a:lnTo>
                  <a:lnTo>
                    <a:pt x="2781" y="1066"/>
                  </a:lnTo>
                  <a:lnTo>
                    <a:pt x="1612" y="1562"/>
                  </a:lnTo>
                  <a:lnTo>
                    <a:pt x="495" y="2120"/>
                  </a:lnTo>
                  <a:lnTo>
                    <a:pt x="0" y="3416"/>
                  </a:lnTo>
                  <a:lnTo>
                    <a:pt x="12" y="3936"/>
                  </a:lnTo>
                  <a:lnTo>
                    <a:pt x="4648" y="5511"/>
                  </a:lnTo>
                  <a:lnTo>
                    <a:pt x="6464" y="4762"/>
                  </a:lnTo>
                  <a:lnTo>
                    <a:pt x="10210" y="4698"/>
                  </a:lnTo>
                  <a:lnTo>
                    <a:pt x="12547" y="3428"/>
                  </a:lnTo>
                  <a:lnTo>
                    <a:pt x="13906" y="5994"/>
                  </a:lnTo>
                  <a:lnTo>
                    <a:pt x="14173" y="6908"/>
                  </a:lnTo>
                  <a:lnTo>
                    <a:pt x="15735" y="7645"/>
                  </a:lnTo>
                  <a:lnTo>
                    <a:pt x="16141" y="7797"/>
                  </a:lnTo>
                  <a:lnTo>
                    <a:pt x="16573" y="7886"/>
                  </a:lnTo>
                  <a:lnTo>
                    <a:pt x="17017" y="7886"/>
                  </a:lnTo>
                  <a:lnTo>
                    <a:pt x="21704" y="3987"/>
                  </a:lnTo>
                  <a:lnTo>
                    <a:pt x="19596" y="3009"/>
                  </a:lnTo>
                  <a:lnTo>
                    <a:pt x="18478" y="2425"/>
                  </a:lnTo>
                  <a:lnTo>
                    <a:pt x="17411" y="1765"/>
                  </a:lnTo>
                  <a:lnTo>
                    <a:pt x="16357" y="1054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DACB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4" name="object 1734" descr=""/>
            <p:cNvSpPr/>
            <p:nvPr/>
          </p:nvSpPr>
          <p:spPr>
            <a:xfrm>
              <a:off x="1986249" y="551186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032" y="0"/>
                  </a:moveTo>
                  <a:lnTo>
                    <a:pt x="0" y="38"/>
                  </a:lnTo>
                  <a:lnTo>
                    <a:pt x="495" y="1676"/>
                  </a:lnTo>
                  <a:lnTo>
                    <a:pt x="1638" y="2209"/>
                  </a:lnTo>
                  <a:lnTo>
                    <a:pt x="3251" y="1993"/>
                  </a:lnTo>
                  <a:lnTo>
                    <a:pt x="2844" y="1333"/>
                  </a:lnTo>
                  <a:lnTo>
                    <a:pt x="2438" y="660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975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5" name="object 1735" descr=""/>
            <p:cNvSpPr/>
            <p:nvPr/>
          </p:nvSpPr>
          <p:spPr>
            <a:xfrm>
              <a:off x="1964189" y="5501055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3619" y="0"/>
                  </a:moveTo>
                  <a:lnTo>
                    <a:pt x="0" y="2324"/>
                  </a:lnTo>
                  <a:lnTo>
                    <a:pt x="88" y="3086"/>
                  </a:lnTo>
                  <a:lnTo>
                    <a:pt x="5638" y="5740"/>
                  </a:lnTo>
                  <a:lnTo>
                    <a:pt x="7353" y="5587"/>
                  </a:lnTo>
                  <a:lnTo>
                    <a:pt x="9067" y="5714"/>
                  </a:lnTo>
                  <a:lnTo>
                    <a:pt x="9779" y="5791"/>
                  </a:lnTo>
                  <a:lnTo>
                    <a:pt x="10477" y="5905"/>
                  </a:lnTo>
                  <a:lnTo>
                    <a:pt x="11671" y="5994"/>
                  </a:lnTo>
                  <a:lnTo>
                    <a:pt x="12115" y="5880"/>
                  </a:lnTo>
                  <a:lnTo>
                    <a:pt x="12496" y="5587"/>
                  </a:lnTo>
                  <a:lnTo>
                    <a:pt x="13576" y="5257"/>
                  </a:lnTo>
                  <a:lnTo>
                    <a:pt x="13690" y="3441"/>
                  </a:lnTo>
                  <a:lnTo>
                    <a:pt x="13220" y="2463"/>
                  </a:lnTo>
                  <a:lnTo>
                    <a:pt x="12039" y="3009"/>
                  </a:lnTo>
                  <a:lnTo>
                    <a:pt x="11404" y="2387"/>
                  </a:lnTo>
                  <a:lnTo>
                    <a:pt x="10274" y="2235"/>
                  </a:lnTo>
                  <a:lnTo>
                    <a:pt x="9944" y="1879"/>
                  </a:lnTo>
                  <a:lnTo>
                    <a:pt x="9575" y="1854"/>
                  </a:lnTo>
                  <a:lnTo>
                    <a:pt x="9194" y="2158"/>
                  </a:lnTo>
                  <a:lnTo>
                    <a:pt x="7569" y="2082"/>
                  </a:lnTo>
                  <a:lnTo>
                    <a:pt x="7099" y="1244"/>
                  </a:lnTo>
                  <a:lnTo>
                    <a:pt x="6604" y="596"/>
                  </a:lnTo>
                  <a:lnTo>
                    <a:pt x="5778" y="596"/>
                  </a:lnTo>
                  <a:lnTo>
                    <a:pt x="5118" y="266"/>
                  </a:lnTo>
                  <a:lnTo>
                    <a:pt x="4381" y="5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96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6" name="object 1736" descr=""/>
            <p:cNvSpPr/>
            <p:nvPr/>
          </p:nvSpPr>
          <p:spPr>
            <a:xfrm>
              <a:off x="1975594" y="5502934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2844" y="0"/>
                  </a:moveTo>
                  <a:lnTo>
                    <a:pt x="2501" y="0"/>
                  </a:lnTo>
                  <a:lnTo>
                    <a:pt x="2146" y="368"/>
                  </a:lnTo>
                  <a:lnTo>
                    <a:pt x="1435" y="419"/>
                  </a:lnTo>
                  <a:lnTo>
                    <a:pt x="0" y="495"/>
                  </a:lnTo>
                  <a:lnTo>
                    <a:pt x="558" y="1295"/>
                  </a:lnTo>
                  <a:lnTo>
                    <a:pt x="1435" y="1397"/>
                  </a:lnTo>
                  <a:lnTo>
                    <a:pt x="2286" y="1562"/>
                  </a:lnTo>
                  <a:lnTo>
                    <a:pt x="2959" y="1473"/>
                  </a:lnTo>
                  <a:lnTo>
                    <a:pt x="3632" y="1371"/>
                  </a:lnTo>
                  <a:lnTo>
                    <a:pt x="4305" y="1282"/>
                  </a:lnTo>
                  <a:lnTo>
                    <a:pt x="3924" y="990"/>
                  </a:lnTo>
                  <a:lnTo>
                    <a:pt x="3556" y="685"/>
                  </a:lnTo>
                  <a:lnTo>
                    <a:pt x="3175" y="39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7" name="object 1737" descr=""/>
            <p:cNvSpPr/>
            <p:nvPr/>
          </p:nvSpPr>
          <p:spPr>
            <a:xfrm>
              <a:off x="1968827" y="550092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231" y="0"/>
                  </a:moveTo>
                  <a:lnTo>
                    <a:pt x="495" y="127"/>
                  </a:lnTo>
                  <a:lnTo>
                    <a:pt x="0" y="406"/>
                  </a:lnTo>
                  <a:lnTo>
                    <a:pt x="406" y="1270"/>
                  </a:lnTo>
                  <a:lnTo>
                    <a:pt x="2463" y="1384"/>
                  </a:lnTo>
                  <a:lnTo>
                    <a:pt x="2476" y="1028"/>
                  </a:lnTo>
                  <a:lnTo>
                    <a:pt x="2463" y="673"/>
                  </a:lnTo>
                  <a:lnTo>
                    <a:pt x="2438" y="317"/>
                  </a:lnTo>
                  <a:lnTo>
                    <a:pt x="1638" y="114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8D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8" name="object 1738" descr=""/>
            <p:cNvSpPr/>
            <p:nvPr/>
          </p:nvSpPr>
          <p:spPr>
            <a:xfrm>
              <a:off x="1973388" y="550269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93" y="0"/>
                  </a:moveTo>
                  <a:lnTo>
                    <a:pt x="0" y="520"/>
                  </a:lnTo>
                  <a:lnTo>
                    <a:pt x="1079" y="596"/>
                  </a:lnTo>
                  <a:lnTo>
                    <a:pt x="762" y="38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9" name="object 1739" descr=""/>
            <p:cNvSpPr/>
            <p:nvPr/>
          </p:nvSpPr>
          <p:spPr>
            <a:xfrm>
              <a:off x="1977741" y="550230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11" y="0"/>
                  </a:moveTo>
                  <a:lnTo>
                    <a:pt x="368" y="25"/>
                  </a:lnTo>
                  <a:lnTo>
                    <a:pt x="0" y="1003"/>
                  </a:lnTo>
                  <a:lnTo>
                    <a:pt x="507" y="1092"/>
                  </a:lnTo>
                  <a:lnTo>
                    <a:pt x="1028" y="102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4E9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0" name="object 1740" descr=""/>
            <p:cNvSpPr/>
            <p:nvPr/>
          </p:nvSpPr>
          <p:spPr>
            <a:xfrm>
              <a:off x="1966377" y="549865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044" y="0"/>
                  </a:moveTo>
                  <a:lnTo>
                    <a:pt x="0" y="2311"/>
                  </a:lnTo>
                  <a:lnTo>
                    <a:pt x="76" y="2895"/>
                  </a:lnTo>
                  <a:lnTo>
                    <a:pt x="520" y="3390"/>
                  </a:lnTo>
                  <a:lnTo>
                    <a:pt x="2857" y="3543"/>
                  </a:lnTo>
                  <a:lnTo>
                    <a:pt x="2844" y="2933"/>
                  </a:lnTo>
                  <a:lnTo>
                    <a:pt x="3200" y="2565"/>
                  </a:lnTo>
                  <a:lnTo>
                    <a:pt x="3682" y="2273"/>
                  </a:lnTo>
                  <a:lnTo>
                    <a:pt x="3416" y="1689"/>
                  </a:lnTo>
                  <a:lnTo>
                    <a:pt x="3136" y="1104"/>
                  </a:lnTo>
                  <a:lnTo>
                    <a:pt x="2870" y="520"/>
                  </a:lnTo>
                  <a:lnTo>
                    <a:pt x="2590" y="215"/>
                  </a:lnTo>
                  <a:lnTo>
                    <a:pt x="2463" y="63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547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1" name="object 1741" descr=""/>
            <p:cNvSpPr/>
            <p:nvPr/>
          </p:nvSpPr>
          <p:spPr>
            <a:xfrm>
              <a:off x="1968409" y="549690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38" y="863"/>
                  </a:lnTo>
                  <a:lnTo>
                    <a:pt x="812" y="2082"/>
                  </a:lnTo>
                  <a:lnTo>
                    <a:pt x="838" y="2273"/>
                  </a:lnTo>
                  <a:lnTo>
                    <a:pt x="2717" y="1866"/>
                  </a:lnTo>
                  <a:lnTo>
                    <a:pt x="181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5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2" name="object 1742" descr=""/>
            <p:cNvSpPr/>
            <p:nvPr/>
          </p:nvSpPr>
          <p:spPr>
            <a:xfrm>
              <a:off x="1913868" y="548185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3733" y="0"/>
                  </a:moveTo>
                  <a:lnTo>
                    <a:pt x="2324" y="533"/>
                  </a:lnTo>
                  <a:lnTo>
                    <a:pt x="977" y="1295"/>
                  </a:lnTo>
                  <a:lnTo>
                    <a:pt x="0" y="2539"/>
                  </a:lnTo>
                  <a:lnTo>
                    <a:pt x="584" y="3492"/>
                  </a:lnTo>
                  <a:lnTo>
                    <a:pt x="1549" y="4381"/>
                  </a:lnTo>
                  <a:lnTo>
                    <a:pt x="1955" y="4622"/>
                  </a:lnTo>
                  <a:lnTo>
                    <a:pt x="2387" y="4775"/>
                  </a:lnTo>
                  <a:lnTo>
                    <a:pt x="2857" y="4825"/>
                  </a:lnTo>
                  <a:lnTo>
                    <a:pt x="3797" y="4724"/>
                  </a:lnTo>
                  <a:lnTo>
                    <a:pt x="5753" y="2527"/>
                  </a:lnTo>
                  <a:lnTo>
                    <a:pt x="5722" y="1295"/>
                  </a:lnTo>
                  <a:lnTo>
                    <a:pt x="5854" y="838"/>
                  </a:lnTo>
                  <a:lnTo>
                    <a:pt x="5324" y="139"/>
                  </a:lnTo>
                  <a:lnTo>
                    <a:pt x="3733" y="0"/>
                  </a:lnTo>
                  <a:close/>
                </a:path>
                <a:path w="6350" h="5079">
                  <a:moveTo>
                    <a:pt x="5295" y="101"/>
                  </a:moveTo>
                  <a:close/>
                </a:path>
              </a:pathLst>
            </a:custGeom>
            <a:solidFill>
              <a:srgbClr val="D7A8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3" name="object 1743" descr=""/>
            <p:cNvSpPr/>
            <p:nvPr/>
          </p:nvSpPr>
          <p:spPr>
            <a:xfrm>
              <a:off x="1910261" y="548297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581" y="0"/>
                  </a:moveTo>
                  <a:lnTo>
                    <a:pt x="3162" y="889"/>
                  </a:lnTo>
                  <a:lnTo>
                    <a:pt x="2400" y="1168"/>
                  </a:lnTo>
                  <a:lnTo>
                    <a:pt x="1498" y="1206"/>
                  </a:lnTo>
                  <a:lnTo>
                    <a:pt x="901" y="1625"/>
                  </a:lnTo>
                  <a:lnTo>
                    <a:pt x="203" y="1828"/>
                  </a:lnTo>
                  <a:lnTo>
                    <a:pt x="0" y="2590"/>
                  </a:lnTo>
                  <a:lnTo>
                    <a:pt x="3987" y="4813"/>
                  </a:lnTo>
                  <a:lnTo>
                    <a:pt x="4444" y="4749"/>
                  </a:lnTo>
                  <a:lnTo>
                    <a:pt x="4864" y="4584"/>
                  </a:lnTo>
                  <a:lnTo>
                    <a:pt x="5249" y="4279"/>
                  </a:lnTo>
                  <a:lnTo>
                    <a:pt x="5499" y="3962"/>
                  </a:lnTo>
                  <a:lnTo>
                    <a:pt x="5671" y="3454"/>
                  </a:lnTo>
                  <a:lnTo>
                    <a:pt x="5619" y="3060"/>
                  </a:lnTo>
                  <a:lnTo>
                    <a:pt x="4584" y="177"/>
                  </a:lnTo>
                  <a:lnTo>
                    <a:pt x="3924" y="3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4" name="object 1744" descr=""/>
            <p:cNvSpPr/>
            <p:nvPr/>
          </p:nvSpPr>
          <p:spPr>
            <a:xfrm>
              <a:off x="1903577" y="5482944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10274" y="4419"/>
                  </a:moveTo>
                  <a:lnTo>
                    <a:pt x="9499" y="3124"/>
                  </a:lnTo>
                  <a:lnTo>
                    <a:pt x="8191" y="3365"/>
                  </a:lnTo>
                  <a:lnTo>
                    <a:pt x="6908" y="3276"/>
                  </a:lnTo>
                  <a:lnTo>
                    <a:pt x="6667" y="2730"/>
                  </a:lnTo>
                  <a:lnTo>
                    <a:pt x="6756" y="2514"/>
                  </a:lnTo>
                  <a:lnTo>
                    <a:pt x="6997" y="2286"/>
                  </a:lnTo>
                  <a:lnTo>
                    <a:pt x="8153" y="1320"/>
                  </a:lnTo>
                  <a:lnTo>
                    <a:pt x="5029" y="1079"/>
                  </a:lnTo>
                  <a:lnTo>
                    <a:pt x="4191" y="139"/>
                  </a:lnTo>
                  <a:lnTo>
                    <a:pt x="3048" y="50"/>
                  </a:lnTo>
                  <a:lnTo>
                    <a:pt x="1905" y="0"/>
                  </a:lnTo>
                  <a:lnTo>
                    <a:pt x="1498" y="355"/>
                  </a:lnTo>
                  <a:lnTo>
                    <a:pt x="711" y="1066"/>
                  </a:lnTo>
                  <a:lnTo>
                    <a:pt x="1371" y="1854"/>
                  </a:lnTo>
                  <a:lnTo>
                    <a:pt x="1689" y="2247"/>
                  </a:lnTo>
                  <a:lnTo>
                    <a:pt x="1968" y="2654"/>
                  </a:lnTo>
                  <a:lnTo>
                    <a:pt x="1028" y="3606"/>
                  </a:lnTo>
                  <a:lnTo>
                    <a:pt x="0" y="4229"/>
                  </a:lnTo>
                  <a:lnTo>
                    <a:pt x="127" y="5562"/>
                  </a:lnTo>
                  <a:lnTo>
                    <a:pt x="304" y="6286"/>
                  </a:lnTo>
                  <a:lnTo>
                    <a:pt x="749" y="6743"/>
                  </a:lnTo>
                  <a:lnTo>
                    <a:pt x="1485" y="6896"/>
                  </a:lnTo>
                  <a:lnTo>
                    <a:pt x="2400" y="6858"/>
                  </a:lnTo>
                  <a:lnTo>
                    <a:pt x="4064" y="6159"/>
                  </a:lnTo>
                  <a:lnTo>
                    <a:pt x="5499" y="5524"/>
                  </a:lnTo>
                  <a:lnTo>
                    <a:pt x="7048" y="5575"/>
                  </a:lnTo>
                  <a:lnTo>
                    <a:pt x="8547" y="5372"/>
                  </a:lnTo>
                  <a:lnTo>
                    <a:pt x="8991" y="5283"/>
                  </a:lnTo>
                  <a:lnTo>
                    <a:pt x="9410" y="5130"/>
                  </a:lnTo>
                  <a:lnTo>
                    <a:pt x="9804" y="4914"/>
                  </a:lnTo>
                  <a:lnTo>
                    <a:pt x="10274" y="4419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5" name="object 1745" descr=""/>
            <p:cNvSpPr/>
            <p:nvPr/>
          </p:nvSpPr>
          <p:spPr>
            <a:xfrm>
              <a:off x="1984913" y="5517209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156" y="0"/>
                  </a:moveTo>
                  <a:lnTo>
                    <a:pt x="4813" y="50"/>
                  </a:lnTo>
                  <a:lnTo>
                    <a:pt x="4483" y="190"/>
                  </a:lnTo>
                  <a:lnTo>
                    <a:pt x="3797" y="520"/>
                  </a:lnTo>
                  <a:lnTo>
                    <a:pt x="2971" y="457"/>
                  </a:lnTo>
                  <a:lnTo>
                    <a:pt x="2311" y="850"/>
                  </a:lnTo>
                  <a:lnTo>
                    <a:pt x="939" y="1854"/>
                  </a:lnTo>
                  <a:lnTo>
                    <a:pt x="0" y="2997"/>
                  </a:lnTo>
                  <a:lnTo>
                    <a:pt x="749" y="4838"/>
                  </a:lnTo>
                  <a:lnTo>
                    <a:pt x="1257" y="5435"/>
                  </a:lnTo>
                  <a:lnTo>
                    <a:pt x="3035" y="5067"/>
                  </a:lnTo>
                  <a:lnTo>
                    <a:pt x="3619" y="5029"/>
                  </a:lnTo>
                  <a:lnTo>
                    <a:pt x="4076" y="4686"/>
                  </a:lnTo>
                  <a:lnTo>
                    <a:pt x="4559" y="4394"/>
                  </a:lnTo>
                  <a:lnTo>
                    <a:pt x="6489" y="4076"/>
                  </a:lnTo>
                  <a:lnTo>
                    <a:pt x="7683" y="3022"/>
                  </a:lnTo>
                  <a:lnTo>
                    <a:pt x="7073" y="1955"/>
                  </a:lnTo>
                  <a:lnTo>
                    <a:pt x="5435" y="1638"/>
                  </a:lnTo>
                  <a:lnTo>
                    <a:pt x="5511" y="6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BE6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6" name="object 1746" descr=""/>
            <p:cNvSpPr/>
            <p:nvPr/>
          </p:nvSpPr>
          <p:spPr>
            <a:xfrm>
              <a:off x="1995821" y="55140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3" y="0"/>
                  </a:moveTo>
                  <a:lnTo>
                    <a:pt x="0" y="800"/>
                  </a:lnTo>
                  <a:lnTo>
                    <a:pt x="507" y="927"/>
                  </a:lnTo>
                  <a:lnTo>
                    <a:pt x="1028" y="92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FC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7" name="object 1747" descr=""/>
            <p:cNvSpPr/>
            <p:nvPr/>
          </p:nvSpPr>
          <p:spPr>
            <a:xfrm>
              <a:off x="1962503" y="5495365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787" y="0"/>
                  </a:moveTo>
                  <a:lnTo>
                    <a:pt x="393" y="114"/>
                  </a:lnTo>
                  <a:lnTo>
                    <a:pt x="63" y="469"/>
                  </a:lnTo>
                  <a:lnTo>
                    <a:pt x="0" y="2273"/>
                  </a:lnTo>
                  <a:lnTo>
                    <a:pt x="1574" y="2362"/>
                  </a:lnTo>
                  <a:lnTo>
                    <a:pt x="2667" y="2959"/>
                  </a:lnTo>
                  <a:lnTo>
                    <a:pt x="3441" y="3276"/>
                  </a:lnTo>
                  <a:lnTo>
                    <a:pt x="4445" y="3606"/>
                  </a:lnTo>
                  <a:lnTo>
                    <a:pt x="5664" y="3695"/>
                  </a:lnTo>
                  <a:lnTo>
                    <a:pt x="6019" y="3695"/>
                  </a:lnTo>
                  <a:lnTo>
                    <a:pt x="6375" y="3670"/>
                  </a:lnTo>
                  <a:lnTo>
                    <a:pt x="6718" y="3619"/>
                  </a:lnTo>
                  <a:lnTo>
                    <a:pt x="6705" y="2768"/>
                  </a:lnTo>
                  <a:lnTo>
                    <a:pt x="6858" y="2006"/>
                  </a:lnTo>
                  <a:lnTo>
                    <a:pt x="7721" y="1574"/>
                  </a:lnTo>
                  <a:lnTo>
                    <a:pt x="6629" y="177"/>
                  </a:lnTo>
                  <a:lnTo>
                    <a:pt x="4914" y="711"/>
                  </a:lnTo>
                  <a:lnTo>
                    <a:pt x="3530" y="228"/>
                  </a:lnTo>
                  <a:lnTo>
                    <a:pt x="1244" y="15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D5B7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8" name="object 1748" descr=""/>
            <p:cNvSpPr/>
            <p:nvPr/>
          </p:nvSpPr>
          <p:spPr>
            <a:xfrm>
              <a:off x="1863802" y="5515784"/>
              <a:ext cx="17780" cy="6985"/>
            </a:xfrm>
            <a:custGeom>
              <a:avLst/>
              <a:gdLst/>
              <a:ahLst/>
              <a:cxnLst/>
              <a:rect l="l" t="t" r="r" b="b"/>
              <a:pathLst>
                <a:path w="17780" h="6985">
                  <a:moveTo>
                    <a:pt x="14224" y="0"/>
                  </a:moveTo>
                  <a:lnTo>
                    <a:pt x="12941" y="927"/>
                  </a:lnTo>
                  <a:lnTo>
                    <a:pt x="11544" y="1320"/>
                  </a:lnTo>
                  <a:lnTo>
                    <a:pt x="10833" y="1435"/>
                  </a:lnTo>
                  <a:lnTo>
                    <a:pt x="10160" y="1689"/>
                  </a:lnTo>
                  <a:lnTo>
                    <a:pt x="9512" y="2006"/>
                  </a:lnTo>
                  <a:lnTo>
                    <a:pt x="8636" y="2374"/>
                  </a:lnTo>
                  <a:lnTo>
                    <a:pt x="7886" y="2933"/>
                  </a:lnTo>
                  <a:lnTo>
                    <a:pt x="7023" y="3327"/>
                  </a:lnTo>
                  <a:lnTo>
                    <a:pt x="63" y="3416"/>
                  </a:lnTo>
                  <a:lnTo>
                    <a:pt x="0" y="4584"/>
                  </a:lnTo>
                  <a:lnTo>
                    <a:pt x="292" y="4648"/>
                  </a:lnTo>
                  <a:lnTo>
                    <a:pt x="901" y="4686"/>
                  </a:lnTo>
                  <a:lnTo>
                    <a:pt x="1879" y="5410"/>
                  </a:lnTo>
                  <a:lnTo>
                    <a:pt x="3340" y="4559"/>
                  </a:lnTo>
                  <a:lnTo>
                    <a:pt x="4203" y="5676"/>
                  </a:lnTo>
                  <a:lnTo>
                    <a:pt x="5283" y="6388"/>
                  </a:lnTo>
                  <a:lnTo>
                    <a:pt x="6400" y="6286"/>
                  </a:lnTo>
                  <a:lnTo>
                    <a:pt x="7505" y="5664"/>
                  </a:lnTo>
                  <a:lnTo>
                    <a:pt x="8623" y="5740"/>
                  </a:lnTo>
                  <a:lnTo>
                    <a:pt x="9093" y="5956"/>
                  </a:lnTo>
                  <a:lnTo>
                    <a:pt x="9550" y="5727"/>
                  </a:lnTo>
                  <a:lnTo>
                    <a:pt x="9575" y="5473"/>
                  </a:lnTo>
                  <a:lnTo>
                    <a:pt x="10337" y="4940"/>
                  </a:lnTo>
                  <a:lnTo>
                    <a:pt x="11176" y="5029"/>
                  </a:lnTo>
                  <a:lnTo>
                    <a:pt x="12026" y="5219"/>
                  </a:lnTo>
                  <a:lnTo>
                    <a:pt x="12649" y="5486"/>
                  </a:lnTo>
                  <a:lnTo>
                    <a:pt x="13309" y="5524"/>
                  </a:lnTo>
                  <a:lnTo>
                    <a:pt x="17691" y="2400"/>
                  </a:lnTo>
                  <a:lnTo>
                    <a:pt x="17614" y="1689"/>
                  </a:lnTo>
                  <a:lnTo>
                    <a:pt x="17145" y="1041"/>
                  </a:lnTo>
                  <a:lnTo>
                    <a:pt x="16738" y="736"/>
                  </a:lnTo>
                  <a:lnTo>
                    <a:pt x="16294" y="533"/>
                  </a:lnTo>
                  <a:lnTo>
                    <a:pt x="14224" y="0"/>
                  </a:lnTo>
                  <a:close/>
                </a:path>
              </a:pathLst>
            </a:custGeom>
            <a:solidFill>
              <a:srgbClr val="BB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9" name="object 1749" descr=""/>
            <p:cNvSpPr/>
            <p:nvPr/>
          </p:nvSpPr>
          <p:spPr>
            <a:xfrm>
              <a:off x="1862756" y="551848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241" y="457"/>
                  </a:lnTo>
                  <a:lnTo>
                    <a:pt x="609" y="660"/>
                  </a:lnTo>
                  <a:lnTo>
                    <a:pt x="1117" y="596"/>
                  </a:lnTo>
                  <a:lnTo>
                    <a:pt x="749" y="393"/>
                  </a:lnTo>
                  <a:lnTo>
                    <a:pt x="368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0" name="object 1750" descr=""/>
            <p:cNvSpPr/>
            <p:nvPr/>
          </p:nvSpPr>
          <p:spPr>
            <a:xfrm>
              <a:off x="1873176" y="5512306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3581" y="0"/>
                  </a:moveTo>
                  <a:lnTo>
                    <a:pt x="3162" y="38"/>
                  </a:lnTo>
                  <a:lnTo>
                    <a:pt x="2743" y="152"/>
                  </a:lnTo>
                  <a:lnTo>
                    <a:pt x="1727" y="508"/>
                  </a:lnTo>
                  <a:lnTo>
                    <a:pt x="596" y="685"/>
                  </a:lnTo>
                  <a:lnTo>
                    <a:pt x="0" y="1752"/>
                  </a:lnTo>
                  <a:lnTo>
                    <a:pt x="711" y="2705"/>
                  </a:lnTo>
                  <a:lnTo>
                    <a:pt x="2285" y="2171"/>
                  </a:lnTo>
                  <a:lnTo>
                    <a:pt x="2933" y="3352"/>
                  </a:lnTo>
                  <a:lnTo>
                    <a:pt x="12" y="4673"/>
                  </a:lnTo>
                  <a:lnTo>
                    <a:pt x="431" y="5676"/>
                  </a:lnTo>
                  <a:lnTo>
                    <a:pt x="1549" y="5130"/>
                  </a:lnTo>
                  <a:lnTo>
                    <a:pt x="2184" y="5638"/>
                  </a:lnTo>
                  <a:lnTo>
                    <a:pt x="3619" y="5295"/>
                  </a:lnTo>
                  <a:lnTo>
                    <a:pt x="6489" y="4635"/>
                  </a:lnTo>
                  <a:lnTo>
                    <a:pt x="6845" y="4432"/>
                  </a:lnTo>
                  <a:lnTo>
                    <a:pt x="8102" y="2235"/>
                  </a:lnTo>
                  <a:lnTo>
                    <a:pt x="8039" y="1816"/>
                  </a:lnTo>
                  <a:lnTo>
                    <a:pt x="5841" y="469"/>
                  </a:lnTo>
                  <a:lnTo>
                    <a:pt x="4635" y="88"/>
                  </a:lnTo>
                  <a:lnTo>
                    <a:pt x="4013" y="1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A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1" name="object 1751" descr=""/>
            <p:cNvSpPr/>
            <p:nvPr/>
          </p:nvSpPr>
          <p:spPr>
            <a:xfrm>
              <a:off x="1870261" y="551092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717" y="0"/>
                  </a:moveTo>
                  <a:lnTo>
                    <a:pt x="1917" y="101"/>
                  </a:lnTo>
                  <a:lnTo>
                    <a:pt x="1244" y="711"/>
                  </a:lnTo>
                  <a:lnTo>
                    <a:pt x="0" y="1739"/>
                  </a:lnTo>
                  <a:lnTo>
                    <a:pt x="1168" y="2755"/>
                  </a:lnTo>
                  <a:lnTo>
                    <a:pt x="2908" y="3124"/>
                  </a:lnTo>
                  <a:lnTo>
                    <a:pt x="4064" y="2946"/>
                  </a:lnTo>
                  <a:lnTo>
                    <a:pt x="5334" y="3238"/>
                  </a:lnTo>
                  <a:lnTo>
                    <a:pt x="6286" y="2285"/>
                  </a:lnTo>
                  <a:lnTo>
                    <a:pt x="6311" y="1841"/>
                  </a:lnTo>
                  <a:lnTo>
                    <a:pt x="6146" y="1485"/>
                  </a:lnTo>
                  <a:lnTo>
                    <a:pt x="3568" y="139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DBD3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2" name="object 1752" descr=""/>
            <p:cNvSpPr/>
            <p:nvPr/>
          </p:nvSpPr>
          <p:spPr>
            <a:xfrm>
              <a:off x="1870276" y="551697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2908" y="0"/>
                  </a:moveTo>
                  <a:lnTo>
                    <a:pt x="0" y="342"/>
                  </a:lnTo>
                  <a:lnTo>
                    <a:pt x="1219" y="1397"/>
                  </a:lnTo>
                  <a:lnTo>
                    <a:pt x="1803" y="1790"/>
                  </a:lnTo>
                  <a:lnTo>
                    <a:pt x="2413" y="1739"/>
                  </a:lnTo>
                  <a:lnTo>
                    <a:pt x="3035" y="1511"/>
                  </a:lnTo>
                  <a:lnTo>
                    <a:pt x="3721" y="1320"/>
                  </a:lnTo>
                  <a:lnTo>
                    <a:pt x="5092" y="965"/>
                  </a:lnTo>
                  <a:lnTo>
                    <a:pt x="4546" y="228"/>
                  </a:lnTo>
                  <a:lnTo>
                    <a:pt x="3683" y="215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EAE3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3" name="object 1753" descr=""/>
            <p:cNvSpPr/>
            <p:nvPr/>
          </p:nvSpPr>
          <p:spPr>
            <a:xfrm>
              <a:off x="1868088" y="551394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1028" y="1384"/>
                  </a:lnTo>
                  <a:lnTo>
                    <a:pt x="2070" y="1333"/>
                  </a:lnTo>
                  <a:lnTo>
                    <a:pt x="313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8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4" name="object 1754" descr=""/>
            <p:cNvSpPr/>
            <p:nvPr/>
          </p:nvSpPr>
          <p:spPr>
            <a:xfrm>
              <a:off x="1870829" y="551837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673" y="0"/>
                  </a:moveTo>
                  <a:lnTo>
                    <a:pt x="469" y="266"/>
                  </a:lnTo>
                  <a:lnTo>
                    <a:pt x="241" y="508"/>
                  </a:lnTo>
                  <a:lnTo>
                    <a:pt x="0" y="736"/>
                  </a:lnTo>
                  <a:lnTo>
                    <a:pt x="927" y="901"/>
                  </a:lnTo>
                  <a:lnTo>
                    <a:pt x="1816" y="927"/>
                  </a:lnTo>
                  <a:lnTo>
                    <a:pt x="2489" y="101"/>
                  </a:lnTo>
                  <a:lnTo>
                    <a:pt x="1879" y="76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5" name="object 1755" descr=""/>
            <p:cNvSpPr/>
            <p:nvPr/>
          </p:nvSpPr>
          <p:spPr>
            <a:xfrm>
              <a:off x="1924118" y="548080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5587" y="0"/>
                  </a:moveTo>
                  <a:lnTo>
                    <a:pt x="4432" y="330"/>
                  </a:lnTo>
                  <a:lnTo>
                    <a:pt x="3098" y="1117"/>
                  </a:lnTo>
                  <a:lnTo>
                    <a:pt x="1498" y="253"/>
                  </a:lnTo>
                  <a:lnTo>
                    <a:pt x="177" y="1054"/>
                  </a:lnTo>
                  <a:lnTo>
                    <a:pt x="0" y="1536"/>
                  </a:lnTo>
                  <a:lnTo>
                    <a:pt x="12" y="2019"/>
                  </a:lnTo>
                  <a:lnTo>
                    <a:pt x="228" y="2489"/>
                  </a:lnTo>
                  <a:lnTo>
                    <a:pt x="1193" y="3365"/>
                  </a:lnTo>
                  <a:lnTo>
                    <a:pt x="2425" y="3708"/>
                  </a:lnTo>
                  <a:lnTo>
                    <a:pt x="3619" y="4114"/>
                  </a:lnTo>
                  <a:lnTo>
                    <a:pt x="4114" y="4254"/>
                  </a:lnTo>
                  <a:lnTo>
                    <a:pt x="4622" y="4343"/>
                  </a:lnTo>
                  <a:lnTo>
                    <a:pt x="5130" y="4368"/>
                  </a:lnTo>
                  <a:lnTo>
                    <a:pt x="6197" y="4343"/>
                  </a:lnTo>
                  <a:lnTo>
                    <a:pt x="7213" y="4203"/>
                  </a:lnTo>
                  <a:lnTo>
                    <a:pt x="7861" y="3200"/>
                  </a:lnTo>
                  <a:lnTo>
                    <a:pt x="7785" y="2527"/>
                  </a:lnTo>
                  <a:lnTo>
                    <a:pt x="7734" y="2209"/>
                  </a:lnTo>
                  <a:lnTo>
                    <a:pt x="6781" y="2273"/>
                  </a:lnTo>
                  <a:lnTo>
                    <a:pt x="6388" y="1943"/>
                  </a:lnTo>
                  <a:lnTo>
                    <a:pt x="6070" y="1562"/>
                  </a:lnTo>
                  <a:lnTo>
                    <a:pt x="5689" y="1219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D3A0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6" name="object 1756" descr=""/>
            <p:cNvSpPr/>
            <p:nvPr/>
          </p:nvSpPr>
          <p:spPr>
            <a:xfrm>
              <a:off x="1917966" y="548098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4368" y="0"/>
                  </a:moveTo>
                  <a:lnTo>
                    <a:pt x="3314" y="330"/>
                  </a:lnTo>
                  <a:lnTo>
                    <a:pt x="2247" y="647"/>
                  </a:lnTo>
                  <a:lnTo>
                    <a:pt x="1193" y="977"/>
                  </a:lnTo>
                  <a:lnTo>
                    <a:pt x="1181" y="1701"/>
                  </a:lnTo>
                  <a:lnTo>
                    <a:pt x="0" y="2400"/>
                  </a:lnTo>
                  <a:lnTo>
                    <a:pt x="1168" y="3149"/>
                  </a:lnTo>
                  <a:lnTo>
                    <a:pt x="3213" y="3924"/>
                  </a:lnTo>
                  <a:lnTo>
                    <a:pt x="4991" y="3644"/>
                  </a:lnTo>
                  <a:lnTo>
                    <a:pt x="6426" y="1879"/>
                  </a:lnTo>
                  <a:lnTo>
                    <a:pt x="6489" y="1651"/>
                  </a:lnTo>
                  <a:lnTo>
                    <a:pt x="6591" y="1193"/>
                  </a:lnTo>
                  <a:lnTo>
                    <a:pt x="6578" y="469"/>
                  </a:lnTo>
                  <a:lnTo>
                    <a:pt x="5930" y="444"/>
                  </a:lnTo>
                  <a:lnTo>
                    <a:pt x="5486" y="190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0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7" name="object 1757" descr=""/>
            <p:cNvSpPr/>
            <p:nvPr/>
          </p:nvSpPr>
          <p:spPr>
            <a:xfrm>
              <a:off x="1923453" y="5480809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1701" y="0"/>
                  </a:moveTo>
                  <a:lnTo>
                    <a:pt x="0" y="368"/>
                  </a:lnTo>
                  <a:lnTo>
                    <a:pt x="1104" y="1371"/>
                  </a:lnTo>
                  <a:lnTo>
                    <a:pt x="2400" y="888"/>
                  </a:lnTo>
                  <a:lnTo>
                    <a:pt x="4076" y="1879"/>
                  </a:lnTo>
                  <a:lnTo>
                    <a:pt x="5092" y="330"/>
                  </a:lnTo>
                  <a:lnTo>
                    <a:pt x="3390" y="5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A448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8" name="object 1758" descr=""/>
            <p:cNvSpPr/>
            <p:nvPr/>
          </p:nvSpPr>
          <p:spPr>
            <a:xfrm>
              <a:off x="1930824" y="54798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28" y="0"/>
                  </a:moveTo>
                  <a:lnTo>
                    <a:pt x="685" y="12"/>
                  </a:lnTo>
                  <a:lnTo>
                    <a:pt x="342" y="38"/>
                  </a:lnTo>
                  <a:lnTo>
                    <a:pt x="0" y="76"/>
                  </a:lnTo>
                  <a:lnTo>
                    <a:pt x="393" y="736"/>
                  </a:lnTo>
                  <a:lnTo>
                    <a:pt x="749" y="838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7B9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9" name="object 1759" descr=""/>
            <p:cNvSpPr/>
            <p:nvPr/>
          </p:nvSpPr>
          <p:spPr>
            <a:xfrm>
              <a:off x="1870249" y="5505491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39" h="9525">
                  <a:moveTo>
                    <a:pt x="5359" y="0"/>
                  </a:moveTo>
                  <a:lnTo>
                    <a:pt x="4343" y="330"/>
                  </a:lnTo>
                  <a:lnTo>
                    <a:pt x="3454" y="800"/>
                  </a:lnTo>
                  <a:lnTo>
                    <a:pt x="2590" y="1295"/>
                  </a:lnTo>
                  <a:lnTo>
                    <a:pt x="2120" y="2260"/>
                  </a:lnTo>
                  <a:lnTo>
                    <a:pt x="1600" y="2971"/>
                  </a:lnTo>
                  <a:lnTo>
                    <a:pt x="787" y="3098"/>
                  </a:lnTo>
                  <a:lnTo>
                    <a:pt x="12" y="3314"/>
                  </a:lnTo>
                  <a:lnTo>
                    <a:pt x="0" y="5092"/>
                  </a:lnTo>
                  <a:lnTo>
                    <a:pt x="266" y="5295"/>
                  </a:lnTo>
                  <a:lnTo>
                    <a:pt x="571" y="5397"/>
                  </a:lnTo>
                  <a:lnTo>
                    <a:pt x="3327" y="5308"/>
                  </a:lnTo>
                  <a:lnTo>
                    <a:pt x="4064" y="6553"/>
                  </a:lnTo>
                  <a:lnTo>
                    <a:pt x="4432" y="6642"/>
                  </a:lnTo>
                  <a:lnTo>
                    <a:pt x="4800" y="6857"/>
                  </a:lnTo>
                  <a:lnTo>
                    <a:pt x="5130" y="7150"/>
                  </a:lnTo>
                  <a:lnTo>
                    <a:pt x="6299" y="7721"/>
                  </a:lnTo>
                  <a:lnTo>
                    <a:pt x="7048" y="7531"/>
                  </a:lnTo>
                  <a:lnTo>
                    <a:pt x="7607" y="7569"/>
                  </a:lnTo>
                  <a:lnTo>
                    <a:pt x="7975" y="7962"/>
                  </a:lnTo>
                  <a:lnTo>
                    <a:pt x="8394" y="8242"/>
                  </a:lnTo>
                  <a:lnTo>
                    <a:pt x="10172" y="8635"/>
                  </a:lnTo>
                  <a:lnTo>
                    <a:pt x="10833" y="9029"/>
                  </a:lnTo>
                  <a:lnTo>
                    <a:pt x="11544" y="9220"/>
                  </a:lnTo>
                  <a:lnTo>
                    <a:pt x="12306" y="8991"/>
                  </a:lnTo>
                  <a:lnTo>
                    <a:pt x="14084" y="7759"/>
                  </a:lnTo>
                  <a:lnTo>
                    <a:pt x="15049" y="6172"/>
                  </a:lnTo>
                  <a:lnTo>
                    <a:pt x="9448" y="5422"/>
                  </a:lnTo>
                  <a:lnTo>
                    <a:pt x="9321" y="3809"/>
                  </a:lnTo>
                  <a:lnTo>
                    <a:pt x="6350" y="3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0" name="object 1760" descr=""/>
            <p:cNvSpPr/>
            <p:nvPr/>
          </p:nvSpPr>
          <p:spPr>
            <a:xfrm>
              <a:off x="1871002" y="550499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505" y="0"/>
                  </a:moveTo>
                  <a:lnTo>
                    <a:pt x="2374" y="431"/>
                  </a:lnTo>
                  <a:lnTo>
                    <a:pt x="1968" y="457"/>
                  </a:lnTo>
                  <a:lnTo>
                    <a:pt x="1155" y="533"/>
                  </a:lnTo>
                  <a:lnTo>
                    <a:pt x="1143" y="1282"/>
                  </a:lnTo>
                  <a:lnTo>
                    <a:pt x="0" y="2133"/>
                  </a:lnTo>
                  <a:lnTo>
                    <a:pt x="1371" y="2743"/>
                  </a:lnTo>
                  <a:lnTo>
                    <a:pt x="2133" y="2438"/>
                  </a:lnTo>
                  <a:lnTo>
                    <a:pt x="2959" y="2247"/>
                  </a:lnTo>
                  <a:lnTo>
                    <a:pt x="3429" y="1473"/>
                  </a:lnTo>
                  <a:lnTo>
                    <a:pt x="3683" y="520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D8BE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1" name="object 1761" descr=""/>
            <p:cNvSpPr/>
            <p:nvPr/>
          </p:nvSpPr>
          <p:spPr>
            <a:xfrm>
              <a:off x="1871150" y="5508851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943" y="0"/>
                  </a:moveTo>
                  <a:lnTo>
                    <a:pt x="0" y="2019"/>
                  </a:lnTo>
                  <a:lnTo>
                    <a:pt x="88" y="2285"/>
                  </a:lnTo>
                  <a:lnTo>
                    <a:pt x="215" y="2539"/>
                  </a:lnTo>
                  <a:lnTo>
                    <a:pt x="355" y="2781"/>
                  </a:lnTo>
                  <a:lnTo>
                    <a:pt x="1295" y="2920"/>
                  </a:lnTo>
                  <a:lnTo>
                    <a:pt x="2235" y="3047"/>
                  </a:lnTo>
                  <a:lnTo>
                    <a:pt x="3162" y="3187"/>
                  </a:lnTo>
                  <a:lnTo>
                    <a:pt x="2540" y="1638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2" name="object 1762" descr=""/>
            <p:cNvSpPr/>
            <p:nvPr/>
          </p:nvSpPr>
          <p:spPr>
            <a:xfrm>
              <a:off x="1928085" y="548620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2997" y="0"/>
                  </a:moveTo>
                  <a:lnTo>
                    <a:pt x="0" y="1714"/>
                  </a:lnTo>
                  <a:lnTo>
                    <a:pt x="2031" y="3200"/>
                  </a:lnTo>
                  <a:lnTo>
                    <a:pt x="3225" y="4724"/>
                  </a:lnTo>
                  <a:lnTo>
                    <a:pt x="4013" y="5384"/>
                  </a:lnTo>
                  <a:lnTo>
                    <a:pt x="4864" y="5867"/>
                  </a:lnTo>
                  <a:lnTo>
                    <a:pt x="5943" y="5816"/>
                  </a:lnTo>
                  <a:lnTo>
                    <a:pt x="6934" y="5600"/>
                  </a:lnTo>
                  <a:lnTo>
                    <a:pt x="7810" y="5181"/>
                  </a:lnTo>
                  <a:lnTo>
                    <a:pt x="8445" y="4343"/>
                  </a:lnTo>
                  <a:lnTo>
                    <a:pt x="8750" y="3619"/>
                  </a:lnTo>
                  <a:lnTo>
                    <a:pt x="8737" y="2933"/>
                  </a:lnTo>
                  <a:lnTo>
                    <a:pt x="8191" y="2311"/>
                  </a:lnTo>
                  <a:lnTo>
                    <a:pt x="7111" y="673"/>
                  </a:lnTo>
                  <a:lnTo>
                    <a:pt x="4533" y="2451"/>
                  </a:lnTo>
                  <a:lnTo>
                    <a:pt x="3670" y="317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45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3" name="object 1763" descr=""/>
            <p:cNvSpPr/>
            <p:nvPr/>
          </p:nvSpPr>
          <p:spPr>
            <a:xfrm>
              <a:off x="1928456" y="548400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517" y="0"/>
                  </a:moveTo>
                  <a:lnTo>
                    <a:pt x="368" y="241"/>
                  </a:lnTo>
                  <a:lnTo>
                    <a:pt x="0" y="2844"/>
                  </a:lnTo>
                  <a:lnTo>
                    <a:pt x="2793" y="1193"/>
                  </a:lnTo>
                  <a:lnTo>
                    <a:pt x="5838" y="1193"/>
                  </a:lnTo>
                  <a:lnTo>
                    <a:pt x="6086" y="203"/>
                  </a:lnTo>
                  <a:lnTo>
                    <a:pt x="5054" y="203"/>
                  </a:lnTo>
                  <a:lnTo>
                    <a:pt x="4698" y="114"/>
                  </a:lnTo>
                  <a:lnTo>
                    <a:pt x="4127" y="114"/>
                  </a:lnTo>
                  <a:lnTo>
                    <a:pt x="3822" y="88"/>
                  </a:lnTo>
                  <a:lnTo>
                    <a:pt x="3517" y="0"/>
                  </a:lnTo>
                  <a:close/>
                </a:path>
                <a:path w="6350" h="3175">
                  <a:moveTo>
                    <a:pt x="5838" y="1193"/>
                  </a:moveTo>
                  <a:lnTo>
                    <a:pt x="2793" y="1193"/>
                  </a:lnTo>
                  <a:lnTo>
                    <a:pt x="3400" y="2494"/>
                  </a:lnTo>
                  <a:lnTo>
                    <a:pt x="4279" y="2197"/>
                  </a:lnTo>
                  <a:lnTo>
                    <a:pt x="5587" y="2197"/>
                  </a:lnTo>
                  <a:lnTo>
                    <a:pt x="5838" y="1193"/>
                  </a:lnTo>
                  <a:close/>
                </a:path>
                <a:path w="6350" h="3175">
                  <a:moveTo>
                    <a:pt x="6095" y="165"/>
                  </a:moveTo>
                  <a:lnTo>
                    <a:pt x="5054" y="203"/>
                  </a:lnTo>
                  <a:lnTo>
                    <a:pt x="6086" y="203"/>
                  </a:lnTo>
                  <a:close/>
                </a:path>
                <a:path w="6350" h="3175">
                  <a:moveTo>
                    <a:pt x="4444" y="50"/>
                  </a:moveTo>
                  <a:lnTo>
                    <a:pt x="4127" y="114"/>
                  </a:lnTo>
                  <a:lnTo>
                    <a:pt x="4698" y="114"/>
                  </a:lnTo>
                  <a:lnTo>
                    <a:pt x="4444" y="50"/>
                  </a:lnTo>
                  <a:close/>
                </a:path>
              </a:pathLst>
            </a:custGeom>
            <a:solidFill>
              <a:srgbClr val="C471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4" name="object 1764" descr=""/>
            <p:cNvSpPr/>
            <p:nvPr/>
          </p:nvSpPr>
          <p:spPr>
            <a:xfrm>
              <a:off x="1943381" y="548391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340" y="0"/>
                  </a:moveTo>
                  <a:lnTo>
                    <a:pt x="2705" y="152"/>
                  </a:lnTo>
                  <a:lnTo>
                    <a:pt x="2374" y="215"/>
                  </a:lnTo>
                  <a:lnTo>
                    <a:pt x="2044" y="1308"/>
                  </a:lnTo>
                  <a:lnTo>
                    <a:pt x="1333" y="2032"/>
                  </a:lnTo>
                  <a:lnTo>
                    <a:pt x="254" y="2387"/>
                  </a:lnTo>
                  <a:lnTo>
                    <a:pt x="0" y="3340"/>
                  </a:lnTo>
                  <a:lnTo>
                    <a:pt x="381" y="3695"/>
                  </a:lnTo>
                  <a:lnTo>
                    <a:pt x="1333" y="3517"/>
                  </a:lnTo>
                  <a:lnTo>
                    <a:pt x="2032" y="3124"/>
                  </a:lnTo>
                  <a:lnTo>
                    <a:pt x="2717" y="2717"/>
                  </a:lnTo>
                  <a:lnTo>
                    <a:pt x="3416" y="2324"/>
                  </a:lnTo>
                  <a:lnTo>
                    <a:pt x="4419" y="2705"/>
                  </a:lnTo>
                  <a:lnTo>
                    <a:pt x="4699" y="2247"/>
                  </a:lnTo>
                  <a:lnTo>
                    <a:pt x="4546" y="1320"/>
                  </a:lnTo>
                  <a:lnTo>
                    <a:pt x="4140" y="889"/>
                  </a:lnTo>
                  <a:lnTo>
                    <a:pt x="3746" y="444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DC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5" name="object 1765" descr=""/>
            <p:cNvSpPr/>
            <p:nvPr/>
          </p:nvSpPr>
          <p:spPr>
            <a:xfrm>
              <a:off x="1939698" y="548514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562" y="0"/>
                  </a:moveTo>
                  <a:lnTo>
                    <a:pt x="762" y="977"/>
                  </a:lnTo>
                  <a:lnTo>
                    <a:pt x="0" y="2070"/>
                  </a:lnTo>
                  <a:lnTo>
                    <a:pt x="558" y="2946"/>
                  </a:lnTo>
                  <a:lnTo>
                    <a:pt x="1308" y="3530"/>
                  </a:lnTo>
                  <a:lnTo>
                    <a:pt x="2400" y="3568"/>
                  </a:lnTo>
                  <a:lnTo>
                    <a:pt x="3594" y="3009"/>
                  </a:lnTo>
                  <a:lnTo>
                    <a:pt x="3594" y="2159"/>
                  </a:lnTo>
                  <a:lnTo>
                    <a:pt x="3022" y="1143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428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6" name="object 1766" descr=""/>
            <p:cNvSpPr/>
            <p:nvPr/>
          </p:nvSpPr>
          <p:spPr>
            <a:xfrm>
              <a:off x="1941173" y="548625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159" y="0"/>
                  </a:moveTo>
                  <a:lnTo>
                    <a:pt x="1854" y="0"/>
                  </a:lnTo>
                  <a:lnTo>
                    <a:pt x="1549" y="38"/>
                  </a:lnTo>
                  <a:lnTo>
                    <a:pt x="1397" y="876"/>
                  </a:lnTo>
                  <a:lnTo>
                    <a:pt x="1130" y="1651"/>
                  </a:lnTo>
                  <a:lnTo>
                    <a:pt x="393" y="2184"/>
                  </a:lnTo>
                  <a:lnTo>
                    <a:pt x="203" y="2286"/>
                  </a:lnTo>
                  <a:lnTo>
                    <a:pt x="0" y="2679"/>
                  </a:lnTo>
                  <a:lnTo>
                    <a:pt x="76" y="2895"/>
                  </a:lnTo>
                  <a:lnTo>
                    <a:pt x="330" y="3124"/>
                  </a:lnTo>
                  <a:lnTo>
                    <a:pt x="1562" y="3200"/>
                  </a:lnTo>
                  <a:lnTo>
                    <a:pt x="2743" y="3505"/>
                  </a:lnTo>
                  <a:lnTo>
                    <a:pt x="3365" y="3009"/>
                  </a:lnTo>
                  <a:lnTo>
                    <a:pt x="3467" y="1816"/>
                  </a:lnTo>
                  <a:lnTo>
                    <a:pt x="3543" y="1168"/>
                  </a:lnTo>
                  <a:lnTo>
                    <a:pt x="2984" y="977"/>
                  </a:lnTo>
                  <a:lnTo>
                    <a:pt x="2590" y="635"/>
                  </a:lnTo>
                  <a:lnTo>
                    <a:pt x="2463" y="3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7A7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7" name="object 1767" descr=""/>
            <p:cNvSpPr/>
            <p:nvPr/>
          </p:nvSpPr>
          <p:spPr>
            <a:xfrm>
              <a:off x="1935613" y="548844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2565" y="0"/>
                  </a:moveTo>
                  <a:lnTo>
                    <a:pt x="673" y="76"/>
                  </a:lnTo>
                  <a:lnTo>
                    <a:pt x="558" y="723"/>
                  </a:lnTo>
                  <a:lnTo>
                    <a:pt x="457" y="1384"/>
                  </a:lnTo>
                  <a:lnTo>
                    <a:pt x="342" y="2031"/>
                  </a:lnTo>
                  <a:lnTo>
                    <a:pt x="88" y="2438"/>
                  </a:lnTo>
                  <a:lnTo>
                    <a:pt x="0" y="2870"/>
                  </a:lnTo>
                  <a:lnTo>
                    <a:pt x="38" y="3340"/>
                  </a:lnTo>
                  <a:lnTo>
                    <a:pt x="342" y="4051"/>
                  </a:lnTo>
                  <a:lnTo>
                    <a:pt x="800" y="4457"/>
                  </a:lnTo>
                  <a:lnTo>
                    <a:pt x="1625" y="4203"/>
                  </a:lnTo>
                  <a:lnTo>
                    <a:pt x="2197" y="3759"/>
                  </a:lnTo>
                  <a:lnTo>
                    <a:pt x="2514" y="3162"/>
                  </a:lnTo>
                  <a:lnTo>
                    <a:pt x="2654" y="2463"/>
                  </a:lnTo>
                  <a:lnTo>
                    <a:pt x="2578" y="1638"/>
                  </a:lnTo>
                  <a:lnTo>
                    <a:pt x="3479" y="78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D8A3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8" name="object 1768" descr=""/>
            <p:cNvSpPr/>
            <p:nvPr/>
          </p:nvSpPr>
          <p:spPr>
            <a:xfrm>
              <a:off x="1938811" y="548722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889" y="0"/>
                  </a:moveTo>
                  <a:lnTo>
                    <a:pt x="647" y="355"/>
                  </a:lnTo>
                  <a:lnTo>
                    <a:pt x="406" y="698"/>
                  </a:lnTo>
                  <a:lnTo>
                    <a:pt x="165" y="1054"/>
                  </a:lnTo>
                  <a:lnTo>
                    <a:pt x="0" y="1612"/>
                  </a:lnTo>
                  <a:lnTo>
                    <a:pt x="203" y="1981"/>
                  </a:lnTo>
                  <a:lnTo>
                    <a:pt x="723" y="2209"/>
                  </a:lnTo>
                  <a:lnTo>
                    <a:pt x="2032" y="2184"/>
                  </a:lnTo>
                  <a:lnTo>
                    <a:pt x="2692" y="2159"/>
                  </a:lnTo>
                  <a:lnTo>
                    <a:pt x="2705" y="1854"/>
                  </a:lnTo>
                  <a:lnTo>
                    <a:pt x="2755" y="1219"/>
                  </a:lnTo>
                  <a:lnTo>
                    <a:pt x="2374" y="431"/>
                  </a:lnTo>
                  <a:lnTo>
                    <a:pt x="1689" y="12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214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9" name="object 1769" descr=""/>
            <p:cNvSpPr/>
            <p:nvPr/>
          </p:nvSpPr>
          <p:spPr>
            <a:xfrm>
              <a:off x="1937366" y="548827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612" y="0"/>
                  </a:moveTo>
                  <a:lnTo>
                    <a:pt x="1079" y="101"/>
                  </a:lnTo>
                  <a:lnTo>
                    <a:pt x="812" y="165"/>
                  </a:lnTo>
                  <a:lnTo>
                    <a:pt x="546" y="838"/>
                  </a:lnTo>
                  <a:lnTo>
                    <a:pt x="266" y="1524"/>
                  </a:lnTo>
                  <a:lnTo>
                    <a:pt x="0" y="2209"/>
                  </a:lnTo>
                  <a:lnTo>
                    <a:pt x="254" y="2565"/>
                  </a:lnTo>
                  <a:lnTo>
                    <a:pt x="609" y="2781"/>
                  </a:lnTo>
                  <a:lnTo>
                    <a:pt x="1054" y="2844"/>
                  </a:lnTo>
                  <a:lnTo>
                    <a:pt x="1498" y="2781"/>
                  </a:lnTo>
                  <a:lnTo>
                    <a:pt x="1828" y="2552"/>
                  </a:lnTo>
                  <a:lnTo>
                    <a:pt x="2057" y="2171"/>
                  </a:lnTo>
                  <a:lnTo>
                    <a:pt x="2082" y="1828"/>
                  </a:lnTo>
                  <a:lnTo>
                    <a:pt x="2120" y="1485"/>
                  </a:lnTo>
                  <a:lnTo>
                    <a:pt x="2171" y="1155"/>
                  </a:lnTo>
                  <a:lnTo>
                    <a:pt x="1981" y="774"/>
                  </a:lnTo>
                  <a:lnTo>
                    <a:pt x="1803" y="38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A7AC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0" name="object 1770" descr=""/>
            <p:cNvSpPr/>
            <p:nvPr/>
          </p:nvSpPr>
          <p:spPr>
            <a:xfrm>
              <a:off x="1880936" y="5500516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6656" y="0"/>
                  </a:moveTo>
                  <a:lnTo>
                    <a:pt x="5970" y="76"/>
                  </a:lnTo>
                  <a:lnTo>
                    <a:pt x="5247" y="546"/>
                  </a:lnTo>
                  <a:lnTo>
                    <a:pt x="5208" y="723"/>
                  </a:lnTo>
                  <a:lnTo>
                    <a:pt x="4256" y="1803"/>
                  </a:lnTo>
                  <a:lnTo>
                    <a:pt x="3024" y="2438"/>
                  </a:lnTo>
                  <a:lnTo>
                    <a:pt x="421" y="3022"/>
                  </a:lnTo>
                  <a:lnTo>
                    <a:pt x="36" y="3670"/>
                  </a:lnTo>
                  <a:lnTo>
                    <a:pt x="0" y="4978"/>
                  </a:lnTo>
                  <a:lnTo>
                    <a:pt x="1195" y="5740"/>
                  </a:lnTo>
                  <a:lnTo>
                    <a:pt x="2681" y="5397"/>
                  </a:lnTo>
                  <a:lnTo>
                    <a:pt x="5172" y="5397"/>
                  </a:lnTo>
                  <a:lnTo>
                    <a:pt x="8231" y="2679"/>
                  </a:lnTo>
                  <a:lnTo>
                    <a:pt x="8218" y="1752"/>
                  </a:lnTo>
                  <a:lnTo>
                    <a:pt x="7431" y="952"/>
                  </a:lnTo>
                  <a:lnTo>
                    <a:pt x="7291" y="685"/>
                  </a:lnTo>
                  <a:lnTo>
                    <a:pt x="6656" y="0"/>
                  </a:lnTo>
                  <a:close/>
                </a:path>
                <a:path w="8255" h="6350">
                  <a:moveTo>
                    <a:pt x="5172" y="5397"/>
                  </a:moveTo>
                  <a:lnTo>
                    <a:pt x="2681" y="5397"/>
                  </a:lnTo>
                  <a:lnTo>
                    <a:pt x="4078" y="5511"/>
                  </a:lnTo>
                  <a:lnTo>
                    <a:pt x="4561" y="5499"/>
                  </a:lnTo>
                  <a:lnTo>
                    <a:pt x="5031" y="5435"/>
                  </a:lnTo>
                  <a:lnTo>
                    <a:pt x="5172" y="5397"/>
                  </a:lnTo>
                  <a:close/>
                </a:path>
              </a:pathLst>
            </a:custGeom>
            <a:solidFill>
              <a:srgbClr val="D6B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1" name="object 1771" descr=""/>
            <p:cNvSpPr/>
            <p:nvPr/>
          </p:nvSpPr>
          <p:spPr>
            <a:xfrm>
              <a:off x="1873376" y="550394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369" y="2146"/>
                  </a:moveTo>
                  <a:lnTo>
                    <a:pt x="4673" y="2146"/>
                  </a:lnTo>
                  <a:lnTo>
                    <a:pt x="4965" y="2578"/>
                  </a:lnTo>
                  <a:lnTo>
                    <a:pt x="5384" y="2895"/>
                  </a:lnTo>
                  <a:lnTo>
                    <a:pt x="5918" y="2971"/>
                  </a:lnTo>
                  <a:lnTo>
                    <a:pt x="6305" y="2666"/>
                  </a:lnTo>
                  <a:lnTo>
                    <a:pt x="6369" y="2146"/>
                  </a:lnTo>
                  <a:close/>
                </a:path>
                <a:path w="6985" h="3175">
                  <a:moveTo>
                    <a:pt x="444" y="0"/>
                  </a:moveTo>
                  <a:lnTo>
                    <a:pt x="0" y="165"/>
                  </a:lnTo>
                  <a:lnTo>
                    <a:pt x="0" y="1485"/>
                  </a:lnTo>
                  <a:lnTo>
                    <a:pt x="1054" y="2527"/>
                  </a:lnTo>
                  <a:lnTo>
                    <a:pt x="4076" y="2743"/>
                  </a:lnTo>
                  <a:lnTo>
                    <a:pt x="4597" y="2666"/>
                  </a:lnTo>
                  <a:lnTo>
                    <a:pt x="4673" y="2146"/>
                  </a:lnTo>
                  <a:lnTo>
                    <a:pt x="6369" y="2146"/>
                  </a:lnTo>
                  <a:lnTo>
                    <a:pt x="6355" y="1485"/>
                  </a:lnTo>
                  <a:lnTo>
                    <a:pt x="6172" y="812"/>
                  </a:lnTo>
                  <a:lnTo>
                    <a:pt x="5407" y="393"/>
                  </a:lnTo>
                  <a:lnTo>
                    <a:pt x="1206" y="393"/>
                  </a:lnTo>
                  <a:lnTo>
                    <a:pt x="850" y="76"/>
                  </a:lnTo>
                  <a:lnTo>
                    <a:pt x="444" y="0"/>
                  </a:lnTo>
                  <a:close/>
                </a:path>
                <a:path w="6985" h="3175">
                  <a:moveTo>
                    <a:pt x="5245" y="304"/>
                  </a:moveTo>
                  <a:lnTo>
                    <a:pt x="1206" y="393"/>
                  </a:lnTo>
                  <a:lnTo>
                    <a:pt x="5407" y="393"/>
                  </a:lnTo>
                  <a:lnTo>
                    <a:pt x="5245" y="304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2" name="object 1772" descr=""/>
            <p:cNvSpPr/>
            <p:nvPr/>
          </p:nvSpPr>
          <p:spPr>
            <a:xfrm>
              <a:off x="1880836" y="550450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844" y="0"/>
                  </a:moveTo>
                  <a:lnTo>
                    <a:pt x="1422" y="203"/>
                  </a:lnTo>
                  <a:lnTo>
                    <a:pt x="0" y="927"/>
                  </a:lnTo>
                  <a:lnTo>
                    <a:pt x="76" y="1866"/>
                  </a:lnTo>
                  <a:lnTo>
                    <a:pt x="2057" y="2946"/>
                  </a:lnTo>
                  <a:lnTo>
                    <a:pt x="2527" y="2933"/>
                  </a:lnTo>
                  <a:lnTo>
                    <a:pt x="3251" y="2857"/>
                  </a:lnTo>
                  <a:lnTo>
                    <a:pt x="3911" y="2641"/>
                  </a:lnTo>
                  <a:lnTo>
                    <a:pt x="4457" y="2133"/>
                  </a:lnTo>
                  <a:lnTo>
                    <a:pt x="4572" y="1981"/>
                  </a:lnTo>
                  <a:lnTo>
                    <a:pt x="4622" y="1396"/>
                  </a:lnTo>
                  <a:lnTo>
                    <a:pt x="4521" y="1130"/>
                  </a:lnTo>
                  <a:lnTo>
                    <a:pt x="4279" y="876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F8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3" name="object 1773" descr=""/>
            <p:cNvSpPr/>
            <p:nvPr/>
          </p:nvSpPr>
          <p:spPr>
            <a:xfrm>
              <a:off x="1879439" y="550636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473" y="0"/>
                  </a:moveTo>
                  <a:lnTo>
                    <a:pt x="279" y="215"/>
                  </a:lnTo>
                  <a:lnTo>
                    <a:pt x="114" y="266"/>
                  </a:lnTo>
                  <a:lnTo>
                    <a:pt x="0" y="1117"/>
                  </a:lnTo>
                  <a:lnTo>
                    <a:pt x="482" y="1498"/>
                  </a:lnTo>
                  <a:lnTo>
                    <a:pt x="1219" y="1651"/>
                  </a:lnTo>
                  <a:lnTo>
                    <a:pt x="1968" y="1549"/>
                  </a:lnTo>
                  <a:lnTo>
                    <a:pt x="2514" y="1270"/>
                  </a:lnTo>
                  <a:lnTo>
                    <a:pt x="2349" y="381"/>
                  </a:lnTo>
                  <a:lnTo>
                    <a:pt x="2070" y="215"/>
                  </a:lnTo>
                  <a:lnTo>
                    <a:pt x="1778" y="8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4CE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4" name="object 1774" descr=""/>
            <p:cNvSpPr/>
            <p:nvPr/>
          </p:nvSpPr>
          <p:spPr>
            <a:xfrm>
              <a:off x="1873387" y="550337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17" y="0"/>
                  </a:moveTo>
                  <a:lnTo>
                    <a:pt x="736" y="254"/>
                  </a:lnTo>
                  <a:lnTo>
                    <a:pt x="368" y="495"/>
                  </a:lnTo>
                  <a:lnTo>
                    <a:pt x="0" y="749"/>
                  </a:lnTo>
                  <a:lnTo>
                    <a:pt x="1193" y="965"/>
                  </a:lnTo>
                  <a:lnTo>
                    <a:pt x="1117" y="647"/>
                  </a:lnTo>
                  <a:lnTo>
                    <a:pt x="1092" y="33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66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5" name="object 1775" descr=""/>
            <p:cNvSpPr/>
            <p:nvPr/>
          </p:nvSpPr>
          <p:spPr>
            <a:xfrm>
              <a:off x="1864703" y="552011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2" y="1346"/>
                  </a:moveTo>
                  <a:lnTo>
                    <a:pt x="2514" y="0"/>
                  </a:lnTo>
                  <a:lnTo>
                    <a:pt x="1231" y="266"/>
                  </a:lnTo>
                  <a:lnTo>
                    <a:pt x="0" y="355"/>
                  </a:lnTo>
                  <a:lnTo>
                    <a:pt x="889" y="1371"/>
                  </a:lnTo>
                  <a:lnTo>
                    <a:pt x="2133" y="1257"/>
                  </a:lnTo>
                  <a:lnTo>
                    <a:pt x="3302" y="1346"/>
                  </a:lnTo>
                  <a:close/>
                </a:path>
                <a:path w="6985" h="3810">
                  <a:moveTo>
                    <a:pt x="6604" y="1333"/>
                  </a:moveTo>
                  <a:lnTo>
                    <a:pt x="5486" y="1346"/>
                  </a:lnTo>
                  <a:lnTo>
                    <a:pt x="4381" y="1346"/>
                  </a:lnTo>
                  <a:lnTo>
                    <a:pt x="3263" y="1358"/>
                  </a:lnTo>
                  <a:lnTo>
                    <a:pt x="2311" y="3390"/>
                  </a:lnTo>
                  <a:lnTo>
                    <a:pt x="5334" y="2552"/>
                  </a:lnTo>
                  <a:lnTo>
                    <a:pt x="6172" y="1739"/>
                  </a:lnTo>
                  <a:lnTo>
                    <a:pt x="6604" y="1333"/>
                  </a:lnTo>
                  <a:close/>
                </a:path>
              </a:pathLst>
            </a:custGeom>
            <a:solidFill>
              <a:srgbClr val="C88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6" name="object 1776" descr=""/>
            <p:cNvSpPr/>
            <p:nvPr/>
          </p:nvSpPr>
          <p:spPr>
            <a:xfrm>
              <a:off x="1987942" y="552156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901" y="0"/>
                  </a:moveTo>
                  <a:lnTo>
                    <a:pt x="393" y="241"/>
                  </a:lnTo>
                  <a:lnTo>
                    <a:pt x="0" y="711"/>
                  </a:lnTo>
                  <a:lnTo>
                    <a:pt x="1003" y="812"/>
                  </a:lnTo>
                  <a:lnTo>
                    <a:pt x="1511" y="850"/>
                  </a:lnTo>
                  <a:lnTo>
                    <a:pt x="1511" y="317"/>
                  </a:lnTo>
                  <a:lnTo>
                    <a:pt x="1524" y="3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7" name="object 1777" descr=""/>
            <p:cNvSpPr/>
            <p:nvPr/>
          </p:nvSpPr>
          <p:spPr>
            <a:xfrm>
              <a:off x="1888196" y="5495398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5816" y="0"/>
                  </a:moveTo>
                  <a:lnTo>
                    <a:pt x="5270" y="126"/>
                  </a:lnTo>
                  <a:lnTo>
                    <a:pt x="4749" y="368"/>
                  </a:lnTo>
                  <a:lnTo>
                    <a:pt x="4165" y="355"/>
                  </a:lnTo>
                  <a:lnTo>
                    <a:pt x="3797" y="266"/>
                  </a:lnTo>
                  <a:lnTo>
                    <a:pt x="3073" y="25"/>
                  </a:lnTo>
                  <a:lnTo>
                    <a:pt x="2641" y="0"/>
                  </a:lnTo>
                  <a:lnTo>
                    <a:pt x="2362" y="190"/>
                  </a:lnTo>
                  <a:lnTo>
                    <a:pt x="2247" y="622"/>
                  </a:lnTo>
                  <a:lnTo>
                    <a:pt x="1854" y="1663"/>
                  </a:lnTo>
                  <a:lnTo>
                    <a:pt x="165" y="1028"/>
                  </a:lnTo>
                  <a:lnTo>
                    <a:pt x="0" y="2311"/>
                  </a:lnTo>
                  <a:lnTo>
                    <a:pt x="2768" y="3263"/>
                  </a:lnTo>
                  <a:lnTo>
                    <a:pt x="5841" y="2197"/>
                  </a:lnTo>
                  <a:lnTo>
                    <a:pt x="8508" y="3733"/>
                  </a:lnTo>
                  <a:lnTo>
                    <a:pt x="8991" y="3327"/>
                  </a:lnTo>
                  <a:lnTo>
                    <a:pt x="9270" y="2705"/>
                  </a:lnTo>
                  <a:lnTo>
                    <a:pt x="9258" y="2095"/>
                  </a:lnTo>
                  <a:lnTo>
                    <a:pt x="8978" y="1498"/>
                  </a:lnTo>
                  <a:lnTo>
                    <a:pt x="8445" y="838"/>
                  </a:lnTo>
                  <a:lnTo>
                    <a:pt x="7746" y="469"/>
                  </a:lnTo>
                  <a:lnTo>
                    <a:pt x="6946" y="241"/>
                  </a:lnTo>
                  <a:lnTo>
                    <a:pt x="6578" y="101"/>
                  </a:lnTo>
                  <a:lnTo>
                    <a:pt x="6210" y="25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8" name="object 1778" descr=""/>
            <p:cNvSpPr/>
            <p:nvPr/>
          </p:nvSpPr>
          <p:spPr>
            <a:xfrm>
              <a:off x="1884034" y="5494388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39">
                  <a:moveTo>
                    <a:pt x="9357" y="1625"/>
                  </a:moveTo>
                  <a:lnTo>
                    <a:pt x="6921" y="1625"/>
                  </a:lnTo>
                  <a:lnTo>
                    <a:pt x="7429" y="1714"/>
                  </a:lnTo>
                  <a:lnTo>
                    <a:pt x="7848" y="1892"/>
                  </a:lnTo>
                  <a:lnTo>
                    <a:pt x="8229" y="2146"/>
                  </a:lnTo>
                  <a:lnTo>
                    <a:pt x="8572" y="2451"/>
                  </a:lnTo>
                  <a:lnTo>
                    <a:pt x="9357" y="1625"/>
                  </a:lnTo>
                  <a:close/>
                </a:path>
                <a:path w="10160" h="2539">
                  <a:moveTo>
                    <a:pt x="7099" y="0"/>
                  </a:moveTo>
                  <a:lnTo>
                    <a:pt x="6718" y="12"/>
                  </a:lnTo>
                  <a:lnTo>
                    <a:pt x="6349" y="215"/>
                  </a:lnTo>
                  <a:lnTo>
                    <a:pt x="0" y="444"/>
                  </a:lnTo>
                  <a:lnTo>
                    <a:pt x="50" y="1460"/>
                  </a:lnTo>
                  <a:lnTo>
                    <a:pt x="6413" y="1638"/>
                  </a:lnTo>
                  <a:lnTo>
                    <a:pt x="9357" y="1625"/>
                  </a:lnTo>
                  <a:lnTo>
                    <a:pt x="9563" y="1409"/>
                  </a:lnTo>
                  <a:lnTo>
                    <a:pt x="9690" y="1409"/>
                  </a:lnTo>
                  <a:lnTo>
                    <a:pt x="10058" y="1015"/>
                  </a:lnTo>
                  <a:lnTo>
                    <a:pt x="9956" y="838"/>
                  </a:lnTo>
                  <a:lnTo>
                    <a:pt x="9626" y="634"/>
                  </a:lnTo>
                  <a:lnTo>
                    <a:pt x="7480" y="177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9" name="object 1779" descr=""/>
            <p:cNvSpPr/>
            <p:nvPr/>
          </p:nvSpPr>
          <p:spPr>
            <a:xfrm>
              <a:off x="1887872" y="550074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184" y="0"/>
                  </a:moveTo>
                  <a:lnTo>
                    <a:pt x="1790" y="88"/>
                  </a:lnTo>
                  <a:lnTo>
                    <a:pt x="1460" y="482"/>
                  </a:lnTo>
                  <a:lnTo>
                    <a:pt x="1142" y="584"/>
                  </a:lnTo>
                  <a:lnTo>
                    <a:pt x="825" y="673"/>
                  </a:lnTo>
                  <a:lnTo>
                    <a:pt x="495" y="723"/>
                  </a:lnTo>
                  <a:lnTo>
                    <a:pt x="419" y="1689"/>
                  </a:lnTo>
                  <a:lnTo>
                    <a:pt x="355" y="2654"/>
                  </a:lnTo>
                  <a:lnTo>
                    <a:pt x="279" y="3619"/>
                  </a:lnTo>
                  <a:lnTo>
                    <a:pt x="0" y="4051"/>
                  </a:lnTo>
                  <a:lnTo>
                    <a:pt x="0" y="4470"/>
                  </a:lnTo>
                  <a:lnTo>
                    <a:pt x="279" y="4902"/>
                  </a:lnTo>
                  <a:lnTo>
                    <a:pt x="685" y="5168"/>
                  </a:lnTo>
                  <a:lnTo>
                    <a:pt x="1130" y="5308"/>
                  </a:lnTo>
                  <a:lnTo>
                    <a:pt x="1600" y="5321"/>
                  </a:lnTo>
                  <a:lnTo>
                    <a:pt x="2082" y="5245"/>
                  </a:lnTo>
                  <a:lnTo>
                    <a:pt x="3530" y="2285"/>
                  </a:lnTo>
                  <a:lnTo>
                    <a:pt x="3479" y="1816"/>
                  </a:lnTo>
                  <a:lnTo>
                    <a:pt x="3365" y="1358"/>
                  </a:lnTo>
                  <a:lnTo>
                    <a:pt x="3225" y="914"/>
                  </a:lnTo>
                  <a:lnTo>
                    <a:pt x="2984" y="520"/>
                  </a:lnTo>
                  <a:lnTo>
                    <a:pt x="2654" y="177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457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0" name="object 1780" descr=""/>
            <p:cNvSpPr/>
            <p:nvPr/>
          </p:nvSpPr>
          <p:spPr>
            <a:xfrm>
              <a:off x="1889330" y="549935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519" y="1930"/>
                  </a:moveTo>
                  <a:lnTo>
                    <a:pt x="812" y="1930"/>
                  </a:lnTo>
                  <a:lnTo>
                    <a:pt x="1409" y="2286"/>
                  </a:lnTo>
                  <a:lnTo>
                    <a:pt x="1968" y="2705"/>
                  </a:lnTo>
                  <a:lnTo>
                    <a:pt x="2692" y="2794"/>
                  </a:lnTo>
                  <a:lnTo>
                    <a:pt x="3162" y="2819"/>
                  </a:lnTo>
                  <a:lnTo>
                    <a:pt x="3676" y="2794"/>
                  </a:lnTo>
                  <a:lnTo>
                    <a:pt x="4533" y="2603"/>
                  </a:lnTo>
                  <a:lnTo>
                    <a:pt x="4952" y="2413"/>
                  </a:lnTo>
                  <a:lnTo>
                    <a:pt x="5346" y="2146"/>
                  </a:lnTo>
                  <a:lnTo>
                    <a:pt x="5519" y="1930"/>
                  </a:lnTo>
                  <a:close/>
                </a:path>
                <a:path w="5714" h="3175">
                  <a:moveTo>
                    <a:pt x="1600" y="0"/>
                  </a:moveTo>
                  <a:lnTo>
                    <a:pt x="0" y="1866"/>
                  </a:lnTo>
                  <a:lnTo>
                    <a:pt x="406" y="1943"/>
                  </a:lnTo>
                  <a:lnTo>
                    <a:pt x="812" y="1930"/>
                  </a:lnTo>
                  <a:lnTo>
                    <a:pt x="5519" y="1930"/>
                  </a:lnTo>
                  <a:lnTo>
                    <a:pt x="5651" y="1765"/>
                  </a:lnTo>
                  <a:lnTo>
                    <a:pt x="5616" y="965"/>
                  </a:lnTo>
                  <a:lnTo>
                    <a:pt x="3682" y="965"/>
                  </a:lnTo>
                  <a:lnTo>
                    <a:pt x="1600" y="0"/>
                  </a:lnTo>
                  <a:close/>
                </a:path>
                <a:path w="5714" h="3175">
                  <a:moveTo>
                    <a:pt x="5587" y="876"/>
                  </a:moveTo>
                  <a:lnTo>
                    <a:pt x="3682" y="965"/>
                  </a:lnTo>
                  <a:lnTo>
                    <a:pt x="5616" y="965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1" name="object 1781" descr=""/>
            <p:cNvSpPr/>
            <p:nvPr/>
          </p:nvSpPr>
          <p:spPr>
            <a:xfrm>
              <a:off x="1894338" y="549995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022" y="0"/>
                  </a:moveTo>
                  <a:lnTo>
                    <a:pt x="2565" y="190"/>
                  </a:lnTo>
                  <a:lnTo>
                    <a:pt x="1905" y="228"/>
                  </a:lnTo>
                  <a:lnTo>
                    <a:pt x="584" y="279"/>
                  </a:lnTo>
                  <a:lnTo>
                    <a:pt x="368" y="533"/>
                  </a:lnTo>
                  <a:lnTo>
                    <a:pt x="165" y="800"/>
                  </a:lnTo>
                  <a:lnTo>
                    <a:pt x="0" y="1092"/>
                  </a:lnTo>
                  <a:lnTo>
                    <a:pt x="838" y="2768"/>
                  </a:lnTo>
                  <a:lnTo>
                    <a:pt x="1993" y="2971"/>
                  </a:lnTo>
                  <a:lnTo>
                    <a:pt x="3429" y="1816"/>
                  </a:lnTo>
                  <a:lnTo>
                    <a:pt x="3721" y="1422"/>
                  </a:lnTo>
                  <a:lnTo>
                    <a:pt x="3822" y="990"/>
                  </a:lnTo>
                  <a:lnTo>
                    <a:pt x="3721" y="508"/>
                  </a:lnTo>
                  <a:lnTo>
                    <a:pt x="3416" y="114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2" name="object 1782" descr=""/>
            <p:cNvSpPr/>
            <p:nvPr/>
          </p:nvSpPr>
          <p:spPr>
            <a:xfrm>
              <a:off x="1886186" y="54997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197" y="0"/>
                  </a:moveTo>
                  <a:lnTo>
                    <a:pt x="609" y="0"/>
                  </a:lnTo>
                  <a:lnTo>
                    <a:pt x="254" y="673"/>
                  </a:lnTo>
                  <a:lnTo>
                    <a:pt x="0" y="1295"/>
                  </a:lnTo>
                  <a:lnTo>
                    <a:pt x="685" y="1333"/>
                  </a:lnTo>
                  <a:lnTo>
                    <a:pt x="2044" y="1435"/>
                  </a:lnTo>
                  <a:lnTo>
                    <a:pt x="1993" y="83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47B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3" name="object 1783" descr=""/>
            <p:cNvSpPr/>
            <p:nvPr/>
          </p:nvSpPr>
          <p:spPr>
            <a:xfrm>
              <a:off x="1882980" y="54958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11" y="0"/>
                  </a:moveTo>
                  <a:lnTo>
                    <a:pt x="381" y="12"/>
                  </a:lnTo>
                  <a:lnTo>
                    <a:pt x="38" y="50"/>
                  </a:lnTo>
                  <a:lnTo>
                    <a:pt x="12" y="254"/>
                  </a:lnTo>
                  <a:lnTo>
                    <a:pt x="0" y="444"/>
                  </a:lnTo>
                  <a:lnTo>
                    <a:pt x="25" y="647"/>
                  </a:lnTo>
                  <a:lnTo>
                    <a:pt x="317" y="812"/>
                  </a:lnTo>
                  <a:lnTo>
                    <a:pt x="635" y="876"/>
                  </a:lnTo>
                  <a:lnTo>
                    <a:pt x="965" y="850"/>
                  </a:lnTo>
                  <a:lnTo>
                    <a:pt x="1016" y="584"/>
                  </a:lnTo>
                  <a:lnTo>
                    <a:pt x="1041" y="317"/>
                  </a:lnTo>
                  <a:lnTo>
                    <a:pt x="1041" y="3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BB7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4" name="object 1784" descr=""/>
            <p:cNvSpPr/>
            <p:nvPr/>
          </p:nvSpPr>
          <p:spPr>
            <a:xfrm>
              <a:off x="1896701" y="549863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901" y="0"/>
                  </a:moveTo>
                  <a:lnTo>
                    <a:pt x="533" y="12"/>
                  </a:lnTo>
                  <a:lnTo>
                    <a:pt x="0" y="495"/>
                  </a:lnTo>
                  <a:lnTo>
                    <a:pt x="190" y="1511"/>
                  </a:lnTo>
                  <a:lnTo>
                    <a:pt x="609" y="1600"/>
                  </a:lnTo>
                  <a:lnTo>
                    <a:pt x="868" y="1574"/>
                  </a:lnTo>
                  <a:lnTo>
                    <a:pt x="1422" y="1409"/>
                  </a:lnTo>
                  <a:lnTo>
                    <a:pt x="1433" y="495"/>
                  </a:lnTo>
                  <a:lnTo>
                    <a:pt x="1282" y="22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BA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5" name="object 1785" descr=""/>
            <p:cNvSpPr/>
            <p:nvPr/>
          </p:nvSpPr>
          <p:spPr>
            <a:xfrm>
              <a:off x="1894382" y="549334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358" y="1422"/>
                  </a:moveTo>
                  <a:lnTo>
                    <a:pt x="114" y="1549"/>
                  </a:lnTo>
                  <a:lnTo>
                    <a:pt x="0" y="2451"/>
                  </a:lnTo>
                  <a:lnTo>
                    <a:pt x="287" y="2705"/>
                  </a:lnTo>
                  <a:lnTo>
                    <a:pt x="774" y="3505"/>
                  </a:lnTo>
                  <a:lnTo>
                    <a:pt x="1625" y="3555"/>
                  </a:lnTo>
                  <a:lnTo>
                    <a:pt x="2438" y="3682"/>
                  </a:lnTo>
                  <a:lnTo>
                    <a:pt x="3530" y="4102"/>
                  </a:lnTo>
                  <a:lnTo>
                    <a:pt x="4203" y="3505"/>
                  </a:lnTo>
                  <a:lnTo>
                    <a:pt x="4787" y="2705"/>
                  </a:lnTo>
                  <a:lnTo>
                    <a:pt x="5074" y="1523"/>
                  </a:lnTo>
                  <a:lnTo>
                    <a:pt x="1803" y="1523"/>
                  </a:lnTo>
                  <a:lnTo>
                    <a:pt x="1358" y="1422"/>
                  </a:lnTo>
                  <a:close/>
                </a:path>
                <a:path w="5714" h="4445">
                  <a:moveTo>
                    <a:pt x="2959" y="0"/>
                  </a:moveTo>
                  <a:lnTo>
                    <a:pt x="2590" y="50"/>
                  </a:lnTo>
                  <a:lnTo>
                    <a:pt x="2222" y="228"/>
                  </a:lnTo>
                  <a:lnTo>
                    <a:pt x="1765" y="571"/>
                  </a:lnTo>
                  <a:lnTo>
                    <a:pt x="2362" y="1231"/>
                  </a:lnTo>
                  <a:lnTo>
                    <a:pt x="1803" y="1523"/>
                  </a:lnTo>
                  <a:lnTo>
                    <a:pt x="5074" y="1523"/>
                  </a:lnTo>
                  <a:lnTo>
                    <a:pt x="4457" y="622"/>
                  </a:lnTo>
                  <a:lnTo>
                    <a:pt x="3365" y="8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BB93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6" name="object 1786" descr=""/>
            <p:cNvSpPr/>
            <p:nvPr/>
          </p:nvSpPr>
          <p:spPr>
            <a:xfrm>
              <a:off x="1892439" y="549006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1270" y="0"/>
                  </a:moveTo>
                  <a:lnTo>
                    <a:pt x="0" y="1549"/>
                  </a:lnTo>
                  <a:lnTo>
                    <a:pt x="520" y="1930"/>
                  </a:lnTo>
                  <a:lnTo>
                    <a:pt x="1676" y="3073"/>
                  </a:lnTo>
                  <a:lnTo>
                    <a:pt x="2286" y="3606"/>
                  </a:lnTo>
                  <a:lnTo>
                    <a:pt x="2654" y="3619"/>
                  </a:lnTo>
                  <a:lnTo>
                    <a:pt x="2997" y="3708"/>
                  </a:lnTo>
                  <a:lnTo>
                    <a:pt x="3314" y="3873"/>
                  </a:lnTo>
                  <a:lnTo>
                    <a:pt x="3454" y="3721"/>
                  </a:lnTo>
                  <a:lnTo>
                    <a:pt x="3759" y="3428"/>
                  </a:lnTo>
                  <a:lnTo>
                    <a:pt x="4838" y="1206"/>
                  </a:lnTo>
                  <a:lnTo>
                    <a:pt x="4584" y="571"/>
                  </a:lnTo>
                  <a:lnTo>
                    <a:pt x="2984" y="558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7" name="object 1787" descr=""/>
            <p:cNvSpPr/>
            <p:nvPr/>
          </p:nvSpPr>
          <p:spPr>
            <a:xfrm>
              <a:off x="1890382" y="549199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30" y="2565"/>
                  </a:moveTo>
                  <a:lnTo>
                    <a:pt x="736" y="2070"/>
                  </a:lnTo>
                  <a:lnTo>
                    <a:pt x="355" y="2095"/>
                  </a:lnTo>
                  <a:lnTo>
                    <a:pt x="0" y="2603"/>
                  </a:lnTo>
                  <a:lnTo>
                    <a:pt x="1130" y="2565"/>
                  </a:lnTo>
                  <a:close/>
                </a:path>
                <a:path w="6350" h="3175">
                  <a:moveTo>
                    <a:pt x="4330" y="1676"/>
                  </a:moveTo>
                  <a:lnTo>
                    <a:pt x="4254" y="1447"/>
                  </a:lnTo>
                  <a:lnTo>
                    <a:pt x="4229" y="1219"/>
                  </a:lnTo>
                  <a:lnTo>
                    <a:pt x="4254" y="977"/>
                  </a:lnTo>
                  <a:lnTo>
                    <a:pt x="3733" y="0"/>
                  </a:lnTo>
                  <a:lnTo>
                    <a:pt x="2971" y="88"/>
                  </a:lnTo>
                  <a:lnTo>
                    <a:pt x="2146" y="520"/>
                  </a:lnTo>
                  <a:lnTo>
                    <a:pt x="2247" y="711"/>
                  </a:lnTo>
                  <a:lnTo>
                    <a:pt x="2298" y="914"/>
                  </a:lnTo>
                  <a:lnTo>
                    <a:pt x="2311" y="1130"/>
                  </a:lnTo>
                  <a:lnTo>
                    <a:pt x="2857" y="1765"/>
                  </a:lnTo>
                  <a:lnTo>
                    <a:pt x="3594" y="1752"/>
                  </a:lnTo>
                  <a:lnTo>
                    <a:pt x="4330" y="1676"/>
                  </a:lnTo>
                  <a:close/>
                </a:path>
                <a:path w="6350" h="3175">
                  <a:moveTo>
                    <a:pt x="6350" y="2806"/>
                  </a:moveTo>
                  <a:lnTo>
                    <a:pt x="6286" y="1943"/>
                  </a:lnTo>
                  <a:lnTo>
                    <a:pt x="6121" y="1473"/>
                  </a:lnTo>
                  <a:lnTo>
                    <a:pt x="5803" y="1346"/>
                  </a:lnTo>
                  <a:lnTo>
                    <a:pt x="5321" y="1587"/>
                  </a:lnTo>
                  <a:lnTo>
                    <a:pt x="5359" y="2806"/>
                  </a:lnTo>
                  <a:lnTo>
                    <a:pt x="5689" y="3073"/>
                  </a:lnTo>
                  <a:lnTo>
                    <a:pt x="6019" y="3073"/>
                  </a:lnTo>
                  <a:lnTo>
                    <a:pt x="6350" y="2806"/>
                  </a:lnTo>
                  <a:close/>
                </a:path>
              </a:pathLst>
            </a:custGeom>
            <a:solidFill>
              <a:srgbClr val="C17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8" name="object 1788" descr=""/>
            <p:cNvSpPr/>
            <p:nvPr/>
          </p:nvSpPr>
          <p:spPr>
            <a:xfrm>
              <a:off x="1893597" y="54948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60" y="0"/>
                  </a:moveTo>
                  <a:lnTo>
                    <a:pt x="355" y="38"/>
                  </a:lnTo>
                  <a:lnTo>
                    <a:pt x="63" y="190"/>
                  </a:lnTo>
                  <a:lnTo>
                    <a:pt x="50" y="457"/>
                  </a:lnTo>
                  <a:lnTo>
                    <a:pt x="0" y="977"/>
                  </a:lnTo>
                  <a:lnTo>
                    <a:pt x="1066" y="1206"/>
                  </a:lnTo>
                  <a:lnTo>
                    <a:pt x="1041" y="825"/>
                  </a:lnTo>
                  <a:lnTo>
                    <a:pt x="1003" y="457"/>
                  </a:lnTo>
                  <a:lnTo>
                    <a:pt x="977" y="7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D1C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9" name="object 1789" descr=""/>
            <p:cNvSpPr/>
            <p:nvPr/>
          </p:nvSpPr>
          <p:spPr>
            <a:xfrm>
              <a:off x="1895735" y="54857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749" y="0"/>
                  </a:moveTo>
                  <a:lnTo>
                    <a:pt x="4076" y="584"/>
                  </a:lnTo>
                  <a:lnTo>
                    <a:pt x="3378" y="1930"/>
                  </a:lnTo>
                  <a:lnTo>
                    <a:pt x="2108" y="1612"/>
                  </a:lnTo>
                  <a:lnTo>
                    <a:pt x="965" y="1650"/>
                  </a:lnTo>
                  <a:lnTo>
                    <a:pt x="0" y="2590"/>
                  </a:lnTo>
                  <a:lnTo>
                    <a:pt x="711" y="2654"/>
                  </a:lnTo>
                  <a:lnTo>
                    <a:pt x="2146" y="2755"/>
                  </a:lnTo>
                  <a:lnTo>
                    <a:pt x="2514" y="3060"/>
                  </a:lnTo>
                  <a:lnTo>
                    <a:pt x="2857" y="3390"/>
                  </a:lnTo>
                  <a:lnTo>
                    <a:pt x="3174" y="3746"/>
                  </a:lnTo>
                  <a:lnTo>
                    <a:pt x="3238" y="4063"/>
                  </a:lnTo>
                  <a:lnTo>
                    <a:pt x="3225" y="4381"/>
                  </a:lnTo>
                  <a:lnTo>
                    <a:pt x="3149" y="4698"/>
                  </a:lnTo>
                  <a:lnTo>
                    <a:pt x="3619" y="5143"/>
                  </a:lnTo>
                  <a:lnTo>
                    <a:pt x="4051" y="5219"/>
                  </a:lnTo>
                  <a:lnTo>
                    <a:pt x="4470" y="5181"/>
                  </a:lnTo>
                  <a:lnTo>
                    <a:pt x="4876" y="5003"/>
                  </a:lnTo>
                  <a:lnTo>
                    <a:pt x="5867" y="4470"/>
                  </a:lnTo>
                  <a:lnTo>
                    <a:pt x="6819" y="3911"/>
                  </a:lnTo>
                  <a:lnTo>
                    <a:pt x="6743" y="2578"/>
                  </a:lnTo>
                  <a:lnTo>
                    <a:pt x="6578" y="1917"/>
                  </a:lnTo>
                  <a:lnTo>
                    <a:pt x="6248" y="1346"/>
                  </a:lnTo>
                  <a:lnTo>
                    <a:pt x="5791" y="838"/>
                  </a:lnTo>
                  <a:lnTo>
                    <a:pt x="5283" y="393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0" name="object 1790" descr=""/>
            <p:cNvSpPr/>
            <p:nvPr/>
          </p:nvSpPr>
          <p:spPr>
            <a:xfrm>
              <a:off x="1895962" y="549041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927" y="0"/>
                  </a:moveTo>
                  <a:lnTo>
                    <a:pt x="1073" y="215"/>
                  </a:lnTo>
                  <a:lnTo>
                    <a:pt x="9" y="1777"/>
                  </a:lnTo>
                  <a:lnTo>
                    <a:pt x="0" y="2209"/>
                  </a:lnTo>
                  <a:lnTo>
                    <a:pt x="438" y="3086"/>
                  </a:lnTo>
                  <a:lnTo>
                    <a:pt x="1466" y="2705"/>
                  </a:lnTo>
                  <a:lnTo>
                    <a:pt x="2460" y="2705"/>
                  </a:lnTo>
                  <a:lnTo>
                    <a:pt x="2800" y="2539"/>
                  </a:lnTo>
                  <a:lnTo>
                    <a:pt x="3130" y="2209"/>
                  </a:lnTo>
                  <a:lnTo>
                    <a:pt x="3359" y="1777"/>
                  </a:lnTo>
                  <a:lnTo>
                    <a:pt x="3371" y="850"/>
                  </a:lnTo>
                  <a:lnTo>
                    <a:pt x="3105" y="431"/>
                  </a:lnTo>
                  <a:lnTo>
                    <a:pt x="2927" y="0"/>
                  </a:lnTo>
                  <a:close/>
                </a:path>
                <a:path w="3810" h="3175">
                  <a:moveTo>
                    <a:pt x="2460" y="2705"/>
                  </a:moveTo>
                  <a:lnTo>
                    <a:pt x="1466" y="2705"/>
                  </a:lnTo>
                  <a:lnTo>
                    <a:pt x="2355" y="2755"/>
                  </a:lnTo>
                  <a:close/>
                </a:path>
              </a:pathLst>
            </a:custGeom>
            <a:solidFill>
              <a:srgbClr val="BD7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1" name="object 1791" descr=""/>
            <p:cNvSpPr/>
            <p:nvPr/>
          </p:nvSpPr>
          <p:spPr>
            <a:xfrm>
              <a:off x="1890268" y="5488481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1193" y="1054"/>
                  </a:moveTo>
                  <a:lnTo>
                    <a:pt x="850" y="1028"/>
                  </a:lnTo>
                  <a:lnTo>
                    <a:pt x="508" y="1079"/>
                  </a:lnTo>
                  <a:lnTo>
                    <a:pt x="177" y="1193"/>
                  </a:lnTo>
                  <a:lnTo>
                    <a:pt x="152" y="1447"/>
                  </a:lnTo>
                  <a:lnTo>
                    <a:pt x="88" y="1689"/>
                  </a:lnTo>
                  <a:lnTo>
                    <a:pt x="0" y="1930"/>
                  </a:lnTo>
                  <a:lnTo>
                    <a:pt x="584" y="1879"/>
                  </a:lnTo>
                  <a:lnTo>
                    <a:pt x="965" y="1562"/>
                  </a:lnTo>
                  <a:lnTo>
                    <a:pt x="1193" y="1054"/>
                  </a:lnTo>
                  <a:close/>
                </a:path>
                <a:path w="8889" h="2539">
                  <a:moveTo>
                    <a:pt x="5486" y="88"/>
                  </a:moveTo>
                  <a:lnTo>
                    <a:pt x="5130" y="25"/>
                  </a:lnTo>
                  <a:lnTo>
                    <a:pt x="4787" y="50"/>
                  </a:lnTo>
                  <a:lnTo>
                    <a:pt x="4457" y="177"/>
                  </a:lnTo>
                  <a:lnTo>
                    <a:pt x="4851" y="647"/>
                  </a:lnTo>
                  <a:lnTo>
                    <a:pt x="5181" y="546"/>
                  </a:lnTo>
                  <a:lnTo>
                    <a:pt x="5486" y="88"/>
                  </a:lnTo>
                  <a:close/>
                </a:path>
                <a:path w="8889" h="2539">
                  <a:moveTo>
                    <a:pt x="8648" y="990"/>
                  </a:moveTo>
                  <a:lnTo>
                    <a:pt x="8509" y="431"/>
                  </a:lnTo>
                  <a:lnTo>
                    <a:pt x="8153" y="114"/>
                  </a:lnTo>
                  <a:lnTo>
                    <a:pt x="7607" y="0"/>
                  </a:lnTo>
                  <a:lnTo>
                    <a:pt x="8293" y="660"/>
                  </a:lnTo>
                  <a:lnTo>
                    <a:pt x="8648" y="990"/>
                  </a:lnTo>
                  <a:close/>
                </a:path>
              </a:pathLst>
            </a:custGeom>
            <a:solidFill>
              <a:srgbClr val="DAC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2" name="object 1792" descr=""/>
            <p:cNvSpPr/>
            <p:nvPr/>
          </p:nvSpPr>
          <p:spPr>
            <a:xfrm>
              <a:off x="1892501" y="549159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0" y="0"/>
                  </a:moveTo>
                  <a:lnTo>
                    <a:pt x="38" y="927"/>
                  </a:lnTo>
                  <a:lnTo>
                    <a:pt x="2146" y="1384"/>
                  </a:lnTo>
                  <a:lnTo>
                    <a:pt x="1854" y="266"/>
                  </a:lnTo>
                  <a:lnTo>
                    <a:pt x="99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C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3" name="object 1793" descr=""/>
            <p:cNvSpPr/>
            <p:nvPr/>
          </p:nvSpPr>
          <p:spPr>
            <a:xfrm>
              <a:off x="1899140" y="5485185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4">
                  <a:moveTo>
                    <a:pt x="6134" y="0"/>
                  </a:moveTo>
                  <a:lnTo>
                    <a:pt x="4724" y="1066"/>
                  </a:lnTo>
                  <a:lnTo>
                    <a:pt x="3314" y="990"/>
                  </a:lnTo>
                  <a:lnTo>
                    <a:pt x="1892" y="25"/>
                  </a:lnTo>
                  <a:lnTo>
                    <a:pt x="1270" y="12"/>
                  </a:lnTo>
                  <a:lnTo>
                    <a:pt x="0" y="12"/>
                  </a:lnTo>
                  <a:lnTo>
                    <a:pt x="444" y="749"/>
                  </a:lnTo>
                  <a:lnTo>
                    <a:pt x="673" y="1104"/>
                  </a:lnTo>
                  <a:lnTo>
                    <a:pt x="1104" y="1498"/>
                  </a:lnTo>
                  <a:lnTo>
                    <a:pt x="1549" y="1879"/>
                  </a:lnTo>
                  <a:lnTo>
                    <a:pt x="1981" y="2273"/>
                  </a:lnTo>
                  <a:lnTo>
                    <a:pt x="2882" y="3035"/>
                  </a:lnTo>
                  <a:lnTo>
                    <a:pt x="1524" y="4610"/>
                  </a:lnTo>
                  <a:lnTo>
                    <a:pt x="850" y="5410"/>
                  </a:lnTo>
                  <a:lnTo>
                    <a:pt x="901" y="5880"/>
                  </a:lnTo>
                  <a:lnTo>
                    <a:pt x="1066" y="6299"/>
                  </a:lnTo>
                  <a:lnTo>
                    <a:pt x="1333" y="6692"/>
                  </a:lnTo>
                  <a:lnTo>
                    <a:pt x="1498" y="6857"/>
                  </a:lnTo>
                  <a:lnTo>
                    <a:pt x="1651" y="7035"/>
                  </a:lnTo>
                  <a:lnTo>
                    <a:pt x="4038" y="7924"/>
                  </a:lnTo>
                  <a:lnTo>
                    <a:pt x="4775" y="7467"/>
                  </a:lnTo>
                  <a:lnTo>
                    <a:pt x="5359" y="6705"/>
                  </a:lnTo>
                  <a:lnTo>
                    <a:pt x="5537" y="6286"/>
                  </a:lnTo>
                  <a:lnTo>
                    <a:pt x="5600" y="5867"/>
                  </a:lnTo>
                  <a:lnTo>
                    <a:pt x="5537" y="5422"/>
                  </a:lnTo>
                  <a:lnTo>
                    <a:pt x="5257" y="4724"/>
                  </a:lnTo>
                  <a:lnTo>
                    <a:pt x="4305" y="4152"/>
                  </a:lnTo>
                  <a:lnTo>
                    <a:pt x="5105" y="3251"/>
                  </a:lnTo>
                  <a:lnTo>
                    <a:pt x="7150" y="76"/>
                  </a:lnTo>
                  <a:lnTo>
                    <a:pt x="6819" y="38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D8AC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4" name="object 1794" descr=""/>
            <p:cNvSpPr/>
            <p:nvPr/>
          </p:nvSpPr>
          <p:spPr>
            <a:xfrm>
              <a:off x="1890356" y="548517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55" y="0"/>
                  </a:moveTo>
                  <a:lnTo>
                    <a:pt x="787" y="101"/>
                  </a:lnTo>
                  <a:lnTo>
                    <a:pt x="419" y="190"/>
                  </a:lnTo>
                  <a:lnTo>
                    <a:pt x="63" y="279"/>
                  </a:lnTo>
                  <a:lnTo>
                    <a:pt x="38" y="685"/>
                  </a:lnTo>
                  <a:lnTo>
                    <a:pt x="0" y="889"/>
                  </a:lnTo>
                  <a:lnTo>
                    <a:pt x="368" y="965"/>
                  </a:lnTo>
                  <a:lnTo>
                    <a:pt x="749" y="1041"/>
                  </a:lnTo>
                  <a:lnTo>
                    <a:pt x="1117" y="111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2D9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5" name="object 1795" descr=""/>
            <p:cNvSpPr/>
            <p:nvPr/>
          </p:nvSpPr>
          <p:spPr>
            <a:xfrm>
              <a:off x="1887115" y="5548630"/>
              <a:ext cx="16510" cy="6985"/>
            </a:xfrm>
            <a:custGeom>
              <a:avLst/>
              <a:gdLst/>
              <a:ahLst/>
              <a:cxnLst/>
              <a:rect l="l" t="t" r="r" b="b"/>
              <a:pathLst>
                <a:path w="16510" h="6985">
                  <a:moveTo>
                    <a:pt x="5715" y="0"/>
                  </a:moveTo>
                  <a:lnTo>
                    <a:pt x="3365" y="507"/>
                  </a:lnTo>
                  <a:lnTo>
                    <a:pt x="2070" y="863"/>
                  </a:lnTo>
                  <a:lnTo>
                    <a:pt x="1193" y="1930"/>
                  </a:lnTo>
                  <a:lnTo>
                    <a:pt x="0" y="2451"/>
                  </a:lnTo>
                  <a:lnTo>
                    <a:pt x="165" y="3682"/>
                  </a:lnTo>
                  <a:lnTo>
                    <a:pt x="2895" y="6870"/>
                  </a:lnTo>
                  <a:lnTo>
                    <a:pt x="6604" y="3835"/>
                  </a:lnTo>
                  <a:lnTo>
                    <a:pt x="9626" y="5181"/>
                  </a:lnTo>
                  <a:lnTo>
                    <a:pt x="10414" y="5460"/>
                  </a:lnTo>
                  <a:lnTo>
                    <a:pt x="11137" y="5308"/>
                  </a:lnTo>
                  <a:lnTo>
                    <a:pt x="11785" y="4800"/>
                  </a:lnTo>
                  <a:lnTo>
                    <a:pt x="16090" y="4610"/>
                  </a:lnTo>
                  <a:lnTo>
                    <a:pt x="16395" y="4190"/>
                  </a:lnTo>
                  <a:lnTo>
                    <a:pt x="16408" y="3771"/>
                  </a:lnTo>
                  <a:lnTo>
                    <a:pt x="16116" y="3340"/>
                  </a:lnTo>
                  <a:lnTo>
                    <a:pt x="15544" y="2882"/>
                  </a:lnTo>
                  <a:lnTo>
                    <a:pt x="14884" y="2641"/>
                  </a:lnTo>
                  <a:lnTo>
                    <a:pt x="13716" y="2438"/>
                  </a:lnTo>
                  <a:lnTo>
                    <a:pt x="12788" y="2311"/>
                  </a:lnTo>
                  <a:lnTo>
                    <a:pt x="11836" y="2146"/>
                  </a:lnTo>
                  <a:lnTo>
                    <a:pt x="7962" y="368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6" name="object 1796" descr=""/>
            <p:cNvSpPr/>
            <p:nvPr/>
          </p:nvSpPr>
          <p:spPr>
            <a:xfrm>
              <a:off x="1890422" y="5551051"/>
              <a:ext cx="8890" cy="5715"/>
            </a:xfrm>
            <a:custGeom>
              <a:avLst/>
              <a:gdLst/>
              <a:ahLst/>
              <a:cxnLst/>
              <a:rect l="l" t="t" r="r" b="b"/>
              <a:pathLst>
                <a:path w="8889" h="5714">
                  <a:moveTo>
                    <a:pt x="850" y="0"/>
                  </a:moveTo>
                  <a:lnTo>
                    <a:pt x="0" y="4419"/>
                  </a:lnTo>
                  <a:lnTo>
                    <a:pt x="482" y="5219"/>
                  </a:lnTo>
                  <a:lnTo>
                    <a:pt x="1282" y="5448"/>
                  </a:lnTo>
                  <a:lnTo>
                    <a:pt x="2108" y="5651"/>
                  </a:lnTo>
                  <a:lnTo>
                    <a:pt x="4216" y="5448"/>
                  </a:lnTo>
                  <a:lnTo>
                    <a:pt x="4394" y="3962"/>
                  </a:lnTo>
                  <a:lnTo>
                    <a:pt x="5016" y="3314"/>
                  </a:lnTo>
                  <a:lnTo>
                    <a:pt x="8013" y="4483"/>
                  </a:lnTo>
                  <a:lnTo>
                    <a:pt x="8369" y="3517"/>
                  </a:lnTo>
                  <a:lnTo>
                    <a:pt x="8483" y="2387"/>
                  </a:lnTo>
                  <a:lnTo>
                    <a:pt x="7785" y="2324"/>
                  </a:lnTo>
                  <a:lnTo>
                    <a:pt x="6375" y="2222"/>
                  </a:lnTo>
                  <a:lnTo>
                    <a:pt x="3949" y="2070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C8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7" name="object 1797" descr=""/>
            <p:cNvSpPr/>
            <p:nvPr/>
          </p:nvSpPr>
          <p:spPr>
            <a:xfrm>
              <a:off x="1901173" y="5549082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79">
                  <a:moveTo>
                    <a:pt x="7670" y="0"/>
                  </a:moveTo>
                  <a:lnTo>
                    <a:pt x="4978" y="889"/>
                  </a:lnTo>
                  <a:lnTo>
                    <a:pt x="2489" y="876"/>
                  </a:lnTo>
                  <a:lnTo>
                    <a:pt x="1384" y="1168"/>
                  </a:lnTo>
                  <a:lnTo>
                    <a:pt x="165" y="1295"/>
                  </a:lnTo>
                  <a:lnTo>
                    <a:pt x="0" y="2794"/>
                  </a:lnTo>
                  <a:lnTo>
                    <a:pt x="2006" y="3403"/>
                  </a:lnTo>
                  <a:lnTo>
                    <a:pt x="2755" y="3797"/>
                  </a:lnTo>
                  <a:lnTo>
                    <a:pt x="3657" y="3695"/>
                  </a:lnTo>
                  <a:lnTo>
                    <a:pt x="4394" y="4127"/>
                  </a:lnTo>
                  <a:lnTo>
                    <a:pt x="6362" y="4013"/>
                  </a:lnTo>
                  <a:lnTo>
                    <a:pt x="7264" y="3098"/>
                  </a:lnTo>
                  <a:lnTo>
                    <a:pt x="9385" y="4699"/>
                  </a:lnTo>
                  <a:lnTo>
                    <a:pt x="9626" y="2438"/>
                  </a:lnTo>
                  <a:lnTo>
                    <a:pt x="7670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8" name="object 1798" descr=""/>
            <p:cNvSpPr/>
            <p:nvPr/>
          </p:nvSpPr>
          <p:spPr>
            <a:xfrm>
              <a:off x="1907536" y="5550759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927" y="1269"/>
                  </a:moveTo>
                  <a:lnTo>
                    <a:pt x="0" y="2336"/>
                  </a:lnTo>
                  <a:lnTo>
                    <a:pt x="4826" y="2730"/>
                  </a:lnTo>
                  <a:lnTo>
                    <a:pt x="6045" y="3098"/>
                  </a:lnTo>
                  <a:lnTo>
                    <a:pt x="7251" y="3378"/>
                  </a:lnTo>
                  <a:lnTo>
                    <a:pt x="8420" y="2578"/>
                  </a:lnTo>
                  <a:lnTo>
                    <a:pt x="8338" y="1600"/>
                  </a:lnTo>
                  <a:lnTo>
                    <a:pt x="2273" y="1600"/>
                  </a:lnTo>
                  <a:lnTo>
                    <a:pt x="927" y="1269"/>
                  </a:lnTo>
                  <a:close/>
                </a:path>
                <a:path w="8889" h="3810">
                  <a:moveTo>
                    <a:pt x="6870" y="0"/>
                  </a:moveTo>
                  <a:lnTo>
                    <a:pt x="5194" y="101"/>
                  </a:lnTo>
                  <a:lnTo>
                    <a:pt x="3429" y="1308"/>
                  </a:lnTo>
                  <a:lnTo>
                    <a:pt x="2273" y="1600"/>
                  </a:lnTo>
                  <a:lnTo>
                    <a:pt x="8338" y="1600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E2D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9" name="object 1799" descr=""/>
            <p:cNvSpPr/>
            <p:nvPr/>
          </p:nvSpPr>
          <p:spPr>
            <a:xfrm>
              <a:off x="1912364" y="5553336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594" y="0"/>
                  </a:moveTo>
                  <a:lnTo>
                    <a:pt x="0" y="152"/>
                  </a:lnTo>
                  <a:lnTo>
                    <a:pt x="1054" y="1054"/>
                  </a:lnTo>
                  <a:lnTo>
                    <a:pt x="2324" y="1003"/>
                  </a:lnTo>
                  <a:lnTo>
                    <a:pt x="3594" y="927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DAC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0" name="object 1800" descr=""/>
            <p:cNvSpPr/>
            <p:nvPr/>
          </p:nvSpPr>
          <p:spPr>
            <a:xfrm>
              <a:off x="1903180" y="555238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901" y="0"/>
                  </a:moveTo>
                  <a:lnTo>
                    <a:pt x="0" y="101"/>
                  </a:lnTo>
                  <a:lnTo>
                    <a:pt x="0" y="355"/>
                  </a:lnTo>
                  <a:lnTo>
                    <a:pt x="25" y="850"/>
                  </a:lnTo>
                  <a:lnTo>
                    <a:pt x="812" y="850"/>
                  </a:lnTo>
                  <a:lnTo>
                    <a:pt x="2387" y="825"/>
                  </a:lnTo>
                  <a:lnTo>
                    <a:pt x="1663" y="330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1" name="object 1801" descr=""/>
            <p:cNvSpPr/>
            <p:nvPr/>
          </p:nvSpPr>
          <p:spPr>
            <a:xfrm>
              <a:off x="1938029" y="5545611"/>
              <a:ext cx="22225" cy="9525"/>
            </a:xfrm>
            <a:custGeom>
              <a:avLst/>
              <a:gdLst/>
              <a:ahLst/>
              <a:cxnLst/>
              <a:rect l="l" t="t" r="r" b="b"/>
              <a:pathLst>
                <a:path w="22225" h="9525">
                  <a:moveTo>
                    <a:pt x="7287" y="7696"/>
                  </a:moveTo>
                  <a:lnTo>
                    <a:pt x="2624" y="7696"/>
                  </a:lnTo>
                  <a:lnTo>
                    <a:pt x="4745" y="8928"/>
                  </a:lnTo>
                  <a:lnTo>
                    <a:pt x="6713" y="9042"/>
                  </a:lnTo>
                  <a:lnTo>
                    <a:pt x="6637" y="8597"/>
                  </a:lnTo>
                  <a:lnTo>
                    <a:pt x="6967" y="8394"/>
                  </a:lnTo>
                  <a:lnTo>
                    <a:pt x="7183" y="8115"/>
                  </a:lnTo>
                  <a:lnTo>
                    <a:pt x="7287" y="7696"/>
                  </a:lnTo>
                  <a:close/>
                </a:path>
                <a:path w="22225" h="9525">
                  <a:moveTo>
                    <a:pt x="5469" y="152"/>
                  </a:moveTo>
                  <a:lnTo>
                    <a:pt x="4440" y="1409"/>
                  </a:lnTo>
                  <a:lnTo>
                    <a:pt x="4391" y="1612"/>
                  </a:lnTo>
                  <a:lnTo>
                    <a:pt x="4301" y="2374"/>
                  </a:lnTo>
                  <a:lnTo>
                    <a:pt x="4414" y="3035"/>
                  </a:lnTo>
                  <a:lnTo>
                    <a:pt x="3437" y="3327"/>
                  </a:lnTo>
                  <a:lnTo>
                    <a:pt x="2700" y="3733"/>
                  </a:lnTo>
                  <a:lnTo>
                    <a:pt x="2014" y="4267"/>
                  </a:lnTo>
                  <a:lnTo>
                    <a:pt x="1697" y="4559"/>
                  </a:lnTo>
                  <a:lnTo>
                    <a:pt x="1273" y="5054"/>
                  </a:lnTo>
                  <a:lnTo>
                    <a:pt x="503" y="5867"/>
                  </a:lnTo>
                  <a:lnTo>
                    <a:pt x="122" y="6413"/>
                  </a:lnTo>
                  <a:lnTo>
                    <a:pt x="0" y="7365"/>
                  </a:lnTo>
                  <a:lnTo>
                    <a:pt x="173" y="7683"/>
                  </a:lnTo>
                  <a:lnTo>
                    <a:pt x="541" y="8013"/>
                  </a:lnTo>
                  <a:lnTo>
                    <a:pt x="922" y="8039"/>
                  </a:lnTo>
                  <a:lnTo>
                    <a:pt x="1328" y="7759"/>
                  </a:lnTo>
                  <a:lnTo>
                    <a:pt x="2624" y="7696"/>
                  </a:lnTo>
                  <a:lnTo>
                    <a:pt x="7287" y="7696"/>
                  </a:lnTo>
                  <a:lnTo>
                    <a:pt x="7395" y="6222"/>
                  </a:lnTo>
                  <a:lnTo>
                    <a:pt x="7704" y="5422"/>
                  </a:lnTo>
                  <a:lnTo>
                    <a:pt x="9787" y="5422"/>
                  </a:lnTo>
                  <a:lnTo>
                    <a:pt x="11742" y="5054"/>
                  </a:lnTo>
                  <a:lnTo>
                    <a:pt x="21804" y="5054"/>
                  </a:lnTo>
                  <a:lnTo>
                    <a:pt x="18562" y="2870"/>
                  </a:lnTo>
                  <a:lnTo>
                    <a:pt x="17965" y="2641"/>
                  </a:lnTo>
                  <a:lnTo>
                    <a:pt x="16835" y="2082"/>
                  </a:lnTo>
                  <a:lnTo>
                    <a:pt x="16098" y="1612"/>
                  </a:lnTo>
                  <a:lnTo>
                    <a:pt x="15502" y="952"/>
                  </a:lnTo>
                  <a:lnTo>
                    <a:pt x="14701" y="584"/>
                  </a:lnTo>
                  <a:lnTo>
                    <a:pt x="13825" y="241"/>
                  </a:lnTo>
                  <a:lnTo>
                    <a:pt x="13269" y="165"/>
                  </a:lnTo>
                  <a:lnTo>
                    <a:pt x="5469" y="152"/>
                  </a:lnTo>
                  <a:close/>
                </a:path>
                <a:path w="22225" h="9525">
                  <a:moveTo>
                    <a:pt x="21804" y="5054"/>
                  </a:moveTo>
                  <a:lnTo>
                    <a:pt x="11742" y="5054"/>
                  </a:lnTo>
                  <a:lnTo>
                    <a:pt x="13609" y="5651"/>
                  </a:lnTo>
                  <a:lnTo>
                    <a:pt x="15514" y="5880"/>
                  </a:lnTo>
                  <a:lnTo>
                    <a:pt x="16200" y="6019"/>
                  </a:lnTo>
                  <a:lnTo>
                    <a:pt x="16886" y="6222"/>
                  </a:lnTo>
                  <a:lnTo>
                    <a:pt x="18029" y="6515"/>
                  </a:lnTo>
                  <a:lnTo>
                    <a:pt x="18486" y="6565"/>
                  </a:lnTo>
                  <a:lnTo>
                    <a:pt x="20201" y="6527"/>
                  </a:lnTo>
                  <a:lnTo>
                    <a:pt x="21394" y="6413"/>
                  </a:lnTo>
                  <a:lnTo>
                    <a:pt x="21804" y="5054"/>
                  </a:lnTo>
                  <a:close/>
                </a:path>
                <a:path w="22225" h="9525">
                  <a:moveTo>
                    <a:pt x="9787" y="5422"/>
                  </a:moveTo>
                  <a:lnTo>
                    <a:pt x="7704" y="5422"/>
                  </a:lnTo>
                  <a:lnTo>
                    <a:pt x="8936" y="5829"/>
                  </a:lnTo>
                  <a:lnTo>
                    <a:pt x="9787" y="5422"/>
                  </a:lnTo>
                  <a:close/>
                </a:path>
                <a:path w="22225" h="9525">
                  <a:moveTo>
                    <a:pt x="8821" y="0"/>
                  </a:moveTo>
                  <a:lnTo>
                    <a:pt x="6916" y="165"/>
                  </a:lnTo>
                  <a:lnTo>
                    <a:pt x="13269" y="165"/>
                  </a:lnTo>
                  <a:lnTo>
                    <a:pt x="12898" y="114"/>
                  </a:lnTo>
                  <a:lnTo>
                    <a:pt x="10787" y="12"/>
                  </a:lnTo>
                  <a:lnTo>
                    <a:pt x="8821" y="0"/>
                  </a:lnTo>
                  <a:close/>
                </a:path>
                <a:path w="22225" h="9525">
                  <a:moveTo>
                    <a:pt x="10523" y="0"/>
                  </a:moveTo>
                  <a:lnTo>
                    <a:pt x="9799" y="12"/>
                  </a:lnTo>
                  <a:lnTo>
                    <a:pt x="10787" y="12"/>
                  </a:lnTo>
                  <a:lnTo>
                    <a:pt x="10523" y="0"/>
                  </a:lnTo>
                  <a:close/>
                </a:path>
              </a:pathLst>
            </a:custGeom>
            <a:solidFill>
              <a:srgbClr val="DAC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2" name="object 1802" descr=""/>
            <p:cNvSpPr/>
            <p:nvPr/>
          </p:nvSpPr>
          <p:spPr>
            <a:xfrm>
              <a:off x="1929530" y="555235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895" y="0"/>
                  </a:moveTo>
                  <a:lnTo>
                    <a:pt x="1650" y="12"/>
                  </a:lnTo>
                  <a:lnTo>
                    <a:pt x="469" y="152"/>
                  </a:lnTo>
                  <a:lnTo>
                    <a:pt x="0" y="1587"/>
                  </a:lnTo>
                  <a:lnTo>
                    <a:pt x="76" y="2425"/>
                  </a:lnTo>
                  <a:lnTo>
                    <a:pt x="863" y="2654"/>
                  </a:lnTo>
                  <a:lnTo>
                    <a:pt x="1346" y="3149"/>
                  </a:lnTo>
                  <a:lnTo>
                    <a:pt x="1333" y="3454"/>
                  </a:lnTo>
                  <a:lnTo>
                    <a:pt x="1333" y="3759"/>
                  </a:lnTo>
                  <a:lnTo>
                    <a:pt x="1346" y="4064"/>
                  </a:lnTo>
                  <a:lnTo>
                    <a:pt x="2374" y="4330"/>
                  </a:lnTo>
                  <a:lnTo>
                    <a:pt x="3289" y="4318"/>
                  </a:lnTo>
                  <a:lnTo>
                    <a:pt x="3708" y="3098"/>
                  </a:lnTo>
                  <a:lnTo>
                    <a:pt x="4127" y="2578"/>
                  </a:lnTo>
                  <a:lnTo>
                    <a:pt x="4813" y="2260"/>
                  </a:lnTo>
                  <a:lnTo>
                    <a:pt x="4965" y="1524"/>
                  </a:lnTo>
                  <a:lnTo>
                    <a:pt x="4889" y="1041"/>
                  </a:lnTo>
                  <a:lnTo>
                    <a:pt x="4660" y="660"/>
                  </a:lnTo>
                  <a:lnTo>
                    <a:pt x="4254" y="393"/>
                  </a:lnTo>
                  <a:lnTo>
                    <a:pt x="3822" y="190"/>
                  </a:lnTo>
                  <a:lnTo>
                    <a:pt x="3378" y="50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DCD4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3" name="object 1803" descr=""/>
            <p:cNvSpPr/>
            <p:nvPr/>
          </p:nvSpPr>
          <p:spPr>
            <a:xfrm>
              <a:off x="1932673" y="555053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933" y="0"/>
                  </a:moveTo>
                  <a:lnTo>
                    <a:pt x="2463" y="76"/>
                  </a:lnTo>
                  <a:lnTo>
                    <a:pt x="2019" y="228"/>
                  </a:lnTo>
                  <a:lnTo>
                    <a:pt x="1587" y="444"/>
                  </a:lnTo>
                  <a:lnTo>
                    <a:pt x="800" y="977"/>
                  </a:lnTo>
                  <a:lnTo>
                    <a:pt x="0" y="1498"/>
                  </a:lnTo>
                  <a:lnTo>
                    <a:pt x="127" y="2641"/>
                  </a:lnTo>
                  <a:lnTo>
                    <a:pt x="1397" y="2794"/>
                  </a:lnTo>
                  <a:lnTo>
                    <a:pt x="1689" y="3302"/>
                  </a:lnTo>
                  <a:lnTo>
                    <a:pt x="2070" y="3352"/>
                  </a:lnTo>
                  <a:lnTo>
                    <a:pt x="2527" y="3035"/>
                  </a:lnTo>
                  <a:lnTo>
                    <a:pt x="4470" y="2616"/>
                  </a:lnTo>
                  <a:lnTo>
                    <a:pt x="4889" y="2349"/>
                  </a:lnTo>
                  <a:lnTo>
                    <a:pt x="5105" y="1968"/>
                  </a:lnTo>
                  <a:lnTo>
                    <a:pt x="5080" y="1473"/>
                  </a:lnTo>
                  <a:lnTo>
                    <a:pt x="4787" y="355"/>
                  </a:lnTo>
                  <a:lnTo>
                    <a:pt x="3975" y="1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D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4" name="object 1804" descr=""/>
            <p:cNvSpPr/>
            <p:nvPr/>
          </p:nvSpPr>
          <p:spPr>
            <a:xfrm>
              <a:off x="1932940" y="555231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222" y="3136"/>
                  </a:moveTo>
                  <a:lnTo>
                    <a:pt x="2184" y="2070"/>
                  </a:lnTo>
                  <a:lnTo>
                    <a:pt x="1816" y="1651"/>
                  </a:lnTo>
                  <a:lnTo>
                    <a:pt x="1409" y="1625"/>
                  </a:lnTo>
                  <a:lnTo>
                    <a:pt x="990" y="1993"/>
                  </a:lnTo>
                  <a:lnTo>
                    <a:pt x="469" y="2209"/>
                  </a:lnTo>
                  <a:lnTo>
                    <a:pt x="0" y="2451"/>
                  </a:lnTo>
                  <a:lnTo>
                    <a:pt x="292" y="3149"/>
                  </a:lnTo>
                  <a:lnTo>
                    <a:pt x="2222" y="3136"/>
                  </a:lnTo>
                  <a:close/>
                </a:path>
                <a:path w="6985" h="3175">
                  <a:moveTo>
                    <a:pt x="6413" y="1066"/>
                  </a:moveTo>
                  <a:lnTo>
                    <a:pt x="5041" y="0"/>
                  </a:lnTo>
                  <a:lnTo>
                    <a:pt x="4864" y="25"/>
                  </a:lnTo>
                  <a:lnTo>
                    <a:pt x="4686" y="38"/>
                  </a:lnTo>
                  <a:lnTo>
                    <a:pt x="4495" y="63"/>
                  </a:lnTo>
                  <a:lnTo>
                    <a:pt x="4368" y="317"/>
                  </a:lnTo>
                  <a:lnTo>
                    <a:pt x="4267" y="571"/>
                  </a:lnTo>
                  <a:lnTo>
                    <a:pt x="4191" y="850"/>
                  </a:lnTo>
                  <a:lnTo>
                    <a:pt x="4838" y="1943"/>
                  </a:lnTo>
                  <a:lnTo>
                    <a:pt x="5549" y="2247"/>
                  </a:lnTo>
                  <a:lnTo>
                    <a:pt x="6413" y="1066"/>
                  </a:lnTo>
                  <a:close/>
                </a:path>
              </a:pathLst>
            </a:custGeom>
            <a:solidFill>
              <a:srgbClr val="BF7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5" name="object 1805" descr=""/>
            <p:cNvSpPr/>
            <p:nvPr/>
          </p:nvSpPr>
          <p:spPr>
            <a:xfrm>
              <a:off x="1933935" y="55533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39" y="0"/>
                  </a:moveTo>
                  <a:lnTo>
                    <a:pt x="177" y="330"/>
                  </a:lnTo>
                  <a:lnTo>
                    <a:pt x="139" y="660"/>
                  </a:lnTo>
                  <a:lnTo>
                    <a:pt x="0" y="965"/>
                  </a:lnTo>
                  <a:lnTo>
                    <a:pt x="1193" y="1041"/>
                  </a:lnTo>
                  <a:lnTo>
                    <a:pt x="1269" y="22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6" name="object 1806" descr=""/>
            <p:cNvSpPr/>
            <p:nvPr/>
          </p:nvSpPr>
          <p:spPr>
            <a:xfrm>
              <a:off x="1885076" y="5551711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2209" y="596"/>
                  </a:moveTo>
                  <a:lnTo>
                    <a:pt x="0" y="3746"/>
                  </a:lnTo>
                  <a:lnTo>
                    <a:pt x="1778" y="4940"/>
                  </a:lnTo>
                  <a:lnTo>
                    <a:pt x="3568" y="4927"/>
                  </a:lnTo>
                  <a:lnTo>
                    <a:pt x="5352" y="3746"/>
                  </a:lnTo>
                  <a:lnTo>
                    <a:pt x="6538" y="1104"/>
                  </a:lnTo>
                  <a:lnTo>
                    <a:pt x="5194" y="1104"/>
                  </a:lnTo>
                  <a:lnTo>
                    <a:pt x="3733" y="673"/>
                  </a:lnTo>
                  <a:lnTo>
                    <a:pt x="2209" y="596"/>
                  </a:lnTo>
                  <a:close/>
                </a:path>
                <a:path w="12064" h="5079">
                  <a:moveTo>
                    <a:pt x="11006" y="762"/>
                  </a:moveTo>
                  <a:lnTo>
                    <a:pt x="6692" y="762"/>
                  </a:lnTo>
                  <a:lnTo>
                    <a:pt x="9410" y="1752"/>
                  </a:lnTo>
                  <a:lnTo>
                    <a:pt x="11722" y="1562"/>
                  </a:lnTo>
                  <a:lnTo>
                    <a:pt x="11006" y="762"/>
                  </a:lnTo>
                  <a:close/>
                </a:path>
                <a:path w="12064" h="5079">
                  <a:moveTo>
                    <a:pt x="10325" y="0"/>
                  </a:moveTo>
                  <a:lnTo>
                    <a:pt x="8407" y="368"/>
                  </a:lnTo>
                  <a:lnTo>
                    <a:pt x="5194" y="1104"/>
                  </a:lnTo>
                  <a:lnTo>
                    <a:pt x="6538" y="1104"/>
                  </a:lnTo>
                  <a:lnTo>
                    <a:pt x="6692" y="762"/>
                  </a:lnTo>
                  <a:lnTo>
                    <a:pt x="11006" y="762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A864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7" name="object 1807" descr=""/>
            <p:cNvSpPr/>
            <p:nvPr/>
          </p:nvSpPr>
          <p:spPr>
            <a:xfrm>
              <a:off x="1880734" y="555217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0" y="0"/>
                  </a:moveTo>
                  <a:lnTo>
                    <a:pt x="304" y="1638"/>
                  </a:lnTo>
                  <a:lnTo>
                    <a:pt x="63" y="2184"/>
                  </a:lnTo>
                  <a:lnTo>
                    <a:pt x="546" y="3086"/>
                  </a:lnTo>
                  <a:lnTo>
                    <a:pt x="1384" y="3263"/>
                  </a:lnTo>
                  <a:lnTo>
                    <a:pt x="2298" y="3276"/>
                  </a:lnTo>
                  <a:lnTo>
                    <a:pt x="1968" y="2692"/>
                  </a:lnTo>
                  <a:lnTo>
                    <a:pt x="1727" y="2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5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8" name="object 1808" descr=""/>
            <p:cNvSpPr/>
            <p:nvPr/>
          </p:nvSpPr>
          <p:spPr>
            <a:xfrm>
              <a:off x="1901295" y="5546800"/>
              <a:ext cx="26034" cy="6350"/>
            </a:xfrm>
            <a:custGeom>
              <a:avLst/>
              <a:gdLst/>
              <a:ahLst/>
              <a:cxnLst/>
              <a:rect l="l" t="t" r="r" b="b"/>
              <a:pathLst>
                <a:path w="26035" h="6350">
                  <a:moveTo>
                    <a:pt x="18249" y="0"/>
                  </a:moveTo>
                  <a:lnTo>
                    <a:pt x="17475" y="12"/>
                  </a:lnTo>
                  <a:lnTo>
                    <a:pt x="15659" y="304"/>
                  </a:lnTo>
                  <a:lnTo>
                    <a:pt x="13334" y="1028"/>
                  </a:lnTo>
                  <a:lnTo>
                    <a:pt x="11468" y="825"/>
                  </a:lnTo>
                  <a:lnTo>
                    <a:pt x="9613" y="838"/>
                  </a:lnTo>
                  <a:lnTo>
                    <a:pt x="6769" y="1041"/>
                  </a:lnTo>
                  <a:lnTo>
                    <a:pt x="3822" y="266"/>
                  </a:lnTo>
                  <a:lnTo>
                    <a:pt x="1130" y="1816"/>
                  </a:lnTo>
                  <a:lnTo>
                    <a:pt x="0" y="3378"/>
                  </a:lnTo>
                  <a:lnTo>
                    <a:pt x="1092" y="3835"/>
                  </a:lnTo>
                  <a:lnTo>
                    <a:pt x="2324" y="4241"/>
                  </a:lnTo>
                  <a:lnTo>
                    <a:pt x="4825" y="4254"/>
                  </a:lnTo>
                  <a:lnTo>
                    <a:pt x="7302" y="4406"/>
                  </a:lnTo>
                  <a:lnTo>
                    <a:pt x="9677" y="5270"/>
                  </a:lnTo>
                  <a:lnTo>
                    <a:pt x="14655" y="5651"/>
                  </a:lnTo>
                  <a:lnTo>
                    <a:pt x="18287" y="6210"/>
                  </a:lnTo>
                  <a:lnTo>
                    <a:pt x="21691" y="4940"/>
                  </a:lnTo>
                  <a:lnTo>
                    <a:pt x="25171" y="4318"/>
                  </a:lnTo>
                  <a:lnTo>
                    <a:pt x="25780" y="3098"/>
                  </a:lnTo>
                  <a:lnTo>
                    <a:pt x="25044" y="2362"/>
                  </a:lnTo>
                  <a:lnTo>
                    <a:pt x="24218" y="1663"/>
                  </a:lnTo>
                  <a:lnTo>
                    <a:pt x="22593" y="812"/>
                  </a:lnTo>
                  <a:lnTo>
                    <a:pt x="20853" y="292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AB6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9" name="object 1809" descr=""/>
            <p:cNvSpPr/>
            <p:nvPr/>
          </p:nvSpPr>
          <p:spPr>
            <a:xfrm>
              <a:off x="1924494" y="5549745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9232" y="0"/>
                  </a:moveTo>
                  <a:lnTo>
                    <a:pt x="4368" y="1473"/>
                  </a:lnTo>
                  <a:lnTo>
                    <a:pt x="3149" y="2882"/>
                  </a:lnTo>
                  <a:lnTo>
                    <a:pt x="304" y="2095"/>
                  </a:lnTo>
                  <a:lnTo>
                    <a:pt x="0" y="4724"/>
                  </a:lnTo>
                  <a:lnTo>
                    <a:pt x="1752" y="5283"/>
                  </a:lnTo>
                  <a:lnTo>
                    <a:pt x="3492" y="5613"/>
                  </a:lnTo>
                  <a:lnTo>
                    <a:pt x="5181" y="4533"/>
                  </a:lnTo>
                  <a:lnTo>
                    <a:pt x="6019" y="3619"/>
                  </a:lnTo>
                  <a:lnTo>
                    <a:pt x="7188" y="3568"/>
                  </a:lnTo>
                  <a:lnTo>
                    <a:pt x="8305" y="3428"/>
                  </a:lnTo>
                  <a:lnTo>
                    <a:pt x="9004" y="2679"/>
                  </a:lnTo>
                  <a:lnTo>
                    <a:pt x="10286" y="2590"/>
                  </a:lnTo>
                  <a:lnTo>
                    <a:pt x="10642" y="1422"/>
                  </a:lnTo>
                  <a:lnTo>
                    <a:pt x="9232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0" name="object 1810" descr=""/>
            <p:cNvSpPr/>
            <p:nvPr/>
          </p:nvSpPr>
          <p:spPr>
            <a:xfrm>
              <a:off x="1925434" y="554704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581" y="0"/>
                  </a:moveTo>
                  <a:lnTo>
                    <a:pt x="0" y="2133"/>
                  </a:lnTo>
                  <a:lnTo>
                    <a:pt x="1028" y="4076"/>
                  </a:lnTo>
                  <a:lnTo>
                    <a:pt x="1828" y="4102"/>
                  </a:lnTo>
                  <a:lnTo>
                    <a:pt x="2628" y="4140"/>
                  </a:lnTo>
                  <a:lnTo>
                    <a:pt x="3429" y="4165"/>
                  </a:lnTo>
                  <a:lnTo>
                    <a:pt x="4559" y="3975"/>
                  </a:lnTo>
                  <a:lnTo>
                    <a:pt x="4699" y="2997"/>
                  </a:lnTo>
                  <a:lnTo>
                    <a:pt x="4305" y="2044"/>
                  </a:lnTo>
                  <a:lnTo>
                    <a:pt x="4470" y="1066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D2A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1" name="object 1811" descr=""/>
            <p:cNvSpPr/>
            <p:nvPr/>
          </p:nvSpPr>
          <p:spPr>
            <a:xfrm>
              <a:off x="1919055" y="555362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117" y="0"/>
                  </a:moveTo>
                  <a:lnTo>
                    <a:pt x="127" y="787"/>
                  </a:lnTo>
                  <a:lnTo>
                    <a:pt x="0" y="2298"/>
                  </a:lnTo>
                  <a:lnTo>
                    <a:pt x="889" y="2793"/>
                  </a:lnTo>
                  <a:lnTo>
                    <a:pt x="2197" y="2870"/>
                  </a:lnTo>
                  <a:lnTo>
                    <a:pt x="2209" y="1993"/>
                  </a:lnTo>
                  <a:lnTo>
                    <a:pt x="4483" y="2120"/>
                  </a:lnTo>
                  <a:lnTo>
                    <a:pt x="3175" y="660"/>
                  </a:lnTo>
                  <a:lnTo>
                    <a:pt x="2146" y="139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CA9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2" name="object 1812" descr=""/>
            <p:cNvSpPr/>
            <p:nvPr/>
          </p:nvSpPr>
          <p:spPr>
            <a:xfrm>
              <a:off x="1924497" y="555428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181" y="0"/>
                  </a:moveTo>
                  <a:lnTo>
                    <a:pt x="3454" y="50"/>
                  </a:lnTo>
                  <a:lnTo>
                    <a:pt x="0" y="177"/>
                  </a:lnTo>
                  <a:lnTo>
                    <a:pt x="1892" y="1968"/>
                  </a:lnTo>
                  <a:lnTo>
                    <a:pt x="4267" y="749"/>
                  </a:lnTo>
                  <a:lnTo>
                    <a:pt x="6375" y="121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EBED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3" name="object 1813" descr=""/>
            <p:cNvSpPr/>
            <p:nvPr/>
          </p:nvSpPr>
          <p:spPr>
            <a:xfrm>
              <a:off x="1918272" y="5552744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2895" y="0"/>
                  </a:moveTo>
                  <a:lnTo>
                    <a:pt x="1358" y="825"/>
                  </a:lnTo>
                  <a:lnTo>
                    <a:pt x="0" y="749"/>
                  </a:lnTo>
                  <a:lnTo>
                    <a:pt x="914" y="1663"/>
                  </a:lnTo>
                  <a:lnTo>
                    <a:pt x="1930" y="1625"/>
                  </a:lnTo>
                  <a:lnTo>
                    <a:pt x="2946" y="1574"/>
                  </a:lnTo>
                  <a:lnTo>
                    <a:pt x="3962" y="1536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EED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4" name="object 1814" descr=""/>
            <p:cNvSpPr/>
            <p:nvPr/>
          </p:nvSpPr>
          <p:spPr>
            <a:xfrm>
              <a:off x="1944671" y="5551956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4724" y="0"/>
                  </a:moveTo>
                  <a:lnTo>
                    <a:pt x="2006" y="101"/>
                  </a:lnTo>
                  <a:lnTo>
                    <a:pt x="952" y="558"/>
                  </a:lnTo>
                  <a:lnTo>
                    <a:pt x="25" y="1333"/>
                  </a:lnTo>
                  <a:lnTo>
                    <a:pt x="25" y="1638"/>
                  </a:lnTo>
                  <a:lnTo>
                    <a:pt x="0" y="2247"/>
                  </a:lnTo>
                  <a:lnTo>
                    <a:pt x="7569" y="3276"/>
                  </a:lnTo>
                  <a:lnTo>
                    <a:pt x="7505" y="2806"/>
                  </a:lnTo>
                  <a:lnTo>
                    <a:pt x="7454" y="2578"/>
                  </a:lnTo>
                  <a:lnTo>
                    <a:pt x="7912" y="2057"/>
                  </a:lnTo>
                  <a:lnTo>
                    <a:pt x="7912" y="1536"/>
                  </a:lnTo>
                  <a:lnTo>
                    <a:pt x="7454" y="1028"/>
                  </a:lnTo>
                  <a:lnTo>
                    <a:pt x="6184" y="114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EB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5" name="object 1815" descr=""/>
            <p:cNvSpPr/>
            <p:nvPr/>
          </p:nvSpPr>
          <p:spPr>
            <a:xfrm>
              <a:off x="1869998" y="553962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2603" y="0"/>
                  </a:moveTo>
                  <a:lnTo>
                    <a:pt x="1879" y="444"/>
                  </a:lnTo>
                  <a:lnTo>
                    <a:pt x="812" y="139"/>
                  </a:lnTo>
                  <a:lnTo>
                    <a:pt x="304" y="1066"/>
                  </a:lnTo>
                  <a:lnTo>
                    <a:pt x="203" y="1625"/>
                  </a:lnTo>
                  <a:lnTo>
                    <a:pt x="139" y="1904"/>
                  </a:lnTo>
                  <a:lnTo>
                    <a:pt x="1117" y="2463"/>
                  </a:lnTo>
                  <a:lnTo>
                    <a:pt x="546" y="2832"/>
                  </a:lnTo>
                  <a:lnTo>
                    <a:pt x="0" y="3225"/>
                  </a:lnTo>
                  <a:lnTo>
                    <a:pt x="1231" y="4229"/>
                  </a:lnTo>
                  <a:lnTo>
                    <a:pt x="2730" y="4165"/>
                  </a:lnTo>
                  <a:lnTo>
                    <a:pt x="4190" y="4279"/>
                  </a:lnTo>
                  <a:lnTo>
                    <a:pt x="4965" y="4775"/>
                  </a:lnTo>
                  <a:lnTo>
                    <a:pt x="5397" y="4317"/>
                  </a:lnTo>
                  <a:lnTo>
                    <a:pt x="5765" y="3695"/>
                  </a:lnTo>
                  <a:lnTo>
                    <a:pt x="5829" y="2768"/>
                  </a:lnTo>
                  <a:lnTo>
                    <a:pt x="5232" y="2044"/>
                  </a:lnTo>
                  <a:lnTo>
                    <a:pt x="4952" y="1231"/>
                  </a:lnTo>
                  <a:lnTo>
                    <a:pt x="4673" y="571"/>
                  </a:lnTo>
                  <a:lnTo>
                    <a:pt x="4076" y="330"/>
                  </a:lnTo>
                  <a:lnTo>
                    <a:pt x="3441" y="165"/>
                  </a:lnTo>
                  <a:lnTo>
                    <a:pt x="3162" y="101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DFD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6" name="object 1816" descr=""/>
            <p:cNvSpPr/>
            <p:nvPr/>
          </p:nvSpPr>
          <p:spPr>
            <a:xfrm>
              <a:off x="1874191" y="554123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48" y="3594"/>
                  </a:moveTo>
                  <a:lnTo>
                    <a:pt x="2717" y="3594"/>
                  </a:lnTo>
                  <a:lnTo>
                    <a:pt x="3452" y="4610"/>
                  </a:lnTo>
                  <a:lnTo>
                    <a:pt x="4127" y="5232"/>
                  </a:lnTo>
                  <a:lnTo>
                    <a:pt x="4838" y="5232"/>
                  </a:lnTo>
                  <a:lnTo>
                    <a:pt x="5562" y="4686"/>
                  </a:lnTo>
                  <a:lnTo>
                    <a:pt x="5548" y="3594"/>
                  </a:lnTo>
                  <a:close/>
                </a:path>
                <a:path w="5714" h="5714">
                  <a:moveTo>
                    <a:pt x="3136" y="0"/>
                  </a:moveTo>
                  <a:lnTo>
                    <a:pt x="1270" y="1752"/>
                  </a:lnTo>
                  <a:lnTo>
                    <a:pt x="0" y="2679"/>
                  </a:lnTo>
                  <a:lnTo>
                    <a:pt x="88" y="2959"/>
                  </a:lnTo>
                  <a:lnTo>
                    <a:pt x="228" y="3213"/>
                  </a:lnTo>
                  <a:lnTo>
                    <a:pt x="419" y="3441"/>
                  </a:lnTo>
                  <a:lnTo>
                    <a:pt x="1117" y="4673"/>
                  </a:lnTo>
                  <a:lnTo>
                    <a:pt x="2717" y="3594"/>
                  </a:lnTo>
                  <a:lnTo>
                    <a:pt x="5548" y="3594"/>
                  </a:lnTo>
                  <a:lnTo>
                    <a:pt x="5528" y="2679"/>
                  </a:lnTo>
                  <a:lnTo>
                    <a:pt x="4394" y="110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D8BE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7" name="object 1817" descr=""/>
            <p:cNvSpPr/>
            <p:nvPr/>
          </p:nvSpPr>
          <p:spPr>
            <a:xfrm>
              <a:off x="1874356" y="5544675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254" y="0"/>
                  </a:moveTo>
                  <a:lnTo>
                    <a:pt x="76" y="723"/>
                  </a:lnTo>
                  <a:lnTo>
                    <a:pt x="0" y="1092"/>
                  </a:lnTo>
                  <a:lnTo>
                    <a:pt x="3314" y="1206"/>
                  </a:lnTo>
                  <a:lnTo>
                    <a:pt x="2603" y="12"/>
                  </a:lnTo>
                  <a:lnTo>
                    <a:pt x="1346" y="20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8" name="object 1818" descr=""/>
            <p:cNvSpPr/>
            <p:nvPr/>
          </p:nvSpPr>
          <p:spPr>
            <a:xfrm>
              <a:off x="1886167" y="5540728"/>
              <a:ext cx="13335" cy="6350"/>
            </a:xfrm>
            <a:custGeom>
              <a:avLst/>
              <a:gdLst/>
              <a:ahLst/>
              <a:cxnLst/>
              <a:rect l="l" t="t" r="r" b="b"/>
              <a:pathLst>
                <a:path w="13335" h="6350">
                  <a:moveTo>
                    <a:pt x="11188" y="0"/>
                  </a:moveTo>
                  <a:lnTo>
                    <a:pt x="10452" y="38"/>
                  </a:lnTo>
                  <a:lnTo>
                    <a:pt x="9055" y="546"/>
                  </a:lnTo>
                  <a:lnTo>
                    <a:pt x="8420" y="876"/>
                  </a:lnTo>
                  <a:lnTo>
                    <a:pt x="6464" y="1828"/>
                  </a:lnTo>
                  <a:lnTo>
                    <a:pt x="5041" y="1701"/>
                  </a:lnTo>
                  <a:lnTo>
                    <a:pt x="3644" y="1828"/>
                  </a:lnTo>
                  <a:lnTo>
                    <a:pt x="2654" y="1955"/>
                  </a:lnTo>
                  <a:lnTo>
                    <a:pt x="1689" y="2158"/>
                  </a:lnTo>
                  <a:lnTo>
                    <a:pt x="1054" y="3060"/>
                  </a:lnTo>
                  <a:lnTo>
                    <a:pt x="0" y="5194"/>
                  </a:lnTo>
                  <a:lnTo>
                    <a:pt x="787" y="5943"/>
                  </a:lnTo>
                  <a:lnTo>
                    <a:pt x="1739" y="6146"/>
                  </a:lnTo>
                  <a:lnTo>
                    <a:pt x="2781" y="6019"/>
                  </a:lnTo>
                  <a:lnTo>
                    <a:pt x="3771" y="5841"/>
                  </a:lnTo>
                  <a:lnTo>
                    <a:pt x="4254" y="5689"/>
                  </a:lnTo>
                  <a:lnTo>
                    <a:pt x="7340" y="4952"/>
                  </a:lnTo>
                  <a:lnTo>
                    <a:pt x="10922" y="5600"/>
                  </a:lnTo>
                  <a:lnTo>
                    <a:pt x="13195" y="2527"/>
                  </a:lnTo>
                  <a:lnTo>
                    <a:pt x="13322" y="2019"/>
                  </a:lnTo>
                  <a:lnTo>
                    <a:pt x="13296" y="1523"/>
                  </a:lnTo>
                  <a:lnTo>
                    <a:pt x="13144" y="1028"/>
                  </a:lnTo>
                  <a:lnTo>
                    <a:pt x="12827" y="622"/>
                  </a:lnTo>
                  <a:lnTo>
                    <a:pt x="12420" y="330"/>
                  </a:lnTo>
                  <a:lnTo>
                    <a:pt x="11938" y="152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D3BB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9" name="object 1819" descr=""/>
            <p:cNvSpPr/>
            <p:nvPr/>
          </p:nvSpPr>
          <p:spPr>
            <a:xfrm>
              <a:off x="1873364" y="5539011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79">
                  <a:moveTo>
                    <a:pt x="5308" y="0"/>
                  </a:moveTo>
                  <a:lnTo>
                    <a:pt x="4673" y="190"/>
                  </a:lnTo>
                  <a:lnTo>
                    <a:pt x="3708" y="749"/>
                  </a:lnTo>
                  <a:lnTo>
                    <a:pt x="3314" y="901"/>
                  </a:lnTo>
                  <a:lnTo>
                    <a:pt x="2882" y="1003"/>
                  </a:lnTo>
                  <a:lnTo>
                    <a:pt x="2273" y="1066"/>
                  </a:lnTo>
                  <a:lnTo>
                    <a:pt x="1587" y="914"/>
                  </a:lnTo>
                  <a:lnTo>
                    <a:pt x="1231" y="1650"/>
                  </a:lnTo>
                  <a:lnTo>
                    <a:pt x="0" y="2984"/>
                  </a:lnTo>
                  <a:lnTo>
                    <a:pt x="698" y="3606"/>
                  </a:lnTo>
                  <a:lnTo>
                    <a:pt x="2095" y="3975"/>
                  </a:lnTo>
                  <a:lnTo>
                    <a:pt x="3657" y="3657"/>
                  </a:lnTo>
                  <a:lnTo>
                    <a:pt x="4876" y="4889"/>
                  </a:lnTo>
                  <a:lnTo>
                    <a:pt x="6362" y="4914"/>
                  </a:lnTo>
                  <a:lnTo>
                    <a:pt x="9601" y="4864"/>
                  </a:lnTo>
                  <a:lnTo>
                    <a:pt x="10210" y="2578"/>
                  </a:lnTo>
                  <a:lnTo>
                    <a:pt x="7124" y="2666"/>
                  </a:lnTo>
                  <a:lnTo>
                    <a:pt x="6997" y="863"/>
                  </a:lnTo>
                  <a:lnTo>
                    <a:pt x="6756" y="482"/>
                  </a:lnTo>
                  <a:lnTo>
                    <a:pt x="6426" y="203"/>
                  </a:lnTo>
                  <a:lnTo>
                    <a:pt x="5994" y="63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C47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0" name="object 1820" descr=""/>
            <p:cNvSpPr/>
            <p:nvPr/>
          </p:nvSpPr>
          <p:spPr>
            <a:xfrm>
              <a:off x="1878645" y="55390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184" y="0"/>
                  </a:moveTo>
                  <a:lnTo>
                    <a:pt x="1701" y="38"/>
                  </a:lnTo>
                  <a:lnTo>
                    <a:pt x="1346" y="254"/>
                  </a:lnTo>
                  <a:lnTo>
                    <a:pt x="1117" y="673"/>
                  </a:lnTo>
                  <a:lnTo>
                    <a:pt x="977" y="2044"/>
                  </a:lnTo>
                  <a:lnTo>
                    <a:pt x="0" y="3835"/>
                  </a:lnTo>
                  <a:lnTo>
                    <a:pt x="2755" y="3695"/>
                  </a:lnTo>
                  <a:lnTo>
                    <a:pt x="3454" y="3670"/>
                  </a:lnTo>
                  <a:lnTo>
                    <a:pt x="3975" y="4178"/>
                  </a:lnTo>
                  <a:lnTo>
                    <a:pt x="4318" y="4813"/>
                  </a:lnTo>
                  <a:lnTo>
                    <a:pt x="4762" y="5435"/>
                  </a:lnTo>
                  <a:lnTo>
                    <a:pt x="5092" y="5245"/>
                  </a:lnTo>
                  <a:lnTo>
                    <a:pt x="5384" y="4673"/>
                  </a:lnTo>
                  <a:lnTo>
                    <a:pt x="6057" y="4000"/>
                  </a:lnTo>
                  <a:lnTo>
                    <a:pt x="6781" y="3365"/>
                  </a:lnTo>
                  <a:lnTo>
                    <a:pt x="6807" y="2298"/>
                  </a:lnTo>
                  <a:lnTo>
                    <a:pt x="6515" y="889"/>
                  </a:lnTo>
                  <a:lnTo>
                    <a:pt x="5334" y="635"/>
                  </a:lnTo>
                  <a:lnTo>
                    <a:pt x="4191" y="330"/>
                  </a:lnTo>
                  <a:lnTo>
                    <a:pt x="3530" y="177"/>
                  </a:lnTo>
                  <a:lnTo>
                    <a:pt x="2857" y="38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CB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1" name="object 1821" descr=""/>
            <p:cNvSpPr/>
            <p:nvPr/>
          </p:nvSpPr>
          <p:spPr>
            <a:xfrm>
              <a:off x="1884027" y="554006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86" y="0"/>
                  </a:moveTo>
                  <a:lnTo>
                    <a:pt x="1193" y="1371"/>
                  </a:lnTo>
                  <a:lnTo>
                    <a:pt x="292" y="1879"/>
                  </a:lnTo>
                  <a:lnTo>
                    <a:pt x="25" y="2717"/>
                  </a:lnTo>
                  <a:lnTo>
                    <a:pt x="0" y="3670"/>
                  </a:lnTo>
                  <a:lnTo>
                    <a:pt x="3187" y="3721"/>
                  </a:lnTo>
                  <a:lnTo>
                    <a:pt x="6426" y="3467"/>
                  </a:lnTo>
                  <a:lnTo>
                    <a:pt x="6705" y="2946"/>
                  </a:lnTo>
                  <a:lnTo>
                    <a:pt x="6667" y="2438"/>
                  </a:lnTo>
                  <a:lnTo>
                    <a:pt x="6324" y="1943"/>
                  </a:lnTo>
                  <a:lnTo>
                    <a:pt x="4762" y="41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37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2" name="object 1822" descr=""/>
            <p:cNvSpPr/>
            <p:nvPr/>
          </p:nvSpPr>
          <p:spPr>
            <a:xfrm>
              <a:off x="1886129" y="554592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38" y="0"/>
                  </a:moveTo>
                  <a:lnTo>
                    <a:pt x="38" y="1028"/>
                  </a:lnTo>
                  <a:lnTo>
                    <a:pt x="380" y="1320"/>
                  </a:lnTo>
                  <a:lnTo>
                    <a:pt x="838" y="1511"/>
                  </a:lnTo>
                  <a:lnTo>
                    <a:pt x="1333" y="1574"/>
                  </a:lnTo>
                  <a:lnTo>
                    <a:pt x="2387" y="1625"/>
                  </a:lnTo>
                  <a:lnTo>
                    <a:pt x="3365" y="1587"/>
                  </a:lnTo>
                  <a:lnTo>
                    <a:pt x="3124" y="76"/>
                  </a:lnTo>
                  <a:lnTo>
                    <a:pt x="38" y="0"/>
                  </a:lnTo>
                  <a:close/>
                </a:path>
                <a:path w="3810" h="1904">
                  <a:moveTo>
                    <a:pt x="0" y="1003"/>
                  </a:moveTo>
                  <a:close/>
                </a:path>
              </a:pathLst>
            </a:custGeom>
            <a:solidFill>
              <a:srgbClr val="CD9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3" name="object 1823" descr=""/>
            <p:cNvSpPr/>
            <p:nvPr/>
          </p:nvSpPr>
          <p:spPr>
            <a:xfrm>
              <a:off x="1877626" y="554584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0" y="0"/>
                  </a:moveTo>
                  <a:lnTo>
                    <a:pt x="673" y="1028"/>
                  </a:lnTo>
                  <a:lnTo>
                    <a:pt x="1371" y="1333"/>
                  </a:lnTo>
                  <a:lnTo>
                    <a:pt x="213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8B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4" name="object 1824" descr=""/>
            <p:cNvSpPr/>
            <p:nvPr/>
          </p:nvSpPr>
          <p:spPr>
            <a:xfrm>
              <a:off x="1884930" y="554556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90" y="3975"/>
                  </a:moveTo>
                  <a:lnTo>
                    <a:pt x="44" y="4724"/>
                  </a:lnTo>
                  <a:lnTo>
                    <a:pt x="0" y="5245"/>
                  </a:lnTo>
                  <a:lnTo>
                    <a:pt x="69" y="5372"/>
                  </a:lnTo>
                  <a:lnTo>
                    <a:pt x="476" y="5473"/>
                  </a:lnTo>
                  <a:lnTo>
                    <a:pt x="2178" y="5511"/>
                  </a:lnTo>
                  <a:lnTo>
                    <a:pt x="2550" y="5495"/>
                  </a:lnTo>
                  <a:lnTo>
                    <a:pt x="590" y="3975"/>
                  </a:lnTo>
                  <a:close/>
                </a:path>
                <a:path w="6985" h="5714">
                  <a:moveTo>
                    <a:pt x="5416" y="0"/>
                  </a:moveTo>
                  <a:lnTo>
                    <a:pt x="4540" y="177"/>
                  </a:lnTo>
                  <a:lnTo>
                    <a:pt x="4324" y="431"/>
                  </a:lnTo>
                  <a:lnTo>
                    <a:pt x="3917" y="1346"/>
                  </a:lnTo>
                  <a:lnTo>
                    <a:pt x="2254" y="1460"/>
                  </a:lnTo>
                  <a:lnTo>
                    <a:pt x="2089" y="1574"/>
                  </a:lnTo>
                  <a:lnTo>
                    <a:pt x="2025" y="2273"/>
                  </a:lnTo>
                  <a:lnTo>
                    <a:pt x="2279" y="2489"/>
                  </a:lnTo>
                  <a:lnTo>
                    <a:pt x="2336" y="3975"/>
                  </a:lnTo>
                  <a:lnTo>
                    <a:pt x="2569" y="5494"/>
                  </a:lnTo>
                  <a:lnTo>
                    <a:pt x="3346" y="5461"/>
                  </a:lnTo>
                  <a:lnTo>
                    <a:pt x="4464" y="5245"/>
                  </a:lnTo>
                  <a:lnTo>
                    <a:pt x="6483" y="2667"/>
                  </a:lnTo>
                  <a:lnTo>
                    <a:pt x="6457" y="1943"/>
                  </a:lnTo>
                  <a:lnTo>
                    <a:pt x="6216" y="1219"/>
                  </a:lnTo>
                  <a:lnTo>
                    <a:pt x="5886" y="508"/>
                  </a:lnTo>
                  <a:lnTo>
                    <a:pt x="5416" y="0"/>
                  </a:lnTo>
                  <a:close/>
                </a:path>
              </a:pathLst>
            </a:custGeom>
            <a:solidFill>
              <a:srgbClr val="D0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5" name="object 1825" descr=""/>
            <p:cNvSpPr/>
            <p:nvPr/>
          </p:nvSpPr>
          <p:spPr>
            <a:xfrm>
              <a:off x="1884105" y="555027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558" y="0"/>
                  </a:moveTo>
                  <a:lnTo>
                    <a:pt x="266" y="63"/>
                  </a:lnTo>
                  <a:lnTo>
                    <a:pt x="0" y="190"/>
                  </a:lnTo>
                  <a:lnTo>
                    <a:pt x="431" y="380"/>
                  </a:lnTo>
                  <a:lnTo>
                    <a:pt x="863" y="584"/>
                  </a:lnTo>
                  <a:lnTo>
                    <a:pt x="1295" y="774"/>
                  </a:lnTo>
                  <a:lnTo>
                    <a:pt x="1130" y="533"/>
                  </a:lnTo>
                  <a:lnTo>
                    <a:pt x="977" y="279"/>
                  </a:lnTo>
                  <a:lnTo>
                    <a:pt x="863" y="1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9D5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6" name="object 1826" descr=""/>
            <p:cNvSpPr/>
            <p:nvPr/>
          </p:nvSpPr>
          <p:spPr>
            <a:xfrm>
              <a:off x="1886130" y="554692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355" y="381"/>
                  </a:lnTo>
                  <a:lnTo>
                    <a:pt x="723" y="749"/>
                  </a:lnTo>
                  <a:lnTo>
                    <a:pt x="1079" y="1130"/>
                  </a:lnTo>
                  <a:lnTo>
                    <a:pt x="1079" y="787"/>
                  </a:lnTo>
                  <a:lnTo>
                    <a:pt x="1054" y="101"/>
                  </a:lnTo>
                  <a:lnTo>
                    <a:pt x="698" y="63"/>
                  </a:lnTo>
                  <a:lnTo>
                    <a:pt x="34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B4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7" name="object 1827" descr=""/>
            <p:cNvSpPr/>
            <p:nvPr/>
          </p:nvSpPr>
          <p:spPr>
            <a:xfrm>
              <a:off x="1957320" y="5488521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444" y="0"/>
                  </a:moveTo>
                  <a:lnTo>
                    <a:pt x="4495" y="2933"/>
                  </a:lnTo>
                  <a:lnTo>
                    <a:pt x="1816" y="3060"/>
                  </a:lnTo>
                  <a:lnTo>
                    <a:pt x="126" y="4191"/>
                  </a:lnTo>
                  <a:lnTo>
                    <a:pt x="25" y="4330"/>
                  </a:lnTo>
                  <a:lnTo>
                    <a:pt x="0" y="4889"/>
                  </a:lnTo>
                  <a:lnTo>
                    <a:pt x="114" y="5143"/>
                  </a:lnTo>
                  <a:lnTo>
                    <a:pt x="342" y="5372"/>
                  </a:lnTo>
                  <a:lnTo>
                    <a:pt x="1003" y="5702"/>
                  </a:lnTo>
                  <a:lnTo>
                    <a:pt x="1600" y="5702"/>
                  </a:lnTo>
                  <a:lnTo>
                    <a:pt x="2082" y="5067"/>
                  </a:lnTo>
                  <a:lnTo>
                    <a:pt x="4343" y="3721"/>
                  </a:lnTo>
                  <a:lnTo>
                    <a:pt x="5486" y="3060"/>
                  </a:lnTo>
                  <a:lnTo>
                    <a:pt x="5473" y="2057"/>
                  </a:lnTo>
                  <a:lnTo>
                    <a:pt x="5473" y="50"/>
                  </a:lnTo>
                  <a:lnTo>
                    <a:pt x="5130" y="25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DAC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8" name="object 1828" descr=""/>
            <p:cNvSpPr/>
            <p:nvPr/>
          </p:nvSpPr>
          <p:spPr>
            <a:xfrm>
              <a:off x="1957288" y="549358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108" y="0"/>
                  </a:moveTo>
                  <a:lnTo>
                    <a:pt x="1498" y="76"/>
                  </a:lnTo>
                  <a:lnTo>
                    <a:pt x="254" y="203"/>
                  </a:lnTo>
                  <a:lnTo>
                    <a:pt x="0" y="774"/>
                  </a:lnTo>
                  <a:lnTo>
                    <a:pt x="266" y="1358"/>
                  </a:lnTo>
                  <a:lnTo>
                    <a:pt x="711" y="1816"/>
                  </a:lnTo>
                  <a:lnTo>
                    <a:pt x="1282" y="2095"/>
                  </a:lnTo>
                  <a:lnTo>
                    <a:pt x="2679" y="2552"/>
                  </a:lnTo>
                  <a:lnTo>
                    <a:pt x="3479" y="2844"/>
                  </a:lnTo>
                  <a:lnTo>
                    <a:pt x="4330" y="2857"/>
                  </a:lnTo>
                  <a:lnTo>
                    <a:pt x="4775" y="2806"/>
                  </a:lnTo>
                  <a:lnTo>
                    <a:pt x="5105" y="2590"/>
                  </a:lnTo>
                  <a:lnTo>
                    <a:pt x="5334" y="2209"/>
                  </a:lnTo>
                  <a:lnTo>
                    <a:pt x="6464" y="1943"/>
                  </a:lnTo>
                  <a:lnTo>
                    <a:pt x="5194" y="901"/>
                  </a:lnTo>
                  <a:lnTo>
                    <a:pt x="3771" y="190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B767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9" name="object 1829" descr=""/>
            <p:cNvSpPr/>
            <p:nvPr/>
          </p:nvSpPr>
          <p:spPr>
            <a:xfrm>
              <a:off x="1946795" y="548523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1130" y="0"/>
                  </a:moveTo>
                  <a:lnTo>
                    <a:pt x="0" y="1003"/>
                  </a:lnTo>
                  <a:lnTo>
                    <a:pt x="12" y="3162"/>
                  </a:lnTo>
                  <a:lnTo>
                    <a:pt x="165" y="4063"/>
                  </a:lnTo>
                  <a:lnTo>
                    <a:pt x="2222" y="4241"/>
                  </a:lnTo>
                  <a:lnTo>
                    <a:pt x="2705" y="4203"/>
                  </a:lnTo>
                  <a:lnTo>
                    <a:pt x="3009" y="4114"/>
                  </a:lnTo>
                  <a:lnTo>
                    <a:pt x="3302" y="4000"/>
                  </a:lnTo>
                  <a:lnTo>
                    <a:pt x="3568" y="3822"/>
                  </a:lnTo>
                  <a:lnTo>
                    <a:pt x="3873" y="3695"/>
                  </a:lnTo>
                  <a:lnTo>
                    <a:pt x="4102" y="3479"/>
                  </a:lnTo>
                  <a:lnTo>
                    <a:pt x="4216" y="3162"/>
                  </a:lnTo>
                  <a:lnTo>
                    <a:pt x="4800" y="2133"/>
                  </a:lnTo>
                  <a:lnTo>
                    <a:pt x="5080" y="1117"/>
                  </a:lnTo>
                  <a:lnTo>
                    <a:pt x="4241" y="76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A45C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0" name="object 1830" descr=""/>
            <p:cNvSpPr/>
            <p:nvPr/>
          </p:nvSpPr>
          <p:spPr>
            <a:xfrm>
              <a:off x="1952134" y="54904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746" y="0"/>
                  </a:moveTo>
                  <a:lnTo>
                    <a:pt x="685" y="469"/>
                  </a:lnTo>
                  <a:lnTo>
                    <a:pt x="88" y="1714"/>
                  </a:lnTo>
                  <a:lnTo>
                    <a:pt x="0" y="3263"/>
                  </a:lnTo>
                  <a:lnTo>
                    <a:pt x="304" y="3606"/>
                  </a:lnTo>
                  <a:lnTo>
                    <a:pt x="469" y="3771"/>
                  </a:lnTo>
                  <a:lnTo>
                    <a:pt x="889" y="3975"/>
                  </a:lnTo>
                  <a:lnTo>
                    <a:pt x="1320" y="4089"/>
                  </a:lnTo>
                  <a:lnTo>
                    <a:pt x="1790" y="4127"/>
                  </a:lnTo>
                  <a:lnTo>
                    <a:pt x="2247" y="4089"/>
                  </a:lnTo>
                  <a:lnTo>
                    <a:pt x="4241" y="2184"/>
                  </a:lnTo>
                  <a:lnTo>
                    <a:pt x="4076" y="107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9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1" name="object 1831" descr=""/>
            <p:cNvSpPr/>
            <p:nvPr/>
          </p:nvSpPr>
          <p:spPr>
            <a:xfrm>
              <a:off x="1948949" y="548839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62" y="1079"/>
                  </a:moveTo>
                  <a:lnTo>
                    <a:pt x="76" y="1079"/>
                  </a:lnTo>
                  <a:lnTo>
                    <a:pt x="228" y="2108"/>
                  </a:lnTo>
                  <a:lnTo>
                    <a:pt x="304" y="3428"/>
                  </a:lnTo>
                  <a:lnTo>
                    <a:pt x="3289" y="2133"/>
                  </a:lnTo>
                  <a:lnTo>
                    <a:pt x="3362" y="1079"/>
                  </a:lnTo>
                  <a:close/>
                </a:path>
                <a:path w="3810" h="3810">
                  <a:moveTo>
                    <a:pt x="2070" y="0"/>
                  </a:moveTo>
                  <a:lnTo>
                    <a:pt x="1422" y="63"/>
                  </a:lnTo>
                  <a:lnTo>
                    <a:pt x="1092" y="63"/>
                  </a:lnTo>
                  <a:lnTo>
                    <a:pt x="698" y="380"/>
                  </a:lnTo>
                  <a:lnTo>
                    <a:pt x="368" y="761"/>
                  </a:lnTo>
                  <a:lnTo>
                    <a:pt x="0" y="1117"/>
                  </a:lnTo>
                  <a:lnTo>
                    <a:pt x="3362" y="1079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528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2" name="object 1832" descr=""/>
            <p:cNvSpPr/>
            <p:nvPr/>
          </p:nvSpPr>
          <p:spPr>
            <a:xfrm>
              <a:off x="1943976" y="549275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882" y="0"/>
                  </a:moveTo>
                  <a:lnTo>
                    <a:pt x="2476" y="38"/>
                  </a:lnTo>
                  <a:lnTo>
                    <a:pt x="2070" y="63"/>
                  </a:lnTo>
                  <a:lnTo>
                    <a:pt x="1663" y="101"/>
                  </a:lnTo>
                  <a:lnTo>
                    <a:pt x="1041" y="711"/>
                  </a:lnTo>
                  <a:lnTo>
                    <a:pt x="393" y="1295"/>
                  </a:lnTo>
                  <a:lnTo>
                    <a:pt x="139" y="2171"/>
                  </a:lnTo>
                  <a:lnTo>
                    <a:pt x="0" y="2844"/>
                  </a:lnTo>
                  <a:lnTo>
                    <a:pt x="50" y="3479"/>
                  </a:lnTo>
                  <a:lnTo>
                    <a:pt x="406" y="4076"/>
                  </a:lnTo>
                  <a:lnTo>
                    <a:pt x="749" y="4381"/>
                  </a:lnTo>
                  <a:lnTo>
                    <a:pt x="1143" y="4533"/>
                  </a:lnTo>
                  <a:lnTo>
                    <a:pt x="1600" y="4508"/>
                  </a:lnTo>
                  <a:lnTo>
                    <a:pt x="4292" y="2806"/>
                  </a:lnTo>
                  <a:lnTo>
                    <a:pt x="4254" y="2108"/>
                  </a:lnTo>
                  <a:lnTo>
                    <a:pt x="3797" y="1409"/>
                  </a:lnTo>
                  <a:lnTo>
                    <a:pt x="3429" y="647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999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3" name="object 1833" descr=""/>
            <p:cNvSpPr/>
            <p:nvPr/>
          </p:nvSpPr>
          <p:spPr>
            <a:xfrm>
              <a:off x="1942730" y="548808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05" y="0"/>
                  </a:moveTo>
                  <a:lnTo>
                    <a:pt x="0" y="1371"/>
                  </a:lnTo>
                  <a:lnTo>
                    <a:pt x="444" y="2489"/>
                  </a:lnTo>
                  <a:lnTo>
                    <a:pt x="1333" y="2971"/>
                  </a:lnTo>
                  <a:lnTo>
                    <a:pt x="2298" y="2285"/>
                  </a:lnTo>
                  <a:lnTo>
                    <a:pt x="3390" y="1498"/>
                  </a:lnTo>
                  <a:lnTo>
                    <a:pt x="2895" y="62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507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4" name="object 1834" descr=""/>
            <p:cNvSpPr/>
            <p:nvPr/>
          </p:nvSpPr>
          <p:spPr>
            <a:xfrm>
              <a:off x="1948534" y="549370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606" y="0"/>
                  </a:moveTo>
                  <a:lnTo>
                    <a:pt x="266" y="152"/>
                  </a:lnTo>
                  <a:lnTo>
                    <a:pt x="44" y="406"/>
                  </a:lnTo>
                  <a:lnTo>
                    <a:pt x="0" y="2006"/>
                  </a:lnTo>
                  <a:lnTo>
                    <a:pt x="276" y="2336"/>
                  </a:lnTo>
                  <a:lnTo>
                    <a:pt x="596" y="2514"/>
                  </a:lnTo>
                  <a:lnTo>
                    <a:pt x="977" y="2590"/>
                  </a:lnTo>
                  <a:lnTo>
                    <a:pt x="1371" y="2539"/>
                  </a:lnTo>
                  <a:lnTo>
                    <a:pt x="1930" y="2336"/>
                  </a:lnTo>
                  <a:lnTo>
                    <a:pt x="3333" y="2324"/>
                  </a:lnTo>
                  <a:lnTo>
                    <a:pt x="3606" y="2209"/>
                  </a:lnTo>
                  <a:lnTo>
                    <a:pt x="3886" y="1917"/>
                  </a:lnTo>
                  <a:lnTo>
                    <a:pt x="4041" y="1638"/>
                  </a:lnTo>
                  <a:lnTo>
                    <a:pt x="4140" y="749"/>
                  </a:lnTo>
                  <a:lnTo>
                    <a:pt x="3949" y="406"/>
                  </a:lnTo>
                  <a:lnTo>
                    <a:pt x="3606" y="152"/>
                  </a:lnTo>
                  <a:lnTo>
                    <a:pt x="3606" y="0"/>
                  </a:lnTo>
                  <a:close/>
                </a:path>
                <a:path w="4444" h="3175">
                  <a:moveTo>
                    <a:pt x="3303" y="2336"/>
                  </a:moveTo>
                  <a:lnTo>
                    <a:pt x="1930" y="2336"/>
                  </a:lnTo>
                  <a:lnTo>
                    <a:pt x="2501" y="2412"/>
                  </a:lnTo>
                  <a:lnTo>
                    <a:pt x="3060" y="2438"/>
                  </a:lnTo>
                  <a:lnTo>
                    <a:pt x="3303" y="2336"/>
                  </a:lnTo>
                  <a:close/>
                </a:path>
              </a:pathLst>
            </a:custGeom>
            <a:solidFill>
              <a:srgbClr val="C7B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5" name="object 1835" descr=""/>
            <p:cNvSpPr/>
            <p:nvPr/>
          </p:nvSpPr>
          <p:spPr>
            <a:xfrm>
              <a:off x="1938700" y="5491240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73" y="0"/>
                  </a:moveTo>
                  <a:lnTo>
                    <a:pt x="330" y="114"/>
                  </a:lnTo>
                  <a:lnTo>
                    <a:pt x="127" y="622"/>
                  </a:lnTo>
                  <a:lnTo>
                    <a:pt x="12" y="1079"/>
                  </a:lnTo>
                  <a:lnTo>
                    <a:pt x="0" y="1536"/>
                  </a:lnTo>
                  <a:lnTo>
                    <a:pt x="101" y="1993"/>
                  </a:lnTo>
                  <a:lnTo>
                    <a:pt x="279" y="2438"/>
                  </a:lnTo>
                  <a:lnTo>
                    <a:pt x="584" y="2755"/>
                  </a:lnTo>
                  <a:lnTo>
                    <a:pt x="1003" y="2984"/>
                  </a:lnTo>
                  <a:lnTo>
                    <a:pt x="1689" y="3174"/>
                  </a:lnTo>
                  <a:lnTo>
                    <a:pt x="2336" y="3111"/>
                  </a:lnTo>
                  <a:lnTo>
                    <a:pt x="2933" y="2692"/>
                  </a:lnTo>
                  <a:lnTo>
                    <a:pt x="3200" y="2285"/>
                  </a:lnTo>
                  <a:lnTo>
                    <a:pt x="3213" y="1879"/>
                  </a:lnTo>
                  <a:lnTo>
                    <a:pt x="2946" y="1460"/>
                  </a:lnTo>
                  <a:lnTo>
                    <a:pt x="2489" y="850"/>
                  </a:lnTo>
                  <a:lnTo>
                    <a:pt x="1955" y="355"/>
                  </a:lnTo>
                  <a:lnTo>
                    <a:pt x="1155" y="25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4051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6" name="object 1836" descr=""/>
            <p:cNvSpPr/>
            <p:nvPr/>
          </p:nvSpPr>
          <p:spPr>
            <a:xfrm>
              <a:off x="1941170" y="549270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469" y="0"/>
                  </a:moveTo>
                  <a:lnTo>
                    <a:pt x="393" y="355"/>
                  </a:lnTo>
                  <a:lnTo>
                    <a:pt x="215" y="1079"/>
                  </a:lnTo>
                  <a:lnTo>
                    <a:pt x="88" y="1231"/>
                  </a:lnTo>
                  <a:lnTo>
                    <a:pt x="50" y="1524"/>
                  </a:lnTo>
                  <a:lnTo>
                    <a:pt x="0" y="1816"/>
                  </a:lnTo>
                  <a:lnTo>
                    <a:pt x="101" y="2095"/>
                  </a:lnTo>
                  <a:lnTo>
                    <a:pt x="330" y="2362"/>
                  </a:lnTo>
                  <a:lnTo>
                    <a:pt x="749" y="2603"/>
                  </a:lnTo>
                  <a:lnTo>
                    <a:pt x="1206" y="2717"/>
                  </a:lnTo>
                  <a:lnTo>
                    <a:pt x="1689" y="2705"/>
                  </a:lnTo>
                  <a:lnTo>
                    <a:pt x="2171" y="2590"/>
                  </a:lnTo>
                  <a:lnTo>
                    <a:pt x="2552" y="2336"/>
                  </a:lnTo>
                  <a:lnTo>
                    <a:pt x="2844" y="1943"/>
                  </a:lnTo>
                  <a:lnTo>
                    <a:pt x="3162" y="1206"/>
                  </a:lnTo>
                  <a:lnTo>
                    <a:pt x="3060" y="584"/>
                  </a:lnTo>
                  <a:lnTo>
                    <a:pt x="2362" y="127"/>
                  </a:lnTo>
                  <a:lnTo>
                    <a:pt x="1727" y="7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B5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7" name="object 1837" descr=""/>
            <p:cNvSpPr/>
            <p:nvPr/>
          </p:nvSpPr>
          <p:spPr>
            <a:xfrm>
              <a:off x="1943521" y="54928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190" y="1689"/>
                  </a:lnTo>
                  <a:lnTo>
                    <a:pt x="431" y="2222"/>
                  </a:lnTo>
                  <a:lnTo>
                    <a:pt x="774" y="2324"/>
                  </a:lnTo>
                  <a:lnTo>
                    <a:pt x="1244" y="1968"/>
                  </a:lnTo>
                  <a:lnTo>
                    <a:pt x="2057" y="1549"/>
                  </a:lnTo>
                  <a:lnTo>
                    <a:pt x="2184" y="838"/>
                  </a:lnTo>
                  <a:lnTo>
                    <a:pt x="2120" y="25"/>
                  </a:lnTo>
                  <a:lnTo>
                    <a:pt x="1409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B5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8" name="object 1838" descr=""/>
            <p:cNvSpPr/>
            <p:nvPr/>
          </p:nvSpPr>
          <p:spPr>
            <a:xfrm>
              <a:off x="1946743" y="549274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77" y="0"/>
                  </a:moveTo>
                  <a:lnTo>
                    <a:pt x="114" y="12"/>
                  </a:lnTo>
                  <a:lnTo>
                    <a:pt x="0" y="977"/>
                  </a:lnTo>
                  <a:lnTo>
                    <a:pt x="50" y="1854"/>
                  </a:lnTo>
                  <a:lnTo>
                    <a:pt x="1193" y="2197"/>
                  </a:lnTo>
                  <a:lnTo>
                    <a:pt x="1714" y="2514"/>
                  </a:lnTo>
                  <a:lnTo>
                    <a:pt x="1981" y="2374"/>
                  </a:lnTo>
                  <a:lnTo>
                    <a:pt x="1968" y="1752"/>
                  </a:lnTo>
                  <a:lnTo>
                    <a:pt x="1968" y="1536"/>
                  </a:lnTo>
                  <a:lnTo>
                    <a:pt x="1993" y="1320"/>
                  </a:lnTo>
                  <a:lnTo>
                    <a:pt x="2057" y="1117"/>
                  </a:lnTo>
                  <a:lnTo>
                    <a:pt x="1460" y="673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497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9" name="object 1839" descr=""/>
            <p:cNvSpPr/>
            <p:nvPr/>
          </p:nvSpPr>
          <p:spPr>
            <a:xfrm>
              <a:off x="1937993" y="549043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35" y="0"/>
                  </a:moveTo>
                  <a:lnTo>
                    <a:pt x="1079" y="38"/>
                  </a:lnTo>
                  <a:lnTo>
                    <a:pt x="393" y="165"/>
                  </a:lnTo>
                  <a:lnTo>
                    <a:pt x="0" y="1244"/>
                  </a:lnTo>
                  <a:lnTo>
                    <a:pt x="469" y="1422"/>
                  </a:lnTo>
                  <a:lnTo>
                    <a:pt x="1397" y="1130"/>
                  </a:lnTo>
                  <a:lnTo>
                    <a:pt x="1866" y="1054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3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0" name="object 1840" descr=""/>
            <p:cNvSpPr/>
            <p:nvPr/>
          </p:nvSpPr>
          <p:spPr>
            <a:xfrm>
              <a:off x="1956011" y="54926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369" y="0"/>
                  </a:moveTo>
                  <a:lnTo>
                    <a:pt x="50" y="367"/>
                  </a:lnTo>
                  <a:lnTo>
                    <a:pt x="0" y="773"/>
                  </a:lnTo>
                  <a:lnTo>
                    <a:pt x="241" y="1218"/>
                  </a:lnTo>
                  <a:lnTo>
                    <a:pt x="673" y="1472"/>
                  </a:lnTo>
                  <a:lnTo>
                    <a:pt x="1079" y="1433"/>
                  </a:lnTo>
                  <a:lnTo>
                    <a:pt x="1401" y="1154"/>
                  </a:lnTo>
                  <a:lnTo>
                    <a:pt x="1435" y="87"/>
                  </a:lnTo>
                  <a:lnTo>
                    <a:pt x="369" y="0"/>
                  </a:lnTo>
                  <a:close/>
                </a:path>
                <a:path w="1905" h="1904">
                  <a:moveTo>
                    <a:pt x="1519" y="1103"/>
                  </a:moveTo>
                  <a:close/>
                </a:path>
              </a:pathLst>
            </a:custGeom>
            <a:solidFill>
              <a:srgbClr val="E9E5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1" name="object 1841" descr=""/>
            <p:cNvSpPr/>
            <p:nvPr/>
          </p:nvSpPr>
          <p:spPr>
            <a:xfrm>
              <a:off x="1963498" y="5521663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39" h="5079">
                  <a:moveTo>
                    <a:pt x="6819" y="0"/>
                  </a:moveTo>
                  <a:lnTo>
                    <a:pt x="6159" y="50"/>
                  </a:lnTo>
                  <a:lnTo>
                    <a:pt x="5524" y="292"/>
                  </a:lnTo>
                  <a:lnTo>
                    <a:pt x="4152" y="1130"/>
                  </a:lnTo>
                  <a:lnTo>
                    <a:pt x="2666" y="1689"/>
                  </a:lnTo>
                  <a:lnTo>
                    <a:pt x="0" y="3555"/>
                  </a:lnTo>
                  <a:lnTo>
                    <a:pt x="152" y="4000"/>
                  </a:lnTo>
                  <a:lnTo>
                    <a:pt x="482" y="4381"/>
                  </a:lnTo>
                  <a:lnTo>
                    <a:pt x="914" y="4648"/>
                  </a:lnTo>
                  <a:lnTo>
                    <a:pt x="1384" y="4825"/>
                  </a:lnTo>
                  <a:lnTo>
                    <a:pt x="1892" y="4889"/>
                  </a:lnTo>
                  <a:lnTo>
                    <a:pt x="2920" y="4838"/>
                  </a:lnTo>
                  <a:lnTo>
                    <a:pt x="3873" y="4495"/>
                  </a:lnTo>
                  <a:lnTo>
                    <a:pt x="4787" y="4076"/>
                  </a:lnTo>
                  <a:lnTo>
                    <a:pt x="13119" y="3924"/>
                  </a:lnTo>
                  <a:lnTo>
                    <a:pt x="14147" y="2870"/>
                  </a:lnTo>
                  <a:lnTo>
                    <a:pt x="14554" y="2565"/>
                  </a:lnTo>
                  <a:lnTo>
                    <a:pt x="14630" y="2171"/>
                  </a:lnTo>
                  <a:lnTo>
                    <a:pt x="9563" y="685"/>
                  </a:lnTo>
                  <a:lnTo>
                    <a:pt x="8534" y="355"/>
                  </a:lnTo>
                  <a:lnTo>
                    <a:pt x="7492" y="101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C27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2" name="object 1842" descr=""/>
            <p:cNvSpPr/>
            <p:nvPr/>
          </p:nvSpPr>
          <p:spPr>
            <a:xfrm>
              <a:off x="1977565" y="552151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63" y="0"/>
                  </a:moveTo>
                  <a:lnTo>
                    <a:pt x="0" y="2514"/>
                  </a:lnTo>
                  <a:lnTo>
                    <a:pt x="25" y="2755"/>
                  </a:lnTo>
                  <a:lnTo>
                    <a:pt x="76" y="3009"/>
                  </a:lnTo>
                  <a:lnTo>
                    <a:pt x="1676" y="3276"/>
                  </a:lnTo>
                  <a:lnTo>
                    <a:pt x="3098" y="2463"/>
                  </a:lnTo>
                  <a:lnTo>
                    <a:pt x="4622" y="2247"/>
                  </a:lnTo>
                  <a:lnTo>
                    <a:pt x="4699" y="2031"/>
                  </a:lnTo>
                  <a:lnTo>
                    <a:pt x="4826" y="1600"/>
                  </a:lnTo>
                  <a:lnTo>
                    <a:pt x="4775" y="1142"/>
                  </a:lnTo>
                  <a:lnTo>
                    <a:pt x="4572" y="749"/>
                  </a:lnTo>
                  <a:lnTo>
                    <a:pt x="4203" y="469"/>
                  </a:lnTo>
                  <a:lnTo>
                    <a:pt x="3352" y="25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E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3" name="object 1843" descr=""/>
            <p:cNvSpPr/>
            <p:nvPr/>
          </p:nvSpPr>
          <p:spPr>
            <a:xfrm>
              <a:off x="1981974" y="552256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159" y="0"/>
                  </a:moveTo>
                  <a:lnTo>
                    <a:pt x="1346" y="12"/>
                  </a:lnTo>
                  <a:lnTo>
                    <a:pt x="635" y="317"/>
                  </a:lnTo>
                  <a:lnTo>
                    <a:pt x="0" y="812"/>
                  </a:lnTo>
                  <a:lnTo>
                    <a:pt x="215" y="1206"/>
                  </a:lnTo>
                  <a:lnTo>
                    <a:pt x="1625" y="2260"/>
                  </a:lnTo>
                  <a:lnTo>
                    <a:pt x="2984" y="2463"/>
                  </a:lnTo>
                  <a:lnTo>
                    <a:pt x="4241" y="965"/>
                  </a:lnTo>
                  <a:lnTo>
                    <a:pt x="3657" y="406"/>
                  </a:lnTo>
                  <a:lnTo>
                    <a:pt x="2984" y="38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EFEF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4" name="object 1844" descr=""/>
            <p:cNvSpPr/>
            <p:nvPr/>
          </p:nvSpPr>
          <p:spPr>
            <a:xfrm>
              <a:off x="1983955" y="552175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117" y="0"/>
                  </a:moveTo>
                  <a:lnTo>
                    <a:pt x="177" y="63"/>
                  </a:lnTo>
                  <a:lnTo>
                    <a:pt x="0" y="1651"/>
                  </a:lnTo>
                  <a:lnTo>
                    <a:pt x="2260" y="1765"/>
                  </a:lnTo>
                  <a:lnTo>
                    <a:pt x="2336" y="457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2C3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5" name="object 1845" descr=""/>
            <p:cNvSpPr/>
            <p:nvPr/>
          </p:nvSpPr>
          <p:spPr>
            <a:xfrm>
              <a:off x="1968795" y="5532683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1892" y="0"/>
                  </a:moveTo>
                  <a:lnTo>
                    <a:pt x="0" y="2552"/>
                  </a:lnTo>
                  <a:lnTo>
                    <a:pt x="241" y="3403"/>
                  </a:lnTo>
                  <a:lnTo>
                    <a:pt x="482" y="3746"/>
                  </a:lnTo>
                  <a:lnTo>
                    <a:pt x="774" y="4000"/>
                  </a:lnTo>
                  <a:lnTo>
                    <a:pt x="1155" y="4152"/>
                  </a:lnTo>
                  <a:lnTo>
                    <a:pt x="1549" y="4241"/>
                  </a:lnTo>
                  <a:lnTo>
                    <a:pt x="1930" y="4229"/>
                  </a:lnTo>
                  <a:lnTo>
                    <a:pt x="2324" y="4152"/>
                  </a:lnTo>
                  <a:lnTo>
                    <a:pt x="2857" y="3975"/>
                  </a:lnTo>
                  <a:lnTo>
                    <a:pt x="3848" y="3467"/>
                  </a:lnTo>
                  <a:lnTo>
                    <a:pt x="4508" y="3187"/>
                  </a:lnTo>
                  <a:lnTo>
                    <a:pt x="4838" y="3022"/>
                  </a:lnTo>
                  <a:lnTo>
                    <a:pt x="5206" y="2959"/>
                  </a:lnTo>
                  <a:lnTo>
                    <a:pt x="5575" y="2984"/>
                  </a:lnTo>
                  <a:lnTo>
                    <a:pt x="5943" y="3086"/>
                  </a:lnTo>
                  <a:lnTo>
                    <a:pt x="6540" y="3187"/>
                  </a:lnTo>
                  <a:lnTo>
                    <a:pt x="7099" y="3175"/>
                  </a:lnTo>
                  <a:lnTo>
                    <a:pt x="7569" y="2705"/>
                  </a:lnTo>
                  <a:lnTo>
                    <a:pt x="8648" y="2273"/>
                  </a:lnTo>
                  <a:lnTo>
                    <a:pt x="9486" y="1587"/>
                  </a:lnTo>
                  <a:lnTo>
                    <a:pt x="9905" y="457"/>
                  </a:lnTo>
                  <a:lnTo>
                    <a:pt x="8508" y="177"/>
                  </a:lnTo>
                  <a:lnTo>
                    <a:pt x="5727" y="165"/>
                  </a:lnTo>
                  <a:lnTo>
                    <a:pt x="2641" y="342"/>
                  </a:lnTo>
                  <a:lnTo>
                    <a:pt x="2285" y="8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DED0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6" name="object 1846" descr=""/>
            <p:cNvSpPr/>
            <p:nvPr/>
          </p:nvSpPr>
          <p:spPr>
            <a:xfrm>
              <a:off x="1971996" y="553485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146" y="0"/>
                  </a:moveTo>
                  <a:lnTo>
                    <a:pt x="1803" y="0"/>
                  </a:lnTo>
                  <a:lnTo>
                    <a:pt x="1460" y="177"/>
                  </a:lnTo>
                  <a:lnTo>
                    <a:pt x="1155" y="317"/>
                  </a:lnTo>
                  <a:lnTo>
                    <a:pt x="825" y="406"/>
                  </a:lnTo>
                  <a:lnTo>
                    <a:pt x="495" y="419"/>
                  </a:lnTo>
                  <a:lnTo>
                    <a:pt x="126" y="698"/>
                  </a:lnTo>
                  <a:lnTo>
                    <a:pt x="0" y="1066"/>
                  </a:lnTo>
                  <a:lnTo>
                    <a:pt x="101" y="1511"/>
                  </a:lnTo>
                  <a:lnTo>
                    <a:pt x="266" y="1650"/>
                  </a:lnTo>
                  <a:lnTo>
                    <a:pt x="419" y="1803"/>
                  </a:lnTo>
                  <a:lnTo>
                    <a:pt x="1993" y="2362"/>
                  </a:lnTo>
                  <a:lnTo>
                    <a:pt x="3060" y="2336"/>
                  </a:lnTo>
                  <a:lnTo>
                    <a:pt x="3657" y="2209"/>
                  </a:lnTo>
                  <a:lnTo>
                    <a:pt x="4229" y="1904"/>
                  </a:lnTo>
                  <a:lnTo>
                    <a:pt x="4635" y="1435"/>
                  </a:lnTo>
                  <a:lnTo>
                    <a:pt x="4635" y="1104"/>
                  </a:lnTo>
                  <a:lnTo>
                    <a:pt x="4546" y="812"/>
                  </a:lnTo>
                  <a:lnTo>
                    <a:pt x="4368" y="533"/>
                  </a:lnTo>
                  <a:lnTo>
                    <a:pt x="3746" y="419"/>
                  </a:lnTo>
                  <a:lnTo>
                    <a:pt x="3111" y="317"/>
                  </a:lnTo>
                  <a:lnTo>
                    <a:pt x="2489" y="20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C7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7" name="object 1847" descr=""/>
            <p:cNvSpPr/>
            <p:nvPr/>
          </p:nvSpPr>
          <p:spPr>
            <a:xfrm>
              <a:off x="1976194" y="553626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457" y="0"/>
                  </a:moveTo>
                  <a:lnTo>
                    <a:pt x="76" y="330"/>
                  </a:lnTo>
                  <a:lnTo>
                    <a:pt x="0" y="723"/>
                  </a:lnTo>
                  <a:lnTo>
                    <a:pt x="241" y="1181"/>
                  </a:lnTo>
                  <a:lnTo>
                    <a:pt x="647" y="1460"/>
                  </a:lnTo>
                  <a:lnTo>
                    <a:pt x="1079" y="1460"/>
                  </a:lnTo>
                  <a:lnTo>
                    <a:pt x="1511" y="1231"/>
                  </a:lnTo>
                  <a:lnTo>
                    <a:pt x="2260" y="1079"/>
                  </a:lnTo>
                  <a:lnTo>
                    <a:pt x="3149" y="1155"/>
                  </a:lnTo>
                  <a:lnTo>
                    <a:pt x="3416" y="152"/>
                  </a:lnTo>
                  <a:lnTo>
                    <a:pt x="2425" y="114"/>
                  </a:lnTo>
                  <a:lnTo>
                    <a:pt x="1435" y="63"/>
                  </a:lnTo>
                  <a:lnTo>
                    <a:pt x="431" y="25"/>
                  </a:lnTo>
                  <a:close/>
                </a:path>
              </a:pathLst>
            </a:custGeom>
            <a:solidFill>
              <a:srgbClr val="CC80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8" name="object 1848" descr=""/>
            <p:cNvSpPr/>
            <p:nvPr/>
          </p:nvSpPr>
          <p:spPr>
            <a:xfrm>
              <a:off x="1962643" y="552769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793" y="0"/>
                  </a:moveTo>
                  <a:lnTo>
                    <a:pt x="0" y="1638"/>
                  </a:lnTo>
                  <a:lnTo>
                    <a:pt x="482" y="3213"/>
                  </a:lnTo>
                  <a:lnTo>
                    <a:pt x="1904" y="3314"/>
                  </a:lnTo>
                  <a:lnTo>
                    <a:pt x="3174" y="3644"/>
                  </a:lnTo>
                  <a:lnTo>
                    <a:pt x="3644" y="3657"/>
                  </a:lnTo>
                  <a:lnTo>
                    <a:pt x="4025" y="3479"/>
                  </a:lnTo>
                  <a:lnTo>
                    <a:pt x="4317" y="3111"/>
                  </a:lnTo>
                  <a:lnTo>
                    <a:pt x="5613" y="990"/>
                  </a:lnTo>
                  <a:lnTo>
                    <a:pt x="4508" y="203"/>
                  </a:lnTo>
                  <a:lnTo>
                    <a:pt x="4305" y="165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BA6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9" name="object 1849" descr=""/>
            <p:cNvSpPr/>
            <p:nvPr/>
          </p:nvSpPr>
          <p:spPr>
            <a:xfrm>
              <a:off x="1964787" y="553041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04" y="0"/>
                  </a:moveTo>
                  <a:lnTo>
                    <a:pt x="0" y="508"/>
                  </a:lnTo>
                  <a:lnTo>
                    <a:pt x="63" y="1422"/>
                  </a:lnTo>
                  <a:lnTo>
                    <a:pt x="342" y="1841"/>
                  </a:lnTo>
                  <a:lnTo>
                    <a:pt x="711" y="2146"/>
                  </a:lnTo>
                  <a:lnTo>
                    <a:pt x="1181" y="2362"/>
                  </a:lnTo>
                  <a:lnTo>
                    <a:pt x="2171" y="2641"/>
                  </a:lnTo>
                  <a:lnTo>
                    <a:pt x="3136" y="2616"/>
                  </a:lnTo>
                  <a:lnTo>
                    <a:pt x="4064" y="2095"/>
                  </a:lnTo>
                  <a:lnTo>
                    <a:pt x="4546" y="1536"/>
                  </a:lnTo>
                  <a:lnTo>
                    <a:pt x="4013" y="635"/>
                  </a:lnTo>
                  <a:lnTo>
                    <a:pt x="2971" y="762"/>
                  </a:lnTo>
                  <a:lnTo>
                    <a:pt x="2171" y="393"/>
                  </a:lnTo>
                  <a:lnTo>
                    <a:pt x="1879" y="431"/>
                  </a:lnTo>
                  <a:lnTo>
                    <a:pt x="1600" y="406"/>
                  </a:lnTo>
                  <a:lnTo>
                    <a:pt x="1320" y="29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E2D8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0" name="object 1850" descr=""/>
            <p:cNvSpPr/>
            <p:nvPr/>
          </p:nvSpPr>
          <p:spPr>
            <a:xfrm>
              <a:off x="1968690" y="5531957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647" y="0"/>
                  </a:moveTo>
                  <a:lnTo>
                    <a:pt x="495" y="50"/>
                  </a:lnTo>
                  <a:lnTo>
                    <a:pt x="127" y="304"/>
                  </a:lnTo>
                  <a:lnTo>
                    <a:pt x="0" y="634"/>
                  </a:lnTo>
                  <a:lnTo>
                    <a:pt x="191" y="1066"/>
                  </a:lnTo>
                  <a:lnTo>
                    <a:pt x="495" y="1358"/>
                  </a:lnTo>
                  <a:lnTo>
                    <a:pt x="850" y="1435"/>
                  </a:lnTo>
                  <a:lnTo>
                    <a:pt x="1257" y="1244"/>
                  </a:lnTo>
                  <a:lnTo>
                    <a:pt x="2743" y="1066"/>
                  </a:lnTo>
                  <a:lnTo>
                    <a:pt x="2260" y="292"/>
                  </a:lnTo>
                  <a:lnTo>
                    <a:pt x="1511" y="25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1" name="object 1851" descr=""/>
            <p:cNvSpPr/>
            <p:nvPr/>
          </p:nvSpPr>
          <p:spPr>
            <a:xfrm>
              <a:off x="1964575" y="55257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3721" y="0"/>
                  </a:moveTo>
                  <a:lnTo>
                    <a:pt x="2527" y="25"/>
                  </a:lnTo>
                  <a:lnTo>
                    <a:pt x="1333" y="63"/>
                  </a:lnTo>
                  <a:lnTo>
                    <a:pt x="139" y="88"/>
                  </a:lnTo>
                  <a:lnTo>
                    <a:pt x="0" y="584"/>
                  </a:lnTo>
                  <a:lnTo>
                    <a:pt x="139" y="1003"/>
                  </a:lnTo>
                  <a:lnTo>
                    <a:pt x="520" y="1346"/>
                  </a:lnTo>
                  <a:lnTo>
                    <a:pt x="1257" y="1650"/>
                  </a:lnTo>
                  <a:lnTo>
                    <a:pt x="1917" y="1600"/>
                  </a:lnTo>
                  <a:lnTo>
                    <a:pt x="2476" y="990"/>
                  </a:lnTo>
                  <a:lnTo>
                    <a:pt x="2895" y="660"/>
                  </a:lnTo>
                  <a:lnTo>
                    <a:pt x="3301" y="330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2" name="object 1852" descr=""/>
            <p:cNvSpPr/>
            <p:nvPr/>
          </p:nvSpPr>
          <p:spPr>
            <a:xfrm>
              <a:off x="1964810" y="55267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247" y="0"/>
                  </a:moveTo>
                  <a:lnTo>
                    <a:pt x="126" y="38"/>
                  </a:lnTo>
                  <a:lnTo>
                    <a:pt x="0" y="2057"/>
                  </a:lnTo>
                  <a:lnTo>
                    <a:pt x="1269" y="1498"/>
                  </a:lnTo>
                  <a:lnTo>
                    <a:pt x="2374" y="1257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E0DA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3" name="object 1853" descr=""/>
            <p:cNvSpPr/>
            <p:nvPr/>
          </p:nvSpPr>
          <p:spPr>
            <a:xfrm>
              <a:off x="1955963" y="554924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902" y="0"/>
                  </a:moveTo>
                  <a:lnTo>
                    <a:pt x="3594" y="1155"/>
                  </a:lnTo>
                  <a:lnTo>
                    <a:pt x="2666" y="2184"/>
                  </a:lnTo>
                  <a:lnTo>
                    <a:pt x="1346" y="1803"/>
                  </a:lnTo>
                  <a:lnTo>
                    <a:pt x="203" y="2095"/>
                  </a:lnTo>
                  <a:lnTo>
                    <a:pt x="0" y="3721"/>
                  </a:lnTo>
                  <a:lnTo>
                    <a:pt x="1663" y="3251"/>
                  </a:lnTo>
                  <a:lnTo>
                    <a:pt x="2285" y="3949"/>
                  </a:lnTo>
                  <a:lnTo>
                    <a:pt x="3886" y="4559"/>
                  </a:lnTo>
                  <a:lnTo>
                    <a:pt x="5219" y="3809"/>
                  </a:lnTo>
                  <a:lnTo>
                    <a:pt x="6565" y="3098"/>
                  </a:lnTo>
                  <a:lnTo>
                    <a:pt x="6756" y="3098"/>
                  </a:lnTo>
                  <a:lnTo>
                    <a:pt x="6946" y="3073"/>
                  </a:lnTo>
                  <a:lnTo>
                    <a:pt x="7124" y="3035"/>
                  </a:lnTo>
                  <a:lnTo>
                    <a:pt x="7315" y="2539"/>
                  </a:lnTo>
                  <a:lnTo>
                    <a:pt x="7251" y="2057"/>
                  </a:lnTo>
                  <a:lnTo>
                    <a:pt x="6959" y="1612"/>
                  </a:lnTo>
                  <a:lnTo>
                    <a:pt x="5918" y="914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4" name="object 1854" descr=""/>
            <p:cNvSpPr/>
            <p:nvPr/>
          </p:nvSpPr>
          <p:spPr>
            <a:xfrm>
              <a:off x="1952407" y="555069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816" y="0"/>
                  </a:moveTo>
                  <a:lnTo>
                    <a:pt x="1244" y="152"/>
                  </a:lnTo>
                  <a:lnTo>
                    <a:pt x="50" y="965"/>
                  </a:lnTo>
                  <a:lnTo>
                    <a:pt x="0" y="1905"/>
                  </a:lnTo>
                  <a:lnTo>
                    <a:pt x="927" y="2959"/>
                  </a:lnTo>
                  <a:lnTo>
                    <a:pt x="2031" y="3124"/>
                  </a:lnTo>
                  <a:lnTo>
                    <a:pt x="3149" y="3479"/>
                  </a:lnTo>
                  <a:lnTo>
                    <a:pt x="4140" y="2616"/>
                  </a:lnTo>
                  <a:lnTo>
                    <a:pt x="5841" y="2501"/>
                  </a:lnTo>
                  <a:lnTo>
                    <a:pt x="3759" y="647"/>
                  </a:lnTo>
                  <a:lnTo>
                    <a:pt x="3403" y="685"/>
                  </a:lnTo>
                  <a:lnTo>
                    <a:pt x="3111" y="571"/>
                  </a:lnTo>
                  <a:lnTo>
                    <a:pt x="2895" y="279"/>
                  </a:lnTo>
                  <a:lnTo>
                    <a:pt x="2362" y="3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6F2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5" name="object 1855" descr=""/>
            <p:cNvSpPr/>
            <p:nvPr/>
          </p:nvSpPr>
          <p:spPr>
            <a:xfrm>
              <a:off x="1952076" y="555272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889" y="0"/>
                  </a:moveTo>
                  <a:lnTo>
                    <a:pt x="381" y="165"/>
                  </a:lnTo>
                  <a:lnTo>
                    <a:pt x="0" y="711"/>
                  </a:lnTo>
                  <a:lnTo>
                    <a:pt x="25" y="1079"/>
                  </a:lnTo>
                  <a:lnTo>
                    <a:pt x="50" y="1803"/>
                  </a:lnTo>
                  <a:lnTo>
                    <a:pt x="2921" y="1727"/>
                  </a:lnTo>
                  <a:lnTo>
                    <a:pt x="4343" y="1701"/>
                  </a:lnTo>
                  <a:lnTo>
                    <a:pt x="4394" y="1320"/>
                  </a:lnTo>
                  <a:lnTo>
                    <a:pt x="4470" y="584"/>
                  </a:lnTo>
                  <a:lnTo>
                    <a:pt x="3479" y="457"/>
                  </a:lnTo>
                  <a:lnTo>
                    <a:pt x="2501" y="342"/>
                  </a:lnTo>
                  <a:lnTo>
                    <a:pt x="1524" y="215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6" name="object 1856" descr=""/>
            <p:cNvSpPr/>
            <p:nvPr/>
          </p:nvSpPr>
          <p:spPr>
            <a:xfrm>
              <a:off x="1968016" y="555025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850" y="0"/>
                  </a:moveTo>
                  <a:lnTo>
                    <a:pt x="546" y="0"/>
                  </a:lnTo>
                  <a:lnTo>
                    <a:pt x="228" y="25"/>
                  </a:lnTo>
                  <a:lnTo>
                    <a:pt x="0" y="1892"/>
                  </a:lnTo>
                  <a:lnTo>
                    <a:pt x="317" y="2387"/>
                  </a:lnTo>
                  <a:lnTo>
                    <a:pt x="749" y="2514"/>
                  </a:lnTo>
                  <a:lnTo>
                    <a:pt x="1282" y="2260"/>
                  </a:lnTo>
                  <a:lnTo>
                    <a:pt x="1943" y="2171"/>
                  </a:lnTo>
                  <a:lnTo>
                    <a:pt x="2616" y="2070"/>
                  </a:lnTo>
                  <a:lnTo>
                    <a:pt x="3276" y="1981"/>
                  </a:lnTo>
                  <a:lnTo>
                    <a:pt x="3644" y="1790"/>
                  </a:lnTo>
                  <a:lnTo>
                    <a:pt x="3721" y="1511"/>
                  </a:lnTo>
                  <a:lnTo>
                    <a:pt x="3505" y="1155"/>
                  </a:lnTo>
                  <a:lnTo>
                    <a:pt x="2628" y="990"/>
                  </a:lnTo>
                  <a:lnTo>
                    <a:pt x="1714" y="888"/>
                  </a:lnTo>
                  <a:lnTo>
                    <a:pt x="1168" y="2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C48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7" name="object 1857" descr=""/>
            <p:cNvSpPr/>
            <p:nvPr/>
          </p:nvSpPr>
          <p:spPr>
            <a:xfrm>
              <a:off x="1965807" y="5551359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479" y="1155"/>
                  </a:moveTo>
                  <a:lnTo>
                    <a:pt x="3060" y="1028"/>
                  </a:lnTo>
                  <a:lnTo>
                    <a:pt x="2628" y="914"/>
                  </a:lnTo>
                  <a:lnTo>
                    <a:pt x="2209" y="787"/>
                  </a:lnTo>
                  <a:lnTo>
                    <a:pt x="736" y="1447"/>
                  </a:lnTo>
                  <a:lnTo>
                    <a:pt x="0" y="1790"/>
                  </a:lnTo>
                  <a:lnTo>
                    <a:pt x="1257" y="2120"/>
                  </a:lnTo>
                  <a:lnTo>
                    <a:pt x="2451" y="2095"/>
                  </a:lnTo>
                  <a:lnTo>
                    <a:pt x="3479" y="1155"/>
                  </a:lnTo>
                  <a:close/>
                </a:path>
                <a:path w="8255" h="2539">
                  <a:moveTo>
                    <a:pt x="7696" y="0"/>
                  </a:moveTo>
                  <a:lnTo>
                    <a:pt x="7035" y="25"/>
                  </a:lnTo>
                  <a:lnTo>
                    <a:pt x="5715" y="50"/>
                  </a:lnTo>
                  <a:lnTo>
                    <a:pt x="5626" y="317"/>
                  </a:lnTo>
                  <a:lnTo>
                    <a:pt x="5549" y="596"/>
                  </a:lnTo>
                  <a:lnTo>
                    <a:pt x="5486" y="876"/>
                  </a:lnTo>
                  <a:lnTo>
                    <a:pt x="6362" y="927"/>
                  </a:lnTo>
                  <a:lnTo>
                    <a:pt x="7124" y="711"/>
                  </a:lnTo>
                  <a:lnTo>
                    <a:pt x="7696" y="0"/>
                  </a:lnTo>
                  <a:close/>
                </a:path>
              </a:pathLst>
            </a:custGeom>
            <a:solidFill>
              <a:srgbClr val="D5B2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8" name="object 1858" descr=""/>
            <p:cNvSpPr/>
            <p:nvPr/>
          </p:nvSpPr>
          <p:spPr>
            <a:xfrm>
              <a:off x="1873441" y="553936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3098" y="0"/>
                  </a:moveTo>
                  <a:lnTo>
                    <a:pt x="1003" y="38"/>
                  </a:lnTo>
                  <a:lnTo>
                    <a:pt x="660" y="165"/>
                  </a:lnTo>
                  <a:lnTo>
                    <a:pt x="330" y="304"/>
                  </a:lnTo>
                  <a:lnTo>
                    <a:pt x="0" y="431"/>
                  </a:lnTo>
                  <a:lnTo>
                    <a:pt x="774" y="1003"/>
                  </a:lnTo>
                  <a:lnTo>
                    <a:pt x="1155" y="1295"/>
                  </a:lnTo>
                  <a:lnTo>
                    <a:pt x="1816" y="1168"/>
                  </a:lnTo>
                  <a:lnTo>
                    <a:pt x="2463" y="1054"/>
                  </a:lnTo>
                  <a:lnTo>
                    <a:pt x="3111" y="927"/>
                  </a:lnTo>
                  <a:lnTo>
                    <a:pt x="3263" y="825"/>
                  </a:lnTo>
                  <a:lnTo>
                    <a:pt x="3416" y="406"/>
                  </a:lnTo>
                  <a:lnTo>
                    <a:pt x="3327" y="203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DEDD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9" name="object 1859" descr=""/>
            <p:cNvSpPr/>
            <p:nvPr/>
          </p:nvSpPr>
          <p:spPr>
            <a:xfrm>
              <a:off x="1869164" y="553923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939" y="0"/>
                  </a:moveTo>
                  <a:lnTo>
                    <a:pt x="0" y="1155"/>
                  </a:lnTo>
                  <a:lnTo>
                    <a:pt x="1130" y="1460"/>
                  </a:lnTo>
                  <a:lnTo>
                    <a:pt x="3441" y="393"/>
                  </a:lnTo>
                  <a:lnTo>
                    <a:pt x="2209" y="292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9C5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0" name="object 1860" descr=""/>
            <p:cNvSpPr/>
            <p:nvPr/>
          </p:nvSpPr>
          <p:spPr>
            <a:xfrm>
              <a:off x="1873446" y="5532438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30" h="6350">
                  <a:moveTo>
                    <a:pt x="4927" y="0"/>
                  </a:moveTo>
                  <a:lnTo>
                    <a:pt x="2082" y="1663"/>
                  </a:lnTo>
                  <a:lnTo>
                    <a:pt x="1028" y="1803"/>
                  </a:lnTo>
                  <a:lnTo>
                    <a:pt x="0" y="3632"/>
                  </a:lnTo>
                  <a:lnTo>
                    <a:pt x="1384" y="4165"/>
                  </a:lnTo>
                  <a:lnTo>
                    <a:pt x="3098" y="3467"/>
                  </a:lnTo>
                  <a:lnTo>
                    <a:pt x="4267" y="4800"/>
                  </a:lnTo>
                  <a:lnTo>
                    <a:pt x="4584" y="5283"/>
                  </a:lnTo>
                  <a:lnTo>
                    <a:pt x="5029" y="5613"/>
                  </a:lnTo>
                  <a:lnTo>
                    <a:pt x="5575" y="5803"/>
                  </a:lnTo>
                  <a:lnTo>
                    <a:pt x="6985" y="5968"/>
                  </a:lnTo>
                  <a:lnTo>
                    <a:pt x="8407" y="6222"/>
                  </a:lnTo>
                  <a:lnTo>
                    <a:pt x="9779" y="5638"/>
                  </a:lnTo>
                  <a:lnTo>
                    <a:pt x="10591" y="5206"/>
                  </a:lnTo>
                  <a:lnTo>
                    <a:pt x="11074" y="4546"/>
                  </a:lnTo>
                  <a:lnTo>
                    <a:pt x="11112" y="3594"/>
                  </a:lnTo>
                  <a:lnTo>
                    <a:pt x="11036" y="2997"/>
                  </a:lnTo>
                  <a:lnTo>
                    <a:pt x="10744" y="2527"/>
                  </a:lnTo>
                  <a:lnTo>
                    <a:pt x="10248" y="2184"/>
                  </a:lnTo>
                  <a:lnTo>
                    <a:pt x="7569" y="1409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BF6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1" name="object 1861" descr=""/>
            <p:cNvSpPr/>
            <p:nvPr/>
          </p:nvSpPr>
          <p:spPr>
            <a:xfrm>
              <a:off x="1875533" y="5531691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5410" y="0"/>
                  </a:moveTo>
                  <a:lnTo>
                    <a:pt x="3174" y="342"/>
                  </a:lnTo>
                  <a:lnTo>
                    <a:pt x="2184" y="749"/>
                  </a:lnTo>
                  <a:lnTo>
                    <a:pt x="1130" y="863"/>
                  </a:lnTo>
                  <a:lnTo>
                    <a:pt x="114" y="1155"/>
                  </a:lnTo>
                  <a:lnTo>
                    <a:pt x="0" y="2412"/>
                  </a:lnTo>
                  <a:lnTo>
                    <a:pt x="8356" y="3682"/>
                  </a:lnTo>
                  <a:lnTo>
                    <a:pt x="8928" y="3886"/>
                  </a:lnTo>
                  <a:lnTo>
                    <a:pt x="9385" y="3733"/>
                  </a:lnTo>
                  <a:lnTo>
                    <a:pt x="9715" y="3225"/>
                  </a:lnTo>
                  <a:lnTo>
                    <a:pt x="9855" y="2666"/>
                  </a:lnTo>
                  <a:lnTo>
                    <a:pt x="9715" y="2184"/>
                  </a:lnTo>
                  <a:lnTo>
                    <a:pt x="9283" y="1790"/>
                  </a:lnTo>
                  <a:lnTo>
                    <a:pt x="7480" y="342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E3D6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2" name="object 1862" descr=""/>
            <p:cNvSpPr/>
            <p:nvPr/>
          </p:nvSpPr>
          <p:spPr>
            <a:xfrm>
              <a:off x="1875641" y="553007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41" y="0"/>
                  </a:moveTo>
                  <a:lnTo>
                    <a:pt x="2578" y="101"/>
                  </a:lnTo>
                  <a:lnTo>
                    <a:pt x="2019" y="1054"/>
                  </a:lnTo>
                  <a:lnTo>
                    <a:pt x="0" y="2768"/>
                  </a:lnTo>
                  <a:lnTo>
                    <a:pt x="3098" y="2844"/>
                  </a:lnTo>
                  <a:lnTo>
                    <a:pt x="3886" y="2235"/>
                  </a:lnTo>
                  <a:lnTo>
                    <a:pt x="5537" y="2743"/>
                  </a:lnTo>
                  <a:lnTo>
                    <a:pt x="5448" y="1016"/>
                  </a:lnTo>
                  <a:lnTo>
                    <a:pt x="5181" y="635"/>
                  </a:lnTo>
                  <a:lnTo>
                    <a:pt x="4838" y="342"/>
                  </a:lnTo>
                  <a:lnTo>
                    <a:pt x="4406" y="190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A77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3" name="object 1863" descr=""/>
            <p:cNvSpPr/>
            <p:nvPr/>
          </p:nvSpPr>
          <p:spPr>
            <a:xfrm>
              <a:off x="1877644" y="552923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981" y="0"/>
                  </a:moveTo>
                  <a:lnTo>
                    <a:pt x="977" y="25"/>
                  </a:lnTo>
                  <a:lnTo>
                    <a:pt x="0" y="558"/>
                  </a:lnTo>
                  <a:lnTo>
                    <a:pt x="12" y="1905"/>
                  </a:lnTo>
                  <a:lnTo>
                    <a:pt x="3124" y="1701"/>
                  </a:lnTo>
                  <a:lnTo>
                    <a:pt x="3276" y="1536"/>
                  </a:lnTo>
                  <a:lnTo>
                    <a:pt x="3251" y="558"/>
                  </a:lnTo>
                  <a:lnTo>
                    <a:pt x="3022" y="330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E7E2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4" name="object 1864" descr=""/>
            <p:cNvSpPr/>
            <p:nvPr/>
          </p:nvSpPr>
          <p:spPr>
            <a:xfrm>
              <a:off x="1875196" y="552043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425" y="0"/>
                  </a:moveTo>
                  <a:lnTo>
                    <a:pt x="1346" y="25"/>
                  </a:lnTo>
                  <a:lnTo>
                    <a:pt x="812" y="25"/>
                  </a:lnTo>
                  <a:lnTo>
                    <a:pt x="177" y="38"/>
                  </a:lnTo>
                  <a:lnTo>
                    <a:pt x="0" y="355"/>
                  </a:lnTo>
                  <a:lnTo>
                    <a:pt x="215" y="927"/>
                  </a:lnTo>
                  <a:lnTo>
                    <a:pt x="253" y="1295"/>
                  </a:lnTo>
                  <a:lnTo>
                    <a:pt x="304" y="1663"/>
                  </a:lnTo>
                  <a:lnTo>
                    <a:pt x="342" y="2044"/>
                  </a:lnTo>
                  <a:lnTo>
                    <a:pt x="647" y="2374"/>
                  </a:lnTo>
                  <a:lnTo>
                    <a:pt x="2920" y="622"/>
                  </a:lnTo>
                  <a:lnTo>
                    <a:pt x="2793" y="27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5" name="object 1865" descr=""/>
            <p:cNvSpPr/>
            <p:nvPr/>
          </p:nvSpPr>
          <p:spPr>
            <a:xfrm>
              <a:off x="1873380" y="5520331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1625" y="0"/>
                  </a:moveTo>
                  <a:lnTo>
                    <a:pt x="685" y="50"/>
                  </a:lnTo>
                  <a:lnTo>
                    <a:pt x="0" y="927"/>
                  </a:lnTo>
                  <a:lnTo>
                    <a:pt x="673" y="965"/>
                  </a:lnTo>
                  <a:lnTo>
                    <a:pt x="1346" y="990"/>
                  </a:lnTo>
                  <a:lnTo>
                    <a:pt x="2031" y="1028"/>
                  </a:lnTo>
                  <a:lnTo>
                    <a:pt x="2628" y="126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A96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6" name="object 1866" descr=""/>
            <p:cNvSpPr/>
            <p:nvPr/>
          </p:nvSpPr>
          <p:spPr>
            <a:xfrm>
              <a:off x="1875539" y="55218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727" y="0"/>
                  </a:moveTo>
                  <a:lnTo>
                    <a:pt x="939" y="508"/>
                  </a:lnTo>
                  <a:lnTo>
                    <a:pt x="622" y="520"/>
                  </a:lnTo>
                  <a:lnTo>
                    <a:pt x="317" y="558"/>
                  </a:lnTo>
                  <a:lnTo>
                    <a:pt x="0" y="609"/>
                  </a:lnTo>
                  <a:lnTo>
                    <a:pt x="25" y="927"/>
                  </a:lnTo>
                  <a:lnTo>
                    <a:pt x="63" y="1244"/>
                  </a:lnTo>
                  <a:lnTo>
                    <a:pt x="114" y="1549"/>
                  </a:lnTo>
                  <a:lnTo>
                    <a:pt x="2146" y="1739"/>
                  </a:lnTo>
                  <a:lnTo>
                    <a:pt x="2209" y="1536"/>
                  </a:lnTo>
                  <a:lnTo>
                    <a:pt x="2362" y="1117"/>
                  </a:lnTo>
                  <a:lnTo>
                    <a:pt x="2095" y="419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AB6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7" name="object 1867" descr=""/>
            <p:cNvSpPr/>
            <p:nvPr/>
          </p:nvSpPr>
          <p:spPr>
            <a:xfrm>
              <a:off x="1872425" y="55214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22" y="0"/>
                  </a:moveTo>
                  <a:lnTo>
                    <a:pt x="304" y="0"/>
                  </a:lnTo>
                  <a:lnTo>
                    <a:pt x="0" y="76"/>
                  </a:lnTo>
                  <a:lnTo>
                    <a:pt x="317" y="939"/>
                  </a:lnTo>
                  <a:lnTo>
                    <a:pt x="622" y="850"/>
                  </a:lnTo>
                  <a:lnTo>
                    <a:pt x="927" y="6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ADC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8" name="object 1868" descr=""/>
            <p:cNvSpPr/>
            <p:nvPr/>
          </p:nvSpPr>
          <p:spPr>
            <a:xfrm>
              <a:off x="1880476" y="552848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432" y="0"/>
                  </a:moveTo>
                  <a:lnTo>
                    <a:pt x="3975" y="12"/>
                  </a:lnTo>
                  <a:lnTo>
                    <a:pt x="3543" y="495"/>
                  </a:lnTo>
                  <a:lnTo>
                    <a:pt x="2920" y="495"/>
                  </a:lnTo>
                  <a:lnTo>
                    <a:pt x="1689" y="520"/>
                  </a:lnTo>
                  <a:lnTo>
                    <a:pt x="1142" y="660"/>
                  </a:lnTo>
                  <a:lnTo>
                    <a:pt x="520" y="711"/>
                  </a:lnTo>
                  <a:lnTo>
                    <a:pt x="368" y="1435"/>
                  </a:lnTo>
                  <a:lnTo>
                    <a:pt x="368" y="1777"/>
                  </a:lnTo>
                  <a:lnTo>
                    <a:pt x="342" y="2108"/>
                  </a:lnTo>
                  <a:lnTo>
                    <a:pt x="292" y="2451"/>
                  </a:lnTo>
                  <a:lnTo>
                    <a:pt x="114" y="2616"/>
                  </a:lnTo>
                  <a:lnTo>
                    <a:pt x="25" y="2806"/>
                  </a:lnTo>
                  <a:lnTo>
                    <a:pt x="0" y="3047"/>
                  </a:lnTo>
                  <a:lnTo>
                    <a:pt x="1333" y="3555"/>
                  </a:lnTo>
                  <a:lnTo>
                    <a:pt x="2679" y="3759"/>
                  </a:lnTo>
                  <a:lnTo>
                    <a:pt x="4051" y="3225"/>
                  </a:lnTo>
                  <a:lnTo>
                    <a:pt x="4571" y="2971"/>
                  </a:lnTo>
                  <a:lnTo>
                    <a:pt x="4927" y="2578"/>
                  </a:lnTo>
                  <a:lnTo>
                    <a:pt x="5130" y="2031"/>
                  </a:lnTo>
                  <a:lnTo>
                    <a:pt x="5232" y="1485"/>
                  </a:lnTo>
                  <a:lnTo>
                    <a:pt x="5156" y="952"/>
                  </a:lnTo>
                  <a:lnTo>
                    <a:pt x="4902" y="444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9" name="object 1869" descr=""/>
            <p:cNvSpPr/>
            <p:nvPr/>
          </p:nvSpPr>
          <p:spPr>
            <a:xfrm>
              <a:off x="1877647" y="552777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060" y="0"/>
                  </a:moveTo>
                  <a:lnTo>
                    <a:pt x="1523" y="1003"/>
                  </a:lnTo>
                  <a:lnTo>
                    <a:pt x="12" y="1092"/>
                  </a:lnTo>
                  <a:lnTo>
                    <a:pt x="12" y="1714"/>
                  </a:lnTo>
                  <a:lnTo>
                    <a:pt x="0" y="2019"/>
                  </a:lnTo>
                  <a:lnTo>
                    <a:pt x="2133" y="2095"/>
                  </a:lnTo>
                  <a:lnTo>
                    <a:pt x="3200" y="2146"/>
                  </a:lnTo>
                  <a:lnTo>
                    <a:pt x="4521" y="123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0" name="object 1870" descr=""/>
            <p:cNvSpPr/>
            <p:nvPr/>
          </p:nvSpPr>
          <p:spPr>
            <a:xfrm>
              <a:off x="1881581" y="552518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698" y="0"/>
                  </a:moveTo>
                  <a:lnTo>
                    <a:pt x="0" y="622"/>
                  </a:lnTo>
                  <a:lnTo>
                    <a:pt x="127" y="901"/>
                  </a:lnTo>
                  <a:lnTo>
                    <a:pt x="292" y="1181"/>
                  </a:lnTo>
                  <a:lnTo>
                    <a:pt x="469" y="1435"/>
                  </a:lnTo>
                  <a:lnTo>
                    <a:pt x="812" y="1435"/>
                  </a:lnTo>
                  <a:lnTo>
                    <a:pt x="1143" y="1511"/>
                  </a:lnTo>
                  <a:lnTo>
                    <a:pt x="1447" y="1663"/>
                  </a:lnTo>
                  <a:lnTo>
                    <a:pt x="1600" y="990"/>
                  </a:lnTo>
                  <a:lnTo>
                    <a:pt x="1193" y="317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1" name="object 1871" descr=""/>
            <p:cNvSpPr/>
            <p:nvPr/>
          </p:nvSpPr>
          <p:spPr>
            <a:xfrm>
              <a:off x="1882876" y="552628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47" y="952"/>
                  </a:moveTo>
                  <a:lnTo>
                    <a:pt x="1270" y="292"/>
                  </a:lnTo>
                  <a:lnTo>
                    <a:pt x="863" y="12"/>
                  </a:lnTo>
                  <a:lnTo>
                    <a:pt x="444" y="0"/>
                  </a:lnTo>
                  <a:lnTo>
                    <a:pt x="0" y="203"/>
                  </a:lnTo>
                  <a:lnTo>
                    <a:pt x="152" y="558"/>
                  </a:lnTo>
                  <a:lnTo>
                    <a:pt x="1104" y="1536"/>
                  </a:lnTo>
                  <a:lnTo>
                    <a:pt x="1447" y="952"/>
                  </a:lnTo>
                  <a:close/>
                </a:path>
                <a:path w="2539" h="3175">
                  <a:moveTo>
                    <a:pt x="2451" y="2552"/>
                  </a:moveTo>
                  <a:lnTo>
                    <a:pt x="2413" y="1536"/>
                  </a:lnTo>
                  <a:lnTo>
                    <a:pt x="2286" y="1333"/>
                  </a:lnTo>
                  <a:lnTo>
                    <a:pt x="1930" y="1143"/>
                  </a:lnTo>
                  <a:lnTo>
                    <a:pt x="1473" y="1155"/>
                  </a:lnTo>
                  <a:lnTo>
                    <a:pt x="1104" y="1536"/>
                  </a:lnTo>
                  <a:lnTo>
                    <a:pt x="1143" y="2679"/>
                  </a:lnTo>
                  <a:lnTo>
                    <a:pt x="1460" y="2781"/>
                  </a:lnTo>
                  <a:lnTo>
                    <a:pt x="1778" y="2832"/>
                  </a:lnTo>
                  <a:lnTo>
                    <a:pt x="2108" y="2857"/>
                  </a:lnTo>
                  <a:lnTo>
                    <a:pt x="2451" y="2552"/>
                  </a:lnTo>
                  <a:close/>
                </a:path>
              </a:pathLst>
            </a:custGeom>
            <a:solidFill>
              <a:srgbClr val="B16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2" name="object 1872" descr=""/>
            <p:cNvSpPr/>
            <p:nvPr/>
          </p:nvSpPr>
          <p:spPr>
            <a:xfrm>
              <a:off x="1877521" y="552298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838" y="0"/>
                  </a:moveTo>
                  <a:lnTo>
                    <a:pt x="393" y="88"/>
                  </a:lnTo>
                  <a:lnTo>
                    <a:pt x="0" y="393"/>
                  </a:lnTo>
                  <a:lnTo>
                    <a:pt x="165" y="622"/>
                  </a:lnTo>
                  <a:lnTo>
                    <a:pt x="88" y="1854"/>
                  </a:lnTo>
                  <a:lnTo>
                    <a:pt x="38" y="2463"/>
                  </a:lnTo>
                  <a:lnTo>
                    <a:pt x="1130" y="2501"/>
                  </a:lnTo>
                  <a:lnTo>
                    <a:pt x="2209" y="2552"/>
                  </a:lnTo>
                  <a:lnTo>
                    <a:pt x="3301" y="2590"/>
                  </a:lnTo>
                  <a:lnTo>
                    <a:pt x="3695" y="927"/>
                  </a:lnTo>
                  <a:lnTo>
                    <a:pt x="2374" y="609"/>
                  </a:lnTo>
                  <a:lnTo>
                    <a:pt x="1333" y="88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3" name="object 1873" descr=""/>
            <p:cNvSpPr/>
            <p:nvPr/>
          </p:nvSpPr>
          <p:spPr>
            <a:xfrm>
              <a:off x="1878714" y="5522146"/>
              <a:ext cx="10160" cy="5715"/>
            </a:xfrm>
            <a:custGeom>
              <a:avLst/>
              <a:gdLst/>
              <a:ahLst/>
              <a:cxnLst/>
              <a:rect l="l" t="t" r="r" b="b"/>
              <a:pathLst>
                <a:path w="10160" h="5714">
                  <a:moveTo>
                    <a:pt x="4838" y="0"/>
                  </a:moveTo>
                  <a:lnTo>
                    <a:pt x="3771" y="38"/>
                  </a:lnTo>
                  <a:lnTo>
                    <a:pt x="990" y="203"/>
                  </a:lnTo>
                  <a:lnTo>
                    <a:pt x="0" y="1409"/>
                  </a:lnTo>
                  <a:lnTo>
                    <a:pt x="2108" y="3428"/>
                  </a:lnTo>
                  <a:lnTo>
                    <a:pt x="2336" y="3581"/>
                  </a:lnTo>
                  <a:lnTo>
                    <a:pt x="2590" y="3657"/>
                  </a:lnTo>
                  <a:lnTo>
                    <a:pt x="2857" y="3657"/>
                  </a:lnTo>
                  <a:lnTo>
                    <a:pt x="3441" y="3619"/>
                  </a:lnTo>
                  <a:lnTo>
                    <a:pt x="3873" y="3848"/>
                  </a:lnTo>
                  <a:lnTo>
                    <a:pt x="4165" y="4343"/>
                  </a:lnTo>
                  <a:lnTo>
                    <a:pt x="5232" y="4610"/>
                  </a:lnTo>
                  <a:lnTo>
                    <a:pt x="5753" y="5118"/>
                  </a:lnTo>
                  <a:lnTo>
                    <a:pt x="6489" y="5105"/>
                  </a:lnTo>
                  <a:lnTo>
                    <a:pt x="7137" y="5308"/>
                  </a:lnTo>
                  <a:lnTo>
                    <a:pt x="7594" y="5295"/>
                  </a:lnTo>
                  <a:lnTo>
                    <a:pt x="8889" y="3848"/>
                  </a:lnTo>
                  <a:lnTo>
                    <a:pt x="7708" y="2476"/>
                  </a:lnTo>
                  <a:lnTo>
                    <a:pt x="10007" y="2844"/>
                  </a:lnTo>
                  <a:lnTo>
                    <a:pt x="9804" y="1981"/>
                  </a:lnTo>
                  <a:lnTo>
                    <a:pt x="9804" y="1473"/>
                  </a:lnTo>
                  <a:lnTo>
                    <a:pt x="9601" y="1054"/>
                  </a:lnTo>
                  <a:lnTo>
                    <a:pt x="9169" y="761"/>
                  </a:lnTo>
                  <a:lnTo>
                    <a:pt x="8496" y="393"/>
                  </a:lnTo>
                  <a:lnTo>
                    <a:pt x="7746" y="190"/>
                  </a:lnTo>
                  <a:lnTo>
                    <a:pt x="5918" y="25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DEC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4" name="object 1874" descr=""/>
            <p:cNvSpPr/>
            <p:nvPr/>
          </p:nvSpPr>
          <p:spPr>
            <a:xfrm>
              <a:off x="1876540" y="553723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168" y="0"/>
                  </a:moveTo>
                  <a:lnTo>
                    <a:pt x="444" y="520"/>
                  </a:lnTo>
                  <a:lnTo>
                    <a:pt x="50" y="1231"/>
                  </a:lnTo>
                  <a:lnTo>
                    <a:pt x="0" y="2120"/>
                  </a:lnTo>
                  <a:lnTo>
                    <a:pt x="0" y="2438"/>
                  </a:lnTo>
                  <a:lnTo>
                    <a:pt x="12" y="2743"/>
                  </a:lnTo>
                  <a:lnTo>
                    <a:pt x="12" y="3060"/>
                  </a:lnTo>
                  <a:lnTo>
                    <a:pt x="317" y="3136"/>
                  </a:lnTo>
                  <a:lnTo>
                    <a:pt x="622" y="3200"/>
                  </a:lnTo>
                  <a:lnTo>
                    <a:pt x="927" y="3225"/>
                  </a:lnTo>
                  <a:lnTo>
                    <a:pt x="1270" y="2959"/>
                  </a:lnTo>
                  <a:lnTo>
                    <a:pt x="1651" y="2768"/>
                  </a:lnTo>
                  <a:lnTo>
                    <a:pt x="2070" y="2654"/>
                  </a:lnTo>
                  <a:lnTo>
                    <a:pt x="2844" y="2552"/>
                  </a:lnTo>
                  <a:lnTo>
                    <a:pt x="3581" y="2438"/>
                  </a:lnTo>
                  <a:lnTo>
                    <a:pt x="4305" y="2311"/>
                  </a:lnTo>
                  <a:lnTo>
                    <a:pt x="4889" y="241"/>
                  </a:lnTo>
                  <a:lnTo>
                    <a:pt x="2794" y="990"/>
                  </a:lnTo>
                  <a:lnTo>
                    <a:pt x="2120" y="254"/>
                  </a:lnTo>
                  <a:lnTo>
                    <a:pt x="1816" y="127"/>
                  </a:lnTo>
                  <a:lnTo>
                    <a:pt x="1498" y="3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DFD7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5" name="object 1875" descr=""/>
            <p:cNvSpPr/>
            <p:nvPr/>
          </p:nvSpPr>
          <p:spPr>
            <a:xfrm>
              <a:off x="1978375" y="553696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4559" y="0"/>
                  </a:moveTo>
                  <a:lnTo>
                    <a:pt x="3073" y="2082"/>
                  </a:lnTo>
                  <a:lnTo>
                    <a:pt x="1650" y="1498"/>
                  </a:lnTo>
                  <a:lnTo>
                    <a:pt x="1142" y="1803"/>
                  </a:lnTo>
                  <a:lnTo>
                    <a:pt x="558" y="1981"/>
                  </a:lnTo>
                  <a:lnTo>
                    <a:pt x="101" y="2374"/>
                  </a:lnTo>
                  <a:lnTo>
                    <a:pt x="12" y="2501"/>
                  </a:lnTo>
                  <a:lnTo>
                    <a:pt x="12" y="2768"/>
                  </a:lnTo>
                  <a:lnTo>
                    <a:pt x="0" y="3009"/>
                  </a:lnTo>
                  <a:lnTo>
                    <a:pt x="101" y="3225"/>
                  </a:lnTo>
                  <a:lnTo>
                    <a:pt x="330" y="3428"/>
                  </a:lnTo>
                  <a:lnTo>
                    <a:pt x="1854" y="3708"/>
                  </a:lnTo>
                  <a:lnTo>
                    <a:pt x="3301" y="3352"/>
                  </a:lnTo>
                  <a:lnTo>
                    <a:pt x="4711" y="2793"/>
                  </a:lnTo>
                  <a:lnTo>
                    <a:pt x="5130" y="2400"/>
                  </a:lnTo>
                  <a:lnTo>
                    <a:pt x="5537" y="1993"/>
                  </a:lnTo>
                  <a:lnTo>
                    <a:pt x="5956" y="1600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D69F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6" name="object 1876" descr=""/>
            <p:cNvSpPr/>
            <p:nvPr/>
          </p:nvSpPr>
          <p:spPr>
            <a:xfrm>
              <a:off x="1974089" y="553671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019" y="0"/>
                  </a:moveTo>
                  <a:lnTo>
                    <a:pt x="1308" y="139"/>
                  </a:lnTo>
                  <a:lnTo>
                    <a:pt x="596" y="253"/>
                  </a:lnTo>
                  <a:lnTo>
                    <a:pt x="215" y="571"/>
                  </a:lnTo>
                  <a:lnTo>
                    <a:pt x="0" y="977"/>
                  </a:lnTo>
                  <a:lnTo>
                    <a:pt x="12" y="1473"/>
                  </a:lnTo>
                  <a:lnTo>
                    <a:pt x="190" y="2209"/>
                  </a:lnTo>
                  <a:lnTo>
                    <a:pt x="635" y="2743"/>
                  </a:lnTo>
                  <a:lnTo>
                    <a:pt x="1257" y="3149"/>
                  </a:lnTo>
                  <a:lnTo>
                    <a:pt x="1701" y="3340"/>
                  </a:lnTo>
                  <a:lnTo>
                    <a:pt x="2159" y="3390"/>
                  </a:lnTo>
                  <a:lnTo>
                    <a:pt x="2628" y="3314"/>
                  </a:lnTo>
                  <a:lnTo>
                    <a:pt x="3302" y="3263"/>
                  </a:lnTo>
                  <a:lnTo>
                    <a:pt x="4013" y="3378"/>
                  </a:lnTo>
                  <a:lnTo>
                    <a:pt x="4610" y="2908"/>
                  </a:lnTo>
                  <a:lnTo>
                    <a:pt x="5930" y="1739"/>
                  </a:lnTo>
                  <a:lnTo>
                    <a:pt x="5029" y="1727"/>
                  </a:lnTo>
                  <a:lnTo>
                    <a:pt x="4178" y="1587"/>
                  </a:lnTo>
                  <a:lnTo>
                    <a:pt x="3619" y="774"/>
                  </a:lnTo>
                  <a:lnTo>
                    <a:pt x="3276" y="673"/>
                  </a:lnTo>
                  <a:lnTo>
                    <a:pt x="2946" y="622"/>
                  </a:lnTo>
                  <a:lnTo>
                    <a:pt x="2590" y="622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0CC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7" name="object 1877" descr=""/>
            <p:cNvSpPr/>
            <p:nvPr/>
          </p:nvSpPr>
          <p:spPr>
            <a:xfrm>
              <a:off x="1987269" y="553737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2" y="0"/>
                  </a:moveTo>
                  <a:lnTo>
                    <a:pt x="0" y="342"/>
                  </a:lnTo>
                  <a:lnTo>
                    <a:pt x="0" y="685"/>
                  </a:lnTo>
                  <a:lnTo>
                    <a:pt x="25" y="1028"/>
                  </a:lnTo>
                  <a:lnTo>
                    <a:pt x="965" y="673"/>
                  </a:lnTo>
                  <a:lnTo>
                    <a:pt x="812" y="33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D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8" name="object 1878" descr=""/>
            <p:cNvSpPr/>
            <p:nvPr/>
          </p:nvSpPr>
          <p:spPr>
            <a:xfrm>
              <a:off x="1986252" y="553964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0" y="0"/>
                  </a:moveTo>
                  <a:lnTo>
                    <a:pt x="25" y="177"/>
                  </a:lnTo>
                  <a:lnTo>
                    <a:pt x="63" y="368"/>
                  </a:lnTo>
                  <a:lnTo>
                    <a:pt x="114" y="546"/>
                  </a:lnTo>
                  <a:lnTo>
                    <a:pt x="368" y="482"/>
                  </a:lnTo>
                  <a:lnTo>
                    <a:pt x="330" y="292"/>
                  </a:lnTo>
                  <a:lnTo>
                    <a:pt x="165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9" name="object 1879" descr=""/>
            <p:cNvSpPr/>
            <p:nvPr/>
          </p:nvSpPr>
          <p:spPr>
            <a:xfrm>
              <a:off x="1988866" y="553955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485" y="0"/>
                  </a:moveTo>
                  <a:lnTo>
                    <a:pt x="0" y="380"/>
                  </a:lnTo>
                  <a:lnTo>
                    <a:pt x="342" y="952"/>
                  </a:lnTo>
                  <a:lnTo>
                    <a:pt x="914" y="812"/>
                  </a:lnTo>
                  <a:lnTo>
                    <a:pt x="1422" y="863"/>
                  </a:lnTo>
                  <a:lnTo>
                    <a:pt x="1562" y="863"/>
                  </a:lnTo>
                  <a:lnTo>
                    <a:pt x="1816" y="609"/>
                  </a:lnTo>
                  <a:lnTo>
                    <a:pt x="1955" y="419"/>
                  </a:lnTo>
                  <a:lnTo>
                    <a:pt x="1841" y="22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B76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0" name="object 1880" descr=""/>
            <p:cNvSpPr/>
            <p:nvPr/>
          </p:nvSpPr>
          <p:spPr>
            <a:xfrm>
              <a:off x="1990289" y="55394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244" y="0"/>
                  </a:moveTo>
                  <a:lnTo>
                    <a:pt x="457" y="50"/>
                  </a:lnTo>
                  <a:lnTo>
                    <a:pt x="63" y="63"/>
                  </a:lnTo>
                  <a:lnTo>
                    <a:pt x="139" y="355"/>
                  </a:lnTo>
                  <a:lnTo>
                    <a:pt x="114" y="647"/>
                  </a:lnTo>
                  <a:lnTo>
                    <a:pt x="0" y="927"/>
                  </a:lnTo>
                  <a:lnTo>
                    <a:pt x="1244" y="106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E9F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1" name="object 1881" descr=""/>
            <p:cNvSpPr/>
            <p:nvPr/>
          </p:nvSpPr>
          <p:spPr>
            <a:xfrm>
              <a:off x="1965249" y="5540957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4787" y="0"/>
                  </a:moveTo>
                  <a:lnTo>
                    <a:pt x="2705" y="88"/>
                  </a:lnTo>
                  <a:lnTo>
                    <a:pt x="622" y="1498"/>
                  </a:lnTo>
                  <a:lnTo>
                    <a:pt x="120" y="2819"/>
                  </a:lnTo>
                  <a:lnTo>
                    <a:pt x="0" y="4025"/>
                  </a:lnTo>
                  <a:lnTo>
                    <a:pt x="1981" y="4089"/>
                  </a:lnTo>
                  <a:lnTo>
                    <a:pt x="2027" y="3886"/>
                  </a:lnTo>
                  <a:lnTo>
                    <a:pt x="2794" y="2819"/>
                  </a:lnTo>
                  <a:lnTo>
                    <a:pt x="9181" y="2819"/>
                  </a:lnTo>
                  <a:lnTo>
                    <a:pt x="9156" y="2222"/>
                  </a:lnTo>
                  <a:lnTo>
                    <a:pt x="8153" y="1714"/>
                  </a:lnTo>
                  <a:lnTo>
                    <a:pt x="6858" y="1498"/>
                  </a:lnTo>
                  <a:lnTo>
                    <a:pt x="4787" y="0"/>
                  </a:lnTo>
                  <a:close/>
                </a:path>
                <a:path w="9525" h="4445">
                  <a:moveTo>
                    <a:pt x="9181" y="2819"/>
                  </a:moveTo>
                  <a:lnTo>
                    <a:pt x="2794" y="2819"/>
                  </a:lnTo>
                  <a:lnTo>
                    <a:pt x="3886" y="3289"/>
                  </a:lnTo>
                  <a:lnTo>
                    <a:pt x="4953" y="3657"/>
                  </a:lnTo>
                  <a:lnTo>
                    <a:pt x="7124" y="3886"/>
                  </a:lnTo>
                  <a:lnTo>
                    <a:pt x="7099" y="3556"/>
                  </a:lnTo>
                  <a:lnTo>
                    <a:pt x="7480" y="3403"/>
                  </a:lnTo>
                  <a:lnTo>
                    <a:pt x="9206" y="3403"/>
                  </a:lnTo>
                  <a:lnTo>
                    <a:pt x="9181" y="2819"/>
                  </a:lnTo>
                  <a:close/>
                </a:path>
                <a:path w="9525" h="4445">
                  <a:moveTo>
                    <a:pt x="9206" y="3403"/>
                  </a:moveTo>
                  <a:lnTo>
                    <a:pt x="7480" y="3403"/>
                  </a:lnTo>
                  <a:lnTo>
                    <a:pt x="7848" y="3416"/>
                  </a:lnTo>
                  <a:lnTo>
                    <a:pt x="8204" y="3632"/>
                  </a:lnTo>
                  <a:lnTo>
                    <a:pt x="8699" y="3746"/>
                  </a:lnTo>
                  <a:lnTo>
                    <a:pt x="9220" y="3721"/>
                  </a:lnTo>
                  <a:lnTo>
                    <a:pt x="9206" y="3403"/>
                  </a:lnTo>
                  <a:close/>
                </a:path>
              </a:pathLst>
            </a:custGeom>
            <a:solidFill>
              <a:srgbClr val="DDD3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2" name="object 1882" descr=""/>
            <p:cNvSpPr/>
            <p:nvPr/>
          </p:nvSpPr>
          <p:spPr>
            <a:xfrm>
              <a:off x="1965699" y="553962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238" y="0"/>
                  </a:moveTo>
                  <a:lnTo>
                    <a:pt x="0" y="2057"/>
                  </a:lnTo>
                  <a:lnTo>
                    <a:pt x="50" y="2501"/>
                  </a:lnTo>
                  <a:lnTo>
                    <a:pt x="330" y="2908"/>
                  </a:lnTo>
                  <a:lnTo>
                    <a:pt x="6413" y="2832"/>
                  </a:lnTo>
                  <a:lnTo>
                    <a:pt x="6540" y="2616"/>
                  </a:lnTo>
                  <a:lnTo>
                    <a:pt x="6642" y="2374"/>
                  </a:lnTo>
                  <a:lnTo>
                    <a:pt x="6718" y="2133"/>
                  </a:lnTo>
                  <a:lnTo>
                    <a:pt x="6337" y="1155"/>
                  </a:lnTo>
                  <a:lnTo>
                    <a:pt x="5524" y="698"/>
                  </a:lnTo>
                  <a:lnTo>
                    <a:pt x="4635" y="317"/>
                  </a:lnTo>
                  <a:lnTo>
                    <a:pt x="3949" y="76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CE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3" name="object 1883" descr=""/>
            <p:cNvSpPr/>
            <p:nvPr/>
          </p:nvSpPr>
          <p:spPr>
            <a:xfrm>
              <a:off x="1972812" y="553892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117" y="0"/>
                  </a:moveTo>
                  <a:lnTo>
                    <a:pt x="0" y="1574"/>
                  </a:lnTo>
                  <a:lnTo>
                    <a:pt x="76" y="1993"/>
                  </a:lnTo>
                  <a:lnTo>
                    <a:pt x="266" y="2349"/>
                  </a:lnTo>
                  <a:lnTo>
                    <a:pt x="584" y="2641"/>
                  </a:lnTo>
                  <a:lnTo>
                    <a:pt x="1752" y="2692"/>
                  </a:lnTo>
                  <a:lnTo>
                    <a:pt x="2946" y="2832"/>
                  </a:lnTo>
                  <a:lnTo>
                    <a:pt x="3860" y="1828"/>
                  </a:lnTo>
                  <a:lnTo>
                    <a:pt x="4089" y="1714"/>
                  </a:lnTo>
                  <a:lnTo>
                    <a:pt x="4305" y="1219"/>
                  </a:lnTo>
                  <a:lnTo>
                    <a:pt x="4203" y="977"/>
                  </a:lnTo>
                  <a:lnTo>
                    <a:pt x="3886" y="723"/>
                  </a:lnTo>
                  <a:lnTo>
                    <a:pt x="3505" y="609"/>
                  </a:lnTo>
                  <a:lnTo>
                    <a:pt x="2743" y="406"/>
                  </a:lnTo>
                  <a:lnTo>
                    <a:pt x="2374" y="190"/>
                  </a:lnTo>
                  <a:lnTo>
                    <a:pt x="1981" y="63"/>
                  </a:lnTo>
                  <a:lnTo>
                    <a:pt x="1562" y="25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091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4" name="object 1884" descr=""/>
            <p:cNvSpPr/>
            <p:nvPr/>
          </p:nvSpPr>
          <p:spPr>
            <a:xfrm>
              <a:off x="1970340" y="553980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041" y="0"/>
                  </a:moveTo>
                  <a:lnTo>
                    <a:pt x="380" y="203"/>
                  </a:lnTo>
                  <a:lnTo>
                    <a:pt x="0" y="939"/>
                  </a:lnTo>
                  <a:lnTo>
                    <a:pt x="469" y="1739"/>
                  </a:lnTo>
                  <a:lnTo>
                    <a:pt x="1308" y="1778"/>
                  </a:lnTo>
                  <a:lnTo>
                    <a:pt x="2082" y="1955"/>
                  </a:lnTo>
                  <a:lnTo>
                    <a:pt x="3060" y="1765"/>
                  </a:lnTo>
                  <a:lnTo>
                    <a:pt x="3060" y="1397"/>
                  </a:lnTo>
                  <a:lnTo>
                    <a:pt x="3073" y="1028"/>
                  </a:lnTo>
                  <a:lnTo>
                    <a:pt x="3073" y="660"/>
                  </a:lnTo>
                  <a:lnTo>
                    <a:pt x="2705" y="342"/>
                  </a:lnTo>
                  <a:lnTo>
                    <a:pt x="2273" y="127"/>
                  </a:lnTo>
                  <a:lnTo>
                    <a:pt x="1803" y="12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AF5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5" name="object 1885" descr=""/>
            <p:cNvSpPr/>
            <p:nvPr/>
          </p:nvSpPr>
          <p:spPr>
            <a:xfrm>
              <a:off x="1975567" y="554257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355" y="0"/>
                  </a:moveTo>
                  <a:lnTo>
                    <a:pt x="0" y="1168"/>
                  </a:lnTo>
                  <a:lnTo>
                    <a:pt x="2158" y="1092"/>
                  </a:lnTo>
                  <a:lnTo>
                    <a:pt x="2146" y="812"/>
                  </a:lnTo>
                  <a:lnTo>
                    <a:pt x="2171" y="25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9950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6" name="object 1886" descr=""/>
            <p:cNvSpPr/>
            <p:nvPr/>
          </p:nvSpPr>
          <p:spPr>
            <a:xfrm>
              <a:off x="1976675" y="553962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019" y="0"/>
                  </a:moveTo>
                  <a:lnTo>
                    <a:pt x="1358" y="0"/>
                  </a:lnTo>
                  <a:lnTo>
                    <a:pt x="685" y="12"/>
                  </a:lnTo>
                  <a:lnTo>
                    <a:pt x="25" y="12"/>
                  </a:lnTo>
                  <a:lnTo>
                    <a:pt x="12" y="393"/>
                  </a:lnTo>
                  <a:lnTo>
                    <a:pt x="12" y="762"/>
                  </a:lnTo>
                  <a:lnTo>
                    <a:pt x="0" y="1130"/>
                  </a:lnTo>
                  <a:lnTo>
                    <a:pt x="673" y="1003"/>
                  </a:lnTo>
                  <a:lnTo>
                    <a:pt x="1346" y="889"/>
                  </a:lnTo>
                  <a:lnTo>
                    <a:pt x="2019" y="762"/>
                  </a:lnTo>
                  <a:lnTo>
                    <a:pt x="2070" y="508"/>
                  </a:lnTo>
                  <a:lnTo>
                    <a:pt x="2070" y="254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D07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7" name="object 1887" descr=""/>
            <p:cNvSpPr/>
            <p:nvPr/>
          </p:nvSpPr>
          <p:spPr>
            <a:xfrm>
              <a:off x="1957113" y="5544745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20">
                  <a:moveTo>
                    <a:pt x="4368" y="0"/>
                  </a:moveTo>
                  <a:lnTo>
                    <a:pt x="0" y="4330"/>
                  </a:lnTo>
                  <a:lnTo>
                    <a:pt x="25" y="4787"/>
                  </a:lnTo>
                  <a:lnTo>
                    <a:pt x="228" y="5105"/>
                  </a:lnTo>
                  <a:lnTo>
                    <a:pt x="635" y="5283"/>
                  </a:lnTo>
                  <a:lnTo>
                    <a:pt x="2451" y="5651"/>
                  </a:lnTo>
                  <a:lnTo>
                    <a:pt x="5295" y="6515"/>
                  </a:lnTo>
                  <a:lnTo>
                    <a:pt x="6578" y="7302"/>
                  </a:lnTo>
                  <a:lnTo>
                    <a:pt x="6794" y="6553"/>
                  </a:lnTo>
                  <a:lnTo>
                    <a:pt x="6781" y="5473"/>
                  </a:lnTo>
                  <a:lnTo>
                    <a:pt x="7835" y="2413"/>
                  </a:lnTo>
                  <a:lnTo>
                    <a:pt x="7823" y="1587"/>
                  </a:lnTo>
                  <a:lnTo>
                    <a:pt x="7378" y="1016"/>
                  </a:lnTo>
                  <a:lnTo>
                    <a:pt x="6718" y="584"/>
                  </a:lnTo>
                  <a:lnTo>
                    <a:pt x="5562" y="38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27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8" name="object 1888" descr=""/>
            <p:cNvSpPr/>
            <p:nvPr/>
          </p:nvSpPr>
          <p:spPr>
            <a:xfrm>
              <a:off x="1962335" y="554061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781" y="0"/>
                  </a:moveTo>
                  <a:lnTo>
                    <a:pt x="1739" y="50"/>
                  </a:lnTo>
                  <a:lnTo>
                    <a:pt x="622" y="774"/>
                  </a:lnTo>
                  <a:lnTo>
                    <a:pt x="126" y="1523"/>
                  </a:lnTo>
                  <a:lnTo>
                    <a:pt x="368" y="2438"/>
                  </a:lnTo>
                  <a:lnTo>
                    <a:pt x="25" y="3213"/>
                  </a:lnTo>
                  <a:lnTo>
                    <a:pt x="0" y="3657"/>
                  </a:lnTo>
                  <a:lnTo>
                    <a:pt x="101" y="4051"/>
                  </a:lnTo>
                  <a:lnTo>
                    <a:pt x="330" y="4432"/>
                  </a:lnTo>
                  <a:lnTo>
                    <a:pt x="660" y="4775"/>
                  </a:lnTo>
                  <a:lnTo>
                    <a:pt x="1714" y="4457"/>
                  </a:lnTo>
                  <a:lnTo>
                    <a:pt x="1282" y="5486"/>
                  </a:lnTo>
                  <a:lnTo>
                    <a:pt x="2616" y="6540"/>
                  </a:lnTo>
                  <a:lnTo>
                    <a:pt x="4762" y="6134"/>
                  </a:lnTo>
                  <a:lnTo>
                    <a:pt x="4787" y="5753"/>
                  </a:lnTo>
                  <a:lnTo>
                    <a:pt x="4864" y="4978"/>
                  </a:lnTo>
                  <a:lnTo>
                    <a:pt x="4965" y="4800"/>
                  </a:lnTo>
                  <a:lnTo>
                    <a:pt x="4978" y="4622"/>
                  </a:lnTo>
                  <a:lnTo>
                    <a:pt x="4889" y="4432"/>
                  </a:lnTo>
                  <a:lnTo>
                    <a:pt x="3962" y="3848"/>
                  </a:lnTo>
                  <a:lnTo>
                    <a:pt x="3632" y="2971"/>
                  </a:lnTo>
                  <a:lnTo>
                    <a:pt x="3695" y="1917"/>
                  </a:lnTo>
                  <a:lnTo>
                    <a:pt x="3695" y="1625"/>
                  </a:lnTo>
                  <a:lnTo>
                    <a:pt x="3733" y="1041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9" name="object 1889" descr=""/>
            <p:cNvSpPr/>
            <p:nvPr/>
          </p:nvSpPr>
          <p:spPr>
            <a:xfrm>
              <a:off x="1962409" y="555021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485" y="0"/>
                  </a:moveTo>
                  <a:lnTo>
                    <a:pt x="990" y="342"/>
                  </a:lnTo>
                  <a:lnTo>
                    <a:pt x="495" y="698"/>
                  </a:lnTo>
                  <a:lnTo>
                    <a:pt x="0" y="1041"/>
                  </a:lnTo>
                  <a:lnTo>
                    <a:pt x="685" y="2070"/>
                  </a:lnTo>
                  <a:lnTo>
                    <a:pt x="1981" y="1777"/>
                  </a:lnTo>
                  <a:lnTo>
                    <a:pt x="3035" y="1396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7A3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0" name="object 1890" descr=""/>
            <p:cNvSpPr/>
            <p:nvPr/>
          </p:nvSpPr>
          <p:spPr>
            <a:xfrm>
              <a:off x="1967153" y="554337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3048" y="1257"/>
                  </a:moveTo>
                  <a:lnTo>
                    <a:pt x="1879" y="215"/>
                  </a:lnTo>
                  <a:lnTo>
                    <a:pt x="825" y="0"/>
                  </a:lnTo>
                  <a:lnTo>
                    <a:pt x="0" y="1638"/>
                  </a:lnTo>
                  <a:lnTo>
                    <a:pt x="3048" y="1257"/>
                  </a:lnTo>
                  <a:close/>
                </a:path>
                <a:path w="6350" h="1904">
                  <a:moveTo>
                    <a:pt x="6286" y="1219"/>
                  </a:moveTo>
                  <a:lnTo>
                    <a:pt x="5956" y="736"/>
                  </a:lnTo>
                  <a:lnTo>
                    <a:pt x="5575" y="723"/>
                  </a:lnTo>
                  <a:lnTo>
                    <a:pt x="5181" y="1143"/>
                  </a:lnTo>
                  <a:lnTo>
                    <a:pt x="6286" y="1219"/>
                  </a:lnTo>
                  <a:close/>
                </a:path>
              </a:pathLst>
            </a:custGeom>
            <a:solidFill>
              <a:srgbClr val="D6C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1" name="object 1891" descr=""/>
            <p:cNvSpPr/>
            <p:nvPr/>
          </p:nvSpPr>
          <p:spPr>
            <a:xfrm>
              <a:off x="1972040" y="550726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082" y="0"/>
                  </a:moveTo>
                  <a:lnTo>
                    <a:pt x="495" y="1587"/>
                  </a:lnTo>
                  <a:lnTo>
                    <a:pt x="165" y="2019"/>
                  </a:lnTo>
                  <a:lnTo>
                    <a:pt x="0" y="2501"/>
                  </a:lnTo>
                  <a:lnTo>
                    <a:pt x="0" y="3035"/>
                  </a:lnTo>
                  <a:lnTo>
                    <a:pt x="241" y="3568"/>
                  </a:lnTo>
                  <a:lnTo>
                    <a:pt x="647" y="3746"/>
                  </a:lnTo>
                  <a:lnTo>
                    <a:pt x="1206" y="3594"/>
                  </a:lnTo>
                  <a:lnTo>
                    <a:pt x="3225" y="3365"/>
                  </a:lnTo>
                  <a:lnTo>
                    <a:pt x="5562" y="3949"/>
                  </a:lnTo>
                  <a:lnTo>
                    <a:pt x="6680" y="1447"/>
                  </a:lnTo>
                  <a:lnTo>
                    <a:pt x="5651" y="1092"/>
                  </a:lnTo>
                  <a:lnTo>
                    <a:pt x="3848" y="355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17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2" name="object 1892" descr=""/>
            <p:cNvSpPr/>
            <p:nvPr/>
          </p:nvSpPr>
          <p:spPr>
            <a:xfrm>
              <a:off x="1970275" y="551009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291" y="0"/>
                  </a:moveTo>
                  <a:lnTo>
                    <a:pt x="568" y="152"/>
                  </a:lnTo>
                  <a:lnTo>
                    <a:pt x="108" y="736"/>
                  </a:lnTo>
                  <a:lnTo>
                    <a:pt x="0" y="1066"/>
                  </a:lnTo>
                  <a:lnTo>
                    <a:pt x="593" y="3060"/>
                  </a:lnTo>
                  <a:lnTo>
                    <a:pt x="1888" y="2425"/>
                  </a:lnTo>
                  <a:lnTo>
                    <a:pt x="3140" y="1739"/>
                  </a:lnTo>
                  <a:lnTo>
                    <a:pt x="3039" y="927"/>
                  </a:lnTo>
                  <a:lnTo>
                    <a:pt x="2968" y="749"/>
                  </a:lnTo>
                  <a:lnTo>
                    <a:pt x="2676" y="736"/>
                  </a:lnTo>
                  <a:lnTo>
                    <a:pt x="2396" y="660"/>
                  </a:lnTo>
                  <a:lnTo>
                    <a:pt x="2130" y="546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rgbClr val="D7BF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3" name="object 1893" descr=""/>
            <p:cNvSpPr/>
            <p:nvPr/>
          </p:nvSpPr>
          <p:spPr>
            <a:xfrm>
              <a:off x="1967748" y="5505368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355" y="0"/>
                  </a:moveTo>
                  <a:lnTo>
                    <a:pt x="76" y="406"/>
                  </a:lnTo>
                  <a:lnTo>
                    <a:pt x="0" y="825"/>
                  </a:lnTo>
                  <a:lnTo>
                    <a:pt x="177" y="1295"/>
                  </a:lnTo>
                  <a:lnTo>
                    <a:pt x="4648" y="4191"/>
                  </a:lnTo>
                  <a:lnTo>
                    <a:pt x="9944" y="2984"/>
                  </a:lnTo>
                  <a:lnTo>
                    <a:pt x="8940" y="1270"/>
                  </a:lnTo>
                  <a:lnTo>
                    <a:pt x="7823" y="1028"/>
                  </a:lnTo>
                  <a:lnTo>
                    <a:pt x="6997" y="342"/>
                  </a:lnTo>
                  <a:lnTo>
                    <a:pt x="6464" y="21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C8C3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4" name="object 1894" descr=""/>
            <p:cNvSpPr/>
            <p:nvPr/>
          </p:nvSpPr>
          <p:spPr>
            <a:xfrm>
              <a:off x="1968195" y="5513269"/>
              <a:ext cx="18415" cy="8255"/>
            </a:xfrm>
            <a:custGeom>
              <a:avLst/>
              <a:gdLst/>
              <a:ahLst/>
              <a:cxnLst/>
              <a:rect l="l" t="t" r="r" b="b"/>
              <a:pathLst>
                <a:path w="18414" h="8254">
                  <a:moveTo>
                    <a:pt x="13500" y="0"/>
                  </a:moveTo>
                  <a:lnTo>
                    <a:pt x="4191" y="1917"/>
                  </a:lnTo>
                  <a:lnTo>
                    <a:pt x="3556" y="2222"/>
                  </a:lnTo>
                  <a:lnTo>
                    <a:pt x="2895" y="2476"/>
                  </a:lnTo>
                  <a:lnTo>
                    <a:pt x="2400" y="2984"/>
                  </a:lnTo>
                  <a:lnTo>
                    <a:pt x="1638" y="4356"/>
                  </a:lnTo>
                  <a:lnTo>
                    <a:pt x="0" y="5473"/>
                  </a:lnTo>
                  <a:lnTo>
                    <a:pt x="1117" y="7404"/>
                  </a:lnTo>
                  <a:lnTo>
                    <a:pt x="1778" y="7785"/>
                  </a:lnTo>
                  <a:lnTo>
                    <a:pt x="2489" y="7861"/>
                  </a:lnTo>
                  <a:lnTo>
                    <a:pt x="5219" y="7391"/>
                  </a:lnTo>
                  <a:lnTo>
                    <a:pt x="6223" y="7327"/>
                  </a:lnTo>
                  <a:lnTo>
                    <a:pt x="9550" y="6591"/>
                  </a:lnTo>
                  <a:lnTo>
                    <a:pt x="13322" y="7023"/>
                  </a:lnTo>
                  <a:lnTo>
                    <a:pt x="15697" y="3746"/>
                  </a:lnTo>
                  <a:lnTo>
                    <a:pt x="16243" y="2806"/>
                  </a:lnTo>
                  <a:lnTo>
                    <a:pt x="17780" y="3314"/>
                  </a:lnTo>
                  <a:lnTo>
                    <a:pt x="18122" y="2171"/>
                  </a:lnTo>
                  <a:lnTo>
                    <a:pt x="13500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5" name="object 1895" descr=""/>
            <p:cNvSpPr/>
            <p:nvPr/>
          </p:nvSpPr>
          <p:spPr>
            <a:xfrm>
              <a:off x="1959160" y="5509205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2260" y="0"/>
                  </a:moveTo>
                  <a:lnTo>
                    <a:pt x="0" y="2984"/>
                  </a:lnTo>
                  <a:lnTo>
                    <a:pt x="50" y="3416"/>
                  </a:lnTo>
                  <a:lnTo>
                    <a:pt x="228" y="3797"/>
                  </a:lnTo>
                  <a:lnTo>
                    <a:pt x="533" y="4102"/>
                  </a:lnTo>
                  <a:lnTo>
                    <a:pt x="1422" y="4673"/>
                  </a:lnTo>
                  <a:lnTo>
                    <a:pt x="2438" y="4965"/>
                  </a:lnTo>
                  <a:lnTo>
                    <a:pt x="4254" y="6070"/>
                  </a:lnTo>
                  <a:lnTo>
                    <a:pt x="5194" y="6578"/>
                  </a:lnTo>
                  <a:lnTo>
                    <a:pt x="6324" y="6515"/>
                  </a:lnTo>
                  <a:lnTo>
                    <a:pt x="7175" y="6388"/>
                  </a:lnTo>
                  <a:lnTo>
                    <a:pt x="8801" y="5854"/>
                  </a:lnTo>
                  <a:lnTo>
                    <a:pt x="10147" y="5803"/>
                  </a:lnTo>
                  <a:lnTo>
                    <a:pt x="11112" y="4813"/>
                  </a:lnTo>
                  <a:lnTo>
                    <a:pt x="12458" y="4470"/>
                  </a:lnTo>
                  <a:lnTo>
                    <a:pt x="13944" y="4343"/>
                  </a:lnTo>
                  <a:lnTo>
                    <a:pt x="14325" y="2603"/>
                  </a:lnTo>
                  <a:lnTo>
                    <a:pt x="13169" y="2578"/>
                  </a:lnTo>
                  <a:lnTo>
                    <a:pt x="11899" y="2895"/>
                  </a:lnTo>
                  <a:lnTo>
                    <a:pt x="11150" y="1600"/>
                  </a:lnTo>
                  <a:lnTo>
                    <a:pt x="8826" y="558"/>
                  </a:lnTo>
                  <a:lnTo>
                    <a:pt x="8178" y="584"/>
                  </a:lnTo>
                  <a:lnTo>
                    <a:pt x="5486" y="1028"/>
                  </a:lnTo>
                  <a:lnTo>
                    <a:pt x="3886" y="457"/>
                  </a:lnTo>
                  <a:lnTo>
                    <a:pt x="3301" y="215"/>
                  </a:lnTo>
                  <a:lnTo>
                    <a:pt x="2692" y="5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6" name="object 1896" descr=""/>
            <p:cNvSpPr/>
            <p:nvPr/>
          </p:nvSpPr>
          <p:spPr>
            <a:xfrm>
              <a:off x="1973129" y="5517015"/>
              <a:ext cx="13335" cy="4445"/>
            </a:xfrm>
            <a:custGeom>
              <a:avLst/>
              <a:gdLst/>
              <a:ahLst/>
              <a:cxnLst/>
              <a:rect l="l" t="t" r="r" b="b"/>
              <a:pathLst>
                <a:path w="13335" h="4445">
                  <a:moveTo>
                    <a:pt x="10769" y="0"/>
                  </a:moveTo>
                  <a:lnTo>
                    <a:pt x="368" y="2476"/>
                  </a:lnTo>
                  <a:lnTo>
                    <a:pt x="0" y="3009"/>
                  </a:lnTo>
                  <a:lnTo>
                    <a:pt x="279" y="3594"/>
                  </a:lnTo>
                  <a:lnTo>
                    <a:pt x="2692" y="4330"/>
                  </a:lnTo>
                  <a:lnTo>
                    <a:pt x="3949" y="4292"/>
                  </a:lnTo>
                  <a:lnTo>
                    <a:pt x="4546" y="4229"/>
                  </a:lnTo>
                  <a:lnTo>
                    <a:pt x="5156" y="4089"/>
                  </a:lnTo>
                  <a:lnTo>
                    <a:pt x="5918" y="3873"/>
                  </a:lnTo>
                  <a:lnTo>
                    <a:pt x="6286" y="3721"/>
                  </a:lnTo>
                  <a:lnTo>
                    <a:pt x="6845" y="3543"/>
                  </a:lnTo>
                  <a:lnTo>
                    <a:pt x="7975" y="3276"/>
                  </a:lnTo>
                  <a:lnTo>
                    <a:pt x="9131" y="3060"/>
                  </a:lnTo>
                  <a:lnTo>
                    <a:pt x="11366" y="2286"/>
                  </a:lnTo>
                  <a:lnTo>
                    <a:pt x="13055" y="1308"/>
                  </a:lnTo>
                  <a:lnTo>
                    <a:pt x="13055" y="876"/>
                  </a:lnTo>
                  <a:lnTo>
                    <a:pt x="12445" y="190"/>
                  </a:lnTo>
                  <a:lnTo>
                    <a:pt x="11595" y="139"/>
                  </a:lnTo>
                  <a:lnTo>
                    <a:pt x="10769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7" name="object 1897" descr=""/>
            <p:cNvSpPr/>
            <p:nvPr/>
          </p:nvSpPr>
          <p:spPr>
            <a:xfrm>
              <a:off x="1981478" y="551788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711" y="0"/>
                  </a:moveTo>
                  <a:lnTo>
                    <a:pt x="4343" y="165"/>
                  </a:lnTo>
                  <a:lnTo>
                    <a:pt x="3606" y="469"/>
                  </a:lnTo>
                  <a:lnTo>
                    <a:pt x="3289" y="673"/>
                  </a:lnTo>
                  <a:lnTo>
                    <a:pt x="2946" y="863"/>
                  </a:lnTo>
                  <a:lnTo>
                    <a:pt x="2603" y="1016"/>
                  </a:lnTo>
                  <a:lnTo>
                    <a:pt x="2311" y="1282"/>
                  </a:lnTo>
                  <a:lnTo>
                    <a:pt x="2082" y="1574"/>
                  </a:lnTo>
                  <a:lnTo>
                    <a:pt x="1879" y="1917"/>
                  </a:lnTo>
                  <a:lnTo>
                    <a:pt x="1384" y="2540"/>
                  </a:lnTo>
                  <a:lnTo>
                    <a:pt x="584" y="2857"/>
                  </a:lnTo>
                  <a:lnTo>
                    <a:pt x="139" y="3543"/>
                  </a:lnTo>
                  <a:lnTo>
                    <a:pt x="0" y="3962"/>
                  </a:lnTo>
                  <a:lnTo>
                    <a:pt x="88" y="4330"/>
                  </a:lnTo>
                  <a:lnTo>
                    <a:pt x="431" y="4635"/>
                  </a:lnTo>
                  <a:lnTo>
                    <a:pt x="495" y="4914"/>
                  </a:lnTo>
                  <a:lnTo>
                    <a:pt x="520" y="5194"/>
                  </a:lnTo>
                  <a:lnTo>
                    <a:pt x="495" y="5486"/>
                  </a:lnTo>
                  <a:lnTo>
                    <a:pt x="2476" y="5524"/>
                  </a:lnTo>
                  <a:lnTo>
                    <a:pt x="4813" y="4330"/>
                  </a:lnTo>
                  <a:lnTo>
                    <a:pt x="4521" y="2819"/>
                  </a:lnTo>
                  <a:lnTo>
                    <a:pt x="5270" y="1549"/>
                  </a:lnTo>
                  <a:lnTo>
                    <a:pt x="5778" y="215"/>
                  </a:lnTo>
                  <a:lnTo>
                    <a:pt x="5422" y="152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A957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8" name="object 1898" descr=""/>
            <p:cNvSpPr/>
            <p:nvPr/>
          </p:nvSpPr>
          <p:spPr>
            <a:xfrm>
              <a:off x="1965832" y="551422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047" y="0"/>
                  </a:moveTo>
                  <a:lnTo>
                    <a:pt x="1650" y="88"/>
                  </a:lnTo>
                  <a:lnTo>
                    <a:pt x="253" y="698"/>
                  </a:lnTo>
                  <a:lnTo>
                    <a:pt x="88" y="762"/>
                  </a:lnTo>
                  <a:lnTo>
                    <a:pt x="0" y="927"/>
                  </a:lnTo>
                  <a:lnTo>
                    <a:pt x="0" y="1587"/>
                  </a:lnTo>
                  <a:lnTo>
                    <a:pt x="114" y="1892"/>
                  </a:lnTo>
                  <a:lnTo>
                    <a:pt x="368" y="2159"/>
                  </a:lnTo>
                  <a:lnTo>
                    <a:pt x="1231" y="2819"/>
                  </a:lnTo>
                  <a:lnTo>
                    <a:pt x="2235" y="2971"/>
                  </a:lnTo>
                  <a:lnTo>
                    <a:pt x="3289" y="2882"/>
                  </a:lnTo>
                  <a:lnTo>
                    <a:pt x="4076" y="2781"/>
                  </a:lnTo>
                  <a:lnTo>
                    <a:pt x="4737" y="2425"/>
                  </a:lnTo>
                  <a:lnTo>
                    <a:pt x="5308" y="1892"/>
                  </a:lnTo>
                  <a:lnTo>
                    <a:pt x="5727" y="1587"/>
                  </a:lnTo>
                  <a:lnTo>
                    <a:pt x="6134" y="1270"/>
                  </a:lnTo>
                  <a:lnTo>
                    <a:pt x="6553" y="965"/>
                  </a:lnTo>
                  <a:lnTo>
                    <a:pt x="4432" y="736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C788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9" name="object 1899" descr=""/>
            <p:cNvSpPr/>
            <p:nvPr/>
          </p:nvSpPr>
          <p:spPr>
            <a:xfrm>
              <a:off x="1966083" y="551329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1104" y="0"/>
                  </a:moveTo>
                  <a:lnTo>
                    <a:pt x="0" y="1625"/>
                  </a:lnTo>
                  <a:lnTo>
                    <a:pt x="4178" y="1663"/>
                  </a:lnTo>
                  <a:lnTo>
                    <a:pt x="4152" y="1346"/>
                  </a:lnTo>
                  <a:lnTo>
                    <a:pt x="4152" y="1028"/>
                  </a:lnTo>
                  <a:lnTo>
                    <a:pt x="4191" y="711"/>
                  </a:lnTo>
                  <a:lnTo>
                    <a:pt x="2768" y="88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DCC1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0" name="object 1900" descr=""/>
            <p:cNvSpPr/>
            <p:nvPr/>
          </p:nvSpPr>
          <p:spPr>
            <a:xfrm>
              <a:off x="1987224" y="551726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333" y="0"/>
                  </a:moveTo>
                  <a:lnTo>
                    <a:pt x="596" y="177"/>
                  </a:lnTo>
                  <a:lnTo>
                    <a:pt x="0" y="800"/>
                  </a:lnTo>
                  <a:lnTo>
                    <a:pt x="838" y="965"/>
                  </a:lnTo>
                  <a:lnTo>
                    <a:pt x="1587" y="850"/>
                  </a:lnTo>
                  <a:lnTo>
                    <a:pt x="2171" y="13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67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1" name="object 1901" descr=""/>
            <p:cNvSpPr/>
            <p:nvPr/>
          </p:nvSpPr>
          <p:spPr>
            <a:xfrm>
              <a:off x="1960120" y="550355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3505" y="0"/>
                  </a:moveTo>
                  <a:lnTo>
                    <a:pt x="0" y="1828"/>
                  </a:lnTo>
                  <a:lnTo>
                    <a:pt x="0" y="2324"/>
                  </a:lnTo>
                  <a:lnTo>
                    <a:pt x="5638" y="4356"/>
                  </a:lnTo>
                  <a:lnTo>
                    <a:pt x="7556" y="3581"/>
                  </a:lnTo>
                  <a:lnTo>
                    <a:pt x="8127" y="3111"/>
                  </a:lnTo>
                  <a:lnTo>
                    <a:pt x="7988" y="1816"/>
                  </a:lnTo>
                  <a:lnTo>
                    <a:pt x="4876" y="685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D4B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2" name="object 1902" descr=""/>
            <p:cNvSpPr/>
            <p:nvPr/>
          </p:nvSpPr>
          <p:spPr>
            <a:xfrm>
              <a:off x="1960435" y="550156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238" y="0"/>
                  </a:moveTo>
                  <a:lnTo>
                    <a:pt x="0" y="2209"/>
                  </a:lnTo>
                  <a:lnTo>
                    <a:pt x="228" y="2857"/>
                  </a:lnTo>
                  <a:lnTo>
                    <a:pt x="1727" y="4064"/>
                  </a:lnTo>
                  <a:lnTo>
                    <a:pt x="3175" y="4102"/>
                  </a:lnTo>
                  <a:lnTo>
                    <a:pt x="4559" y="2679"/>
                  </a:lnTo>
                  <a:lnTo>
                    <a:pt x="4521" y="1993"/>
                  </a:lnTo>
                  <a:lnTo>
                    <a:pt x="4495" y="1295"/>
                  </a:lnTo>
                  <a:lnTo>
                    <a:pt x="4457" y="609"/>
                  </a:lnTo>
                  <a:lnTo>
                    <a:pt x="4114" y="279"/>
                  </a:lnTo>
                  <a:lnTo>
                    <a:pt x="3708" y="76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69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3" name="object 1903" descr=""/>
            <p:cNvSpPr/>
            <p:nvPr/>
          </p:nvSpPr>
          <p:spPr>
            <a:xfrm>
              <a:off x="1963602" y="550049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676" y="0"/>
                  </a:moveTo>
                  <a:lnTo>
                    <a:pt x="1028" y="0"/>
                  </a:lnTo>
                  <a:lnTo>
                    <a:pt x="368" y="342"/>
                  </a:lnTo>
                  <a:lnTo>
                    <a:pt x="25" y="711"/>
                  </a:lnTo>
                  <a:lnTo>
                    <a:pt x="0" y="1092"/>
                  </a:lnTo>
                  <a:lnTo>
                    <a:pt x="304" y="1511"/>
                  </a:lnTo>
                  <a:lnTo>
                    <a:pt x="635" y="1523"/>
                  </a:lnTo>
                  <a:lnTo>
                    <a:pt x="965" y="1587"/>
                  </a:lnTo>
                  <a:lnTo>
                    <a:pt x="1295" y="1676"/>
                  </a:lnTo>
                  <a:lnTo>
                    <a:pt x="2578" y="1536"/>
                  </a:lnTo>
                  <a:lnTo>
                    <a:pt x="2679" y="1384"/>
                  </a:lnTo>
                  <a:lnTo>
                    <a:pt x="2705" y="800"/>
                  </a:lnTo>
                  <a:lnTo>
                    <a:pt x="2590" y="546"/>
                  </a:lnTo>
                  <a:lnTo>
                    <a:pt x="2336" y="30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784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4" name="object 1904" descr=""/>
            <p:cNvSpPr/>
            <p:nvPr/>
          </p:nvSpPr>
          <p:spPr>
            <a:xfrm>
              <a:off x="1965593" y="549982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60" y="0"/>
                  </a:moveTo>
                  <a:lnTo>
                    <a:pt x="215" y="215"/>
                  </a:lnTo>
                  <a:lnTo>
                    <a:pt x="76" y="355"/>
                  </a:lnTo>
                  <a:lnTo>
                    <a:pt x="0" y="901"/>
                  </a:lnTo>
                  <a:lnTo>
                    <a:pt x="126" y="1142"/>
                  </a:lnTo>
                  <a:lnTo>
                    <a:pt x="393" y="1371"/>
                  </a:lnTo>
                  <a:lnTo>
                    <a:pt x="419" y="1650"/>
                  </a:lnTo>
                  <a:lnTo>
                    <a:pt x="482" y="1943"/>
                  </a:lnTo>
                  <a:lnTo>
                    <a:pt x="584" y="2209"/>
                  </a:lnTo>
                  <a:lnTo>
                    <a:pt x="952" y="2260"/>
                  </a:lnTo>
                  <a:lnTo>
                    <a:pt x="1308" y="2209"/>
                  </a:lnTo>
                  <a:lnTo>
                    <a:pt x="1358" y="1587"/>
                  </a:lnTo>
                  <a:lnTo>
                    <a:pt x="1396" y="965"/>
                  </a:lnTo>
                  <a:lnTo>
                    <a:pt x="1447" y="342"/>
                  </a:lnTo>
                  <a:lnTo>
                    <a:pt x="1066" y="3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9BF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5" name="object 1905" descr=""/>
            <p:cNvSpPr/>
            <p:nvPr/>
          </p:nvSpPr>
          <p:spPr>
            <a:xfrm>
              <a:off x="1974207" y="550557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0" y="0"/>
                  </a:moveTo>
                  <a:lnTo>
                    <a:pt x="457" y="279"/>
                  </a:lnTo>
                  <a:lnTo>
                    <a:pt x="914" y="546"/>
                  </a:lnTo>
                  <a:lnTo>
                    <a:pt x="1358" y="825"/>
                  </a:lnTo>
                  <a:lnTo>
                    <a:pt x="1066" y="292"/>
                  </a:lnTo>
                  <a:lnTo>
                    <a:pt x="62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77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6" name="object 1906" descr=""/>
            <p:cNvSpPr/>
            <p:nvPr/>
          </p:nvSpPr>
          <p:spPr>
            <a:xfrm>
              <a:off x="1963485" y="549786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206" y="0"/>
                  </a:moveTo>
                  <a:lnTo>
                    <a:pt x="342" y="901"/>
                  </a:lnTo>
                  <a:lnTo>
                    <a:pt x="88" y="1282"/>
                  </a:lnTo>
                  <a:lnTo>
                    <a:pt x="0" y="1701"/>
                  </a:lnTo>
                  <a:lnTo>
                    <a:pt x="101" y="2146"/>
                  </a:lnTo>
                  <a:lnTo>
                    <a:pt x="254" y="2311"/>
                  </a:lnTo>
                  <a:lnTo>
                    <a:pt x="419" y="2463"/>
                  </a:lnTo>
                  <a:lnTo>
                    <a:pt x="571" y="2628"/>
                  </a:lnTo>
                  <a:lnTo>
                    <a:pt x="1231" y="2743"/>
                  </a:lnTo>
                  <a:lnTo>
                    <a:pt x="1892" y="2844"/>
                  </a:lnTo>
                  <a:lnTo>
                    <a:pt x="2463" y="2336"/>
                  </a:lnTo>
                  <a:lnTo>
                    <a:pt x="3556" y="2298"/>
                  </a:lnTo>
                  <a:lnTo>
                    <a:pt x="3937" y="1930"/>
                  </a:lnTo>
                  <a:lnTo>
                    <a:pt x="4686" y="1181"/>
                  </a:lnTo>
                  <a:lnTo>
                    <a:pt x="4406" y="660"/>
                  </a:lnTo>
                  <a:lnTo>
                    <a:pt x="4000" y="317"/>
                  </a:lnTo>
                  <a:lnTo>
                    <a:pt x="3390" y="254"/>
                  </a:lnTo>
                  <a:lnTo>
                    <a:pt x="2476" y="965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09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7" name="object 1907" descr=""/>
            <p:cNvSpPr/>
            <p:nvPr/>
          </p:nvSpPr>
          <p:spPr>
            <a:xfrm>
              <a:off x="1917077" y="5483225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4471" y="6172"/>
                  </a:moveTo>
                  <a:lnTo>
                    <a:pt x="9626" y="6172"/>
                  </a:lnTo>
                  <a:lnTo>
                    <a:pt x="10769" y="6197"/>
                  </a:lnTo>
                  <a:lnTo>
                    <a:pt x="11797" y="7200"/>
                  </a:lnTo>
                  <a:lnTo>
                    <a:pt x="12890" y="7848"/>
                  </a:lnTo>
                  <a:lnTo>
                    <a:pt x="13970" y="8318"/>
                  </a:lnTo>
                  <a:lnTo>
                    <a:pt x="14964" y="7277"/>
                  </a:lnTo>
                  <a:lnTo>
                    <a:pt x="14876" y="6908"/>
                  </a:lnTo>
                  <a:lnTo>
                    <a:pt x="14471" y="6172"/>
                  </a:lnTo>
                  <a:close/>
                </a:path>
                <a:path w="15239" h="8889">
                  <a:moveTo>
                    <a:pt x="11775" y="4749"/>
                  </a:moveTo>
                  <a:lnTo>
                    <a:pt x="3898" y="4749"/>
                  </a:lnTo>
                  <a:lnTo>
                    <a:pt x="4086" y="5105"/>
                  </a:lnTo>
                  <a:lnTo>
                    <a:pt x="4109" y="5245"/>
                  </a:lnTo>
                  <a:lnTo>
                    <a:pt x="3974" y="5410"/>
                  </a:lnTo>
                  <a:lnTo>
                    <a:pt x="3943" y="5930"/>
                  </a:lnTo>
                  <a:lnTo>
                    <a:pt x="4127" y="6273"/>
                  </a:lnTo>
                  <a:lnTo>
                    <a:pt x="4419" y="6578"/>
                  </a:lnTo>
                  <a:lnTo>
                    <a:pt x="5207" y="7150"/>
                  </a:lnTo>
                  <a:lnTo>
                    <a:pt x="6108" y="7277"/>
                  </a:lnTo>
                  <a:lnTo>
                    <a:pt x="7061" y="7226"/>
                  </a:lnTo>
                  <a:lnTo>
                    <a:pt x="7962" y="7073"/>
                  </a:lnTo>
                  <a:lnTo>
                    <a:pt x="8394" y="6908"/>
                  </a:lnTo>
                  <a:lnTo>
                    <a:pt x="9626" y="6172"/>
                  </a:lnTo>
                  <a:lnTo>
                    <a:pt x="14471" y="6172"/>
                  </a:lnTo>
                  <a:lnTo>
                    <a:pt x="14338" y="5930"/>
                  </a:lnTo>
                  <a:lnTo>
                    <a:pt x="11671" y="4800"/>
                  </a:lnTo>
                  <a:close/>
                </a:path>
                <a:path w="15239" h="8889">
                  <a:moveTo>
                    <a:pt x="4711" y="0"/>
                  </a:moveTo>
                  <a:lnTo>
                    <a:pt x="2159" y="1892"/>
                  </a:lnTo>
                  <a:lnTo>
                    <a:pt x="1308" y="2006"/>
                  </a:lnTo>
                  <a:lnTo>
                    <a:pt x="431" y="2044"/>
                  </a:lnTo>
                  <a:lnTo>
                    <a:pt x="0" y="2984"/>
                  </a:lnTo>
                  <a:lnTo>
                    <a:pt x="2832" y="5588"/>
                  </a:lnTo>
                  <a:lnTo>
                    <a:pt x="3162" y="5486"/>
                  </a:lnTo>
                  <a:lnTo>
                    <a:pt x="3479" y="5245"/>
                  </a:lnTo>
                  <a:lnTo>
                    <a:pt x="3683" y="4749"/>
                  </a:lnTo>
                  <a:lnTo>
                    <a:pt x="11775" y="4749"/>
                  </a:lnTo>
                  <a:lnTo>
                    <a:pt x="14782" y="3276"/>
                  </a:lnTo>
                  <a:lnTo>
                    <a:pt x="14576" y="2324"/>
                  </a:lnTo>
                  <a:lnTo>
                    <a:pt x="12344" y="2324"/>
                  </a:lnTo>
                  <a:lnTo>
                    <a:pt x="11747" y="1016"/>
                  </a:lnTo>
                  <a:lnTo>
                    <a:pt x="10426" y="787"/>
                  </a:lnTo>
                  <a:lnTo>
                    <a:pt x="7518" y="38"/>
                  </a:lnTo>
                  <a:lnTo>
                    <a:pt x="4711" y="0"/>
                  </a:lnTo>
                  <a:close/>
                </a:path>
                <a:path w="15239" h="8889">
                  <a:moveTo>
                    <a:pt x="14427" y="1638"/>
                  </a:moveTo>
                  <a:lnTo>
                    <a:pt x="12344" y="2324"/>
                  </a:lnTo>
                  <a:lnTo>
                    <a:pt x="14576" y="2324"/>
                  </a:lnTo>
                  <a:lnTo>
                    <a:pt x="14427" y="1638"/>
                  </a:lnTo>
                  <a:close/>
                </a:path>
              </a:pathLst>
            </a:custGeom>
            <a:solidFill>
              <a:srgbClr val="C57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8" name="object 1908" descr=""/>
            <p:cNvSpPr/>
            <p:nvPr/>
          </p:nvSpPr>
          <p:spPr>
            <a:xfrm>
              <a:off x="1919136" y="5482746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7658" y="0"/>
                  </a:moveTo>
                  <a:lnTo>
                    <a:pt x="6311" y="457"/>
                  </a:lnTo>
                  <a:lnTo>
                    <a:pt x="5257" y="114"/>
                  </a:lnTo>
                  <a:lnTo>
                    <a:pt x="3479" y="444"/>
                  </a:lnTo>
                  <a:lnTo>
                    <a:pt x="1574" y="241"/>
                  </a:lnTo>
                  <a:lnTo>
                    <a:pt x="0" y="1384"/>
                  </a:lnTo>
                  <a:lnTo>
                    <a:pt x="0" y="1727"/>
                  </a:lnTo>
                  <a:lnTo>
                    <a:pt x="25" y="2044"/>
                  </a:lnTo>
                  <a:lnTo>
                    <a:pt x="101" y="2374"/>
                  </a:lnTo>
                  <a:lnTo>
                    <a:pt x="2781" y="1435"/>
                  </a:lnTo>
                  <a:lnTo>
                    <a:pt x="5600" y="1600"/>
                  </a:lnTo>
                  <a:lnTo>
                    <a:pt x="8369" y="1270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DCC7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9" name="object 1909" descr=""/>
            <p:cNvSpPr/>
            <p:nvPr/>
          </p:nvSpPr>
          <p:spPr>
            <a:xfrm>
              <a:off x="1915389" y="548620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689" y="0"/>
                  </a:moveTo>
                  <a:lnTo>
                    <a:pt x="1320" y="25"/>
                  </a:lnTo>
                  <a:lnTo>
                    <a:pt x="952" y="63"/>
                  </a:lnTo>
                  <a:lnTo>
                    <a:pt x="584" y="88"/>
                  </a:lnTo>
                  <a:lnTo>
                    <a:pt x="63" y="609"/>
                  </a:lnTo>
                  <a:lnTo>
                    <a:pt x="0" y="1257"/>
                  </a:lnTo>
                  <a:lnTo>
                    <a:pt x="317" y="1955"/>
                  </a:lnTo>
                  <a:lnTo>
                    <a:pt x="647" y="2298"/>
                  </a:lnTo>
                  <a:lnTo>
                    <a:pt x="1066" y="2476"/>
                  </a:lnTo>
                  <a:lnTo>
                    <a:pt x="1549" y="2489"/>
                  </a:lnTo>
                  <a:lnTo>
                    <a:pt x="2260" y="2209"/>
                  </a:lnTo>
                  <a:lnTo>
                    <a:pt x="2705" y="1727"/>
                  </a:lnTo>
                  <a:lnTo>
                    <a:pt x="2844" y="965"/>
                  </a:lnTo>
                  <a:lnTo>
                    <a:pt x="2463" y="647"/>
                  </a:lnTo>
                  <a:lnTo>
                    <a:pt x="2070" y="33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DBC6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0" name="object 1910" descr=""/>
            <p:cNvSpPr/>
            <p:nvPr/>
          </p:nvSpPr>
          <p:spPr>
            <a:xfrm>
              <a:off x="1914497" y="548624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98" y="0"/>
                  </a:moveTo>
                  <a:lnTo>
                    <a:pt x="0" y="1498"/>
                  </a:lnTo>
                  <a:lnTo>
                    <a:pt x="0" y="1803"/>
                  </a:lnTo>
                  <a:lnTo>
                    <a:pt x="304" y="2108"/>
                  </a:lnTo>
                  <a:lnTo>
                    <a:pt x="723" y="2387"/>
                  </a:lnTo>
                  <a:lnTo>
                    <a:pt x="1231" y="2387"/>
                  </a:lnTo>
                  <a:lnTo>
                    <a:pt x="1391" y="2108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D7A2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1" name="object 1911" descr=""/>
            <p:cNvSpPr/>
            <p:nvPr/>
          </p:nvSpPr>
          <p:spPr>
            <a:xfrm>
              <a:off x="1909817" y="548523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2" y="0"/>
                  </a:moveTo>
                  <a:lnTo>
                    <a:pt x="508" y="165"/>
                  </a:lnTo>
                  <a:lnTo>
                    <a:pt x="254" y="317"/>
                  </a:lnTo>
                  <a:lnTo>
                    <a:pt x="0" y="482"/>
                  </a:lnTo>
                  <a:lnTo>
                    <a:pt x="254" y="647"/>
                  </a:lnTo>
                  <a:lnTo>
                    <a:pt x="508" y="825"/>
                  </a:lnTo>
                  <a:lnTo>
                    <a:pt x="762" y="990"/>
                  </a:lnTo>
                  <a:lnTo>
                    <a:pt x="863" y="660"/>
                  </a:lnTo>
                  <a:lnTo>
                    <a:pt x="863" y="33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E2F0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2" name="object 1912" descr=""/>
            <p:cNvSpPr/>
            <p:nvPr/>
          </p:nvSpPr>
          <p:spPr>
            <a:xfrm>
              <a:off x="1913403" y="548734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451" y="0"/>
                  </a:moveTo>
                  <a:lnTo>
                    <a:pt x="70" y="203"/>
                  </a:lnTo>
                  <a:lnTo>
                    <a:pt x="0" y="685"/>
                  </a:lnTo>
                  <a:lnTo>
                    <a:pt x="82" y="927"/>
                  </a:lnTo>
                  <a:lnTo>
                    <a:pt x="349" y="1231"/>
                  </a:lnTo>
                  <a:lnTo>
                    <a:pt x="692" y="1384"/>
                  </a:lnTo>
                  <a:lnTo>
                    <a:pt x="1098" y="1371"/>
                  </a:lnTo>
                  <a:lnTo>
                    <a:pt x="1556" y="1003"/>
                  </a:lnTo>
                  <a:lnTo>
                    <a:pt x="1492" y="380"/>
                  </a:lnTo>
                  <a:lnTo>
                    <a:pt x="1378" y="88"/>
                  </a:lnTo>
                  <a:lnTo>
                    <a:pt x="1073" y="38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E7E1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3" name="object 1913" descr=""/>
            <p:cNvSpPr/>
            <p:nvPr/>
          </p:nvSpPr>
          <p:spPr>
            <a:xfrm>
              <a:off x="1906725" y="548673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260" y="0"/>
                  </a:moveTo>
                  <a:lnTo>
                    <a:pt x="698" y="1587"/>
                  </a:lnTo>
                  <a:lnTo>
                    <a:pt x="0" y="2463"/>
                  </a:lnTo>
                  <a:lnTo>
                    <a:pt x="457" y="3289"/>
                  </a:lnTo>
                  <a:lnTo>
                    <a:pt x="812" y="4127"/>
                  </a:lnTo>
                  <a:lnTo>
                    <a:pt x="2946" y="5549"/>
                  </a:lnTo>
                  <a:lnTo>
                    <a:pt x="3619" y="5321"/>
                  </a:lnTo>
                  <a:lnTo>
                    <a:pt x="4000" y="5080"/>
                  </a:lnTo>
                  <a:lnTo>
                    <a:pt x="4292" y="4762"/>
                  </a:lnTo>
                  <a:lnTo>
                    <a:pt x="4457" y="4330"/>
                  </a:lnTo>
                  <a:lnTo>
                    <a:pt x="4711" y="3479"/>
                  </a:lnTo>
                  <a:lnTo>
                    <a:pt x="5219" y="2819"/>
                  </a:lnTo>
                  <a:lnTo>
                    <a:pt x="5892" y="2273"/>
                  </a:lnTo>
                  <a:lnTo>
                    <a:pt x="6210" y="1955"/>
                  </a:lnTo>
                  <a:lnTo>
                    <a:pt x="6426" y="1574"/>
                  </a:lnTo>
                  <a:lnTo>
                    <a:pt x="6489" y="1130"/>
                  </a:lnTo>
                  <a:lnTo>
                    <a:pt x="6070" y="596"/>
                  </a:lnTo>
                  <a:lnTo>
                    <a:pt x="4241" y="723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78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4" name="object 1914" descr=""/>
            <p:cNvSpPr/>
            <p:nvPr/>
          </p:nvSpPr>
          <p:spPr>
            <a:xfrm>
              <a:off x="1903219" y="548842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028" y="0"/>
                  </a:moveTo>
                  <a:lnTo>
                    <a:pt x="0" y="685"/>
                  </a:lnTo>
                  <a:lnTo>
                    <a:pt x="76" y="1371"/>
                  </a:lnTo>
                  <a:lnTo>
                    <a:pt x="1028" y="2044"/>
                  </a:lnTo>
                  <a:lnTo>
                    <a:pt x="1320" y="2438"/>
                  </a:lnTo>
                  <a:lnTo>
                    <a:pt x="1574" y="2844"/>
                  </a:lnTo>
                  <a:lnTo>
                    <a:pt x="1790" y="3276"/>
                  </a:lnTo>
                  <a:lnTo>
                    <a:pt x="2247" y="3454"/>
                  </a:lnTo>
                  <a:lnTo>
                    <a:pt x="3746" y="2082"/>
                  </a:lnTo>
                  <a:lnTo>
                    <a:pt x="3606" y="1269"/>
                  </a:lnTo>
                  <a:lnTo>
                    <a:pt x="3174" y="800"/>
                  </a:lnTo>
                  <a:lnTo>
                    <a:pt x="2311" y="761"/>
                  </a:lnTo>
                  <a:lnTo>
                    <a:pt x="1739" y="761"/>
                  </a:lnTo>
                  <a:lnTo>
                    <a:pt x="1308" y="507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E0D5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5" name="object 1915" descr=""/>
            <p:cNvSpPr/>
            <p:nvPr/>
          </p:nvSpPr>
          <p:spPr>
            <a:xfrm>
              <a:off x="1905539" y="548831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79" y="0"/>
                  </a:moveTo>
                  <a:lnTo>
                    <a:pt x="1142" y="50"/>
                  </a:lnTo>
                  <a:lnTo>
                    <a:pt x="469" y="241"/>
                  </a:lnTo>
                  <a:lnTo>
                    <a:pt x="0" y="863"/>
                  </a:lnTo>
                  <a:lnTo>
                    <a:pt x="1104" y="2146"/>
                  </a:lnTo>
                  <a:lnTo>
                    <a:pt x="1625" y="2806"/>
                  </a:lnTo>
                  <a:lnTo>
                    <a:pt x="2222" y="2819"/>
                  </a:lnTo>
                  <a:lnTo>
                    <a:pt x="2895" y="2387"/>
                  </a:lnTo>
                  <a:lnTo>
                    <a:pt x="2552" y="1587"/>
                  </a:lnTo>
                  <a:lnTo>
                    <a:pt x="2222" y="800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AD6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6" name="object 1916" descr=""/>
            <p:cNvSpPr/>
            <p:nvPr/>
          </p:nvSpPr>
          <p:spPr>
            <a:xfrm>
              <a:off x="1906398" y="548418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254" y="0"/>
                  </a:moveTo>
                  <a:lnTo>
                    <a:pt x="0" y="1003"/>
                  </a:lnTo>
                  <a:lnTo>
                    <a:pt x="723" y="1066"/>
                  </a:lnTo>
                  <a:lnTo>
                    <a:pt x="1435" y="1092"/>
                  </a:lnTo>
                  <a:lnTo>
                    <a:pt x="1752" y="228"/>
                  </a:lnTo>
                  <a:lnTo>
                    <a:pt x="1003" y="10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A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7" name="object 1917" descr=""/>
            <p:cNvSpPr/>
            <p:nvPr/>
          </p:nvSpPr>
          <p:spPr>
            <a:xfrm>
              <a:off x="1912783" y="548732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368" y="0"/>
                  </a:moveTo>
                  <a:lnTo>
                    <a:pt x="12" y="0"/>
                  </a:lnTo>
                  <a:lnTo>
                    <a:pt x="0" y="330"/>
                  </a:lnTo>
                  <a:lnTo>
                    <a:pt x="12" y="660"/>
                  </a:lnTo>
                  <a:lnTo>
                    <a:pt x="63" y="977"/>
                  </a:lnTo>
                  <a:lnTo>
                    <a:pt x="406" y="1295"/>
                  </a:lnTo>
                  <a:lnTo>
                    <a:pt x="749" y="1282"/>
                  </a:lnTo>
                  <a:lnTo>
                    <a:pt x="1104" y="990"/>
                  </a:lnTo>
                  <a:lnTo>
                    <a:pt x="1079" y="673"/>
                  </a:lnTo>
                  <a:lnTo>
                    <a:pt x="1066" y="342"/>
                  </a:lnTo>
                  <a:lnTo>
                    <a:pt x="1066" y="2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9BA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8" name="object 1918" descr=""/>
            <p:cNvSpPr/>
            <p:nvPr/>
          </p:nvSpPr>
          <p:spPr>
            <a:xfrm>
              <a:off x="1957762" y="549577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4610" y="0"/>
                  </a:moveTo>
                  <a:lnTo>
                    <a:pt x="4114" y="12"/>
                  </a:lnTo>
                  <a:lnTo>
                    <a:pt x="3263" y="774"/>
                  </a:lnTo>
                  <a:lnTo>
                    <a:pt x="2095" y="76"/>
                  </a:lnTo>
                  <a:lnTo>
                    <a:pt x="1219" y="660"/>
                  </a:lnTo>
                  <a:lnTo>
                    <a:pt x="241" y="1384"/>
                  </a:lnTo>
                  <a:lnTo>
                    <a:pt x="0" y="2285"/>
                  </a:lnTo>
                  <a:lnTo>
                    <a:pt x="533" y="3378"/>
                  </a:lnTo>
                  <a:lnTo>
                    <a:pt x="1155" y="3936"/>
                  </a:lnTo>
                  <a:lnTo>
                    <a:pt x="1879" y="4140"/>
                  </a:lnTo>
                  <a:lnTo>
                    <a:pt x="2692" y="4140"/>
                  </a:lnTo>
                  <a:lnTo>
                    <a:pt x="4038" y="4114"/>
                  </a:lnTo>
                  <a:lnTo>
                    <a:pt x="5092" y="3340"/>
                  </a:lnTo>
                  <a:lnTo>
                    <a:pt x="6223" y="2781"/>
                  </a:lnTo>
                  <a:lnTo>
                    <a:pt x="6946" y="2679"/>
                  </a:lnTo>
                  <a:lnTo>
                    <a:pt x="7734" y="2819"/>
                  </a:lnTo>
                  <a:lnTo>
                    <a:pt x="8255" y="2108"/>
                  </a:lnTo>
                  <a:lnTo>
                    <a:pt x="7454" y="876"/>
                  </a:lnTo>
                  <a:lnTo>
                    <a:pt x="5575" y="1384"/>
                  </a:lnTo>
                  <a:lnTo>
                    <a:pt x="4864" y="1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CD9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9" name="object 1919" descr=""/>
            <p:cNvSpPr/>
            <p:nvPr/>
          </p:nvSpPr>
          <p:spPr>
            <a:xfrm>
              <a:off x="1963406" y="549789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603" y="0"/>
                  </a:moveTo>
                  <a:lnTo>
                    <a:pt x="1777" y="38"/>
                  </a:lnTo>
                  <a:lnTo>
                    <a:pt x="952" y="88"/>
                  </a:lnTo>
                  <a:lnTo>
                    <a:pt x="114" y="126"/>
                  </a:lnTo>
                  <a:lnTo>
                    <a:pt x="0" y="622"/>
                  </a:lnTo>
                  <a:lnTo>
                    <a:pt x="152" y="1041"/>
                  </a:lnTo>
                  <a:lnTo>
                    <a:pt x="546" y="1358"/>
                  </a:lnTo>
                  <a:lnTo>
                    <a:pt x="1549" y="1066"/>
                  </a:lnTo>
                  <a:lnTo>
                    <a:pt x="2806" y="1409"/>
                  </a:lnTo>
                  <a:lnTo>
                    <a:pt x="3467" y="228"/>
                  </a:lnTo>
                  <a:lnTo>
                    <a:pt x="3187" y="139"/>
                  </a:lnTo>
                  <a:lnTo>
                    <a:pt x="2895" y="63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7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0" name="object 1920" descr=""/>
            <p:cNvSpPr/>
            <p:nvPr/>
          </p:nvSpPr>
          <p:spPr>
            <a:xfrm>
              <a:off x="1880878" y="551618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425" y="0"/>
                  </a:moveTo>
                  <a:lnTo>
                    <a:pt x="1981" y="0"/>
                  </a:lnTo>
                  <a:lnTo>
                    <a:pt x="1536" y="50"/>
                  </a:lnTo>
                  <a:lnTo>
                    <a:pt x="0" y="2819"/>
                  </a:lnTo>
                  <a:lnTo>
                    <a:pt x="88" y="3238"/>
                  </a:lnTo>
                  <a:lnTo>
                    <a:pt x="342" y="3530"/>
                  </a:lnTo>
                  <a:lnTo>
                    <a:pt x="749" y="3670"/>
                  </a:lnTo>
                  <a:lnTo>
                    <a:pt x="1384" y="3784"/>
                  </a:lnTo>
                  <a:lnTo>
                    <a:pt x="1993" y="3695"/>
                  </a:lnTo>
                  <a:lnTo>
                    <a:pt x="2578" y="3441"/>
                  </a:lnTo>
                  <a:lnTo>
                    <a:pt x="4102" y="2679"/>
                  </a:lnTo>
                  <a:lnTo>
                    <a:pt x="4546" y="1892"/>
                  </a:lnTo>
                  <a:lnTo>
                    <a:pt x="4610" y="1447"/>
                  </a:lnTo>
                  <a:lnTo>
                    <a:pt x="4533" y="1041"/>
                  </a:lnTo>
                  <a:lnTo>
                    <a:pt x="4279" y="660"/>
                  </a:lnTo>
                  <a:lnTo>
                    <a:pt x="3746" y="241"/>
                  </a:lnTo>
                  <a:lnTo>
                    <a:pt x="3111" y="5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985C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1" name="object 1921" descr=""/>
            <p:cNvSpPr/>
            <p:nvPr/>
          </p:nvSpPr>
          <p:spPr>
            <a:xfrm>
              <a:off x="1878487" y="55189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387" y="0"/>
                  </a:moveTo>
                  <a:lnTo>
                    <a:pt x="1600" y="368"/>
                  </a:lnTo>
                  <a:lnTo>
                    <a:pt x="800" y="723"/>
                  </a:lnTo>
                  <a:lnTo>
                    <a:pt x="0" y="1092"/>
                  </a:lnTo>
                  <a:lnTo>
                    <a:pt x="2451" y="3124"/>
                  </a:lnTo>
                  <a:lnTo>
                    <a:pt x="3136" y="2857"/>
                  </a:lnTo>
                  <a:lnTo>
                    <a:pt x="3530" y="2578"/>
                  </a:lnTo>
                  <a:lnTo>
                    <a:pt x="3759" y="2197"/>
                  </a:lnTo>
                  <a:lnTo>
                    <a:pt x="3784" y="1714"/>
                  </a:lnTo>
                  <a:lnTo>
                    <a:pt x="3619" y="952"/>
                  </a:lnTo>
                  <a:lnTo>
                    <a:pt x="2921" y="749"/>
                  </a:lnTo>
                  <a:lnTo>
                    <a:pt x="2362" y="393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D4B4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2" name="object 1922" descr=""/>
            <p:cNvSpPr/>
            <p:nvPr/>
          </p:nvSpPr>
          <p:spPr>
            <a:xfrm>
              <a:off x="1879672" y="551456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32" y="0"/>
                  </a:moveTo>
                  <a:lnTo>
                    <a:pt x="1612" y="38"/>
                  </a:lnTo>
                  <a:lnTo>
                    <a:pt x="1231" y="431"/>
                  </a:lnTo>
                  <a:lnTo>
                    <a:pt x="825" y="533"/>
                  </a:lnTo>
                  <a:lnTo>
                    <a:pt x="698" y="901"/>
                  </a:lnTo>
                  <a:lnTo>
                    <a:pt x="457" y="1168"/>
                  </a:lnTo>
                  <a:lnTo>
                    <a:pt x="114" y="1333"/>
                  </a:lnTo>
                  <a:lnTo>
                    <a:pt x="88" y="1676"/>
                  </a:lnTo>
                  <a:lnTo>
                    <a:pt x="50" y="2019"/>
                  </a:lnTo>
                  <a:lnTo>
                    <a:pt x="0" y="2374"/>
                  </a:lnTo>
                  <a:lnTo>
                    <a:pt x="1231" y="2565"/>
                  </a:lnTo>
                  <a:lnTo>
                    <a:pt x="1600" y="2489"/>
                  </a:lnTo>
                  <a:lnTo>
                    <a:pt x="2349" y="2311"/>
                  </a:lnTo>
                  <a:lnTo>
                    <a:pt x="2882" y="1676"/>
                  </a:lnTo>
                  <a:lnTo>
                    <a:pt x="2844" y="1003"/>
                  </a:lnTo>
                  <a:lnTo>
                    <a:pt x="2476" y="304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3" name="object 1923" descr=""/>
            <p:cNvSpPr/>
            <p:nvPr/>
          </p:nvSpPr>
          <p:spPr>
            <a:xfrm>
              <a:off x="1877623" y="552009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863" y="0"/>
                  </a:moveTo>
                  <a:lnTo>
                    <a:pt x="533" y="12"/>
                  </a:lnTo>
                  <a:lnTo>
                    <a:pt x="254" y="127"/>
                  </a:lnTo>
                  <a:lnTo>
                    <a:pt x="0" y="342"/>
                  </a:lnTo>
                  <a:lnTo>
                    <a:pt x="12" y="635"/>
                  </a:lnTo>
                  <a:lnTo>
                    <a:pt x="12" y="1193"/>
                  </a:lnTo>
                  <a:lnTo>
                    <a:pt x="241" y="1587"/>
                  </a:lnTo>
                  <a:lnTo>
                    <a:pt x="584" y="1816"/>
                  </a:lnTo>
                  <a:lnTo>
                    <a:pt x="1054" y="1854"/>
                  </a:lnTo>
                  <a:lnTo>
                    <a:pt x="1498" y="1778"/>
                  </a:lnTo>
                  <a:lnTo>
                    <a:pt x="1854" y="1549"/>
                  </a:lnTo>
                  <a:lnTo>
                    <a:pt x="2108" y="1168"/>
                  </a:lnTo>
                  <a:lnTo>
                    <a:pt x="1689" y="787"/>
                  </a:lnTo>
                  <a:lnTo>
                    <a:pt x="1282" y="393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E7DC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4" name="object 1924" descr=""/>
            <p:cNvSpPr/>
            <p:nvPr/>
          </p:nvSpPr>
          <p:spPr>
            <a:xfrm>
              <a:off x="1880423" y="551389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501" y="0"/>
                  </a:moveTo>
                  <a:lnTo>
                    <a:pt x="0" y="228"/>
                  </a:lnTo>
                  <a:lnTo>
                    <a:pt x="304" y="812"/>
                  </a:lnTo>
                  <a:lnTo>
                    <a:pt x="482" y="1092"/>
                  </a:lnTo>
                  <a:lnTo>
                    <a:pt x="838" y="1092"/>
                  </a:lnTo>
                  <a:lnTo>
                    <a:pt x="1193" y="1130"/>
                  </a:lnTo>
                  <a:lnTo>
                    <a:pt x="1536" y="1193"/>
                  </a:lnTo>
                  <a:lnTo>
                    <a:pt x="1790" y="1524"/>
                  </a:lnTo>
                  <a:lnTo>
                    <a:pt x="2120" y="1587"/>
                  </a:lnTo>
                  <a:lnTo>
                    <a:pt x="2489" y="1422"/>
                  </a:lnTo>
                  <a:lnTo>
                    <a:pt x="2768" y="1143"/>
                  </a:lnTo>
                  <a:lnTo>
                    <a:pt x="2882" y="812"/>
                  </a:lnTo>
                  <a:lnTo>
                    <a:pt x="2870" y="419"/>
                  </a:lnTo>
                  <a:lnTo>
                    <a:pt x="2743" y="279"/>
                  </a:lnTo>
                  <a:lnTo>
                    <a:pt x="2628" y="13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5" name="object 1925" descr=""/>
            <p:cNvSpPr/>
            <p:nvPr/>
          </p:nvSpPr>
          <p:spPr>
            <a:xfrm>
              <a:off x="1879782" y="551510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11" y="0"/>
                  </a:moveTo>
                  <a:lnTo>
                    <a:pt x="0" y="787"/>
                  </a:lnTo>
                  <a:lnTo>
                    <a:pt x="469" y="736"/>
                  </a:lnTo>
                  <a:lnTo>
                    <a:pt x="838" y="596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DD2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6" name="object 1926" descr=""/>
            <p:cNvSpPr/>
            <p:nvPr/>
          </p:nvSpPr>
          <p:spPr>
            <a:xfrm>
              <a:off x="1874274" y="55119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90" y="533"/>
                  </a:lnTo>
                  <a:lnTo>
                    <a:pt x="584" y="698"/>
                  </a:lnTo>
                  <a:lnTo>
                    <a:pt x="1104" y="673"/>
                  </a:lnTo>
                  <a:lnTo>
                    <a:pt x="736" y="444"/>
                  </a:lnTo>
                  <a:lnTo>
                    <a:pt x="368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7" name="object 1927" descr=""/>
            <p:cNvSpPr/>
            <p:nvPr/>
          </p:nvSpPr>
          <p:spPr>
            <a:xfrm>
              <a:off x="1878239" y="5506630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11416" y="7975"/>
                  </a:moveTo>
                  <a:lnTo>
                    <a:pt x="7413" y="7975"/>
                  </a:lnTo>
                  <a:lnTo>
                    <a:pt x="8696" y="8280"/>
                  </a:lnTo>
                  <a:lnTo>
                    <a:pt x="9572" y="8458"/>
                  </a:lnTo>
                  <a:lnTo>
                    <a:pt x="10448" y="8890"/>
                  </a:lnTo>
                  <a:lnTo>
                    <a:pt x="11286" y="8178"/>
                  </a:lnTo>
                  <a:lnTo>
                    <a:pt x="11416" y="7975"/>
                  </a:lnTo>
                  <a:close/>
                </a:path>
                <a:path w="12064" h="8889">
                  <a:moveTo>
                    <a:pt x="1317" y="0"/>
                  </a:moveTo>
                  <a:lnTo>
                    <a:pt x="1126" y="76"/>
                  </a:lnTo>
                  <a:lnTo>
                    <a:pt x="923" y="101"/>
                  </a:lnTo>
                  <a:lnTo>
                    <a:pt x="436" y="101"/>
                  </a:lnTo>
                  <a:lnTo>
                    <a:pt x="34" y="304"/>
                  </a:lnTo>
                  <a:lnTo>
                    <a:pt x="85" y="520"/>
                  </a:lnTo>
                  <a:lnTo>
                    <a:pt x="402" y="850"/>
                  </a:lnTo>
                  <a:lnTo>
                    <a:pt x="0" y="5257"/>
                  </a:lnTo>
                  <a:lnTo>
                    <a:pt x="5978" y="5588"/>
                  </a:lnTo>
                  <a:lnTo>
                    <a:pt x="4733" y="6616"/>
                  </a:lnTo>
                  <a:lnTo>
                    <a:pt x="4682" y="7264"/>
                  </a:lnTo>
                  <a:lnTo>
                    <a:pt x="4959" y="7543"/>
                  </a:lnTo>
                  <a:lnTo>
                    <a:pt x="5952" y="8458"/>
                  </a:lnTo>
                  <a:lnTo>
                    <a:pt x="7413" y="7975"/>
                  </a:lnTo>
                  <a:lnTo>
                    <a:pt x="11416" y="7975"/>
                  </a:lnTo>
                  <a:lnTo>
                    <a:pt x="11693" y="7543"/>
                  </a:lnTo>
                  <a:lnTo>
                    <a:pt x="11624" y="6616"/>
                  </a:lnTo>
                  <a:lnTo>
                    <a:pt x="11477" y="6197"/>
                  </a:lnTo>
                  <a:lnTo>
                    <a:pt x="8302" y="3644"/>
                  </a:lnTo>
                  <a:lnTo>
                    <a:pt x="7715" y="2514"/>
                  </a:lnTo>
                  <a:lnTo>
                    <a:pt x="3552" y="2514"/>
                  </a:lnTo>
                  <a:lnTo>
                    <a:pt x="3019" y="1638"/>
                  </a:lnTo>
                  <a:lnTo>
                    <a:pt x="2893" y="1206"/>
                  </a:lnTo>
                  <a:lnTo>
                    <a:pt x="2766" y="1117"/>
                  </a:lnTo>
                  <a:lnTo>
                    <a:pt x="2269" y="1117"/>
                  </a:lnTo>
                  <a:lnTo>
                    <a:pt x="1403" y="101"/>
                  </a:lnTo>
                  <a:lnTo>
                    <a:pt x="491" y="88"/>
                  </a:lnTo>
                  <a:lnTo>
                    <a:pt x="1393" y="88"/>
                  </a:lnTo>
                  <a:close/>
                </a:path>
                <a:path w="12064" h="8889">
                  <a:moveTo>
                    <a:pt x="3590" y="1206"/>
                  </a:moveTo>
                  <a:lnTo>
                    <a:pt x="3552" y="2514"/>
                  </a:lnTo>
                  <a:lnTo>
                    <a:pt x="7715" y="2514"/>
                  </a:lnTo>
                  <a:lnTo>
                    <a:pt x="3984" y="1397"/>
                  </a:lnTo>
                  <a:lnTo>
                    <a:pt x="3590" y="1206"/>
                  </a:lnTo>
                  <a:close/>
                </a:path>
                <a:path w="12064" h="8889">
                  <a:moveTo>
                    <a:pt x="5165" y="1092"/>
                  </a:moveTo>
                  <a:lnTo>
                    <a:pt x="4746" y="1117"/>
                  </a:lnTo>
                  <a:lnTo>
                    <a:pt x="4338" y="1231"/>
                  </a:lnTo>
                  <a:lnTo>
                    <a:pt x="3984" y="1397"/>
                  </a:lnTo>
                  <a:lnTo>
                    <a:pt x="6610" y="1397"/>
                  </a:lnTo>
                  <a:lnTo>
                    <a:pt x="6435" y="1282"/>
                  </a:lnTo>
                  <a:lnTo>
                    <a:pt x="5825" y="1104"/>
                  </a:lnTo>
                  <a:lnTo>
                    <a:pt x="5165" y="1092"/>
                  </a:lnTo>
                  <a:close/>
                </a:path>
                <a:path w="12064" h="8889">
                  <a:moveTo>
                    <a:pt x="2676" y="1054"/>
                  </a:moveTo>
                  <a:lnTo>
                    <a:pt x="2269" y="1117"/>
                  </a:lnTo>
                  <a:lnTo>
                    <a:pt x="2766" y="1117"/>
                  </a:lnTo>
                  <a:close/>
                </a:path>
              </a:pathLst>
            </a:custGeom>
            <a:solidFill>
              <a:srgbClr val="C77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8" name="object 1928" descr=""/>
            <p:cNvSpPr/>
            <p:nvPr/>
          </p:nvSpPr>
          <p:spPr>
            <a:xfrm>
              <a:off x="1877454" y="55063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406" y="0"/>
                  </a:moveTo>
                  <a:lnTo>
                    <a:pt x="126" y="254"/>
                  </a:lnTo>
                  <a:lnTo>
                    <a:pt x="787" y="914"/>
                  </a:lnTo>
                  <a:lnTo>
                    <a:pt x="1193" y="1181"/>
                  </a:lnTo>
                  <a:lnTo>
                    <a:pt x="1257" y="914"/>
                  </a:lnTo>
                  <a:lnTo>
                    <a:pt x="1358" y="660"/>
                  </a:lnTo>
                  <a:lnTo>
                    <a:pt x="1498" y="419"/>
                  </a:lnTo>
                  <a:lnTo>
                    <a:pt x="1371" y="292"/>
                  </a:lnTo>
                  <a:lnTo>
                    <a:pt x="1231" y="177"/>
                  </a:lnTo>
                  <a:lnTo>
                    <a:pt x="876" y="38"/>
                  </a:lnTo>
                  <a:lnTo>
                    <a:pt x="634" y="2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D9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9" name="object 1929" descr=""/>
            <p:cNvSpPr/>
            <p:nvPr/>
          </p:nvSpPr>
          <p:spPr>
            <a:xfrm>
              <a:off x="1927465" y="5488769"/>
              <a:ext cx="10795" cy="6985"/>
            </a:xfrm>
            <a:custGeom>
              <a:avLst/>
              <a:gdLst/>
              <a:ahLst/>
              <a:cxnLst/>
              <a:rect l="l" t="t" r="r" b="b"/>
              <a:pathLst>
                <a:path w="10794" h="6985">
                  <a:moveTo>
                    <a:pt x="507" y="0"/>
                  </a:moveTo>
                  <a:lnTo>
                    <a:pt x="292" y="749"/>
                  </a:lnTo>
                  <a:lnTo>
                    <a:pt x="0" y="1320"/>
                  </a:lnTo>
                  <a:lnTo>
                    <a:pt x="63" y="2006"/>
                  </a:lnTo>
                  <a:lnTo>
                    <a:pt x="3200" y="4546"/>
                  </a:lnTo>
                  <a:lnTo>
                    <a:pt x="3924" y="4965"/>
                  </a:lnTo>
                  <a:lnTo>
                    <a:pt x="4635" y="5410"/>
                  </a:lnTo>
                  <a:lnTo>
                    <a:pt x="5410" y="5816"/>
                  </a:lnTo>
                  <a:lnTo>
                    <a:pt x="6235" y="6007"/>
                  </a:lnTo>
                  <a:lnTo>
                    <a:pt x="7962" y="6261"/>
                  </a:lnTo>
                  <a:lnTo>
                    <a:pt x="8839" y="6451"/>
                  </a:lnTo>
                  <a:lnTo>
                    <a:pt x="9690" y="6083"/>
                  </a:lnTo>
                  <a:lnTo>
                    <a:pt x="10248" y="5600"/>
                  </a:lnTo>
                  <a:lnTo>
                    <a:pt x="10413" y="4991"/>
                  </a:lnTo>
                  <a:lnTo>
                    <a:pt x="10299" y="4292"/>
                  </a:lnTo>
                  <a:lnTo>
                    <a:pt x="9969" y="3708"/>
                  </a:lnTo>
                  <a:lnTo>
                    <a:pt x="8635" y="2844"/>
                  </a:lnTo>
                  <a:lnTo>
                    <a:pt x="8051" y="2146"/>
                  </a:lnTo>
                  <a:lnTo>
                    <a:pt x="7365" y="2286"/>
                  </a:lnTo>
                  <a:lnTo>
                    <a:pt x="6654" y="2616"/>
                  </a:lnTo>
                  <a:lnTo>
                    <a:pt x="4648" y="1663"/>
                  </a:lnTo>
                  <a:lnTo>
                    <a:pt x="3428" y="1841"/>
                  </a:lnTo>
                  <a:lnTo>
                    <a:pt x="2412" y="1181"/>
                  </a:lnTo>
                  <a:lnTo>
                    <a:pt x="1346" y="774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8B2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0" name="object 1930" descr=""/>
            <p:cNvSpPr/>
            <p:nvPr/>
          </p:nvSpPr>
          <p:spPr>
            <a:xfrm>
              <a:off x="1934122" y="549047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841" y="0"/>
                  </a:moveTo>
                  <a:lnTo>
                    <a:pt x="1092" y="38"/>
                  </a:lnTo>
                  <a:lnTo>
                    <a:pt x="368" y="114"/>
                  </a:lnTo>
                  <a:lnTo>
                    <a:pt x="0" y="901"/>
                  </a:lnTo>
                  <a:lnTo>
                    <a:pt x="1981" y="1130"/>
                  </a:lnTo>
                  <a:lnTo>
                    <a:pt x="1879" y="368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293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1" name="object 1931" descr=""/>
            <p:cNvSpPr/>
            <p:nvPr/>
          </p:nvSpPr>
          <p:spPr>
            <a:xfrm>
              <a:off x="1937371" y="549047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42" y="0"/>
                  </a:moveTo>
                  <a:lnTo>
                    <a:pt x="0" y="0"/>
                  </a:lnTo>
                  <a:lnTo>
                    <a:pt x="63" y="2006"/>
                  </a:lnTo>
                  <a:lnTo>
                    <a:pt x="673" y="2781"/>
                  </a:lnTo>
                  <a:lnTo>
                    <a:pt x="1244" y="2768"/>
                  </a:lnTo>
                  <a:lnTo>
                    <a:pt x="1841" y="2146"/>
                  </a:lnTo>
                  <a:lnTo>
                    <a:pt x="2019" y="1092"/>
                  </a:lnTo>
                  <a:lnTo>
                    <a:pt x="1511" y="952"/>
                  </a:lnTo>
                  <a:lnTo>
                    <a:pt x="1130" y="685"/>
                  </a:lnTo>
                  <a:lnTo>
                    <a:pt x="1016" y="126"/>
                  </a:lnTo>
                  <a:lnTo>
                    <a:pt x="685" y="3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5E7E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2" name="object 1932" descr=""/>
            <p:cNvSpPr/>
            <p:nvPr/>
          </p:nvSpPr>
          <p:spPr>
            <a:xfrm>
              <a:off x="1884699" y="550528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1574" y="0"/>
                  </a:moveTo>
                  <a:lnTo>
                    <a:pt x="1181" y="25"/>
                  </a:lnTo>
                  <a:lnTo>
                    <a:pt x="406" y="101"/>
                  </a:lnTo>
                  <a:lnTo>
                    <a:pt x="254" y="1282"/>
                  </a:lnTo>
                  <a:lnTo>
                    <a:pt x="0" y="2108"/>
                  </a:lnTo>
                  <a:lnTo>
                    <a:pt x="508" y="2578"/>
                  </a:lnTo>
                  <a:lnTo>
                    <a:pt x="1866" y="3568"/>
                  </a:lnTo>
                  <a:lnTo>
                    <a:pt x="2705" y="3911"/>
                  </a:lnTo>
                  <a:lnTo>
                    <a:pt x="3683" y="3517"/>
                  </a:lnTo>
                  <a:lnTo>
                    <a:pt x="4152" y="2971"/>
                  </a:lnTo>
                  <a:lnTo>
                    <a:pt x="4292" y="2336"/>
                  </a:lnTo>
                  <a:lnTo>
                    <a:pt x="4152" y="1638"/>
                  </a:lnTo>
                  <a:lnTo>
                    <a:pt x="3797" y="736"/>
                  </a:lnTo>
                  <a:lnTo>
                    <a:pt x="2933" y="520"/>
                  </a:lnTo>
                  <a:lnTo>
                    <a:pt x="2184" y="15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CC6A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3" name="object 1933" descr=""/>
            <p:cNvSpPr/>
            <p:nvPr/>
          </p:nvSpPr>
          <p:spPr>
            <a:xfrm>
              <a:off x="1886158" y="550436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993" y="0"/>
                  </a:moveTo>
                  <a:lnTo>
                    <a:pt x="1244" y="63"/>
                  </a:lnTo>
                  <a:lnTo>
                    <a:pt x="495" y="114"/>
                  </a:lnTo>
                  <a:lnTo>
                    <a:pt x="114" y="914"/>
                  </a:lnTo>
                  <a:lnTo>
                    <a:pt x="0" y="1066"/>
                  </a:lnTo>
                  <a:lnTo>
                    <a:pt x="876" y="1689"/>
                  </a:lnTo>
                  <a:lnTo>
                    <a:pt x="1714" y="1739"/>
                  </a:lnTo>
                  <a:lnTo>
                    <a:pt x="2501" y="927"/>
                  </a:lnTo>
                  <a:lnTo>
                    <a:pt x="2336" y="609"/>
                  </a:lnTo>
                  <a:lnTo>
                    <a:pt x="2159" y="30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E2E6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4" name="object 1934" descr=""/>
            <p:cNvSpPr/>
            <p:nvPr/>
          </p:nvSpPr>
          <p:spPr>
            <a:xfrm>
              <a:off x="1877858" y="550567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79" y="0"/>
                  </a:moveTo>
                  <a:lnTo>
                    <a:pt x="0" y="634"/>
                  </a:lnTo>
                  <a:lnTo>
                    <a:pt x="342" y="698"/>
                  </a:lnTo>
                  <a:lnTo>
                    <a:pt x="698" y="685"/>
                  </a:lnTo>
                  <a:lnTo>
                    <a:pt x="508" y="15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E0E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5" name="object 1935" descr=""/>
            <p:cNvSpPr/>
            <p:nvPr/>
          </p:nvSpPr>
          <p:spPr>
            <a:xfrm>
              <a:off x="1882273" y="550656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679" y="0"/>
                  </a:moveTo>
                  <a:lnTo>
                    <a:pt x="355" y="114"/>
                  </a:lnTo>
                  <a:lnTo>
                    <a:pt x="139" y="838"/>
                  </a:lnTo>
                  <a:lnTo>
                    <a:pt x="0" y="1536"/>
                  </a:lnTo>
                  <a:lnTo>
                    <a:pt x="812" y="2006"/>
                  </a:lnTo>
                  <a:lnTo>
                    <a:pt x="1892" y="2209"/>
                  </a:lnTo>
                  <a:lnTo>
                    <a:pt x="2438" y="2324"/>
                  </a:lnTo>
                  <a:lnTo>
                    <a:pt x="2971" y="2616"/>
                  </a:lnTo>
                  <a:lnTo>
                    <a:pt x="3479" y="2590"/>
                  </a:lnTo>
                  <a:lnTo>
                    <a:pt x="3975" y="2235"/>
                  </a:lnTo>
                  <a:lnTo>
                    <a:pt x="4330" y="1638"/>
                  </a:lnTo>
                  <a:lnTo>
                    <a:pt x="4178" y="1219"/>
                  </a:lnTo>
                  <a:lnTo>
                    <a:pt x="3543" y="965"/>
                  </a:lnTo>
                  <a:lnTo>
                    <a:pt x="2971" y="317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3E5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6" name="object 1936" descr=""/>
            <p:cNvSpPr/>
            <p:nvPr/>
          </p:nvSpPr>
          <p:spPr>
            <a:xfrm>
              <a:off x="1880505" y="550663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841" y="0"/>
                  </a:moveTo>
                  <a:lnTo>
                    <a:pt x="1562" y="25"/>
                  </a:lnTo>
                  <a:lnTo>
                    <a:pt x="1282" y="101"/>
                  </a:lnTo>
                  <a:lnTo>
                    <a:pt x="0" y="1117"/>
                  </a:lnTo>
                  <a:lnTo>
                    <a:pt x="88" y="1409"/>
                  </a:lnTo>
                  <a:lnTo>
                    <a:pt x="165" y="1701"/>
                  </a:lnTo>
                  <a:lnTo>
                    <a:pt x="254" y="1993"/>
                  </a:lnTo>
                  <a:lnTo>
                    <a:pt x="482" y="2387"/>
                  </a:lnTo>
                  <a:lnTo>
                    <a:pt x="800" y="2476"/>
                  </a:lnTo>
                  <a:lnTo>
                    <a:pt x="1219" y="2286"/>
                  </a:lnTo>
                  <a:lnTo>
                    <a:pt x="2120" y="2057"/>
                  </a:lnTo>
                  <a:lnTo>
                    <a:pt x="2578" y="1930"/>
                  </a:lnTo>
                  <a:lnTo>
                    <a:pt x="2120" y="50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A9A8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7" name="object 1937" descr=""/>
            <p:cNvSpPr/>
            <p:nvPr/>
          </p:nvSpPr>
          <p:spPr>
            <a:xfrm>
              <a:off x="1896821" y="549568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755" y="0"/>
                  </a:moveTo>
                  <a:lnTo>
                    <a:pt x="2209" y="25"/>
                  </a:lnTo>
                  <a:lnTo>
                    <a:pt x="1473" y="469"/>
                  </a:lnTo>
                  <a:lnTo>
                    <a:pt x="736" y="901"/>
                  </a:lnTo>
                  <a:lnTo>
                    <a:pt x="0" y="1346"/>
                  </a:lnTo>
                  <a:lnTo>
                    <a:pt x="76" y="3263"/>
                  </a:lnTo>
                  <a:lnTo>
                    <a:pt x="736" y="3416"/>
                  </a:lnTo>
                  <a:lnTo>
                    <a:pt x="1054" y="3517"/>
                  </a:lnTo>
                  <a:lnTo>
                    <a:pt x="3187" y="3670"/>
                  </a:lnTo>
                  <a:lnTo>
                    <a:pt x="3822" y="2565"/>
                  </a:lnTo>
                  <a:lnTo>
                    <a:pt x="3517" y="634"/>
                  </a:lnTo>
                  <a:lnTo>
                    <a:pt x="3187" y="203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43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8" name="object 1938" descr=""/>
            <p:cNvSpPr/>
            <p:nvPr/>
          </p:nvSpPr>
          <p:spPr>
            <a:xfrm>
              <a:off x="1890312" y="550226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17" y="0"/>
                  </a:moveTo>
                  <a:lnTo>
                    <a:pt x="965" y="203"/>
                  </a:lnTo>
                  <a:lnTo>
                    <a:pt x="190" y="939"/>
                  </a:lnTo>
                  <a:lnTo>
                    <a:pt x="0" y="2971"/>
                  </a:lnTo>
                  <a:lnTo>
                    <a:pt x="292" y="3378"/>
                  </a:lnTo>
                  <a:lnTo>
                    <a:pt x="685" y="3581"/>
                  </a:lnTo>
                  <a:lnTo>
                    <a:pt x="1181" y="3619"/>
                  </a:lnTo>
                  <a:lnTo>
                    <a:pt x="2374" y="3492"/>
                  </a:lnTo>
                  <a:lnTo>
                    <a:pt x="3543" y="3251"/>
                  </a:lnTo>
                  <a:lnTo>
                    <a:pt x="4648" y="2781"/>
                  </a:lnTo>
                  <a:lnTo>
                    <a:pt x="5321" y="2374"/>
                  </a:lnTo>
                  <a:lnTo>
                    <a:pt x="5765" y="1841"/>
                  </a:lnTo>
                  <a:lnTo>
                    <a:pt x="5651" y="1003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729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9" name="object 1939" descr=""/>
            <p:cNvSpPr/>
            <p:nvPr/>
          </p:nvSpPr>
          <p:spPr>
            <a:xfrm>
              <a:off x="1890455" y="550121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971" y="0"/>
                  </a:moveTo>
                  <a:lnTo>
                    <a:pt x="2705" y="127"/>
                  </a:lnTo>
                  <a:lnTo>
                    <a:pt x="2438" y="165"/>
                  </a:lnTo>
                  <a:lnTo>
                    <a:pt x="2146" y="114"/>
                  </a:lnTo>
                  <a:lnTo>
                    <a:pt x="1511" y="596"/>
                  </a:lnTo>
                  <a:lnTo>
                    <a:pt x="596" y="342"/>
                  </a:lnTo>
                  <a:lnTo>
                    <a:pt x="0" y="914"/>
                  </a:lnTo>
                  <a:lnTo>
                    <a:pt x="38" y="2006"/>
                  </a:lnTo>
                  <a:lnTo>
                    <a:pt x="1130" y="2019"/>
                  </a:lnTo>
                  <a:lnTo>
                    <a:pt x="3301" y="2070"/>
                  </a:lnTo>
                  <a:lnTo>
                    <a:pt x="3581" y="1739"/>
                  </a:lnTo>
                  <a:lnTo>
                    <a:pt x="3733" y="1346"/>
                  </a:lnTo>
                  <a:lnTo>
                    <a:pt x="3759" y="914"/>
                  </a:lnTo>
                  <a:lnTo>
                    <a:pt x="3644" y="482"/>
                  </a:lnTo>
                  <a:lnTo>
                    <a:pt x="3378" y="177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5D2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0" name="object 1940" descr=""/>
            <p:cNvSpPr/>
            <p:nvPr/>
          </p:nvSpPr>
          <p:spPr>
            <a:xfrm>
              <a:off x="1886158" y="550520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755" y="0"/>
                  </a:moveTo>
                  <a:lnTo>
                    <a:pt x="2501" y="88"/>
                  </a:lnTo>
                  <a:lnTo>
                    <a:pt x="1663" y="127"/>
                  </a:lnTo>
                  <a:lnTo>
                    <a:pt x="0" y="228"/>
                  </a:lnTo>
                  <a:lnTo>
                    <a:pt x="546" y="1181"/>
                  </a:lnTo>
                  <a:lnTo>
                    <a:pt x="1473" y="1295"/>
                  </a:lnTo>
                  <a:lnTo>
                    <a:pt x="2438" y="1358"/>
                  </a:lnTo>
                  <a:lnTo>
                    <a:pt x="2832" y="1574"/>
                  </a:lnTo>
                  <a:lnTo>
                    <a:pt x="3187" y="1511"/>
                  </a:lnTo>
                  <a:lnTo>
                    <a:pt x="3505" y="1206"/>
                  </a:lnTo>
                  <a:lnTo>
                    <a:pt x="3670" y="774"/>
                  </a:lnTo>
                  <a:lnTo>
                    <a:pt x="3568" y="444"/>
                  </a:lnTo>
                  <a:lnTo>
                    <a:pt x="3175" y="215"/>
                  </a:lnTo>
                  <a:lnTo>
                    <a:pt x="2984" y="38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C82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1" name="object 1941" descr=""/>
            <p:cNvSpPr/>
            <p:nvPr/>
          </p:nvSpPr>
          <p:spPr>
            <a:xfrm>
              <a:off x="1889336" y="550500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870" y="0"/>
                  </a:moveTo>
                  <a:lnTo>
                    <a:pt x="2260" y="317"/>
                  </a:lnTo>
                  <a:lnTo>
                    <a:pt x="1396" y="266"/>
                  </a:lnTo>
                  <a:lnTo>
                    <a:pt x="977" y="228"/>
                  </a:lnTo>
                  <a:lnTo>
                    <a:pt x="660" y="355"/>
                  </a:lnTo>
                  <a:lnTo>
                    <a:pt x="342" y="419"/>
                  </a:lnTo>
                  <a:lnTo>
                    <a:pt x="0" y="406"/>
                  </a:lnTo>
                  <a:lnTo>
                    <a:pt x="101" y="673"/>
                  </a:lnTo>
                  <a:lnTo>
                    <a:pt x="165" y="952"/>
                  </a:lnTo>
                  <a:lnTo>
                    <a:pt x="203" y="1244"/>
                  </a:lnTo>
                  <a:lnTo>
                    <a:pt x="1460" y="2565"/>
                  </a:lnTo>
                  <a:lnTo>
                    <a:pt x="2539" y="2489"/>
                  </a:lnTo>
                  <a:lnTo>
                    <a:pt x="3428" y="850"/>
                  </a:lnTo>
                  <a:lnTo>
                    <a:pt x="3263" y="177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BDCD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2" name="object 1942" descr=""/>
            <p:cNvSpPr/>
            <p:nvPr/>
          </p:nvSpPr>
          <p:spPr>
            <a:xfrm>
              <a:off x="1890149" y="550128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0" y="0"/>
                  </a:moveTo>
                  <a:lnTo>
                    <a:pt x="76" y="292"/>
                  </a:lnTo>
                  <a:lnTo>
                    <a:pt x="177" y="571"/>
                  </a:lnTo>
                  <a:lnTo>
                    <a:pt x="304" y="838"/>
                  </a:lnTo>
                  <a:lnTo>
                    <a:pt x="1104" y="825"/>
                  </a:lnTo>
                  <a:lnTo>
                    <a:pt x="1879" y="711"/>
                  </a:lnTo>
                  <a:lnTo>
                    <a:pt x="245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3" name="object 1943" descr=""/>
            <p:cNvSpPr/>
            <p:nvPr/>
          </p:nvSpPr>
          <p:spPr>
            <a:xfrm>
              <a:off x="1893404" y="550082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359" y="0"/>
                  </a:moveTo>
                  <a:lnTo>
                    <a:pt x="4927" y="0"/>
                  </a:lnTo>
                  <a:lnTo>
                    <a:pt x="4495" y="342"/>
                  </a:lnTo>
                  <a:lnTo>
                    <a:pt x="3276" y="1155"/>
                  </a:lnTo>
                  <a:lnTo>
                    <a:pt x="2095" y="876"/>
                  </a:lnTo>
                  <a:lnTo>
                    <a:pt x="939" y="228"/>
                  </a:lnTo>
                  <a:lnTo>
                    <a:pt x="635" y="317"/>
                  </a:lnTo>
                  <a:lnTo>
                    <a:pt x="330" y="368"/>
                  </a:lnTo>
                  <a:lnTo>
                    <a:pt x="25" y="393"/>
                  </a:lnTo>
                  <a:lnTo>
                    <a:pt x="0" y="736"/>
                  </a:lnTo>
                  <a:lnTo>
                    <a:pt x="101" y="1054"/>
                  </a:lnTo>
                  <a:lnTo>
                    <a:pt x="317" y="1320"/>
                  </a:lnTo>
                  <a:lnTo>
                    <a:pt x="558" y="1816"/>
                  </a:lnTo>
                  <a:lnTo>
                    <a:pt x="863" y="2222"/>
                  </a:lnTo>
                  <a:lnTo>
                    <a:pt x="1485" y="2247"/>
                  </a:lnTo>
                  <a:lnTo>
                    <a:pt x="1854" y="2247"/>
                  </a:lnTo>
                  <a:lnTo>
                    <a:pt x="2171" y="2362"/>
                  </a:lnTo>
                  <a:lnTo>
                    <a:pt x="2451" y="2603"/>
                  </a:lnTo>
                  <a:lnTo>
                    <a:pt x="3035" y="3213"/>
                  </a:lnTo>
                  <a:lnTo>
                    <a:pt x="3759" y="3327"/>
                  </a:lnTo>
                  <a:lnTo>
                    <a:pt x="6210" y="1765"/>
                  </a:lnTo>
                  <a:lnTo>
                    <a:pt x="6197" y="1041"/>
                  </a:lnTo>
                  <a:lnTo>
                    <a:pt x="5791" y="342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294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4" name="object 1944" descr=""/>
            <p:cNvSpPr/>
            <p:nvPr/>
          </p:nvSpPr>
          <p:spPr>
            <a:xfrm>
              <a:off x="1897531" y="549944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62" y="0"/>
                  </a:moveTo>
                  <a:lnTo>
                    <a:pt x="914" y="88"/>
                  </a:lnTo>
                  <a:lnTo>
                    <a:pt x="320" y="596"/>
                  </a:lnTo>
                  <a:lnTo>
                    <a:pt x="0" y="774"/>
                  </a:lnTo>
                  <a:lnTo>
                    <a:pt x="1930" y="2044"/>
                  </a:lnTo>
                  <a:lnTo>
                    <a:pt x="2324" y="1854"/>
                  </a:lnTo>
                  <a:lnTo>
                    <a:pt x="2616" y="1485"/>
                  </a:lnTo>
                  <a:lnTo>
                    <a:pt x="2602" y="584"/>
                  </a:lnTo>
                  <a:lnTo>
                    <a:pt x="2260" y="26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DAD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5" name="object 1945" descr=""/>
            <p:cNvSpPr/>
            <p:nvPr/>
          </p:nvSpPr>
          <p:spPr>
            <a:xfrm>
              <a:off x="1897871" y="549518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441" y="0"/>
                  </a:moveTo>
                  <a:lnTo>
                    <a:pt x="2743" y="88"/>
                  </a:lnTo>
                  <a:lnTo>
                    <a:pt x="2273" y="228"/>
                  </a:lnTo>
                  <a:lnTo>
                    <a:pt x="2019" y="546"/>
                  </a:lnTo>
                  <a:lnTo>
                    <a:pt x="1981" y="1028"/>
                  </a:lnTo>
                  <a:lnTo>
                    <a:pt x="2044" y="2501"/>
                  </a:lnTo>
                  <a:lnTo>
                    <a:pt x="1231" y="3390"/>
                  </a:lnTo>
                  <a:lnTo>
                    <a:pt x="12" y="4013"/>
                  </a:lnTo>
                  <a:lnTo>
                    <a:pt x="0" y="4292"/>
                  </a:lnTo>
                  <a:lnTo>
                    <a:pt x="0" y="4572"/>
                  </a:lnTo>
                  <a:lnTo>
                    <a:pt x="12" y="4838"/>
                  </a:lnTo>
                  <a:lnTo>
                    <a:pt x="711" y="4902"/>
                  </a:lnTo>
                  <a:lnTo>
                    <a:pt x="2108" y="5003"/>
                  </a:lnTo>
                  <a:lnTo>
                    <a:pt x="3047" y="5041"/>
                  </a:lnTo>
                  <a:lnTo>
                    <a:pt x="3822" y="4686"/>
                  </a:lnTo>
                  <a:lnTo>
                    <a:pt x="4444" y="4000"/>
                  </a:lnTo>
                  <a:lnTo>
                    <a:pt x="4813" y="2921"/>
                  </a:lnTo>
                  <a:lnTo>
                    <a:pt x="4775" y="1828"/>
                  </a:lnTo>
                  <a:lnTo>
                    <a:pt x="4521" y="749"/>
                  </a:lnTo>
                  <a:lnTo>
                    <a:pt x="4051" y="165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C672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6" name="object 1946" descr=""/>
            <p:cNvSpPr/>
            <p:nvPr/>
          </p:nvSpPr>
          <p:spPr>
            <a:xfrm>
              <a:off x="1895703" y="549238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139" y="0"/>
                  </a:moveTo>
                  <a:lnTo>
                    <a:pt x="88" y="393"/>
                  </a:lnTo>
                  <a:lnTo>
                    <a:pt x="50" y="800"/>
                  </a:lnTo>
                  <a:lnTo>
                    <a:pt x="0" y="1193"/>
                  </a:lnTo>
                  <a:lnTo>
                    <a:pt x="317" y="1358"/>
                  </a:lnTo>
                  <a:lnTo>
                    <a:pt x="634" y="1485"/>
                  </a:lnTo>
                  <a:lnTo>
                    <a:pt x="977" y="1587"/>
                  </a:lnTo>
                  <a:lnTo>
                    <a:pt x="2209" y="1574"/>
                  </a:lnTo>
                  <a:lnTo>
                    <a:pt x="2717" y="2514"/>
                  </a:lnTo>
                  <a:lnTo>
                    <a:pt x="3327" y="3327"/>
                  </a:lnTo>
                  <a:lnTo>
                    <a:pt x="3632" y="3454"/>
                  </a:lnTo>
                  <a:lnTo>
                    <a:pt x="3898" y="3619"/>
                  </a:lnTo>
                  <a:lnTo>
                    <a:pt x="4152" y="3822"/>
                  </a:lnTo>
                  <a:lnTo>
                    <a:pt x="4305" y="3670"/>
                  </a:lnTo>
                  <a:lnTo>
                    <a:pt x="4343" y="3479"/>
                  </a:lnTo>
                  <a:lnTo>
                    <a:pt x="4292" y="3276"/>
                  </a:lnTo>
                  <a:lnTo>
                    <a:pt x="4610" y="3086"/>
                  </a:lnTo>
                  <a:lnTo>
                    <a:pt x="4813" y="2794"/>
                  </a:lnTo>
                  <a:lnTo>
                    <a:pt x="4914" y="2425"/>
                  </a:lnTo>
                  <a:lnTo>
                    <a:pt x="4914" y="2057"/>
                  </a:lnTo>
                  <a:lnTo>
                    <a:pt x="4864" y="1689"/>
                  </a:lnTo>
                  <a:lnTo>
                    <a:pt x="4724" y="1346"/>
                  </a:lnTo>
                  <a:lnTo>
                    <a:pt x="4610" y="1193"/>
                  </a:lnTo>
                  <a:lnTo>
                    <a:pt x="4406" y="889"/>
                  </a:lnTo>
                  <a:lnTo>
                    <a:pt x="4140" y="635"/>
                  </a:lnTo>
                  <a:lnTo>
                    <a:pt x="3835" y="431"/>
                  </a:lnTo>
                  <a:lnTo>
                    <a:pt x="3492" y="292"/>
                  </a:lnTo>
                  <a:lnTo>
                    <a:pt x="3314" y="342"/>
                  </a:lnTo>
                  <a:lnTo>
                    <a:pt x="2959" y="41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DB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7" name="object 1947" descr=""/>
            <p:cNvSpPr/>
            <p:nvPr/>
          </p:nvSpPr>
          <p:spPr>
            <a:xfrm>
              <a:off x="1895743" y="549479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90" y="0"/>
                  </a:moveTo>
                  <a:lnTo>
                    <a:pt x="0" y="0"/>
                  </a:lnTo>
                  <a:lnTo>
                    <a:pt x="330" y="635"/>
                  </a:lnTo>
                  <a:lnTo>
                    <a:pt x="660" y="901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BA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8" name="object 1948" descr=""/>
            <p:cNvSpPr/>
            <p:nvPr/>
          </p:nvSpPr>
          <p:spPr>
            <a:xfrm>
              <a:off x="1899047" y="549059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9" y="0"/>
                  </a:moveTo>
                  <a:lnTo>
                    <a:pt x="635" y="76"/>
                  </a:lnTo>
                  <a:lnTo>
                    <a:pt x="330" y="165"/>
                  </a:lnTo>
                  <a:lnTo>
                    <a:pt x="25" y="266"/>
                  </a:lnTo>
                  <a:lnTo>
                    <a:pt x="0" y="508"/>
                  </a:lnTo>
                  <a:lnTo>
                    <a:pt x="0" y="749"/>
                  </a:lnTo>
                  <a:lnTo>
                    <a:pt x="12" y="1003"/>
                  </a:lnTo>
                  <a:lnTo>
                    <a:pt x="698" y="1638"/>
                  </a:lnTo>
                  <a:lnTo>
                    <a:pt x="1346" y="1524"/>
                  </a:lnTo>
                  <a:lnTo>
                    <a:pt x="1993" y="927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9" name="object 1949" descr=""/>
            <p:cNvSpPr/>
            <p:nvPr/>
          </p:nvSpPr>
          <p:spPr>
            <a:xfrm>
              <a:off x="1898663" y="549117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8039" y="1549"/>
                  </a:moveTo>
                  <a:lnTo>
                    <a:pt x="190" y="1549"/>
                  </a:lnTo>
                  <a:lnTo>
                    <a:pt x="596" y="1803"/>
                  </a:lnTo>
                  <a:lnTo>
                    <a:pt x="939" y="2120"/>
                  </a:lnTo>
                  <a:lnTo>
                    <a:pt x="3302" y="3606"/>
                  </a:lnTo>
                  <a:lnTo>
                    <a:pt x="3835" y="3771"/>
                  </a:lnTo>
                  <a:lnTo>
                    <a:pt x="4318" y="4064"/>
                  </a:lnTo>
                  <a:lnTo>
                    <a:pt x="4864" y="4203"/>
                  </a:lnTo>
                  <a:lnTo>
                    <a:pt x="5461" y="4318"/>
                  </a:lnTo>
                  <a:lnTo>
                    <a:pt x="6045" y="4254"/>
                  </a:lnTo>
                  <a:lnTo>
                    <a:pt x="8051" y="2362"/>
                  </a:lnTo>
                  <a:lnTo>
                    <a:pt x="8039" y="1549"/>
                  </a:lnTo>
                  <a:close/>
                </a:path>
                <a:path w="8255" h="4445">
                  <a:moveTo>
                    <a:pt x="2374" y="342"/>
                  </a:moveTo>
                  <a:lnTo>
                    <a:pt x="393" y="419"/>
                  </a:lnTo>
                  <a:lnTo>
                    <a:pt x="0" y="1625"/>
                  </a:lnTo>
                  <a:lnTo>
                    <a:pt x="190" y="1549"/>
                  </a:lnTo>
                  <a:lnTo>
                    <a:pt x="8039" y="1549"/>
                  </a:lnTo>
                  <a:lnTo>
                    <a:pt x="7856" y="1295"/>
                  </a:lnTo>
                  <a:lnTo>
                    <a:pt x="3556" y="1295"/>
                  </a:lnTo>
                  <a:lnTo>
                    <a:pt x="3124" y="1104"/>
                  </a:lnTo>
                  <a:lnTo>
                    <a:pt x="2755" y="825"/>
                  </a:lnTo>
                  <a:lnTo>
                    <a:pt x="2374" y="342"/>
                  </a:lnTo>
                  <a:close/>
                </a:path>
                <a:path w="8255" h="4445">
                  <a:moveTo>
                    <a:pt x="5994" y="0"/>
                  </a:moveTo>
                  <a:lnTo>
                    <a:pt x="5566" y="88"/>
                  </a:lnTo>
                  <a:lnTo>
                    <a:pt x="3556" y="1295"/>
                  </a:lnTo>
                  <a:lnTo>
                    <a:pt x="7856" y="1295"/>
                  </a:lnTo>
                  <a:lnTo>
                    <a:pt x="7683" y="1054"/>
                  </a:lnTo>
                  <a:lnTo>
                    <a:pt x="7204" y="825"/>
                  </a:lnTo>
                  <a:lnTo>
                    <a:pt x="6604" y="482"/>
                  </a:lnTo>
                  <a:lnTo>
                    <a:pt x="6692" y="330"/>
                  </a:lnTo>
                  <a:lnTo>
                    <a:pt x="6362" y="88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48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0" name="object 1950" descr=""/>
            <p:cNvSpPr/>
            <p:nvPr/>
          </p:nvSpPr>
          <p:spPr>
            <a:xfrm>
              <a:off x="1904241" y="549047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2" y="266"/>
                  </a:lnTo>
                  <a:lnTo>
                    <a:pt x="12" y="787"/>
                  </a:lnTo>
                  <a:lnTo>
                    <a:pt x="380" y="863"/>
                  </a:lnTo>
                  <a:lnTo>
                    <a:pt x="749" y="952"/>
                  </a:lnTo>
                  <a:lnTo>
                    <a:pt x="1117" y="1028"/>
                  </a:lnTo>
                  <a:lnTo>
                    <a:pt x="380" y="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1" name="object 1951" descr=""/>
            <p:cNvSpPr/>
            <p:nvPr/>
          </p:nvSpPr>
          <p:spPr>
            <a:xfrm>
              <a:off x="1901129" y="54916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65" y="546"/>
                  </a:lnTo>
                  <a:lnTo>
                    <a:pt x="495" y="876"/>
                  </a:lnTo>
                  <a:lnTo>
                    <a:pt x="1092" y="850"/>
                  </a:lnTo>
                  <a:lnTo>
                    <a:pt x="723" y="5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2" name="object 1952" descr=""/>
            <p:cNvSpPr/>
            <p:nvPr/>
          </p:nvSpPr>
          <p:spPr>
            <a:xfrm>
              <a:off x="1890392" y="5546576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7404" y="0"/>
                  </a:moveTo>
                  <a:lnTo>
                    <a:pt x="533" y="1841"/>
                  </a:lnTo>
                  <a:lnTo>
                    <a:pt x="50" y="2438"/>
                  </a:lnTo>
                  <a:lnTo>
                    <a:pt x="0" y="3594"/>
                  </a:lnTo>
                  <a:lnTo>
                    <a:pt x="2590" y="3517"/>
                  </a:lnTo>
                  <a:lnTo>
                    <a:pt x="5105" y="3835"/>
                  </a:lnTo>
                  <a:lnTo>
                    <a:pt x="8318" y="5168"/>
                  </a:lnTo>
                  <a:lnTo>
                    <a:pt x="9182" y="5245"/>
                  </a:lnTo>
                  <a:lnTo>
                    <a:pt x="9982" y="5549"/>
                  </a:lnTo>
                  <a:lnTo>
                    <a:pt x="10248" y="5448"/>
                  </a:lnTo>
                  <a:lnTo>
                    <a:pt x="10782" y="5295"/>
                  </a:lnTo>
                  <a:lnTo>
                    <a:pt x="11455" y="4622"/>
                  </a:lnTo>
                  <a:lnTo>
                    <a:pt x="12357" y="4584"/>
                  </a:lnTo>
                  <a:lnTo>
                    <a:pt x="13233" y="4457"/>
                  </a:lnTo>
                  <a:lnTo>
                    <a:pt x="12725" y="3924"/>
                  </a:lnTo>
                  <a:lnTo>
                    <a:pt x="12077" y="3492"/>
                  </a:lnTo>
                  <a:lnTo>
                    <a:pt x="12026" y="2667"/>
                  </a:lnTo>
                  <a:lnTo>
                    <a:pt x="11544" y="1549"/>
                  </a:lnTo>
                  <a:lnTo>
                    <a:pt x="10566" y="1041"/>
                  </a:lnTo>
                  <a:lnTo>
                    <a:pt x="9512" y="647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DBD0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3" name="object 1953" descr=""/>
            <p:cNvSpPr/>
            <p:nvPr/>
          </p:nvSpPr>
          <p:spPr>
            <a:xfrm>
              <a:off x="1897913" y="555132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914" y="0"/>
                  </a:moveTo>
                  <a:lnTo>
                    <a:pt x="0" y="88"/>
                  </a:lnTo>
                  <a:lnTo>
                    <a:pt x="647" y="927"/>
                  </a:lnTo>
                  <a:lnTo>
                    <a:pt x="1536" y="914"/>
                  </a:lnTo>
                  <a:lnTo>
                    <a:pt x="2463" y="800"/>
                  </a:lnTo>
                  <a:lnTo>
                    <a:pt x="1752" y="19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A15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4" name="object 1954" descr=""/>
            <p:cNvSpPr/>
            <p:nvPr/>
          </p:nvSpPr>
          <p:spPr>
            <a:xfrm>
              <a:off x="1938804" y="5540477"/>
              <a:ext cx="14604" cy="8255"/>
            </a:xfrm>
            <a:custGeom>
              <a:avLst/>
              <a:gdLst/>
              <a:ahLst/>
              <a:cxnLst/>
              <a:rect l="l" t="t" r="r" b="b"/>
              <a:pathLst>
                <a:path w="14605" h="8254">
                  <a:moveTo>
                    <a:pt x="10579" y="0"/>
                  </a:moveTo>
                  <a:lnTo>
                    <a:pt x="3136" y="2819"/>
                  </a:lnTo>
                  <a:lnTo>
                    <a:pt x="2527" y="3924"/>
                  </a:lnTo>
                  <a:lnTo>
                    <a:pt x="0" y="3048"/>
                  </a:lnTo>
                  <a:lnTo>
                    <a:pt x="533" y="5359"/>
                  </a:lnTo>
                  <a:lnTo>
                    <a:pt x="2641" y="7683"/>
                  </a:lnTo>
                  <a:lnTo>
                    <a:pt x="5600" y="4610"/>
                  </a:lnTo>
                  <a:lnTo>
                    <a:pt x="7772" y="6489"/>
                  </a:lnTo>
                  <a:lnTo>
                    <a:pt x="9055" y="6350"/>
                  </a:lnTo>
                  <a:lnTo>
                    <a:pt x="9817" y="5740"/>
                  </a:lnTo>
                  <a:lnTo>
                    <a:pt x="10845" y="6007"/>
                  </a:lnTo>
                  <a:lnTo>
                    <a:pt x="11671" y="5600"/>
                  </a:lnTo>
                  <a:lnTo>
                    <a:pt x="13512" y="4965"/>
                  </a:lnTo>
                  <a:lnTo>
                    <a:pt x="13881" y="3911"/>
                  </a:lnTo>
                  <a:lnTo>
                    <a:pt x="14173" y="2501"/>
                  </a:lnTo>
                  <a:lnTo>
                    <a:pt x="13563" y="1473"/>
                  </a:lnTo>
                  <a:lnTo>
                    <a:pt x="12458" y="660"/>
                  </a:lnTo>
                  <a:lnTo>
                    <a:pt x="11556" y="152"/>
                  </a:lnTo>
                  <a:lnTo>
                    <a:pt x="10579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5" name="object 1955" descr=""/>
            <p:cNvSpPr/>
            <p:nvPr/>
          </p:nvSpPr>
          <p:spPr>
            <a:xfrm>
              <a:off x="1928564" y="5544224"/>
              <a:ext cx="18415" cy="6985"/>
            </a:xfrm>
            <a:custGeom>
              <a:avLst/>
              <a:gdLst/>
              <a:ahLst/>
              <a:cxnLst/>
              <a:rect l="l" t="t" r="r" b="b"/>
              <a:pathLst>
                <a:path w="18414" h="6985">
                  <a:moveTo>
                    <a:pt x="1968" y="4330"/>
                  </a:moveTo>
                  <a:lnTo>
                    <a:pt x="1574" y="4483"/>
                  </a:lnTo>
                  <a:lnTo>
                    <a:pt x="1216" y="4826"/>
                  </a:lnTo>
                  <a:lnTo>
                    <a:pt x="0" y="5575"/>
                  </a:lnTo>
                  <a:lnTo>
                    <a:pt x="939" y="6172"/>
                  </a:lnTo>
                  <a:lnTo>
                    <a:pt x="1422" y="6794"/>
                  </a:lnTo>
                  <a:lnTo>
                    <a:pt x="6544" y="6945"/>
                  </a:lnTo>
                  <a:lnTo>
                    <a:pt x="7353" y="6210"/>
                  </a:lnTo>
                  <a:lnTo>
                    <a:pt x="8382" y="6045"/>
                  </a:lnTo>
                  <a:lnTo>
                    <a:pt x="9461" y="6032"/>
                  </a:lnTo>
                  <a:lnTo>
                    <a:pt x="10350" y="5943"/>
                  </a:lnTo>
                  <a:lnTo>
                    <a:pt x="11176" y="5638"/>
                  </a:lnTo>
                  <a:lnTo>
                    <a:pt x="12838" y="4800"/>
                  </a:lnTo>
                  <a:lnTo>
                    <a:pt x="13665" y="4521"/>
                  </a:lnTo>
                  <a:lnTo>
                    <a:pt x="4025" y="4483"/>
                  </a:lnTo>
                  <a:lnTo>
                    <a:pt x="3213" y="4394"/>
                  </a:lnTo>
                  <a:lnTo>
                    <a:pt x="1968" y="4330"/>
                  </a:lnTo>
                  <a:close/>
                </a:path>
                <a:path w="18414" h="6985">
                  <a:moveTo>
                    <a:pt x="9652" y="0"/>
                  </a:moveTo>
                  <a:lnTo>
                    <a:pt x="9220" y="0"/>
                  </a:lnTo>
                  <a:lnTo>
                    <a:pt x="8801" y="76"/>
                  </a:lnTo>
                  <a:lnTo>
                    <a:pt x="8407" y="266"/>
                  </a:lnTo>
                  <a:lnTo>
                    <a:pt x="7886" y="635"/>
                  </a:lnTo>
                  <a:lnTo>
                    <a:pt x="7467" y="1104"/>
                  </a:lnTo>
                  <a:lnTo>
                    <a:pt x="6946" y="2222"/>
                  </a:lnTo>
                  <a:lnTo>
                    <a:pt x="6654" y="2730"/>
                  </a:lnTo>
                  <a:lnTo>
                    <a:pt x="4025" y="4483"/>
                  </a:lnTo>
                  <a:lnTo>
                    <a:pt x="13677" y="4483"/>
                  </a:lnTo>
                  <a:lnTo>
                    <a:pt x="13982" y="3543"/>
                  </a:lnTo>
                  <a:lnTo>
                    <a:pt x="15163" y="2425"/>
                  </a:lnTo>
                  <a:lnTo>
                    <a:pt x="17945" y="2425"/>
                  </a:lnTo>
                  <a:lnTo>
                    <a:pt x="17805" y="1866"/>
                  </a:lnTo>
                  <a:lnTo>
                    <a:pt x="12153" y="1866"/>
                  </a:lnTo>
                  <a:lnTo>
                    <a:pt x="10668" y="711"/>
                  </a:lnTo>
                  <a:lnTo>
                    <a:pt x="10426" y="330"/>
                  </a:lnTo>
                  <a:lnTo>
                    <a:pt x="10083" y="101"/>
                  </a:lnTo>
                  <a:lnTo>
                    <a:pt x="9652" y="0"/>
                  </a:lnTo>
                  <a:close/>
                </a:path>
                <a:path w="18414" h="6985">
                  <a:moveTo>
                    <a:pt x="17945" y="2425"/>
                  </a:moveTo>
                  <a:lnTo>
                    <a:pt x="15163" y="2425"/>
                  </a:lnTo>
                  <a:lnTo>
                    <a:pt x="16637" y="2794"/>
                  </a:lnTo>
                  <a:lnTo>
                    <a:pt x="18021" y="2730"/>
                  </a:lnTo>
                  <a:lnTo>
                    <a:pt x="17945" y="2425"/>
                  </a:lnTo>
                  <a:close/>
                </a:path>
                <a:path w="18414" h="6985">
                  <a:moveTo>
                    <a:pt x="13881" y="1549"/>
                  </a:moveTo>
                  <a:lnTo>
                    <a:pt x="12153" y="1866"/>
                  </a:lnTo>
                  <a:lnTo>
                    <a:pt x="17805" y="1866"/>
                  </a:lnTo>
                  <a:lnTo>
                    <a:pt x="17732" y="1574"/>
                  </a:lnTo>
                  <a:lnTo>
                    <a:pt x="13881" y="1549"/>
                  </a:lnTo>
                  <a:close/>
                </a:path>
                <a:path w="18414" h="6985">
                  <a:moveTo>
                    <a:pt x="17678" y="1358"/>
                  </a:moveTo>
                  <a:lnTo>
                    <a:pt x="16560" y="1574"/>
                  </a:lnTo>
                  <a:lnTo>
                    <a:pt x="17732" y="1574"/>
                  </a:lnTo>
                  <a:lnTo>
                    <a:pt x="17678" y="1358"/>
                  </a:lnTo>
                  <a:close/>
                </a:path>
              </a:pathLst>
            </a:custGeom>
            <a:solidFill>
              <a:srgbClr val="E0D7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6" name="object 1956" descr=""/>
            <p:cNvSpPr/>
            <p:nvPr/>
          </p:nvSpPr>
          <p:spPr>
            <a:xfrm>
              <a:off x="1947047" y="554864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2895" y="0"/>
                  </a:moveTo>
                  <a:lnTo>
                    <a:pt x="698" y="1193"/>
                  </a:lnTo>
                  <a:lnTo>
                    <a:pt x="304" y="1866"/>
                  </a:lnTo>
                  <a:lnTo>
                    <a:pt x="0" y="2565"/>
                  </a:lnTo>
                  <a:lnTo>
                    <a:pt x="139" y="3378"/>
                  </a:lnTo>
                  <a:lnTo>
                    <a:pt x="304" y="3873"/>
                  </a:lnTo>
                  <a:lnTo>
                    <a:pt x="634" y="4241"/>
                  </a:lnTo>
                  <a:lnTo>
                    <a:pt x="1104" y="4483"/>
                  </a:lnTo>
                  <a:lnTo>
                    <a:pt x="5029" y="4787"/>
                  </a:lnTo>
                  <a:lnTo>
                    <a:pt x="6553" y="4292"/>
                  </a:lnTo>
                  <a:lnTo>
                    <a:pt x="6388" y="3441"/>
                  </a:lnTo>
                  <a:lnTo>
                    <a:pt x="6642" y="2755"/>
                  </a:lnTo>
                  <a:lnTo>
                    <a:pt x="7378" y="2273"/>
                  </a:lnTo>
                  <a:lnTo>
                    <a:pt x="7416" y="1828"/>
                  </a:lnTo>
                  <a:lnTo>
                    <a:pt x="7035" y="1574"/>
                  </a:lnTo>
                  <a:lnTo>
                    <a:pt x="4902" y="189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26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7" name="object 1957" descr=""/>
            <p:cNvSpPr/>
            <p:nvPr/>
          </p:nvSpPr>
          <p:spPr>
            <a:xfrm>
              <a:off x="1942461" y="554984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283" y="0"/>
                  </a:moveTo>
                  <a:lnTo>
                    <a:pt x="4025" y="444"/>
                  </a:lnTo>
                  <a:lnTo>
                    <a:pt x="2603" y="635"/>
                  </a:lnTo>
                  <a:lnTo>
                    <a:pt x="0" y="2463"/>
                  </a:lnTo>
                  <a:lnTo>
                    <a:pt x="1841" y="2235"/>
                  </a:lnTo>
                  <a:lnTo>
                    <a:pt x="2197" y="2590"/>
                  </a:lnTo>
                  <a:lnTo>
                    <a:pt x="3289" y="3060"/>
                  </a:lnTo>
                  <a:lnTo>
                    <a:pt x="4356" y="3086"/>
                  </a:lnTo>
                  <a:lnTo>
                    <a:pt x="5422" y="2552"/>
                  </a:lnTo>
                  <a:lnTo>
                    <a:pt x="5384" y="1701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D58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8" name="object 1958" descr=""/>
            <p:cNvSpPr/>
            <p:nvPr/>
          </p:nvSpPr>
          <p:spPr>
            <a:xfrm>
              <a:off x="1949938" y="55442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263" y="0"/>
                  </a:moveTo>
                  <a:lnTo>
                    <a:pt x="2882" y="114"/>
                  </a:lnTo>
                  <a:lnTo>
                    <a:pt x="2540" y="368"/>
                  </a:lnTo>
                  <a:lnTo>
                    <a:pt x="1511" y="571"/>
                  </a:lnTo>
                  <a:lnTo>
                    <a:pt x="533" y="825"/>
                  </a:lnTo>
                  <a:lnTo>
                    <a:pt x="25" y="1879"/>
                  </a:lnTo>
                  <a:lnTo>
                    <a:pt x="12" y="2095"/>
                  </a:lnTo>
                  <a:lnTo>
                    <a:pt x="12" y="2311"/>
                  </a:lnTo>
                  <a:lnTo>
                    <a:pt x="0" y="2527"/>
                  </a:lnTo>
                  <a:lnTo>
                    <a:pt x="2184" y="2730"/>
                  </a:lnTo>
                  <a:lnTo>
                    <a:pt x="3263" y="2844"/>
                  </a:lnTo>
                  <a:lnTo>
                    <a:pt x="3619" y="3136"/>
                  </a:lnTo>
                  <a:lnTo>
                    <a:pt x="4000" y="3187"/>
                  </a:lnTo>
                  <a:lnTo>
                    <a:pt x="4406" y="2997"/>
                  </a:lnTo>
                  <a:lnTo>
                    <a:pt x="4813" y="2501"/>
                  </a:lnTo>
                  <a:lnTo>
                    <a:pt x="4864" y="2298"/>
                  </a:lnTo>
                  <a:lnTo>
                    <a:pt x="4991" y="1892"/>
                  </a:lnTo>
                  <a:lnTo>
                    <a:pt x="3695" y="12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6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9" name="object 1959" descr=""/>
            <p:cNvSpPr/>
            <p:nvPr/>
          </p:nvSpPr>
          <p:spPr>
            <a:xfrm>
              <a:off x="1935083" y="554904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699" y="0"/>
                  </a:moveTo>
                  <a:lnTo>
                    <a:pt x="3225" y="1015"/>
                  </a:lnTo>
                  <a:lnTo>
                    <a:pt x="2374" y="203"/>
                  </a:lnTo>
                  <a:lnTo>
                    <a:pt x="1041" y="203"/>
                  </a:lnTo>
                  <a:lnTo>
                    <a:pt x="266" y="876"/>
                  </a:lnTo>
                  <a:lnTo>
                    <a:pt x="0" y="2158"/>
                  </a:lnTo>
                  <a:lnTo>
                    <a:pt x="965" y="2197"/>
                  </a:lnTo>
                  <a:lnTo>
                    <a:pt x="1879" y="2324"/>
                  </a:lnTo>
                  <a:lnTo>
                    <a:pt x="2362" y="3327"/>
                  </a:lnTo>
                  <a:lnTo>
                    <a:pt x="2552" y="3340"/>
                  </a:lnTo>
                  <a:lnTo>
                    <a:pt x="2730" y="3314"/>
                  </a:lnTo>
                  <a:lnTo>
                    <a:pt x="2908" y="3251"/>
                  </a:lnTo>
                  <a:lnTo>
                    <a:pt x="3352" y="3200"/>
                  </a:lnTo>
                  <a:lnTo>
                    <a:pt x="3581" y="3187"/>
                  </a:lnTo>
                  <a:lnTo>
                    <a:pt x="3949" y="2451"/>
                  </a:lnTo>
                  <a:lnTo>
                    <a:pt x="5003" y="2679"/>
                  </a:lnTo>
                  <a:lnTo>
                    <a:pt x="5359" y="1943"/>
                  </a:lnTo>
                  <a:lnTo>
                    <a:pt x="5346" y="1701"/>
                  </a:lnTo>
                  <a:lnTo>
                    <a:pt x="5359" y="1460"/>
                  </a:lnTo>
                  <a:lnTo>
                    <a:pt x="5410" y="1231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CB95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0" name="object 1960" descr=""/>
            <p:cNvSpPr/>
            <p:nvPr/>
          </p:nvSpPr>
          <p:spPr>
            <a:xfrm>
              <a:off x="1953638" y="554587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073" y="0"/>
                  </a:moveTo>
                  <a:lnTo>
                    <a:pt x="0" y="1790"/>
                  </a:lnTo>
                  <a:lnTo>
                    <a:pt x="90" y="2578"/>
                  </a:lnTo>
                  <a:lnTo>
                    <a:pt x="850" y="3136"/>
                  </a:lnTo>
                  <a:lnTo>
                    <a:pt x="2857" y="3543"/>
                  </a:lnTo>
                  <a:lnTo>
                    <a:pt x="3124" y="3314"/>
                  </a:lnTo>
                  <a:lnTo>
                    <a:pt x="3619" y="2819"/>
                  </a:lnTo>
                  <a:lnTo>
                    <a:pt x="4076" y="2578"/>
                  </a:lnTo>
                  <a:lnTo>
                    <a:pt x="4584" y="2400"/>
                  </a:lnTo>
                  <a:lnTo>
                    <a:pt x="4914" y="1955"/>
                  </a:lnTo>
                  <a:lnTo>
                    <a:pt x="4869" y="1028"/>
                  </a:lnTo>
                  <a:lnTo>
                    <a:pt x="4102" y="139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D08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1" name="object 1961" descr=""/>
            <p:cNvSpPr/>
            <p:nvPr/>
          </p:nvSpPr>
          <p:spPr>
            <a:xfrm>
              <a:off x="1940139" y="554776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413" y="0"/>
                  </a:moveTo>
                  <a:lnTo>
                    <a:pt x="800" y="698"/>
                  </a:lnTo>
                  <a:lnTo>
                    <a:pt x="0" y="1054"/>
                  </a:lnTo>
                  <a:lnTo>
                    <a:pt x="101" y="1803"/>
                  </a:lnTo>
                  <a:lnTo>
                    <a:pt x="774" y="1854"/>
                  </a:lnTo>
                  <a:lnTo>
                    <a:pt x="1270" y="2133"/>
                  </a:lnTo>
                  <a:lnTo>
                    <a:pt x="1778" y="1993"/>
                  </a:lnTo>
                  <a:lnTo>
                    <a:pt x="2298" y="1904"/>
                  </a:lnTo>
                  <a:lnTo>
                    <a:pt x="3238" y="1473"/>
                  </a:lnTo>
                  <a:lnTo>
                    <a:pt x="4051" y="1066"/>
                  </a:lnTo>
                  <a:lnTo>
                    <a:pt x="3860" y="76"/>
                  </a:lnTo>
                  <a:lnTo>
                    <a:pt x="2997" y="21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A15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2" name="object 1962" descr=""/>
            <p:cNvSpPr/>
            <p:nvPr/>
          </p:nvSpPr>
          <p:spPr>
            <a:xfrm>
              <a:off x="1937459" y="554881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2679" y="0"/>
                  </a:moveTo>
                  <a:lnTo>
                    <a:pt x="1790" y="139"/>
                  </a:lnTo>
                  <a:lnTo>
                    <a:pt x="889" y="292"/>
                  </a:lnTo>
                  <a:lnTo>
                    <a:pt x="0" y="431"/>
                  </a:lnTo>
                  <a:lnTo>
                    <a:pt x="723" y="1625"/>
                  </a:lnTo>
                  <a:lnTo>
                    <a:pt x="1993" y="1206"/>
                  </a:lnTo>
                  <a:lnTo>
                    <a:pt x="3035" y="1460"/>
                  </a:lnTo>
                  <a:lnTo>
                    <a:pt x="3352" y="1371"/>
                  </a:lnTo>
                  <a:lnTo>
                    <a:pt x="3657" y="1244"/>
                  </a:lnTo>
                  <a:lnTo>
                    <a:pt x="3949" y="1079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AC4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3" name="object 1963" descr=""/>
            <p:cNvSpPr/>
            <p:nvPr/>
          </p:nvSpPr>
          <p:spPr>
            <a:xfrm>
              <a:off x="1944663" y="5552398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225" y="0"/>
                  </a:moveTo>
                  <a:lnTo>
                    <a:pt x="0" y="38"/>
                  </a:lnTo>
                  <a:lnTo>
                    <a:pt x="25" y="317"/>
                  </a:lnTo>
                  <a:lnTo>
                    <a:pt x="38" y="609"/>
                  </a:lnTo>
                  <a:lnTo>
                    <a:pt x="38" y="889"/>
                  </a:lnTo>
                  <a:lnTo>
                    <a:pt x="3479" y="736"/>
                  </a:lnTo>
                  <a:lnTo>
                    <a:pt x="3403" y="495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DDB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4" name="object 1964" descr=""/>
            <p:cNvSpPr/>
            <p:nvPr/>
          </p:nvSpPr>
          <p:spPr>
            <a:xfrm>
              <a:off x="1953209" y="554689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104" y="0"/>
                  </a:moveTo>
                  <a:lnTo>
                    <a:pt x="736" y="63"/>
                  </a:lnTo>
                  <a:lnTo>
                    <a:pt x="368" y="114"/>
                  </a:lnTo>
                  <a:lnTo>
                    <a:pt x="0" y="177"/>
                  </a:lnTo>
                  <a:lnTo>
                    <a:pt x="50" y="1066"/>
                  </a:lnTo>
                  <a:lnTo>
                    <a:pt x="292" y="1828"/>
                  </a:lnTo>
                  <a:lnTo>
                    <a:pt x="1269" y="2108"/>
                  </a:lnTo>
                  <a:lnTo>
                    <a:pt x="1219" y="1409"/>
                  </a:lnTo>
                  <a:lnTo>
                    <a:pt x="1155" y="69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5" name="object 1965" descr=""/>
            <p:cNvSpPr/>
            <p:nvPr/>
          </p:nvSpPr>
          <p:spPr>
            <a:xfrm>
              <a:off x="1947856" y="554598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495" y="0"/>
                  </a:moveTo>
                  <a:lnTo>
                    <a:pt x="0" y="850"/>
                  </a:lnTo>
                  <a:lnTo>
                    <a:pt x="2082" y="774"/>
                  </a:lnTo>
                  <a:lnTo>
                    <a:pt x="2108" y="558"/>
                  </a:lnTo>
                  <a:lnTo>
                    <a:pt x="2120" y="342"/>
                  </a:lnTo>
                  <a:lnTo>
                    <a:pt x="2108" y="126"/>
                  </a:lnTo>
                  <a:lnTo>
                    <a:pt x="1295" y="50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9F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6" name="object 1966" descr=""/>
            <p:cNvSpPr/>
            <p:nvPr/>
          </p:nvSpPr>
          <p:spPr>
            <a:xfrm>
              <a:off x="1938662" y="555098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778" y="0"/>
                  </a:moveTo>
                  <a:lnTo>
                    <a:pt x="1104" y="304"/>
                  </a:lnTo>
                  <a:lnTo>
                    <a:pt x="12" y="0"/>
                  </a:lnTo>
                  <a:lnTo>
                    <a:pt x="0" y="1244"/>
                  </a:lnTo>
                  <a:lnTo>
                    <a:pt x="825" y="1168"/>
                  </a:lnTo>
                  <a:lnTo>
                    <a:pt x="1562" y="95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CEB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7" name="object 1967" descr=""/>
            <p:cNvSpPr/>
            <p:nvPr/>
          </p:nvSpPr>
          <p:spPr>
            <a:xfrm>
              <a:off x="1954072" y="554861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31" y="2362"/>
                  </a:moveTo>
                  <a:lnTo>
                    <a:pt x="0" y="1612"/>
                  </a:lnTo>
                  <a:lnTo>
                    <a:pt x="190" y="1816"/>
                  </a:lnTo>
                  <a:lnTo>
                    <a:pt x="304" y="2044"/>
                  </a:lnTo>
                  <a:lnTo>
                    <a:pt x="342" y="2311"/>
                  </a:lnTo>
                  <a:lnTo>
                    <a:pt x="787" y="2374"/>
                  </a:lnTo>
                  <a:lnTo>
                    <a:pt x="1231" y="2362"/>
                  </a:lnTo>
                  <a:close/>
                </a:path>
                <a:path w="3810" h="2539">
                  <a:moveTo>
                    <a:pt x="3670" y="1435"/>
                  </a:moveTo>
                  <a:lnTo>
                    <a:pt x="3441" y="927"/>
                  </a:lnTo>
                  <a:lnTo>
                    <a:pt x="3365" y="660"/>
                  </a:lnTo>
                  <a:lnTo>
                    <a:pt x="3136" y="114"/>
                  </a:lnTo>
                  <a:lnTo>
                    <a:pt x="2781" y="0"/>
                  </a:lnTo>
                  <a:lnTo>
                    <a:pt x="2311" y="381"/>
                  </a:lnTo>
                  <a:lnTo>
                    <a:pt x="2413" y="812"/>
                  </a:lnTo>
                  <a:lnTo>
                    <a:pt x="3670" y="1435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8" name="object 1968" descr=""/>
            <p:cNvSpPr/>
            <p:nvPr/>
          </p:nvSpPr>
          <p:spPr>
            <a:xfrm>
              <a:off x="1918486" y="5544664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3111" y="0"/>
                  </a:moveTo>
                  <a:lnTo>
                    <a:pt x="0" y="2133"/>
                  </a:lnTo>
                  <a:lnTo>
                    <a:pt x="723" y="2692"/>
                  </a:lnTo>
                  <a:lnTo>
                    <a:pt x="1701" y="3136"/>
                  </a:lnTo>
                  <a:lnTo>
                    <a:pt x="6946" y="4508"/>
                  </a:lnTo>
                  <a:lnTo>
                    <a:pt x="8089" y="3378"/>
                  </a:lnTo>
                  <a:lnTo>
                    <a:pt x="7848" y="2895"/>
                  </a:lnTo>
                  <a:lnTo>
                    <a:pt x="7468" y="2552"/>
                  </a:lnTo>
                  <a:lnTo>
                    <a:pt x="6807" y="2222"/>
                  </a:lnTo>
                  <a:lnTo>
                    <a:pt x="7391" y="1562"/>
                  </a:lnTo>
                  <a:lnTo>
                    <a:pt x="6629" y="660"/>
                  </a:lnTo>
                  <a:lnTo>
                    <a:pt x="6057" y="393"/>
                  </a:lnTo>
                  <a:lnTo>
                    <a:pt x="5435" y="228"/>
                  </a:lnTo>
                  <a:lnTo>
                    <a:pt x="4267" y="12"/>
                  </a:lnTo>
                  <a:lnTo>
                    <a:pt x="3111" y="0"/>
                  </a:lnTo>
                  <a:close/>
                </a:path>
                <a:path w="8255" h="5079">
                  <a:moveTo>
                    <a:pt x="7454" y="2539"/>
                  </a:moveTo>
                  <a:close/>
                </a:path>
              </a:pathLst>
            </a:custGeom>
            <a:solidFill>
              <a:srgbClr val="E4D9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9" name="object 1969" descr=""/>
            <p:cNvSpPr/>
            <p:nvPr/>
          </p:nvSpPr>
          <p:spPr>
            <a:xfrm>
              <a:off x="1900040" y="5546113"/>
              <a:ext cx="12065" cy="3175"/>
            </a:xfrm>
            <a:custGeom>
              <a:avLst/>
              <a:gdLst/>
              <a:ahLst/>
              <a:cxnLst/>
              <a:rect l="l" t="t" r="r" b="b"/>
              <a:pathLst>
                <a:path w="12064" h="3175">
                  <a:moveTo>
                    <a:pt x="8305" y="0"/>
                  </a:moveTo>
                  <a:lnTo>
                    <a:pt x="5194" y="558"/>
                  </a:lnTo>
                  <a:lnTo>
                    <a:pt x="2120" y="736"/>
                  </a:lnTo>
                  <a:lnTo>
                    <a:pt x="1562" y="863"/>
                  </a:lnTo>
                  <a:lnTo>
                    <a:pt x="1028" y="1066"/>
                  </a:lnTo>
                  <a:lnTo>
                    <a:pt x="546" y="1371"/>
                  </a:lnTo>
                  <a:lnTo>
                    <a:pt x="0" y="2019"/>
                  </a:lnTo>
                  <a:lnTo>
                    <a:pt x="558" y="2895"/>
                  </a:lnTo>
                  <a:lnTo>
                    <a:pt x="1498" y="2946"/>
                  </a:lnTo>
                  <a:lnTo>
                    <a:pt x="2374" y="3124"/>
                  </a:lnTo>
                  <a:lnTo>
                    <a:pt x="11620" y="2781"/>
                  </a:lnTo>
                  <a:lnTo>
                    <a:pt x="11938" y="2209"/>
                  </a:lnTo>
                  <a:lnTo>
                    <a:pt x="11836" y="1727"/>
                  </a:lnTo>
                  <a:lnTo>
                    <a:pt x="11290" y="1346"/>
                  </a:lnTo>
                  <a:lnTo>
                    <a:pt x="8305" y="0"/>
                  </a:lnTo>
                  <a:close/>
                </a:path>
              </a:pathLst>
            </a:custGeom>
            <a:solidFill>
              <a:srgbClr val="E6DA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0" name="object 1970" descr=""/>
            <p:cNvSpPr/>
            <p:nvPr/>
          </p:nvSpPr>
          <p:spPr>
            <a:xfrm>
              <a:off x="1911658" y="554610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162" y="0"/>
                  </a:moveTo>
                  <a:lnTo>
                    <a:pt x="1689" y="0"/>
                  </a:lnTo>
                  <a:lnTo>
                    <a:pt x="444" y="355"/>
                  </a:lnTo>
                  <a:lnTo>
                    <a:pt x="12" y="1981"/>
                  </a:lnTo>
                  <a:lnTo>
                    <a:pt x="12" y="2527"/>
                  </a:lnTo>
                  <a:lnTo>
                    <a:pt x="0" y="2794"/>
                  </a:lnTo>
                  <a:lnTo>
                    <a:pt x="1879" y="2806"/>
                  </a:lnTo>
                  <a:lnTo>
                    <a:pt x="3835" y="3263"/>
                  </a:lnTo>
                  <a:lnTo>
                    <a:pt x="5537" y="2019"/>
                  </a:lnTo>
                  <a:lnTo>
                    <a:pt x="3606" y="50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DCCE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1" name="object 1971" descr=""/>
            <p:cNvSpPr/>
            <p:nvPr/>
          </p:nvSpPr>
          <p:spPr>
            <a:xfrm>
              <a:off x="1915621" y="554496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752" y="0"/>
                  </a:moveTo>
                  <a:lnTo>
                    <a:pt x="647" y="457"/>
                  </a:lnTo>
                  <a:lnTo>
                    <a:pt x="152" y="800"/>
                  </a:lnTo>
                  <a:lnTo>
                    <a:pt x="0" y="1257"/>
                  </a:lnTo>
                  <a:lnTo>
                    <a:pt x="215" y="1841"/>
                  </a:lnTo>
                  <a:lnTo>
                    <a:pt x="406" y="2032"/>
                  </a:lnTo>
                  <a:lnTo>
                    <a:pt x="977" y="2514"/>
                  </a:lnTo>
                  <a:lnTo>
                    <a:pt x="1790" y="2451"/>
                  </a:lnTo>
                  <a:lnTo>
                    <a:pt x="2362" y="2908"/>
                  </a:lnTo>
                  <a:lnTo>
                    <a:pt x="4572" y="2832"/>
                  </a:lnTo>
                  <a:lnTo>
                    <a:pt x="4229" y="2235"/>
                  </a:lnTo>
                  <a:lnTo>
                    <a:pt x="3898" y="1625"/>
                  </a:lnTo>
                  <a:lnTo>
                    <a:pt x="3556" y="1028"/>
                  </a:lnTo>
                  <a:lnTo>
                    <a:pt x="2755" y="1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ACA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2" name="object 1972" descr=""/>
            <p:cNvSpPr/>
            <p:nvPr/>
          </p:nvSpPr>
          <p:spPr>
            <a:xfrm>
              <a:off x="1916028" y="554694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800" y="0"/>
                  </a:moveTo>
                  <a:lnTo>
                    <a:pt x="0" y="50"/>
                  </a:lnTo>
                  <a:lnTo>
                    <a:pt x="393" y="431"/>
                  </a:lnTo>
                  <a:lnTo>
                    <a:pt x="787" y="800"/>
                  </a:lnTo>
                  <a:lnTo>
                    <a:pt x="1168" y="1181"/>
                  </a:lnTo>
                  <a:lnTo>
                    <a:pt x="1473" y="1206"/>
                  </a:lnTo>
                  <a:lnTo>
                    <a:pt x="1739" y="1130"/>
                  </a:lnTo>
                  <a:lnTo>
                    <a:pt x="1955" y="914"/>
                  </a:lnTo>
                  <a:lnTo>
                    <a:pt x="1524" y="12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4E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3" name="object 1973" descr=""/>
            <p:cNvSpPr/>
            <p:nvPr/>
          </p:nvSpPr>
          <p:spPr>
            <a:xfrm>
              <a:off x="1926140" y="5544730"/>
              <a:ext cx="11430" cy="5080"/>
            </a:xfrm>
            <a:custGeom>
              <a:avLst/>
              <a:gdLst/>
              <a:ahLst/>
              <a:cxnLst/>
              <a:rect l="l" t="t" r="r" b="b"/>
              <a:pathLst>
                <a:path w="11430" h="5079">
                  <a:moveTo>
                    <a:pt x="4495" y="0"/>
                  </a:moveTo>
                  <a:lnTo>
                    <a:pt x="0" y="2489"/>
                  </a:lnTo>
                  <a:lnTo>
                    <a:pt x="101" y="2882"/>
                  </a:lnTo>
                  <a:lnTo>
                    <a:pt x="495" y="3200"/>
                  </a:lnTo>
                  <a:lnTo>
                    <a:pt x="1638" y="3238"/>
                  </a:lnTo>
                  <a:lnTo>
                    <a:pt x="2819" y="3251"/>
                  </a:lnTo>
                  <a:lnTo>
                    <a:pt x="3683" y="4292"/>
                  </a:lnTo>
                  <a:lnTo>
                    <a:pt x="4787" y="4546"/>
                  </a:lnTo>
                  <a:lnTo>
                    <a:pt x="5422" y="4889"/>
                  </a:lnTo>
                  <a:lnTo>
                    <a:pt x="6083" y="4864"/>
                  </a:lnTo>
                  <a:lnTo>
                    <a:pt x="6756" y="4699"/>
                  </a:lnTo>
                  <a:lnTo>
                    <a:pt x="7442" y="4102"/>
                  </a:lnTo>
                  <a:lnTo>
                    <a:pt x="9067" y="3365"/>
                  </a:lnTo>
                  <a:lnTo>
                    <a:pt x="10668" y="3149"/>
                  </a:lnTo>
                  <a:lnTo>
                    <a:pt x="11074" y="2514"/>
                  </a:lnTo>
                  <a:lnTo>
                    <a:pt x="9829" y="1270"/>
                  </a:lnTo>
                  <a:lnTo>
                    <a:pt x="9613" y="863"/>
                  </a:lnTo>
                  <a:lnTo>
                    <a:pt x="6718" y="12"/>
                  </a:lnTo>
                  <a:lnTo>
                    <a:pt x="6273" y="25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C57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4" name="object 1974" descr=""/>
            <p:cNvSpPr/>
            <p:nvPr/>
          </p:nvSpPr>
          <p:spPr>
            <a:xfrm>
              <a:off x="1889460" y="5540893"/>
              <a:ext cx="19685" cy="6985"/>
            </a:xfrm>
            <a:custGeom>
              <a:avLst/>
              <a:gdLst/>
              <a:ahLst/>
              <a:cxnLst/>
              <a:rect l="l" t="t" r="r" b="b"/>
              <a:pathLst>
                <a:path w="19685" h="6985">
                  <a:moveTo>
                    <a:pt x="11658" y="0"/>
                  </a:moveTo>
                  <a:lnTo>
                    <a:pt x="9486" y="1663"/>
                  </a:lnTo>
                  <a:lnTo>
                    <a:pt x="7937" y="3251"/>
                  </a:lnTo>
                  <a:lnTo>
                    <a:pt x="5905" y="3606"/>
                  </a:lnTo>
                  <a:lnTo>
                    <a:pt x="2514" y="4013"/>
                  </a:lnTo>
                  <a:lnTo>
                    <a:pt x="1003" y="3429"/>
                  </a:lnTo>
                  <a:lnTo>
                    <a:pt x="0" y="4851"/>
                  </a:lnTo>
                  <a:lnTo>
                    <a:pt x="952" y="5956"/>
                  </a:lnTo>
                  <a:lnTo>
                    <a:pt x="1282" y="6400"/>
                  </a:lnTo>
                  <a:lnTo>
                    <a:pt x="1714" y="6527"/>
                  </a:lnTo>
                  <a:lnTo>
                    <a:pt x="2247" y="6337"/>
                  </a:lnTo>
                  <a:lnTo>
                    <a:pt x="4000" y="5854"/>
                  </a:lnTo>
                  <a:lnTo>
                    <a:pt x="5791" y="6108"/>
                  </a:lnTo>
                  <a:lnTo>
                    <a:pt x="8610" y="6007"/>
                  </a:lnTo>
                  <a:lnTo>
                    <a:pt x="9664" y="6032"/>
                  </a:lnTo>
                  <a:lnTo>
                    <a:pt x="10706" y="5829"/>
                  </a:lnTo>
                  <a:lnTo>
                    <a:pt x="12522" y="5168"/>
                  </a:lnTo>
                  <a:lnTo>
                    <a:pt x="14541" y="5435"/>
                  </a:lnTo>
                  <a:lnTo>
                    <a:pt x="16344" y="4660"/>
                  </a:lnTo>
                  <a:lnTo>
                    <a:pt x="18072" y="3441"/>
                  </a:lnTo>
                  <a:lnTo>
                    <a:pt x="19138" y="2197"/>
                  </a:lnTo>
                  <a:lnTo>
                    <a:pt x="16509" y="787"/>
                  </a:lnTo>
                  <a:lnTo>
                    <a:pt x="14071" y="241"/>
                  </a:lnTo>
                  <a:lnTo>
                    <a:pt x="11658" y="0"/>
                  </a:lnTo>
                  <a:close/>
                </a:path>
              </a:pathLst>
            </a:custGeom>
            <a:solidFill>
              <a:srgbClr val="E2E0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5" name="object 1975" descr=""/>
            <p:cNvSpPr/>
            <p:nvPr/>
          </p:nvSpPr>
          <p:spPr>
            <a:xfrm>
              <a:off x="1888643" y="5536315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8470" y="0"/>
                  </a:moveTo>
                  <a:lnTo>
                    <a:pt x="5562" y="1155"/>
                  </a:lnTo>
                  <a:lnTo>
                    <a:pt x="3213" y="317"/>
                  </a:lnTo>
                  <a:lnTo>
                    <a:pt x="2438" y="215"/>
                  </a:lnTo>
                  <a:lnTo>
                    <a:pt x="1701" y="266"/>
                  </a:lnTo>
                  <a:lnTo>
                    <a:pt x="990" y="622"/>
                  </a:lnTo>
                  <a:lnTo>
                    <a:pt x="0" y="1523"/>
                  </a:lnTo>
                  <a:lnTo>
                    <a:pt x="990" y="2781"/>
                  </a:lnTo>
                  <a:lnTo>
                    <a:pt x="419" y="3746"/>
                  </a:lnTo>
                  <a:lnTo>
                    <a:pt x="1904" y="6146"/>
                  </a:lnTo>
                  <a:lnTo>
                    <a:pt x="4241" y="5295"/>
                  </a:lnTo>
                  <a:lnTo>
                    <a:pt x="9067" y="5321"/>
                  </a:lnTo>
                  <a:lnTo>
                    <a:pt x="9258" y="4190"/>
                  </a:lnTo>
                  <a:lnTo>
                    <a:pt x="10058" y="3340"/>
                  </a:lnTo>
                  <a:lnTo>
                    <a:pt x="10426" y="2285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CD8A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6" name="object 1976" descr=""/>
            <p:cNvSpPr/>
            <p:nvPr/>
          </p:nvSpPr>
          <p:spPr>
            <a:xfrm>
              <a:off x="1897177" y="5538957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2603" y="0"/>
                  </a:moveTo>
                  <a:lnTo>
                    <a:pt x="2171" y="76"/>
                  </a:lnTo>
                  <a:lnTo>
                    <a:pt x="1778" y="304"/>
                  </a:lnTo>
                  <a:lnTo>
                    <a:pt x="254" y="520"/>
                  </a:lnTo>
                  <a:lnTo>
                    <a:pt x="0" y="1397"/>
                  </a:lnTo>
                  <a:lnTo>
                    <a:pt x="533" y="2679"/>
                  </a:lnTo>
                  <a:lnTo>
                    <a:pt x="1625" y="2794"/>
                  </a:lnTo>
                  <a:lnTo>
                    <a:pt x="3429" y="3568"/>
                  </a:lnTo>
                  <a:lnTo>
                    <a:pt x="5334" y="3009"/>
                  </a:lnTo>
                  <a:lnTo>
                    <a:pt x="7188" y="3162"/>
                  </a:lnTo>
                  <a:lnTo>
                    <a:pt x="7747" y="3124"/>
                  </a:lnTo>
                  <a:lnTo>
                    <a:pt x="8166" y="2870"/>
                  </a:lnTo>
                  <a:lnTo>
                    <a:pt x="8445" y="2387"/>
                  </a:lnTo>
                  <a:lnTo>
                    <a:pt x="8382" y="1612"/>
                  </a:lnTo>
                  <a:lnTo>
                    <a:pt x="4165" y="304"/>
                  </a:lnTo>
                  <a:lnTo>
                    <a:pt x="3060" y="63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8E3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7" name="object 1977" descr=""/>
            <p:cNvSpPr/>
            <p:nvPr/>
          </p:nvSpPr>
          <p:spPr>
            <a:xfrm>
              <a:off x="1898798" y="5541150"/>
              <a:ext cx="8255" cy="1905"/>
            </a:xfrm>
            <a:custGeom>
              <a:avLst/>
              <a:gdLst/>
              <a:ahLst/>
              <a:cxnLst/>
              <a:rect l="l" t="t" r="r" b="b"/>
              <a:pathLst>
                <a:path w="8255" h="1904">
                  <a:moveTo>
                    <a:pt x="7200" y="0"/>
                  </a:moveTo>
                  <a:lnTo>
                    <a:pt x="6769" y="12"/>
                  </a:lnTo>
                  <a:lnTo>
                    <a:pt x="6350" y="317"/>
                  </a:lnTo>
                  <a:lnTo>
                    <a:pt x="4229" y="419"/>
                  </a:lnTo>
                  <a:lnTo>
                    <a:pt x="0" y="596"/>
                  </a:lnTo>
                  <a:lnTo>
                    <a:pt x="88" y="863"/>
                  </a:lnTo>
                  <a:lnTo>
                    <a:pt x="139" y="1130"/>
                  </a:lnTo>
                  <a:lnTo>
                    <a:pt x="139" y="1397"/>
                  </a:lnTo>
                  <a:lnTo>
                    <a:pt x="7302" y="1346"/>
                  </a:lnTo>
                  <a:lnTo>
                    <a:pt x="7823" y="1117"/>
                  </a:lnTo>
                  <a:lnTo>
                    <a:pt x="7912" y="749"/>
                  </a:lnTo>
                  <a:lnTo>
                    <a:pt x="7645" y="266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8" name="object 1978" descr=""/>
            <p:cNvSpPr/>
            <p:nvPr/>
          </p:nvSpPr>
          <p:spPr>
            <a:xfrm>
              <a:off x="1890453" y="554178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2032" y="0"/>
                  </a:moveTo>
                  <a:lnTo>
                    <a:pt x="1206" y="38"/>
                  </a:lnTo>
                  <a:lnTo>
                    <a:pt x="495" y="304"/>
                  </a:lnTo>
                  <a:lnTo>
                    <a:pt x="0" y="1028"/>
                  </a:lnTo>
                  <a:lnTo>
                    <a:pt x="0" y="1752"/>
                  </a:lnTo>
                  <a:lnTo>
                    <a:pt x="1409" y="1981"/>
                  </a:lnTo>
                  <a:lnTo>
                    <a:pt x="2819" y="2311"/>
                  </a:lnTo>
                  <a:lnTo>
                    <a:pt x="4000" y="1117"/>
                  </a:lnTo>
                  <a:lnTo>
                    <a:pt x="3581" y="330"/>
                  </a:lnTo>
                  <a:lnTo>
                    <a:pt x="2870" y="63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B263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9" name="object 1979" descr=""/>
            <p:cNvSpPr/>
            <p:nvPr/>
          </p:nvSpPr>
          <p:spPr>
            <a:xfrm>
              <a:off x="1892639" y="554003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1" y="0"/>
                  </a:moveTo>
                  <a:lnTo>
                    <a:pt x="0" y="2489"/>
                  </a:lnTo>
                  <a:lnTo>
                    <a:pt x="609" y="2616"/>
                  </a:lnTo>
                  <a:lnTo>
                    <a:pt x="1206" y="2730"/>
                  </a:lnTo>
                  <a:lnTo>
                    <a:pt x="1816" y="2857"/>
                  </a:lnTo>
                  <a:lnTo>
                    <a:pt x="3086" y="1587"/>
                  </a:lnTo>
                  <a:lnTo>
                    <a:pt x="1879" y="123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E2DD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0" name="object 1980" descr=""/>
            <p:cNvSpPr/>
            <p:nvPr/>
          </p:nvSpPr>
          <p:spPr>
            <a:xfrm>
              <a:off x="1877467" y="553988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1143" y="0"/>
                  </a:moveTo>
                  <a:lnTo>
                    <a:pt x="0" y="57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B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1" name="object 1981" descr=""/>
            <p:cNvSpPr/>
            <p:nvPr/>
          </p:nvSpPr>
          <p:spPr>
            <a:xfrm>
              <a:off x="1881439" y="5535815"/>
              <a:ext cx="14604" cy="6985"/>
            </a:xfrm>
            <a:custGeom>
              <a:avLst/>
              <a:gdLst/>
              <a:ahLst/>
              <a:cxnLst/>
              <a:rect l="l" t="t" r="r" b="b"/>
              <a:pathLst>
                <a:path w="14605" h="6985">
                  <a:moveTo>
                    <a:pt x="3251" y="0"/>
                  </a:moveTo>
                  <a:lnTo>
                    <a:pt x="2908" y="101"/>
                  </a:lnTo>
                  <a:lnTo>
                    <a:pt x="2654" y="495"/>
                  </a:lnTo>
                  <a:lnTo>
                    <a:pt x="1536" y="1625"/>
                  </a:lnTo>
                  <a:lnTo>
                    <a:pt x="660" y="2425"/>
                  </a:lnTo>
                  <a:lnTo>
                    <a:pt x="0" y="3289"/>
                  </a:lnTo>
                  <a:lnTo>
                    <a:pt x="558" y="4559"/>
                  </a:lnTo>
                  <a:lnTo>
                    <a:pt x="1676" y="4775"/>
                  </a:lnTo>
                  <a:lnTo>
                    <a:pt x="2895" y="4699"/>
                  </a:lnTo>
                  <a:lnTo>
                    <a:pt x="3784" y="5626"/>
                  </a:lnTo>
                  <a:lnTo>
                    <a:pt x="5588" y="5854"/>
                  </a:lnTo>
                  <a:lnTo>
                    <a:pt x="7416" y="5969"/>
                  </a:lnTo>
                  <a:lnTo>
                    <a:pt x="9017" y="6985"/>
                  </a:lnTo>
                  <a:lnTo>
                    <a:pt x="11201" y="6718"/>
                  </a:lnTo>
                  <a:lnTo>
                    <a:pt x="11963" y="5486"/>
                  </a:lnTo>
                  <a:lnTo>
                    <a:pt x="13208" y="5918"/>
                  </a:lnTo>
                  <a:lnTo>
                    <a:pt x="14300" y="5791"/>
                  </a:lnTo>
                  <a:lnTo>
                    <a:pt x="12560" y="3898"/>
                  </a:lnTo>
                  <a:lnTo>
                    <a:pt x="9766" y="5308"/>
                  </a:lnTo>
                  <a:lnTo>
                    <a:pt x="7924" y="3771"/>
                  </a:lnTo>
                  <a:lnTo>
                    <a:pt x="7429" y="2933"/>
                  </a:lnTo>
                  <a:lnTo>
                    <a:pt x="6616" y="2730"/>
                  </a:lnTo>
                  <a:lnTo>
                    <a:pt x="5727" y="2641"/>
                  </a:lnTo>
                  <a:lnTo>
                    <a:pt x="5232" y="2552"/>
                  </a:lnTo>
                  <a:lnTo>
                    <a:pt x="4622" y="2870"/>
                  </a:lnTo>
                  <a:lnTo>
                    <a:pt x="4343" y="2184"/>
                  </a:lnTo>
                  <a:lnTo>
                    <a:pt x="4368" y="1841"/>
                  </a:lnTo>
                  <a:lnTo>
                    <a:pt x="4356" y="1485"/>
                  </a:lnTo>
                  <a:lnTo>
                    <a:pt x="4292" y="1130"/>
                  </a:lnTo>
                  <a:lnTo>
                    <a:pt x="4178" y="762"/>
                  </a:lnTo>
                  <a:lnTo>
                    <a:pt x="3975" y="431"/>
                  </a:lnTo>
                  <a:lnTo>
                    <a:pt x="3683" y="152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D9B5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2" name="object 1982" descr=""/>
            <p:cNvSpPr/>
            <p:nvPr/>
          </p:nvSpPr>
          <p:spPr>
            <a:xfrm>
              <a:off x="1878661" y="553743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318" y="0"/>
                  </a:moveTo>
                  <a:lnTo>
                    <a:pt x="1435" y="25"/>
                  </a:lnTo>
                  <a:lnTo>
                    <a:pt x="0" y="50"/>
                  </a:lnTo>
                  <a:lnTo>
                    <a:pt x="723" y="736"/>
                  </a:lnTo>
                  <a:lnTo>
                    <a:pt x="1460" y="1422"/>
                  </a:lnTo>
                  <a:lnTo>
                    <a:pt x="2184" y="2108"/>
                  </a:lnTo>
                  <a:lnTo>
                    <a:pt x="2362" y="2679"/>
                  </a:lnTo>
                  <a:lnTo>
                    <a:pt x="2768" y="2921"/>
                  </a:lnTo>
                  <a:lnTo>
                    <a:pt x="3327" y="2933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3" name="object 1983" descr=""/>
            <p:cNvSpPr/>
            <p:nvPr/>
          </p:nvSpPr>
          <p:spPr>
            <a:xfrm>
              <a:off x="1890412" y="554681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98" y="0"/>
                  </a:moveTo>
                  <a:lnTo>
                    <a:pt x="355" y="0"/>
                  </a:lnTo>
                  <a:lnTo>
                    <a:pt x="0" y="38"/>
                  </a:lnTo>
                  <a:lnTo>
                    <a:pt x="25" y="1485"/>
                  </a:lnTo>
                  <a:lnTo>
                    <a:pt x="25" y="2197"/>
                  </a:lnTo>
                  <a:lnTo>
                    <a:pt x="723" y="1524"/>
                  </a:lnTo>
                  <a:lnTo>
                    <a:pt x="1066" y="1181"/>
                  </a:lnTo>
                  <a:lnTo>
                    <a:pt x="1244" y="1054"/>
                  </a:lnTo>
                  <a:lnTo>
                    <a:pt x="1422" y="558"/>
                  </a:lnTo>
                  <a:lnTo>
                    <a:pt x="1320" y="304"/>
                  </a:lnTo>
                  <a:lnTo>
                    <a:pt x="1054" y="5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4" name="object 1984" descr=""/>
            <p:cNvSpPr/>
            <p:nvPr/>
          </p:nvSpPr>
          <p:spPr>
            <a:xfrm>
              <a:off x="1955462" y="549482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006" y="0"/>
                  </a:moveTo>
                  <a:lnTo>
                    <a:pt x="1333" y="228"/>
                  </a:lnTo>
                  <a:lnTo>
                    <a:pt x="279" y="1066"/>
                  </a:lnTo>
                  <a:lnTo>
                    <a:pt x="0" y="2146"/>
                  </a:lnTo>
                  <a:lnTo>
                    <a:pt x="317" y="3416"/>
                  </a:lnTo>
                  <a:lnTo>
                    <a:pt x="609" y="4114"/>
                  </a:lnTo>
                  <a:lnTo>
                    <a:pt x="1104" y="4559"/>
                  </a:lnTo>
                  <a:lnTo>
                    <a:pt x="1866" y="4686"/>
                  </a:lnTo>
                  <a:lnTo>
                    <a:pt x="2374" y="4635"/>
                  </a:lnTo>
                  <a:lnTo>
                    <a:pt x="2717" y="4381"/>
                  </a:lnTo>
                  <a:lnTo>
                    <a:pt x="2920" y="3924"/>
                  </a:lnTo>
                  <a:lnTo>
                    <a:pt x="3073" y="3111"/>
                  </a:lnTo>
                  <a:lnTo>
                    <a:pt x="3492" y="2476"/>
                  </a:lnTo>
                  <a:lnTo>
                    <a:pt x="4203" y="2044"/>
                  </a:lnTo>
                  <a:lnTo>
                    <a:pt x="4775" y="1523"/>
                  </a:lnTo>
                  <a:lnTo>
                    <a:pt x="4711" y="990"/>
                  </a:lnTo>
                  <a:lnTo>
                    <a:pt x="4279" y="4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42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5" name="object 1985" descr=""/>
            <p:cNvSpPr/>
            <p:nvPr/>
          </p:nvSpPr>
          <p:spPr>
            <a:xfrm>
              <a:off x="1953735" y="549314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93" y="0"/>
                  </a:moveTo>
                  <a:lnTo>
                    <a:pt x="1638" y="203"/>
                  </a:lnTo>
                  <a:lnTo>
                    <a:pt x="546" y="609"/>
                  </a:lnTo>
                  <a:lnTo>
                    <a:pt x="190" y="927"/>
                  </a:lnTo>
                  <a:lnTo>
                    <a:pt x="0" y="1333"/>
                  </a:lnTo>
                  <a:lnTo>
                    <a:pt x="63" y="2285"/>
                  </a:lnTo>
                  <a:lnTo>
                    <a:pt x="292" y="2666"/>
                  </a:lnTo>
                  <a:lnTo>
                    <a:pt x="685" y="2959"/>
                  </a:lnTo>
                  <a:lnTo>
                    <a:pt x="1955" y="3098"/>
                  </a:lnTo>
                  <a:lnTo>
                    <a:pt x="2793" y="2222"/>
                  </a:lnTo>
                  <a:lnTo>
                    <a:pt x="3647" y="1676"/>
                  </a:lnTo>
                  <a:lnTo>
                    <a:pt x="3733" y="584"/>
                  </a:lnTo>
                  <a:lnTo>
                    <a:pt x="2400" y="457"/>
                  </a:lnTo>
                  <a:lnTo>
                    <a:pt x="2247" y="88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DED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6" name="object 1986" descr=""/>
            <p:cNvSpPr/>
            <p:nvPr/>
          </p:nvSpPr>
          <p:spPr>
            <a:xfrm>
              <a:off x="1959665" y="549523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6" y="0"/>
                  </a:moveTo>
                  <a:lnTo>
                    <a:pt x="0" y="1625"/>
                  </a:lnTo>
                  <a:lnTo>
                    <a:pt x="952" y="1701"/>
                  </a:lnTo>
                  <a:lnTo>
                    <a:pt x="1778" y="1536"/>
                  </a:lnTo>
                  <a:lnTo>
                    <a:pt x="2209" y="546"/>
                  </a:lnTo>
                  <a:lnTo>
                    <a:pt x="787" y="19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2CF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7" name="object 1987" descr=""/>
            <p:cNvSpPr/>
            <p:nvPr/>
          </p:nvSpPr>
          <p:spPr>
            <a:xfrm>
              <a:off x="1952131" y="549374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146" y="0"/>
                  </a:moveTo>
                  <a:lnTo>
                    <a:pt x="12" y="114"/>
                  </a:lnTo>
                  <a:lnTo>
                    <a:pt x="0" y="419"/>
                  </a:lnTo>
                  <a:lnTo>
                    <a:pt x="25" y="1041"/>
                  </a:lnTo>
                  <a:lnTo>
                    <a:pt x="596" y="1676"/>
                  </a:lnTo>
                  <a:lnTo>
                    <a:pt x="1244" y="1701"/>
                  </a:lnTo>
                  <a:lnTo>
                    <a:pt x="1943" y="1282"/>
                  </a:lnTo>
                  <a:lnTo>
                    <a:pt x="2006" y="850"/>
                  </a:lnTo>
                  <a:lnTo>
                    <a:pt x="2082" y="431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2A4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8" name="object 1988" descr=""/>
            <p:cNvSpPr/>
            <p:nvPr/>
          </p:nvSpPr>
          <p:spPr>
            <a:xfrm>
              <a:off x="1955373" y="549260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16" y="0"/>
                  </a:moveTo>
                  <a:lnTo>
                    <a:pt x="508" y="0"/>
                  </a:lnTo>
                  <a:lnTo>
                    <a:pt x="177" y="266"/>
                  </a:lnTo>
                  <a:lnTo>
                    <a:pt x="0" y="736"/>
                  </a:lnTo>
                  <a:lnTo>
                    <a:pt x="254" y="838"/>
                  </a:lnTo>
                  <a:lnTo>
                    <a:pt x="508" y="927"/>
                  </a:lnTo>
                  <a:lnTo>
                    <a:pt x="762" y="990"/>
                  </a:lnTo>
                  <a:lnTo>
                    <a:pt x="863" y="660"/>
                  </a:lnTo>
                  <a:lnTo>
                    <a:pt x="952" y="33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CC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9" name="object 1989" descr=""/>
            <p:cNvSpPr/>
            <p:nvPr/>
          </p:nvSpPr>
          <p:spPr>
            <a:xfrm>
              <a:off x="1942105" y="549622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511" y="0"/>
                  </a:moveTo>
                  <a:lnTo>
                    <a:pt x="215" y="1485"/>
                  </a:lnTo>
                  <a:lnTo>
                    <a:pt x="38" y="1943"/>
                  </a:lnTo>
                  <a:lnTo>
                    <a:pt x="0" y="2425"/>
                  </a:lnTo>
                  <a:lnTo>
                    <a:pt x="114" y="2908"/>
                  </a:lnTo>
                  <a:lnTo>
                    <a:pt x="444" y="3581"/>
                  </a:lnTo>
                  <a:lnTo>
                    <a:pt x="965" y="4089"/>
                  </a:lnTo>
                  <a:lnTo>
                    <a:pt x="1663" y="4381"/>
                  </a:lnTo>
                  <a:lnTo>
                    <a:pt x="2146" y="4483"/>
                  </a:lnTo>
                  <a:lnTo>
                    <a:pt x="2628" y="4483"/>
                  </a:lnTo>
                  <a:lnTo>
                    <a:pt x="3098" y="4356"/>
                  </a:lnTo>
                  <a:lnTo>
                    <a:pt x="4406" y="3657"/>
                  </a:lnTo>
                  <a:lnTo>
                    <a:pt x="4635" y="2590"/>
                  </a:lnTo>
                  <a:lnTo>
                    <a:pt x="4178" y="1282"/>
                  </a:lnTo>
                  <a:lnTo>
                    <a:pt x="3860" y="914"/>
                  </a:lnTo>
                  <a:lnTo>
                    <a:pt x="3695" y="736"/>
                  </a:lnTo>
                  <a:lnTo>
                    <a:pt x="3340" y="711"/>
                  </a:lnTo>
                  <a:lnTo>
                    <a:pt x="2984" y="698"/>
                  </a:lnTo>
                  <a:lnTo>
                    <a:pt x="2628" y="67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3AF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0" name="object 1990" descr=""/>
            <p:cNvSpPr/>
            <p:nvPr/>
          </p:nvSpPr>
          <p:spPr>
            <a:xfrm>
              <a:off x="1940899" y="549451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806" y="0"/>
                  </a:moveTo>
                  <a:lnTo>
                    <a:pt x="1981" y="419"/>
                  </a:lnTo>
                  <a:lnTo>
                    <a:pt x="1562" y="622"/>
                  </a:lnTo>
                  <a:lnTo>
                    <a:pt x="838" y="800"/>
                  </a:lnTo>
                  <a:lnTo>
                    <a:pt x="317" y="1206"/>
                  </a:lnTo>
                  <a:lnTo>
                    <a:pt x="63" y="1930"/>
                  </a:lnTo>
                  <a:lnTo>
                    <a:pt x="0" y="2400"/>
                  </a:lnTo>
                  <a:lnTo>
                    <a:pt x="50" y="2870"/>
                  </a:lnTo>
                  <a:lnTo>
                    <a:pt x="203" y="3314"/>
                  </a:lnTo>
                  <a:lnTo>
                    <a:pt x="368" y="3479"/>
                  </a:lnTo>
                  <a:lnTo>
                    <a:pt x="520" y="3657"/>
                  </a:lnTo>
                  <a:lnTo>
                    <a:pt x="685" y="3822"/>
                  </a:lnTo>
                  <a:lnTo>
                    <a:pt x="1142" y="4013"/>
                  </a:lnTo>
                  <a:lnTo>
                    <a:pt x="1574" y="3962"/>
                  </a:lnTo>
                  <a:lnTo>
                    <a:pt x="1955" y="3644"/>
                  </a:lnTo>
                  <a:lnTo>
                    <a:pt x="3835" y="2387"/>
                  </a:lnTo>
                  <a:lnTo>
                    <a:pt x="3860" y="977"/>
                  </a:lnTo>
                  <a:lnTo>
                    <a:pt x="3860" y="266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4C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1" name="object 1991" descr=""/>
            <p:cNvSpPr/>
            <p:nvPr/>
          </p:nvSpPr>
          <p:spPr>
            <a:xfrm>
              <a:off x="1946424" y="549449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85" y="0"/>
                  </a:moveTo>
                  <a:lnTo>
                    <a:pt x="2006" y="114"/>
                  </a:lnTo>
                  <a:lnTo>
                    <a:pt x="1752" y="266"/>
                  </a:lnTo>
                  <a:lnTo>
                    <a:pt x="1511" y="444"/>
                  </a:lnTo>
                  <a:lnTo>
                    <a:pt x="723" y="1054"/>
                  </a:lnTo>
                  <a:lnTo>
                    <a:pt x="317" y="1358"/>
                  </a:lnTo>
                  <a:lnTo>
                    <a:pt x="25" y="1765"/>
                  </a:lnTo>
                  <a:lnTo>
                    <a:pt x="0" y="2184"/>
                  </a:lnTo>
                  <a:lnTo>
                    <a:pt x="241" y="2628"/>
                  </a:lnTo>
                  <a:lnTo>
                    <a:pt x="622" y="2895"/>
                  </a:lnTo>
                  <a:lnTo>
                    <a:pt x="1054" y="3047"/>
                  </a:lnTo>
                  <a:lnTo>
                    <a:pt x="1523" y="3073"/>
                  </a:lnTo>
                  <a:lnTo>
                    <a:pt x="1993" y="3022"/>
                  </a:lnTo>
                  <a:lnTo>
                    <a:pt x="2400" y="2832"/>
                  </a:lnTo>
                  <a:lnTo>
                    <a:pt x="2768" y="2539"/>
                  </a:lnTo>
                  <a:lnTo>
                    <a:pt x="2882" y="2400"/>
                  </a:lnTo>
                  <a:lnTo>
                    <a:pt x="2959" y="1828"/>
                  </a:lnTo>
                  <a:lnTo>
                    <a:pt x="2870" y="1562"/>
                  </a:lnTo>
                  <a:lnTo>
                    <a:pt x="2641" y="1320"/>
                  </a:lnTo>
                  <a:lnTo>
                    <a:pt x="2514" y="876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C7A1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2" name="object 1992" descr=""/>
            <p:cNvSpPr/>
            <p:nvPr/>
          </p:nvSpPr>
          <p:spPr>
            <a:xfrm>
              <a:off x="1945857" y="549584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888" y="0"/>
                  </a:moveTo>
                  <a:lnTo>
                    <a:pt x="279" y="114"/>
                  </a:lnTo>
                  <a:lnTo>
                    <a:pt x="0" y="520"/>
                  </a:lnTo>
                  <a:lnTo>
                    <a:pt x="63" y="1460"/>
                  </a:lnTo>
                  <a:lnTo>
                    <a:pt x="482" y="1536"/>
                  </a:lnTo>
                  <a:lnTo>
                    <a:pt x="838" y="1435"/>
                  </a:lnTo>
                  <a:lnTo>
                    <a:pt x="1140" y="1104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DBC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3" name="object 1993" descr=""/>
            <p:cNvSpPr/>
            <p:nvPr/>
          </p:nvSpPr>
          <p:spPr>
            <a:xfrm>
              <a:off x="1950521" y="549478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638" y="0"/>
                  </a:moveTo>
                  <a:lnTo>
                    <a:pt x="1206" y="431"/>
                  </a:lnTo>
                  <a:lnTo>
                    <a:pt x="787" y="876"/>
                  </a:lnTo>
                  <a:lnTo>
                    <a:pt x="355" y="1308"/>
                  </a:lnTo>
                  <a:lnTo>
                    <a:pt x="114" y="1625"/>
                  </a:lnTo>
                  <a:lnTo>
                    <a:pt x="0" y="1993"/>
                  </a:lnTo>
                  <a:lnTo>
                    <a:pt x="38" y="2387"/>
                  </a:lnTo>
                  <a:lnTo>
                    <a:pt x="1396" y="3556"/>
                  </a:lnTo>
                  <a:lnTo>
                    <a:pt x="1777" y="3467"/>
                  </a:lnTo>
                  <a:lnTo>
                    <a:pt x="3797" y="1473"/>
                  </a:lnTo>
                  <a:lnTo>
                    <a:pt x="3721" y="850"/>
                  </a:lnTo>
                  <a:lnTo>
                    <a:pt x="3670" y="647"/>
                  </a:lnTo>
                  <a:lnTo>
                    <a:pt x="3606" y="444"/>
                  </a:lnTo>
                  <a:lnTo>
                    <a:pt x="3555" y="241"/>
                  </a:lnTo>
                  <a:lnTo>
                    <a:pt x="2920" y="165"/>
                  </a:lnTo>
                  <a:lnTo>
                    <a:pt x="2273" y="76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38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4" name="object 1994" descr=""/>
            <p:cNvSpPr/>
            <p:nvPr/>
          </p:nvSpPr>
          <p:spPr>
            <a:xfrm>
              <a:off x="1948464" y="549567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676" y="0"/>
                  </a:moveTo>
                  <a:lnTo>
                    <a:pt x="1320" y="38"/>
                  </a:lnTo>
                  <a:lnTo>
                    <a:pt x="952" y="88"/>
                  </a:lnTo>
                  <a:lnTo>
                    <a:pt x="596" y="127"/>
                  </a:lnTo>
                  <a:lnTo>
                    <a:pt x="330" y="1168"/>
                  </a:lnTo>
                  <a:lnTo>
                    <a:pt x="50" y="1536"/>
                  </a:lnTo>
                  <a:lnTo>
                    <a:pt x="0" y="1930"/>
                  </a:lnTo>
                  <a:lnTo>
                    <a:pt x="241" y="2336"/>
                  </a:lnTo>
                  <a:lnTo>
                    <a:pt x="596" y="2603"/>
                  </a:lnTo>
                  <a:lnTo>
                    <a:pt x="1003" y="2705"/>
                  </a:lnTo>
                  <a:lnTo>
                    <a:pt x="1447" y="2641"/>
                  </a:lnTo>
                  <a:lnTo>
                    <a:pt x="2120" y="2336"/>
                  </a:lnTo>
                  <a:lnTo>
                    <a:pt x="2260" y="1689"/>
                  </a:lnTo>
                  <a:lnTo>
                    <a:pt x="2476" y="1079"/>
                  </a:lnTo>
                  <a:lnTo>
                    <a:pt x="2425" y="635"/>
                  </a:lnTo>
                  <a:lnTo>
                    <a:pt x="2412" y="419"/>
                  </a:lnTo>
                  <a:lnTo>
                    <a:pt x="2311" y="63"/>
                  </a:lnTo>
                  <a:lnTo>
                    <a:pt x="2095" y="38"/>
                  </a:lnTo>
                  <a:lnTo>
                    <a:pt x="1892" y="25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84B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5" name="object 1995" descr=""/>
            <p:cNvSpPr/>
            <p:nvPr/>
          </p:nvSpPr>
          <p:spPr>
            <a:xfrm>
              <a:off x="1950138" y="54949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5" h="1270">
                  <a:moveTo>
                    <a:pt x="495" y="0"/>
                  </a:moveTo>
                  <a:lnTo>
                    <a:pt x="254" y="253"/>
                  </a:lnTo>
                  <a:lnTo>
                    <a:pt x="0" y="698"/>
                  </a:lnTo>
                  <a:lnTo>
                    <a:pt x="317" y="812"/>
                  </a:lnTo>
                  <a:lnTo>
                    <a:pt x="635" y="76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5D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6" name="object 1996" descr=""/>
            <p:cNvSpPr/>
            <p:nvPr/>
          </p:nvSpPr>
          <p:spPr>
            <a:xfrm>
              <a:off x="1937906" y="549300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825" y="0"/>
                  </a:moveTo>
                  <a:lnTo>
                    <a:pt x="444" y="571"/>
                  </a:lnTo>
                  <a:lnTo>
                    <a:pt x="63" y="1181"/>
                  </a:lnTo>
                  <a:lnTo>
                    <a:pt x="0" y="1968"/>
                  </a:lnTo>
                  <a:lnTo>
                    <a:pt x="444" y="2476"/>
                  </a:lnTo>
                  <a:lnTo>
                    <a:pt x="1028" y="2895"/>
                  </a:lnTo>
                  <a:lnTo>
                    <a:pt x="1435" y="3111"/>
                  </a:lnTo>
                  <a:lnTo>
                    <a:pt x="1866" y="3213"/>
                  </a:lnTo>
                  <a:lnTo>
                    <a:pt x="2324" y="3200"/>
                  </a:lnTo>
                  <a:lnTo>
                    <a:pt x="2959" y="2895"/>
                  </a:lnTo>
                  <a:lnTo>
                    <a:pt x="3390" y="2425"/>
                  </a:lnTo>
                  <a:lnTo>
                    <a:pt x="3594" y="1752"/>
                  </a:lnTo>
                  <a:lnTo>
                    <a:pt x="3568" y="1422"/>
                  </a:lnTo>
                  <a:lnTo>
                    <a:pt x="3530" y="1104"/>
                  </a:lnTo>
                  <a:lnTo>
                    <a:pt x="3479" y="774"/>
                  </a:lnTo>
                  <a:lnTo>
                    <a:pt x="2247" y="698"/>
                  </a:lnTo>
                  <a:lnTo>
                    <a:pt x="1638" y="647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AF9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7" name="object 1997" descr=""/>
            <p:cNvSpPr/>
            <p:nvPr/>
          </p:nvSpPr>
          <p:spPr>
            <a:xfrm>
              <a:off x="1936953" y="549250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584" y="0"/>
                  </a:moveTo>
                  <a:lnTo>
                    <a:pt x="279" y="1244"/>
                  </a:lnTo>
                  <a:lnTo>
                    <a:pt x="139" y="1866"/>
                  </a:lnTo>
                  <a:lnTo>
                    <a:pt x="12" y="1993"/>
                  </a:lnTo>
                  <a:lnTo>
                    <a:pt x="12" y="2260"/>
                  </a:lnTo>
                  <a:lnTo>
                    <a:pt x="0" y="2476"/>
                  </a:lnTo>
                  <a:lnTo>
                    <a:pt x="165" y="2616"/>
                  </a:lnTo>
                  <a:lnTo>
                    <a:pt x="508" y="2692"/>
                  </a:lnTo>
                  <a:lnTo>
                    <a:pt x="927" y="2679"/>
                  </a:lnTo>
                  <a:lnTo>
                    <a:pt x="1257" y="2489"/>
                  </a:lnTo>
                  <a:lnTo>
                    <a:pt x="1485" y="2133"/>
                  </a:lnTo>
                  <a:lnTo>
                    <a:pt x="1854" y="1803"/>
                  </a:lnTo>
                  <a:lnTo>
                    <a:pt x="2222" y="1485"/>
                  </a:lnTo>
                  <a:lnTo>
                    <a:pt x="2590" y="1155"/>
                  </a:lnTo>
                  <a:lnTo>
                    <a:pt x="2476" y="812"/>
                  </a:lnTo>
                  <a:lnTo>
                    <a:pt x="2374" y="469"/>
                  </a:lnTo>
                  <a:lnTo>
                    <a:pt x="2260" y="127"/>
                  </a:lnTo>
                  <a:lnTo>
                    <a:pt x="1701" y="88"/>
                  </a:lnTo>
                  <a:lnTo>
                    <a:pt x="1143" y="3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C463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8" name="object 1998" descr=""/>
            <p:cNvSpPr/>
            <p:nvPr/>
          </p:nvSpPr>
          <p:spPr>
            <a:xfrm>
              <a:off x="1940276" y="54947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19" y="0"/>
                  </a:moveTo>
                  <a:lnTo>
                    <a:pt x="825" y="393"/>
                  </a:lnTo>
                  <a:lnTo>
                    <a:pt x="444" y="800"/>
                  </a:lnTo>
                  <a:lnTo>
                    <a:pt x="50" y="1193"/>
                  </a:lnTo>
                  <a:lnTo>
                    <a:pt x="0" y="2019"/>
                  </a:lnTo>
                  <a:lnTo>
                    <a:pt x="304" y="2438"/>
                  </a:lnTo>
                  <a:lnTo>
                    <a:pt x="1193" y="2159"/>
                  </a:lnTo>
                  <a:lnTo>
                    <a:pt x="2184" y="368"/>
                  </a:lnTo>
                  <a:lnTo>
                    <a:pt x="1879" y="215"/>
                  </a:lnTo>
                  <a:lnTo>
                    <a:pt x="1549" y="88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EB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9" name="object 1999" descr=""/>
            <p:cNvSpPr/>
            <p:nvPr/>
          </p:nvSpPr>
          <p:spPr>
            <a:xfrm>
              <a:off x="1965407" y="5519665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2578" y="317"/>
                  </a:moveTo>
                  <a:lnTo>
                    <a:pt x="2133" y="457"/>
                  </a:lnTo>
                  <a:lnTo>
                    <a:pt x="1142" y="1015"/>
                  </a:lnTo>
                  <a:lnTo>
                    <a:pt x="0" y="1473"/>
                  </a:lnTo>
                  <a:lnTo>
                    <a:pt x="495" y="2997"/>
                  </a:lnTo>
                  <a:lnTo>
                    <a:pt x="892" y="3301"/>
                  </a:lnTo>
                  <a:lnTo>
                    <a:pt x="1269" y="3467"/>
                  </a:lnTo>
                  <a:lnTo>
                    <a:pt x="1727" y="3543"/>
                  </a:lnTo>
                  <a:lnTo>
                    <a:pt x="2425" y="3517"/>
                  </a:lnTo>
                  <a:lnTo>
                    <a:pt x="3073" y="3301"/>
                  </a:lnTo>
                  <a:lnTo>
                    <a:pt x="3682" y="2971"/>
                  </a:lnTo>
                  <a:lnTo>
                    <a:pt x="5753" y="2908"/>
                  </a:lnTo>
                  <a:lnTo>
                    <a:pt x="7906" y="2908"/>
                  </a:lnTo>
                  <a:lnTo>
                    <a:pt x="8331" y="2476"/>
                  </a:lnTo>
                  <a:lnTo>
                    <a:pt x="8025" y="660"/>
                  </a:lnTo>
                  <a:lnTo>
                    <a:pt x="3441" y="558"/>
                  </a:lnTo>
                  <a:lnTo>
                    <a:pt x="3022" y="355"/>
                  </a:lnTo>
                  <a:lnTo>
                    <a:pt x="2578" y="317"/>
                  </a:lnTo>
                  <a:close/>
                </a:path>
                <a:path w="8889" h="3810">
                  <a:moveTo>
                    <a:pt x="7906" y="2908"/>
                  </a:moveTo>
                  <a:lnTo>
                    <a:pt x="5753" y="2908"/>
                  </a:lnTo>
                  <a:lnTo>
                    <a:pt x="7581" y="3238"/>
                  </a:lnTo>
                  <a:lnTo>
                    <a:pt x="7906" y="2908"/>
                  </a:lnTo>
                  <a:close/>
                </a:path>
                <a:path w="8889" h="3810">
                  <a:moveTo>
                    <a:pt x="7302" y="0"/>
                  </a:moveTo>
                  <a:lnTo>
                    <a:pt x="6540" y="114"/>
                  </a:lnTo>
                  <a:lnTo>
                    <a:pt x="5753" y="558"/>
                  </a:lnTo>
                  <a:lnTo>
                    <a:pt x="7914" y="558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E4D9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0" name="object 2000" descr=""/>
            <p:cNvSpPr/>
            <p:nvPr/>
          </p:nvSpPr>
          <p:spPr>
            <a:xfrm>
              <a:off x="1973459" y="552051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238" y="0"/>
                  </a:moveTo>
                  <a:lnTo>
                    <a:pt x="1358" y="0"/>
                  </a:lnTo>
                  <a:lnTo>
                    <a:pt x="0" y="736"/>
                  </a:lnTo>
                  <a:lnTo>
                    <a:pt x="266" y="1778"/>
                  </a:lnTo>
                  <a:lnTo>
                    <a:pt x="800" y="2870"/>
                  </a:lnTo>
                  <a:lnTo>
                    <a:pt x="2171" y="2971"/>
                  </a:lnTo>
                  <a:lnTo>
                    <a:pt x="2552" y="2514"/>
                  </a:lnTo>
                  <a:lnTo>
                    <a:pt x="3073" y="2451"/>
                  </a:lnTo>
                  <a:lnTo>
                    <a:pt x="4152" y="2451"/>
                  </a:lnTo>
                  <a:lnTo>
                    <a:pt x="4686" y="2425"/>
                  </a:lnTo>
                  <a:lnTo>
                    <a:pt x="5181" y="2184"/>
                  </a:lnTo>
                  <a:lnTo>
                    <a:pt x="5283" y="1752"/>
                  </a:lnTo>
                  <a:lnTo>
                    <a:pt x="5626" y="1460"/>
                  </a:lnTo>
                  <a:lnTo>
                    <a:pt x="5689" y="1104"/>
                  </a:lnTo>
                  <a:lnTo>
                    <a:pt x="5486" y="711"/>
                  </a:lnTo>
                  <a:lnTo>
                    <a:pt x="4825" y="203"/>
                  </a:lnTo>
                  <a:lnTo>
                    <a:pt x="3898" y="52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C72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1" name="object 2001" descr=""/>
            <p:cNvSpPr/>
            <p:nvPr/>
          </p:nvSpPr>
          <p:spPr>
            <a:xfrm>
              <a:off x="1959006" y="552357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590" y="0"/>
                  </a:moveTo>
                  <a:lnTo>
                    <a:pt x="0" y="2044"/>
                  </a:lnTo>
                  <a:lnTo>
                    <a:pt x="63" y="2476"/>
                  </a:lnTo>
                  <a:lnTo>
                    <a:pt x="2514" y="3975"/>
                  </a:lnTo>
                  <a:lnTo>
                    <a:pt x="3149" y="3835"/>
                  </a:lnTo>
                  <a:lnTo>
                    <a:pt x="4546" y="2451"/>
                  </a:lnTo>
                  <a:lnTo>
                    <a:pt x="4470" y="2032"/>
                  </a:lnTo>
                  <a:lnTo>
                    <a:pt x="4508" y="1727"/>
                  </a:lnTo>
                  <a:lnTo>
                    <a:pt x="4559" y="1130"/>
                  </a:lnTo>
                  <a:lnTo>
                    <a:pt x="4318" y="723"/>
                  </a:lnTo>
                  <a:lnTo>
                    <a:pt x="3962" y="419"/>
                  </a:lnTo>
                  <a:lnTo>
                    <a:pt x="3517" y="254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4A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2" name="object 2002" descr=""/>
            <p:cNvSpPr/>
            <p:nvPr/>
          </p:nvSpPr>
          <p:spPr>
            <a:xfrm>
              <a:off x="1962572" y="552560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914" y="0"/>
                  </a:moveTo>
                  <a:lnTo>
                    <a:pt x="622" y="304"/>
                  </a:lnTo>
                  <a:lnTo>
                    <a:pt x="342" y="609"/>
                  </a:lnTo>
                  <a:lnTo>
                    <a:pt x="50" y="914"/>
                  </a:lnTo>
                  <a:lnTo>
                    <a:pt x="0" y="1930"/>
                  </a:lnTo>
                  <a:lnTo>
                    <a:pt x="533" y="2616"/>
                  </a:lnTo>
                  <a:lnTo>
                    <a:pt x="1282" y="3200"/>
                  </a:lnTo>
                  <a:lnTo>
                    <a:pt x="2438" y="3124"/>
                  </a:lnTo>
                  <a:lnTo>
                    <a:pt x="3708" y="3492"/>
                  </a:lnTo>
                  <a:lnTo>
                    <a:pt x="4610" y="2374"/>
                  </a:lnTo>
                  <a:lnTo>
                    <a:pt x="3733" y="2197"/>
                  </a:lnTo>
                  <a:lnTo>
                    <a:pt x="2832" y="2070"/>
                  </a:lnTo>
                  <a:lnTo>
                    <a:pt x="2362" y="1155"/>
                  </a:lnTo>
                  <a:lnTo>
                    <a:pt x="1320" y="7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3" name="object 2003" descr=""/>
            <p:cNvSpPr/>
            <p:nvPr/>
          </p:nvSpPr>
          <p:spPr>
            <a:xfrm>
              <a:off x="1971160" y="5520314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273" y="0"/>
                  </a:moveTo>
                  <a:lnTo>
                    <a:pt x="1892" y="1142"/>
                  </a:lnTo>
                  <a:lnTo>
                    <a:pt x="1041" y="1803"/>
                  </a:lnTo>
                  <a:lnTo>
                    <a:pt x="0" y="2260"/>
                  </a:lnTo>
                  <a:lnTo>
                    <a:pt x="863" y="3162"/>
                  </a:lnTo>
                  <a:lnTo>
                    <a:pt x="2006" y="3047"/>
                  </a:lnTo>
                  <a:lnTo>
                    <a:pt x="3098" y="3073"/>
                  </a:lnTo>
                  <a:lnTo>
                    <a:pt x="3289" y="2120"/>
                  </a:lnTo>
                  <a:lnTo>
                    <a:pt x="3467" y="1168"/>
                  </a:lnTo>
                  <a:lnTo>
                    <a:pt x="3657" y="203"/>
                  </a:lnTo>
                  <a:lnTo>
                    <a:pt x="2743" y="7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4" name="object 2004" descr=""/>
            <p:cNvSpPr/>
            <p:nvPr/>
          </p:nvSpPr>
          <p:spPr>
            <a:xfrm>
              <a:off x="1964532" y="5522573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743" y="0"/>
                  </a:moveTo>
                  <a:lnTo>
                    <a:pt x="1968" y="520"/>
                  </a:lnTo>
                  <a:lnTo>
                    <a:pt x="914" y="139"/>
                  </a:lnTo>
                  <a:lnTo>
                    <a:pt x="190" y="800"/>
                  </a:lnTo>
                  <a:lnTo>
                    <a:pt x="63" y="952"/>
                  </a:lnTo>
                  <a:lnTo>
                    <a:pt x="25" y="1231"/>
                  </a:lnTo>
                  <a:lnTo>
                    <a:pt x="0" y="1511"/>
                  </a:lnTo>
                  <a:lnTo>
                    <a:pt x="101" y="1778"/>
                  </a:lnTo>
                  <a:lnTo>
                    <a:pt x="342" y="2019"/>
                  </a:lnTo>
                  <a:lnTo>
                    <a:pt x="2120" y="2171"/>
                  </a:lnTo>
                  <a:lnTo>
                    <a:pt x="3708" y="1930"/>
                  </a:lnTo>
                  <a:lnTo>
                    <a:pt x="4546" y="63"/>
                  </a:lnTo>
                  <a:lnTo>
                    <a:pt x="3949" y="38"/>
                  </a:lnTo>
                  <a:lnTo>
                    <a:pt x="3340" y="25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74B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5" name="object 2005" descr=""/>
            <p:cNvSpPr/>
            <p:nvPr/>
          </p:nvSpPr>
          <p:spPr>
            <a:xfrm>
              <a:off x="1976319" y="552260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317" y="0"/>
                  </a:moveTo>
                  <a:lnTo>
                    <a:pt x="152" y="88"/>
                  </a:lnTo>
                  <a:lnTo>
                    <a:pt x="0" y="469"/>
                  </a:lnTo>
                  <a:lnTo>
                    <a:pt x="76" y="660"/>
                  </a:lnTo>
                  <a:lnTo>
                    <a:pt x="317" y="850"/>
                  </a:lnTo>
                  <a:lnTo>
                    <a:pt x="609" y="990"/>
                  </a:lnTo>
                  <a:lnTo>
                    <a:pt x="927" y="1104"/>
                  </a:lnTo>
                  <a:lnTo>
                    <a:pt x="1244" y="1168"/>
                  </a:lnTo>
                  <a:lnTo>
                    <a:pt x="1600" y="812"/>
                  </a:lnTo>
                  <a:lnTo>
                    <a:pt x="1968" y="457"/>
                  </a:lnTo>
                  <a:lnTo>
                    <a:pt x="2324" y="101"/>
                  </a:lnTo>
                  <a:lnTo>
                    <a:pt x="1663" y="63"/>
                  </a:lnTo>
                  <a:lnTo>
                    <a:pt x="990" y="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B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6" name="object 2006" descr=""/>
            <p:cNvSpPr/>
            <p:nvPr/>
          </p:nvSpPr>
          <p:spPr>
            <a:xfrm>
              <a:off x="1962581" y="552293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270" y="0"/>
                  </a:moveTo>
                  <a:lnTo>
                    <a:pt x="520" y="203"/>
                  </a:lnTo>
                  <a:lnTo>
                    <a:pt x="76" y="520"/>
                  </a:lnTo>
                  <a:lnTo>
                    <a:pt x="0" y="927"/>
                  </a:lnTo>
                  <a:lnTo>
                    <a:pt x="254" y="1396"/>
                  </a:lnTo>
                  <a:lnTo>
                    <a:pt x="457" y="1587"/>
                  </a:lnTo>
                  <a:lnTo>
                    <a:pt x="698" y="1714"/>
                  </a:lnTo>
                  <a:lnTo>
                    <a:pt x="990" y="1765"/>
                  </a:lnTo>
                  <a:lnTo>
                    <a:pt x="2298" y="1650"/>
                  </a:lnTo>
                  <a:lnTo>
                    <a:pt x="2324" y="1396"/>
                  </a:lnTo>
                  <a:lnTo>
                    <a:pt x="2298" y="876"/>
                  </a:lnTo>
                  <a:lnTo>
                    <a:pt x="1930" y="5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BA7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7" name="object 2007" descr=""/>
            <p:cNvSpPr/>
            <p:nvPr/>
          </p:nvSpPr>
          <p:spPr>
            <a:xfrm>
              <a:off x="1975608" y="55226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28" y="0"/>
                  </a:moveTo>
                  <a:lnTo>
                    <a:pt x="444" y="12"/>
                  </a:lnTo>
                  <a:lnTo>
                    <a:pt x="0" y="190"/>
                  </a:lnTo>
                  <a:lnTo>
                    <a:pt x="25" y="889"/>
                  </a:lnTo>
                  <a:lnTo>
                    <a:pt x="533" y="889"/>
                  </a:lnTo>
                  <a:lnTo>
                    <a:pt x="1028" y="85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8" name="object 2008" descr=""/>
            <p:cNvSpPr/>
            <p:nvPr/>
          </p:nvSpPr>
          <p:spPr>
            <a:xfrm>
              <a:off x="1978263" y="551902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660" y="0"/>
                  </a:moveTo>
                  <a:lnTo>
                    <a:pt x="2489" y="647"/>
                  </a:lnTo>
                  <a:lnTo>
                    <a:pt x="1778" y="774"/>
                  </a:lnTo>
                  <a:lnTo>
                    <a:pt x="1041" y="800"/>
                  </a:lnTo>
                  <a:lnTo>
                    <a:pt x="419" y="1231"/>
                  </a:lnTo>
                  <a:lnTo>
                    <a:pt x="215" y="1333"/>
                  </a:lnTo>
                  <a:lnTo>
                    <a:pt x="114" y="1600"/>
                  </a:lnTo>
                  <a:lnTo>
                    <a:pt x="0" y="1866"/>
                  </a:lnTo>
                  <a:lnTo>
                    <a:pt x="114" y="2133"/>
                  </a:lnTo>
                  <a:lnTo>
                    <a:pt x="457" y="2387"/>
                  </a:lnTo>
                  <a:lnTo>
                    <a:pt x="482" y="2679"/>
                  </a:lnTo>
                  <a:lnTo>
                    <a:pt x="495" y="2959"/>
                  </a:lnTo>
                  <a:lnTo>
                    <a:pt x="482" y="3238"/>
                  </a:lnTo>
                  <a:lnTo>
                    <a:pt x="1536" y="3327"/>
                  </a:lnTo>
                  <a:lnTo>
                    <a:pt x="2590" y="3403"/>
                  </a:lnTo>
                  <a:lnTo>
                    <a:pt x="3644" y="3492"/>
                  </a:lnTo>
                  <a:lnTo>
                    <a:pt x="3721" y="2387"/>
                  </a:lnTo>
                  <a:lnTo>
                    <a:pt x="4914" y="1460"/>
                  </a:lnTo>
                  <a:lnTo>
                    <a:pt x="5054" y="647"/>
                  </a:lnTo>
                  <a:lnTo>
                    <a:pt x="4927" y="431"/>
                  </a:lnTo>
                  <a:lnTo>
                    <a:pt x="4787" y="215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CE7D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9" name="object 2009" descr=""/>
            <p:cNvSpPr/>
            <p:nvPr/>
          </p:nvSpPr>
          <p:spPr>
            <a:xfrm>
              <a:off x="1965295" y="553306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628" y="0"/>
                  </a:moveTo>
                  <a:lnTo>
                    <a:pt x="0" y="2387"/>
                  </a:lnTo>
                  <a:lnTo>
                    <a:pt x="254" y="3022"/>
                  </a:lnTo>
                  <a:lnTo>
                    <a:pt x="507" y="3378"/>
                  </a:lnTo>
                  <a:lnTo>
                    <a:pt x="838" y="3568"/>
                  </a:lnTo>
                  <a:lnTo>
                    <a:pt x="1269" y="3644"/>
                  </a:lnTo>
                  <a:lnTo>
                    <a:pt x="1765" y="3721"/>
                  </a:lnTo>
                  <a:lnTo>
                    <a:pt x="2184" y="2984"/>
                  </a:lnTo>
                  <a:lnTo>
                    <a:pt x="2705" y="3505"/>
                  </a:lnTo>
                  <a:lnTo>
                    <a:pt x="3035" y="3632"/>
                  </a:lnTo>
                  <a:lnTo>
                    <a:pt x="3378" y="3657"/>
                  </a:lnTo>
                  <a:lnTo>
                    <a:pt x="3733" y="3568"/>
                  </a:lnTo>
                  <a:lnTo>
                    <a:pt x="4114" y="3187"/>
                  </a:lnTo>
                  <a:lnTo>
                    <a:pt x="4762" y="901"/>
                  </a:lnTo>
                  <a:lnTo>
                    <a:pt x="3695" y="444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D7B4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0" name="object 2010" descr=""/>
            <p:cNvSpPr/>
            <p:nvPr/>
          </p:nvSpPr>
          <p:spPr>
            <a:xfrm>
              <a:off x="1968859" y="553589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844" y="0"/>
                  </a:moveTo>
                  <a:lnTo>
                    <a:pt x="2438" y="292"/>
                  </a:lnTo>
                  <a:lnTo>
                    <a:pt x="2260" y="520"/>
                  </a:lnTo>
                  <a:lnTo>
                    <a:pt x="2032" y="622"/>
                  </a:lnTo>
                  <a:lnTo>
                    <a:pt x="1739" y="596"/>
                  </a:lnTo>
                  <a:lnTo>
                    <a:pt x="914" y="787"/>
                  </a:lnTo>
                  <a:lnTo>
                    <a:pt x="114" y="1028"/>
                  </a:lnTo>
                  <a:lnTo>
                    <a:pt x="0" y="2070"/>
                  </a:lnTo>
                  <a:lnTo>
                    <a:pt x="177" y="2641"/>
                  </a:lnTo>
                  <a:lnTo>
                    <a:pt x="546" y="3022"/>
                  </a:lnTo>
                  <a:lnTo>
                    <a:pt x="1117" y="3213"/>
                  </a:lnTo>
                  <a:lnTo>
                    <a:pt x="3073" y="3238"/>
                  </a:lnTo>
                  <a:lnTo>
                    <a:pt x="4737" y="3035"/>
                  </a:lnTo>
                  <a:lnTo>
                    <a:pt x="3505" y="381"/>
                  </a:lnTo>
                  <a:lnTo>
                    <a:pt x="3213" y="50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C07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1" name="object 2011" descr=""/>
            <p:cNvSpPr/>
            <p:nvPr/>
          </p:nvSpPr>
          <p:spPr>
            <a:xfrm>
              <a:off x="1965727" y="5532298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2565" y="0"/>
                  </a:moveTo>
                  <a:lnTo>
                    <a:pt x="1536" y="342"/>
                  </a:lnTo>
                  <a:lnTo>
                    <a:pt x="546" y="393"/>
                  </a:lnTo>
                  <a:lnTo>
                    <a:pt x="101" y="749"/>
                  </a:lnTo>
                  <a:lnTo>
                    <a:pt x="0" y="1181"/>
                  </a:lnTo>
                  <a:lnTo>
                    <a:pt x="241" y="1701"/>
                  </a:lnTo>
                  <a:lnTo>
                    <a:pt x="4330" y="1663"/>
                  </a:lnTo>
                  <a:lnTo>
                    <a:pt x="4381" y="1396"/>
                  </a:lnTo>
                  <a:lnTo>
                    <a:pt x="4343" y="1142"/>
                  </a:lnTo>
                  <a:lnTo>
                    <a:pt x="4229" y="914"/>
                  </a:lnTo>
                  <a:lnTo>
                    <a:pt x="3949" y="939"/>
                  </a:lnTo>
                  <a:lnTo>
                    <a:pt x="3695" y="901"/>
                  </a:lnTo>
                  <a:lnTo>
                    <a:pt x="3441" y="78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779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2" name="object 2012" descr=""/>
            <p:cNvSpPr/>
            <p:nvPr/>
          </p:nvSpPr>
          <p:spPr>
            <a:xfrm>
              <a:off x="1968817" y="553454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778" y="1955"/>
                  </a:moveTo>
                  <a:lnTo>
                    <a:pt x="584" y="1714"/>
                  </a:lnTo>
                  <a:lnTo>
                    <a:pt x="215" y="1803"/>
                  </a:lnTo>
                  <a:lnTo>
                    <a:pt x="0" y="2273"/>
                  </a:lnTo>
                  <a:lnTo>
                    <a:pt x="165" y="2514"/>
                  </a:lnTo>
                  <a:lnTo>
                    <a:pt x="660" y="2565"/>
                  </a:lnTo>
                  <a:lnTo>
                    <a:pt x="1778" y="1955"/>
                  </a:lnTo>
                  <a:close/>
                </a:path>
                <a:path w="5714" h="3175">
                  <a:moveTo>
                    <a:pt x="3670" y="723"/>
                  </a:moveTo>
                  <a:lnTo>
                    <a:pt x="3098" y="812"/>
                  </a:lnTo>
                  <a:lnTo>
                    <a:pt x="2705" y="1117"/>
                  </a:lnTo>
                  <a:lnTo>
                    <a:pt x="2476" y="1638"/>
                  </a:lnTo>
                  <a:lnTo>
                    <a:pt x="3581" y="1778"/>
                  </a:lnTo>
                  <a:lnTo>
                    <a:pt x="3632" y="1079"/>
                  </a:lnTo>
                  <a:lnTo>
                    <a:pt x="3670" y="723"/>
                  </a:lnTo>
                  <a:close/>
                </a:path>
                <a:path w="5714" h="3175">
                  <a:moveTo>
                    <a:pt x="5664" y="520"/>
                  </a:moveTo>
                  <a:lnTo>
                    <a:pt x="5334" y="25"/>
                  </a:lnTo>
                  <a:lnTo>
                    <a:pt x="4991" y="0"/>
                  </a:lnTo>
                  <a:lnTo>
                    <a:pt x="4635" y="495"/>
                  </a:lnTo>
                  <a:lnTo>
                    <a:pt x="5143" y="571"/>
                  </a:lnTo>
                  <a:lnTo>
                    <a:pt x="5664" y="520"/>
                  </a:lnTo>
                  <a:close/>
                </a:path>
              </a:pathLst>
            </a:custGeom>
            <a:solidFill>
              <a:srgbClr val="DAC6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3" name="object 2013" descr=""/>
            <p:cNvSpPr/>
            <p:nvPr/>
          </p:nvSpPr>
          <p:spPr>
            <a:xfrm>
              <a:off x="1968952" y="553627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3416" y="0"/>
                  </a:moveTo>
                  <a:lnTo>
                    <a:pt x="3543" y="2184"/>
                  </a:lnTo>
                  <a:lnTo>
                    <a:pt x="1879" y="2197"/>
                  </a:lnTo>
                  <a:lnTo>
                    <a:pt x="431" y="2463"/>
                  </a:lnTo>
                  <a:lnTo>
                    <a:pt x="50" y="2755"/>
                  </a:lnTo>
                  <a:lnTo>
                    <a:pt x="0" y="3098"/>
                  </a:lnTo>
                  <a:lnTo>
                    <a:pt x="253" y="3492"/>
                  </a:lnTo>
                  <a:lnTo>
                    <a:pt x="1206" y="3962"/>
                  </a:lnTo>
                  <a:lnTo>
                    <a:pt x="2336" y="3454"/>
                  </a:lnTo>
                  <a:lnTo>
                    <a:pt x="3276" y="4051"/>
                  </a:lnTo>
                  <a:lnTo>
                    <a:pt x="3670" y="4102"/>
                  </a:lnTo>
                  <a:lnTo>
                    <a:pt x="4063" y="4140"/>
                  </a:lnTo>
                  <a:lnTo>
                    <a:pt x="4457" y="4190"/>
                  </a:lnTo>
                  <a:lnTo>
                    <a:pt x="4495" y="3860"/>
                  </a:lnTo>
                  <a:lnTo>
                    <a:pt x="4508" y="3543"/>
                  </a:lnTo>
                  <a:lnTo>
                    <a:pt x="4495" y="3213"/>
                  </a:lnTo>
                  <a:lnTo>
                    <a:pt x="5270" y="2209"/>
                  </a:lnTo>
                  <a:lnTo>
                    <a:pt x="5168" y="1206"/>
                  </a:lnTo>
                  <a:lnTo>
                    <a:pt x="4559" y="177"/>
                  </a:lnTo>
                  <a:lnTo>
                    <a:pt x="4178" y="114"/>
                  </a:lnTo>
                  <a:lnTo>
                    <a:pt x="3797" y="63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4" name="object 2014" descr=""/>
            <p:cNvSpPr/>
            <p:nvPr/>
          </p:nvSpPr>
          <p:spPr>
            <a:xfrm>
              <a:off x="1973447" y="5536348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685" y="0"/>
                  </a:moveTo>
                  <a:lnTo>
                    <a:pt x="381" y="0"/>
                  </a:lnTo>
                  <a:lnTo>
                    <a:pt x="63" y="101"/>
                  </a:lnTo>
                  <a:lnTo>
                    <a:pt x="38" y="1117"/>
                  </a:lnTo>
                  <a:lnTo>
                    <a:pt x="25" y="2120"/>
                  </a:lnTo>
                  <a:lnTo>
                    <a:pt x="0" y="3136"/>
                  </a:lnTo>
                  <a:lnTo>
                    <a:pt x="330" y="3098"/>
                  </a:lnTo>
                  <a:lnTo>
                    <a:pt x="647" y="3047"/>
                  </a:lnTo>
                  <a:lnTo>
                    <a:pt x="965" y="2959"/>
                  </a:lnTo>
                  <a:lnTo>
                    <a:pt x="1193" y="2870"/>
                  </a:lnTo>
                  <a:lnTo>
                    <a:pt x="1422" y="2514"/>
                  </a:lnTo>
                  <a:lnTo>
                    <a:pt x="1333" y="2311"/>
                  </a:lnTo>
                  <a:lnTo>
                    <a:pt x="1041" y="2082"/>
                  </a:lnTo>
                  <a:lnTo>
                    <a:pt x="1079" y="1003"/>
                  </a:lnTo>
                  <a:lnTo>
                    <a:pt x="1320" y="901"/>
                  </a:lnTo>
                  <a:lnTo>
                    <a:pt x="1447" y="673"/>
                  </a:lnTo>
                  <a:lnTo>
                    <a:pt x="1549" y="457"/>
                  </a:lnTo>
                  <a:lnTo>
                    <a:pt x="1409" y="266"/>
                  </a:lnTo>
                  <a:lnTo>
                    <a:pt x="1003" y="10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DADB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5" name="object 2015" descr=""/>
            <p:cNvSpPr/>
            <p:nvPr/>
          </p:nvSpPr>
          <p:spPr>
            <a:xfrm>
              <a:off x="1974446" y="553627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209" y="0"/>
                  </a:moveTo>
                  <a:lnTo>
                    <a:pt x="1473" y="50"/>
                  </a:lnTo>
                  <a:lnTo>
                    <a:pt x="0" y="177"/>
                  </a:lnTo>
                  <a:lnTo>
                    <a:pt x="50" y="469"/>
                  </a:lnTo>
                  <a:lnTo>
                    <a:pt x="76" y="774"/>
                  </a:lnTo>
                  <a:lnTo>
                    <a:pt x="76" y="1079"/>
                  </a:lnTo>
                  <a:lnTo>
                    <a:pt x="800" y="1079"/>
                  </a:lnTo>
                  <a:lnTo>
                    <a:pt x="1511" y="1066"/>
                  </a:lnTo>
                  <a:lnTo>
                    <a:pt x="2235" y="1066"/>
                  </a:lnTo>
                  <a:lnTo>
                    <a:pt x="2222" y="711"/>
                  </a:lnTo>
                  <a:lnTo>
                    <a:pt x="2222" y="355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6" name="object 2016" descr=""/>
            <p:cNvSpPr/>
            <p:nvPr/>
          </p:nvSpPr>
          <p:spPr>
            <a:xfrm>
              <a:off x="1960270" y="552653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581" y="2286"/>
                  </a:moveTo>
                  <a:lnTo>
                    <a:pt x="3517" y="1346"/>
                  </a:lnTo>
                  <a:lnTo>
                    <a:pt x="3276" y="482"/>
                  </a:lnTo>
                  <a:lnTo>
                    <a:pt x="2349" y="0"/>
                  </a:lnTo>
                  <a:lnTo>
                    <a:pt x="1905" y="812"/>
                  </a:lnTo>
                  <a:lnTo>
                    <a:pt x="1841" y="1536"/>
                  </a:lnTo>
                  <a:lnTo>
                    <a:pt x="2476" y="2286"/>
                  </a:lnTo>
                  <a:lnTo>
                    <a:pt x="2679" y="2489"/>
                  </a:lnTo>
                  <a:lnTo>
                    <a:pt x="2997" y="2451"/>
                  </a:lnTo>
                  <a:lnTo>
                    <a:pt x="3289" y="2387"/>
                  </a:lnTo>
                  <a:lnTo>
                    <a:pt x="3581" y="2286"/>
                  </a:lnTo>
                  <a:close/>
                </a:path>
                <a:path w="6350" h="6985">
                  <a:moveTo>
                    <a:pt x="5829" y="4191"/>
                  </a:moveTo>
                  <a:lnTo>
                    <a:pt x="5130" y="2971"/>
                  </a:lnTo>
                  <a:lnTo>
                    <a:pt x="3378" y="3708"/>
                  </a:lnTo>
                  <a:lnTo>
                    <a:pt x="2679" y="2489"/>
                  </a:lnTo>
                  <a:lnTo>
                    <a:pt x="2032" y="2095"/>
                  </a:lnTo>
                  <a:lnTo>
                    <a:pt x="1536" y="2222"/>
                  </a:lnTo>
                  <a:lnTo>
                    <a:pt x="1092" y="2476"/>
                  </a:lnTo>
                  <a:lnTo>
                    <a:pt x="749" y="2870"/>
                  </a:lnTo>
                  <a:lnTo>
                    <a:pt x="292" y="3505"/>
                  </a:lnTo>
                  <a:lnTo>
                    <a:pt x="0" y="4203"/>
                  </a:lnTo>
                  <a:lnTo>
                    <a:pt x="88" y="5029"/>
                  </a:lnTo>
                  <a:lnTo>
                    <a:pt x="1092" y="6743"/>
                  </a:lnTo>
                  <a:lnTo>
                    <a:pt x="2540" y="6680"/>
                  </a:lnTo>
                  <a:lnTo>
                    <a:pt x="4127" y="6045"/>
                  </a:lnTo>
                  <a:lnTo>
                    <a:pt x="4673" y="5499"/>
                  </a:lnTo>
                  <a:lnTo>
                    <a:pt x="4775" y="4813"/>
                  </a:lnTo>
                  <a:lnTo>
                    <a:pt x="5257" y="4470"/>
                  </a:lnTo>
                  <a:lnTo>
                    <a:pt x="5829" y="4191"/>
                  </a:lnTo>
                  <a:close/>
                </a:path>
              </a:pathLst>
            </a:custGeom>
            <a:solidFill>
              <a:srgbClr val="D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7" name="object 2017" descr=""/>
            <p:cNvSpPr/>
            <p:nvPr/>
          </p:nvSpPr>
          <p:spPr>
            <a:xfrm>
              <a:off x="1962501" y="553201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41" y="279"/>
                  </a:moveTo>
                  <a:lnTo>
                    <a:pt x="38" y="1143"/>
                  </a:lnTo>
                  <a:lnTo>
                    <a:pt x="0" y="2082"/>
                  </a:lnTo>
                  <a:lnTo>
                    <a:pt x="266" y="2463"/>
                  </a:lnTo>
                  <a:lnTo>
                    <a:pt x="698" y="2730"/>
                  </a:lnTo>
                  <a:lnTo>
                    <a:pt x="1689" y="3149"/>
                  </a:lnTo>
                  <a:lnTo>
                    <a:pt x="2616" y="2984"/>
                  </a:lnTo>
                  <a:lnTo>
                    <a:pt x="3380" y="2463"/>
                  </a:lnTo>
                  <a:lnTo>
                    <a:pt x="3479" y="1143"/>
                  </a:lnTo>
                  <a:lnTo>
                    <a:pt x="4053" y="749"/>
                  </a:lnTo>
                  <a:lnTo>
                    <a:pt x="1511" y="749"/>
                  </a:lnTo>
                  <a:lnTo>
                    <a:pt x="241" y="279"/>
                  </a:lnTo>
                  <a:close/>
                </a:path>
                <a:path w="4444" h="3175">
                  <a:moveTo>
                    <a:pt x="2451" y="0"/>
                  </a:moveTo>
                  <a:lnTo>
                    <a:pt x="2273" y="304"/>
                  </a:lnTo>
                  <a:lnTo>
                    <a:pt x="1511" y="749"/>
                  </a:lnTo>
                  <a:lnTo>
                    <a:pt x="4053" y="749"/>
                  </a:lnTo>
                  <a:lnTo>
                    <a:pt x="4064" y="406"/>
                  </a:lnTo>
                  <a:lnTo>
                    <a:pt x="3236" y="279"/>
                  </a:lnTo>
                  <a:lnTo>
                    <a:pt x="2717" y="114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8" name="object 2018" descr=""/>
            <p:cNvSpPr/>
            <p:nvPr/>
          </p:nvSpPr>
          <p:spPr>
            <a:xfrm>
              <a:off x="1965778" y="5532013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416" y="0"/>
                  </a:moveTo>
                  <a:lnTo>
                    <a:pt x="2273" y="101"/>
                  </a:lnTo>
                  <a:lnTo>
                    <a:pt x="1142" y="190"/>
                  </a:lnTo>
                  <a:lnTo>
                    <a:pt x="0" y="292"/>
                  </a:lnTo>
                  <a:lnTo>
                    <a:pt x="88" y="571"/>
                  </a:lnTo>
                  <a:lnTo>
                    <a:pt x="152" y="850"/>
                  </a:lnTo>
                  <a:lnTo>
                    <a:pt x="203" y="1143"/>
                  </a:lnTo>
                  <a:lnTo>
                    <a:pt x="3390" y="1066"/>
                  </a:lnTo>
                  <a:lnTo>
                    <a:pt x="3403" y="711"/>
                  </a:lnTo>
                  <a:lnTo>
                    <a:pt x="3403" y="355"/>
                  </a:lnTo>
                  <a:lnTo>
                    <a:pt x="3416" y="0"/>
                  </a:lnTo>
                  <a:close/>
                </a:path>
              </a:pathLst>
            </a:custGeom>
            <a:solidFill>
              <a:srgbClr val="DDB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9" name="object 2019" descr=""/>
            <p:cNvSpPr/>
            <p:nvPr/>
          </p:nvSpPr>
          <p:spPr>
            <a:xfrm>
              <a:off x="1883887" y="553524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219" y="0"/>
                  </a:moveTo>
                  <a:lnTo>
                    <a:pt x="812" y="38"/>
                  </a:lnTo>
                  <a:lnTo>
                    <a:pt x="406" y="88"/>
                  </a:lnTo>
                  <a:lnTo>
                    <a:pt x="0" y="127"/>
                  </a:lnTo>
                  <a:lnTo>
                    <a:pt x="126" y="749"/>
                  </a:lnTo>
                  <a:lnTo>
                    <a:pt x="203" y="1054"/>
                  </a:lnTo>
                  <a:lnTo>
                    <a:pt x="1130" y="1016"/>
                  </a:lnTo>
                  <a:lnTo>
                    <a:pt x="1244" y="850"/>
                  </a:lnTo>
                  <a:lnTo>
                    <a:pt x="1358" y="698"/>
                  </a:lnTo>
                  <a:lnTo>
                    <a:pt x="1460" y="533"/>
                  </a:lnTo>
                  <a:lnTo>
                    <a:pt x="1308" y="177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0" name="object 2020" descr=""/>
            <p:cNvSpPr/>
            <p:nvPr/>
          </p:nvSpPr>
          <p:spPr>
            <a:xfrm>
              <a:off x="1878737" y="5530209"/>
              <a:ext cx="12065" cy="5080"/>
            </a:xfrm>
            <a:custGeom>
              <a:avLst/>
              <a:gdLst/>
              <a:ahLst/>
              <a:cxnLst/>
              <a:rect l="l" t="t" r="r" b="b"/>
              <a:pathLst>
                <a:path w="12064" h="5079">
                  <a:moveTo>
                    <a:pt x="7835" y="0"/>
                  </a:moveTo>
                  <a:lnTo>
                    <a:pt x="7061" y="12"/>
                  </a:lnTo>
                  <a:lnTo>
                    <a:pt x="6337" y="444"/>
                  </a:lnTo>
                  <a:lnTo>
                    <a:pt x="1739" y="1320"/>
                  </a:lnTo>
                  <a:lnTo>
                    <a:pt x="0" y="2717"/>
                  </a:lnTo>
                  <a:lnTo>
                    <a:pt x="2184" y="2781"/>
                  </a:lnTo>
                  <a:lnTo>
                    <a:pt x="4254" y="3327"/>
                  </a:lnTo>
                  <a:lnTo>
                    <a:pt x="6286" y="4038"/>
                  </a:lnTo>
                  <a:lnTo>
                    <a:pt x="6959" y="4559"/>
                  </a:lnTo>
                  <a:lnTo>
                    <a:pt x="7708" y="4724"/>
                  </a:lnTo>
                  <a:lnTo>
                    <a:pt x="8521" y="4533"/>
                  </a:lnTo>
                  <a:lnTo>
                    <a:pt x="11391" y="3175"/>
                  </a:lnTo>
                  <a:lnTo>
                    <a:pt x="11620" y="1739"/>
                  </a:lnTo>
                  <a:lnTo>
                    <a:pt x="8636" y="241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C47B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1" name="object 2021" descr=""/>
            <p:cNvSpPr/>
            <p:nvPr/>
          </p:nvSpPr>
          <p:spPr>
            <a:xfrm>
              <a:off x="1885030" y="553398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530" y="0"/>
                  </a:moveTo>
                  <a:lnTo>
                    <a:pt x="2222" y="177"/>
                  </a:lnTo>
                  <a:lnTo>
                    <a:pt x="0" y="266"/>
                  </a:lnTo>
                  <a:lnTo>
                    <a:pt x="94" y="1269"/>
                  </a:lnTo>
                  <a:lnTo>
                    <a:pt x="977" y="2070"/>
                  </a:lnTo>
                  <a:lnTo>
                    <a:pt x="1993" y="2209"/>
                  </a:lnTo>
                  <a:lnTo>
                    <a:pt x="3098" y="1549"/>
                  </a:lnTo>
                  <a:lnTo>
                    <a:pt x="3568" y="609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2" name="object 2022" descr=""/>
            <p:cNvSpPr/>
            <p:nvPr/>
          </p:nvSpPr>
          <p:spPr>
            <a:xfrm>
              <a:off x="1876477" y="552128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155" y="0"/>
                  </a:moveTo>
                  <a:lnTo>
                    <a:pt x="393" y="723"/>
                  </a:lnTo>
                  <a:lnTo>
                    <a:pt x="0" y="1079"/>
                  </a:lnTo>
                  <a:lnTo>
                    <a:pt x="1041" y="2095"/>
                  </a:lnTo>
                  <a:lnTo>
                    <a:pt x="1435" y="2146"/>
                  </a:lnTo>
                  <a:lnTo>
                    <a:pt x="2235" y="2273"/>
                  </a:lnTo>
                  <a:lnTo>
                    <a:pt x="6591" y="2044"/>
                  </a:lnTo>
                  <a:lnTo>
                    <a:pt x="6642" y="1892"/>
                  </a:lnTo>
                  <a:lnTo>
                    <a:pt x="6718" y="1333"/>
                  </a:lnTo>
                  <a:lnTo>
                    <a:pt x="6616" y="1079"/>
                  </a:lnTo>
                  <a:lnTo>
                    <a:pt x="6375" y="838"/>
                  </a:lnTo>
                  <a:lnTo>
                    <a:pt x="5092" y="279"/>
                  </a:lnTo>
                  <a:lnTo>
                    <a:pt x="3632" y="1104"/>
                  </a:lnTo>
                  <a:lnTo>
                    <a:pt x="2387" y="266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BA8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3" name="object 2023" descr=""/>
            <p:cNvSpPr/>
            <p:nvPr/>
          </p:nvSpPr>
          <p:spPr>
            <a:xfrm>
              <a:off x="1885069" y="552782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759" y="0"/>
                  </a:moveTo>
                  <a:lnTo>
                    <a:pt x="1485" y="88"/>
                  </a:lnTo>
                  <a:lnTo>
                    <a:pt x="698" y="1092"/>
                  </a:lnTo>
                  <a:lnTo>
                    <a:pt x="0" y="2222"/>
                  </a:lnTo>
                  <a:lnTo>
                    <a:pt x="0" y="2832"/>
                  </a:lnTo>
                  <a:lnTo>
                    <a:pt x="2031" y="3073"/>
                  </a:lnTo>
                  <a:lnTo>
                    <a:pt x="2273" y="3073"/>
                  </a:lnTo>
                  <a:lnTo>
                    <a:pt x="2527" y="3086"/>
                  </a:lnTo>
                  <a:lnTo>
                    <a:pt x="2768" y="3086"/>
                  </a:lnTo>
                  <a:lnTo>
                    <a:pt x="4114" y="2793"/>
                  </a:lnTo>
                  <a:lnTo>
                    <a:pt x="6184" y="3187"/>
                  </a:lnTo>
                  <a:lnTo>
                    <a:pt x="5156" y="609"/>
                  </a:lnTo>
                  <a:lnTo>
                    <a:pt x="4495" y="165"/>
                  </a:lnTo>
                  <a:lnTo>
                    <a:pt x="3759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4" name="object 2024" descr=""/>
            <p:cNvSpPr/>
            <p:nvPr/>
          </p:nvSpPr>
          <p:spPr>
            <a:xfrm>
              <a:off x="1884989" y="5527142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539" y="0"/>
                  </a:moveTo>
                  <a:lnTo>
                    <a:pt x="1879" y="139"/>
                  </a:lnTo>
                  <a:lnTo>
                    <a:pt x="1231" y="126"/>
                  </a:lnTo>
                  <a:lnTo>
                    <a:pt x="787" y="126"/>
                  </a:lnTo>
                  <a:lnTo>
                    <a:pt x="393" y="266"/>
                  </a:lnTo>
                  <a:lnTo>
                    <a:pt x="38" y="546"/>
                  </a:lnTo>
                  <a:lnTo>
                    <a:pt x="0" y="2006"/>
                  </a:lnTo>
                  <a:lnTo>
                    <a:pt x="38" y="2298"/>
                  </a:lnTo>
                  <a:lnTo>
                    <a:pt x="63" y="2603"/>
                  </a:lnTo>
                  <a:lnTo>
                    <a:pt x="76" y="2908"/>
                  </a:lnTo>
                  <a:lnTo>
                    <a:pt x="2171" y="2019"/>
                  </a:lnTo>
                  <a:lnTo>
                    <a:pt x="3213" y="1587"/>
                  </a:lnTo>
                  <a:lnTo>
                    <a:pt x="3327" y="1447"/>
                  </a:lnTo>
                  <a:lnTo>
                    <a:pt x="3428" y="914"/>
                  </a:lnTo>
                  <a:lnTo>
                    <a:pt x="3340" y="660"/>
                  </a:lnTo>
                  <a:lnTo>
                    <a:pt x="3124" y="419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D8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5" name="object 2025" descr=""/>
            <p:cNvSpPr/>
            <p:nvPr/>
          </p:nvSpPr>
          <p:spPr>
            <a:xfrm>
              <a:off x="1883945" y="5526726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2222" y="0"/>
                  </a:moveTo>
                  <a:lnTo>
                    <a:pt x="1485" y="0"/>
                  </a:lnTo>
                  <a:lnTo>
                    <a:pt x="0" y="25"/>
                  </a:lnTo>
                  <a:lnTo>
                    <a:pt x="127" y="254"/>
                  </a:lnTo>
                  <a:lnTo>
                    <a:pt x="266" y="482"/>
                  </a:lnTo>
                  <a:lnTo>
                    <a:pt x="393" y="711"/>
                  </a:lnTo>
                  <a:lnTo>
                    <a:pt x="635" y="762"/>
                  </a:lnTo>
                  <a:lnTo>
                    <a:pt x="863" y="850"/>
                  </a:lnTo>
                  <a:lnTo>
                    <a:pt x="1092" y="965"/>
                  </a:lnTo>
                  <a:lnTo>
                    <a:pt x="1485" y="927"/>
                  </a:lnTo>
                  <a:lnTo>
                    <a:pt x="1879" y="876"/>
                  </a:lnTo>
                  <a:lnTo>
                    <a:pt x="2273" y="838"/>
                  </a:lnTo>
                  <a:lnTo>
                    <a:pt x="2476" y="736"/>
                  </a:lnTo>
                  <a:lnTo>
                    <a:pt x="2654" y="342"/>
                  </a:lnTo>
                  <a:lnTo>
                    <a:pt x="2552" y="165"/>
                  </a:lnTo>
                  <a:lnTo>
                    <a:pt x="2222" y="0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6" name="object 2026" descr=""/>
            <p:cNvSpPr/>
            <p:nvPr/>
          </p:nvSpPr>
          <p:spPr>
            <a:xfrm>
              <a:off x="1881746" y="5518197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5397" y="0"/>
                  </a:moveTo>
                  <a:lnTo>
                    <a:pt x="3848" y="1142"/>
                  </a:lnTo>
                  <a:lnTo>
                    <a:pt x="2171" y="1244"/>
                  </a:lnTo>
                  <a:lnTo>
                    <a:pt x="1511" y="1523"/>
                  </a:lnTo>
                  <a:lnTo>
                    <a:pt x="723" y="1562"/>
                  </a:lnTo>
                  <a:lnTo>
                    <a:pt x="279" y="2235"/>
                  </a:lnTo>
                  <a:lnTo>
                    <a:pt x="177" y="2476"/>
                  </a:lnTo>
                  <a:lnTo>
                    <a:pt x="0" y="2984"/>
                  </a:lnTo>
                  <a:lnTo>
                    <a:pt x="127" y="3619"/>
                  </a:lnTo>
                  <a:lnTo>
                    <a:pt x="1206" y="3543"/>
                  </a:lnTo>
                  <a:lnTo>
                    <a:pt x="1066" y="4381"/>
                  </a:lnTo>
                  <a:lnTo>
                    <a:pt x="1117" y="4635"/>
                  </a:lnTo>
                  <a:lnTo>
                    <a:pt x="1244" y="5130"/>
                  </a:lnTo>
                  <a:lnTo>
                    <a:pt x="4318" y="5029"/>
                  </a:lnTo>
                  <a:lnTo>
                    <a:pt x="5588" y="4470"/>
                  </a:lnTo>
                  <a:lnTo>
                    <a:pt x="7099" y="4394"/>
                  </a:lnTo>
                  <a:lnTo>
                    <a:pt x="8001" y="3124"/>
                  </a:lnTo>
                  <a:lnTo>
                    <a:pt x="8166" y="2666"/>
                  </a:lnTo>
                  <a:lnTo>
                    <a:pt x="8191" y="2184"/>
                  </a:lnTo>
                  <a:lnTo>
                    <a:pt x="8102" y="1714"/>
                  </a:lnTo>
                  <a:lnTo>
                    <a:pt x="7899" y="1257"/>
                  </a:lnTo>
                  <a:lnTo>
                    <a:pt x="7581" y="901"/>
                  </a:lnTo>
                  <a:lnTo>
                    <a:pt x="7162" y="634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CB7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7" name="object 2027" descr=""/>
            <p:cNvSpPr/>
            <p:nvPr/>
          </p:nvSpPr>
          <p:spPr>
            <a:xfrm>
              <a:off x="1887264" y="5523544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79">
                  <a:moveTo>
                    <a:pt x="9613" y="0"/>
                  </a:moveTo>
                  <a:lnTo>
                    <a:pt x="8394" y="76"/>
                  </a:lnTo>
                  <a:lnTo>
                    <a:pt x="7150" y="292"/>
                  </a:lnTo>
                  <a:lnTo>
                    <a:pt x="5245" y="939"/>
                  </a:lnTo>
                  <a:lnTo>
                    <a:pt x="3162" y="558"/>
                  </a:lnTo>
                  <a:lnTo>
                    <a:pt x="1295" y="1358"/>
                  </a:lnTo>
                  <a:lnTo>
                    <a:pt x="812" y="1523"/>
                  </a:lnTo>
                  <a:lnTo>
                    <a:pt x="380" y="1777"/>
                  </a:lnTo>
                  <a:lnTo>
                    <a:pt x="0" y="2120"/>
                  </a:lnTo>
                  <a:lnTo>
                    <a:pt x="63" y="3073"/>
                  </a:lnTo>
                  <a:lnTo>
                    <a:pt x="304" y="3454"/>
                  </a:lnTo>
                  <a:lnTo>
                    <a:pt x="647" y="3708"/>
                  </a:lnTo>
                  <a:lnTo>
                    <a:pt x="1079" y="3822"/>
                  </a:lnTo>
                  <a:lnTo>
                    <a:pt x="2311" y="4254"/>
                  </a:lnTo>
                  <a:lnTo>
                    <a:pt x="3657" y="4241"/>
                  </a:lnTo>
                  <a:lnTo>
                    <a:pt x="4889" y="4648"/>
                  </a:lnTo>
                  <a:lnTo>
                    <a:pt x="5549" y="4724"/>
                  </a:lnTo>
                  <a:lnTo>
                    <a:pt x="10718" y="1536"/>
                  </a:lnTo>
                  <a:lnTo>
                    <a:pt x="10566" y="1066"/>
                  </a:lnTo>
                  <a:lnTo>
                    <a:pt x="9613" y="0"/>
                  </a:lnTo>
                  <a:close/>
                </a:path>
              </a:pathLst>
            </a:custGeom>
            <a:solidFill>
              <a:srgbClr val="D6AA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8" name="object 2028" descr=""/>
            <p:cNvSpPr/>
            <p:nvPr/>
          </p:nvSpPr>
          <p:spPr>
            <a:xfrm>
              <a:off x="1886060" y="552118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225" y="0"/>
                  </a:moveTo>
                  <a:lnTo>
                    <a:pt x="1828" y="177"/>
                  </a:lnTo>
                  <a:lnTo>
                    <a:pt x="787" y="914"/>
                  </a:lnTo>
                  <a:lnTo>
                    <a:pt x="0" y="2044"/>
                  </a:lnTo>
                  <a:lnTo>
                    <a:pt x="1473" y="2374"/>
                  </a:lnTo>
                  <a:lnTo>
                    <a:pt x="2209" y="2527"/>
                  </a:lnTo>
                  <a:lnTo>
                    <a:pt x="3213" y="3263"/>
                  </a:lnTo>
                  <a:lnTo>
                    <a:pt x="4241" y="3327"/>
                  </a:lnTo>
                  <a:lnTo>
                    <a:pt x="5295" y="2641"/>
                  </a:lnTo>
                  <a:lnTo>
                    <a:pt x="6096" y="596"/>
                  </a:lnTo>
                  <a:lnTo>
                    <a:pt x="4572" y="355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974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9" name="object 2029" descr=""/>
            <p:cNvSpPr/>
            <p:nvPr/>
          </p:nvSpPr>
          <p:spPr>
            <a:xfrm>
              <a:off x="1885886" y="552367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781" y="1422"/>
                  </a:moveTo>
                  <a:lnTo>
                    <a:pt x="2654" y="1244"/>
                  </a:lnTo>
                  <a:lnTo>
                    <a:pt x="2514" y="1079"/>
                  </a:lnTo>
                  <a:lnTo>
                    <a:pt x="2387" y="914"/>
                  </a:lnTo>
                  <a:lnTo>
                    <a:pt x="1625" y="1041"/>
                  </a:lnTo>
                  <a:lnTo>
                    <a:pt x="584" y="533"/>
                  </a:lnTo>
                  <a:lnTo>
                    <a:pt x="0" y="1854"/>
                  </a:lnTo>
                  <a:lnTo>
                    <a:pt x="889" y="1917"/>
                  </a:lnTo>
                  <a:lnTo>
                    <a:pt x="1371" y="1993"/>
                  </a:lnTo>
                  <a:lnTo>
                    <a:pt x="1714" y="1993"/>
                  </a:lnTo>
                  <a:lnTo>
                    <a:pt x="2070" y="1981"/>
                  </a:lnTo>
                  <a:lnTo>
                    <a:pt x="2413" y="1943"/>
                  </a:lnTo>
                  <a:lnTo>
                    <a:pt x="2781" y="1422"/>
                  </a:lnTo>
                  <a:close/>
                </a:path>
                <a:path w="6350" h="2539">
                  <a:moveTo>
                    <a:pt x="5829" y="495"/>
                  </a:moveTo>
                  <a:lnTo>
                    <a:pt x="5575" y="0"/>
                  </a:lnTo>
                  <a:lnTo>
                    <a:pt x="2374" y="38"/>
                  </a:lnTo>
                  <a:lnTo>
                    <a:pt x="2387" y="330"/>
                  </a:lnTo>
                  <a:lnTo>
                    <a:pt x="2387" y="914"/>
                  </a:lnTo>
                  <a:lnTo>
                    <a:pt x="3289" y="1701"/>
                  </a:lnTo>
                  <a:lnTo>
                    <a:pt x="4318" y="1384"/>
                  </a:lnTo>
                  <a:lnTo>
                    <a:pt x="5321" y="1308"/>
                  </a:lnTo>
                  <a:lnTo>
                    <a:pt x="5753" y="939"/>
                  </a:lnTo>
                  <a:lnTo>
                    <a:pt x="5829" y="495"/>
                  </a:lnTo>
                  <a:close/>
                </a:path>
              </a:pathLst>
            </a:custGeom>
            <a:solidFill>
              <a:srgbClr val="D5BF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0" name="object 2030" descr=""/>
            <p:cNvSpPr/>
            <p:nvPr/>
          </p:nvSpPr>
          <p:spPr>
            <a:xfrm>
              <a:off x="1886172" y="552661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155" y="0"/>
                  </a:moveTo>
                  <a:lnTo>
                    <a:pt x="774" y="38"/>
                  </a:lnTo>
                  <a:lnTo>
                    <a:pt x="381" y="63"/>
                  </a:lnTo>
                  <a:lnTo>
                    <a:pt x="0" y="101"/>
                  </a:lnTo>
                  <a:lnTo>
                    <a:pt x="0" y="381"/>
                  </a:lnTo>
                  <a:lnTo>
                    <a:pt x="12" y="660"/>
                  </a:lnTo>
                  <a:lnTo>
                    <a:pt x="50" y="952"/>
                  </a:lnTo>
                  <a:lnTo>
                    <a:pt x="2146" y="1257"/>
                  </a:lnTo>
                  <a:lnTo>
                    <a:pt x="2501" y="673"/>
                  </a:lnTo>
                  <a:lnTo>
                    <a:pt x="2082" y="139"/>
                  </a:lnTo>
                  <a:lnTo>
                    <a:pt x="1778" y="76"/>
                  </a:lnTo>
                  <a:lnTo>
                    <a:pt x="1460" y="2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E1D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1" name="object 2031" descr=""/>
            <p:cNvSpPr/>
            <p:nvPr/>
          </p:nvSpPr>
          <p:spPr>
            <a:xfrm>
              <a:off x="1974411" y="553843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6" y="0"/>
                  </a:moveTo>
                  <a:lnTo>
                    <a:pt x="0" y="876"/>
                  </a:lnTo>
                  <a:lnTo>
                    <a:pt x="381" y="888"/>
                  </a:lnTo>
                  <a:lnTo>
                    <a:pt x="762" y="888"/>
                  </a:lnTo>
                  <a:lnTo>
                    <a:pt x="1143" y="901"/>
                  </a:lnTo>
                  <a:lnTo>
                    <a:pt x="787" y="596"/>
                  </a:lnTo>
                  <a:lnTo>
                    <a:pt x="431" y="3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D4B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2" name="object 2032" descr=""/>
            <p:cNvSpPr/>
            <p:nvPr/>
          </p:nvSpPr>
          <p:spPr>
            <a:xfrm>
              <a:off x="1958296" y="5537769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1917" y="0"/>
                  </a:moveTo>
                  <a:lnTo>
                    <a:pt x="0" y="4686"/>
                  </a:lnTo>
                  <a:lnTo>
                    <a:pt x="317" y="5194"/>
                  </a:lnTo>
                  <a:lnTo>
                    <a:pt x="761" y="5549"/>
                  </a:lnTo>
                  <a:lnTo>
                    <a:pt x="1333" y="5727"/>
                  </a:lnTo>
                  <a:lnTo>
                    <a:pt x="2565" y="5994"/>
                  </a:lnTo>
                  <a:lnTo>
                    <a:pt x="3632" y="5765"/>
                  </a:lnTo>
                  <a:lnTo>
                    <a:pt x="5359" y="3670"/>
                  </a:lnTo>
                  <a:lnTo>
                    <a:pt x="6591" y="3860"/>
                  </a:lnTo>
                  <a:lnTo>
                    <a:pt x="7772" y="3886"/>
                  </a:lnTo>
                  <a:lnTo>
                    <a:pt x="9829" y="2730"/>
                  </a:lnTo>
                  <a:lnTo>
                    <a:pt x="10210" y="2159"/>
                  </a:lnTo>
                  <a:lnTo>
                    <a:pt x="10134" y="1663"/>
                  </a:lnTo>
                  <a:lnTo>
                    <a:pt x="9563" y="1257"/>
                  </a:lnTo>
                  <a:lnTo>
                    <a:pt x="5905" y="1079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E2D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3" name="object 2033" descr=""/>
            <p:cNvSpPr/>
            <p:nvPr/>
          </p:nvSpPr>
          <p:spPr>
            <a:xfrm>
              <a:off x="1968125" y="553913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533" y="0"/>
                  </a:moveTo>
                  <a:lnTo>
                    <a:pt x="215" y="101"/>
                  </a:lnTo>
                  <a:lnTo>
                    <a:pt x="12" y="558"/>
                  </a:lnTo>
                  <a:lnTo>
                    <a:pt x="0" y="825"/>
                  </a:lnTo>
                  <a:lnTo>
                    <a:pt x="0" y="1371"/>
                  </a:lnTo>
                  <a:lnTo>
                    <a:pt x="1473" y="1523"/>
                  </a:lnTo>
                  <a:lnTo>
                    <a:pt x="2209" y="1612"/>
                  </a:lnTo>
                  <a:lnTo>
                    <a:pt x="4102" y="1193"/>
                  </a:lnTo>
                  <a:lnTo>
                    <a:pt x="3289" y="76"/>
                  </a:lnTo>
                  <a:lnTo>
                    <a:pt x="2032" y="482"/>
                  </a:lnTo>
                  <a:lnTo>
                    <a:pt x="952" y="253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6E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4" name="object 2034" descr=""/>
            <p:cNvSpPr/>
            <p:nvPr/>
          </p:nvSpPr>
          <p:spPr>
            <a:xfrm>
              <a:off x="1954971" y="554417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543" y="0"/>
                  </a:moveTo>
                  <a:lnTo>
                    <a:pt x="2451" y="457"/>
                  </a:lnTo>
                  <a:lnTo>
                    <a:pt x="1358" y="774"/>
                  </a:lnTo>
                  <a:lnTo>
                    <a:pt x="914" y="939"/>
                  </a:lnTo>
                  <a:lnTo>
                    <a:pt x="533" y="1181"/>
                  </a:lnTo>
                  <a:lnTo>
                    <a:pt x="190" y="1498"/>
                  </a:lnTo>
                  <a:lnTo>
                    <a:pt x="50" y="1650"/>
                  </a:lnTo>
                  <a:lnTo>
                    <a:pt x="0" y="2209"/>
                  </a:lnTo>
                  <a:lnTo>
                    <a:pt x="139" y="2451"/>
                  </a:lnTo>
                  <a:lnTo>
                    <a:pt x="431" y="2654"/>
                  </a:lnTo>
                  <a:lnTo>
                    <a:pt x="3568" y="2768"/>
                  </a:lnTo>
                  <a:lnTo>
                    <a:pt x="4610" y="1625"/>
                  </a:lnTo>
                  <a:lnTo>
                    <a:pt x="4991" y="1269"/>
                  </a:lnTo>
                  <a:lnTo>
                    <a:pt x="5003" y="888"/>
                  </a:lnTo>
                  <a:lnTo>
                    <a:pt x="4711" y="469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E7D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5" name="object 2035" descr=""/>
            <p:cNvSpPr/>
            <p:nvPr/>
          </p:nvSpPr>
          <p:spPr>
            <a:xfrm>
              <a:off x="1959584" y="5543897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939" y="0"/>
                  </a:moveTo>
                  <a:lnTo>
                    <a:pt x="25" y="1041"/>
                  </a:lnTo>
                  <a:lnTo>
                    <a:pt x="25" y="1333"/>
                  </a:lnTo>
                  <a:lnTo>
                    <a:pt x="0" y="1904"/>
                  </a:lnTo>
                  <a:lnTo>
                    <a:pt x="4025" y="2209"/>
                  </a:lnTo>
                  <a:lnTo>
                    <a:pt x="5308" y="647"/>
                  </a:lnTo>
                  <a:lnTo>
                    <a:pt x="3670" y="1015"/>
                  </a:lnTo>
                  <a:lnTo>
                    <a:pt x="3048" y="711"/>
                  </a:lnTo>
                  <a:lnTo>
                    <a:pt x="1955" y="25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E7E0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6" name="object 2036" descr=""/>
            <p:cNvSpPr/>
            <p:nvPr/>
          </p:nvSpPr>
          <p:spPr>
            <a:xfrm>
              <a:off x="1956391" y="554781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158" y="0"/>
                  </a:moveTo>
                  <a:lnTo>
                    <a:pt x="1320" y="190"/>
                  </a:lnTo>
                  <a:lnTo>
                    <a:pt x="444" y="292"/>
                  </a:lnTo>
                  <a:lnTo>
                    <a:pt x="0" y="1168"/>
                  </a:lnTo>
                  <a:lnTo>
                    <a:pt x="355" y="1270"/>
                  </a:lnTo>
                  <a:lnTo>
                    <a:pt x="1054" y="1447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9642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7" name="object 2037" descr=""/>
            <p:cNvSpPr/>
            <p:nvPr/>
          </p:nvSpPr>
          <p:spPr>
            <a:xfrm>
              <a:off x="1954888" y="554205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2921" y="0"/>
                  </a:moveTo>
                  <a:lnTo>
                    <a:pt x="2260" y="0"/>
                  </a:lnTo>
                  <a:lnTo>
                    <a:pt x="1549" y="215"/>
                  </a:lnTo>
                  <a:lnTo>
                    <a:pt x="1117" y="419"/>
                  </a:lnTo>
                  <a:lnTo>
                    <a:pt x="749" y="698"/>
                  </a:lnTo>
                  <a:lnTo>
                    <a:pt x="419" y="1041"/>
                  </a:lnTo>
                  <a:lnTo>
                    <a:pt x="304" y="1244"/>
                  </a:lnTo>
                  <a:lnTo>
                    <a:pt x="177" y="1435"/>
                  </a:lnTo>
                  <a:lnTo>
                    <a:pt x="63" y="1638"/>
                  </a:lnTo>
                  <a:lnTo>
                    <a:pt x="0" y="2336"/>
                  </a:lnTo>
                  <a:lnTo>
                    <a:pt x="241" y="3035"/>
                  </a:lnTo>
                  <a:lnTo>
                    <a:pt x="876" y="3340"/>
                  </a:lnTo>
                  <a:lnTo>
                    <a:pt x="1435" y="3721"/>
                  </a:lnTo>
                  <a:lnTo>
                    <a:pt x="2692" y="4064"/>
                  </a:lnTo>
                  <a:lnTo>
                    <a:pt x="3632" y="3162"/>
                  </a:lnTo>
                  <a:lnTo>
                    <a:pt x="4724" y="2882"/>
                  </a:lnTo>
                  <a:lnTo>
                    <a:pt x="7747" y="2552"/>
                  </a:lnTo>
                  <a:lnTo>
                    <a:pt x="7886" y="2019"/>
                  </a:lnTo>
                  <a:lnTo>
                    <a:pt x="7924" y="1752"/>
                  </a:lnTo>
                  <a:lnTo>
                    <a:pt x="7162" y="635"/>
                  </a:lnTo>
                  <a:lnTo>
                    <a:pt x="5689" y="1651"/>
                  </a:lnTo>
                  <a:lnTo>
                    <a:pt x="4851" y="723"/>
                  </a:lnTo>
                  <a:lnTo>
                    <a:pt x="3467" y="609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rgbClr val="CFA4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8" name="object 2038" descr=""/>
            <p:cNvSpPr/>
            <p:nvPr/>
          </p:nvSpPr>
          <p:spPr>
            <a:xfrm>
              <a:off x="1959745" y="5542532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3022" y="0"/>
                  </a:moveTo>
                  <a:lnTo>
                    <a:pt x="2019" y="88"/>
                  </a:lnTo>
                  <a:lnTo>
                    <a:pt x="1003" y="165"/>
                  </a:lnTo>
                  <a:lnTo>
                    <a:pt x="0" y="253"/>
                  </a:lnTo>
                  <a:lnTo>
                    <a:pt x="736" y="1422"/>
                  </a:lnTo>
                  <a:lnTo>
                    <a:pt x="1981" y="1117"/>
                  </a:lnTo>
                  <a:lnTo>
                    <a:pt x="3073" y="1282"/>
                  </a:lnTo>
                  <a:lnTo>
                    <a:pt x="3911" y="825"/>
                  </a:lnTo>
                  <a:lnTo>
                    <a:pt x="3644" y="40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B87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9" name="object 2039" descr=""/>
            <p:cNvSpPr/>
            <p:nvPr/>
          </p:nvSpPr>
          <p:spPr>
            <a:xfrm>
              <a:off x="1970076" y="55087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40" y="2094"/>
                  </a:moveTo>
                  <a:close/>
                </a:path>
                <a:path w="2539" h="2539">
                  <a:moveTo>
                    <a:pt x="1524" y="0"/>
                  </a:moveTo>
                  <a:lnTo>
                    <a:pt x="838" y="63"/>
                  </a:lnTo>
                  <a:lnTo>
                    <a:pt x="228" y="482"/>
                  </a:lnTo>
                  <a:lnTo>
                    <a:pt x="5" y="838"/>
                  </a:lnTo>
                  <a:lnTo>
                    <a:pt x="0" y="1790"/>
                  </a:lnTo>
                  <a:lnTo>
                    <a:pt x="240" y="2094"/>
                  </a:lnTo>
                  <a:lnTo>
                    <a:pt x="2324" y="1930"/>
                  </a:lnTo>
                  <a:lnTo>
                    <a:pt x="2324" y="83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C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0" name="object 2040" descr=""/>
            <p:cNvSpPr/>
            <p:nvPr/>
          </p:nvSpPr>
          <p:spPr>
            <a:xfrm>
              <a:off x="1966710" y="550666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536" y="0"/>
                  </a:moveTo>
                  <a:lnTo>
                    <a:pt x="1320" y="241"/>
                  </a:lnTo>
                  <a:lnTo>
                    <a:pt x="444" y="495"/>
                  </a:lnTo>
                  <a:lnTo>
                    <a:pt x="0" y="1041"/>
                  </a:lnTo>
                  <a:lnTo>
                    <a:pt x="2590" y="2946"/>
                  </a:lnTo>
                  <a:lnTo>
                    <a:pt x="3568" y="2667"/>
                  </a:lnTo>
                  <a:lnTo>
                    <a:pt x="4432" y="1943"/>
                  </a:lnTo>
                  <a:lnTo>
                    <a:pt x="4835" y="1943"/>
                  </a:lnTo>
                  <a:lnTo>
                    <a:pt x="4198" y="736"/>
                  </a:lnTo>
                  <a:lnTo>
                    <a:pt x="2616" y="736"/>
                  </a:lnTo>
                  <a:lnTo>
                    <a:pt x="1536" y="0"/>
                  </a:lnTo>
                  <a:close/>
                </a:path>
                <a:path w="5080" h="3175">
                  <a:moveTo>
                    <a:pt x="4835" y="1943"/>
                  </a:moveTo>
                  <a:lnTo>
                    <a:pt x="4432" y="1943"/>
                  </a:lnTo>
                  <a:lnTo>
                    <a:pt x="4889" y="2044"/>
                  </a:lnTo>
                  <a:close/>
                </a:path>
                <a:path w="5080" h="3175">
                  <a:moveTo>
                    <a:pt x="4178" y="698"/>
                  </a:moveTo>
                  <a:lnTo>
                    <a:pt x="2616" y="736"/>
                  </a:lnTo>
                  <a:lnTo>
                    <a:pt x="4198" y="736"/>
                  </a:lnTo>
                  <a:close/>
                </a:path>
              </a:pathLst>
            </a:custGeom>
            <a:solidFill>
              <a:srgbClr val="375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1" name="object 2041" descr=""/>
            <p:cNvSpPr/>
            <p:nvPr/>
          </p:nvSpPr>
          <p:spPr>
            <a:xfrm>
              <a:off x="1965801" y="5516071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3644" y="0"/>
                  </a:moveTo>
                  <a:lnTo>
                    <a:pt x="2120" y="888"/>
                  </a:lnTo>
                  <a:lnTo>
                    <a:pt x="241" y="1396"/>
                  </a:lnTo>
                  <a:lnTo>
                    <a:pt x="0" y="3581"/>
                  </a:lnTo>
                  <a:lnTo>
                    <a:pt x="495" y="4851"/>
                  </a:lnTo>
                  <a:lnTo>
                    <a:pt x="1308" y="5016"/>
                  </a:lnTo>
                  <a:lnTo>
                    <a:pt x="2374" y="4267"/>
                  </a:lnTo>
                  <a:lnTo>
                    <a:pt x="2616" y="4279"/>
                  </a:lnTo>
                  <a:lnTo>
                    <a:pt x="2832" y="4241"/>
                  </a:lnTo>
                  <a:lnTo>
                    <a:pt x="3048" y="4152"/>
                  </a:lnTo>
                  <a:lnTo>
                    <a:pt x="3784" y="2768"/>
                  </a:lnTo>
                  <a:lnTo>
                    <a:pt x="6184" y="2311"/>
                  </a:lnTo>
                  <a:lnTo>
                    <a:pt x="5346" y="50"/>
                  </a:lnTo>
                  <a:lnTo>
                    <a:pt x="4775" y="38"/>
                  </a:lnTo>
                  <a:lnTo>
                    <a:pt x="4216" y="12"/>
                  </a:lnTo>
                  <a:lnTo>
                    <a:pt x="3644" y="0"/>
                  </a:lnTo>
                  <a:close/>
                </a:path>
              </a:pathLst>
            </a:custGeom>
            <a:solidFill>
              <a:srgbClr val="3C58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2" name="object 2042" descr=""/>
            <p:cNvSpPr/>
            <p:nvPr/>
          </p:nvSpPr>
          <p:spPr>
            <a:xfrm>
              <a:off x="1971149" y="551939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460" y="0"/>
                  </a:moveTo>
                  <a:lnTo>
                    <a:pt x="673" y="228"/>
                  </a:lnTo>
                  <a:lnTo>
                    <a:pt x="0" y="825"/>
                  </a:lnTo>
                  <a:lnTo>
                    <a:pt x="2298" y="939"/>
                  </a:lnTo>
                  <a:lnTo>
                    <a:pt x="2324" y="380"/>
                  </a:lnTo>
                  <a:lnTo>
                    <a:pt x="2349" y="101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DBC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3" name="object 2043" descr=""/>
            <p:cNvSpPr/>
            <p:nvPr/>
          </p:nvSpPr>
          <p:spPr>
            <a:xfrm>
              <a:off x="1956492" y="550552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336" y="0"/>
                  </a:moveTo>
                  <a:lnTo>
                    <a:pt x="0" y="2908"/>
                  </a:lnTo>
                  <a:lnTo>
                    <a:pt x="12" y="3416"/>
                  </a:lnTo>
                  <a:lnTo>
                    <a:pt x="2336" y="5892"/>
                  </a:lnTo>
                  <a:lnTo>
                    <a:pt x="2819" y="5803"/>
                  </a:lnTo>
                  <a:lnTo>
                    <a:pt x="3314" y="5740"/>
                  </a:lnTo>
                  <a:lnTo>
                    <a:pt x="3695" y="5511"/>
                  </a:lnTo>
                  <a:lnTo>
                    <a:pt x="3962" y="5092"/>
                  </a:lnTo>
                  <a:lnTo>
                    <a:pt x="3987" y="4762"/>
                  </a:lnTo>
                  <a:lnTo>
                    <a:pt x="4038" y="4432"/>
                  </a:lnTo>
                  <a:lnTo>
                    <a:pt x="4140" y="4114"/>
                  </a:lnTo>
                  <a:lnTo>
                    <a:pt x="4749" y="3606"/>
                  </a:lnTo>
                  <a:lnTo>
                    <a:pt x="4978" y="2946"/>
                  </a:lnTo>
                  <a:lnTo>
                    <a:pt x="4914" y="2171"/>
                  </a:lnTo>
                  <a:lnTo>
                    <a:pt x="4762" y="1689"/>
                  </a:lnTo>
                  <a:lnTo>
                    <a:pt x="4508" y="1282"/>
                  </a:lnTo>
                  <a:lnTo>
                    <a:pt x="4152" y="939"/>
                  </a:lnTo>
                  <a:lnTo>
                    <a:pt x="3314" y="139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447F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4" name="object 2044" descr=""/>
            <p:cNvSpPr/>
            <p:nvPr/>
          </p:nvSpPr>
          <p:spPr>
            <a:xfrm>
              <a:off x="1962191" y="550812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3263" y="0"/>
                  </a:moveTo>
                  <a:lnTo>
                    <a:pt x="507" y="1447"/>
                  </a:lnTo>
                  <a:lnTo>
                    <a:pt x="0" y="1930"/>
                  </a:lnTo>
                  <a:lnTo>
                    <a:pt x="711" y="2616"/>
                  </a:lnTo>
                  <a:lnTo>
                    <a:pt x="2057" y="4165"/>
                  </a:lnTo>
                  <a:lnTo>
                    <a:pt x="3378" y="3530"/>
                  </a:lnTo>
                  <a:lnTo>
                    <a:pt x="4686" y="2565"/>
                  </a:lnTo>
                  <a:lnTo>
                    <a:pt x="5676" y="1511"/>
                  </a:lnTo>
                  <a:lnTo>
                    <a:pt x="4470" y="1028"/>
                  </a:lnTo>
                  <a:lnTo>
                    <a:pt x="4114" y="317"/>
                  </a:lnTo>
                  <a:lnTo>
                    <a:pt x="3708" y="8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5C90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5" name="object 2045" descr=""/>
            <p:cNvSpPr/>
            <p:nvPr/>
          </p:nvSpPr>
          <p:spPr>
            <a:xfrm>
              <a:off x="1957867" y="551256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155" y="0"/>
                  </a:moveTo>
                  <a:lnTo>
                    <a:pt x="736" y="50"/>
                  </a:lnTo>
                  <a:lnTo>
                    <a:pt x="355" y="406"/>
                  </a:lnTo>
                  <a:lnTo>
                    <a:pt x="0" y="1092"/>
                  </a:lnTo>
                  <a:lnTo>
                    <a:pt x="0" y="1790"/>
                  </a:lnTo>
                  <a:lnTo>
                    <a:pt x="355" y="2476"/>
                  </a:lnTo>
                  <a:lnTo>
                    <a:pt x="888" y="2997"/>
                  </a:lnTo>
                  <a:lnTo>
                    <a:pt x="1549" y="3162"/>
                  </a:lnTo>
                  <a:lnTo>
                    <a:pt x="2285" y="3111"/>
                  </a:lnTo>
                  <a:lnTo>
                    <a:pt x="3213" y="2933"/>
                  </a:lnTo>
                  <a:lnTo>
                    <a:pt x="4000" y="2489"/>
                  </a:lnTo>
                  <a:lnTo>
                    <a:pt x="4686" y="1854"/>
                  </a:lnTo>
                  <a:lnTo>
                    <a:pt x="5016" y="1257"/>
                  </a:lnTo>
                  <a:lnTo>
                    <a:pt x="4152" y="38"/>
                  </a:lnTo>
                  <a:lnTo>
                    <a:pt x="2832" y="304"/>
                  </a:lnTo>
                  <a:lnTo>
                    <a:pt x="1625" y="24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8460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6" name="object 2046" descr=""/>
            <p:cNvSpPr/>
            <p:nvPr/>
          </p:nvSpPr>
          <p:spPr>
            <a:xfrm>
              <a:off x="1960335" y="5505841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784" y="0"/>
                  </a:moveTo>
                  <a:lnTo>
                    <a:pt x="1968" y="1320"/>
                  </a:lnTo>
                  <a:lnTo>
                    <a:pt x="406" y="1650"/>
                  </a:lnTo>
                  <a:lnTo>
                    <a:pt x="0" y="2349"/>
                  </a:lnTo>
                  <a:lnTo>
                    <a:pt x="101" y="3073"/>
                  </a:lnTo>
                  <a:lnTo>
                    <a:pt x="292" y="3797"/>
                  </a:lnTo>
                  <a:lnTo>
                    <a:pt x="622" y="3848"/>
                  </a:lnTo>
                  <a:lnTo>
                    <a:pt x="939" y="3873"/>
                  </a:lnTo>
                  <a:lnTo>
                    <a:pt x="1257" y="3911"/>
                  </a:lnTo>
                  <a:lnTo>
                    <a:pt x="2019" y="3809"/>
                  </a:lnTo>
                  <a:lnTo>
                    <a:pt x="2692" y="3187"/>
                  </a:lnTo>
                  <a:lnTo>
                    <a:pt x="3517" y="3568"/>
                  </a:lnTo>
                  <a:lnTo>
                    <a:pt x="3873" y="3276"/>
                  </a:lnTo>
                  <a:lnTo>
                    <a:pt x="4229" y="2997"/>
                  </a:lnTo>
                  <a:lnTo>
                    <a:pt x="4584" y="2705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CAB4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7" name="object 2047" descr=""/>
            <p:cNvSpPr/>
            <p:nvPr/>
          </p:nvSpPr>
          <p:spPr>
            <a:xfrm>
              <a:off x="1962203" y="551381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673" y="0"/>
                  </a:moveTo>
                  <a:lnTo>
                    <a:pt x="647" y="495"/>
                  </a:lnTo>
                  <a:lnTo>
                    <a:pt x="0" y="1142"/>
                  </a:lnTo>
                  <a:lnTo>
                    <a:pt x="63" y="1841"/>
                  </a:lnTo>
                  <a:lnTo>
                    <a:pt x="546" y="2539"/>
                  </a:lnTo>
                  <a:lnTo>
                    <a:pt x="1460" y="3187"/>
                  </a:lnTo>
                  <a:lnTo>
                    <a:pt x="2451" y="3225"/>
                  </a:lnTo>
                  <a:lnTo>
                    <a:pt x="3467" y="2806"/>
                  </a:lnTo>
                  <a:lnTo>
                    <a:pt x="4051" y="2298"/>
                  </a:lnTo>
                  <a:lnTo>
                    <a:pt x="3721" y="116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3C8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8" name="object 2048" descr=""/>
            <p:cNvSpPr/>
            <p:nvPr/>
          </p:nvSpPr>
          <p:spPr>
            <a:xfrm>
              <a:off x="1967680" y="550860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67" y="0"/>
                  </a:moveTo>
                  <a:lnTo>
                    <a:pt x="2374" y="50"/>
                  </a:lnTo>
                  <a:lnTo>
                    <a:pt x="1295" y="114"/>
                  </a:lnTo>
                  <a:lnTo>
                    <a:pt x="203" y="165"/>
                  </a:lnTo>
                  <a:lnTo>
                    <a:pt x="0" y="1308"/>
                  </a:lnTo>
                  <a:lnTo>
                    <a:pt x="901" y="1612"/>
                  </a:lnTo>
                  <a:lnTo>
                    <a:pt x="1638" y="2044"/>
                  </a:lnTo>
                  <a:lnTo>
                    <a:pt x="1879" y="1917"/>
                  </a:lnTo>
                  <a:lnTo>
                    <a:pt x="2120" y="1866"/>
                  </a:lnTo>
                  <a:lnTo>
                    <a:pt x="2387" y="1905"/>
                  </a:lnTo>
                  <a:lnTo>
                    <a:pt x="2768" y="1282"/>
                  </a:lnTo>
                  <a:lnTo>
                    <a:pt x="3797" y="1028"/>
                  </a:lnTo>
                  <a:lnTo>
                    <a:pt x="3467" y="0"/>
                  </a:lnTo>
                  <a:close/>
                </a:path>
              </a:pathLst>
            </a:custGeom>
            <a:solidFill>
              <a:srgbClr val="2C45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9" name="object 2049" descr=""/>
            <p:cNvSpPr/>
            <p:nvPr/>
          </p:nvSpPr>
          <p:spPr>
            <a:xfrm>
              <a:off x="1966436" y="550858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495" y="0"/>
                  </a:moveTo>
                  <a:lnTo>
                    <a:pt x="330" y="88"/>
                  </a:lnTo>
                  <a:lnTo>
                    <a:pt x="0" y="241"/>
                  </a:lnTo>
                  <a:lnTo>
                    <a:pt x="139" y="863"/>
                  </a:lnTo>
                  <a:lnTo>
                    <a:pt x="444" y="2108"/>
                  </a:lnTo>
                  <a:lnTo>
                    <a:pt x="2882" y="2070"/>
                  </a:lnTo>
                  <a:lnTo>
                    <a:pt x="1930" y="812"/>
                  </a:lnTo>
                  <a:lnTo>
                    <a:pt x="1447" y="190"/>
                  </a:lnTo>
                  <a:lnTo>
                    <a:pt x="1117" y="228"/>
                  </a:lnTo>
                  <a:lnTo>
                    <a:pt x="800" y="165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EAE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0" name="object 2050" descr=""/>
            <p:cNvSpPr/>
            <p:nvPr/>
          </p:nvSpPr>
          <p:spPr>
            <a:xfrm>
              <a:off x="1961594" y="55083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33" y="0"/>
                  </a:moveTo>
                  <a:lnTo>
                    <a:pt x="622" y="355"/>
                  </a:lnTo>
                  <a:lnTo>
                    <a:pt x="0" y="1358"/>
                  </a:lnTo>
                  <a:lnTo>
                    <a:pt x="279" y="1904"/>
                  </a:lnTo>
                  <a:lnTo>
                    <a:pt x="609" y="2374"/>
                  </a:lnTo>
                  <a:lnTo>
                    <a:pt x="1308" y="2349"/>
                  </a:lnTo>
                  <a:lnTo>
                    <a:pt x="2260" y="1015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5DB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1" name="object 2051" descr=""/>
            <p:cNvSpPr/>
            <p:nvPr/>
          </p:nvSpPr>
          <p:spPr>
            <a:xfrm>
              <a:off x="1957143" y="551102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43" y="0"/>
                  </a:moveTo>
                  <a:lnTo>
                    <a:pt x="1625" y="38"/>
                  </a:lnTo>
                  <a:lnTo>
                    <a:pt x="1320" y="139"/>
                  </a:lnTo>
                  <a:lnTo>
                    <a:pt x="838" y="152"/>
                  </a:lnTo>
                  <a:lnTo>
                    <a:pt x="431" y="330"/>
                  </a:lnTo>
                  <a:lnTo>
                    <a:pt x="127" y="723"/>
                  </a:lnTo>
                  <a:lnTo>
                    <a:pt x="0" y="1562"/>
                  </a:lnTo>
                  <a:lnTo>
                    <a:pt x="393" y="2044"/>
                  </a:lnTo>
                  <a:lnTo>
                    <a:pt x="1155" y="2260"/>
                  </a:lnTo>
                  <a:lnTo>
                    <a:pt x="1562" y="2095"/>
                  </a:lnTo>
                  <a:lnTo>
                    <a:pt x="1955" y="1943"/>
                  </a:lnTo>
                  <a:lnTo>
                    <a:pt x="2349" y="1777"/>
                  </a:lnTo>
                  <a:lnTo>
                    <a:pt x="2438" y="1536"/>
                  </a:lnTo>
                  <a:lnTo>
                    <a:pt x="2489" y="1282"/>
                  </a:lnTo>
                  <a:lnTo>
                    <a:pt x="2476" y="1028"/>
                  </a:lnTo>
                  <a:lnTo>
                    <a:pt x="2667" y="888"/>
                  </a:lnTo>
                  <a:lnTo>
                    <a:pt x="2743" y="622"/>
                  </a:lnTo>
                  <a:lnTo>
                    <a:pt x="2806" y="368"/>
                  </a:lnTo>
                  <a:lnTo>
                    <a:pt x="2654" y="165"/>
                  </a:lnTo>
                  <a:lnTo>
                    <a:pt x="2260" y="12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CFA8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2" name="object 2052" descr=""/>
            <p:cNvSpPr/>
            <p:nvPr/>
          </p:nvSpPr>
          <p:spPr>
            <a:xfrm>
              <a:off x="1959414" y="551061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41" y="0"/>
                  </a:moveTo>
                  <a:lnTo>
                    <a:pt x="698" y="139"/>
                  </a:lnTo>
                  <a:lnTo>
                    <a:pt x="342" y="279"/>
                  </a:lnTo>
                  <a:lnTo>
                    <a:pt x="0" y="419"/>
                  </a:lnTo>
                  <a:lnTo>
                    <a:pt x="114" y="749"/>
                  </a:lnTo>
                  <a:lnTo>
                    <a:pt x="177" y="1092"/>
                  </a:lnTo>
                  <a:lnTo>
                    <a:pt x="203" y="1435"/>
                  </a:lnTo>
                  <a:lnTo>
                    <a:pt x="761" y="1117"/>
                  </a:lnTo>
                  <a:lnTo>
                    <a:pt x="1282" y="787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DED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3" name="object 2053" descr=""/>
            <p:cNvSpPr/>
            <p:nvPr/>
          </p:nvSpPr>
          <p:spPr>
            <a:xfrm>
              <a:off x="1976691" y="5519520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4064" y="165"/>
                  </a:moveTo>
                  <a:lnTo>
                    <a:pt x="3276" y="0"/>
                  </a:lnTo>
                  <a:lnTo>
                    <a:pt x="2552" y="88"/>
                  </a:lnTo>
                  <a:lnTo>
                    <a:pt x="1993" y="749"/>
                  </a:lnTo>
                  <a:lnTo>
                    <a:pt x="660" y="901"/>
                  </a:lnTo>
                  <a:lnTo>
                    <a:pt x="0" y="990"/>
                  </a:lnTo>
                  <a:lnTo>
                    <a:pt x="469" y="1739"/>
                  </a:lnTo>
                  <a:lnTo>
                    <a:pt x="1231" y="1854"/>
                  </a:lnTo>
                  <a:lnTo>
                    <a:pt x="2019" y="1892"/>
                  </a:lnTo>
                  <a:lnTo>
                    <a:pt x="2006" y="1498"/>
                  </a:lnTo>
                  <a:lnTo>
                    <a:pt x="2006" y="1092"/>
                  </a:lnTo>
                  <a:lnTo>
                    <a:pt x="1993" y="762"/>
                  </a:lnTo>
                  <a:lnTo>
                    <a:pt x="2755" y="825"/>
                  </a:lnTo>
                  <a:lnTo>
                    <a:pt x="3492" y="774"/>
                  </a:lnTo>
                  <a:lnTo>
                    <a:pt x="4064" y="165"/>
                  </a:lnTo>
                  <a:close/>
                </a:path>
              </a:pathLst>
            </a:custGeom>
            <a:solidFill>
              <a:srgbClr val="C474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4" name="object 2054" descr=""/>
            <p:cNvSpPr/>
            <p:nvPr/>
          </p:nvSpPr>
          <p:spPr>
            <a:xfrm>
              <a:off x="1983713" y="551825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041" y="0"/>
                  </a:moveTo>
                  <a:lnTo>
                    <a:pt x="723" y="38"/>
                  </a:lnTo>
                  <a:lnTo>
                    <a:pt x="419" y="215"/>
                  </a:lnTo>
                  <a:lnTo>
                    <a:pt x="215" y="292"/>
                  </a:lnTo>
                  <a:lnTo>
                    <a:pt x="101" y="457"/>
                  </a:lnTo>
                  <a:lnTo>
                    <a:pt x="0" y="622"/>
                  </a:lnTo>
                  <a:lnTo>
                    <a:pt x="76" y="800"/>
                  </a:lnTo>
                  <a:lnTo>
                    <a:pt x="368" y="1003"/>
                  </a:lnTo>
                  <a:lnTo>
                    <a:pt x="698" y="698"/>
                  </a:lnTo>
                  <a:lnTo>
                    <a:pt x="1041" y="406"/>
                  </a:lnTo>
                  <a:lnTo>
                    <a:pt x="1371" y="101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5" name="object 2055" descr=""/>
            <p:cNvSpPr/>
            <p:nvPr/>
          </p:nvSpPr>
          <p:spPr>
            <a:xfrm>
              <a:off x="1982924" y="5518361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673" y="0"/>
                  </a:moveTo>
                  <a:lnTo>
                    <a:pt x="279" y="203"/>
                  </a:lnTo>
                  <a:lnTo>
                    <a:pt x="0" y="660"/>
                  </a:lnTo>
                  <a:lnTo>
                    <a:pt x="101" y="1028"/>
                  </a:lnTo>
                  <a:lnTo>
                    <a:pt x="507" y="1384"/>
                  </a:lnTo>
                  <a:lnTo>
                    <a:pt x="850" y="1320"/>
                  </a:lnTo>
                  <a:lnTo>
                    <a:pt x="1057" y="1028"/>
                  </a:lnTo>
                  <a:lnTo>
                    <a:pt x="1170" y="660"/>
                  </a:lnTo>
                  <a:lnTo>
                    <a:pt x="1206" y="10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88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6" name="object 2056" descr=""/>
            <p:cNvSpPr/>
            <p:nvPr/>
          </p:nvSpPr>
          <p:spPr>
            <a:xfrm>
              <a:off x="1981977" y="551925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95" y="0"/>
                  </a:moveTo>
                  <a:lnTo>
                    <a:pt x="355" y="1498"/>
                  </a:lnTo>
                  <a:lnTo>
                    <a:pt x="0" y="2171"/>
                  </a:lnTo>
                  <a:lnTo>
                    <a:pt x="1320" y="2044"/>
                  </a:lnTo>
                  <a:lnTo>
                    <a:pt x="3340" y="2590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BD6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7" name="object 2057" descr=""/>
            <p:cNvSpPr/>
            <p:nvPr/>
          </p:nvSpPr>
          <p:spPr>
            <a:xfrm>
              <a:off x="1963464" y="551607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787" y="342"/>
                  </a:moveTo>
                  <a:lnTo>
                    <a:pt x="152" y="1016"/>
                  </a:lnTo>
                  <a:lnTo>
                    <a:pt x="0" y="1752"/>
                  </a:lnTo>
                  <a:lnTo>
                    <a:pt x="330" y="2311"/>
                  </a:lnTo>
                  <a:lnTo>
                    <a:pt x="2692" y="3479"/>
                  </a:lnTo>
                  <a:lnTo>
                    <a:pt x="5261" y="762"/>
                  </a:lnTo>
                  <a:lnTo>
                    <a:pt x="1892" y="762"/>
                  </a:lnTo>
                  <a:lnTo>
                    <a:pt x="787" y="342"/>
                  </a:lnTo>
                  <a:close/>
                </a:path>
                <a:path w="6350" h="3810">
                  <a:moveTo>
                    <a:pt x="5981" y="0"/>
                  </a:moveTo>
                  <a:lnTo>
                    <a:pt x="2781" y="38"/>
                  </a:lnTo>
                  <a:lnTo>
                    <a:pt x="2481" y="38"/>
                  </a:lnTo>
                  <a:lnTo>
                    <a:pt x="1892" y="762"/>
                  </a:lnTo>
                  <a:lnTo>
                    <a:pt x="5261" y="762"/>
                  </a:lnTo>
                  <a:lnTo>
                    <a:pt x="5945" y="38"/>
                  </a:lnTo>
                  <a:lnTo>
                    <a:pt x="2781" y="38"/>
                  </a:lnTo>
                  <a:lnTo>
                    <a:pt x="2501" y="12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8" name="object 2058" descr=""/>
            <p:cNvSpPr/>
            <p:nvPr/>
          </p:nvSpPr>
          <p:spPr>
            <a:xfrm>
              <a:off x="1960634" y="5506377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489" y="0"/>
                  </a:moveTo>
                  <a:lnTo>
                    <a:pt x="12" y="88"/>
                  </a:lnTo>
                  <a:lnTo>
                    <a:pt x="0" y="431"/>
                  </a:lnTo>
                  <a:lnTo>
                    <a:pt x="38" y="774"/>
                  </a:lnTo>
                  <a:lnTo>
                    <a:pt x="114" y="1117"/>
                  </a:lnTo>
                  <a:lnTo>
                    <a:pt x="1511" y="1409"/>
                  </a:lnTo>
                  <a:lnTo>
                    <a:pt x="3162" y="736"/>
                  </a:lnTo>
                  <a:lnTo>
                    <a:pt x="4279" y="2171"/>
                  </a:lnTo>
                  <a:lnTo>
                    <a:pt x="6019" y="2489"/>
                  </a:lnTo>
                  <a:lnTo>
                    <a:pt x="6184" y="2412"/>
                  </a:lnTo>
                  <a:lnTo>
                    <a:pt x="6299" y="2209"/>
                  </a:lnTo>
                  <a:lnTo>
                    <a:pt x="7404" y="533"/>
                  </a:lnTo>
                  <a:lnTo>
                    <a:pt x="4965" y="2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27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9" name="object 2059" descr=""/>
            <p:cNvSpPr/>
            <p:nvPr/>
          </p:nvSpPr>
          <p:spPr>
            <a:xfrm>
              <a:off x="1952905" y="5503692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1663" y="0"/>
                  </a:moveTo>
                  <a:lnTo>
                    <a:pt x="0" y="1333"/>
                  </a:lnTo>
                  <a:lnTo>
                    <a:pt x="114" y="1828"/>
                  </a:lnTo>
                  <a:lnTo>
                    <a:pt x="342" y="2286"/>
                  </a:lnTo>
                  <a:lnTo>
                    <a:pt x="673" y="2679"/>
                  </a:lnTo>
                  <a:lnTo>
                    <a:pt x="2082" y="3975"/>
                  </a:lnTo>
                  <a:lnTo>
                    <a:pt x="3555" y="3822"/>
                  </a:lnTo>
                  <a:lnTo>
                    <a:pt x="5054" y="2857"/>
                  </a:lnTo>
                  <a:lnTo>
                    <a:pt x="7772" y="2781"/>
                  </a:lnTo>
                  <a:lnTo>
                    <a:pt x="4114" y="495"/>
                  </a:lnTo>
                  <a:lnTo>
                    <a:pt x="3454" y="355"/>
                  </a:lnTo>
                  <a:lnTo>
                    <a:pt x="2793" y="165"/>
                  </a:lnTo>
                  <a:lnTo>
                    <a:pt x="2146" y="38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CF91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0" name="object 2060" descr=""/>
            <p:cNvSpPr/>
            <p:nvPr/>
          </p:nvSpPr>
          <p:spPr>
            <a:xfrm>
              <a:off x="1958243" y="550373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333" y="0"/>
                  </a:moveTo>
                  <a:lnTo>
                    <a:pt x="876" y="38"/>
                  </a:lnTo>
                  <a:lnTo>
                    <a:pt x="469" y="190"/>
                  </a:lnTo>
                  <a:lnTo>
                    <a:pt x="114" y="457"/>
                  </a:lnTo>
                  <a:lnTo>
                    <a:pt x="0" y="1384"/>
                  </a:lnTo>
                  <a:lnTo>
                    <a:pt x="215" y="1638"/>
                  </a:lnTo>
                  <a:lnTo>
                    <a:pt x="2425" y="1638"/>
                  </a:lnTo>
                  <a:lnTo>
                    <a:pt x="2408" y="596"/>
                  </a:lnTo>
                  <a:lnTo>
                    <a:pt x="2146" y="266"/>
                  </a:lnTo>
                  <a:lnTo>
                    <a:pt x="1778" y="6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ECDD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1" name="object 2061" descr=""/>
            <p:cNvSpPr/>
            <p:nvPr/>
          </p:nvSpPr>
          <p:spPr>
            <a:xfrm>
              <a:off x="1957056" y="549966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022" y="0"/>
                  </a:moveTo>
                  <a:lnTo>
                    <a:pt x="2628" y="50"/>
                  </a:lnTo>
                  <a:lnTo>
                    <a:pt x="2247" y="203"/>
                  </a:lnTo>
                  <a:lnTo>
                    <a:pt x="698" y="762"/>
                  </a:lnTo>
                  <a:lnTo>
                    <a:pt x="152" y="1435"/>
                  </a:lnTo>
                  <a:lnTo>
                    <a:pt x="12" y="1841"/>
                  </a:lnTo>
                  <a:lnTo>
                    <a:pt x="0" y="2247"/>
                  </a:lnTo>
                  <a:lnTo>
                    <a:pt x="139" y="2654"/>
                  </a:lnTo>
                  <a:lnTo>
                    <a:pt x="380" y="3009"/>
                  </a:lnTo>
                  <a:lnTo>
                    <a:pt x="685" y="3314"/>
                  </a:lnTo>
                  <a:lnTo>
                    <a:pt x="1028" y="3556"/>
                  </a:lnTo>
                  <a:lnTo>
                    <a:pt x="1612" y="3860"/>
                  </a:lnTo>
                  <a:lnTo>
                    <a:pt x="2133" y="4216"/>
                  </a:lnTo>
                  <a:lnTo>
                    <a:pt x="2603" y="4660"/>
                  </a:lnTo>
                  <a:lnTo>
                    <a:pt x="3111" y="4724"/>
                  </a:lnTo>
                  <a:lnTo>
                    <a:pt x="3619" y="4699"/>
                  </a:lnTo>
                  <a:lnTo>
                    <a:pt x="3848" y="3568"/>
                  </a:lnTo>
                  <a:lnTo>
                    <a:pt x="5092" y="3454"/>
                  </a:lnTo>
                  <a:lnTo>
                    <a:pt x="5664" y="2654"/>
                  </a:lnTo>
                  <a:lnTo>
                    <a:pt x="5651" y="2235"/>
                  </a:lnTo>
                  <a:lnTo>
                    <a:pt x="5562" y="1841"/>
                  </a:lnTo>
                  <a:lnTo>
                    <a:pt x="5359" y="1473"/>
                  </a:lnTo>
                  <a:lnTo>
                    <a:pt x="5232" y="1320"/>
                  </a:lnTo>
                  <a:lnTo>
                    <a:pt x="4991" y="990"/>
                  </a:lnTo>
                  <a:lnTo>
                    <a:pt x="4698" y="698"/>
                  </a:lnTo>
                  <a:lnTo>
                    <a:pt x="4368" y="457"/>
                  </a:lnTo>
                  <a:lnTo>
                    <a:pt x="4013" y="254"/>
                  </a:lnTo>
                  <a:lnTo>
                    <a:pt x="3809" y="190"/>
                  </a:lnTo>
                  <a:lnTo>
                    <a:pt x="3428" y="38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D8A9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2" name="object 2062" descr=""/>
            <p:cNvSpPr/>
            <p:nvPr/>
          </p:nvSpPr>
          <p:spPr>
            <a:xfrm>
              <a:off x="1961774" y="549961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927" y="0"/>
                  </a:moveTo>
                  <a:lnTo>
                    <a:pt x="368" y="584"/>
                  </a:lnTo>
                  <a:lnTo>
                    <a:pt x="0" y="1511"/>
                  </a:lnTo>
                  <a:lnTo>
                    <a:pt x="939" y="2705"/>
                  </a:lnTo>
                  <a:lnTo>
                    <a:pt x="1739" y="2501"/>
                  </a:lnTo>
                  <a:lnTo>
                    <a:pt x="2133" y="2387"/>
                  </a:lnTo>
                  <a:lnTo>
                    <a:pt x="2209" y="1752"/>
                  </a:lnTo>
                  <a:lnTo>
                    <a:pt x="2222" y="1422"/>
                  </a:lnTo>
                  <a:lnTo>
                    <a:pt x="2273" y="1193"/>
                  </a:lnTo>
                  <a:lnTo>
                    <a:pt x="2311" y="952"/>
                  </a:lnTo>
                  <a:lnTo>
                    <a:pt x="2362" y="723"/>
                  </a:lnTo>
                  <a:lnTo>
                    <a:pt x="2032" y="393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A2B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3" name="object 2063" descr=""/>
            <p:cNvSpPr/>
            <p:nvPr/>
          </p:nvSpPr>
          <p:spPr>
            <a:xfrm>
              <a:off x="1964002" y="550021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955" y="0"/>
                  </a:moveTo>
                  <a:lnTo>
                    <a:pt x="127" y="114"/>
                  </a:lnTo>
                  <a:lnTo>
                    <a:pt x="63" y="355"/>
                  </a:lnTo>
                  <a:lnTo>
                    <a:pt x="25" y="584"/>
                  </a:lnTo>
                  <a:lnTo>
                    <a:pt x="0" y="825"/>
                  </a:lnTo>
                  <a:lnTo>
                    <a:pt x="1993" y="977"/>
                  </a:lnTo>
                  <a:lnTo>
                    <a:pt x="1993" y="317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FE7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4" name="object 2064" descr=""/>
            <p:cNvSpPr/>
            <p:nvPr/>
          </p:nvSpPr>
          <p:spPr>
            <a:xfrm>
              <a:off x="1960317" y="549778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492" y="2184"/>
                  </a:moveTo>
                  <a:lnTo>
                    <a:pt x="442" y="2184"/>
                  </a:lnTo>
                  <a:lnTo>
                    <a:pt x="671" y="2679"/>
                  </a:lnTo>
                  <a:lnTo>
                    <a:pt x="1090" y="3009"/>
                  </a:lnTo>
                  <a:lnTo>
                    <a:pt x="1452" y="3336"/>
                  </a:lnTo>
                  <a:lnTo>
                    <a:pt x="3490" y="2222"/>
                  </a:lnTo>
                  <a:close/>
                </a:path>
                <a:path w="3810" h="3810">
                  <a:moveTo>
                    <a:pt x="2030" y="0"/>
                  </a:moveTo>
                  <a:lnTo>
                    <a:pt x="1255" y="761"/>
                  </a:lnTo>
                  <a:lnTo>
                    <a:pt x="430" y="1371"/>
                  </a:lnTo>
                  <a:lnTo>
                    <a:pt x="290" y="1371"/>
                  </a:lnTo>
                  <a:lnTo>
                    <a:pt x="163" y="1473"/>
                  </a:lnTo>
                  <a:lnTo>
                    <a:pt x="0" y="1714"/>
                  </a:lnTo>
                  <a:lnTo>
                    <a:pt x="11" y="2070"/>
                  </a:lnTo>
                  <a:lnTo>
                    <a:pt x="392" y="2298"/>
                  </a:lnTo>
                  <a:lnTo>
                    <a:pt x="3492" y="2184"/>
                  </a:lnTo>
                  <a:lnTo>
                    <a:pt x="3594" y="1371"/>
                  </a:lnTo>
                  <a:lnTo>
                    <a:pt x="3198" y="241"/>
                  </a:lnTo>
                  <a:lnTo>
                    <a:pt x="2030" y="0"/>
                  </a:lnTo>
                  <a:close/>
                </a:path>
              </a:pathLst>
            </a:custGeom>
            <a:solidFill>
              <a:srgbClr val="41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5" name="object 2065" descr=""/>
            <p:cNvSpPr/>
            <p:nvPr/>
          </p:nvSpPr>
          <p:spPr>
            <a:xfrm>
              <a:off x="1925559" y="548756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066" y="0"/>
                  </a:moveTo>
                  <a:lnTo>
                    <a:pt x="482" y="965"/>
                  </a:lnTo>
                  <a:lnTo>
                    <a:pt x="0" y="1904"/>
                  </a:lnTo>
                  <a:lnTo>
                    <a:pt x="76" y="2336"/>
                  </a:lnTo>
                  <a:lnTo>
                    <a:pt x="266" y="2717"/>
                  </a:lnTo>
                  <a:lnTo>
                    <a:pt x="571" y="3035"/>
                  </a:lnTo>
                  <a:lnTo>
                    <a:pt x="939" y="3276"/>
                  </a:lnTo>
                  <a:lnTo>
                    <a:pt x="1346" y="3390"/>
                  </a:lnTo>
                  <a:lnTo>
                    <a:pt x="1778" y="3365"/>
                  </a:lnTo>
                  <a:lnTo>
                    <a:pt x="2146" y="3136"/>
                  </a:lnTo>
                  <a:lnTo>
                    <a:pt x="2336" y="3035"/>
                  </a:lnTo>
                  <a:lnTo>
                    <a:pt x="3251" y="1981"/>
                  </a:lnTo>
                  <a:lnTo>
                    <a:pt x="3213" y="1168"/>
                  </a:lnTo>
                  <a:lnTo>
                    <a:pt x="3467" y="7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3E7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6" name="object 2066" descr=""/>
            <p:cNvSpPr/>
            <p:nvPr/>
          </p:nvSpPr>
          <p:spPr>
            <a:xfrm>
              <a:off x="1920134" y="548614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44" y="0"/>
                  </a:moveTo>
                  <a:lnTo>
                    <a:pt x="1346" y="558"/>
                  </a:lnTo>
                  <a:lnTo>
                    <a:pt x="431" y="1384"/>
                  </a:lnTo>
                  <a:lnTo>
                    <a:pt x="228" y="1676"/>
                  </a:lnTo>
                  <a:lnTo>
                    <a:pt x="0" y="1930"/>
                  </a:lnTo>
                  <a:lnTo>
                    <a:pt x="203" y="2438"/>
                  </a:lnTo>
                  <a:lnTo>
                    <a:pt x="558" y="2578"/>
                  </a:lnTo>
                  <a:lnTo>
                    <a:pt x="1066" y="2374"/>
                  </a:lnTo>
                  <a:lnTo>
                    <a:pt x="1905" y="2197"/>
                  </a:lnTo>
                  <a:lnTo>
                    <a:pt x="2819" y="2184"/>
                  </a:lnTo>
                  <a:lnTo>
                    <a:pt x="3530" y="1790"/>
                  </a:lnTo>
                  <a:lnTo>
                    <a:pt x="3873" y="1612"/>
                  </a:lnTo>
                  <a:lnTo>
                    <a:pt x="3441" y="850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AB67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7" name="object 2067" descr=""/>
            <p:cNvSpPr/>
            <p:nvPr/>
          </p:nvSpPr>
          <p:spPr>
            <a:xfrm>
              <a:off x="1921037" y="548939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42" y="0"/>
                  </a:moveTo>
                  <a:lnTo>
                    <a:pt x="0" y="520"/>
                  </a:lnTo>
                  <a:lnTo>
                    <a:pt x="101" y="914"/>
                  </a:lnTo>
                  <a:lnTo>
                    <a:pt x="139" y="1117"/>
                  </a:lnTo>
                  <a:lnTo>
                    <a:pt x="2552" y="2679"/>
                  </a:lnTo>
                  <a:lnTo>
                    <a:pt x="3428" y="2425"/>
                  </a:lnTo>
                  <a:lnTo>
                    <a:pt x="3746" y="2146"/>
                  </a:lnTo>
                  <a:lnTo>
                    <a:pt x="3949" y="1790"/>
                  </a:lnTo>
                  <a:lnTo>
                    <a:pt x="4025" y="1371"/>
                  </a:lnTo>
                  <a:lnTo>
                    <a:pt x="4013" y="939"/>
                  </a:lnTo>
                  <a:lnTo>
                    <a:pt x="3873" y="558"/>
                  </a:lnTo>
                  <a:lnTo>
                    <a:pt x="3606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DDD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8" name="object 2068" descr=""/>
            <p:cNvSpPr/>
            <p:nvPr/>
          </p:nvSpPr>
          <p:spPr>
            <a:xfrm>
              <a:off x="1924607" y="548946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52" y="0"/>
                  </a:moveTo>
                  <a:lnTo>
                    <a:pt x="660" y="127"/>
                  </a:lnTo>
                  <a:lnTo>
                    <a:pt x="355" y="177"/>
                  </a:lnTo>
                  <a:lnTo>
                    <a:pt x="38" y="165"/>
                  </a:lnTo>
                  <a:lnTo>
                    <a:pt x="50" y="393"/>
                  </a:lnTo>
                  <a:lnTo>
                    <a:pt x="38" y="622"/>
                  </a:lnTo>
                  <a:lnTo>
                    <a:pt x="0" y="850"/>
                  </a:lnTo>
                  <a:lnTo>
                    <a:pt x="254" y="1485"/>
                  </a:lnTo>
                  <a:lnTo>
                    <a:pt x="508" y="2209"/>
                  </a:lnTo>
                  <a:lnTo>
                    <a:pt x="1320" y="2222"/>
                  </a:lnTo>
                  <a:lnTo>
                    <a:pt x="1879" y="2222"/>
                  </a:lnTo>
                  <a:lnTo>
                    <a:pt x="2133" y="1752"/>
                  </a:lnTo>
                  <a:lnTo>
                    <a:pt x="2108" y="1181"/>
                  </a:lnTo>
                  <a:lnTo>
                    <a:pt x="1346" y="393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0A23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9" name="object 2069" descr=""/>
            <p:cNvSpPr/>
            <p:nvPr/>
          </p:nvSpPr>
          <p:spPr>
            <a:xfrm>
              <a:off x="1918864" y="548807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69" y="0"/>
                  </a:moveTo>
                  <a:lnTo>
                    <a:pt x="1015" y="25"/>
                  </a:lnTo>
                  <a:lnTo>
                    <a:pt x="533" y="139"/>
                  </a:lnTo>
                  <a:lnTo>
                    <a:pt x="0" y="609"/>
                  </a:lnTo>
                  <a:lnTo>
                    <a:pt x="74" y="1333"/>
                  </a:lnTo>
                  <a:lnTo>
                    <a:pt x="152" y="1511"/>
                  </a:lnTo>
                  <a:lnTo>
                    <a:pt x="558" y="1803"/>
                  </a:lnTo>
                  <a:lnTo>
                    <a:pt x="1282" y="2044"/>
                  </a:lnTo>
                  <a:lnTo>
                    <a:pt x="1930" y="1993"/>
                  </a:lnTo>
                  <a:lnTo>
                    <a:pt x="2438" y="1333"/>
                  </a:lnTo>
                  <a:lnTo>
                    <a:pt x="2441" y="609"/>
                  </a:lnTo>
                  <a:lnTo>
                    <a:pt x="2336" y="43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4D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0" name="object 2070" descr=""/>
            <p:cNvSpPr/>
            <p:nvPr/>
          </p:nvSpPr>
          <p:spPr>
            <a:xfrm>
              <a:off x="1917117" y="548717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114" y="0"/>
                  </a:moveTo>
                  <a:lnTo>
                    <a:pt x="97" y="1028"/>
                  </a:lnTo>
                  <a:lnTo>
                    <a:pt x="0" y="1181"/>
                  </a:lnTo>
                  <a:lnTo>
                    <a:pt x="657" y="1765"/>
                  </a:lnTo>
                  <a:lnTo>
                    <a:pt x="1355" y="1854"/>
                  </a:lnTo>
                  <a:lnTo>
                    <a:pt x="2092" y="1155"/>
                  </a:lnTo>
                  <a:lnTo>
                    <a:pt x="2282" y="1028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DFEE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1" name="object 2071" descr=""/>
            <p:cNvSpPr/>
            <p:nvPr/>
          </p:nvSpPr>
          <p:spPr>
            <a:xfrm>
              <a:off x="1915501" y="548819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482" y="0"/>
                  </a:moveTo>
                  <a:lnTo>
                    <a:pt x="203" y="165"/>
                  </a:lnTo>
                  <a:lnTo>
                    <a:pt x="0" y="634"/>
                  </a:lnTo>
                  <a:lnTo>
                    <a:pt x="38" y="1092"/>
                  </a:lnTo>
                  <a:lnTo>
                    <a:pt x="330" y="1511"/>
                  </a:lnTo>
                  <a:lnTo>
                    <a:pt x="952" y="1981"/>
                  </a:lnTo>
                  <a:lnTo>
                    <a:pt x="1638" y="2120"/>
                  </a:lnTo>
                  <a:lnTo>
                    <a:pt x="2400" y="2019"/>
                  </a:lnTo>
                  <a:lnTo>
                    <a:pt x="2882" y="1904"/>
                  </a:lnTo>
                  <a:lnTo>
                    <a:pt x="3289" y="1650"/>
                  </a:lnTo>
                  <a:lnTo>
                    <a:pt x="3619" y="1295"/>
                  </a:lnTo>
                  <a:lnTo>
                    <a:pt x="3670" y="165"/>
                  </a:lnTo>
                  <a:lnTo>
                    <a:pt x="1587" y="13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C3B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2" name="object 2072" descr=""/>
            <p:cNvSpPr/>
            <p:nvPr/>
          </p:nvSpPr>
          <p:spPr>
            <a:xfrm>
              <a:off x="1912669" y="5488361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035" y="0"/>
                  </a:moveTo>
                  <a:lnTo>
                    <a:pt x="2781" y="50"/>
                  </a:lnTo>
                  <a:lnTo>
                    <a:pt x="2244" y="50"/>
                  </a:lnTo>
                  <a:lnTo>
                    <a:pt x="2070" y="266"/>
                  </a:lnTo>
                  <a:lnTo>
                    <a:pt x="0" y="1612"/>
                  </a:lnTo>
                  <a:lnTo>
                    <a:pt x="939" y="2590"/>
                  </a:lnTo>
                  <a:lnTo>
                    <a:pt x="2489" y="3492"/>
                  </a:lnTo>
                  <a:lnTo>
                    <a:pt x="3009" y="3530"/>
                  </a:lnTo>
                  <a:lnTo>
                    <a:pt x="3416" y="3352"/>
                  </a:lnTo>
                  <a:lnTo>
                    <a:pt x="3733" y="2921"/>
                  </a:lnTo>
                  <a:lnTo>
                    <a:pt x="4025" y="2184"/>
                  </a:lnTo>
                  <a:lnTo>
                    <a:pt x="3886" y="1498"/>
                  </a:lnTo>
                  <a:lnTo>
                    <a:pt x="3454" y="863"/>
                  </a:lnTo>
                  <a:lnTo>
                    <a:pt x="3378" y="546"/>
                  </a:lnTo>
                  <a:lnTo>
                    <a:pt x="3238" y="254"/>
                  </a:lnTo>
                  <a:lnTo>
                    <a:pt x="3075" y="50"/>
                  </a:lnTo>
                  <a:lnTo>
                    <a:pt x="2540" y="50"/>
                  </a:lnTo>
                  <a:lnTo>
                    <a:pt x="2286" y="0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4E7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3" name="object 2073" descr=""/>
            <p:cNvSpPr/>
            <p:nvPr/>
          </p:nvSpPr>
          <p:spPr>
            <a:xfrm>
              <a:off x="1910103" y="548829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746" y="0"/>
                  </a:moveTo>
                  <a:lnTo>
                    <a:pt x="2505" y="355"/>
                  </a:lnTo>
                  <a:lnTo>
                    <a:pt x="1514" y="1079"/>
                  </a:lnTo>
                  <a:lnTo>
                    <a:pt x="930" y="2070"/>
                  </a:lnTo>
                  <a:lnTo>
                    <a:pt x="600" y="3238"/>
                  </a:lnTo>
                  <a:lnTo>
                    <a:pt x="269" y="3517"/>
                  </a:lnTo>
                  <a:lnTo>
                    <a:pt x="36" y="3911"/>
                  </a:lnTo>
                  <a:lnTo>
                    <a:pt x="0" y="4851"/>
                  </a:lnTo>
                  <a:lnTo>
                    <a:pt x="155" y="5270"/>
                  </a:lnTo>
                  <a:lnTo>
                    <a:pt x="447" y="5575"/>
                  </a:lnTo>
                  <a:lnTo>
                    <a:pt x="904" y="5740"/>
                  </a:lnTo>
                  <a:lnTo>
                    <a:pt x="2365" y="5689"/>
                  </a:lnTo>
                  <a:lnTo>
                    <a:pt x="3433" y="4825"/>
                  </a:lnTo>
                  <a:lnTo>
                    <a:pt x="4410" y="3911"/>
                  </a:lnTo>
                  <a:lnTo>
                    <a:pt x="4641" y="3517"/>
                  </a:lnTo>
                  <a:lnTo>
                    <a:pt x="4730" y="3238"/>
                  </a:lnTo>
                  <a:lnTo>
                    <a:pt x="4499" y="2336"/>
                  </a:lnTo>
                  <a:lnTo>
                    <a:pt x="3876" y="1358"/>
                  </a:lnTo>
                  <a:lnTo>
                    <a:pt x="4638" y="330"/>
                  </a:lnTo>
                  <a:lnTo>
                    <a:pt x="4054" y="152"/>
                  </a:lnTo>
                  <a:lnTo>
                    <a:pt x="3884" y="63"/>
                  </a:lnTo>
                  <a:lnTo>
                    <a:pt x="3089" y="63"/>
                  </a:lnTo>
                  <a:lnTo>
                    <a:pt x="2746" y="0"/>
                  </a:lnTo>
                  <a:close/>
                </a:path>
                <a:path w="5080" h="6350">
                  <a:moveTo>
                    <a:pt x="3787" y="12"/>
                  </a:moveTo>
                  <a:lnTo>
                    <a:pt x="3444" y="63"/>
                  </a:lnTo>
                  <a:lnTo>
                    <a:pt x="3884" y="63"/>
                  </a:lnTo>
                  <a:close/>
                </a:path>
              </a:pathLst>
            </a:custGeom>
            <a:solidFill>
              <a:srgbClr val="CC8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4" name="object 2074" descr=""/>
            <p:cNvSpPr/>
            <p:nvPr/>
          </p:nvSpPr>
          <p:spPr>
            <a:xfrm>
              <a:off x="1909387" y="548798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117" y="0"/>
                  </a:moveTo>
                  <a:lnTo>
                    <a:pt x="495" y="1231"/>
                  </a:lnTo>
                  <a:lnTo>
                    <a:pt x="0" y="2197"/>
                  </a:lnTo>
                  <a:lnTo>
                    <a:pt x="876" y="2819"/>
                  </a:lnTo>
                  <a:lnTo>
                    <a:pt x="1308" y="3543"/>
                  </a:lnTo>
                  <a:lnTo>
                    <a:pt x="2628" y="3022"/>
                  </a:lnTo>
                  <a:lnTo>
                    <a:pt x="3416" y="2171"/>
                  </a:lnTo>
                  <a:lnTo>
                    <a:pt x="3225" y="660"/>
                  </a:lnTo>
                  <a:lnTo>
                    <a:pt x="2222" y="40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838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5" name="object 2075" descr=""/>
            <p:cNvSpPr/>
            <p:nvPr/>
          </p:nvSpPr>
          <p:spPr>
            <a:xfrm>
              <a:off x="1905933" y="549046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711" y="0"/>
                  </a:moveTo>
                  <a:lnTo>
                    <a:pt x="279" y="1282"/>
                  </a:lnTo>
                  <a:lnTo>
                    <a:pt x="0" y="1612"/>
                  </a:lnTo>
                  <a:lnTo>
                    <a:pt x="25" y="1917"/>
                  </a:lnTo>
                  <a:lnTo>
                    <a:pt x="431" y="2260"/>
                  </a:lnTo>
                  <a:lnTo>
                    <a:pt x="762" y="2578"/>
                  </a:lnTo>
                  <a:lnTo>
                    <a:pt x="1143" y="2667"/>
                  </a:lnTo>
                  <a:lnTo>
                    <a:pt x="1574" y="2540"/>
                  </a:lnTo>
                  <a:lnTo>
                    <a:pt x="2159" y="2184"/>
                  </a:lnTo>
                  <a:lnTo>
                    <a:pt x="2540" y="1714"/>
                  </a:lnTo>
                  <a:lnTo>
                    <a:pt x="2590" y="1016"/>
                  </a:lnTo>
                  <a:lnTo>
                    <a:pt x="2552" y="762"/>
                  </a:lnTo>
                  <a:lnTo>
                    <a:pt x="2501" y="241"/>
                  </a:lnTo>
                  <a:lnTo>
                    <a:pt x="1905" y="152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E8B6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6" name="object 2076" descr=""/>
            <p:cNvSpPr/>
            <p:nvPr/>
          </p:nvSpPr>
          <p:spPr>
            <a:xfrm>
              <a:off x="1907519" y="549147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003" y="0"/>
                  </a:moveTo>
                  <a:lnTo>
                    <a:pt x="342" y="609"/>
                  </a:lnTo>
                  <a:lnTo>
                    <a:pt x="0" y="914"/>
                  </a:lnTo>
                  <a:lnTo>
                    <a:pt x="355" y="1714"/>
                  </a:lnTo>
                  <a:lnTo>
                    <a:pt x="1028" y="1905"/>
                  </a:lnTo>
                  <a:lnTo>
                    <a:pt x="1828" y="1879"/>
                  </a:lnTo>
                  <a:lnTo>
                    <a:pt x="2311" y="1765"/>
                  </a:lnTo>
                  <a:lnTo>
                    <a:pt x="2730" y="1524"/>
                  </a:lnTo>
                  <a:lnTo>
                    <a:pt x="3098" y="1168"/>
                  </a:lnTo>
                  <a:lnTo>
                    <a:pt x="3086" y="876"/>
                  </a:lnTo>
                  <a:lnTo>
                    <a:pt x="3009" y="596"/>
                  </a:lnTo>
                  <a:lnTo>
                    <a:pt x="2857" y="342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DDC9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7" name="object 2077" descr=""/>
            <p:cNvSpPr/>
            <p:nvPr/>
          </p:nvSpPr>
          <p:spPr>
            <a:xfrm>
              <a:off x="1905270" y="549165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65" y="520"/>
                  </a:lnTo>
                  <a:lnTo>
                    <a:pt x="444" y="914"/>
                  </a:lnTo>
                  <a:lnTo>
                    <a:pt x="1016" y="1015"/>
                  </a:lnTo>
                  <a:lnTo>
                    <a:pt x="1041" y="698"/>
                  </a:lnTo>
                  <a:lnTo>
                    <a:pt x="1016" y="393"/>
                  </a:lnTo>
                  <a:lnTo>
                    <a:pt x="939" y="88"/>
                  </a:lnTo>
                  <a:lnTo>
                    <a:pt x="62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8" name="object 2078" descr=""/>
            <p:cNvSpPr/>
            <p:nvPr/>
          </p:nvSpPr>
          <p:spPr>
            <a:xfrm>
              <a:off x="1957066" y="549874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320" y="0"/>
                  </a:moveTo>
                  <a:lnTo>
                    <a:pt x="1066" y="165"/>
                  </a:lnTo>
                  <a:lnTo>
                    <a:pt x="787" y="292"/>
                  </a:lnTo>
                  <a:lnTo>
                    <a:pt x="495" y="381"/>
                  </a:lnTo>
                  <a:lnTo>
                    <a:pt x="101" y="635"/>
                  </a:lnTo>
                  <a:lnTo>
                    <a:pt x="1917" y="1905"/>
                  </a:lnTo>
                  <a:lnTo>
                    <a:pt x="2438" y="1435"/>
                  </a:lnTo>
                  <a:lnTo>
                    <a:pt x="2832" y="1397"/>
                  </a:lnTo>
                  <a:lnTo>
                    <a:pt x="3238" y="1371"/>
                  </a:lnTo>
                  <a:lnTo>
                    <a:pt x="3644" y="1333"/>
                  </a:lnTo>
                  <a:lnTo>
                    <a:pt x="3708" y="1028"/>
                  </a:lnTo>
                  <a:lnTo>
                    <a:pt x="3721" y="711"/>
                  </a:lnTo>
                  <a:lnTo>
                    <a:pt x="3682" y="406"/>
                  </a:lnTo>
                  <a:lnTo>
                    <a:pt x="2895" y="266"/>
                  </a:lnTo>
                  <a:lnTo>
                    <a:pt x="2108" y="139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EBD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9" name="object 2079" descr=""/>
            <p:cNvSpPr/>
            <p:nvPr/>
          </p:nvSpPr>
          <p:spPr>
            <a:xfrm>
              <a:off x="1882782" y="551664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054" y="0"/>
                  </a:moveTo>
                  <a:lnTo>
                    <a:pt x="4635" y="0"/>
                  </a:lnTo>
                  <a:lnTo>
                    <a:pt x="4216" y="88"/>
                  </a:lnTo>
                  <a:lnTo>
                    <a:pt x="3390" y="342"/>
                  </a:lnTo>
                  <a:lnTo>
                    <a:pt x="2832" y="977"/>
                  </a:lnTo>
                  <a:lnTo>
                    <a:pt x="2197" y="1485"/>
                  </a:lnTo>
                  <a:lnTo>
                    <a:pt x="1384" y="1536"/>
                  </a:lnTo>
                  <a:lnTo>
                    <a:pt x="609" y="1676"/>
                  </a:lnTo>
                  <a:lnTo>
                    <a:pt x="38" y="2336"/>
                  </a:lnTo>
                  <a:lnTo>
                    <a:pt x="0" y="3111"/>
                  </a:lnTo>
                  <a:lnTo>
                    <a:pt x="736" y="3187"/>
                  </a:lnTo>
                  <a:lnTo>
                    <a:pt x="1142" y="3543"/>
                  </a:lnTo>
                  <a:lnTo>
                    <a:pt x="3111" y="3962"/>
                  </a:lnTo>
                  <a:lnTo>
                    <a:pt x="4813" y="2755"/>
                  </a:lnTo>
                  <a:lnTo>
                    <a:pt x="6705" y="2667"/>
                  </a:lnTo>
                  <a:lnTo>
                    <a:pt x="6908" y="2057"/>
                  </a:lnTo>
                  <a:lnTo>
                    <a:pt x="6781" y="1435"/>
                  </a:lnTo>
                  <a:lnTo>
                    <a:pt x="6489" y="838"/>
                  </a:lnTo>
                  <a:lnTo>
                    <a:pt x="6070" y="381"/>
                  </a:lnTo>
                  <a:lnTo>
                    <a:pt x="5460" y="101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C9B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0" name="object 2080" descr=""/>
            <p:cNvSpPr/>
            <p:nvPr/>
          </p:nvSpPr>
          <p:spPr>
            <a:xfrm>
              <a:off x="1882862" y="551273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238" y="0"/>
                  </a:moveTo>
                  <a:lnTo>
                    <a:pt x="1727" y="1587"/>
                  </a:lnTo>
                  <a:lnTo>
                    <a:pt x="215" y="1320"/>
                  </a:lnTo>
                  <a:lnTo>
                    <a:pt x="63" y="1879"/>
                  </a:lnTo>
                  <a:lnTo>
                    <a:pt x="0" y="2159"/>
                  </a:lnTo>
                  <a:lnTo>
                    <a:pt x="215" y="2768"/>
                  </a:lnTo>
                  <a:lnTo>
                    <a:pt x="673" y="3136"/>
                  </a:lnTo>
                  <a:lnTo>
                    <a:pt x="1231" y="3416"/>
                  </a:lnTo>
                  <a:lnTo>
                    <a:pt x="2235" y="4064"/>
                  </a:lnTo>
                  <a:lnTo>
                    <a:pt x="2158" y="4953"/>
                  </a:lnTo>
                  <a:lnTo>
                    <a:pt x="2108" y="5397"/>
                  </a:lnTo>
                  <a:lnTo>
                    <a:pt x="2959" y="5499"/>
                  </a:lnTo>
                  <a:lnTo>
                    <a:pt x="3746" y="5384"/>
                  </a:lnTo>
                  <a:lnTo>
                    <a:pt x="4368" y="4737"/>
                  </a:lnTo>
                  <a:lnTo>
                    <a:pt x="4432" y="3594"/>
                  </a:lnTo>
                  <a:lnTo>
                    <a:pt x="5003" y="2514"/>
                  </a:lnTo>
                  <a:lnTo>
                    <a:pt x="4749" y="1333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C8B4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1" name="object 2081" descr=""/>
            <p:cNvSpPr/>
            <p:nvPr/>
          </p:nvSpPr>
          <p:spPr>
            <a:xfrm>
              <a:off x="1881955" y="551489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01" y="0"/>
                  </a:moveTo>
                  <a:lnTo>
                    <a:pt x="0" y="190"/>
                  </a:lnTo>
                  <a:lnTo>
                    <a:pt x="63" y="1981"/>
                  </a:lnTo>
                  <a:lnTo>
                    <a:pt x="507" y="2044"/>
                  </a:lnTo>
                  <a:lnTo>
                    <a:pt x="952" y="1955"/>
                  </a:lnTo>
                  <a:lnTo>
                    <a:pt x="1612" y="1587"/>
                  </a:lnTo>
                  <a:lnTo>
                    <a:pt x="2748" y="1587"/>
                  </a:lnTo>
                  <a:lnTo>
                    <a:pt x="2997" y="965"/>
                  </a:lnTo>
                  <a:lnTo>
                    <a:pt x="2534" y="139"/>
                  </a:lnTo>
                  <a:lnTo>
                    <a:pt x="1617" y="126"/>
                  </a:lnTo>
                  <a:lnTo>
                    <a:pt x="901" y="0"/>
                  </a:lnTo>
                  <a:close/>
                </a:path>
                <a:path w="3175" h="2539">
                  <a:moveTo>
                    <a:pt x="2748" y="1587"/>
                  </a:moveTo>
                  <a:lnTo>
                    <a:pt x="1612" y="1587"/>
                  </a:lnTo>
                  <a:lnTo>
                    <a:pt x="2616" y="1917"/>
                  </a:lnTo>
                  <a:lnTo>
                    <a:pt x="2748" y="1587"/>
                  </a:lnTo>
                  <a:close/>
                </a:path>
                <a:path w="3175" h="2539">
                  <a:moveTo>
                    <a:pt x="2527" y="127"/>
                  </a:moveTo>
                  <a:lnTo>
                    <a:pt x="1689" y="139"/>
                  </a:lnTo>
                  <a:lnTo>
                    <a:pt x="2534" y="139"/>
                  </a:lnTo>
                  <a:close/>
                </a:path>
              </a:pathLst>
            </a:custGeom>
            <a:solidFill>
              <a:srgbClr val="E6D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2" name="object 2082" descr=""/>
            <p:cNvSpPr/>
            <p:nvPr/>
          </p:nvSpPr>
          <p:spPr>
            <a:xfrm>
              <a:off x="1880856" y="551898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968" y="0"/>
                  </a:moveTo>
                  <a:lnTo>
                    <a:pt x="0" y="419"/>
                  </a:lnTo>
                  <a:lnTo>
                    <a:pt x="381" y="762"/>
                  </a:lnTo>
                  <a:lnTo>
                    <a:pt x="1168" y="1447"/>
                  </a:lnTo>
                  <a:lnTo>
                    <a:pt x="1803" y="1358"/>
                  </a:lnTo>
                  <a:lnTo>
                    <a:pt x="3060" y="1206"/>
                  </a:lnTo>
                  <a:lnTo>
                    <a:pt x="2705" y="800"/>
                  </a:lnTo>
                  <a:lnTo>
                    <a:pt x="2336" y="40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E7D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3" name="object 2083" descr=""/>
            <p:cNvSpPr/>
            <p:nvPr/>
          </p:nvSpPr>
          <p:spPr>
            <a:xfrm>
              <a:off x="1882901" y="551586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044" y="0"/>
                  </a:moveTo>
                  <a:lnTo>
                    <a:pt x="1371" y="330"/>
                  </a:lnTo>
                  <a:lnTo>
                    <a:pt x="0" y="990"/>
                  </a:lnTo>
                  <a:lnTo>
                    <a:pt x="736" y="977"/>
                  </a:lnTo>
                  <a:lnTo>
                    <a:pt x="1460" y="952"/>
                  </a:lnTo>
                  <a:lnTo>
                    <a:pt x="2197" y="939"/>
                  </a:lnTo>
                  <a:lnTo>
                    <a:pt x="2171" y="622"/>
                  </a:lnTo>
                  <a:lnTo>
                    <a:pt x="2120" y="304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D5AC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4" name="object 2084" descr=""/>
            <p:cNvSpPr/>
            <p:nvPr/>
          </p:nvSpPr>
          <p:spPr>
            <a:xfrm>
              <a:off x="1878874" y="5521001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5041" y="0"/>
                  </a:moveTo>
                  <a:lnTo>
                    <a:pt x="3327" y="571"/>
                  </a:lnTo>
                  <a:lnTo>
                    <a:pt x="2870" y="177"/>
                  </a:lnTo>
                  <a:lnTo>
                    <a:pt x="1523" y="228"/>
                  </a:lnTo>
                  <a:lnTo>
                    <a:pt x="850" y="266"/>
                  </a:lnTo>
                  <a:lnTo>
                    <a:pt x="571" y="381"/>
                  </a:lnTo>
                  <a:lnTo>
                    <a:pt x="292" y="482"/>
                  </a:lnTo>
                  <a:lnTo>
                    <a:pt x="0" y="558"/>
                  </a:lnTo>
                  <a:lnTo>
                    <a:pt x="1041" y="1955"/>
                  </a:lnTo>
                  <a:lnTo>
                    <a:pt x="2590" y="1371"/>
                  </a:lnTo>
                  <a:lnTo>
                    <a:pt x="3936" y="1574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AF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5" name="object 2085" descr=""/>
            <p:cNvSpPr/>
            <p:nvPr/>
          </p:nvSpPr>
          <p:spPr>
            <a:xfrm>
              <a:off x="1884678" y="551406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933" y="0"/>
                  </a:moveTo>
                  <a:lnTo>
                    <a:pt x="1879" y="1041"/>
                  </a:lnTo>
                  <a:lnTo>
                    <a:pt x="0" y="1968"/>
                  </a:lnTo>
                  <a:lnTo>
                    <a:pt x="2552" y="3403"/>
                  </a:lnTo>
                  <a:lnTo>
                    <a:pt x="3555" y="2933"/>
                  </a:lnTo>
                  <a:lnTo>
                    <a:pt x="3962" y="2933"/>
                  </a:lnTo>
                  <a:lnTo>
                    <a:pt x="4317" y="2794"/>
                  </a:lnTo>
                  <a:lnTo>
                    <a:pt x="4635" y="2540"/>
                  </a:lnTo>
                  <a:lnTo>
                    <a:pt x="4876" y="2222"/>
                  </a:lnTo>
                  <a:lnTo>
                    <a:pt x="4991" y="1866"/>
                  </a:lnTo>
                  <a:lnTo>
                    <a:pt x="4965" y="1460"/>
                  </a:lnTo>
                  <a:lnTo>
                    <a:pt x="4825" y="1320"/>
                  </a:lnTo>
                  <a:lnTo>
                    <a:pt x="4533" y="1066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457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6" name="object 2086" descr=""/>
            <p:cNvSpPr/>
            <p:nvPr/>
          </p:nvSpPr>
          <p:spPr>
            <a:xfrm>
              <a:off x="1885160" y="550907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574" y="0"/>
                  </a:moveTo>
                  <a:lnTo>
                    <a:pt x="1130" y="76"/>
                  </a:lnTo>
                  <a:lnTo>
                    <a:pt x="660" y="101"/>
                  </a:lnTo>
                  <a:lnTo>
                    <a:pt x="342" y="355"/>
                  </a:lnTo>
                  <a:lnTo>
                    <a:pt x="203" y="812"/>
                  </a:lnTo>
                  <a:lnTo>
                    <a:pt x="0" y="3251"/>
                  </a:lnTo>
                  <a:lnTo>
                    <a:pt x="1549" y="2819"/>
                  </a:lnTo>
                  <a:lnTo>
                    <a:pt x="3022" y="2540"/>
                  </a:lnTo>
                  <a:lnTo>
                    <a:pt x="3390" y="2260"/>
                  </a:lnTo>
                  <a:lnTo>
                    <a:pt x="3606" y="1892"/>
                  </a:lnTo>
                  <a:lnTo>
                    <a:pt x="3657" y="1435"/>
                  </a:lnTo>
                  <a:lnTo>
                    <a:pt x="3606" y="977"/>
                  </a:lnTo>
                  <a:lnTo>
                    <a:pt x="3416" y="596"/>
                  </a:lnTo>
                  <a:lnTo>
                    <a:pt x="3098" y="266"/>
                  </a:lnTo>
                  <a:lnTo>
                    <a:pt x="2463" y="76"/>
                  </a:lnTo>
                  <a:lnTo>
                    <a:pt x="2019" y="12"/>
                  </a:lnTo>
                  <a:lnTo>
                    <a:pt x="1574" y="0"/>
                  </a:lnTo>
                  <a:close/>
                </a:path>
              </a:pathLst>
            </a:custGeom>
            <a:solidFill>
              <a:srgbClr val="40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7" name="object 2087" descr=""/>
            <p:cNvSpPr/>
            <p:nvPr/>
          </p:nvSpPr>
          <p:spPr>
            <a:xfrm>
              <a:off x="1888182" y="5509913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346" y="0"/>
                  </a:moveTo>
                  <a:lnTo>
                    <a:pt x="266" y="800"/>
                  </a:lnTo>
                  <a:lnTo>
                    <a:pt x="152" y="1092"/>
                  </a:lnTo>
                  <a:lnTo>
                    <a:pt x="63" y="1397"/>
                  </a:lnTo>
                  <a:lnTo>
                    <a:pt x="0" y="1701"/>
                  </a:lnTo>
                  <a:lnTo>
                    <a:pt x="406" y="2184"/>
                  </a:lnTo>
                  <a:lnTo>
                    <a:pt x="1231" y="3136"/>
                  </a:lnTo>
                  <a:lnTo>
                    <a:pt x="1460" y="3035"/>
                  </a:lnTo>
                  <a:lnTo>
                    <a:pt x="1892" y="2806"/>
                  </a:lnTo>
                  <a:lnTo>
                    <a:pt x="2247" y="2438"/>
                  </a:lnTo>
                  <a:lnTo>
                    <a:pt x="2463" y="2019"/>
                  </a:lnTo>
                  <a:lnTo>
                    <a:pt x="2527" y="1511"/>
                  </a:lnTo>
                  <a:lnTo>
                    <a:pt x="2044" y="41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BC6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8" name="object 2088" descr=""/>
            <p:cNvSpPr/>
            <p:nvPr/>
          </p:nvSpPr>
          <p:spPr>
            <a:xfrm>
              <a:off x="1889179" y="551295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46" y="0"/>
                  </a:moveTo>
                  <a:lnTo>
                    <a:pt x="469" y="63"/>
                  </a:lnTo>
                  <a:lnTo>
                    <a:pt x="241" y="101"/>
                  </a:lnTo>
                  <a:lnTo>
                    <a:pt x="38" y="2171"/>
                  </a:lnTo>
                  <a:lnTo>
                    <a:pt x="698" y="2667"/>
                  </a:lnTo>
                  <a:lnTo>
                    <a:pt x="1409" y="2730"/>
                  </a:lnTo>
                  <a:lnTo>
                    <a:pt x="2171" y="2336"/>
                  </a:lnTo>
                  <a:lnTo>
                    <a:pt x="2882" y="635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C7BE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9" name="object 2089" descr=""/>
            <p:cNvSpPr/>
            <p:nvPr/>
          </p:nvSpPr>
          <p:spPr>
            <a:xfrm>
              <a:off x="1880486" y="55086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66" y="0"/>
                  </a:moveTo>
                  <a:lnTo>
                    <a:pt x="190" y="254"/>
                  </a:lnTo>
                  <a:lnTo>
                    <a:pt x="0" y="711"/>
                  </a:lnTo>
                  <a:lnTo>
                    <a:pt x="571" y="1016"/>
                  </a:lnTo>
                  <a:lnTo>
                    <a:pt x="952" y="762"/>
                  </a:lnTo>
                  <a:lnTo>
                    <a:pt x="1231" y="292"/>
                  </a:lnTo>
                  <a:lnTo>
                    <a:pt x="927" y="139"/>
                  </a:lnTo>
                  <a:lnTo>
                    <a:pt x="609" y="38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8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0" name="object 2090" descr=""/>
            <p:cNvSpPr/>
            <p:nvPr/>
          </p:nvSpPr>
          <p:spPr>
            <a:xfrm>
              <a:off x="1884706" y="550818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270" y="0"/>
                  </a:moveTo>
                  <a:lnTo>
                    <a:pt x="850" y="228"/>
                  </a:lnTo>
                  <a:lnTo>
                    <a:pt x="419" y="469"/>
                  </a:lnTo>
                  <a:lnTo>
                    <a:pt x="0" y="698"/>
                  </a:lnTo>
                  <a:lnTo>
                    <a:pt x="215" y="1041"/>
                  </a:lnTo>
                  <a:lnTo>
                    <a:pt x="647" y="1701"/>
                  </a:lnTo>
                  <a:lnTo>
                    <a:pt x="990" y="1612"/>
                  </a:lnTo>
                  <a:lnTo>
                    <a:pt x="1295" y="1447"/>
                  </a:lnTo>
                  <a:lnTo>
                    <a:pt x="1549" y="1193"/>
                  </a:lnTo>
                  <a:lnTo>
                    <a:pt x="1701" y="1041"/>
                  </a:lnTo>
                  <a:lnTo>
                    <a:pt x="1752" y="444"/>
                  </a:lnTo>
                  <a:lnTo>
                    <a:pt x="1600" y="20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D1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1" name="object 2091" descr=""/>
            <p:cNvSpPr/>
            <p:nvPr/>
          </p:nvSpPr>
          <p:spPr>
            <a:xfrm>
              <a:off x="1930418" y="549383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485" y="0"/>
                  </a:moveTo>
                  <a:lnTo>
                    <a:pt x="1257" y="101"/>
                  </a:lnTo>
                  <a:lnTo>
                    <a:pt x="1028" y="190"/>
                  </a:lnTo>
                  <a:lnTo>
                    <a:pt x="812" y="292"/>
                  </a:lnTo>
                  <a:lnTo>
                    <a:pt x="241" y="850"/>
                  </a:lnTo>
                  <a:lnTo>
                    <a:pt x="0" y="1485"/>
                  </a:lnTo>
                  <a:lnTo>
                    <a:pt x="406" y="2247"/>
                  </a:lnTo>
                  <a:lnTo>
                    <a:pt x="1257" y="2921"/>
                  </a:lnTo>
                  <a:lnTo>
                    <a:pt x="2197" y="2971"/>
                  </a:lnTo>
                  <a:lnTo>
                    <a:pt x="3200" y="2717"/>
                  </a:lnTo>
                  <a:lnTo>
                    <a:pt x="3911" y="2463"/>
                  </a:lnTo>
                  <a:lnTo>
                    <a:pt x="4457" y="2006"/>
                  </a:lnTo>
                  <a:lnTo>
                    <a:pt x="4851" y="1371"/>
                  </a:lnTo>
                  <a:lnTo>
                    <a:pt x="4965" y="1219"/>
                  </a:lnTo>
                  <a:lnTo>
                    <a:pt x="4978" y="914"/>
                  </a:lnTo>
                  <a:lnTo>
                    <a:pt x="4978" y="635"/>
                  </a:lnTo>
                  <a:lnTo>
                    <a:pt x="4851" y="381"/>
                  </a:lnTo>
                  <a:lnTo>
                    <a:pt x="4559" y="165"/>
                  </a:lnTo>
                  <a:lnTo>
                    <a:pt x="3543" y="10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33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2" name="object 2092" descr=""/>
            <p:cNvSpPr/>
            <p:nvPr/>
          </p:nvSpPr>
          <p:spPr>
            <a:xfrm>
              <a:off x="1929488" y="549182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596" y="774"/>
                  </a:lnTo>
                  <a:lnTo>
                    <a:pt x="38" y="1155"/>
                  </a:lnTo>
                  <a:lnTo>
                    <a:pt x="0" y="1638"/>
                  </a:lnTo>
                  <a:lnTo>
                    <a:pt x="165" y="2019"/>
                  </a:lnTo>
                  <a:lnTo>
                    <a:pt x="546" y="2311"/>
                  </a:lnTo>
                  <a:lnTo>
                    <a:pt x="1231" y="2540"/>
                  </a:lnTo>
                  <a:lnTo>
                    <a:pt x="1866" y="2413"/>
                  </a:lnTo>
                  <a:lnTo>
                    <a:pt x="2399" y="2019"/>
                  </a:lnTo>
                  <a:lnTo>
                    <a:pt x="2552" y="495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EB47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3" name="object 2093" descr=""/>
            <p:cNvSpPr/>
            <p:nvPr/>
          </p:nvSpPr>
          <p:spPr>
            <a:xfrm>
              <a:off x="1934791" y="549400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90" y="0"/>
                  </a:moveTo>
                  <a:lnTo>
                    <a:pt x="254" y="774"/>
                  </a:lnTo>
                  <a:lnTo>
                    <a:pt x="76" y="927"/>
                  </a:lnTo>
                  <a:lnTo>
                    <a:pt x="0" y="1803"/>
                  </a:lnTo>
                  <a:lnTo>
                    <a:pt x="266" y="2095"/>
                  </a:lnTo>
                  <a:lnTo>
                    <a:pt x="965" y="2501"/>
                  </a:lnTo>
                  <a:lnTo>
                    <a:pt x="1689" y="2514"/>
                  </a:lnTo>
                  <a:lnTo>
                    <a:pt x="2413" y="2133"/>
                  </a:lnTo>
                  <a:lnTo>
                    <a:pt x="2693" y="1803"/>
                  </a:lnTo>
                  <a:lnTo>
                    <a:pt x="2794" y="1282"/>
                  </a:lnTo>
                  <a:lnTo>
                    <a:pt x="2467" y="774"/>
                  </a:lnTo>
                  <a:lnTo>
                    <a:pt x="2298" y="38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6999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4" name="object 2094" descr=""/>
            <p:cNvSpPr/>
            <p:nvPr/>
          </p:nvSpPr>
          <p:spPr>
            <a:xfrm>
              <a:off x="1927198" y="549059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698" y="0"/>
                  </a:moveTo>
                  <a:lnTo>
                    <a:pt x="546" y="76"/>
                  </a:lnTo>
                  <a:lnTo>
                    <a:pt x="152" y="254"/>
                  </a:lnTo>
                  <a:lnTo>
                    <a:pt x="0" y="546"/>
                  </a:lnTo>
                  <a:lnTo>
                    <a:pt x="152" y="977"/>
                  </a:lnTo>
                  <a:lnTo>
                    <a:pt x="469" y="1231"/>
                  </a:lnTo>
                  <a:lnTo>
                    <a:pt x="812" y="1333"/>
                  </a:lnTo>
                  <a:lnTo>
                    <a:pt x="1219" y="1270"/>
                  </a:lnTo>
                  <a:lnTo>
                    <a:pt x="1320" y="1104"/>
                  </a:lnTo>
                  <a:lnTo>
                    <a:pt x="1409" y="939"/>
                  </a:lnTo>
                  <a:lnTo>
                    <a:pt x="1511" y="774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C9C6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5" name="object 2095" descr=""/>
            <p:cNvSpPr/>
            <p:nvPr/>
          </p:nvSpPr>
          <p:spPr>
            <a:xfrm>
              <a:off x="1928552" y="549136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52" y="0"/>
                  </a:moveTo>
                  <a:lnTo>
                    <a:pt x="210" y="508"/>
                  </a:lnTo>
                  <a:lnTo>
                    <a:pt x="0" y="1181"/>
                  </a:lnTo>
                  <a:lnTo>
                    <a:pt x="292" y="1460"/>
                  </a:lnTo>
                  <a:lnTo>
                    <a:pt x="1092" y="1219"/>
                  </a:lnTo>
                  <a:lnTo>
                    <a:pt x="1533" y="1219"/>
                  </a:lnTo>
                  <a:lnTo>
                    <a:pt x="1346" y="508"/>
                  </a:lnTo>
                  <a:lnTo>
                    <a:pt x="850" y="139"/>
                  </a:lnTo>
                  <a:lnTo>
                    <a:pt x="152" y="0"/>
                  </a:lnTo>
                  <a:close/>
                </a:path>
                <a:path w="1905" h="1904">
                  <a:moveTo>
                    <a:pt x="1533" y="1219"/>
                  </a:moveTo>
                  <a:lnTo>
                    <a:pt x="1092" y="1219"/>
                  </a:lnTo>
                  <a:lnTo>
                    <a:pt x="1536" y="1231"/>
                  </a:lnTo>
                  <a:close/>
                </a:path>
              </a:pathLst>
            </a:custGeom>
            <a:solidFill>
              <a:srgbClr val="305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6" name="object 2096" descr=""/>
            <p:cNvSpPr/>
            <p:nvPr/>
          </p:nvSpPr>
          <p:spPr>
            <a:xfrm>
              <a:off x="1887717" y="550512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788" y="1028"/>
                  </a:moveTo>
                  <a:lnTo>
                    <a:pt x="1823" y="1130"/>
                  </a:lnTo>
                  <a:lnTo>
                    <a:pt x="1531" y="1295"/>
                  </a:lnTo>
                  <a:lnTo>
                    <a:pt x="1213" y="1397"/>
                  </a:lnTo>
                  <a:lnTo>
                    <a:pt x="870" y="1435"/>
                  </a:lnTo>
                  <a:lnTo>
                    <a:pt x="95" y="3263"/>
                  </a:lnTo>
                  <a:lnTo>
                    <a:pt x="0" y="3924"/>
                  </a:lnTo>
                  <a:lnTo>
                    <a:pt x="108" y="4279"/>
                  </a:lnTo>
                  <a:lnTo>
                    <a:pt x="580" y="4610"/>
                  </a:lnTo>
                  <a:lnTo>
                    <a:pt x="1950" y="5410"/>
                  </a:lnTo>
                  <a:lnTo>
                    <a:pt x="3613" y="5003"/>
                  </a:lnTo>
                  <a:lnTo>
                    <a:pt x="6944" y="5003"/>
                  </a:lnTo>
                  <a:lnTo>
                    <a:pt x="7138" y="4279"/>
                  </a:lnTo>
                  <a:lnTo>
                    <a:pt x="7142" y="3822"/>
                  </a:lnTo>
                  <a:lnTo>
                    <a:pt x="6255" y="2832"/>
                  </a:lnTo>
                  <a:lnTo>
                    <a:pt x="6596" y="2120"/>
                  </a:lnTo>
                  <a:lnTo>
                    <a:pt x="4071" y="2120"/>
                  </a:lnTo>
                  <a:lnTo>
                    <a:pt x="2788" y="1028"/>
                  </a:lnTo>
                  <a:close/>
                </a:path>
                <a:path w="7619" h="5714">
                  <a:moveTo>
                    <a:pt x="6944" y="5003"/>
                  </a:moveTo>
                  <a:lnTo>
                    <a:pt x="3613" y="5003"/>
                  </a:lnTo>
                  <a:lnTo>
                    <a:pt x="5125" y="5384"/>
                  </a:lnTo>
                  <a:lnTo>
                    <a:pt x="6103" y="5295"/>
                  </a:lnTo>
                  <a:lnTo>
                    <a:pt x="6944" y="5003"/>
                  </a:lnTo>
                  <a:close/>
                </a:path>
                <a:path w="7619" h="5714">
                  <a:moveTo>
                    <a:pt x="7614" y="0"/>
                  </a:moveTo>
                  <a:lnTo>
                    <a:pt x="4617" y="406"/>
                  </a:lnTo>
                  <a:lnTo>
                    <a:pt x="4071" y="2120"/>
                  </a:lnTo>
                  <a:lnTo>
                    <a:pt x="6596" y="2120"/>
                  </a:lnTo>
                  <a:lnTo>
                    <a:pt x="7614" y="0"/>
                  </a:lnTo>
                  <a:close/>
                </a:path>
              </a:pathLst>
            </a:custGeom>
            <a:solidFill>
              <a:srgbClr val="67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7" name="object 2097" descr=""/>
            <p:cNvSpPr/>
            <p:nvPr/>
          </p:nvSpPr>
          <p:spPr>
            <a:xfrm>
              <a:off x="1885772" y="55075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50" y="0"/>
                  </a:moveTo>
                  <a:lnTo>
                    <a:pt x="0" y="241"/>
                  </a:lnTo>
                  <a:lnTo>
                    <a:pt x="63" y="457"/>
                  </a:lnTo>
                  <a:lnTo>
                    <a:pt x="203" y="660"/>
                  </a:lnTo>
                  <a:lnTo>
                    <a:pt x="292" y="1054"/>
                  </a:lnTo>
                  <a:lnTo>
                    <a:pt x="393" y="1447"/>
                  </a:lnTo>
                  <a:lnTo>
                    <a:pt x="482" y="1854"/>
                  </a:lnTo>
                  <a:lnTo>
                    <a:pt x="2527" y="2197"/>
                  </a:lnTo>
                  <a:lnTo>
                    <a:pt x="2362" y="1752"/>
                  </a:lnTo>
                  <a:lnTo>
                    <a:pt x="2209" y="1308"/>
                  </a:lnTo>
                  <a:lnTo>
                    <a:pt x="2044" y="863"/>
                  </a:lnTo>
                  <a:lnTo>
                    <a:pt x="1371" y="571"/>
                  </a:lnTo>
                  <a:lnTo>
                    <a:pt x="711" y="29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BC8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8" name="object 2098" descr=""/>
            <p:cNvSpPr/>
            <p:nvPr/>
          </p:nvSpPr>
          <p:spPr>
            <a:xfrm>
              <a:off x="1893789" y="550342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070" y="0"/>
                  </a:moveTo>
                  <a:lnTo>
                    <a:pt x="889" y="1028"/>
                  </a:lnTo>
                  <a:lnTo>
                    <a:pt x="0" y="2146"/>
                  </a:lnTo>
                  <a:lnTo>
                    <a:pt x="457" y="2984"/>
                  </a:lnTo>
                  <a:lnTo>
                    <a:pt x="1473" y="3695"/>
                  </a:lnTo>
                  <a:lnTo>
                    <a:pt x="3086" y="4279"/>
                  </a:lnTo>
                  <a:lnTo>
                    <a:pt x="4559" y="4114"/>
                  </a:lnTo>
                  <a:lnTo>
                    <a:pt x="5842" y="2882"/>
                  </a:lnTo>
                  <a:lnTo>
                    <a:pt x="6146" y="2476"/>
                  </a:lnTo>
                  <a:lnTo>
                    <a:pt x="6337" y="2032"/>
                  </a:lnTo>
                  <a:lnTo>
                    <a:pt x="6413" y="1524"/>
                  </a:lnTo>
                  <a:lnTo>
                    <a:pt x="6134" y="266"/>
                  </a:lnTo>
                  <a:lnTo>
                    <a:pt x="4978" y="482"/>
                  </a:lnTo>
                  <a:lnTo>
                    <a:pt x="4152" y="15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EDE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9" name="object 2099" descr=""/>
            <p:cNvSpPr/>
            <p:nvPr/>
          </p:nvSpPr>
          <p:spPr>
            <a:xfrm>
              <a:off x="1891596" y="550378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673" y="0"/>
                  </a:moveTo>
                  <a:lnTo>
                    <a:pt x="0" y="1536"/>
                  </a:lnTo>
                  <a:lnTo>
                    <a:pt x="241" y="1638"/>
                  </a:lnTo>
                  <a:lnTo>
                    <a:pt x="482" y="1701"/>
                  </a:lnTo>
                  <a:lnTo>
                    <a:pt x="736" y="1727"/>
                  </a:lnTo>
                  <a:lnTo>
                    <a:pt x="1562" y="1905"/>
                  </a:lnTo>
                  <a:lnTo>
                    <a:pt x="1943" y="2451"/>
                  </a:lnTo>
                  <a:lnTo>
                    <a:pt x="1689" y="3225"/>
                  </a:lnTo>
                  <a:lnTo>
                    <a:pt x="1282" y="4419"/>
                  </a:lnTo>
                  <a:lnTo>
                    <a:pt x="1803" y="4775"/>
                  </a:lnTo>
                  <a:lnTo>
                    <a:pt x="2870" y="4762"/>
                  </a:lnTo>
                  <a:lnTo>
                    <a:pt x="3822" y="4394"/>
                  </a:lnTo>
                  <a:lnTo>
                    <a:pt x="4851" y="4051"/>
                  </a:lnTo>
                  <a:lnTo>
                    <a:pt x="3848" y="2743"/>
                  </a:lnTo>
                  <a:lnTo>
                    <a:pt x="3086" y="660"/>
                  </a:lnTo>
                  <a:lnTo>
                    <a:pt x="1993" y="711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3D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0" name="object 2100" descr=""/>
            <p:cNvSpPr/>
            <p:nvPr/>
          </p:nvSpPr>
          <p:spPr>
            <a:xfrm>
              <a:off x="1893722" y="55021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38" y="1143"/>
                  </a:lnTo>
                  <a:lnTo>
                    <a:pt x="406" y="1066"/>
                  </a:lnTo>
                  <a:lnTo>
                    <a:pt x="787" y="1003"/>
                  </a:lnTo>
                  <a:lnTo>
                    <a:pt x="1168" y="927"/>
                  </a:lnTo>
                  <a:lnTo>
                    <a:pt x="774" y="622"/>
                  </a:lnTo>
                  <a:lnTo>
                    <a:pt x="393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1" name="object 2101" descr=""/>
            <p:cNvSpPr/>
            <p:nvPr/>
          </p:nvSpPr>
          <p:spPr>
            <a:xfrm>
              <a:off x="1897942" y="55029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269" y="0"/>
                  </a:moveTo>
                  <a:lnTo>
                    <a:pt x="850" y="279"/>
                  </a:lnTo>
                  <a:lnTo>
                    <a:pt x="533" y="330"/>
                  </a:lnTo>
                  <a:lnTo>
                    <a:pt x="253" y="457"/>
                  </a:lnTo>
                  <a:lnTo>
                    <a:pt x="0" y="647"/>
                  </a:lnTo>
                  <a:lnTo>
                    <a:pt x="406" y="1523"/>
                  </a:lnTo>
                  <a:lnTo>
                    <a:pt x="1257" y="1485"/>
                  </a:lnTo>
                  <a:lnTo>
                    <a:pt x="2019" y="1650"/>
                  </a:lnTo>
                  <a:lnTo>
                    <a:pt x="2311" y="1028"/>
                  </a:lnTo>
                  <a:lnTo>
                    <a:pt x="2133" y="596"/>
                  </a:lnTo>
                  <a:lnTo>
                    <a:pt x="2057" y="380"/>
                  </a:lnTo>
                  <a:lnTo>
                    <a:pt x="1676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2" name="object 2102" descr=""/>
            <p:cNvSpPr/>
            <p:nvPr/>
          </p:nvSpPr>
          <p:spPr>
            <a:xfrm>
              <a:off x="1898792" y="55011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55" y="0"/>
                  </a:moveTo>
                  <a:lnTo>
                    <a:pt x="825" y="101"/>
                  </a:lnTo>
                  <a:lnTo>
                    <a:pt x="190" y="355"/>
                  </a:lnTo>
                  <a:lnTo>
                    <a:pt x="0" y="2108"/>
                  </a:lnTo>
                  <a:lnTo>
                    <a:pt x="1155" y="2184"/>
                  </a:lnTo>
                  <a:lnTo>
                    <a:pt x="1612" y="1727"/>
                  </a:lnTo>
                  <a:lnTo>
                    <a:pt x="1739" y="1295"/>
                  </a:lnTo>
                  <a:lnTo>
                    <a:pt x="1727" y="876"/>
                  </a:lnTo>
                  <a:lnTo>
                    <a:pt x="1600" y="457"/>
                  </a:lnTo>
                  <a:lnTo>
                    <a:pt x="1295" y="152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9E7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3" name="object 2103" descr=""/>
            <p:cNvSpPr/>
            <p:nvPr/>
          </p:nvSpPr>
          <p:spPr>
            <a:xfrm>
              <a:off x="1899979" y="549806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971" y="0"/>
                  </a:moveTo>
                  <a:lnTo>
                    <a:pt x="2146" y="812"/>
                  </a:lnTo>
                  <a:lnTo>
                    <a:pt x="1295" y="1016"/>
                  </a:lnTo>
                  <a:lnTo>
                    <a:pt x="450" y="1270"/>
                  </a:lnTo>
                  <a:lnTo>
                    <a:pt x="0" y="2120"/>
                  </a:lnTo>
                  <a:lnTo>
                    <a:pt x="30" y="3454"/>
                  </a:lnTo>
                  <a:lnTo>
                    <a:pt x="330" y="3632"/>
                  </a:lnTo>
                  <a:lnTo>
                    <a:pt x="762" y="3822"/>
                  </a:lnTo>
                  <a:lnTo>
                    <a:pt x="1219" y="3937"/>
                  </a:lnTo>
                  <a:lnTo>
                    <a:pt x="1701" y="3975"/>
                  </a:lnTo>
                  <a:lnTo>
                    <a:pt x="2228" y="3937"/>
                  </a:lnTo>
                  <a:lnTo>
                    <a:pt x="2704" y="3822"/>
                  </a:lnTo>
                  <a:lnTo>
                    <a:pt x="3797" y="3454"/>
                  </a:lnTo>
                  <a:lnTo>
                    <a:pt x="4876" y="2959"/>
                  </a:lnTo>
                  <a:lnTo>
                    <a:pt x="5435" y="1765"/>
                  </a:lnTo>
                  <a:lnTo>
                    <a:pt x="5417" y="1257"/>
                  </a:lnTo>
                  <a:lnTo>
                    <a:pt x="5307" y="1016"/>
                  </a:lnTo>
                  <a:lnTo>
                    <a:pt x="5186" y="812"/>
                  </a:lnTo>
                  <a:lnTo>
                    <a:pt x="4838" y="520"/>
                  </a:lnTo>
                  <a:lnTo>
                    <a:pt x="3886" y="88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99D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4" name="object 2104" descr=""/>
            <p:cNvSpPr/>
            <p:nvPr/>
          </p:nvSpPr>
          <p:spPr>
            <a:xfrm>
              <a:off x="1900900" y="549522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787" y="0"/>
                  </a:moveTo>
                  <a:lnTo>
                    <a:pt x="901" y="1130"/>
                  </a:lnTo>
                  <a:lnTo>
                    <a:pt x="0" y="2095"/>
                  </a:lnTo>
                  <a:lnTo>
                    <a:pt x="749" y="2857"/>
                  </a:lnTo>
                  <a:lnTo>
                    <a:pt x="1219" y="3644"/>
                  </a:lnTo>
                  <a:lnTo>
                    <a:pt x="2286" y="3835"/>
                  </a:lnTo>
                  <a:lnTo>
                    <a:pt x="4406" y="4191"/>
                  </a:lnTo>
                  <a:lnTo>
                    <a:pt x="5029" y="3886"/>
                  </a:lnTo>
                  <a:lnTo>
                    <a:pt x="5359" y="3568"/>
                  </a:lnTo>
                  <a:lnTo>
                    <a:pt x="5613" y="3187"/>
                  </a:lnTo>
                  <a:lnTo>
                    <a:pt x="5791" y="2768"/>
                  </a:lnTo>
                  <a:lnTo>
                    <a:pt x="5829" y="2286"/>
                  </a:lnTo>
                  <a:lnTo>
                    <a:pt x="5715" y="1854"/>
                  </a:lnTo>
                  <a:lnTo>
                    <a:pt x="1549" y="63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4A7A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5" name="object 2105" descr=""/>
            <p:cNvSpPr/>
            <p:nvPr/>
          </p:nvSpPr>
          <p:spPr>
            <a:xfrm>
              <a:off x="1899996" y="549384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927" y="0"/>
                  </a:moveTo>
                  <a:lnTo>
                    <a:pt x="558" y="406"/>
                  </a:lnTo>
                  <a:lnTo>
                    <a:pt x="88" y="609"/>
                  </a:lnTo>
                  <a:lnTo>
                    <a:pt x="63" y="1015"/>
                  </a:lnTo>
                  <a:lnTo>
                    <a:pt x="25" y="1422"/>
                  </a:lnTo>
                  <a:lnTo>
                    <a:pt x="0" y="1828"/>
                  </a:lnTo>
                  <a:lnTo>
                    <a:pt x="1816" y="2514"/>
                  </a:lnTo>
                  <a:lnTo>
                    <a:pt x="2539" y="2425"/>
                  </a:lnTo>
                  <a:lnTo>
                    <a:pt x="3276" y="2349"/>
                  </a:lnTo>
                  <a:lnTo>
                    <a:pt x="4000" y="2260"/>
                  </a:lnTo>
                  <a:lnTo>
                    <a:pt x="4927" y="2616"/>
                  </a:lnTo>
                  <a:lnTo>
                    <a:pt x="5384" y="2184"/>
                  </a:lnTo>
                  <a:lnTo>
                    <a:pt x="5549" y="1295"/>
                  </a:lnTo>
                  <a:lnTo>
                    <a:pt x="5003" y="774"/>
                  </a:lnTo>
                  <a:lnTo>
                    <a:pt x="4356" y="901"/>
                  </a:lnTo>
                  <a:lnTo>
                    <a:pt x="3733" y="927"/>
                  </a:lnTo>
                  <a:lnTo>
                    <a:pt x="3162" y="495"/>
                  </a:lnTo>
                  <a:lnTo>
                    <a:pt x="2616" y="558"/>
                  </a:lnTo>
                  <a:lnTo>
                    <a:pt x="2260" y="12"/>
                  </a:lnTo>
                  <a:lnTo>
                    <a:pt x="1727" y="25"/>
                  </a:lnTo>
                  <a:lnTo>
                    <a:pt x="1485" y="63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8E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6" name="object 2106" descr=""/>
            <p:cNvSpPr/>
            <p:nvPr/>
          </p:nvSpPr>
          <p:spPr>
            <a:xfrm>
              <a:off x="1898840" y="549272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041" y="965"/>
                  </a:moveTo>
                  <a:lnTo>
                    <a:pt x="0" y="0"/>
                  </a:lnTo>
                  <a:lnTo>
                    <a:pt x="101" y="596"/>
                  </a:lnTo>
                  <a:lnTo>
                    <a:pt x="482" y="876"/>
                  </a:lnTo>
                  <a:lnTo>
                    <a:pt x="1041" y="965"/>
                  </a:lnTo>
                  <a:close/>
                </a:path>
                <a:path w="3175" h="1904">
                  <a:moveTo>
                    <a:pt x="2641" y="1181"/>
                  </a:moveTo>
                  <a:lnTo>
                    <a:pt x="2159" y="1143"/>
                  </a:lnTo>
                  <a:lnTo>
                    <a:pt x="1689" y="1117"/>
                  </a:lnTo>
                  <a:lnTo>
                    <a:pt x="1206" y="1079"/>
                  </a:lnTo>
                  <a:lnTo>
                    <a:pt x="1257" y="1295"/>
                  </a:lnTo>
                  <a:lnTo>
                    <a:pt x="1270" y="1511"/>
                  </a:lnTo>
                  <a:lnTo>
                    <a:pt x="1244" y="1727"/>
                  </a:lnTo>
                  <a:lnTo>
                    <a:pt x="1816" y="1828"/>
                  </a:lnTo>
                  <a:lnTo>
                    <a:pt x="2273" y="1612"/>
                  </a:lnTo>
                  <a:lnTo>
                    <a:pt x="2641" y="1181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7" name="object 2107" descr=""/>
            <p:cNvSpPr/>
            <p:nvPr/>
          </p:nvSpPr>
          <p:spPr>
            <a:xfrm>
              <a:off x="1906351" y="549239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168" y="0"/>
                  </a:moveTo>
                  <a:lnTo>
                    <a:pt x="787" y="114"/>
                  </a:lnTo>
                  <a:lnTo>
                    <a:pt x="393" y="215"/>
                  </a:lnTo>
                  <a:lnTo>
                    <a:pt x="12" y="330"/>
                  </a:lnTo>
                  <a:lnTo>
                    <a:pt x="0" y="660"/>
                  </a:lnTo>
                  <a:lnTo>
                    <a:pt x="12" y="990"/>
                  </a:lnTo>
                  <a:lnTo>
                    <a:pt x="63" y="1320"/>
                  </a:lnTo>
                  <a:lnTo>
                    <a:pt x="241" y="1498"/>
                  </a:lnTo>
                  <a:lnTo>
                    <a:pt x="419" y="1663"/>
                  </a:lnTo>
                  <a:lnTo>
                    <a:pt x="596" y="1841"/>
                  </a:lnTo>
                  <a:lnTo>
                    <a:pt x="1320" y="2146"/>
                  </a:lnTo>
                  <a:lnTo>
                    <a:pt x="2044" y="2171"/>
                  </a:lnTo>
                  <a:lnTo>
                    <a:pt x="2781" y="1905"/>
                  </a:lnTo>
                  <a:lnTo>
                    <a:pt x="3263" y="1663"/>
                  </a:lnTo>
                  <a:lnTo>
                    <a:pt x="3530" y="1270"/>
                  </a:lnTo>
                  <a:lnTo>
                    <a:pt x="3606" y="749"/>
                  </a:lnTo>
                  <a:lnTo>
                    <a:pt x="3403" y="609"/>
                  </a:lnTo>
                  <a:lnTo>
                    <a:pt x="3187" y="482"/>
                  </a:lnTo>
                  <a:lnTo>
                    <a:pt x="2971" y="34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788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8" name="object 2108" descr=""/>
            <p:cNvSpPr/>
            <p:nvPr/>
          </p:nvSpPr>
          <p:spPr>
            <a:xfrm>
              <a:off x="1901714" y="5493725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584" y="0"/>
                  </a:moveTo>
                  <a:lnTo>
                    <a:pt x="0" y="139"/>
                  </a:lnTo>
                  <a:lnTo>
                    <a:pt x="482" y="292"/>
                  </a:lnTo>
                  <a:lnTo>
                    <a:pt x="965" y="457"/>
                  </a:lnTo>
                  <a:lnTo>
                    <a:pt x="1447" y="609"/>
                  </a:lnTo>
                  <a:lnTo>
                    <a:pt x="1079" y="11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658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9" name="object 2109" descr=""/>
            <p:cNvSpPr/>
            <p:nvPr/>
          </p:nvSpPr>
          <p:spPr>
            <a:xfrm>
              <a:off x="1905003" y="549371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397" y="0"/>
                  </a:moveTo>
                  <a:lnTo>
                    <a:pt x="762" y="12"/>
                  </a:lnTo>
                  <a:lnTo>
                    <a:pt x="342" y="406"/>
                  </a:lnTo>
                  <a:lnTo>
                    <a:pt x="0" y="901"/>
                  </a:lnTo>
                  <a:lnTo>
                    <a:pt x="215" y="1231"/>
                  </a:lnTo>
                  <a:lnTo>
                    <a:pt x="660" y="1498"/>
                  </a:lnTo>
                  <a:lnTo>
                    <a:pt x="1092" y="1472"/>
                  </a:lnTo>
                  <a:lnTo>
                    <a:pt x="1502" y="1231"/>
                  </a:lnTo>
                  <a:lnTo>
                    <a:pt x="1694" y="901"/>
                  </a:lnTo>
                  <a:lnTo>
                    <a:pt x="1651" y="24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9B3B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0" name="object 2110" descr=""/>
            <p:cNvSpPr/>
            <p:nvPr/>
          </p:nvSpPr>
          <p:spPr>
            <a:xfrm>
              <a:off x="1892620" y="5544946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431" y="0"/>
                  </a:moveTo>
                  <a:lnTo>
                    <a:pt x="0" y="2832"/>
                  </a:lnTo>
                  <a:lnTo>
                    <a:pt x="2438" y="3848"/>
                  </a:lnTo>
                  <a:lnTo>
                    <a:pt x="4952" y="3060"/>
                  </a:lnTo>
                  <a:lnTo>
                    <a:pt x="7416" y="3187"/>
                  </a:lnTo>
                  <a:lnTo>
                    <a:pt x="7340" y="2844"/>
                  </a:lnTo>
                  <a:lnTo>
                    <a:pt x="7950" y="2514"/>
                  </a:lnTo>
                  <a:lnTo>
                    <a:pt x="8623" y="2514"/>
                  </a:lnTo>
                  <a:lnTo>
                    <a:pt x="9283" y="2387"/>
                  </a:lnTo>
                  <a:lnTo>
                    <a:pt x="9677" y="2133"/>
                  </a:lnTo>
                  <a:lnTo>
                    <a:pt x="9893" y="1765"/>
                  </a:lnTo>
                  <a:lnTo>
                    <a:pt x="9893" y="1295"/>
                  </a:lnTo>
                  <a:lnTo>
                    <a:pt x="9753" y="838"/>
                  </a:lnTo>
                  <a:lnTo>
                    <a:pt x="9448" y="546"/>
                  </a:lnTo>
                  <a:lnTo>
                    <a:pt x="8978" y="444"/>
                  </a:lnTo>
                  <a:lnTo>
                    <a:pt x="8280" y="381"/>
                  </a:lnTo>
                  <a:lnTo>
                    <a:pt x="6984" y="800"/>
                  </a:lnTo>
                  <a:lnTo>
                    <a:pt x="4140" y="1092"/>
                  </a:lnTo>
                  <a:lnTo>
                    <a:pt x="3047" y="2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B7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1" name="object 2111" descr=""/>
            <p:cNvSpPr/>
            <p:nvPr/>
          </p:nvSpPr>
          <p:spPr>
            <a:xfrm>
              <a:off x="1891464" y="554567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625" y="0"/>
                  </a:moveTo>
                  <a:lnTo>
                    <a:pt x="0" y="1193"/>
                  </a:lnTo>
                  <a:lnTo>
                    <a:pt x="0" y="1574"/>
                  </a:lnTo>
                  <a:lnTo>
                    <a:pt x="12" y="1943"/>
                  </a:lnTo>
                  <a:lnTo>
                    <a:pt x="12" y="2324"/>
                  </a:lnTo>
                  <a:lnTo>
                    <a:pt x="393" y="2247"/>
                  </a:lnTo>
                  <a:lnTo>
                    <a:pt x="774" y="2184"/>
                  </a:lnTo>
                  <a:lnTo>
                    <a:pt x="1155" y="2108"/>
                  </a:lnTo>
                  <a:lnTo>
                    <a:pt x="2184" y="685"/>
                  </a:lnTo>
                  <a:lnTo>
                    <a:pt x="4305" y="1866"/>
                  </a:lnTo>
                  <a:lnTo>
                    <a:pt x="5295" y="368"/>
                  </a:lnTo>
                  <a:lnTo>
                    <a:pt x="3530" y="62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2" name="object 2112" descr=""/>
            <p:cNvSpPr/>
            <p:nvPr/>
          </p:nvSpPr>
          <p:spPr>
            <a:xfrm>
              <a:off x="1940963" y="5535502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2819" y="0"/>
                  </a:moveTo>
                  <a:lnTo>
                    <a:pt x="2095" y="88"/>
                  </a:lnTo>
                  <a:lnTo>
                    <a:pt x="1422" y="495"/>
                  </a:lnTo>
                  <a:lnTo>
                    <a:pt x="495" y="1422"/>
                  </a:lnTo>
                  <a:lnTo>
                    <a:pt x="0" y="2489"/>
                  </a:lnTo>
                  <a:lnTo>
                    <a:pt x="253" y="3835"/>
                  </a:lnTo>
                  <a:lnTo>
                    <a:pt x="2311" y="3949"/>
                  </a:lnTo>
                  <a:lnTo>
                    <a:pt x="1498" y="5080"/>
                  </a:lnTo>
                  <a:lnTo>
                    <a:pt x="1041" y="6070"/>
                  </a:lnTo>
                  <a:lnTo>
                    <a:pt x="1092" y="6553"/>
                  </a:lnTo>
                  <a:lnTo>
                    <a:pt x="1308" y="6959"/>
                  </a:lnTo>
                  <a:lnTo>
                    <a:pt x="1663" y="7302"/>
                  </a:lnTo>
                  <a:lnTo>
                    <a:pt x="3797" y="7010"/>
                  </a:lnTo>
                  <a:lnTo>
                    <a:pt x="4521" y="6426"/>
                  </a:lnTo>
                  <a:lnTo>
                    <a:pt x="4851" y="6121"/>
                  </a:lnTo>
                  <a:lnTo>
                    <a:pt x="6997" y="5981"/>
                  </a:lnTo>
                  <a:lnTo>
                    <a:pt x="7289" y="5689"/>
                  </a:lnTo>
                  <a:lnTo>
                    <a:pt x="7531" y="5359"/>
                  </a:lnTo>
                  <a:lnTo>
                    <a:pt x="7683" y="4978"/>
                  </a:lnTo>
                  <a:lnTo>
                    <a:pt x="7950" y="4127"/>
                  </a:lnTo>
                  <a:lnTo>
                    <a:pt x="8648" y="3619"/>
                  </a:lnTo>
                  <a:lnTo>
                    <a:pt x="9207" y="3009"/>
                  </a:lnTo>
                  <a:lnTo>
                    <a:pt x="9321" y="2552"/>
                  </a:lnTo>
                  <a:lnTo>
                    <a:pt x="9270" y="2120"/>
                  </a:lnTo>
                  <a:lnTo>
                    <a:pt x="9004" y="1727"/>
                  </a:lnTo>
                  <a:lnTo>
                    <a:pt x="7429" y="406"/>
                  </a:lnTo>
                  <a:lnTo>
                    <a:pt x="5384" y="622"/>
                  </a:lnTo>
                  <a:lnTo>
                    <a:pt x="3568" y="76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DAC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3" name="object 2113" descr=""/>
            <p:cNvSpPr/>
            <p:nvPr/>
          </p:nvSpPr>
          <p:spPr>
            <a:xfrm>
              <a:off x="1949402" y="5537345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20">
                  <a:moveTo>
                    <a:pt x="2517" y="0"/>
                  </a:moveTo>
                  <a:lnTo>
                    <a:pt x="1539" y="50"/>
                  </a:lnTo>
                  <a:lnTo>
                    <a:pt x="714" y="749"/>
                  </a:lnTo>
                  <a:lnTo>
                    <a:pt x="650" y="1079"/>
                  </a:lnTo>
                  <a:lnTo>
                    <a:pt x="40" y="1587"/>
                  </a:lnTo>
                  <a:lnTo>
                    <a:pt x="0" y="2451"/>
                  </a:lnTo>
                  <a:lnTo>
                    <a:pt x="142" y="2959"/>
                  </a:lnTo>
                  <a:lnTo>
                    <a:pt x="498" y="3594"/>
                  </a:lnTo>
                  <a:lnTo>
                    <a:pt x="1222" y="3835"/>
                  </a:lnTo>
                  <a:lnTo>
                    <a:pt x="2441" y="5181"/>
                  </a:lnTo>
                  <a:lnTo>
                    <a:pt x="2976" y="6019"/>
                  </a:lnTo>
                  <a:lnTo>
                    <a:pt x="3076" y="7251"/>
                  </a:lnTo>
                  <a:lnTo>
                    <a:pt x="3533" y="7302"/>
                  </a:lnTo>
                  <a:lnTo>
                    <a:pt x="4295" y="6883"/>
                  </a:lnTo>
                  <a:lnTo>
                    <a:pt x="5555" y="6883"/>
                  </a:lnTo>
                  <a:lnTo>
                    <a:pt x="5946" y="6438"/>
                  </a:lnTo>
                  <a:lnTo>
                    <a:pt x="5946" y="6019"/>
                  </a:lnTo>
                  <a:lnTo>
                    <a:pt x="6187" y="5727"/>
                  </a:lnTo>
                  <a:lnTo>
                    <a:pt x="6136" y="3581"/>
                  </a:lnTo>
                  <a:lnTo>
                    <a:pt x="8129" y="3581"/>
                  </a:lnTo>
                  <a:lnTo>
                    <a:pt x="8407" y="2959"/>
                  </a:lnTo>
                  <a:lnTo>
                    <a:pt x="8348" y="2235"/>
                  </a:lnTo>
                  <a:lnTo>
                    <a:pt x="8245" y="1981"/>
                  </a:lnTo>
                  <a:lnTo>
                    <a:pt x="7330" y="1079"/>
                  </a:lnTo>
                  <a:lnTo>
                    <a:pt x="6055" y="749"/>
                  </a:lnTo>
                  <a:lnTo>
                    <a:pt x="4981" y="355"/>
                  </a:lnTo>
                  <a:lnTo>
                    <a:pt x="4016" y="101"/>
                  </a:lnTo>
                  <a:lnTo>
                    <a:pt x="3520" y="50"/>
                  </a:lnTo>
                  <a:lnTo>
                    <a:pt x="2517" y="0"/>
                  </a:lnTo>
                  <a:close/>
                </a:path>
                <a:path w="8889" h="7620">
                  <a:moveTo>
                    <a:pt x="5555" y="6883"/>
                  </a:moveTo>
                  <a:lnTo>
                    <a:pt x="4295" y="6883"/>
                  </a:lnTo>
                  <a:lnTo>
                    <a:pt x="5298" y="7175"/>
                  </a:lnTo>
                  <a:lnTo>
                    <a:pt x="5555" y="6883"/>
                  </a:lnTo>
                  <a:close/>
                </a:path>
                <a:path w="8889" h="7620">
                  <a:moveTo>
                    <a:pt x="8129" y="3581"/>
                  </a:moveTo>
                  <a:lnTo>
                    <a:pt x="6136" y="3581"/>
                  </a:lnTo>
                  <a:lnTo>
                    <a:pt x="7787" y="4254"/>
                  </a:lnTo>
                  <a:lnTo>
                    <a:pt x="8129" y="3581"/>
                  </a:lnTo>
                  <a:close/>
                </a:path>
              </a:pathLst>
            </a:custGeom>
            <a:solidFill>
              <a:srgbClr val="DED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4" name="object 2114" descr=""/>
            <p:cNvSpPr/>
            <p:nvPr/>
          </p:nvSpPr>
          <p:spPr>
            <a:xfrm>
              <a:off x="1937962" y="554278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616" y="0"/>
                  </a:moveTo>
                  <a:lnTo>
                    <a:pt x="1968" y="0"/>
                  </a:lnTo>
                  <a:lnTo>
                    <a:pt x="1308" y="152"/>
                  </a:lnTo>
                  <a:lnTo>
                    <a:pt x="876" y="279"/>
                  </a:lnTo>
                  <a:lnTo>
                    <a:pt x="495" y="495"/>
                  </a:lnTo>
                  <a:lnTo>
                    <a:pt x="165" y="800"/>
                  </a:lnTo>
                  <a:lnTo>
                    <a:pt x="38" y="939"/>
                  </a:lnTo>
                  <a:lnTo>
                    <a:pt x="25" y="1219"/>
                  </a:lnTo>
                  <a:lnTo>
                    <a:pt x="0" y="1473"/>
                  </a:lnTo>
                  <a:lnTo>
                    <a:pt x="139" y="1701"/>
                  </a:lnTo>
                  <a:lnTo>
                    <a:pt x="673" y="2057"/>
                  </a:lnTo>
                  <a:lnTo>
                    <a:pt x="965" y="2146"/>
                  </a:lnTo>
                  <a:lnTo>
                    <a:pt x="1269" y="2146"/>
                  </a:lnTo>
                  <a:lnTo>
                    <a:pt x="2946" y="2019"/>
                  </a:lnTo>
                  <a:lnTo>
                    <a:pt x="3797" y="1968"/>
                  </a:lnTo>
                  <a:lnTo>
                    <a:pt x="4610" y="1904"/>
                  </a:lnTo>
                  <a:lnTo>
                    <a:pt x="5079" y="1663"/>
                  </a:lnTo>
                  <a:lnTo>
                    <a:pt x="4394" y="812"/>
                  </a:lnTo>
                  <a:lnTo>
                    <a:pt x="4063" y="520"/>
                  </a:lnTo>
                  <a:lnTo>
                    <a:pt x="3695" y="304"/>
                  </a:lnTo>
                  <a:lnTo>
                    <a:pt x="3276" y="13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9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5" name="object 2115" descr=""/>
            <p:cNvSpPr/>
            <p:nvPr/>
          </p:nvSpPr>
          <p:spPr>
            <a:xfrm>
              <a:off x="1939808" y="554096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58" y="0"/>
                  </a:moveTo>
                  <a:lnTo>
                    <a:pt x="1460" y="25"/>
                  </a:lnTo>
                  <a:lnTo>
                    <a:pt x="711" y="393"/>
                  </a:lnTo>
                  <a:lnTo>
                    <a:pt x="0" y="1714"/>
                  </a:lnTo>
                  <a:lnTo>
                    <a:pt x="876" y="2197"/>
                  </a:lnTo>
                  <a:lnTo>
                    <a:pt x="1879" y="2616"/>
                  </a:lnTo>
                  <a:lnTo>
                    <a:pt x="2324" y="2641"/>
                  </a:lnTo>
                  <a:lnTo>
                    <a:pt x="2552" y="2641"/>
                  </a:lnTo>
                  <a:lnTo>
                    <a:pt x="2666" y="2374"/>
                  </a:lnTo>
                  <a:lnTo>
                    <a:pt x="2755" y="2108"/>
                  </a:lnTo>
                  <a:lnTo>
                    <a:pt x="2819" y="1828"/>
                  </a:lnTo>
                  <a:lnTo>
                    <a:pt x="2806" y="1447"/>
                  </a:lnTo>
                  <a:lnTo>
                    <a:pt x="2781" y="1054"/>
                  </a:lnTo>
                  <a:lnTo>
                    <a:pt x="2768" y="660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6" name="object 2116" descr=""/>
            <p:cNvSpPr/>
            <p:nvPr/>
          </p:nvSpPr>
          <p:spPr>
            <a:xfrm>
              <a:off x="1947858" y="553986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761" y="0"/>
                  </a:moveTo>
                  <a:lnTo>
                    <a:pt x="0" y="507"/>
                  </a:lnTo>
                  <a:lnTo>
                    <a:pt x="101" y="1612"/>
                  </a:lnTo>
                  <a:lnTo>
                    <a:pt x="3225" y="1841"/>
                  </a:lnTo>
                  <a:lnTo>
                    <a:pt x="2158" y="673"/>
                  </a:lnTo>
                  <a:lnTo>
                    <a:pt x="1473" y="63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8E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7" name="object 2117" descr=""/>
            <p:cNvSpPr/>
            <p:nvPr/>
          </p:nvSpPr>
          <p:spPr>
            <a:xfrm>
              <a:off x="1944766" y="554162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54" y="0"/>
                  </a:moveTo>
                  <a:lnTo>
                    <a:pt x="698" y="292"/>
                  </a:lnTo>
                  <a:lnTo>
                    <a:pt x="355" y="596"/>
                  </a:lnTo>
                  <a:lnTo>
                    <a:pt x="0" y="889"/>
                  </a:lnTo>
                  <a:lnTo>
                    <a:pt x="622" y="914"/>
                  </a:lnTo>
                  <a:lnTo>
                    <a:pt x="1003" y="66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DBCF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8" name="object 2118" descr=""/>
            <p:cNvSpPr/>
            <p:nvPr/>
          </p:nvSpPr>
          <p:spPr>
            <a:xfrm>
              <a:off x="1929461" y="5540681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79">
                  <a:moveTo>
                    <a:pt x="8559" y="0"/>
                  </a:moveTo>
                  <a:lnTo>
                    <a:pt x="7848" y="12"/>
                  </a:lnTo>
                  <a:lnTo>
                    <a:pt x="7366" y="50"/>
                  </a:lnTo>
                  <a:lnTo>
                    <a:pt x="6908" y="126"/>
                  </a:lnTo>
                  <a:lnTo>
                    <a:pt x="5308" y="596"/>
                  </a:lnTo>
                  <a:lnTo>
                    <a:pt x="4140" y="723"/>
                  </a:lnTo>
                  <a:lnTo>
                    <a:pt x="0" y="2273"/>
                  </a:lnTo>
                  <a:lnTo>
                    <a:pt x="0" y="2755"/>
                  </a:lnTo>
                  <a:lnTo>
                    <a:pt x="203" y="3238"/>
                  </a:lnTo>
                  <a:lnTo>
                    <a:pt x="1181" y="4178"/>
                  </a:lnTo>
                  <a:lnTo>
                    <a:pt x="2451" y="4063"/>
                  </a:lnTo>
                  <a:lnTo>
                    <a:pt x="4368" y="4152"/>
                  </a:lnTo>
                  <a:lnTo>
                    <a:pt x="5054" y="4279"/>
                  </a:lnTo>
                  <a:lnTo>
                    <a:pt x="5715" y="4508"/>
                  </a:lnTo>
                  <a:lnTo>
                    <a:pt x="6400" y="4648"/>
                  </a:lnTo>
                  <a:lnTo>
                    <a:pt x="7073" y="4673"/>
                  </a:lnTo>
                  <a:lnTo>
                    <a:pt x="7721" y="4356"/>
                  </a:lnTo>
                  <a:lnTo>
                    <a:pt x="8915" y="4000"/>
                  </a:lnTo>
                  <a:lnTo>
                    <a:pt x="8953" y="3771"/>
                  </a:lnTo>
                  <a:lnTo>
                    <a:pt x="8966" y="3543"/>
                  </a:lnTo>
                  <a:lnTo>
                    <a:pt x="8940" y="3301"/>
                  </a:lnTo>
                  <a:lnTo>
                    <a:pt x="8610" y="2070"/>
                  </a:lnTo>
                  <a:lnTo>
                    <a:pt x="10236" y="2539"/>
                  </a:lnTo>
                  <a:lnTo>
                    <a:pt x="10337" y="1689"/>
                  </a:lnTo>
                  <a:lnTo>
                    <a:pt x="10325" y="1231"/>
                  </a:lnTo>
                  <a:lnTo>
                    <a:pt x="10160" y="838"/>
                  </a:lnTo>
                  <a:lnTo>
                    <a:pt x="9842" y="520"/>
                  </a:lnTo>
                  <a:lnTo>
                    <a:pt x="9232" y="139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C689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9" name="object 2119" descr=""/>
            <p:cNvSpPr/>
            <p:nvPr/>
          </p:nvSpPr>
          <p:spPr>
            <a:xfrm>
              <a:off x="1930933" y="554857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489" y="0"/>
                  </a:moveTo>
                  <a:lnTo>
                    <a:pt x="2032" y="279"/>
                  </a:lnTo>
                  <a:lnTo>
                    <a:pt x="1358" y="431"/>
                  </a:lnTo>
                  <a:lnTo>
                    <a:pt x="0" y="711"/>
                  </a:lnTo>
                  <a:lnTo>
                    <a:pt x="1092" y="1828"/>
                  </a:lnTo>
                  <a:lnTo>
                    <a:pt x="2133" y="1803"/>
                  </a:lnTo>
                  <a:lnTo>
                    <a:pt x="3111" y="571"/>
                  </a:lnTo>
                  <a:lnTo>
                    <a:pt x="2857" y="1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5DE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0" name="object 2120" descr=""/>
            <p:cNvSpPr/>
            <p:nvPr/>
          </p:nvSpPr>
          <p:spPr>
            <a:xfrm>
              <a:off x="1932971" y="554800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371" y="0"/>
                  </a:moveTo>
                  <a:lnTo>
                    <a:pt x="584" y="127"/>
                  </a:lnTo>
                  <a:lnTo>
                    <a:pt x="0" y="850"/>
                  </a:lnTo>
                  <a:lnTo>
                    <a:pt x="355" y="952"/>
                  </a:lnTo>
                  <a:lnTo>
                    <a:pt x="723" y="1041"/>
                  </a:lnTo>
                  <a:lnTo>
                    <a:pt x="1079" y="1143"/>
                  </a:lnTo>
                  <a:lnTo>
                    <a:pt x="2235" y="8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588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1" name="object 2121" descr=""/>
            <p:cNvSpPr/>
            <p:nvPr/>
          </p:nvSpPr>
          <p:spPr>
            <a:xfrm>
              <a:off x="1934876" y="554489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41" y="0"/>
                  </a:moveTo>
                  <a:lnTo>
                    <a:pt x="76" y="101"/>
                  </a:lnTo>
                  <a:lnTo>
                    <a:pt x="0" y="698"/>
                  </a:lnTo>
                  <a:lnTo>
                    <a:pt x="647" y="1104"/>
                  </a:lnTo>
                  <a:lnTo>
                    <a:pt x="1092" y="1104"/>
                  </a:lnTo>
                  <a:lnTo>
                    <a:pt x="2311" y="13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DED8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2" name="object 2122" descr=""/>
            <p:cNvSpPr/>
            <p:nvPr/>
          </p:nvSpPr>
          <p:spPr>
            <a:xfrm>
              <a:off x="1954322" y="55442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60" y="0"/>
                  </a:moveTo>
                  <a:lnTo>
                    <a:pt x="279" y="88"/>
                  </a:lnTo>
                  <a:lnTo>
                    <a:pt x="0" y="558"/>
                  </a:lnTo>
                  <a:lnTo>
                    <a:pt x="38" y="1803"/>
                  </a:lnTo>
                  <a:lnTo>
                    <a:pt x="380" y="2031"/>
                  </a:lnTo>
                  <a:lnTo>
                    <a:pt x="736" y="2031"/>
                  </a:lnTo>
                  <a:lnTo>
                    <a:pt x="1092" y="1816"/>
                  </a:lnTo>
                  <a:lnTo>
                    <a:pt x="1371" y="1638"/>
                  </a:lnTo>
                  <a:lnTo>
                    <a:pt x="1663" y="1536"/>
                  </a:lnTo>
                  <a:lnTo>
                    <a:pt x="1993" y="1498"/>
                  </a:lnTo>
                  <a:lnTo>
                    <a:pt x="1130" y="266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AF5C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3" name="object 2123" descr=""/>
            <p:cNvSpPr/>
            <p:nvPr/>
          </p:nvSpPr>
          <p:spPr>
            <a:xfrm>
              <a:off x="1952938" y="554354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422" y="0"/>
                  </a:moveTo>
                  <a:lnTo>
                    <a:pt x="660" y="406"/>
                  </a:lnTo>
                  <a:lnTo>
                    <a:pt x="0" y="1104"/>
                  </a:lnTo>
                  <a:lnTo>
                    <a:pt x="1384" y="1295"/>
                  </a:lnTo>
                  <a:lnTo>
                    <a:pt x="1752" y="1193"/>
                  </a:lnTo>
                  <a:lnTo>
                    <a:pt x="2133" y="1104"/>
                  </a:lnTo>
                  <a:lnTo>
                    <a:pt x="2514" y="1003"/>
                  </a:lnTo>
                  <a:lnTo>
                    <a:pt x="2438" y="495"/>
                  </a:lnTo>
                  <a:lnTo>
                    <a:pt x="2413" y="241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4" name="object 2124" descr=""/>
            <p:cNvSpPr/>
            <p:nvPr/>
          </p:nvSpPr>
          <p:spPr>
            <a:xfrm>
              <a:off x="1954242" y="554603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25" y="0"/>
                  </a:moveTo>
                  <a:lnTo>
                    <a:pt x="469" y="0"/>
                  </a:lnTo>
                  <a:lnTo>
                    <a:pt x="114" y="63"/>
                  </a:lnTo>
                  <a:lnTo>
                    <a:pt x="126" y="355"/>
                  </a:lnTo>
                  <a:lnTo>
                    <a:pt x="88" y="647"/>
                  </a:lnTo>
                  <a:lnTo>
                    <a:pt x="0" y="939"/>
                  </a:lnTo>
                  <a:lnTo>
                    <a:pt x="1168" y="787"/>
                  </a:lnTo>
                  <a:lnTo>
                    <a:pt x="1168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D5B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5" name="object 2125" descr=""/>
            <p:cNvSpPr/>
            <p:nvPr/>
          </p:nvSpPr>
          <p:spPr>
            <a:xfrm>
              <a:off x="1923947" y="554174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4190" y="0"/>
                  </a:moveTo>
                  <a:lnTo>
                    <a:pt x="0" y="3022"/>
                  </a:lnTo>
                  <a:lnTo>
                    <a:pt x="317" y="4000"/>
                  </a:lnTo>
                  <a:lnTo>
                    <a:pt x="698" y="4356"/>
                  </a:lnTo>
                  <a:lnTo>
                    <a:pt x="1650" y="5283"/>
                  </a:lnTo>
                  <a:lnTo>
                    <a:pt x="2006" y="5676"/>
                  </a:lnTo>
                  <a:lnTo>
                    <a:pt x="2666" y="5219"/>
                  </a:lnTo>
                  <a:lnTo>
                    <a:pt x="3759" y="4178"/>
                  </a:lnTo>
                  <a:lnTo>
                    <a:pt x="4432" y="3365"/>
                  </a:lnTo>
                  <a:lnTo>
                    <a:pt x="5803" y="3213"/>
                  </a:lnTo>
                  <a:lnTo>
                    <a:pt x="5956" y="1892"/>
                  </a:lnTo>
                  <a:lnTo>
                    <a:pt x="5854" y="1625"/>
                  </a:lnTo>
                  <a:lnTo>
                    <a:pt x="5765" y="1358"/>
                  </a:lnTo>
                  <a:lnTo>
                    <a:pt x="5664" y="1092"/>
                  </a:lnTo>
                  <a:lnTo>
                    <a:pt x="5118" y="114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6" name="object 2126" descr=""/>
            <p:cNvSpPr/>
            <p:nvPr/>
          </p:nvSpPr>
          <p:spPr>
            <a:xfrm>
              <a:off x="1919880" y="554270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025" y="0"/>
                  </a:moveTo>
                  <a:lnTo>
                    <a:pt x="114" y="1777"/>
                  </a:lnTo>
                  <a:lnTo>
                    <a:pt x="12" y="1943"/>
                  </a:lnTo>
                  <a:lnTo>
                    <a:pt x="12" y="2235"/>
                  </a:lnTo>
                  <a:lnTo>
                    <a:pt x="0" y="2527"/>
                  </a:lnTo>
                  <a:lnTo>
                    <a:pt x="126" y="2781"/>
                  </a:lnTo>
                  <a:lnTo>
                    <a:pt x="393" y="3009"/>
                  </a:lnTo>
                  <a:lnTo>
                    <a:pt x="3047" y="3035"/>
                  </a:lnTo>
                  <a:lnTo>
                    <a:pt x="4381" y="3035"/>
                  </a:lnTo>
                  <a:lnTo>
                    <a:pt x="4825" y="2349"/>
                  </a:lnTo>
                  <a:lnTo>
                    <a:pt x="5765" y="1955"/>
                  </a:lnTo>
                  <a:lnTo>
                    <a:pt x="5664" y="927"/>
                  </a:lnTo>
                  <a:lnTo>
                    <a:pt x="4952" y="152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915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7" name="object 2127" descr=""/>
            <p:cNvSpPr/>
            <p:nvPr/>
          </p:nvSpPr>
          <p:spPr>
            <a:xfrm>
              <a:off x="1915716" y="554383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777" y="0"/>
                  </a:moveTo>
                  <a:lnTo>
                    <a:pt x="1054" y="152"/>
                  </a:lnTo>
                  <a:lnTo>
                    <a:pt x="393" y="596"/>
                  </a:lnTo>
                  <a:lnTo>
                    <a:pt x="50" y="1015"/>
                  </a:lnTo>
                  <a:lnTo>
                    <a:pt x="0" y="1460"/>
                  </a:lnTo>
                  <a:lnTo>
                    <a:pt x="253" y="1943"/>
                  </a:lnTo>
                  <a:lnTo>
                    <a:pt x="1320" y="2019"/>
                  </a:lnTo>
                  <a:lnTo>
                    <a:pt x="2387" y="2082"/>
                  </a:lnTo>
                  <a:lnTo>
                    <a:pt x="3454" y="2158"/>
                  </a:lnTo>
                  <a:lnTo>
                    <a:pt x="4190" y="1981"/>
                  </a:lnTo>
                  <a:lnTo>
                    <a:pt x="4559" y="1879"/>
                  </a:lnTo>
                  <a:lnTo>
                    <a:pt x="4508" y="1625"/>
                  </a:lnTo>
                  <a:lnTo>
                    <a:pt x="4457" y="1104"/>
                  </a:lnTo>
                  <a:lnTo>
                    <a:pt x="4025" y="393"/>
                  </a:lnTo>
                  <a:lnTo>
                    <a:pt x="3340" y="126"/>
                  </a:lnTo>
                  <a:lnTo>
                    <a:pt x="2552" y="2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77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8" name="object 2128" descr=""/>
            <p:cNvSpPr/>
            <p:nvPr/>
          </p:nvSpPr>
          <p:spPr>
            <a:xfrm>
              <a:off x="1924753" y="554683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60" y="0"/>
                  </a:moveTo>
                  <a:lnTo>
                    <a:pt x="38" y="469"/>
                  </a:lnTo>
                  <a:lnTo>
                    <a:pt x="0" y="876"/>
                  </a:lnTo>
                  <a:lnTo>
                    <a:pt x="812" y="1155"/>
                  </a:lnTo>
                  <a:lnTo>
                    <a:pt x="990" y="1041"/>
                  </a:lnTo>
                  <a:lnTo>
                    <a:pt x="1048" y="876"/>
                  </a:lnTo>
                  <a:lnTo>
                    <a:pt x="1066" y="342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9" name="object 2129" descr=""/>
            <p:cNvSpPr/>
            <p:nvPr/>
          </p:nvSpPr>
          <p:spPr>
            <a:xfrm>
              <a:off x="1925515" y="55469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93" y="0"/>
                  </a:moveTo>
                  <a:lnTo>
                    <a:pt x="38" y="0"/>
                  </a:lnTo>
                  <a:lnTo>
                    <a:pt x="0" y="342"/>
                  </a:lnTo>
                  <a:lnTo>
                    <a:pt x="0" y="698"/>
                  </a:lnTo>
                  <a:lnTo>
                    <a:pt x="50" y="1041"/>
                  </a:lnTo>
                  <a:lnTo>
                    <a:pt x="406" y="1015"/>
                  </a:lnTo>
                  <a:lnTo>
                    <a:pt x="1117" y="990"/>
                  </a:lnTo>
                  <a:lnTo>
                    <a:pt x="1092" y="660"/>
                  </a:lnTo>
                  <a:lnTo>
                    <a:pt x="1092" y="342"/>
                  </a:lnTo>
                  <a:lnTo>
                    <a:pt x="1104" y="12"/>
                  </a:lnTo>
                  <a:lnTo>
                    <a:pt x="749" y="1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CD8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0" name="object 2130" descr=""/>
            <p:cNvSpPr/>
            <p:nvPr/>
          </p:nvSpPr>
          <p:spPr>
            <a:xfrm>
              <a:off x="1900838" y="5543663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5">
                  <a:moveTo>
                    <a:pt x="12204" y="0"/>
                  </a:moveTo>
                  <a:lnTo>
                    <a:pt x="8509" y="1257"/>
                  </a:lnTo>
                  <a:lnTo>
                    <a:pt x="6324" y="2692"/>
                  </a:lnTo>
                  <a:lnTo>
                    <a:pt x="3365" y="1409"/>
                  </a:lnTo>
                  <a:lnTo>
                    <a:pt x="1320" y="3314"/>
                  </a:lnTo>
                  <a:lnTo>
                    <a:pt x="1028" y="3403"/>
                  </a:lnTo>
                  <a:lnTo>
                    <a:pt x="736" y="3416"/>
                  </a:lnTo>
                  <a:lnTo>
                    <a:pt x="431" y="3365"/>
                  </a:lnTo>
                  <a:lnTo>
                    <a:pt x="0" y="3644"/>
                  </a:lnTo>
                  <a:lnTo>
                    <a:pt x="88" y="4152"/>
                  </a:lnTo>
                  <a:lnTo>
                    <a:pt x="10833" y="4419"/>
                  </a:lnTo>
                  <a:lnTo>
                    <a:pt x="12065" y="3492"/>
                  </a:lnTo>
                  <a:lnTo>
                    <a:pt x="13512" y="3276"/>
                  </a:lnTo>
                  <a:lnTo>
                    <a:pt x="14998" y="3136"/>
                  </a:lnTo>
                  <a:lnTo>
                    <a:pt x="15113" y="2451"/>
                  </a:lnTo>
                  <a:lnTo>
                    <a:pt x="15138" y="1816"/>
                  </a:lnTo>
                  <a:lnTo>
                    <a:pt x="15074" y="1244"/>
                  </a:lnTo>
                  <a:lnTo>
                    <a:pt x="14376" y="241"/>
                  </a:lnTo>
                  <a:lnTo>
                    <a:pt x="13322" y="50"/>
                  </a:lnTo>
                  <a:lnTo>
                    <a:pt x="12204" y="0"/>
                  </a:lnTo>
                  <a:close/>
                </a:path>
              </a:pathLst>
            </a:custGeom>
            <a:solidFill>
              <a:srgbClr val="CFA4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1" name="object 2131" descr=""/>
            <p:cNvSpPr/>
            <p:nvPr/>
          </p:nvSpPr>
          <p:spPr>
            <a:xfrm>
              <a:off x="1899960" y="554703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308" y="0"/>
                  </a:moveTo>
                  <a:lnTo>
                    <a:pt x="0" y="762"/>
                  </a:lnTo>
                  <a:lnTo>
                    <a:pt x="482" y="838"/>
                  </a:lnTo>
                  <a:lnTo>
                    <a:pt x="965" y="774"/>
                  </a:lnTo>
                  <a:lnTo>
                    <a:pt x="1054" y="508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2" name="object 2132" descr=""/>
            <p:cNvSpPr/>
            <p:nvPr/>
          </p:nvSpPr>
          <p:spPr>
            <a:xfrm>
              <a:off x="1927703" y="5543649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2197" y="0"/>
                  </a:moveTo>
                  <a:lnTo>
                    <a:pt x="1181" y="495"/>
                  </a:lnTo>
                  <a:lnTo>
                    <a:pt x="330" y="1130"/>
                  </a:lnTo>
                  <a:lnTo>
                    <a:pt x="0" y="2273"/>
                  </a:lnTo>
                  <a:lnTo>
                    <a:pt x="2057" y="2044"/>
                  </a:lnTo>
                  <a:lnTo>
                    <a:pt x="3136" y="1511"/>
                  </a:lnTo>
                  <a:lnTo>
                    <a:pt x="4229" y="1523"/>
                  </a:lnTo>
                  <a:lnTo>
                    <a:pt x="5321" y="2031"/>
                  </a:lnTo>
                  <a:lnTo>
                    <a:pt x="5791" y="2095"/>
                  </a:lnTo>
                  <a:lnTo>
                    <a:pt x="6235" y="1943"/>
                  </a:lnTo>
                  <a:lnTo>
                    <a:pt x="7061" y="1409"/>
                  </a:lnTo>
                  <a:lnTo>
                    <a:pt x="6972" y="863"/>
                  </a:lnTo>
                  <a:lnTo>
                    <a:pt x="6235" y="330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E3F1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3" name="object 2133" descr=""/>
            <p:cNvSpPr/>
            <p:nvPr/>
          </p:nvSpPr>
          <p:spPr>
            <a:xfrm>
              <a:off x="1929752" y="554395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3263" y="1739"/>
                  </a:moveTo>
                  <a:lnTo>
                    <a:pt x="2171" y="596"/>
                  </a:lnTo>
                  <a:lnTo>
                    <a:pt x="1079" y="622"/>
                  </a:lnTo>
                  <a:lnTo>
                    <a:pt x="0" y="1752"/>
                  </a:lnTo>
                  <a:lnTo>
                    <a:pt x="1092" y="1752"/>
                  </a:lnTo>
                  <a:lnTo>
                    <a:pt x="2171" y="1739"/>
                  </a:lnTo>
                  <a:lnTo>
                    <a:pt x="3263" y="1739"/>
                  </a:lnTo>
                  <a:close/>
                </a:path>
                <a:path w="5714" h="1904">
                  <a:moveTo>
                    <a:pt x="5397" y="1536"/>
                  </a:moveTo>
                  <a:lnTo>
                    <a:pt x="5384" y="1244"/>
                  </a:lnTo>
                  <a:lnTo>
                    <a:pt x="5359" y="939"/>
                  </a:lnTo>
                  <a:lnTo>
                    <a:pt x="5181" y="355"/>
                  </a:lnTo>
                  <a:lnTo>
                    <a:pt x="4826" y="0"/>
                  </a:lnTo>
                  <a:lnTo>
                    <a:pt x="4178" y="25"/>
                  </a:lnTo>
                  <a:lnTo>
                    <a:pt x="4178" y="1651"/>
                  </a:lnTo>
                  <a:lnTo>
                    <a:pt x="4584" y="1714"/>
                  </a:lnTo>
                  <a:lnTo>
                    <a:pt x="4978" y="1765"/>
                  </a:lnTo>
                  <a:lnTo>
                    <a:pt x="5384" y="1828"/>
                  </a:lnTo>
                  <a:lnTo>
                    <a:pt x="5397" y="1536"/>
                  </a:lnTo>
                  <a:close/>
                </a:path>
              </a:pathLst>
            </a:custGeom>
            <a:solidFill>
              <a:srgbClr val="DACB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4" name="object 2134" descr=""/>
            <p:cNvSpPr/>
            <p:nvPr/>
          </p:nvSpPr>
          <p:spPr>
            <a:xfrm>
              <a:off x="1904923" y="5537749"/>
              <a:ext cx="18415" cy="8890"/>
            </a:xfrm>
            <a:custGeom>
              <a:avLst/>
              <a:gdLst/>
              <a:ahLst/>
              <a:cxnLst/>
              <a:rect l="l" t="t" r="r" b="b"/>
              <a:pathLst>
                <a:path w="18414" h="8889">
                  <a:moveTo>
                    <a:pt x="13665" y="0"/>
                  </a:moveTo>
                  <a:lnTo>
                    <a:pt x="12090" y="228"/>
                  </a:lnTo>
                  <a:lnTo>
                    <a:pt x="9372" y="1536"/>
                  </a:lnTo>
                  <a:lnTo>
                    <a:pt x="8026" y="1689"/>
                  </a:lnTo>
                  <a:lnTo>
                    <a:pt x="6743" y="2070"/>
                  </a:lnTo>
                  <a:lnTo>
                    <a:pt x="5664" y="2425"/>
                  </a:lnTo>
                  <a:lnTo>
                    <a:pt x="4521" y="2603"/>
                  </a:lnTo>
                  <a:lnTo>
                    <a:pt x="3416" y="2857"/>
                  </a:lnTo>
                  <a:lnTo>
                    <a:pt x="2717" y="3060"/>
                  </a:lnTo>
                  <a:lnTo>
                    <a:pt x="2082" y="3352"/>
                  </a:lnTo>
                  <a:lnTo>
                    <a:pt x="1752" y="4064"/>
                  </a:lnTo>
                  <a:lnTo>
                    <a:pt x="1574" y="4305"/>
                  </a:lnTo>
                  <a:lnTo>
                    <a:pt x="1181" y="4749"/>
                  </a:lnTo>
                  <a:lnTo>
                    <a:pt x="2832" y="6451"/>
                  </a:lnTo>
                  <a:lnTo>
                    <a:pt x="965" y="6616"/>
                  </a:lnTo>
                  <a:lnTo>
                    <a:pt x="101" y="7226"/>
                  </a:lnTo>
                  <a:lnTo>
                    <a:pt x="0" y="7747"/>
                  </a:lnTo>
                  <a:lnTo>
                    <a:pt x="152" y="8178"/>
                  </a:lnTo>
                  <a:lnTo>
                    <a:pt x="584" y="8496"/>
                  </a:lnTo>
                  <a:lnTo>
                    <a:pt x="1803" y="8724"/>
                  </a:lnTo>
                  <a:lnTo>
                    <a:pt x="4241" y="8585"/>
                  </a:lnTo>
                  <a:lnTo>
                    <a:pt x="4698" y="8369"/>
                  </a:lnTo>
                  <a:lnTo>
                    <a:pt x="4991" y="8026"/>
                  </a:lnTo>
                  <a:lnTo>
                    <a:pt x="5118" y="7543"/>
                  </a:lnTo>
                  <a:lnTo>
                    <a:pt x="5892" y="5511"/>
                  </a:lnTo>
                  <a:lnTo>
                    <a:pt x="7886" y="6235"/>
                  </a:lnTo>
                  <a:lnTo>
                    <a:pt x="9296" y="5638"/>
                  </a:lnTo>
                  <a:lnTo>
                    <a:pt x="11569" y="4965"/>
                  </a:lnTo>
                  <a:lnTo>
                    <a:pt x="17792" y="2247"/>
                  </a:lnTo>
                  <a:lnTo>
                    <a:pt x="17703" y="1752"/>
                  </a:lnTo>
                  <a:lnTo>
                    <a:pt x="17119" y="901"/>
                  </a:lnTo>
                  <a:lnTo>
                    <a:pt x="16268" y="482"/>
                  </a:lnTo>
                  <a:lnTo>
                    <a:pt x="15316" y="215"/>
                  </a:lnTo>
                  <a:lnTo>
                    <a:pt x="13665" y="0"/>
                  </a:lnTo>
                  <a:close/>
                </a:path>
              </a:pathLst>
            </a:custGeom>
            <a:solidFill>
              <a:srgbClr val="E1D5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5" name="object 2135" descr=""/>
            <p:cNvSpPr/>
            <p:nvPr/>
          </p:nvSpPr>
          <p:spPr>
            <a:xfrm>
              <a:off x="1899608" y="5544758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701" y="0"/>
                  </a:moveTo>
                  <a:lnTo>
                    <a:pt x="0" y="990"/>
                  </a:lnTo>
                  <a:lnTo>
                    <a:pt x="901" y="1079"/>
                  </a:lnTo>
                  <a:lnTo>
                    <a:pt x="1803" y="1155"/>
                  </a:lnTo>
                  <a:lnTo>
                    <a:pt x="2705" y="1244"/>
                  </a:lnTo>
                  <a:lnTo>
                    <a:pt x="3848" y="1689"/>
                  </a:lnTo>
                  <a:lnTo>
                    <a:pt x="4978" y="2019"/>
                  </a:lnTo>
                  <a:lnTo>
                    <a:pt x="5956" y="901"/>
                  </a:lnTo>
                  <a:lnTo>
                    <a:pt x="5803" y="647"/>
                  </a:lnTo>
                  <a:lnTo>
                    <a:pt x="5626" y="419"/>
                  </a:lnTo>
                  <a:lnTo>
                    <a:pt x="5422" y="215"/>
                  </a:lnTo>
                  <a:lnTo>
                    <a:pt x="3581" y="2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BD7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6" name="object 2136" descr=""/>
            <p:cNvSpPr/>
            <p:nvPr/>
          </p:nvSpPr>
          <p:spPr>
            <a:xfrm>
              <a:off x="1891065" y="5534485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2539" y="0"/>
                  </a:moveTo>
                  <a:lnTo>
                    <a:pt x="317" y="1549"/>
                  </a:lnTo>
                  <a:lnTo>
                    <a:pt x="0" y="2031"/>
                  </a:lnTo>
                  <a:lnTo>
                    <a:pt x="0" y="2514"/>
                  </a:lnTo>
                  <a:lnTo>
                    <a:pt x="304" y="2997"/>
                  </a:lnTo>
                  <a:lnTo>
                    <a:pt x="2565" y="4737"/>
                  </a:lnTo>
                  <a:lnTo>
                    <a:pt x="5549" y="3378"/>
                  </a:lnTo>
                  <a:lnTo>
                    <a:pt x="7886" y="4787"/>
                  </a:lnTo>
                  <a:lnTo>
                    <a:pt x="8889" y="5156"/>
                  </a:lnTo>
                  <a:lnTo>
                    <a:pt x="9347" y="5435"/>
                  </a:lnTo>
                  <a:lnTo>
                    <a:pt x="9804" y="5422"/>
                  </a:lnTo>
                  <a:lnTo>
                    <a:pt x="10248" y="5130"/>
                  </a:lnTo>
                  <a:lnTo>
                    <a:pt x="10502" y="4698"/>
                  </a:lnTo>
                  <a:lnTo>
                    <a:pt x="10629" y="4216"/>
                  </a:lnTo>
                  <a:lnTo>
                    <a:pt x="10629" y="3708"/>
                  </a:lnTo>
                  <a:lnTo>
                    <a:pt x="7124" y="1384"/>
                  </a:lnTo>
                  <a:lnTo>
                    <a:pt x="4838" y="850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DACB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7" name="object 2137" descr=""/>
            <p:cNvSpPr/>
            <p:nvPr/>
          </p:nvSpPr>
          <p:spPr>
            <a:xfrm>
              <a:off x="1885960" y="5532445"/>
              <a:ext cx="9525" cy="5715"/>
            </a:xfrm>
            <a:custGeom>
              <a:avLst/>
              <a:gdLst/>
              <a:ahLst/>
              <a:cxnLst/>
              <a:rect l="l" t="t" r="r" b="b"/>
              <a:pathLst>
                <a:path w="9525" h="5714">
                  <a:moveTo>
                    <a:pt x="6642" y="0"/>
                  </a:moveTo>
                  <a:lnTo>
                    <a:pt x="4724" y="190"/>
                  </a:lnTo>
                  <a:lnTo>
                    <a:pt x="3200" y="1879"/>
                  </a:lnTo>
                  <a:lnTo>
                    <a:pt x="4076" y="3835"/>
                  </a:lnTo>
                  <a:lnTo>
                    <a:pt x="0" y="2997"/>
                  </a:lnTo>
                  <a:lnTo>
                    <a:pt x="1333" y="5181"/>
                  </a:lnTo>
                  <a:lnTo>
                    <a:pt x="2044" y="5562"/>
                  </a:lnTo>
                  <a:lnTo>
                    <a:pt x="2730" y="5575"/>
                  </a:lnTo>
                  <a:lnTo>
                    <a:pt x="3390" y="5054"/>
                  </a:lnTo>
                  <a:lnTo>
                    <a:pt x="5410" y="5029"/>
                  </a:lnTo>
                  <a:lnTo>
                    <a:pt x="5664" y="3530"/>
                  </a:lnTo>
                  <a:lnTo>
                    <a:pt x="6769" y="2984"/>
                  </a:lnTo>
                  <a:lnTo>
                    <a:pt x="8242" y="3797"/>
                  </a:lnTo>
                  <a:lnTo>
                    <a:pt x="9143" y="2540"/>
                  </a:lnTo>
                  <a:lnTo>
                    <a:pt x="9385" y="1752"/>
                  </a:lnTo>
                  <a:lnTo>
                    <a:pt x="9283" y="1041"/>
                  </a:lnTo>
                  <a:lnTo>
                    <a:pt x="8712" y="419"/>
                  </a:lnTo>
                  <a:lnTo>
                    <a:pt x="6642" y="0"/>
                  </a:lnTo>
                  <a:close/>
                </a:path>
              </a:pathLst>
            </a:custGeom>
            <a:solidFill>
              <a:srgbClr val="D2AF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8" name="object 2138" descr=""/>
            <p:cNvSpPr/>
            <p:nvPr/>
          </p:nvSpPr>
          <p:spPr>
            <a:xfrm>
              <a:off x="1885094" y="553671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308" y="0"/>
                  </a:moveTo>
                  <a:lnTo>
                    <a:pt x="596" y="0"/>
                  </a:lnTo>
                  <a:lnTo>
                    <a:pt x="63" y="889"/>
                  </a:lnTo>
                  <a:lnTo>
                    <a:pt x="127" y="1168"/>
                  </a:lnTo>
                  <a:lnTo>
                    <a:pt x="114" y="1435"/>
                  </a:lnTo>
                  <a:lnTo>
                    <a:pt x="0" y="1689"/>
                  </a:lnTo>
                  <a:lnTo>
                    <a:pt x="228" y="2400"/>
                  </a:lnTo>
                  <a:lnTo>
                    <a:pt x="850" y="2463"/>
                  </a:lnTo>
                  <a:lnTo>
                    <a:pt x="1447" y="2565"/>
                  </a:lnTo>
                  <a:lnTo>
                    <a:pt x="4267" y="2870"/>
                  </a:lnTo>
                  <a:lnTo>
                    <a:pt x="5397" y="2171"/>
                  </a:lnTo>
                  <a:lnTo>
                    <a:pt x="4559" y="1485"/>
                  </a:lnTo>
                  <a:lnTo>
                    <a:pt x="4254" y="787"/>
                  </a:lnTo>
                  <a:lnTo>
                    <a:pt x="3543" y="685"/>
                  </a:lnTo>
                  <a:lnTo>
                    <a:pt x="2832" y="571"/>
                  </a:lnTo>
                  <a:lnTo>
                    <a:pt x="2120" y="46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93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9" name="object 2139" descr=""/>
            <p:cNvSpPr/>
            <p:nvPr/>
          </p:nvSpPr>
          <p:spPr>
            <a:xfrm>
              <a:off x="1901051" y="55370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549" y="0"/>
                  </a:moveTo>
                  <a:lnTo>
                    <a:pt x="114" y="1104"/>
                  </a:lnTo>
                  <a:lnTo>
                    <a:pt x="0" y="2298"/>
                  </a:lnTo>
                  <a:lnTo>
                    <a:pt x="571" y="3200"/>
                  </a:lnTo>
                  <a:lnTo>
                    <a:pt x="1638" y="2882"/>
                  </a:lnTo>
                  <a:lnTo>
                    <a:pt x="2425" y="3289"/>
                  </a:lnTo>
                  <a:lnTo>
                    <a:pt x="2603" y="3289"/>
                  </a:lnTo>
                  <a:lnTo>
                    <a:pt x="2781" y="3302"/>
                  </a:lnTo>
                  <a:lnTo>
                    <a:pt x="2959" y="3340"/>
                  </a:lnTo>
                  <a:lnTo>
                    <a:pt x="3416" y="3149"/>
                  </a:lnTo>
                  <a:lnTo>
                    <a:pt x="3886" y="2921"/>
                  </a:lnTo>
                  <a:lnTo>
                    <a:pt x="4318" y="3403"/>
                  </a:lnTo>
                  <a:lnTo>
                    <a:pt x="4749" y="3937"/>
                  </a:lnTo>
                  <a:lnTo>
                    <a:pt x="5194" y="3949"/>
                  </a:lnTo>
                  <a:lnTo>
                    <a:pt x="5638" y="3454"/>
                  </a:lnTo>
                  <a:lnTo>
                    <a:pt x="5867" y="2946"/>
                  </a:lnTo>
                  <a:lnTo>
                    <a:pt x="5918" y="2413"/>
                  </a:lnTo>
                  <a:lnTo>
                    <a:pt x="5778" y="1866"/>
                  </a:lnTo>
                  <a:lnTo>
                    <a:pt x="5537" y="1371"/>
                  </a:lnTo>
                  <a:lnTo>
                    <a:pt x="5181" y="977"/>
                  </a:lnTo>
                  <a:lnTo>
                    <a:pt x="4699" y="698"/>
                  </a:lnTo>
                  <a:lnTo>
                    <a:pt x="3098" y="76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DECD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0" name="object 2140" descr=""/>
            <p:cNvSpPr/>
            <p:nvPr/>
          </p:nvSpPr>
          <p:spPr>
            <a:xfrm>
              <a:off x="1905151" y="553981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492" y="0"/>
                  </a:moveTo>
                  <a:lnTo>
                    <a:pt x="2451" y="114"/>
                  </a:lnTo>
                  <a:lnTo>
                    <a:pt x="1257" y="457"/>
                  </a:lnTo>
                  <a:lnTo>
                    <a:pt x="914" y="533"/>
                  </a:lnTo>
                  <a:lnTo>
                    <a:pt x="558" y="596"/>
                  </a:lnTo>
                  <a:lnTo>
                    <a:pt x="215" y="673"/>
                  </a:lnTo>
                  <a:lnTo>
                    <a:pt x="177" y="1003"/>
                  </a:lnTo>
                  <a:lnTo>
                    <a:pt x="101" y="1333"/>
                  </a:lnTo>
                  <a:lnTo>
                    <a:pt x="0" y="1663"/>
                  </a:lnTo>
                  <a:lnTo>
                    <a:pt x="507" y="1765"/>
                  </a:lnTo>
                  <a:lnTo>
                    <a:pt x="1523" y="1993"/>
                  </a:lnTo>
                  <a:lnTo>
                    <a:pt x="2120" y="1917"/>
                  </a:lnTo>
                  <a:lnTo>
                    <a:pt x="2717" y="1854"/>
                  </a:lnTo>
                  <a:lnTo>
                    <a:pt x="3314" y="1777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BA6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1" name="object 2141" descr=""/>
            <p:cNvSpPr/>
            <p:nvPr/>
          </p:nvSpPr>
          <p:spPr>
            <a:xfrm>
              <a:off x="1899958" y="553937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3517" y="990"/>
                  </a:moveTo>
                  <a:lnTo>
                    <a:pt x="2921" y="127"/>
                  </a:lnTo>
                  <a:lnTo>
                    <a:pt x="1981" y="139"/>
                  </a:lnTo>
                  <a:lnTo>
                    <a:pt x="1092" y="0"/>
                  </a:lnTo>
                  <a:lnTo>
                    <a:pt x="723" y="88"/>
                  </a:lnTo>
                  <a:lnTo>
                    <a:pt x="355" y="190"/>
                  </a:lnTo>
                  <a:lnTo>
                    <a:pt x="0" y="279"/>
                  </a:lnTo>
                  <a:lnTo>
                    <a:pt x="965" y="1536"/>
                  </a:lnTo>
                  <a:lnTo>
                    <a:pt x="2260" y="1155"/>
                  </a:lnTo>
                  <a:lnTo>
                    <a:pt x="3517" y="990"/>
                  </a:lnTo>
                  <a:close/>
                </a:path>
                <a:path w="5714" h="1904">
                  <a:moveTo>
                    <a:pt x="5397" y="1092"/>
                  </a:moveTo>
                  <a:lnTo>
                    <a:pt x="4978" y="254"/>
                  </a:lnTo>
                  <a:lnTo>
                    <a:pt x="4521" y="482"/>
                  </a:lnTo>
                  <a:lnTo>
                    <a:pt x="4038" y="1028"/>
                  </a:lnTo>
                  <a:lnTo>
                    <a:pt x="4495" y="1054"/>
                  </a:lnTo>
                  <a:lnTo>
                    <a:pt x="4940" y="1066"/>
                  </a:lnTo>
                  <a:lnTo>
                    <a:pt x="5397" y="1092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2" name="object 2142" descr=""/>
            <p:cNvSpPr/>
            <p:nvPr/>
          </p:nvSpPr>
          <p:spPr>
            <a:xfrm>
              <a:off x="1885017" y="553476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924" y="0"/>
                  </a:moveTo>
                  <a:lnTo>
                    <a:pt x="3594" y="38"/>
                  </a:lnTo>
                  <a:lnTo>
                    <a:pt x="3289" y="444"/>
                  </a:lnTo>
                  <a:lnTo>
                    <a:pt x="50" y="444"/>
                  </a:lnTo>
                  <a:lnTo>
                    <a:pt x="76" y="800"/>
                  </a:lnTo>
                  <a:lnTo>
                    <a:pt x="63" y="1155"/>
                  </a:lnTo>
                  <a:lnTo>
                    <a:pt x="0" y="1511"/>
                  </a:lnTo>
                  <a:lnTo>
                    <a:pt x="50" y="1955"/>
                  </a:lnTo>
                  <a:lnTo>
                    <a:pt x="127" y="2844"/>
                  </a:lnTo>
                  <a:lnTo>
                    <a:pt x="2197" y="2425"/>
                  </a:lnTo>
                  <a:lnTo>
                    <a:pt x="2667" y="1625"/>
                  </a:lnTo>
                  <a:lnTo>
                    <a:pt x="3530" y="1663"/>
                  </a:lnTo>
                  <a:lnTo>
                    <a:pt x="4991" y="1168"/>
                  </a:lnTo>
                  <a:lnTo>
                    <a:pt x="4648" y="736"/>
                  </a:lnTo>
                  <a:lnTo>
                    <a:pt x="4267" y="406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E2D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3" name="object 2143" descr=""/>
            <p:cNvSpPr/>
            <p:nvPr/>
          </p:nvSpPr>
          <p:spPr>
            <a:xfrm>
              <a:off x="1884654" y="553840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444" y="0"/>
                  </a:moveTo>
                  <a:lnTo>
                    <a:pt x="0" y="1841"/>
                  </a:lnTo>
                  <a:lnTo>
                    <a:pt x="1358" y="660"/>
                  </a:lnTo>
                  <a:lnTo>
                    <a:pt x="1892" y="863"/>
                  </a:lnTo>
                  <a:lnTo>
                    <a:pt x="1409" y="58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D0A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4" name="object 2144" descr=""/>
            <p:cNvSpPr/>
            <p:nvPr/>
          </p:nvSpPr>
          <p:spPr>
            <a:xfrm>
              <a:off x="1952776" y="549475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699" y="0"/>
                  </a:moveTo>
                  <a:lnTo>
                    <a:pt x="1460" y="876"/>
                  </a:lnTo>
                  <a:lnTo>
                    <a:pt x="1117" y="1295"/>
                  </a:lnTo>
                  <a:lnTo>
                    <a:pt x="406" y="2120"/>
                  </a:lnTo>
                  <a:lnTo>
                    <a:pt x="88" y="2476"/>
                  </a:lnTo>
                  <a:lnTo>
                    <a:pt x="0" y="2870"/>
                  </a:lnTo>
                  <a:lnTo>
                    <a:pt x="152" y="3327"/>
                  </a:lnTo>
                  <a:lnTo>
                    <a:pt x="482" y="3632"/>
                  </a:lnTo>
                  <a:lnTo>
                    <a:pt x="863" y="3848"/>
                  </a:lnTo>
                  <a:lnTo>
                    <a:pt x="1308" y="3962"/>
                  </a:lnTo>
                  <a:lnTo>
                    <a:pt x="1739" y="4025"/>
                  </a:lnTo>
                  <a:lnTo>
                    <a:pt x="2171" y="4000"/>
                  </a:lnTo>
                  <a:lnTo>
                    <a:pt x="2616" y="3911"/>
                  </a:lnTo>
                  <a:lnTo>
                    <a:pt x="3035" y="3733"/>
                  </a:lnTo>
                  <a:lnTo>
                    <a:pt x="3314" y="3441"/>
                  </a:lnTo>
                  <a:lnTo>
                    <a:pt x="3454" y="3009"/>
                  </a:lnTo>
                  <a:lnTo>
                    <a:pt x="3873" y="2006"/>
                  </a:lnTo>
                  <a:lnTo>
                    <a:pt x="4279" y="1003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BD99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5" name="object 2145" descr=""/>
            <p:cNvSpPr/>
            <p:nvPr/>
          </p:nvSpPr>
          <p:spPr>
            <a:xfrm>
              <a:off x="1954703" y="549776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24" y="0"/>
                  </a:moveTo>
                  <a:lnTo>
                    <a:pt x="1244" y="114"/>
                  </a:lnTo>
                  <a:lnTo>
                    <a:pt x="977" y="254"/>
                  </a:lnTo>
                  <a:lnTo>
                    <a:pt x="711" y="419"/>
                  </a:lnTo>
                  <a:lnTo>
                    <a:pt x="0" y="1079"/>
                  </a:lnTo>
                  <a:lnTo>
                    <a:pt x="165" y="1752"/>
                  </a:lnTo>
                  <a:lnTo>
                    <a:pt x="673" y="2438"/>
                  </a:lnTo>
                  <a:lnTo>
                    <a:pt x="1397" y="2882"/>
                  </a:lnTo>
                  <a:lnTo>
                    <a:pt x="2082" y="2971"/>
                  </a:lnTo>
                  <a:lnTo>
                    <a:pt x="2705" y="2273"/>
                  </a:lnTo>
                  <a:lnTo>
                    <a:pt x="2832" y="1981"/>
                  </a:lnTo>
                  <a:lnTo>
                    <a:pt x="2882" y="1676"/>
                  </a:lnTo>
                  <a:lnTo>
                    <a:pt x="2857" y="1371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1C3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6" name="object 2146" descr=""/>
            <p:cNvSpPr/>
            <p:nvPr/>
          </p:nvSpPr>
          <p:spPr>
            <a:xfrm>
              <a:off x="1944060" y="549696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933" y="0"/>
                  </a:moveTo>
                  <a:lnTo>
                    <a:pt x="1854" y="342"/>
                  </a:lnTo>
                  <a:lnTo>
                    <a:pt x="1790" y="1473"/>
                  </a:lnTo>
                  <a:lnTo>
                    <a:pt x="1498" y="2514"/>
                  </a:lnTo>
                  <a:lnTo>
                    <a:pt x="584" y="3276"/>
                  </a:lnTo>
                  <a:lnTo>
                    <a:pt x="25" y="3860"/>
                  </a:lnTo>
                  <a:lnTo>
                    <a:pt x="0" y="4508"/>
                  </a:lnTo>
                  <a:lnTo>
                    <a:pt x="292" y="5219"/>
                  </a:lnTo>
                  <a:lnTo>
                    <a:pt x="622" y="5562"/>
                  </a:lnTo>
                  <a:lnTo>
                    <a:pt x="1015" y="5816"/>
                  </a:lnTo>
                  <a:lnTo>
                    <a:pt x="1485" y="5918"/>
                  </a:lnTo>
                  <a:lnTo>
                    <a:pt x="1955" y="5943"/>
                  </a:lnTo>
                  <a:lnTo>
                    <a:pt x="2425" y="5880"/>
                  </a:lnTo>
                  <a:lnTo>
                    <a:pt x="4762" y="2946"/>
                  </a:lnTo>
                  <a:lnTo>
                    <a:pt x="4724" y="2247"/>
                  </a:lnTo>
                  <a:lnTo>
                    <a:pt x="4648" y="1803"/>
                  </a:lnTo>
                  <a:lnTo>
                    <a:pt x="4533" y="1371"/>
                  </a:lnTo>
                  <a:lnTo>
                    <a:pt x="4356" y="952"/>
                  </a:lnTo>
                  <a:lnTo>
                    <a:pt x="4216" y="508"/>
                  </a:lnTo>
                  <a:lnTo>
                    <a:pt x="3936" y="203"/>
                  </a:lnTo>
                  <a:lnTo>
                    <a:pt x="3479" y="63"/>
                  </a:lnTo>
                  <a:lnTo>
                    <a:pt x="3289" y="152"/>
                  </a:lnTo>
                  <a:lnTo>
                    <a:pt x="3111" y="139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4381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7" name="object 2147" descr=""/>
            <p:cNvSpPr/>
            <p:nvPr/>
          </p:nvSpPr>
          <p:spPr>
            <a:xfrm>
              <a:off x="1939042" y="549732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854" y="0"/>
                  </a:moveTo>
                  <a:lnTo>
                    <a:pt x="1206" y="25"/>
                  </a:lnTo>
                  <a:lnTo>
                    <a:pt x="495" y="431"/>
                  </a:lnTo>
                  <a:lnTo>
                    <a:pt x="152" y="812"/>
                  </a:lnTo>
                  <a:lnTo>
                    <a:pt x="0" y="1257"/>
                  </a:lnTo>
                  <a:lnTo>
                    <a:pt x="0" y="1765"/>
                  </a:lnTo>
                  <a:lnTo>
                    <a:pt x="3213" y="4584"/>
                  </a:lnTo>
                  <a:lnTo>
                    <a:pt x="3924" y="4546"/>
                  </a:lnTo>
                  <a:lnTo>
                    <a:pt x="4610" y="4178"/>
                  </a:lnTo>
                  <a:lnTo>
                    <a:pt x="4787" y="4038"/>
                  </a:lnTo>
                  <a:lnTo>
                    <a:pt x="4864" y="3759"/>
                  </a:lnTo>
                  <a:lnTo>
                    <a:pt x="4952" y="3479"/>
                  </a:lnTo>
                  <a:lnTo>
                    <a:pt x="4864" y="3213"/>
                  </a:lnTo>
                  <a:lnTo>
                    <a:pt x="4597" y="2933"/>
                  </a:lnTo>
                  <a:lnTo>
                    <a:pt x="4241" y="2489"/>
                  </a:lnTo>
                  <a:lnTo>
                    <a:pt x="2412" y="711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8" name="object 2148" descr=""/>
            <p:cNvSpPr/>
            <p:nvPr/>
          </p:nvSpPr>
          <p:spPr>
            <a:xfrm>
              <a:off x="1943127" y="55002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511" y="0"/>
                  </a:moveTo>
                  <a:lnTo>
                    <a:pt x="850" y="0"/>
                  </a:lnTo>
                  <a:lnTo>
                    <a:pt x="507" y="12"/>
                  </a:lnTo>
                  <a:lnTo>
                    <a:pt x="393" y="253"/>
                  </a:lnTo>
                  <a:lnTo>
                    <a:pt x="292" y="495"/>
                  </a:lnTo>
                  <a:lnTo>
                    <a:pt x="215" y="761"/>
                  </a:lnTo>
                  <a:lnTo>
                    <a:pt x="0" y="1206"/>
                  </a:lnTo>
                  <a:lnTo>
                    <a:pt x="25" y="1625"/>
                  </a:lnTo>
                  <a:lnTo>
                    <a:pt x="304" y="2044"/>
                  </a:lnTo>
                  <a:lnTo>
                    <a:pt x="736" y="2273"/>
                  </a:lnTo>
                  <a:lnTo>
                    <a:pt x="1155" y="2235"/>
                  </a:lnTo>
                  <a:lnTo>
                    <a:pt x="1562" y="1955"/>
                  </a:lnTo>
                  <a:lnTo>
                    <a:pt x="1549" y="1295"/>
                  </a:lnTo>
                  <a:lnTo>
                    <a:pt x="1523" y="64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23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9" name="object 2149" descr=""/>
            <p:cNvSpPr/>
            <p:nvPr/>
          </p:nvSpPr>
          <p:spPr>
            <a:xfrm>
              <a:off x="1938845" y="549574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616" y="1181"/>
                  </a:moveTo>
                  <a:lnTo>
                    <a:pt x="1968" y="1181"/>
                  </a:lnTo>
                  <a:lnTo>
                    <a:pt x="1701" y="711"/>
                  </a:lnTo>
                  <a:lnTo>
                    <a:pt x="1473" y="215"/>
                  </a:lnTo>
                  <a:lnTo>
                    <a:pt x="965" y="63"/>
                  </a:lnTo>
                  <a:lnTo>
                    <a:pt x="711" y="0"/>
                  </a:lnTo>
                  <a:lnTo>
                    <a:pt x="165" y="431"/>
                  </a:lnTo>
                  <a:lnTo>
                    <a:pt x="12" y="889"/>
                  </a:lnTo>
                  <a:lnTo>
                    <a:pt x="0" y="1333"/>
                  </a:lnTo>
                  <a:lnTo>
                    <a:pt x="139" y="1790"/>
                  </a:lnTo>
                  <a:lnTo>
                    <a:pt x="635" y="2286"/>
                  </a:lnTo>
                  <a:lnTo>
                    <a:pt x="2590" y="2286"/>
                  </a:lnTo>
                  <a:lnTo>
                    <a:pt x="2603" y="1917"/>
                  </a:lnTo>
                  <a:lnTo>
                    <a:pt x="2603" y="1549"/>
                  </a:lnTo>
                  <a:lnTo>
                    <a:pt x="2616" y="1181"/>
                  </a:lnTo>
                  <a:close/>
                </a:path>
                <a:path w="4444" h="3175">
                  <a:moveTo>
                    <a:pt x="4000" y="2400"/>
                  </a:moveTo>
                  <a:lnTo>
                    <a:pt x="2603" y="2286"/>
                  </a:lnTo>
                  <a:lnTo>
                    <a:pt x="2730" y="2895"/>
                  </a:lnTo>
                  <a:lnTo>
                    <a:pt x="3136" y="3162"/>
                  </a:lnTo>
                  <a:lnTo>
                    <a:pt x="3733" y="3162"/>
                  </a:lnTo>
                  <a:lnTo>
                    <a:pt x="3797" y="2895"/>
                  </a:lnTo>
                  <a:lnTo>
                    <a:pt x="3886" y="2654"/>
                  </a:lnTo>
                  <a:lnTo>
                    <a:pt x="4000" y="240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0" name="object 2150" descr=""/>
            <p:cNvSpPr/>
            <p:nvPr/>
          </p:nvSpPr>
          <p:spPr>
            <a:xfrm>
              <a:off x="1947539" y="549684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257" y="0"/>
                  </a:moveTo>
                  <a:lnTo>
                    <a:pt x="838" y="63"/>
                  </a:lnTo>
                  <a:lnTo>
                    <a:pt x="419" y="114"/>
                  </a:lnTo>
                  <a:lnTo>
                    <a:pt x="0" y="177"/>
                  </a:lnTo>
                  <a:lnTo>
                    <a:pt x="1104" y="1473"/>
                  </a:lnTo>
                  <a:lnTo>
                    <a:pt x="1447" y="113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D4B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1" name="object 2151" descr=""/>
            <p:cNvSpPr/>
            <p:nvPr/>
          </p:nvSpPr>
          <p:spPr>
            <a:xfrm>
              <a:off x="1951899" y="549687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82" y="0"/>
                  </a:moveTo>
                  <a:lnTo>
                    <a:pt x="927" y="330"/>
                  </a:lnTo>
                  <a:lnTo>
                    <a:pt x="571" y="673"/>
                  </a:lnTo>
                  <a:lnTo>
                    <a:pt x="203" y="1003"/>
                  </a:lnTo>
                  <a:lnTo>
                    <a:pt x="88" y="1143"/>
                  </a:lnTo>
                  <a:lnTo>
                    <a:pt x="38" y="1409"/>
                  </a:lnTo>
                  <a:lnTo>
                    <a:pt x="0" y="1663"/>
                  </a:lnTo>
                  <a:lnTo>
                    <a:pt x="101" y="1905"/>
                  </a:lnTo>
                  <a:lnTo>
                    <a:pt x="355" y="2120"/>
                  </a:lnTo>
                  <a:lnTo>
                    <a:pt x="1142" y="2286"/>
                  </a:lnTo>
                  <a:lnTo>
                    <a:pt x="1574" y="2070"/>
                  </a:lnTo>
                  <a:lnTo>
                    <a:pt x="1333" y="1168"/>
                  </a:lnTo>
                  <a:lnTo>
                    <a:pt x="1320" y="774"/>
                  </a:lnTo>
                  <a:lnTo>
                    <a:pt x="1295" y="393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77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2" name="object 2152" descr=""/>
            <p:cNvSpPr/>
            <p:nvPr/>
          </p:nvSpPr>
          <p:spPr>
            <a:xfrm>
              <a:off x="1950186" y="549676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965" y="1130"/>
                  </a:moveTo>
                  <a:lnTo>
                    <a:pt x="889" y="762"/>
                  </a:lnTo>
                  <a:lnTo>
                    <a:pt x="736" y="0"/>
                  </a:lnTo>
                  <a:lnTo>
                    <a:pt x="254" y="660"/>
                  </a:lnTo>
                  <a:lnTo>
                    <a:pt x="0" y="990"/>
                  </a:lnTo>
                  <a:lnTo>
                    <a:pt x="419" y="1447"/>
                  </a:lnTo>
                  <a:lnTo>
                    <a:pt x="596" y="1333"/>
                  </a:lnTo>
                  <a:lnTo>
                    <a:pt x="787" y="1231"/>
                  </a:lnTo>
                  <a:lnTo>
                    <a:pt x="965" y="1130"/>
                  </a:lnTo>
                  <a:close/>
                </a:path>
                <a:path w="2539" h="3175">
                  <a:moveTo>
                    <a:pt x="1917" y="1130"/>
                  </a:moveTo>
                  <a:lnTo>
                    <a:pt x="1600" y="1143"/>
                  </a:lnTo>
                  <a:lnTo>
                    <a:pt x="1917" y="1143"/>
                  </a:lnTo>
                  <a:close/>
                </a:path>
                <a:path w="2539" h="3175">
                  <a:moveTo>
                    <a:pt x="1968" y="2298"/>
                  </a:moveTo>
                  <a:lnTo>
                    <a:pt x="1917" y="1155"/>
                  </a:lnTo>
                  <a:lnTo>
                    <a:pt x="1435" y="1155"/>
                  </a:lnTo>
                  <a:lnTo>
                    <a:pt x="1282" y="1155"/>
                  </a:lnTo>
                  <a:lnTo>
                    <a:pt x="952" y="1155"/>
                  </a:lnTo>
                  <a:lnTo>
                    <a:pt x="482" y="1612"/>
                  </a:lnTo>
                  <a:lnTo>
                    <a:pt x="431" y="1943"/>
                  </a:lnTo>
                  <a:lnTo>
                    <a:pt x="622" y="2298"/>
                  </a:lnTo>
                  <a:lnTo>
                    <a:pt x="901" y="2540"/>
                  </a:lnTo>
                  <a:lnTo>
                    <a:pt x="1231" y="2654"/>
                  </a:lnTo>
                  <a:lnTo>
                    <a:pt x="1612" y="2603"/>
                  </a:lnTo>
                  <a:lnTo>
                    <a:pt x="1968" y="2298"/>
                  </a:lnTo>
                  <a:close/>
                </a:path>
              </a:pathLst>
            </a:custGeom>
            <a:solidFill>
              <a:srgbClr val="32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3" name="object 2153" descr=""/>
            <p:cNvSpPr/>
            <p:nvPr/>
          </p:nvSpPr>
          <p:spPr>
            <a:xfrm>
              <a:off x="1948002" y="549775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97" y="0"/>
                  </a:moveTo>
                  <a:lnTo>
                    <a:pt x="1790" y="63"/>
                  </a:lnTo>
                  <a:lnTo>
                    <a:pt x="977" y="215"/>
                  </a:lnTo>
                  <a:lnTo>
                    <a:pt x="355" y="165"/>
                  </a:lnTo>
                  <a:lnTo>
                    <a:pt x="38" y="152"/>
                  </a:lnTo>
                  <a:lnTo>
                    <a:pt x="0" y="495"/>
                  </a:lnTo>
                  <a:lnTo>
                    <a:pt x="25" y="825"/>
                  </a:lnTo>
                  <a:lnTo>
                    <a:pt x="101" y="1168"/>
                  </a:lnTo>
                  <a:lnTo>
                    <a:pt x="520" y="1828"/>
                  </a:lnTo>
                  <a:lnTo>
                    <a:pt x="1143" y="2019"/>
                  </a:lnTo>
                  <a:lnTo>
                    <a:pt x="1879" y="1981"/>
                  </a:lnTo>
                  <a:lnTo>
                    <a:pt x="2349" y="1854"/>
                  </a:lnTo>
                  <a:lnTo>
                    <a:pt x="2730" y="1612"/>
                  </a:lnTo>
                  <a:lnTo>
                    <a:pt x="3035" y="1257"/>
                  </a:lnTo>
                  <a:lnTo>
                    <a:pt x="2984" y="939"/>
                  </a:lnTo>
                  <a:lnTo>
                    <a:pt x="2959" y="634"/>
                  </a:lnTo>
                  <a:lnTo>
                    <a:pt x="2959" y="330"/>
                  </a:lnTo>
                  <a:lnTo>
                    <a:pt x="2705" y="22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DAF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4" name="object 2154" descr=""/>
            <p:cNvSpPr/>
            <p:nvPr/>
          </p:nvSpPr>
          <p:spPr>
            <a:xfrm>
              <a:off x="1937180" y="549463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257" y="0"/>
                  </a:moveTo>
                  <a:lnTo>
                    <a:pt x="101" y="203"/>
                  </a:lnTo>
                  <a:lnTo>
                    <a:pt x="0" y="1320"/>
                  </a:lnTo>
                  <a:lnTo>
                    <a:pt x="12" y="2209"/>
                  </a:lnTo>
                  <a:lnTo>
                    <a:pt x="241" y="2413"/>
                  </a:lnTo>
                  <a:lnTo>
                    <a:pt x="635" y="2578"/>
                  </a:lnTo>
                  <a:lnTo>
                    <a:pt x="1016" y="2578"/>
                  </a:lnTo>
                  <a:lnTo>
                    <a:pt x="1409" y="2400"/>
                  </a:lnTo>
                  <a:lnTo>
                    <a:pt x="1654" y="1981"/>
                  </a:lnTo>
                  <a:lnTo>
                    <a:pt x="1968" y="1295"/>
                  </a:lnTo>
                  <a:lnTo>
                    <a:pt x="2387" y="1117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407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5" name="object 2155" descr=""/>
            <p:cNvSpPr/>
            <p:nvPr/>
          </p:nvSpPr>
          <p:spPr>
            <a:xfrm>
              <a:off x="1961383" y="551667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857" y="0"/>
                  </a:moveTo>
                  <a:lnTo>
                    <a:pt x="1399" y="114"/>
                  </a:lnTo>
                  <a:lnTo>
                    <a:pt x="549" y="533"/>
                  </a:lnTo>
                  <a:lnTo>
                    <a:pt x="79" y="1231"/>
                  </a:lnTo>
                  <a:lnTo>
                    <a:pt x="0" y="2882"/>
                  </a:lnTo>
                  <a:lnTo>
                    <a:pt x="193" y="3429"/>
                  </a:lnTo>
                  <a:lnTo>
                    <a:pt x="3292" y="6235"/>
                  </a:lnTo>
                  <a:lnTo>
                    <a:pt x="3965" y="6451"/>
                  </a:lnTo>
                  <a:lnTo>
                    <a:pt x="4232" y="5600"/>
                  </a:lnTo>
                  <a:lnTo>
                    <a:pt x="4663" y="4394"/>
                  </a:lnTo>
                  <a:lnTo>
                    <a:pt x="6318" y="4394"/>
                  </a:lnTo>
                  <a:lnTo>
                    <a:pt x="6797" y="3670"/>
                  </a:lnTo>
                  <a:lnTo>
                    <a:pt x="6035" y="3619"/>
                  </a:lnTo>
                  <a:lnTo>
                    <a:pt x="5273" y="3606"/>
                  </a:lnTo>
                  <a:lnTo>
                    <a:pt x="4778" y="2882"/>
                  </a:lnTo>
                  <a:lnTo>
                    <a:pt x="4625" y="2476"/>
                  </a:lnTo>
                  <a:lnTo>
                    <a:pt x="4168" y="2209"/>
                  </a:lnTo>
                  <a:lnTo>
                    <a:pt x="3812" y="1790"/>
                  </a:lnTo>
                  <a:lnTo>
                    <a:pt x="2809" y="1397"/>
                  </a:lnTo>
                  <a:lnTo>
                    <a:pt x="2690" y="1231"/>
                  </a:lnTo>
                  <a:lnTo>
                    <a:pt x="2568" y="469"/>
                  </a:lnTo>
                  <a:lnTo>
                    <a:pt x="2250" y="114"/>
                  </a:lnTo>
                  <a:lnTo>
                    <a:pt x="1857" y="0"/>
                  </a:lnTo>
                  <a:close/>
                </a:path>
                <a:path w="6985" h="6985">
                  <a:moveTo>
                    <a:pt x="6318" y="4394"/>
                  </a:moveTo>
                  <a:lnTo>
                    <a:pt x="4663" y="4394"/>
                  </a:lnTo>
                  <a:lnTo>
                    <a:pt x="6175" y="4610"/>
                  </a:lnTo>
                  <a:lnTo>
                    <a:pt x="6318" y="4394"/>
                  </a:lnTo>
                  <a:close/>
                </a:path>
              </a:pathLst>
            </a:custGeom>
            <a:solidFill>
              <a:srgbClr val="4D5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6" name="object 2156" descr=""/>
            <p:cNvSpPr/>
            <p:nvPr/>
          </p:nvSpPr>
          <p:spPr>
            <a:xfrm>
              <a:off x="1960609" y="552109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88" y="0"/>
                  </a:moveTo>
                  <a:lnTo>
                    <a:pt x="0" y="2578"/>
                  </a:lnTo>
                  <a:lnTo>
                    <a:pt x="876" y="3022"/>
                  </a:lnTo>
                  <a:lnTo>
                    <a:pt x="1765" y="3009"/>
                  </a:lnTo>
                  <a:lnTo>
                    <a:pt x="2666" y="2603"/>
                  </a:lnTo>
                  <a:lnTo>
                    <a:pt x="4267" y="2717"/>
                  </a:lnTo>
                  <a:lnTo>
                    <a:pt x="6667" y="1473"/>
                  </a:lnTo>
                  <a:lnTo>
                    <a:pt x="6108" y="1384"/>
                  </a:lnTo>
                  <a:lnTo>
                    <a:pt x="5562" y="1282"/>
                  </a:lnTo>
                  <a:lnTo>
                    <a:pt x="5003" y="1193"/>
                  </a:lnTo>
                  <a:lnTo>
                    <a:pt x="3289" y="952"/>
                  </a:lnTo>
                  <a:lnTo>
                    <a:pt x="1892" y="87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EC9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7" name="object 2157" descr=""/>
            <p:cNvSpPr/>
            <p:nvPr/>
          </p:nvSpPr>
          <p:spPr>
            <a:xfrm>
              <a:off x="1951874" y="5522791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6858" y="0"/>
                  </a:moveTo>
                  <a:lnTo>
                    <a:pt x="1320" y="1650"/>
                  </a:lnTo>
                  <a:lnTo>
                    <a:pt x="190" y="2197"/>
                  </a:lnTo>
                  <a:lnTo>
                    <a:pt x="3060" y="5448"/>
                  </a:lnTo>
                  <a:lnTo>
                    <a:pt x="3517" y="5372"/>
                  </a:lnTo>
                  <a:lnTo>
                    <a:pt x="4711" y="4838"/>
                  </a:lnTo>
                  <a:lnTo>
                    <a:pt x="5829" y="4152"/>
                  </a:lnTo>
                  <a:lnTo>
                    <a:pt x="7023" y="3632"/>
                  </a:lnTo>
                  <a:lnTo>
                    <a:pt x="7378" y="3365"/>
                  </a:lnTo>
                  <a:lnTo>
                    <a:pt x="7645" y="3047"/>
                  </a:lnTo>
                  <a:lnTo>
                    <a:pt x="7861" y="2666"/>
                  </a:lnTo>
                  <a:lnTo>
                    <a:pt x="7797" y="2387"/>
                  </a:lnTo>
                  <a:lnTo>
                    <a:pt x="8102" y="1930"/>
                  </a:lnTo>
                  <a:lnTo>
                    <a:pt x="8204" y="1435"/>
                  </a:lnTo>
                  <a:lnTo>
                    <a:pt x="8102" y="901"/>
                  </a:lnTo>
                  <a:lnTo>
                    <a:pt x="7594" y="190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D5A3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8" name="object 2158" descr=""/>
            <p:cNvSpPr/>
            <p:nvPr/>
          </p:nvSpPr>
          <p:spPr>
            <a:xfrm>
              <a:off x="1959248" y="552661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479" y="0"/>
                  </a:moveTo>
                  <a:lnTo>
                    <a:pt x="2832" y="88"/>
                  </a:lnTo>
                  <a:lnTo>
                    <a:pt x="2171" y="165"/>
                  </a:lnTo>
                  <a:lnTo>
                    <a:pt x="1524" y="254"/>
                  </a:lnTo>
                  <a:lnTo>
                    <a:pt x="685" y="711"/>
                  </a:lnTo>
                  <a:lnTo>
                    <a:pt x="152" y="1384"/>
                  </a:lnTo>
                  <a:lnTo>
                    <a:pt x="0" y="2324"/>
                  </a:lnTo>
                  <a:lnTo>
                    <a:pt x="76" y="2768"/>
                  </a:lnTo>
                  <a:lnTo>
                    <a:pt x="101" y="2997"/>
                  </a:lnTo>
                  <a:lnTo>
                    <a:pt x="241" y="3175"/>
                  </a:lnTo>
                  <a:lnTo>
                    <a:pt x="381" y="3340"/>
                  </a:lnTo>
                  <a:lnTo>
                    <a:pt x="520" y="3517"/>
                  </a:lnTo>
                  <a:lnTo>
                    <a:pt x="1155" y="3886"/>
                  </a:lnTo>
                  <a:lnTo>
                    <a:pt x="1778" y="3835"/>
                  </a:lnTo>
                  <a:lnTo>
                    <a:pt x="2362" y="3390"/>
                  </a:lnTo>
                  <a:lnTo>
                    <a:pt x="3467" y="2171"/>
                  </a:lnTo>
                  <a:lnTo>
                    <a:pt x="3479" y="1447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9" name="object 2159" descr=""/>
            <p:cNvSpPr/>
            <p:nvPr/>
          </p:nvSpPr>
          <p:spPr>
            <a:xfrm>
              <a:off x="1959621" y="552340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723" y="0"/>
                  </a:moveTo>
                  <a:lnTo>
                    <a:pt x="482" y="25"/>
                  </a:lnTo>
                  <a:lnTo>
                    <a:pt x="0" y="101"/>
                  </a:lnTo>
                  <a:lnTo>
                    <a:pt x="12" y="660"/>
                  </a:lnTo>
                  <a:lnTo>
                    <a:pt x="38" y="1219"/>
                  </a:lnTo>
                  <a:lnTo>
                    <a:pt x="50" y="1777"/>
                  </a:lnTo>
                  <a:lnTo>
                    <a:pt x="1028" y="1231"/>
                  </a:lnTo>
                  <a:lnTo>
                    <a:pt x="2070" y="901"/>
                  </a:lnTo>
                  <a:lnTo>
                    <a:pt x="3213" y="927"/>
                  </a:lnTo>
                  <a:lnTo>
                    <a:pt x="3327" y="698"/>
                  </a:lnTo>
                  <a:lnTo>
                    <a:pt x="3479" y="495"/>
                  </a:lnTo>
                  <a:lnTo>
                    <a:pt x="3644" y="30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DC2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0" name="object 2160" descr=""/>
            <p:cNvSpPr/>
            <p:nvPr/>
          </p:nvSpPr>
          <p:spPr>
            <a:xfrm>
              <a:off x="1959080" y="552652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47" y="0"/>
                  </a:moveTo>
                  <a:lnTo>
                    <a:pt x="317" y="304"/>
                  </a:lnTo>
                  <a:lnTo>
                    <a:pt x="139" y="457"/>
                  </a:lnTo>
                  <a:lnTo>
                    <a:pt x="101" y="685"/>
                  </a:lnTo>
                  <a:lnTo>
                    <a:pt x="0" y="1130"/>
                  </a:lnTo>
                  <a:lnTo>
                    <a:pt x="63" y="1600"/>
                  </a:lnTo>
                  <a:lnTo>
                    <a:pt x="304" y="1968"/>
                  </a:lnTo>
                  <a:lnTo>
                    <a:pt x="698" y="2222"/>
                  </a:lnTo>
                  <a:lnTo>
                    <a:pt x="1447" y="1816"/>
                  </a:lnTo>
                  <a:lnTo>
                    <a:pt x="1562" y="1079"/>
                  </a:lnTo>
                  <a:lnTo>
                    <a:pt x="1689" y="342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D08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1" name="object 2161" descr=""/>
            <p:cNvSpPr/>
            <p:nvPr/>
          </p:nvSpPr>
          <p:spPr>
            <a:xfrm>
              <a:off x="1958301" y="55254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35" y="0"/>
                  </a:moveTo>
                  <a:lnTo>
                    <a:pt x="0" y="342"/>
                  </a:lnTo>
                  <a:lnTo>
                    <a:pt x="93" y="1066"/>
                  </a:lnTo>
                  <a:lnTo>
                    <a:pt x="162" y="1231"/>
                  </a:lnTo>
                  <a:lnTo>
                    <a:pt x="406" y="1638"/>
                  </a:lnTo>
                  <a:lnTo>
                    <a:pt x="1320" y="1231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D1A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2" name="object 2162" descr=""/>
            <p:cNvSpPr/>
            <p:nvPr/>
          </p:nvSpPr>
          <p:spPr>
            <a:xfrm>
              <a:off x="1956109" y="5535896"/>
              <a:ext cx="13970" cy="6985"/>
            </a:xfrm>
            <a:custGeom>
              <a:avLst/>
              <a:gdLst/>
              <a:ahLst/>
              <a:cxnLst/>
              <a:rect l="l" t="t" r="r" b="b"/>
              <a:pathLst>
                <a:path w="13969" h="6985">
                  <a:moveTo>
                    <a:pt x="11531" y="0"/>
                  </a:moveTo>
                  <a:lnTo>
                    <a:pt x="11074" y="266"/>
                  </a:lnTo>
                  <a:lnTo>
                    <a:pt x="10261" y="355"/>
                  </a:lnTo>
                  <a:lnTo>
                    <a:pt x="6781" y="647"/>
                  </a:lnTo>
                  <a:lnTo>
                    <a:pt x="3492" y="330"/>
                  </a:lnTo>
                  <a:lnTo>
                    <a:pt x="1638" y="3632"/>
                  </a:lnTo>
                  <a:lnTo>
                    <a:pt x="1447" y="4292"/>
                  </a:lnTo>
                  <a:lnTo>
                    <a:pt x="1384" y="4635"/>
                  </a:lnTo>
                  <a:lnTo>
                    <a:pt x="838" y="5080"/>
                  </a:lnTo>
                  <a:lnTo>
                    <a:pt x="241" y="5473"/>
                  </a:lnTo>
                  <a:lnTo>
                    <a:pt x="0" y="6184"/>
                  </a:lnTo>
                  <a:lnTo>
                    <a:pt x="228" y="6858"/>
                  </a:lnTo>
                  <a:lnTo>
                    <a:pt x="2247" y="6769"/>
                  </a:lnTo>
                  <a:lnTo>
                    <a:pt x="3187" y="5029"/>
                  </a:lnTo>
                  <a:lnTo>
                    <a:pt x="6781" y="5194"/>
                  </a:lnTo>
                  <a:lnTo>
                    <a:pt x="9283" y="3733"/>
                  </a:lnTo>
                  <a:lnTo>
                    <a:pt x="12026" y="3797"/>
                  </a:lnTo>
                  <a:lnTo>
                    <a:pt x="12319" y="3619"/>
                  </a:lnTo>
                  <a:lnTo>
                    <a:pt x="12636" y="3517"/>
                  </a:lnTo>
                  <a:lnTo>
                    <a:pt x="12966" y="3479"/>
                  </a:lnTo>
                  <a:lnTo>
                    <a:pt x="13271" y="2844"/>
                  </a:lnTo>
                  <a:lnTo>
                    <a:pt x="13373" y="1193"/>
                  </a:lnTo>
                  <a:lnTo>
                    <a:pt x="12928" y="431"/>
                  </a:lnTo>
                  <a:lnTo>
                    <a:pt x="12585" y="457"/>
                  </a:lnTo>
                  <a:lnTo>
                    <a:pt x="12255" y="419"/>
                  </a:lnTo>
                  <a:lnTo>
                    <a:pt x="11938" y="330"/>
                  </a:lnTo>
                  <a:lnTo>
                    <a:pt x="11531" y="0"/>
                  </a:lnTo>
                  <a:close/>
                </a:path>
              </a:pathLst>
            </a:custGeom>
            <a:solidFill>
              <a:srgbClr val="B47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3" name="object 2163" descr=""/>
            <p:cNvSpPr/>
            <p:nvPr/>
          </p:nvSpPr>
          <p:spPr>
            <a:xfrm>
              <a:off x="1954272" y="5533470"/>
              <a:ext cx="12065" cy="6350"/>
            </a:xfrm>
            <a:custGeom>
              <a:avLst/>
              <a:gdLst/>
              <a:ahLst/>
              <a:cxnLst/>
              <a:rect l="l" t="t" r="r" b="b"/>
              <a:pathLst>
                <a:path w="12064" h="6350">
                  <a:moveTo>
                    <a:pt x="7454" y="0"/>
                  </a:moveTo>
                  <a:lnTo>
                    <a:pt x="6718" y="279"/>
                  </a:lnTo>
                  <a:lnTo>
                    <a:pt x="7099" y="2781"/>
                  </a:lnTo>
                  <a:lnTo>
                    <a:pt x="4991" y="2387"/>
                  </a:lnTo>
                  <a:lnTo>
                    <a:pt x="2336" y="3479"/>
                  </a:lnTo>
                  <a:lnTo>
                    <a:pt x="761" y="3657"/>
                  </a:lnTo>
                  <a:lnTo>
                    <a:pt x="0" y="5181"/>
                  </a:lnTo>
                  <a:lnTo>
                    <a:pt x="965" y="6248"/>
                  </a:lnTo>
                  <a:lnTo>
                    <a:pt x="2260" y="6007"/>
                  </a:lnTo>
                  <a:lnTo>
                    <a:pt x="3467" y="6057"/>
                  </a:lnTo>
                  <a:lnTo>
                    <a:pt x="5829" y="4025"/>
                  </a:lnTo>
                  <a:lnTo>
                    <a:pt x="9461" y="5206"/>
                  </a:lnTo>
                  <a:lnTo>
                    <a:pt x="11683" y="2819"/>
                  </a:lnTo>
                  <a:lnTo>
                    <a:pt x="11722" y="939"/>
                  </a:lnTo>
                  <a:lnTo>
                    <a:pt x="8686" y="634"/>
                  </a:lnTo>
                  <a:lnTo>
                    <a:pt x="8115" y="114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DAC6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4" name="object 2164" descr=""/>
            <p:cNvSpPr/>
            <p:nvPr/>
          </p:nvSpPr>
          <p:spPr>
            <a:xfrm>
              <a:off x="1967184" y="553551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42" y="0"/>
                  </a:moveTo>
                  <a:lnTo>
                    <a:pt x="0" y="647"/>
                  </a:lnTo>
                  <a:lnTo>
                    <a:pt x="431" y="762"/>
                  </a:lnTo>
                  <a:lnTo>
                    <a:pt x="863" y="711"/>
                  </a:lnTo>
                  <a:lnTo>
                    <a:pt x="609" y="13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ECE1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5" name="object 2165" descr=""/>
            <p:cNvSpPr/>
            <p:nvPr/>
          </p:nvSpPr>
          <p:spPr>
            <a:xfrm>
              <a:off x="1954714" y="5528958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79">
                  <a:moveTo>
                    <a:pt x="2070" y="0"/>
                  </a:moveTo>
                  <a:lnTo>
                    <a:pt x="1117" y="114"/>
                  </a:lnTo>
                  <a:lnTo>
                    <a:pt x="342" y="863"/>
                  </a:lnTo>
                  <a:lnTo>
                    <a:pt x="101" y="1320"/>
                  </a:lnTo>
                  <a:lnTo>
                    <a:pt x="0" y="1803"/>
                  </a:lnTo>
                  <a:lnTo>
                    <a:pt x="25" y="2311"/>
                  </a:lnTo>
                  <a:lnTo>
                    <a:pt x="5168" y="4813"/>
                  </a:lnTo>
                  <a:lnTo>
                    <a:pt x="6121" y="4533"/>
                  </a:lnTo>
                  <a:lnTo>
                    <a:pt x="7226" y="4952"/>
                  </a:lnTo>
                  <a:lnTo>
                    <a:pt x="8064" y="4152"/>
                  </a:lnTo>
                  <a:lnTo>
                    <a:pt x="9563" y="4063"/>
                  </a:lnTo>
                  <a:lnTo>
                    <a:pt x="10058" y="3365"/>
                  </a:lnTo>
                  <a:lnTo>
                    <a:pt x="8712" y="2806"/>
                  </a:lnTo>
                  <a:lnTo>
                    <a:pt x="6985" y="3479"/>
                  </a:lnTo>
                  <a:lnTo>
                    <a:pt x="5905" y="2082"/>
                  </a:lnTo>
                  <a:lnTo>
                    <a:pt x="5638" y="1701"/>
                  </a:lnTo>
                  <a:lnTo>
                    <a:pt x="5270" y="1435"/>
                  </a:lnTo>
                  <a:lnTo>
                    <a:pt x="4838" y="1282"/>
                  </a:lnTo>
                  <a:lnTo>
                    <a:pt x="4267" y="888"/>
                  </a:lnTo>
                  <a:lnTo>
                    <a:pt x="3797" y="342"/>
                  </a:lnTo>
                  <a:lnTo>
                    <a:pt x="3086" y="165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07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6" name="object 2166" descr=""/>
            <p:cNvSpPr/>
            <p:nvPr/>
          </p:nvSpPr>
          <p:spPr>
            <a:xfrm>
              <a:off x="1959213" y="552991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368" y="0"/>
                  </a:moveTo>
                  <a:lnTo>
                    <a:pt x="241" y="152"/>
                  </a:lnTo>
                  <a:lnTo>
                    <a:pt x="0" y="469"/>
                  </a:lnTo>
                  <a:lnTo>
                    <a:pt x="495" y="812"/>
                  </a:lnTo>
                  <a:lnTo>
                    <a:pt x="1409" y="1117"/>
                  </a:lnTo>
                  <a:lnTo>
                    <a:pt x="1879" y="901"/>
                  </a:lnTo>
                  <a:lnTo>
                    <a:pt x="2336" y="685"/>
                  </a:lnTo>
                  <a:lnTo>
                    <a:pt x="2400" y="88"/>
                  </a:lnTo>
                  <a:lnTo>
                    <a:pt x="1727" y="5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D9D3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7" name="object 2167" descr=""/>
            <p:cNvSpPr/>
            <p:nvPr/>
          </p:nvSpPr>
          <p:spPr>
            <a:xfrm>
              <a:off x="1959333" y="5533113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3441" y="0"/>
                  </a:moveTo>
                  <a:lnTo>
                    <a:pt x="304" y="114"/>
                  </a:lnTo>
                  <a:lnTo>
                    <a:pt x="38" y="469"/>
                  </a:lnTo>
                  <a:lnTo>
                    <a:pt x="0" y="850"/>
                  </a:lnTo>
                  <a:lnTo>
                    <a:pt x="228" y="1231"/>
                  </a:lnTo>
                  <a:lnTo>
                    <a:pt x="635" y="1460"/>
                  </a:lnTo>
                  <a:lnTo>
                    <a:pt x="990" y="1384"/>
                  </a:lnTo>
                  <a:lnTo>
                    <a:pt x="1320" y="1066"/>
                  </a:lnTo>
                  <a:lnTo>
                    <a:pt x="3632" y="990"/>
                  </a:lnTo>
                  <a:lnTo>
                    <a:pt x="3619" y="647"/>
                  </a:lnTo>
                  <a:lnTo>
                    <a:pt x="3568" y="317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6C5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8" name="object 2168" descr=""/>
            <p:cNvSpPr/>
            <p:nvPr/>
          </p:nvSpPr>
          <p:spPr>
            <a:xfrm>
              <a:off x="1887101" y="5528785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1358" y="1600"/>
                  </a:moveTo>
                  <a:lnTo>
                    <a:pt x="203" y="1752"/>
                  </a:lnTo>
                  <a:lnTo>
                    <a:pt x="0" y="2108"/>
                  </a:lnTo>
                  <a:lnTo>
                    <a:pt x="1231" y="3149"/>
                  </a:lnTo>
                  <a:lnTo>
                    <a:pt x="1892" y="4203"/>
                  </a:lnTo>
                  <a:lnTo>
                    <a:pt x="152" y="5384"/>
                  </a:lnTo>
                  <a:lnTo>
                    <a:pt x="1206" y="6413"/>
                  </a:lnTo>
                  <a:lnTo>
                    <a:pt x="1701" y="6464"/>
                  </a:lnTo>
                  <a:lnTo>
                    <a:pt x="2184" y="6375"/>
                  </a:lnTo>
                  <a:lnTo>
                    <a:pt x="3644" y="4724"/>
                  </a:lnTo>
                  <a:lnTo>
                    <a:pt x="7236" y="4724"/>
                  </a:lnTo>
                  <a:lnTo>
                    <a:pt x="7619" y="4470"/>
                  </a:lnTo>
                  <a:lnTo>
                    <a:pt x="9639" y="4470"/>
                  </a:lnTo>
                  <a:lnTo>
                    <a:pt x="10515" y="4089"/>
                  </a:lnTo>
                  <a:lnTo>
                    <a:pt x="11353" y="3822"/>
                  </a:lnTo>
                  <a:lnTo>
                    <a:pt x="13766" y="3149"/>
                  </a:lnTo>
                  <a:lnTo>
                    <a:pt x="14465" y="2857"/>
                  </a:lnTo>
                  <a:lnTo>
                    <a:pt x="14871" y="2628"/>
                  </a:lnTo>
                  <a:lnTo>
                    <a:pt x="15138" y="2298"/>
                  </a:lnTo>
                  <a:lnTo>
                    <a:pt x="15297" y="1816"/>
                  </a:lnTo>
                  <a:lnTo>
                    <a:pt x="2552" y="1816"/>
                  </a:lnTo>
                  <a:lnTo>
                    <a:pt x="1358" y="1600"/>
                  </a:lnTo>
                  <a:close/>
                </a:path>
                <a:path w="15875" h="6985">
                  <a:moveTo>
                    <a:pt x="7236" y="4724"/>
                  </a:moveTo>
                  <a:lnTo>
                    <a:pt x="3644" y="4724"/>
                  </a:lnTo>
                  <a:lnTo>
                    <a:pt x="5968" y="5562"/>
                  </a:lnTo>
                  <a:lnTo>
                    <a:pt x="7236" y="4724"/>
                  </a:lnTo>
                  <a:close/>
                </a:path>
                <a:path w="15875" h="6985">
                  <a:moveTo>
                    <a:pt x="9639" y="4470"/>
                  </a:moveTo>
                  <a:lnTo>
                    <a:pt x="7619" y="4470"/>
                  </a:lnTo>
                  <a:lnTo>
                    <a:pt x="8000" y="4737"/>
                  </a:lnTo>
                  <a:lnTo>
                    <a:pt x="8420" y="4825"/>
                  </a:lnTo>
                  <a:lnTo>
                    <a:pt x="8877" y="4724"/>
                  </a:lnTo>
                  <a:lnTo>
                    <a:pt x="9639" y="4470"/>
                  </a:lnTo>
                  <a:close/>
                </a:path>
                <a:path w="15875" h="6985">
                  <a:moveTo>
                    <a:pt x="11506" y="0"/>
                  </a:moveTo>
                  <a:lnTo>
                    <a:pt x="10172" y="114"/>
                  </a:lnTo>
                  <a:lnTo>
                    <a:pt x="9524" y="228"/>
                  </a:lnTo>
                  <a:lnTo>
                    <a:pt x="8254" y="596"/>
                  </a:lnTo>
                  <a:lnTo>
                    <a:pt x="6984" y="876"/>
                  </a:lnTo>
                  <a:lnTo>
                    <a:pt x="5676" y="1003"/>
                  </a:lnTo>
                  <a:lnTo>
                    <a:pt x="4991" y="1028"/>
                  </a:lnTo>
                  <a:lnTo>
                    <a:pt x="4317" y="1104"/>
                  </a:lnTo>
                  <a:lnTo>
                    <a:pt x="3670" y="1346"/>
                  </a:lnTo>
                  <a:lnTo>
                    <a:pt x="2552" y="1816"/>
                  </a:lnTo>
                  <a:lnTo>
                    <a:pt x="15297" y="1816"/>
                  </a:lnTo>
                  <a:lnTo>
                    <a:pt x="12166" y="12"/>
                  </a:lnTo>
                  <a:lnTo>
                    <a:pt x="11506" y="0"/>
                  </a:lnTo>
                  <a:close/>
                </a:path>
              </a:pathLst>
            </a:custGeom>
            <a:solidFill>
              <a:srgbClr val="B76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9" name="object 2169" descr=""/>
            <p:cNvSpPr/>
            <p:nvPr/>
          </p:nvSpPr>
          <p:spPr>
            <a:xfrm>
              <a:off x="1887296" y="552853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924" y="0"/>
                  </a:moveTo>
                  <a:lnTo>
                    <a:pt x="3517" y="50"/>
                  </a:lnTo>
                  <a:lnTo>
                    <a:pt x="3136" y="342"/>
                  </a:lnTo>
                  <a:lnTo>
                    <a:pt x="2501" y="1663"/>
                  </a:lnTo>
                  <a:lnTo>
                    <a:pt x="850" y="1079"/>
                  </a:lnTo>
                  <a:lnTo>
                    <a:pt x="0" y="2006"/>
                  </a:lnTo>
                  <a:lnTo>
                    <a:pt x="1257" y="2095"/>
                  </a:lnTo>
                  <a:lnTo>
                    <a:pt x="2514" y="2171"/>
                  </a:lnTo>
                  <a:lnTo>
                    <a:pt x="3771" y="2260"/>
                  </a:lnTo>
                  <a:lnTo>
                    <a:pt x="4254" y="2197"/>
                  </a:lnTo>
                  <a:lnTo>
                    <a:pt x="4559" y="1930"/>
                  </a:lnTo>
                  <a:lnTo>
                    <a:pt x="4724" y="1473"/>
                  </a:lnTo>
                  <a:lnTo>
                    <a:pt x="4737" y="1015"/>
                  </a:lnTo>
                  <a:lnTo>
                    <a:pt x="4622" y="584"/>
                  </a:lnTo>
                  <a:lnTo>
                    <a:pt x="4368" y="203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DBC6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0" name="object 2170" descr=""/>
            <p:cNvSpPr/>
            <p:nvPr/>
          </p:nvSpPr>
          <p:spPr>
            <a:xfrm>
              <a:off x="1888186" y="552691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508" y="1943"/>
                  </a:moveTo>
                  <a:lnTo>
                    <a:pt x="2755" y="1943"/>
                  </a:lnTo>
                  <a:lnTo>
                    <a:pt x="3276" y="1968"/>
                  </a:lnTo>
                  <a:lnTo>
                    <a:pt x="4254" y="2197"/>
                  </a:lnTo>
                  <a:lnTo>
                    <a:pt x="4508" y="1943"/>
                  </a:lnTo>
                  <a:close/>
                </a:path>
                <a:path w="5080" h="2539">
                  <a:moveTo>
                    <a:pt x="2946" y="0"/>
                  </a:moveTo>
                  <a:lnTo>
                    <a:pt x="1473" y="279"/>
                  </a:lnTo>
                  <a:lnTo>
                    <a:pt x="0" y="647"/>
                  </a:lnTo>
                  <a:lnTo>
                    <a:pt x="12" y="1816"/>
                  </a:lnTo>
                  <a:lnTo>
                    <a:pt x="2247" y="1968"/>
                  </a:lnTo>
                  <a:lnTo>
                    <a:pt x="2755" y="1943"/>
                  </a:lnTo>
                  <a:lnTo>
                    <a:pt x="4508" y="1943"/>
                  </a:lnTo>
                  <a:lnTo>
                    <a:pt x="4602" y="1816"/>
                  </a:lnTo>
                  <a:lnTo>
                    <a:pt x="4348" y="863"/>
                  </a:lnTo>
                  <a:lnTo>
                    <a:pt x="2946" y="0"/>
                  </a:lnTo>
                  <a:close/>
                </a:path>
                <a:path w="5080" h="2539">
                  <a:moveTo>
                    <a:pt x="4348" y="863"/>
                  </a:moveTo>
                  <a:close/>
                </a:path>
              </a:pathLst>
            </a:custGeom>
            <a:solidFill>
              <a:srgbClr val="D7A5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1" name="object 2171" descr=""/>
            <p:cNvSpPr/>
            <p:nvPr/>
          </p:nvSpPr>
          <p:spPr>
            <a:xfrm>
              <a:off x="1889278" y="551877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3898" y="0"/>
                  </a:moveTo>
                  <a:lnTo>
                    <a:pt x="3479" y="25"/>
                  </a:lnTo>
                  <a:lnTo>
                    <a:pt x="2895" y="203"/>
                  </a:lnTo>
                  <a:lnTo>
                    <a:pt x="2184" y="558"/>
                  </a:lnTo>
                  <a:lnTo>
                    <a:pt x="1841" y="762"/>
                  </a:lnTo>
                  <a:lnTo>
                    <a:pt x="1320" y="977"/>
                  </a:lnTo>
                  <a:lnTo>
                    <a:pt x="761" y="1104"/>
                  </a:lnTo>
                  <a:lnTo>
                    <a:pt x="253" y="1371"/>
                  </a:lnTo>
                  <a:lnTo>
                    <a:pt x="177" y="1714"/>
                  </a:lnTo>
                  <a:lnTo>
                    <a:pt x="0" y="2400"/>
                  </a:lnTo>
                  <a:lnTo>
                    <a:pt x="2197" y="4902"/>
                  </a:lnTo>
                  <a:lnTo>
                    <a:pt x="2247" y="5156"/>
                  </a:lnTo>
                  <a:lnTo>
                    <a:pt x="2400" y="5664"/>
                  </a:lnTo>
                  <a:lnTo>
                    <a:pt x="2692" y="6108"/>
                  </a:lnTo>
                  <a:lnTo>
                    <a:pt x="3086" y="6197"/>
                  </a:lnTo>
                  <a:lnTo>
                    <a:pt x="3555" y="5981"/>
                  </a:lnTo>
                  <a:lnTo>
                    <a:pt x="4533" y="5372"/>
                  </a:lnTo>
                  <a:lnTo>
                    <a:pt x="5537" y="4800"/>
                  </a:lnTo>
                  <a:lnTo>
                    <a:pt x="6451" y="4076"/>
                  </a:lnTo>
                  <a:lnTo>
                    <a:pt x="7073" y="3149"/>
                  </a:lnTo>
                  <a:lnTo>
                    <a:pt x="6667" y="2349"/>
                  </a:lnTo>
                  <a:lnTo>
                    <a:pt x="4305" y="7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2" name="object 2172" descr=""/>
            <p:cNvSpPr/>
            <p:nvPr/>
          </p:nvSpPr>
          <p:spPr>
            <a:xfrm>
              <a:off x="1889445" y="551756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801" y="1739"/>
                  </a:moveTo>
                  <a:lnTo>
                    <a:pt x="38" y="1739"/>
                  </a:lnTo>
                  <a:lnTo>
                    <a:pt x="88" y="2578"/>
                  </a:lnTo>
                  <a:lnTo>
                    <a:pt x="749" y="2844"/>
                  </a:lnTo>
                  <a:lnTo>
                    <a:pt x="1320" y="3848"/>
                  </a:lnTo>
                  <a:lnTo>
                    <a:pt x="2108" y="2768"/>
                  </a:lnTo>
                  <a:lnTo>
                    <a:pt x="2425" y="2425"/>
                  </a:lnTo>
                  <a:lnTo>
                    <a:pt x="2666" y="2044"/>
                  </a:lnTo>
                  <a:lnTo>
                    <a:pt x="2801" y="1739"/>
                  </a:lnTo>
                  <a:close/>
                </a:path>
                <a:path w="3810" h="4445">
                  <a:moveTo>
                    <a:pt x="2044" y="0"/>
                  </a:moveTo>
                  <a:lnTo>
                    <a:pt x="0" y="1777"/>
                  </a:lnTo>
                  <a:lnTo>
                    <a:pt x="2801" y="1739"/>
                  </a:lnTo>
                  <a:lnTo>
                    <a:pt x="3162" y="1422"/>
                  </a:lnTo>
                  <a:lnTo>
                    <a:pt x="3403" y="1066"/>
                  </a:lnTo>
                  <a:lnTo>
                    <a:pt x="3381" y="698"/>
                  </a:lnTo>
                  <a:lnTo>
                    <a:pt x="3149" y="368"/>
                  </a:lnTo>
                  <a:lnTo>
                    <a:pt x="2806" y="152"/>
                  </a:lnTo>
                  <a:lnTo>
                    <a:pt x="2438" y="25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79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3" name="object 2173" descr=""/>
            <p:cNvSpPr/>
            <p:nvPr/>
          </p:nvSpPr>
          <p:spPr>
            <a:xfrm>
              <a:off x="1892583" y="5520615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7442" y="0"/>
                  </a:moveTo>
                  <a:lnTo>
                    <a:pt x="6769" y="88"/>
                  </a:lnTo>
                  <a:lnTo>
                    <a:pt x="6134" y="355"/>
                  </a:lnTo>
                  <a:lnTo>
                    <a:pt x="5181" y="990"/>
                  </a:lnTo>
                  <a:lnTo>
                    <a:pt x="4013" y="1117"/>
                  </a:lnTo>
                  <a:lnTo>
                    <a:pt x="3086" y="1790"/>
                  </a:lnTo>
                  <a:lnTo>
                    <a:pt x="1701" y="1790"/>
                  </a:lnTo>
                  <a:lnTo>
                    <a:pt x="736" y="2501"/>
                  </a:lnTo>
                  <a:lnTo>
                    <a:pt x="0" y="3594"/>
                  </a:lnTo>
                  <a:lnTo>
                    <a:pt x="342" y="4800"/>
                  </a:lnTo>
                  <a:lnTo>
                    <a:pt x="1130" y="4419"/>
                  </a:lnTo>
                  <a:lnTo>
                    <a:pt x="1892" y="4127"/>
                  </a:lnTo>
                  <a:lnTo>
                    <a:pt x="3060" y="3987"/>
                  </a:lnTo>
                  <a:lnTo>
                    <a:pt x="4241" y="3759"/>
                  </a:lnTo>
                  <a:lnTo>
                    <a:pt x="5118" y="4864"/>
                  </a:lnTo>
                  <a:lnTo>
                    <a:pt x="8585" y="6413"/>
                  </a:lnTo>
                  <a:lnTo>
                    <a:pt x="9880" y="6718"/>
                  </a:lnTo>
                  <a:lnTo>
                    <a:pt x="10566" y="6807"/>
                  </a:lnTo>
                  <a:lnTo>
                    <a:pt x="11214" y="6692"/>
                  </a:lnTo>
                  <a:lnTo>
                    <a:pt x="11798" y="6273"/>
                  </a:lnTo>
                  <a:lnTo>
                    <a:pt x="12344" y="5207"/>
                  </a:lnTo>
                  <a:lnTo>
                    <a:pt x="12153" y="4051"/>
                  </a:lnTo>
                  <a:lnTo>
                    <a:pt x="12230" y="2933"/>
                  </a:lnTo>
                  <a:lnTo>
                    <a:pt x="8128" y="101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4" name="object 2174" descr=""/>
            <p:cNvSpPr/>
            <p:nvPr/>
          </p:nvSpPr>
          <p:spPr>
            <a:xfrm>
              <a:off x="1888303" y="552420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279" y="0"/>
                  </a:moveTo>
                  <a:lnTo>
                    <a:pt x="3682" y="165"/>
                  </a:lnTo>
                  <a:lnTo>
                    <a:pt x="3378" y="228"/>
                  </a:lnTo>
                  <a:lnTo>
                    <a:pt x="1117" y="330"/>
                  </a:lnTo>
                  <a:lnTo>
                    <a:pt x="0" y="393"/>
                  </a:lnTo>
                  <a:lnTo>
                    <a:pt x="0" y="1409"/>
                  </a:lnTo>
                  <a:lnTo>
                    <a:pt x="2057" y="1092"/>
                  </a:lnTo>
                  <a:lnTo>
                    <a:pt x="4305" y="2197"/>
                  </a:lnTo>
                  <a:lnTo>
                    <a:pt x="6172" y="533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E4D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5" name="object 2175" descr=""/>
            <p:cNvSpPr/>
            <p:nvPr/>
          </p:nvSpPr>
          <p:spPr>
            <a:xfrm>
              <a:off x="1888186" y="552624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3225" y="0"/>
                  </a:moveTo>
                  <a:lnTo>
                    <a:pt x="1562" y="609"/>
                  </a:lnTo>
                  <a:lnTo>
                    <a:pt x="63" y="507"/>
                  </a:lnTo>
                  <a:lnTo>
                    <a:pt x="76" y="787"/>
                  </a:lnTo>
                  <a:lnTo>
                    <a:pt x="50" y="1054"/>
                  </a:lnTo>
                  <a:lnTo>
                    <a:pt x="0" y="1333"/>
                  </a:lnTo>
                  <a:lnTo>
                    <a:pt x="1447" y="1396"/>
                  </a:lnTo>
                  <a:lnTo>
                    <a:pt x="4368" y="1549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DDC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6" name="object 2176" descr=""/>
            <p:cNvSpPr/>
            <p:nvPr/>
          </p:nvSpPr>
          <p:spPr>
            <a:xfrm>
              <a:off x="1891463" y="552769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60" y="0"/>
                  </a:moveTo>
                  <a:lnTo>
                    <a:pt x="1854" y="25"/>
                  </a:lnTo>
                  <a:lnTo>
                    <a:pt x="1460" y="63"/>
                  </a:lnTo>
                  <a:lnTo>
                    <a:pt x="1054" y="88"/>
                  </a:lnTo>
                  <a:lnTo>
                    <a:pt x="711" y="457"/>
                  </a:lnTo>
                  <a:lnTo>
                    <a:pt x="0" y="1193"/>
                  </a:lnTo>
                  <a:lnTo>
                    <a:pt x="76" y="2286"/>
                  </a:lnTo>
                  <a:lnTo>
                    <a:pt x="596" y="2806"/>
                  </a:lnTo>
                  <a:lnTo>
                    <a:pt x="1231" y="2717"/>
                  </a:lnTo>
                  <a:lnTo>
                    <a:pt x="1866" y="2654"/>
                  </a:lnTo>
                  <a:lnTo>
                    <a:pt x="2286" y="2489"/>
                  </a:lnTo>
                  <a:lnTo>
                    <a:pt x="2578" y="2197"/>
                  </a:lnTo>
                  <a:lnTo>
                    <a:pt x="2730" y="1778"/>
                  </a:lnTo>
                  <a:lnTo>
                    <a:pt x="2806" y="1346"/>
                  </a:lnTo>
                  <a:lnTo>
                    <a:pt x="2781" y="927"/>
                  </a:lnTo>
                  <a:lnTo>
                    <a:pt x="2654" y="508"/>
                  </a:lnTo>
                  <a:lnTo>
                    <a:pt x="2514" y="342"/>
                  </a:lnTo>
                  <a:lnTo>
                    <a:pt x="2387" y="165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E2CB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7" name="object 2177" descr=""/>
            <p:cNvSpPr/>
            <p:nvPr/>
          </p:nvSpPr>
          <p:spPr>
            <a:xfrm>
              <a:off x="1893591" y="552674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469" y="0"/>
                  </a:moveTo>
                  <a:lnTo>
                    <a:pt x="126" y="952"/>
                  </a:lnTo>
                  <a:lnTo>
                    <a:pt x="0" y="1104"/>
                  </a:lnTo>
                  <a:lnTo>
                    <a:pt x="495" y="1600"/>
                  </a:lnTo>
                  <a:lnTo>
                    <a:pt x="2438" y="546"/>
                  </a:lnTo>
                  <a:lnTo>
                    <a:pt x="2324" y="368"/>
                  </a:lnTo>
                  <a:lnTo>
                    <a:pt x="2197" y="190"/>
                  </a:lnTo>
                  <a:lnTo>
                    <a:pt x="2082" y="12"/>
                  </a:lnTo>
                  <a:lnTo>
                    <a:pt x="1282" y="1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D08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8" name="object 2178" descr=""/>
            <p:cNvSpPr/>
            <p:nvPr/>
          </p:nvSpPr>
          <p:spPr>
            <a:xfrm>
              <a:off x="1895675" y="552568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130" y="0"/>
                  </a:moveTo>
                  <a:lnTo>
                    <a:pt x="749" y="355"/>
                  </a:lnTo>
                  <a:lnTo>
                    <a:pt x="381" y="711"/>
                  </a:lnTo>
                  <a:lnTo>
                    <a:pt x="0" y="1066"/>
                  </a:lnTo>
                  <a:lnTo>
                    <a:pt x="406" y="1422"/>
                  </a:lnTo>
                  <a:lnTo>
                    <a:pt x="812" y="1460"/>
                  </a:lnTo>
                  <a:lnTo>
                    <a:pt x="1244" y="1206"/>
                  </a:lnTo>
                  <a:lnTo>
                    <a:pt x="1384" y="1066"/>
                  </a:lnTo>
                  <a:lnTo>
                    <a:pt x="1435" y="774"/>
                  </a:lnTo>
                  <a:lnTo>
                    <a:pt x="1498" y="507"/>
                  </a:lnTo>
                  <a:lnTo>
                    <a:pt x="1384" y="241"/>
                  </a:lnTo>
                  <a:close/>
                </a:path>
              </a:pathLst>
            </a:custGeom>
            <a:solidFill>
              <a:srgbClr val="E9DE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9" name="object 2179" descr=""/>
            <p:cNvSpPr/>
            <p:nvPr/>
          </p:nvSpPr>
          <p:spPr>
            <a:xfrm>
              <a:off x="1896812" y="552547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88" y="0"/>
                  </a:moveTo>
                  <a:lnTo>
                    <a:pt x="609" y="126"/>
                  </a:lnTo>
                  <a:lnTo>
                    <a:pt x="304" y="190"/>
                  </a:lnTo>
                  <a:lnTo>
                    <a:pt x="0" y="203"/>
                  </a:lnTo>
                  <a:lnTo>
                    <a:pt x="133" y="1181"/>
                  </a:lnTo>
                  <a:lnTo>
                    <a:pt x="368" y="1396"/>
                  </a:lnTo>
                  <a:lnTo>
                    <a:pt x="711" y="1409"/>
                  </a:lnTo>
                  <a:lnTo>
                    <a:pt x="1066" y="1181"/>
                  </a:lnTo>
                  <a:lnTo>
                    <a:pt x="1206" y="1066"/>
                  </a:lnTo>
                  <a:lnTo>
                    <a:pt x="1282" y="800"/>
                  </a:lnTo>
                  <a:lnTo>
                    <a:pt x="1257" y="39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B975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0" name="object 2180" descr=""/>
            <p:cNvSpPr/>
            <p:nvPr/>
          </p:nvSpPr>
          <p:spPr>
            <a:xfrm>
              <a:off x="1955344" y="55423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47" y="0"/>
                  </a:moveTo>
                  <a:lnTo>
                    <a:pt x="304" y="88"/>
                  </a:lnTo>
                  <a:lnTo>
                    <a:pt x="114" y="406"/>
                  </a:lnTo>
                  <a:lnTo>
                    <a:pt x="0" y="1016"/>
                  </a:lnTo>
                  <a:lnTo>
                    <a:pt x="571" y="1206"/>
                  </a:lnTo>
                  <a:lnTo>
                    <a:pt x="876" y="965"/>
                  </a:lnTo>
                  <a:lnTo>
                    <a:pt x="990" y="40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EAE9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1" name="object 2181" descr=""/>
            <p:cNvSpPr/>
            <p:nvPr/>
          </p:nvSpPr>
          <p:spPr>
            <a:xfrm>
              <a:off x="1952536" y="550531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736" y="0"/>
                  </a:moveTo>
                  <a:lnTo>
                    <a:pt x="241" y="571"/>
                  </a:lnTo>
                  <a:lnTo>
                    <a:pt x="0" y="1346"/>
                  </a:lnTo>
                  <a:lnTo>
                    <a:pt x="126" y="2057"/>
                  </a:lnTo>
                  <a:lnTo>
                    <a:pt x="647" y="2692"/>
                  </a:lnTo>
                  <a:lnTo>
                    <a:pt x="1904" y="3568"/>
                  </a:lnTo>
                  <a:lnTo>
                    <a:pt x="3162" y="4508"/>
                  </a:lnTo>
                  <a:lnTo>
                    <a:pt x="4737" y="3340"/>
                  </a:lnTo>
                  <a:lnTo>
                    <a:pt x="5422" y="1231"/>
                  </a:lnTo>
                  <a:lnTo>
                    <a:pt x="3759" y="1193"/>
                  </a:lnTo>
                  <a:lnTo>
                    <a:pt x="2133" y="1028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6AB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2" name="object 2182" descr=""/>
            <p:cNvSpPr/>
            <p:nvPr/>
          </p:nvSpPr>
          <p:spPr>
            <a:xfrm>
              <a:off x="1952876" y="550777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79" y="0"/>
                  </a:moveTo>
                  <a:lnTo>
                    <a:pt x="0" y="266"/>
                  </a:lnTo>
                  <a:lnTo>
                    <a:pt x="50" y="850"/>
                  </a:lnTo>
                  <a:lnTo>
                    <a:pt x="660" y="2146"/>
                  </a:lnTo>
                  <a:lnTo>
                    <a:pt x="1701" y="2705"/>
                  </a:lnTo>
                  <a:lnTo>
                    <a:pt x="3098" y="2641"/>
                  </a:lnTo>
                  <a:lnTo>
                    <a:pt x="4533" y="1231"/>
                  </a:lnTo>
                  <a:lnTo>
                    <a:pt x="4406" y="876"/>
                  </a:lnTo>
                  <a:lnTo>
                    <a:pt x="3213" y="596"/>
                  </a:lnTo>
                  <a:lnTo>
                    <a:pt x="850" y="1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26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3" name="object 2183" descr=""/>
            <p:cNvSpPr/>
            <p:nvPr/>
          </p:nvSpPr>
          <p:spPr>
            <a:xfrm>
              <a:off x="1954819" y="550970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438" y="0"/>
                  </a:moveTo>
                  <a:lnTo>
                    <a:pt x="2171" y="38"/>
                  </a:lnTo>
                  <a:lnTo>
                    <a:pt x="1625" y="88"/>
                  </a:lnTo>
                  <a:lnTo>
                    <a:pt x="850" y="558"/>
                  </a:lnTo>
                  <a:lnTo>
                    <a:pt x="0" y="990"/>
                  </a:lnTo>
                  <a:lnTo>
                    <a:pt x="609" y="2146"/>
                  </a:lnTo>
                  <a:lnTo>
                    <a:pt x="1206" y="2590"/>
                  </a:lnTo>
                  <a:lnTo>
                    <a:pt x="1803" y="2679"/>
                  </a:lnTo>
                  <a:lnTo>
                    <a:pt x="2400" y="2146"/>
                  </a:lnTo>
                  <a:lnTo>
                    <a:pt x="2819" y="1917"/>
                  </a:lnTo>
                  <a:lnTo>
                    <a:pt x="3238" y="1701"/>
                  </a:lnTo>
                  <a:lnTo>
                    <a:pt x="3657" y="1473"/>
                  </a:lnTo>
                  <a:lnTo>
                    <a:pt x="2844" y="48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958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4" name="object 2184" descr=""/>
            <p:cNvSpPr/>
            <p:nvPr/>
          </p:nvSpPr>
          <p:spPr>
            <a:xfrm>
              <a:off x="1954667" y="551164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685" y="0"/>
                  </a:moveTo>
                  <a:lnTo>
                    <a:pt x="533" y="165"/>
                  </a:lnTo>
                  <a:lnTo>
                    <a:pt x="381" y="342"/>
                  </a:lnTo>
                  <a:lnTo>
                    <a:pt x="228" y="508"/>
                  </a:lnTo>
                  <a:lnTo>
                    <a:pt x="0" y="1193"/>
                  </a:lnTo>
                  <a:lnTo>
                    <a:pt x="76" y="1841"/>
                  </a:lnTo>
                  <a:lnTo>
                    <a:pt x="393" y="2476"/>
                  </a:lnTo>
                  <a:lnTo>
                    <a:pt x="787" y="3073"/>
                  </a:lnTo>
                  <a:lnTo>
                    <a:pt x="1295" y="3505"/>
                  </a:lnTo>
                  <a:lnTo>
                    <a:pt x="1943" y="3771"/>
                  </a:lnTo>
                  <a:lnTo>
                    <a:pt x="2654" y="3911"/>
                  </a:lnTo>
                  <a:lnTo>
                    <a:pt x="3276" y="3860"/>
                  </a:lnTo>
                  <a:lnTo>
                    <a:pt x="3670" y="3149"/>
                  </a:lnTo>
                  <a:lnTo>
                    <a:pt x="3632" y="1638"/>
                  </a:lnTo>
                  <a:lnTo>
                    <a:pt x="3276" y="1155"/>
                  </a:lnTo>
                  <a:lnTo>
                    <a:pt x="2908" y="685"/>
                  </a:lnTo>
                  <a:lnTo>
                    <a:pt x="2552" y="203"/>
                  </a:lnTo>
                  <a:lnTo>
                    <a:pt x="1930" y="139"/>
                  </a:lnTo>
                  <a:lnTo>
                    <a:pt x="1308" y="6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42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5" name="object 2185" descr=""/>
            <p:cNvSpPr/>
            <p:nvPr/>
          </p:nvSpPr>
          <p:spPr>
            <a:xfrm>
              <a:off x="1956081" y="5514796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260" y="0"/>
                  </a:moveTo>
                  <a:lnTo>
                    <a:pt x="1625" y="279"/>
                  </a:lnTo>
                  <a:lnTo>
                    <a:pt x="990" y="355"/>
                  </a:lnTo>
                  <a:lnTo>
                    <a:pt x="330" y="63"/>
                  </a:lnTo>
                  <a:lnTo>
                    <a:pt x="215" y="292"/>
                  </a:lnTo>
                  <a:lnTo>
                    <a:pt x="0" y="761"/>
                  </a:lnTo>
                  <a:lnTo>
                    <a:pt x="114" y="1282"/>
                  </a:lnTo>
                  <a:lnTo>
                    <a:pt x="381" y="1689"/>
                  </a:lnTo>
                  <a:lnTo>
                    <a:pt x="850" y="1943"/>
                  </a:lnTo>
                  <a:lnTo>
                    <a:pt x="2133" y="2425"/>
                  </a:lnTo>
                  <a:lnTo>
                    <a:pt x="3365" y="2412"/>
                  </a:lnTo>
                  <a:lnTo>
                    <a:pt x="4533" y="1600"/>
                  </a:lnTo>
                  <a:lnTo>
                    <a:pt x="4851" y="1155"/>
                  </a:lnTo>
                  <a:lnTo>
                    <a:pt x="4889" y="685"/>
                  </a:lnTo>
                  <a:lnTo>
                    <a:pt x="4686" y="177"/>
                  </a:lnTo>
                  <a:lnTo>
                    <a:pt x="3873" y="126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5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6" name="object 2186" descr=""/>
            <p:cNvSpPr/>
            <p:nvPr/>
          </p:nvSpPr>
          <p:spPr>
            <a:xfrm>
              <a:off x="1960758" y="551383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168" y="0"/>
                  </a:moveTo>
                  <a:lnTo>
                    <a:pt x="508" y="330"/>
                  </a:lnTo>
                  <a:lnTo>
                    <a:pt x="0" y="1142"/>
                  </a:lnTo>
                  <a:lnTo>
                    <a:pt x="38" y="1409"/>
                  </a:lnTo>
                  <a:lnTo>
                    <a:pt x="50" y="1689"/>
                  </a:lnTo>
                  <a:lnTo>
                    <a:pt x="12" y="1968"/>
                  </a:lnTo>
                  <a:lnTo>
                    <a:pt x="165" y="2400"/>
                  </a:lnTo>
                  <a:lnTo>
                    <a:pt x="469" y="2666"/>
                  </a:lnTo>
                  <a:lnTo>
                    <a:pt x="914" y="2755"/>
                  </a:lnTo>
                  <a:lnTo>
                    <a:pt x="1371" y="2717"/>
                  </a:lnTo>
                  <a:lnTo>
                    <a:pt x="1714" y="2514"/>
                  </a:lnTo>
                  <a:lnTo>
                    <a:pt x="1930" y="2108"/>
                  </a:lnTo>
                  <a:lnTo>
                    <a:pt x="1993" y="1574"/>
                  </a:lnTo>
                  <a:lnTo>
                    <a:pt x="2095" y="482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83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7" name="object 2187" descr=""/>
            <p:cNvSpPr/>
            <p:nvPr/>
          </p:nvSpPr>
          <p:spPr>
            <a:xfrm>
              <a:off x="1961370" y="5515953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1320" y="0"/>
                  </a:moveTo>
                  <a:lnTo>
                    <a:pt x="977" y="12"/>
                  </a:lnTo>
                  <a:lnTo>
                    <a:pt x="634" y="50"/>
                  </a:lnTo>
                  <a:lnTo>
                    <a:pt x="292" y="114"/>
                  </a:lnTo>
                  <a:lnTo>
                    <a:pt x="0" y="965"/>
                  </a:lnTo>
                  <a:lnTo>
                    <a:pt x="431" y="1257"/>
                  </a:lnTo>
                  <a:lnTo>
                    <a:pt x="1206" y="1282"/>
                  </a:lnTo>
                  <a:lnTo>
                    <a:pt x="1663" y="1257"/>
                  </a:lnTo>
                  <a:lnTo>
                    <a:pt x="2120" y="1219"/>
                  </a:lnTo>
                  <a:lnTo>
                    <a:pt x="2578" y="1193"/>
                  </a:lnTo>
                  <a:lnTo>
                    <a:pt x="3416" y="1168"/>
                  </a:lnTo>
                  <a:lnTo>
                    <a:pt x="4267" y="1155"/>
                  </a:lnTo>
                  <a:lnTo>
                    <a:pt x="4584" y="139"/>
                  </a:lnTo>
                  <a:lnTo>
                    <a:pt x="2412" y="3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5971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8" name="object 2188" descr=""/>
            <p:cNvSpPr/>
            <p:nvPr/>
          </p:nvSpPr>
          <p:spPr>
            <a:xfrm>
              <a:off x="1964709" y="551827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0" y="0"/>
                  </a:moveTo>
                  <a:lnTo>
                    <a:pt x="228" y="584"/>
                  </a:lnTo>
                  <a:lnTo>
                    <a:pt x="546" y="1054"/>
                  </a:lnTo>
                  <a:lnTo>
                    <a:pt x="1295" y="8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9" name="object 2189" descr=""/>
            <p:cNvSpPr/>
            <p:nvPr/>
          </p:nvSpPr>
          <p:spPr>
            <a:xfrm>
              <a:off x="1948281" y="550256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996" y="0"/>
                  </a:moveTo>
                  <a:lnTo>
                    <a:pt x="0" y="5333"/>
                  </a:lnTo>
                  <a:lnTo>
                    <a:pt x="291" y="5905"/>
                  </a:lnTo>
                  <a:lnTo>
                    <a:pt x="663" y="6273"/>
                  </a:lnTo>
                  <a:lnTo>
                    <a:pt x="1053" y="6438"/>
                  </a:lnTo>
                  <a:lnTo>
                    <a:pt x="1535" y="6451"/>
                  </a:lnTo>
                  <a:lnTo>
                    <a:pt x="2251" y="6261"/>
                  </a:lnTo>
                  <a:lnTo>
                    <a:pt x="2780" y="5867"/>
                  </a:lnTo>
                  <a:lnTo>
                    <a:pt x="3329" y="5232"/>
                  </a:lnTo>
                  <a:lnTo>
                    <a:pt x="3796" y="4635"/>
                  </a:lnTo>
                  <a:lnTo>
                    <a:pt x="4024" y="3733"/>
                  </a:lnTo>
                  <a:lnTo>
                    <a:pt x="4634" y="3086"/>
                  </a:lnTo>
                  <a:lnTo>
                    <a:pt x="4990" y="2755"/>
                  </a:lnTo>
                  <a:lnTo>
                    <a:pt x="4939" y="1181"/>
                  </a:lnTo>
                  <a:lnTo>
                    <a:pt x="4482" y="622"/>
                  </a:lnTo>
                  <a:lnTo>
                    <a:pt x="3758" y="241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rgbClr val="C9AA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0" name="object 2190" descr=""/>
            <p:cNvSpPr/>
            <p:nvPr/>
          </p:nvSpPr>
          <p:spPr>
            <a:xfrm>
              <a:off x="1954806" y="550166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892" y="0"/>
                  </a:moveTo>
                  <a:lnTo>
                    <a:pt x="1397" y="12"/>
                  </a:lnTo>
                  <a:lnTo>
                    <a:pt x="647" y="228"/>
                  </a:lnTo>
                  <a:lnTo>
                    <a:pt x="177" y="711"/>
                  </a:lnTo>
                  <a:lnTo>
                    <a:pt x="0" y="1473"/>
                  </a:lnTo>
                  <a:lnTo>
                    <a:pt x="12" y="1981"/>
                  </a:lnTo>
                  <a:lnTo>
                    <a:pt x="215" y="2374"/>
                  </a:lnTo>
                  <a:lnTo>
                    <a:pt x="609" y="2679"/>
                  </a:lnTo>
                  <a:lnTo>
                    <a:pt x="3009" y="3657"/>
                  </a:lnTo>
                  <a:lnTo>
                    <a:pt x="3657" y="3695"/>
                  </a:lnTo>
                  <a:lnTo>
                    <a:pt x="3644" y="3352"/>
                  </a:lnTo>
                  <a:lnTo>
                    <a:pt x="3733" y="3022"/>
                  </a:lnTo>
                  <a:lnTo>
                    <a:pt x="3937" y="2730"/>
                  </a:lnTo>
                  <a:lnTo>
                    <a:pt x="4292" y="1917"/>
                  </a:lnTo>
                  <a:lnTo>
                    <a:pt x="4381" y="1155"/>
                  </a:lnTo>
                  <a:lnTo>
                    <a:pt x="3479" y="609"/>
                  </a:lnTo>
                  <a:lnTo>
                    <a:pt x="3225" y="584"/>
                  </a:lnTo>
                  <a:lnTo>
                    <a:pt x="2971" y="520"/>
                  </a:lnTo>
                  <a:lnTo>
                    <a:pt x="2730" y="419"/>
                  </a:lnTo>
                  <a:lnTo>
                    <a:pt x="2336" y="127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5388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1" name="object 2191" descr=""/>
            <p:cNvSpPr/>
            <p:nvPr/>
          </p:nvSpPr>
          <p:spPr>
            <a:xfrm>
              <a:off x="1952053" y="550241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828" y="0"/>
                  </a:moveTo>
                  <a:lnTo>
                    <a:pt x="1028" y="177"/>
                  </a:lnTo>
                  <a:lnTo>
                    <a:pt x="508" y="368"/>
                  </a:lnTo>
                  <a:lnTo>
                    <a:pt x="165" y="736"/>
                  </a:lnTo>
                  <a:lnTo>
                    <a:pt x="0" y="1269"/>
                  </a:lnTo>
                  <a:lnTo>
                    <a:pt x="1219" y="2184"/>
                  </a:lnTo>
                  <a:lnTo>
                    <a:pt x="1930" y="2095"/>
                  </a:lnTo>
                  <a:lnTo>
                    <a:pt x="2641" y="2019"/>
                  </a:lnTo>
                  <a:lnTo>
                    <a:pt x="3365" y="1930"/>
                  </a:lnTo>
                  <a:lnTo>
                    <a:pt x="3251" y="634"/>
                  </a:lnTo>
                  <a:lnTo>
                    <a:pt x="2590" y="7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FD1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2" name="object 2192" descr=""/>
            <p:cNvSpPr/>
            <p:nvPr/>
          </p:nvSpPr>
          <p:spPr>
            <a:xfrm>
              <a:off x="1955341" y="550429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65" y="596"/>
                  </a:lnTo>
                  <a:lnTo>
                    <a:pt x="520" y="965"/>
                  </a:lnTo>
                  <a:lnTo>
                    <a:pt x="1168" y="965"/>
                  </a:lnTo>
                  <a:lnTo>
                    <a:pt x="977" y="393"/>
                  </a:lnTo>
                  <a:lnTo>
                    <a:pt x="62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0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3" name="object 2193" descr=""/>
            <p:cNvSpPr/>
            <p:nvPr/>
          </p:nvSpPr>
          <p:spPr>
            <a:xfrm>
              <a:off x="1958285" y="550227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457" y="2120"/>
                  </a:lnTo>
                  <a:lnTo>
                    <a:pt x="762" y="2120"/>
                  </a:lnTo>
                  <a:lnTo>
                    <a:pt x="1066" y="2095"/>
                  </a:lnTo>
                  <a:lnTo>
                    <a:pt x="1371" y="2044"/>
                  </a:lnTo>
                  <a:lnTo>
                    <a:pt x="1270" y="1130"/>
                  </a:lnTo>
                  <a:lnTo>
                    <a:pt x="1130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8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4" name="object 2194" descr=""/>
            <p:cNvSpPr/>
            <p:nvPr/>
          </p:nvSpPr>
          <p:spPr>
            <a:xfrm>
              <a:off x="1955088" y="549998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3" y="0"/>
                  </a:moveTo>
                  <a:lnTo>
                    <a:pt x="0" y="533"/>
                  </a:lnTo>
                  <a:lnTo>
                    <a:pt x="2" y="876"/>
                  </a:lnTo>
                  <a:lnTo>
                    <a:pt x="86" y="1346"/>
                  </a:lnTo>
                  <a:lnTo>
                    <a:pt x="492" y="1841"/>
                  </a:lnTo>
                  <a:lnTo>
                    <a:pt x="1178" y="2082"/>
                  </a:lnTo>
                  <a:lnTo>
                    <a:pt x="2448" y="2095"/>
                  </a:lnTo>
                  <a:lnTo>
                    <a:pt x="2524" y="1168"/>
                  </a:lnTo>
                  <a:lnTo>
                    <a:pt x="2854" y="876"/>
                  </a:lnTo>
                  <a:lnTo>
                    <a:pt x="2943" y="533"/>
                  </a:lnTo>
                  <a:lnTo>
                    <a:pt x="2778" y="126"/>
                  </a:lnTo>
                  <a:lnTo>
                    <a:pt x="2321" y="5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7A7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5" name="object 2195" descr=""/>
            <p:cNvSpPr/>
            <p:nvPr/>
          </p:nvSpPr>
          <p:spPr>
            <a:xfrm>
              <a:off x="1957610" y="550010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254" y="0"/>
                  </a:moveTo>
                  <a:lnTo>
                    <a:pt x="165" y="355"/>
                  </a:lnTo>
                  <a:lnTo>
                    <a:pt x="88" y="698"/>
                  </a:lnTo>
                  <a:lnTo>
                    <a:pt x="0" y="1054"/>
                  </a:lnTo>
                  <a:lnTo>
                    <a:pt x="787" y="1028"/>
                  </a:lnTo>
                  <a:lnTo>
                    <a:pt x="1549" y="952"/>
                  </a:lnTo>
                  <a:lnTo>
                    <a:pt x="1892" y="7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C9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6" name="object 2196" descr=""/>
            <p:cNvSpPr/>
            <p:nvPr/>
          </p:nvSpPr>
          <p:spPr>
            <a:xfrm>
              <a:off x="1960759" y="549996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63" y="647"/>
                  </a:lnTo>
                  <a:lnTo>
                    <a:pt x="406" y="1041"/>
                  </a:lnTo>
                  <a:lnTo>
                    <a:pt x="1054" y="1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B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7" name="object 2197" descr=""/>
            <p:cNvSpPr/>
            <p:nvPr/>
          </p:nvSpPr>
          <p:spPr>
            <a:xfrm>
              <a:off x="1923848" y="549030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761" y="0"/>
                  </a:moveTo>
                  <a:lnTo>
                    <a:pt x="698" y="380"/>
                  </a:lnTo>
                  <a:lnTo>
                    <a:pt x="647" y="749"/>
                  </a:lnTo>
                  <a:lnTo>
                    <a:pt x="584" y="1130"/>
                  </a:lnTo>
                  <a:lnTo>
                    <a:pt x="241" y="1435"/>
                  </a:lnTo>
                  <a:lnTo>
                    <a:pt x="50" y="1816"/>
                  </a:lnTo>
                  <a:lnTo>
                    <a:pt x="0" y="2273"/>
                  </a:lnTo>
                  <a:lnTo>
                    <a:pt x="63" y="2717"/>
                  </a:lnTo>
                  <a:lnTo>
                    <a:pt x="1701" y="4038"/>
                  </a:lnTo>
                  <a:lnTo>
                    <a:pt x="2158" y="4025"/>
                  </a:lnTo>
                  <a:lnTo>
                    <a:pt x="2590" y="3936"/>
                  </a:lnTo>
                  <a:lnTo>
                    <a:pt x="2984" y="3733"/>
                  </a:lnTo>
                  <a:lnTo>
                    <a:pt x="3670" y="3124"/>
                  </a:lnTo>
                  <a:lnTo>
                    <a:pt x="4229" y="2476"/>
                  </a:lnTo>
                  <a:lnTo>
                    <a:pt x="3873" y="1473"/>
                  </a:lnTo>
                  <a:lnTo>
                    <a:pt x="3886" y="1104"/>
                  </a:lnTo>
                  <a:lnTo>
                    <a:pt x="3886" y="736"/>
                  </a:lnTo>
                  <a:lnTo>
                    <a:pt x="3898" y="368"/>
                  </a:lnTo>
                  <a:lnTo>
                    <a:pt x="3555" y="393"/>
                  </a:lnTo>
                  <a:lnTo>
                    <a:pt x="3213" y="380"/>
                  </a:lnTo>
                  <a:lnTo>
                    <a:pt x="2870" y="342"/>
                  </a:lnTo>
                  <a:lnTo>
                    <a:pt x="1993" y="1308"/>
                  </a:lnTo>
                  <a:lnTo>
                    <a:pt x="1473" y="50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B9B1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8" name="object 2198" descr=""/>
            <p:cNvSpPr/>
            <p:nvPr/>
          </p:nvSpPr>
          <p:spPr>
            <a:xfrm>
              <a:off x="1917683" y="5489412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3619" y="0"/>
                  </a:moveTo>
                  <a:lnTo>
                    <a:pt x="0" y="914"/>
                  </a:lnTo>
                  <a:lnTo>
                    <a:pt x="203" y="1270"/>
                  </a:lnTo>
                  <a:lnTo>
                    <a:pt x="1955" y="1905"/>
                  </a:lnTo>
                  <a:lnTo>
                    <a:pt x="2336" y="1866"/>
                  </a:lnTo>
                  <a:lnTo>
                    <a:pt x="3581" y="1143"/>
                  </a:lnTo>
                  <a:lnTo>
                    <a:pt x="3683" y="990"/>
                  </a:lnTo>
                  <a:lnTo>
                    <a:pt x="3632" y="660"/>
                  </a:lnTo>
                  <a:lnTo>
                    <a:pt x="3606" y="33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A5A0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9" name="object 2199" descr=""/>
            <p:cNvSpPr/>
            <p:nvPr/>
          </p:nvSpPr>
          <p:spPr>
            <a:xfrm>
              <a:off x="1921755" y="549088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546" y="0"/>
                  </a:moveTo>
                  <a:lnTo>
                    <a:pt x="0" y="673"/>
                  </a:lnTo>
                  <a:lnTo>
                    <a:pt x="38" y="1333"/>
                  </a:lnTo>
                  <a:lnTo>
                    <a:pt x="546" y="2006"/>
                  </a:lnTo>
                  <a:lnTo>
                    <a:pt x="1270" y="2362"/>
                  </a:lnTo>
                  <a:lnTo>
                    <a:pt x="1943" y="2387"/>
                  </a:lnTo>
                  <a:lnTo>
                    <a:pt x="2540" y="1727"/>
                  </a:lnTo>
                  <a:lnTo>
                    <a:pt x="2578" y="1333"/>
                  </a:lnTo>
                  <a:lnTo>
                    <a:pt x="2679" y="546"/>
                  </a:lnTo>
                  <a:lnTo>
                    <a:pt x="1968" y="368"/>
                  </a:lnTo>
                  <a:lnTo>
                    <a:pt x="1257" y="17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1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0" name="object 2200" descr=""/>
            <p:cNvSpPr/>
            <p:nvPr/>
          </p:nvSpPr>
          <p:spPr>
            <a:xfrm>
              <a:off x="1920769" y="549039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96" y="0"/>
                  </a:moveTo>
                  <a:lnTo>
                    <a:pt x="499" y="495"/>
                  </a:lnTo>
                  <a:lnTo>
                    <a:pt x="190" y="749"/>
                  </a:lnTo>
                  <a:lnTo>
                    <a:pt x="0" y="1117"/>
                  </a:lnTo>
                  <a:lnTo>
                    <a:pt x="12" y="1587"/>
                  </a:lnTo>
                  <a:lnTo>
                    <a:pt x="139" y="2044"/>
                  </a:lnTo>
                  <a:lnTo>
                    <a:pt x="419" y="2349"/>
                  </a:lnTo>
                  <a:lnTo>
                    <a:pt x="850" y="2514"/>
                  </a:lnTo>
                  <a:lnTo>
                    <a:pt x="1435" y="2184"/>
                  </a:lnTo>
                  <a:lnTo>
                    <a:pt x="1457" y="457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7C6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1" name="object 2201" descr=""/>
            <p:cNvSpPr/>
            <p:nvPr/>
          </p:nvSpPr>
          <p:spPr>
            <a:xfrm>
              <a:off x="1916083" y="5489222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38" y="0"/>
                  </a:moveTo>
                  <a:lnTo>
                    <a:pt x="0" y="2197"/>
                  </a:lnTo>
                  <a:lnTo>
                    <a:pt x="647" y="2921"/>
                  </a:lnTo>
                  <a:lnTo>
                    <a:pt x="1384" y="2933"/>
                  </a:lnTo>
                  <a:lnTo>
                    <a:pt x="2184" y="2476"/>
                  </a:lnTo>
                  <a:lnTo>
                    <a:pt x="2527" y="1955"/>
                  </a:lnTo>
                  <a:lnTo>
                    <a:pt x="2489" y="1473"/>
                  </a:lnTo>
                  <a:lnTo>
                    <a:pt x="2082" y="1003"/>
                  </a:lnTo>
                  <a:lnTo>
                    <a:pt x="1955" y="825"/>
                  </a:lnTo>
                  <a:lnTo>
                    <a:pt x="1879" y="622"/>
                  </a:lnTo>
                  <a:lnTo>
                    <a:pt x="1828" y="406"/>
                  </a:lnTo>
                  <a:lnTo>
                    <a:pt x="1231" y="266"/>
                  </a:lnTo>
                  <a:lnTo>
                    <a:pt x="635" y="1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75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2" name="object 2202" descr=""/>
            <p:cNvSpPr/>
            <p:nvPr/>
          </p:nvSpPr>
          <p:spPr>
            <a:xfrm>
              <a:off x="1914250" y="549141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828" y="0"/>
                  </a:moveTo>
                  <a:lnTo>
                    <a:pt x="596" y="203"/>
                  </a:lnTo>
                  <a:lnTo>
                    <a:pt x="25" y="736"/>
                  </a:lnTo>
                  <a:lnTo>
                    <a:pt x="0" y="1435"/>
                  </a:lnTo>
                  <a:lnTo>
                    <a:pt x="355" y="2197"/>
                  </a:lnTo>
                  <a:lnTo>
                    <a:pt x="749" y="2527"/>
                  </a:lnTo>
                  <a:lnTo>
                    <a:pt x="1219" y="2679"/>
                  </a:lnTo>
                  <a:lnTo>
                    <a:pt x="1752" y="2628"/>
                  </a:lnTo>
                  <a:lnTo>
                    <a:pt x="2882" y="2146"/>
                  </a:lnTo>
                  <a:lnTo>
                    <a:pt x="4356" y="1955"/>
                  </a:lnTo>
                  <a:lnTo>
                    <a:pt x="3759" y="101"/>
                  </a:lnTo>
                  <a:lnTo>
                    <a:pt x="3124" y="63"/>
                  </a:lnTo>
                  <a:lnTo>
                    <a:pt x="2476" y="38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08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3" name="object 2203" descr=""/>
            <p:cNvSpPr/>
            <p:nvPr/>
          </p:nvSpPr>
          <p:spPr>
            <a:xfrm>
              <a:off x="1909352" y="5491416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848" y="0"/>
                  </a:moveTo>
                  <a:lnTo>
                    <a:pt x="2794" y="1142"/>
                  </a:lnTo>
                  <a:lnTo>
                    <a:pt x="1663" y="2120"/>
                  </a:lnTo>
                  <a:lnTo>
                    <a:pt x="1155" y="1777"/>
                  </a:lnTo>
                  <a:lnTo>
                    <a:pt x="673" y="1828"/>
                  </a:lnTo>
                  <a:lnTo>
                    <a:pt x="241" y="2273"/>
                  </a:lnTo>
                  <a:lnTo>
                    <a:pt x="0" y="2730"/>
                  </a:lnTo>
                  <a:lnTo>
                    <a:pt x="50" y="3174"/>
                  </a:lnTo>
                  <a:lnTo>
                    <a:pt x="3327" y="5118"/>
                  </a:lnTo>
                  <a:lnTo>
                    <a:pt x="3771" y="5067"/>
                  </a:lnTo>
                  <a:lnTo>
                    <a:pt x="4216" y="4940"/>
                  </a:lnTo>
                  <a:lnTo>
                    <a:pt x="5283" y="4356"/>
                  </a:lnTo>
                  <a:lnTo>
                    <a:pt x="6184" y="3670"/>
                  </a:lnTo>
                  <a:lnTo>
                    <a:pt x="5803" y="2235"/>
                  </a:lnTo>
                  <a:lnTo>
                    <a:pt x="5638" y="825"/>
                  </a:lnTo>
                  <a:lnTo>
                    <a:pt x="5549" y="126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4" name="object 2204" descr=""/>
            <p:cNvSpPr/>
            <p:nvPr/>
          </p:nvSpPr>
          <p:spPr>
            <a:xfrm>
              <a:off x="1909328" y="5492655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282" y="0"/>
                  </a:moveTo>
                  <a:lnTo>
                    <a:pt x="0" y="76"/>
                  </a:lnTo>
                  <a:lnTo>
                    <a:pt x="63" y="406"/>
                  </a:lnTo>
                  <a:lnTo>
                    <a:pt x="152" y="723"/>
                  </a:lnTo>
                  <a:lnTo>
                    <a:pt x="266" y="1041"/>
                  </a:lnTo>
                  <a:lnTo>
                    <a:pt x="1689" y="889"/>
                  </a:lnTo>
                  <a:lnTo>
                    <a:pt x="1651" y="546"/>
                  </a:lnTo>
                  <a:lnTo>
                    <a:pt x="1524" y="254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9D9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5" name="object 2205" descr=""/>
            <p:cNvSpPr/>
            <p:nvPr/>
          </p:nvSpPr>
          <p:spPr>
            <a:xfrm>
              <a:off x="1888243" y="551531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637" y="2438"/>
                  </a:moveTo>
                  <a:lnTo>
                    <a:pt x="1854" y="2438"/>
                  </a:lnTo>
                  <a:lnTo>
                    <a:pt x="1844" y="2895"/>
                  </a:lnTo>
                  <a:lnTo>
                    <a:pt x="2095" y="3048"/>
                  </a:lnTo>
                  <a:lnTo>
                    <a:pt x="2412" y="2895"/>
                  </a:lnTo>
                  <a:lnTo>
                    <a:pt x="2743" y="2794"/>
                  </a:lnTo>
                  <a:lnTo>
                    <a:pt x="3086" y="2743"/>
                  </a:lnTo>
                  <a:lnTo>
                    <a:pt x="3637" y="2438"/>
                  </a:lnTo>
                  <a:close/>
                </a:path>
                <a:path w="6350" h="3175">
                  <a:moveTo>
                    <a:pt x="1841" y="114"/>
                  </a:moveTo>
                  <a:lnTo>
                    <a:pt x="952" y="444"/>
                  </a:lnTo>
                  <a:lnTo>
                    <a:pt x="0" y="1689"/>
                  </a:lnTo>
                  <a:lnTo>
                    <a:pt x="1231" y="2959"/>
                  </a:lnTo>
                  <a:lnTo>
                    <a:pt x="1598" y="2743"/>
                  </a:lnTo>
                  <a:lnTo>
                    <a:pt x="1854" y="2438"/>
                  </a:lnTo>
                  <a:lnTo>
                    <a:pt x="3637" y="2438"/>
                  </a:lnTo>
                  <a:lnTo>
                    <a:pt x="5003" y="2336"/>
                  </a:lnTo>
                  <a:lnTo>
                    <a:pt x="5410" y="2108"/>
                  </a:lnTo>
                  <a:lnTo>
                    <a:pt x="5664" y="1765"/>
                  </a:lnTo>
                  <a:lnTo>
                    <a:pt x="5740" y="1308"/>
                  </a:lnTo>
                  <a:lnTo>
                    <a:pt x="5562" y="647"/>
                  </a:lnTo>
                  <a:lnTo>
                    <a:pt x="5201" y="355"/>
                  </a:lnTo>
                  <a:lnTo>
                    <a:pt x="2806" y="355"/>
                  </a:lnTo>
                  <a:lnTo>
                    <a:pt x="1841" y="114"/>
                  </a:lnTo>
                  <a:close/>
                </a:path>
                <a:path w="6350" h="3175">
                  <a:moveTo>
                    <a:pt x="4152" y="0"/>
                  </a:moveTo>
                  <a:lnTo>
                    <a:pt x="3647" y="50"/>
                  </a:lnTo>
                  <a:lnTo>
                    <a:pt x="2806" y="355"/>
                  </a:lnTo>
                  <a:lnTo>
                    <a:pt x="5201" y="355"/>
                  </a:lnTo>
                  <a:lnTo>
                    <a:pt x="5029" y="215"/>
                  </a:lnTo>
                  <a:lnTo>
                    <a:pt x="4597" y="50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CF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6" name="object 2206" descr=""/>
            <p:cNvSpPr/>
            <p:nvPr/>
          </p:nvSpPr>
          <p:spPr>
            <a:xfrm>
              <a:off x="1889352" y="551783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533" y="0"/>
                  </a:moveTo>
                  <a:lnTo>
                    <a:pt x="228" y="76"/>
                  </a:lnTo>
                  <a:lnTo>
                    <a:pt x="0" y="431"/>
                  </a:lnTo>
                  <a:lnTo>
                    <a:pt x="88" y="1498"/>
                  </a:lnTo>
                  <a:lnTo>
                    <a:pt x="622" y="1397"/>
                  </a:lnTo>
                  <a:lnTo>
                    <a:pt x="914" y="1054"/>
                  </a:lnTo>
                  <a:lnTo>
                    <a:pt x="914" y="19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568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7" name="object 2207" descr=""/>
            <p:cNvSpPr/>
            <p:nvPr/>
          </p:nvSpPr>
          <p:spPr>
            <a:xfrm>
              <a:off x="1889159" y="5514635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2882" y="0"/>
                  </a:moveTo>
                  <a:lnTo>
                    <a:pt x="2463" y="165"/>
                  </a:lnTo>
                  <a:lnTo>
                    <a:pt x="25" y="507"/>
                  </a:lnTo>
                  <a:lnTo>
                    <a:pt x="0" y="711"/>
                  </a:lnTo>
                  <a:lnTo>
                    <a:pt x="12" y="914"/>
                  </a:lnTo>
                  <a:lnTo>
                    <a:pt x="38" y="1117"/>
                  </a:lnTo>
                  <a:lnTo>
                    <a:pt x="3340" y="1422"/>
                  </a:lnTo>
                  <a:lnTo>
                    <a:pt x="3746" y="1155"/>
                  </a:lnTo>
                  <a:lnTo>
                    <a:pt x="3835" y="800"/>
                  </a:lnTo>
                  <a:lnTo>
                    <a:pt x="3632" y="355"/>
                  </a:lnTo>
                  <a:lnTo>
                    <a:pt x="3276" y="6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84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8" name="object 2208" descr=""/>
            <p:cNvSpPr/>
            <p:nvPr/>
          </p:nvSpPr>
          <p:spPr>
            <a:xfrm>
              <a:off x="1888232" y="550860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730" y="0"/>
                  </a:moveTo>
                  <a:lnTo>
                    <a:pt x="1371" y="1041"/>
                  </a:lnTo>
                  <a:lnTo>
                    <a:pt x="0" y="1079"/>
                  </a:lnTo>
                  <a:lnTo>
                    <a:pt x="12" y="1435"/>
                  </a:lnTo>
                  <a:lnTo>
                    <a:pt x="88" y="1778"/>
                  </a:lnTo>
                  <a:lnTo>
                    <a:pt x="215" y="2095"/>
                  </a:lnTo>
                  <a:lnTo>
                    <a:pt x="2057" y="2794"/>
                  </a:lnTo>
                  <a:lnTo>
                    <a:pt x="2540" y="4178"/>
                  </a:lnTo>
                  <a:lnTo>
                    <a:pt x="5715" y="2667"/>
                  </a:lnTo>
                  <a:lnTo>
                    <a:pt x="5562" y="1739"/>
                  </a:lnTo>
                  <a:lnTo>
                    <a:pt x="4724" y="1473"/>
                  </a:lnTo>
                  <a:lnTo>
                    <a:pt x="4127" y="977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CB7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9" name="object 2209" descr=""/>
            <p:cNvSpPr/>
            <p:nvPr/>
          </p:nvSpPr>
          <p:spPr>
            <a:xfrm>
              <a:off x="1889658" y="551140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635" y="0"/>
                  </a:moveTo>
                  <a:lnTo>
                    <a:pt x="203" y="1079"/>
                  </a:lnTo>
                  <a:lnTo>
                    <a:pt x="0" y="1625"/>
                  </a:lnTo>
                  <a:lnTo>
                    <a:pt x="736" y="2120"/>
                  </a:lnTo>
                  <a:lnTo>
                    <a:pt x="1587" y="2501"/>
                  </a:lnTo>
                  <a:lnTo>
                    <a:pt x="1955" y="3403"/>
                  </a:lnTo>
                  <a:lnTo>
                    <a:pt x="2273" y="3454"/>
                  </a:lnTo>
                  <a:lnTo>
                    <a:pt x="2565" y="3543"/>
                  </a:lnTo>
                  <a:lnTo>
                    <a:pt x="2857" y="3670"/>
                  </a:lnTo>
                  <a:lnTo>
                    <a:pt x="3175" y="3987"/>
                  </a:lnTo>
                  <a:lnTo>
                    <a:pt x="3556" y="4102"/>
                  </a:lnTo>
                  <a:lnTo>
                    <a:pt x="5461" y="2286"/>
                  </a:lnTo>
                  <a:lnTo>
                    <a:pt x="5461" y="1866"/>
                  </a:lnTo>
                  <a:lnTo>
                    <a:pt x="5346" y="1460"/>
                  </a:lnTo>
                  <a:lnTo>
                    <a:pt x="4978" y="901"/>
                  </a:lnTo>
                  <a:lnTo>
                    <a:pt x="4508" y="558"/>
                  </a:lnTo>
                  <a:lnTo>
                    <a:pt x="3797" y="660"/>
                  </a:lnTo>
                  <a:lnTo>
                    <a:pt x="2743" y="444"/>
                  </a:lnTo>
                  <a:lnTo>
                    <a:pt x="1689" y="215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457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0" name="object 2210" descr=""/>
            <p:cNvSpPr/>
            <p:nvPr/>
          </p:nvSpPr>
          <p:spPr>
            <a:xfrm>
              <a:off x="1930275" y="549581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647" y="0"/>
                  </a:moveTo>
                  <a:lnTo>
                    <a:pt x="0" y="977"/>
                  </a:lnTo>
                  <a:lnTo>
                    <a:pt x="571" y="1739"/>
                  </a:lnTo>
                  <a:lnTo>
                    <a:pt x="1117" y="2489"/>
                  </a:lnTo>
                  <a:lnTo>
                    <a:pt x="1777" y="3175"/>
                  </a:lnTo>
                  <a:lnTo>
                    <a:pt x="2539" y="3682"/>
                  </a:lnTo>
                  <a:lnTo>
                    <a:pt x="3492" y="3848"/>
                  </a:lnTo>
                  <a:lnTo>
                    <a:pt x="3962" y="3848"/>
                  </a:lnTo>
                  <a:lnTo>
                    <a:pt x="5524" y="1943"/>
                  </a:lnTo>
                  <a:lnTo>
                    <a:pt x="5448" y="1498"/>
                  </a:lnTo>
                  <a:lnTo>
                    <a:pt x="5270" y="1079"/>
                  </a:lnTo>
                  <a:lnTo>
                    <a:pt x="5105" y="927"/>
                  </a:lnTo>
                  <a:lnTo>
                    <a:pt x="4787" y="609"/>
                  </a:lnTo>
                  <a:lnTo>
                    <a:pt x="1625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656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1" name="object 2211" descr=""/>
            <p:cNvSpPr/>
            <p:nvPr/>
          </p:nvSpPr>
          <p:spPr>
            <a:xfrm>
              <a:off x="1928611" y="549372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1104" y="0"/>
                  </a:moveTo>
                  <a:lnTo>
                    <a:pt x="0" y="1155"/>
                  </a:lnTo>
                  <a:lnTo>
                    <a:pt x="12" y="2463"/>
                  </a:lnTo>
                  <a:lnTo>
                    <a:pt x="571" y="3848"/>
                  </a:lnTo>
                  <a:lnTo>
                    <a:pt x="863" y="4356"/>
                  </a:lnTo>
                  <a:lnTo>
                    <a:pt x="1295" y="4660"/>
                  </a:lnTo>
                  <a:lnTo>
                    <a:pt x="1866" y="4762"/>
                  </a:lnTo>
                  <a:lnTo>
                    <a:pt x="2438" y="4775"/>
                  </a:lnTo>
                  <a:lnTo>
                    <a:pt x="2920" y="4571"/>
                  </a:lnTo>
                  <a:lnTo>
                    <a:pt x="3314" y="4152"/>
                  </a:lnTo>
                  <a:lnTo>
                    <a:pt x="2971" y="3467"/>
                  </a:lnTo>
                  <a:lnTo>
                    <a:pt x="2311" y="2095"/>
                  </a:lnTo>
                  <a:lnTo>
                    <a:pt x="2654" y="1422"/>
                  </a:lnTo>
                  <a:lnTo>
                    <a:pt x="2984" y="749"/>
                  </a:lnTo>
                  <a:lnTo>
                    <a:pt x="3327" y="76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C7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2" name="object 2212" descr=""/>
            <p:cNvSpPr/>
            <p:nvPr/>
          </p:nvSpPr>
          <p:spPr>
            <a:xfrm>
              <a:off x="1933872" y="549476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68" y="0"/>
                  </a:moveTo>
                  <a:lnTo>
                    <a:pt x="787" y="381"/>
                  </a:lnTo>
                  <a:lnTo>
                    <a:pt x="0" y="1143"/>
                  </a:lnTo>
                  <a:lnTo>
                    <a:pt x="749" y="2120"/>
                  </a:lnTo>
                  <a:lnTo>
                    <a:pt x="1358" y="2095"/>
                  </a:lnTo>
                  <a:lnTo>
                    <a:pt x="1587" y="1790"/>
                  </a:lnTo>
                  <a:lnTo>
                    <a:pt x="1460" y="1193"/>
                  </a:lnTo>
                  <a:lnTo>
                    <a:pt x="1358" y="800"/>
                  </a:lnTo>
                  <a:lnTo>
                    <a:pt x="1269" y="40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3A7F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3" name="object 2213" descr=""/>
            <p:cNvSpPr/>
            <p:nvPr/>
          </p:nvSpPr>
          <p:spPr>
            <a:xfrm>
              <a:off x="1925464" y="5491747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3340" y="0"/>
                  </a:moveTo>
                  <a:lnTo>
                    <a:pt x="2984" y="0"/>
                  </a:lnTo>
                  <a:lnTo>
                    <a:pt x="2260" y="25"/>
                  </a:lnTo>
                  <a:lnTo>
                    <a:pt x="952" y="1968"/>
                  </a:lnTo>
                  <a:lnTo>
                    <a:pt x="0" y="3454"/>
                  </a:lnTo>
                  <a:lnTo>
                    <a:pt x="723" y="4762"/>
                  </a:lnTo>
                  <a:lnTo>
                    <a:pt x="1409" y="6070"/>
                  </a:lnTo>
                  <a:lnTo>
                    <a:pt x="1803" y="6692"/>
                  </a:lnTo>
                  <a:lnTo>
                    <a:pt x="2311" y="7200"/>
                  </a:lnTo>
                  <a:lnTo>
                    <a:pt x="2971" y="7556"/>
                  </a:lnTo>
                  <a:lnTo>
                    <a:pt x="3441" y="7708"/>
                  </a:lnTo>
                  <a:lnTo>
                    <a:pt x="3911" y="7696"/>
                  </a:lnTo>
                  <a:lnTo>
                    <a:pt x="4368" y="7518"/>
                  </a:lnTo>
                  <a:lnTo>
                    <a:pt x="4699" y="7124"/>
                  </a:lnTo>
                  <a:lnTo>
                    <a:pt x="4762" y="6692"/>
                  </a:lnTo>
                  <a:lnTo>
                    <a:pt x="4572" y="6235"/>
                  </a:lnTo>
                  <a:lnTo>
                    <a:pt x="4457" y="4813"/>
                  </a:lnTo>
                  <a:lnTo>
                    <a:pt x="4254" y="1981"/>
                  </a:lnTo>
                  <a:lnTo>
                    <a:pt x="4178" y="83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4162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4" name="object 2214" descr=""/>
            <p:cNvSpPr/>
            <p:nvPr/>
          </p:nvSpPr>
          <p:spPr>
            <a:xfrm>
              <a:off x="1934621" y="5495950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552" y="0"/>
                  </a:moveTo>
                  <a:lnTo>
                    <a:pt x="1943" y="0"/>
                  </a:lnTo>
                  <a:lnTo>
                    <a:pt x="1320" y="12"/>
                  </a:lnTo>
                  <a:lnTo>
                    <a:pt x="698" y="12"/>
                  </a:lnTo>
                  <a:lnTo>
                    <a:pt x="0" y="939"/>
                  </a:lnTo>
                  <a:lnTo>
                    <a:pt x="647" y="1015"/>
                  </a:lnTo>
                  <a:lnTo>
                    <a:pt x="1041" y="1523"/>
                  </a:lnTo>
                  <a:lnTo>
                    <a:pt x="1574" y="1650"/>
                  </a:lnTo>
                  <a:lnTo>
                    <a:pt x="2171" y="1574"/>
                  </a:lnTo>
                  <a:lnTo>
                    <a:pt x="2565" y="1460"/>
                  </a:lnTo>
                  <a:lnTo>
                    <a:pt x="2844" y="1231"/>
                  </a:lnTo>
                  <a:lnTo>
                    <a:pt x="3060" y="888"/>
                  </a:lnTo>
                  <a:lnTo>
                    <a:pt x="2844" y="622"/>
                  </a:lnTo>
                  <a:lnTo>
                    <a:pt x="2667" y="330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57F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5" name="object 2215" descr=""/>
            <p:cNvSpPr/>
            <p:nvPr/>
          </p:nvSpPr>
          <p:spPr>
            <a:xfrm>
              <a:off x="1892367" y="5505456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518" y="0"/>
                  </a:moveTo>
                  <a:lnTo>
                    <a:pt x="6184" y="977"/>
                  </a:lnTo>
                  <a:lnTo>
                    <a:pt x="4572" y="749"/>
                  </a:lnTo>
                  <a:lnTo>
                    <a:pt x="3086" y="1066"/>
                  </a:lnTo>
                  <a:lnTo>
                    <a:pt x="2108" y="3098"/>
                  </a:lnTo>
                  <a:lnTo>
                    <a:pt x="1689" y="4038"/>
                  </a:lnTo>
                  <a:lnTo>
                    <a:pt x="889" y="4178"/>
                  </a:lnTo>
                  <a:lnTo>
                    <a:pt x="0" y="4127"/>
                  </a:lnTo>
                  <a:lnTo>
                    <a:pt x="431" y="4559"/>
                  </a:lnTo>
                  <a:lnTo>
                    <a:pt x="876" y="4978"/>
                  </a:lnTo>
                  <a:lnTo>
                    <a:pt x="1308" y="5410"/>
                  </a:lnTo>
                  <a:lnTo>
                    <a:pt x="4445" y="6324"/>
                  </a:lnTo>
                  <a:lnTo>
                    <a:pt x="5245" y="6261"/>
                  </a:lnTo>
                  <a:lnTo>
                    <a:pt x="6959" y="4673"/>
                  </a:lnTo>
                  <a:lnTo>
                    <a:pt x="6858" y="4508"/>
                  </a:lnTo>
                  <a:lnTo>
                    <a:pt x="6756" y="3810"/>
                  </a:lnTo>
                  <a:lnTo>
                    <a:pt x="6870" y="3530"/>
                  </a:lnTo>
                  <a:lnTo>
                    <a:pt x="7175" y="3327"/>
                  </a:lnTo>
                  <a:lnTo>
                    <a:pt x="8293" y="1460"/>
                  </a:lnTo>
                  <a:lnTo>
                    <a:pt x="8267" y="889"/>
                  </a:lnTo>
                  <a:lnTo>
                    <a:pt x="8001" y="342"/>
                  </a:lnTo>
                  <a:lnTo>
                    <a:pt x="7518" y="0"/>
                  </a:lnTo>
                  <a:close/>
                </a:path>
              </a:pathLst>
            </a:custGeom>
            <a:solidFill>
              <a:srgbClr val="C784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6" name="object 2216" descr=""/>
            <p:cNvSpPr/>
            <p:nvPr/>
          </p:nvSpPr>
          <p:spPr>
            <a:xfrm>
              <a:off x="1899885" y="550332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133" y="0"/>
                  </a:moveTo>
                  <a:lnTo>
                    <a:pt x="1155" y="177"/>
                  </a:lnTo>
                  <a:lnTo>
                    <a:pt x="76" y="1244"/>
                  </a:lnTo>
                  <a:lnTo>
                    <a:pt x="0" y="2120"/>
                  </a:lnTo>
                  <a:lnTo>
                    <a:pt x="444" y="2273"/>
                  </a:lnTo>
                  <a:lnTo>
                    <a:pt x="1295" y="3086"/>
                  </a:lnTo>
                  <a:lnTo>
                    <a:pt x="4559" y="1041"/>
                  </a:lnTo>
                  <a:lnTo>
                    <a:pt x="4013" y="546"/>
                  </a:lnTo>
                  <a:lnTo>
                    <a:pt x="3225" y="254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898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7" name="object 2217" descr=""/>
            <p:cNvSpPr/>
            <p:nvPr/>
          </p:nvSpPr>
          <p:spPr>
            <a:xfrm>
              <a:off x="1900029" y="550121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99" y="0"/>
                  </a:moveTo>
                  <a:lnTo>
                    <a:pt x="1156" y="0"/>
                  </a:lnTo>
                  <a:lnTo>
                    <a:pt x="305" y="444"/>
                  </a:lnTo>
                  <a:lnTo>
                    <a:pt x="674" y="1587"/>
                  </a:lnTo>
                  <a:lnTo>
                    <a:pt x="18" y="2032"/>
                  </a:lnTo>
                  <a:lnTo>
                    <a:pt x="0" y="2501"/>
                  </a:lnTo>
                  <a:lnTo>
                    <a:pt x="191" y="3098"/>
                  </a:lnTo>
                  <a:lnTo>
                    <a:pt x="3125" y="3149"/>
                  </a:lnTo>
                  <a:lnTo>
                    <a:pt x="3493" y="2870"/>
                  </a:lnTo>
                  <a:lnTo>
                    <a:pt x="3709" y="2501"/>
                  </a:lnTo>
                  <a:lnTo>
                    <a:pt x="3671" y="1016"/>
                  </a:lnTo>
                  <a:lnTo>
                    <a:pt x="3087" y="393"/>
                  </a:lnTo>
                  <a:lnTo>
                    <a:pt x="2172" y="50"/>
                  </a:lnTo>
                  <a:lnTo>
                    <a:pt x="1499" y="0"/>
                  </a:lnTo>
                  <a:close/>
                </a:path>
              </a:pathLst>
            </a:custGeom>
            <a:solidFill>
              <a:srgbClr val="C66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8" name="object 2218" descr=""/>
            <p:cNvSpPr/>
            <p:nvPr/>
          </p:nvSpPr>
          <p:spPr>
            <a:xfrm>
              <a:off x="1899902" y="550121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82" y="0"/>
                  </a:moveTo>
                  <a:lnTo>
                    <a:pt x="850" y="76"/>
                  </a:lnTo>
                  <a:lnTo>
                    <a:pt x="431" y="165"/>
                  </a:lnTo>
                  <a:lnTo>
                    <a:pt x="0" y="241"/>
                  </a:lnTo>
                  <a:lnTo>
                    <a:pt x="25" y="863"/>
                  </a:lnTo>
                  <a:lnTo>
                    <a:pt x="38" y="1473"/>
                  </a:lnTo>
                  <a:lnTo>
                    <a:pt x="63" y="2095"/>
                  </a:lnTo>
                  <a:lnTo>
                    <a:pt x="965" y="1689"/>
                  </a:lnTo>
                  <a:lnTo>
                    <a:pt x="1168" y="876"/>
                  </a:lnTo>
                  <a:lnTo>
                    <a:pt x="1282" y="0"/>
                  </a:lnTo>
                  <a:close/>
                </a:path>
              </a:pathLst>
            </a:custGeom>
            <a:solidFill>
              <a:srgbClr val="E39E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9" name="object 2219" descr=""/>
            <p:cNvSpPr/>
            <p:nvPr/>
          </p:nvSpPr>
          <p:spPr>
            <a:xfrm>
              <a:off x="1905352" y="5497789"/>
              <a:ext cx="6350" cy="8255"/>
            </a:xfrm>
            <a:custGeom>
              <a:avLst/>
              <a:gdLst/>
              <a:ahLst/>
              <a:cxnLst/>
              <a:rect l="l" t="t" r="r" b="b"/>
              <a:pathLst>
                <a:path w="6350" h="8254">
                  <a:moveTo>
                    <a:pt x="900" y="355"/>
                  </a:moveTo>
                  <a:lnTo>
                    <a:pt x="527" y="711"/>
                  </a:lnTo>
                  <a:lnTo>
                    <a:pt x="88" y="1193"/>
                  </a:lnTo>
                  <a:lnTo>
                    <a:pt x="0" y="4521"/>
                  </a:lnTo>
                  <a:lnTo>
                    <a:pt x="189" y="5829"/>
                  </a:lnTo>
                  <a:lnTo>
                    <a:pt x="2272" y="7962"/>
                  </a:lnTo>
                  <a:lnTo>
                    <a:pt x="3224" y="7899"/>
                  </a:lnTo>
                  <a:lnTo>
                    <a:pt x="3707" y="7226"/>
                  </a:lnTo>
                  <a:lnTo>
                    <a:pt x="4545" y="5765"/>
                  </a:lnTo>
                  <a:lnTo>
                    <a:pt x="5129" y="5181"/>
                  </a:lnTo>
                  <a:lnTo>
                    <a:pt x="5587" y="4521"/>
                  </a:lnTo>
                  <a:lnTo>
                    <a:pt x="5726" y="4114"/>
                  </a:lnTo>
                  <a:lnTo>
                    <a:pt x="5723" y="3276"/>
                  </a:lnTo>
                  <a:lnTo>
                    <a:pt x="3551" y="368"/>
                  </a:lnTo>
                  <a:lnTo>
                    <a:pt x="900" y="355"/>
                  </a:lnTo>
                  <a:close/>
                </a:path>
                <a:path w="6350" h="8254">
                  <a:moveTo>
                    <a:pt x="2094" y="0"/>
                  </a:moveTo>
                  <a:lnTo>
                    <a:pt x="1434" y="317"/>
                  </a:lnTo>
                  <a:lnTo>
                    <a:pt x="1078" y="368"/>
                  </a:lnTo>
                  <a:lnTo>
                    <a:pt x="3551" y="368"/>
                  </a:lnTo>
                  <a:lnTo>
                    <a:pt x="2742" y="88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B6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0" name="object 2220" descr=""/>
            <p:cNvSpPr/>
            <p:nvPr/>
          </p:nvSpPr>
          <p:spPr>
            <a:xfrm>
              <a:off x="1902198" y="550010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086" y="0"/>
                  </a:moveTo>
                  <a:lnTo>
                    <a:pt x="1955" y="114"/>
                  </a:lnTo>
                  <a:lnTo>
                    <a:pt x="927" y="508"/>
                  </a:lnTo>
                  <a:lnTo>
                    <a:pt x="0" y="1168"/>
                  </a:lnTo>
                  <a:lnTo>
                    <a:pt x="965" y="3213"/>
                  </a:lnTo>
                  <a:lnTo>
                    <a:pt x="2324" y="3873"/>
                  </a:lnTo>
                  <a:lnTo>
                    <a:pt x="3238" y="3048"/>
                  </a:lnTo>
                  <a:lnTo>
                    <a:pt x="4152" y="2260"/>
                  </a:lnTo>
                  <a:lnTo>
                    <a:pt x="4178" y="1016"/>
                  </a:lnTo>
                  <a:lnTo>
                    <a:pt x="3746" y="749"/>
                  </a:lnTo>
                  <a:lnTo>
                    <a:pt x="3441" y="342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A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1" name="object 2221" descr=""/>
            <p:cNvSpPr/>
            <p:nvPr/>
          </p:nvSpPr>
          <p:spPr>
            <a:xfrm>
              <a:off x="1903996" y="549432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3276" y="0"/>
                  </a:moveTo>
                  <a:lnTo>
                    <a:pt x="2870" y="63"/>
                  </a:lnTo>
                  <a:lnTo>
                    <a:pt x="2489" y="380"/>
                  </a:lnTo>
                  <a:lnTo>
                    <a:pt x="2070" y="457"/>
                  </a:lnTo>
                  <a:lnTo>
                    <a:pt x="1651" y="546"/>
                  </a:lnTo>
                  <a:lnTo>
                    <a:pt x="1219" y="622"/>
                  </a:lnTo>
                  <a:lnTo>
                    <a:pt x="0" y="1777"/>
                  </a:lnTo>
                  <a:lnTo>
                    <a:pt x="685" y="2793"/>
                  </a:lnTo>
                  <a:lnTo>
                    <a:pt x="2260" y="2578"/>
                  </a:lnTo>
                  <a:lnTo>
                    <a:pt x="2794" y="3784"/>
                  </a:lnTo>
                  <a:lnTo>
                    <a:pt x="3327" y="4076"/>
                  </a:lnTo>
                  <a:lnTo>
                    <a:pt x="3873" y="4356"/>
                  </a:lnTo>
                  <a:lnTo>
                    <a:pt x="4406" y="4648"/>
                  </a:lnTo>
                  <a:lnTo>
                    <a:pt x="5410" y="3936"/>
                  </a:lnTo>
                  <a:lnTo>
                    <a:pt x="6121" y="3073"/>
                  </a:lnTo>
                  <a:lnTo>
                    <a:pt x="5930" y="1739"/>
                  </a:lnTo>
                  <a:lnTo>
                    <a:pt x="5448" y="850"/>
                  </a:lnTo>
                  <a:lnTo>
                    <a:pt x="4572" y="558"/>
                  </a:lnTo>
                  <a:lnTo>
                    <a:pt x="3721" y="20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B9C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2" name="object 2222" descr=""/>
            <p:cNvSpPr/>
            <p:nvPr/>
          </p:nvSpPr>
          <p:spPr>
            <a:xfrm>
              <a:off x="1905386" y="54981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63" y="0"/>
                  </a:moveTo>
                  <a:lnTo>
                    <a:pt x="304" y="0"/>
                  </a:lnTo>
                  <a:lnTo>
                    <a:pt x="0" y="241"/>
                  </a:lnTo>
                  <a:lnTo>
                    <a:pt x="50" y="838"/>
                  </a:lnTo>
                  <a:lnTo>
                    <a:pt x="584" y="812"/>
                  </a:lnTo>
                  <a:lnTo>
                    <a:pt x="939" y="609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19261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3" name="object 2223" descr=""/>
            <p:cNvSpPr/>
            <p:nvPr/>
          </p:nvSpPr>
          <p:spPr>
            <a:xfrm>
              <a:off x="1906384" y="549358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044" y="0"/>
                  </a:moveTo>
                  <a:lnTo>
                    <a:pt x="1028" y="50"/>
                  </a:lnTo>
                  <a:lnTo>
                    <a:pt x="0" y="114"/>
                  </a:lnTo>
                  <a:lnTo>
                    <a:pt x="50" y="787"/>
                  </a:lnTo>
                  <a:lnTo>
                    <a:pt x="1447" y="1600"/>
                  </a:lnTo>
                  <a:lnTo>
                    <a:pt x="2095" y="1739"/>
                  </a:lnTo>
                  <a:lnTo>
                    <a:pt x="2755" y="1638"/>
                  </a:lnTo>
                  <a:lnTo>
                    <a:pt x="2908" y="1473"/>
                  </a:lnTo>
                  <a:lnTo>
                    <a:pt x="3073" y="1320"/>
                  </a:lnTo>
                  <a:lnTo>
                    <a:pt x="3225" y="1168"/>
                  </a:lnTo>
                  <a:lnTo>
                    <a:pt x="3086" y="990"/>
                  </a:lnTo>
                  <a:lnTo>
                    <a:pt x="2997" y="787"/>
                  </a:lnTo>
                  <a:lnTo>
                    <a:pt x="2971" y="558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346B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4" name="object 2224" descr=""/>
            <p:cNvSpPr/>
            <p:nvPr/>
          </p:nvSpPr>
          <p:spPr>
            <a:xfrm>
              <a:off x="1902139" y="5545355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39">
                  <a:moveTo>
                    <a:pt x="7950" y="0"/>
                  </a:moveTo>
                  <a:lnTo>
                    <a:pt x="7454" y="368"/>
                  </a:lnTo>
                  <a:lnTo>
                    <a:pt x="3429" y="304"/>
                  </a:lnTo>
                  <a:lnTo>
                    <a:pt x="177" y="647"/>
                  </a:lnTo>
                  <a:lnTo>
                    <a:pt x="50" y="965"/>
                  </a:lnTo>
                  <a:lnTo>
                    <a:pt x="0" y="1295"/>
                  </a:lnTo>
                  <a:lnTo>
                    <a:pt x="25" y="1625"/>
                  </a:lnTo>
                  <a:lnTo>
                    <a:pt x="2844" y="1346"/>
                  </a:lnTo>
                  <a:lnTo>
                    <a:pt x="5803" y="2298"/>
                  </a:lnTo>
                  <a:lnTo>
                    <a:pt x="8483" y="685"/>
                  </a:lnTo>
                  <a:lnTo>
                    <a:pt x="8280" y="139"/>
                  </a:lnTo>
                  <a:lnTo>
                    <a:pt x="7950" y="0"/>
                  </a:lnTo>
                  <a:close/>
                </a:path>
              </a:pathLst>
            </a:custGeom>
            <a:solidFill>
              <a:srgbClr val="954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5" name="object 2225" descr=""/>
            <p:cNvSpPr/>
            <p:nvPr/>
          </p:nvSpPr>
          <p:spPr>
            <a:xfrm>
              <a:off x="1944630" y="5530952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>
                  <a:moveTo>
                    <a:pt x="7061" y="0"/>
                  </a:moveTo>
                  <a:lnTo>
                    <a:pt x="3708" y="2489"/>
                  </a:lnTo>
                  <a:lnTo>
                    <a:pt x="3797" y="2933"/>
                  </a:lnTo>
                  <a:lnTo>
                    <a:pt x="4622" y="4102"/>
                  </a:lnTo>
                  <a:lnTo>
                    <a:pt x="3365" y="3975"/>
                  </a:lnTo>
                  <a:lnTo>
                    <a:pt x="2171" y="4267"/>
                  </a:lnTo>
                  <a:lnTo>
                    <a:pt x="838" y="4216"/>
                  </a:lnTo>
                  <a:lnTo>
                    <a:pt x="0" y="5397"/>
                  </a:lnTo>
                  <a:lnTo>
                    <a:pt x="1524" y="6921"/>
                  </a:lnTo>
                  <a:lnTo>
                    <a:pt x="3962" y="5575"/>
                  </a:lnTo>
                  <a:lnTo>
                    <a:pt x="5486" y="7137"/>
                  </a:lnTo>
                  <a:lnTo>
                    <a:pt x="8534" y="7378"/>
                  </a:lnTo>
                  <a:lnTo>
                    <a:pt x="10071" y="6083"/>
                  </a:lnTo>
                  <a:lnTo>
                    <a:pt x="11938" y="6261"/>
                  </a:lnTo>
                  <a:lnTo>
                    <a:pt x="13766" y="6235"/>
                  </a:lnTo>
                  <a:lnTo>
                    <a:pt x="15252" y="6527"/>
                  </a:lnTo>
                  <a:lnTo>
                    <a:pt x="16687" y="6032"/>
                  </a:lnTo>
                  <a:lnTo>
                    <a:pt x="17995" y="4406"/>
                  </a:lnTo>
                  <a:lnTo>
                    <a:pt x="16344" y="4025"/>
                  </a:lnTo>
                  <a:lnTo>
                    <a:pt x="16014" y="3225"/>
                  </a:lnTo>
                  <a:lnTo>
                    <a:pt x="15697" y="3162"/>
                  </a:lnTo>
                  <a:lnTo>
                    <a:pt x="15062" y="2959"/>
                  </a:lnTo>
                  <a:lnTo>
                    <a:pt x="13157" y="1816"/>
                  </a:lnTo>
                  <a:lnTo>
                    <a:pt x="10706" y="2019"/>
                  </a:lnTo>
                  <a:lnTo>
                    <a:pt x="8966" y="482"/>
                  </a:lnTo>
                  <a:lnTo>
                    <a:pt x="8026" y="114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6" name="object 2226" descr=""/>
            <p:cNvSpPr/>
            <p:nvPr/>
          </p:nvSpPr>
          <p:spPr>
            <a:xfrm>
              <a:off x="1940299" y="5531879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79">
                  <a:moveTo>
                    <a:pt x="5588" y="0"/>
                  </a:moveTo>
                  <a:lnTo>
                    <a:pt x="4559" y="101"/>
                  </a:lnTo>
                  <a:lnTo>
                    <a:pt x="3556" y="393"/>
                  </a:lnTo>
                  <a:lnTo>
                    <a:pt x="2197" y="965"/>
                  </a:lnTo>
                  <a:lnTo>
                    <a:pt x="571" y="1155"/>
                  </a:lnTo>
                  <a:lnTo>
                    <a:pt x="0" y="2857"/>
                  </a:lnTo>
                  <a:lnTo>
                    <a:pt x="355" y="3962"/>
                  </a:lnTo>
                  <a:lnTo>
                    <a:pt x="1181" y="4356"/>
                  </a:lnTo>
                  <a:lnTo>
                    <a:pt x="2273" y="4356"/>
                  </a:lnTo>
                  <a:lnTo>
                    <a:pt x="4330" y="4470"/>
                  </a:lnTo>
                  <a:lnTo>
                    <a:pt x="5816" y="4190"/>
                  </a:lnTo>
                  <a:lnTo>
                    <a:pt x="7543" y="4940"/>
                  </a:lnTo>
                  <a:lnTo>
                    <a:pt x="8763" y="3467"/>
                  </a:lnTo>
                  <a:lnTo>
                    <a:pt x="8610" y="3047"/>
                  </a:lnTo>
                  <a:lnTo>
                    <a:pt x="8597" y="2628"/>
                  </a:lnTo>
                  <a:lnTo>
                    <a:pt x="8750" y="2197"/>
                  </a:lnTo>
                  <a:lnTo>
                    <a:pt x="8648" y="1244"/>
                  </a:lnTo>
                  <a:lnTo>
                    <a:pt x="8102" y="634"/>
                  </a:lnTo>
                  <a:lnTo>
                    <a:pt x="7429" y="253"/>
                  </a:lnTo>
                  <a:lnTo>
                    <a:pt x="6629" y="126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AB5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7" name="object 2227" descr=""/>
            <p:cNvSpPr/>
            <p:nvPr/>
          </p:nvSpPr>
          <p:spPr>
            <a:xfrm>
              <a:off x="1936516" y="553772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895" y="0"/>
                  </a:moveTo>
                  <a:lnTo>
                    <a:pt x="711" y="1714"/>
                  </a:lnTo>
                  <a:lnTo>
                    <a:pt x="0" y="2654"/>
                  </a:lnTo>
                  <a:lnTo>
                    <a:pt x="761" y="3860"/>
                  </a:lnTo>
                  <a:lnTo>
                    <a:pt x="2857" y="3886"/>
                  </a:lnTo>
                  <a:lnTo>
                    <a:pt x="3213" y="4406"/>
                  </a:lnTo>
                  <a:lnTo>
                    <a:pt x="3555" y="4394"/>
                  </a:lnTo>
                  <a:lnTo>
                    <a:pt x="3898" y="3860"/>
                  </a:lnTo>
                  <a:lnTo>
                    <a:pt x="6057" y="3898"/>
                  </a:lnTo>
                  <a:lnTo>
                    <a:pt x="7124" y="2616"/>
                  </a:lnTo>
                  <a:lnTo>
                    <a:pt x="6743" y="1854"/>
                  </a:lnTo>
                  <a:lnTo>
                    <a:pt x="5206" y="1485"/>
                  </a:lnTo>
                  <a:lnTo>
                    <a:pt x="4660" y="1130"/>
                  </a:lnTo>
                  <a:lnTo>
                    <a:pt x="4394" y="444"/>
                  </a:lnTo>
                  <a:lnTo>
                    <a:pt x="3771" y="177"/>
                  </a:lnTo>
                  <a:lnTo>
                    <a:pt x="3340" y="50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BF67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8" name="object 2228" descr=""/>
            <p:cNvSpPr/>
            <p:nvPr/>
          </p:nvSpPr>
          <p:spPr>
            <a:xfrm>
              <a:off x="1938919" y="553524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460" y="0"/>
                  </a:moveTo>
                  <a:lnTo>
                    <a:pt x="1270" y="50"/>
                  </a:lnTo>
                  <a:lnTo>
                    <a:pt x="1066" y="114"/>
                  </a:lnTo>
                  <a:lnTo>
                    <a:pt x="876" y="165"/>
                  </a:lnTo>
                  <a:lnTo>
                    <a:pt x="546" y="393"/>
                  </a:lnTo>
                  <a:lnTo>
                    <a:pt x="279" y="685"/>
                  </a:lnTo>
                  <a:lnTo>
                    <a:pt x="88" y="1054"/>
                  </a:lnTo>
                  <a:lnTo>
                    <a:pt x="63" y="1244"/>
                  </a:lnTo>
                  <a:lnTo>
                    <a:pt x="25" y="1447"/>
                  </a:lnTo>
                  <a:lnTo>
                    <a:pt x="1130" y="2844"/>
                  </a:lnTo>
                  <a:lnTo>
                    <a:pt x="1524" y="3289"/>
                  </a:lnTo>
                  <a:lnTo>
                    <a:pt x="1765" y="3873"/>
                  </a:lnTo>
                  <a:lnTo>
                    <a:pt x="2222" y="4051"/>
                  </a:lnTo>
                  <a:lnTo>
                    <a:pt x="2806" y="3962"/>
                  </a:lnTo>
                  <a:lnTo>
                    <a:pt x="3644" y="990"/>
                  </a:lnTo>
                  <a:lnTo>
                    <a:pt x="3111" y="228"/>
                  </a:lnTo>
                  <a:lnTo>
                    <a:pt x="2324" y="25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A9B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9" name="object 2229" descr=""/>
            <p:cNvSpPr/>
            <p:nvPr/>
          </p:nvSpPr>
          <p:spPr>
            <a:xfrm>
              <a:off x="1946779" y="553769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0" y="0"/>
                  </a:moveTo>
                  <a:lnTo>
                    <a:pt x="1079" y="2692"/>
                  </a:lnTo>
                  <a:lnTo>
                    <a:pt x="3238" y="2844"/>
                  </a:lnTo>
                  <a:lnTo>
                    <a:pt x="3276" y="736"/>
                  </a:lnTo>
                  <a:lnTo>
                    <a:pt x="2209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B3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0" name="object 2230" descr=""/>
            <p:cNvSpPr/>
            <p:nvPr/>
          </p:nvSpPr>
          <p:spPr>
            <a:xfrm>
              <a:off x="1953162" y="553557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057" y="0"/>
                  </a:moveTo>
                  <a:lnTo>
                    <a:pt x="1435" y="139"/>
                  </a:lnTo>
                  <a:lnTo>
                    <a:pt x="0" y="2755"/>
                  </a:lnTo>
                  <a:lnTo>
                    <a:pt x="368" y="2857"/>
                  </a:lnTo>
                  <a:lnTo>
                    <a:pt x="1104" y="3086"/>
                  </a:lnTo>
                  <a:lnTo>
                    <a:pt x="2755" y="3365"/>
                  </a:lnTo>
                  <a:lnTo>
                    <a:pt x="3898" y="2209"/>
                  </a:lnTo>
                  <a:lnTo>
                    <a:pt x="5232" y="161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9A5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1" name="object 2231" descr=""/>
            <p:cNvSpPr/>
            <p:nvPr/>
          </p:nvSpPr>
          <p:spPr>
            <a:xfrm>
              <a:off x="1938883" y="5540170"/>
              <a:ext cx="19050" cy="3810"/>
            </a:xfrm>
            <a:custGeom>
              <a:avLst/>
              <a:gdLst/>
              <a:ahLst/>
              <a:cxnLst/>
              <a:rect l="l" t="t" r="r" b="b"/>
              <a:pathLst>
                <a:path w="19050" h="3810">
                  <a:moveTo>
                    <a:pt x="2794" y="3416"/>
                  </a:moveTo>
                  <a:lnTo>
                    <a:pt x="2362" y="2755"/>
                  </a:lnTo>
                  <a:lnTo>
                    <a:pt x="1524" y="2362"/>
                  </a:lnTo>
                  <a:lnTo>
                    <a:pt x="1524" y="1422"/>
                  </a:lnTo>
                  <a:lnTo>
                    <a:pt x="1168" y="1371"/>
                  </a:lnTo>
                  <a:lnTo>
                    <a:pt x="825" y="1371"/>
                  </a:lnTo>
                  <a:lnTo>
                    <a:pt x="482" y="1447"/>
                  </a:lnTo>
                  <a:lnTo>
                    <a:pt x="520" y="2374"/>
                  </a:lnTo>
                  <a:lnTo>
                    <a:pt x="393" y="2374"/>
                  </a:lnTo>
                  <a:lnTo>
                    <a:pt x="266" y="2489"/>
                  </a:lnTo>
                  <a:lnTo>
                    <a:pt x="0" y="2959"/>
                  </a:lnTo>
                  <a:lnTo>
                    <a:pt x="114" y="3213"/>
                  </a:lnTo>
                  <a:lnTo>
                    <a:pt x="457" y="3479"/>
                  </a:lnTo>
                  <a:lnTo>
                    <a:pt x="1244" y="3467"/>
                  </a:lnTo>
                  <a:lnTo>
                    <a:pt x="2794" y="3416"/>
                  </a:lnTo>
                  <a:close/>
                </a:path>
                <a:path w="19050" h="3810">
                  <a:moveTo>
                    <a:pt x="18605" y="355"/>
                  </a:moveTo>
                  <a:lnTo>
                    <a:pt x="17208" y="838"/>
                  </a:lnTo>
                  <a:lnTo>
                    <a:pt x="15659" y="0"/>
                  </a:lnTo>
                  <a:lnTo>
                    <a:pt x="14274" y="774"/>
                  </a:lnTo>
                  <a:lnTo>
                    <a:pt x="14630" y="1955"/>
                  </a:lnTo>
                  <a:lnTo>
                    <a:pt x="15773" y="2095"/>
                  </a:lnTo>
                  <a:lnTo>
                    <a:pt x="16484" y="2717"/>
                  </a:lnTo>
                  <a:lnTo>
                    <a:pt x="16814" y="2565"/>
                  </a:lnTo>
                  <a:lnTo>
                    <a:pt x="17170" y="2489"/>
                  </a:lnTo>
                  <a:lnTo>
                    <a:pt x="17526" y="2514"/>
                  </a:lnTo>
                  <a:lnTo>
                    <a:pt x="18605" y="355"/>
                  </a:lnTo>
                  <a:close/>
                </a:path>
              </a:pathLst>
            </a:custGeom>
            <a:solidFill>
              <a:srgbClr val="CE8F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2" name="object 2232" descr=""/>
            <p:cNvSpPr/>
            <p:nvPr/>
          </p:nvSpPr>
          <p:spPr>
            <a:xfrm>
              <a:off x="1937194" y="55424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0" y="0"/>
                  </a:moveTo>
                  <a:lnTo>
                    <a:pt x="1206" y="1574"/>
                  </a:lnTo>
                  <a:lnTo>
                    <a:pt x="1524" y="1447"/>
                  </a:lnTo>
                  <a:lnTo>
                    <a:pt x="1841" y="1333"/>
                  </a:lnTo>
                  <a:lnTo>
                    <a:pt x="2159" y="1244"/>
                  </a:lnTo>
                  <a:lnTo>
                    <a:pt x="2184" y="863"/>
                  </a:lnTo>
                  <a:lnTo>
                    <a:pt x="2197" y="495"/>
                  </a:lnTo>
                  <a:lnTo>
                    <a:pt x="2222" y="126"/>
                  </a:lnTo>
                  <a:lnTo>
                    <a:pt x="1676" y="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BD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3" name="object 2233" descr=""/>
            <p:cNvSpPr/>
            <p:nvPr/>
          </p:nvSpPr>
          <p:spPr>
            <a:xfrm>
              <a:off x="1920840" y="5535788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20">
                  <a:moveTo>
                    <a:pt x="17023" y="4559"/>
                  </a:moveTo>
                  <a:lnTo>
                    <a:pt x="6400" y="4559"/>
                  </a:lnTo>
                  <a:lnTo>
                    <a:pt x="5435" y="6756"/>
                  </a:lnTo>
                  <a:lnTo>
                    <a:pt x="5842" y="6896"/>
                  </a:lnTo>
                  <a:lnTo>
                    <a:pt x="8775" y="7048"/>
                  </a:lnTo>
                  <a:lnTo>
                    <a:pt x="12179" y="6819"/>
                  </a:lnTo>
                  <a:lnTo>
                    <a:pt x="12560" y="6692"/>
                  </a:lnTo>
                  <a:lnTo>
                    <a:pt x="12658" y="6515"/>
                  </a:lnTo>
                  <a:lnTo>
                    <a:pt x="12673" y="5981"/>
                  </a:lnTo>
                  <a:lnTo>
                    <a:pt x="13195" y="5321"/>
                  </a:lnTo>
                  <a:lnTo>
                    <a:pt x="16636" y="5321"/>
                  </a:lnTo>
                  <a:lnTo>
                    <a:pt x="16865" y="4775"/>
                  </a:lnTo>
                  <a:lnTo>
                    <a:pt x="17023" y="4559"/>
                  </a:lnTo>
                  <a:close/>
                </a:path>
                <a:path w="18414" h="7620">
                  <a:moveTo>
                    <a:pt x="927" y="4610"/>
                  </a:moveTo>
                  <a:lnTo>
                    <a:pt x="660" y="4635"/>
                  </a:lnTo>
                  <a:lnTo>
                    <a:pt x="393" y="4711"/>
                  </a:lnTo>
                  <a:lnTo>
                    <a:pt x="38" y="5092"/>
                  </a:lnTo>
                  <a:lnTo>
                    <a:pt x="0" y="5524"/>
                  </a:lnTo>
                  <a:lnTo>
                    <a:pt x="215" y="5981"/>
                  </a:lnTo>
                  <a:lnTo>
                    <a:pt x="614" y="6337"/>
                  </a:lnTo>
                  <a:lnTo>
                    <a:pt x="977" y="6553"/>
                  </a:lnTo>
                  <a:lnTo>
                    <a:pt x="1447" y="6692"/>
                  </a:lnTo>
                  <a:lnTo>
                    <a:pt x="2603" y="6896"/>
                  </a:lnTo>
                  <a:lnTo>
                    <a:pt x="3733" y="6857"/>
                  </a:lnTo>
                  <a:lnTo>
                    <a:pt x="4787" y="6210"/>
                  </a:lnTo>
                  <a:lnTo>
                    <a:pt x="6338" y="4622"/>
                  </a:lnTo>
                  <a:lnTo>
                    <a:pt x="927" y="4610"/>
                  </a:lnTo>
                  <a:close/>
                </a:path>
                <a:path w="18414" h="7620">
                  <a:moveTo>
                    <a:pt x="16636" y="5321"/>
                  </a:moveTo>
                  <a:lnTo>
                    <a:pt x="13195" y="5321"/>
                  </a:lnTo>
                  <a:lnTo>
                    <a:pt x="13309" y="6515"/>
                  </a:lnTo>
                  <a:lnTo>
                    <a:pt x="13741" y="6324"/>
                  </a:lnTo>
                  <a:lnTo>
                    <a:pt x="14549" y="6311"/>
                  </a:lnTo>
                  <a:lnTo>
                    <a:pt x="14947" y="6261"/>
                  </a:lnTo>
                  <a:lnTo>
                    <a:pt x="15430" y="5829"/>
                  </a:lnTo>
                  <a:lnTo>
                    <a:pt x="15938" y="5829"/>
                  </a:lnTo>
                  <a:lnTo>
                    <a:pt x="16433" y="5803"/>
                  </a:lnTo>
                  <a:lnTo>
                    <a:pt x="16636" y="5321"/>
                  </a:lnTo>
                  <a:close/>
                </a:path>
                <a:path w="18414" h="7620">
                  <a:moveTo>
                    <a:pt x="14450" y="6324"/>
                  </a:moveTo>
                  <a:lnTo>
                    <a:pt x="13741" y="6324"/>
                  </a:lnTo>
                  <a:lnTo>
                    <a:pt x="14351" y="6337"/>
                  </a:lnTo>
                  <a:close/>
                </a:path>
                <a:path w="18414" h="7620">
                  <a:moveTo>
                    <a:pt x="12661" y="0"/>
                  </a:moveTo>
                  <a:lnTo>
                    <a:pt x="11760" y="76"/>
                  </a:lnTo>
                  <a:lnTo>
                    <a:pt x="9550" y="1028"/>
                  </a:lnTo>
                  <a:lnTo>
                    <a:pt x="8966" y="1231"/>
                  </a:lnTo>
                  <a:lnTo>
                    <a:pt x="8356" y="1409"/>
                  </a:lnTo>
                  <a:lnTo>
                    <a:pt x="7556" y="1574"/>
                  </a:lnTo>
                  <a:lnTo>
                    <a:pt x="6731" y="1689"/>
                  </a:lnTo>
                  <a:lnTo>
                    <a:pt x="5943" y="1930"/>
                  </a:lnTo>
                  <a:lnTo>
                    <a:pt x="4191" y="2539"/>
                  </a:lnTo>
                  <a:lnTo>
                    <a:pt x="3581" y="2730"/>
                  </a:lnTo>
                  <a:lnTo>
                    <a:pt x="2997" y="2946"/>
                  </a:lnTo>
                  <a:lnTo>
                    <a:pt x="2463" y="3301"/>
                  </a:lnTo>
                  <a:lnTo>
                    <a:pt x="2006" y="3708"/>
                  </a:lnTo>
                  <a:lnTo>
                    <a:pt x="1841" y="4406"/>
                  </a:lnTo>
                  <a:lnTo>
                    <a:pt x="1193" y="4622"/>
                  </a:lnTo>
                  <a:lnTo>
                    <a:pt x="6338" y="4622"/>
                  </a:lnTo>
                  <a:lnTo>
                    <a:pt x="17023" y="4559"/>
                  </a:lnTo>
                  <a:lnTo>
                    <a:pt x="17551" y="3835"/>
                  </a:lnTo>
                  <a:lnTo>
                    <a:pt x="17547" y="2539"/>
                  </a:lnTo>
                  <a:lnTo>
                    <a:pt x="17906" y="1930"/>
                  </a:lnTo>
                  <a:lnTo>
                    <a:pt x="14097" y="76"/>
                  </a:lnTo>
                  <a:lnTo>
                    <a:pt x="12661" y="0"/>
                  </a:lnTo>
                  <a:close/>
                </a:path>
              </a:pathLst>
            </a:custGeom>
            <a:solidFill>
              <a:srgbClr val="C9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4" name="object 2234" descr=""/>
            <p:cNvSpPr/>
            <p:nvPr/>
          </p:nvSpPr>
          <p:spPr>
            <a:xfrm>
              <a:off x="1933019" y="554117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622" y="0"/>
                  </a:moveTo>
                  <a:lnTo>
                    <a:pt x="304" y="63"/>
                  </a:lnTo>
                  <a:lnTo>
                    <a:pt x="38" y="546"/>
                  </a:lnTo>
                  <a:lnTo>
                    <a:pt x="0" y="1435"/>
                  </a:lnTo>
                  <a:lnTo>
                    <a:pt x="1193" y="1473"/>
                  </a:lnTo>
                  <a:lnTo>
                    <a:pt x="2463" y="1739"/>
                  </a:lnTo>
                  <a:lnTo>
                    <a:pt x="3251" y="431"/>
                  </a:lnTo>
                  <a:lnTo>
                    <a:pt x="2501" y="431"/>
                  </a:lnTo>
                  <a:lnTo>
                    <a:pt x="1016" y="40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4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5" name="object 2235" descr=""/>
            <p:cNvSpPr/>
            <p:nvPr/>
          </p:nvSpPr>
          <p:spPr>
            <a:xfrm>
              <a:off x="1925125" y="554029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336" y="0"/>
                  </a:moveTo>
                  <a:lnTo>
                    <a:pt x="1142" y="228"/>
                  </a:lnTo>
                  <a:lnTo>
                    <a:pt x="190" y="1422"/>
                  </a:lnTo>
                  <a:lnTo>
                    <a:pt x="0" y="2019"/>
                  </a:lnTo>
                  <a:lnTo>
                    <a:pt x="368" y="2514"/>
                  </a:lnTo>
                  <a:lnTo>
                    <a:pt x="1168" y="2438"/>
                  </a:lnTo>
                  <a:lnTo>
                    <a:pt x="1562" y="2387"/>
                  </a:lnTo>
                  <a:lnTo>
                    <a:pt x="1828" y="1244"/>
                  </a:lnTo>
                  <a:lnTo>
                    <a:pt x="3428" y="1701"/>
                  </a:lnTo>
                  <a:lnTo>
                    <a:pt x="3746" y="571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6" name="object 2236" descr=""/>
            <p:cNvSpPr/>
            <p:nvPr/>
          </p:nvSpPr>
          <p:spPr>
            <a:xfrm>
              <a:off x="1922636" y="554108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66" y="0"/>
                  </a:moveTo>
                  <a:lnTo>
                    <a:pt x="0" y="2413"/>
                  </a:lnTo>
                  <a:lnTo>
                    <a:pt x="2908" y="2552"/>
                  </a:lnTo>
                  <a:lnTo>
                    <a:pt x="2921" y="1435"/>
                  </a:lnTo>
                  <a:lnTo>
                    <a:pt x="1803" y="134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E4D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7" name="object 2237" descr=""/>
            <p:cNvSpPr/>
            <p:nvPr/>
          </p:nvSpPr>
          <p:spPr>
            <a:xfrm>
              <a:off x="1913759" y="5540398"/>
              <a:ext cx="12065" cy="4445"/>
            </a:xfrm>
            <a:custGeom>
              <a:avLst/>
              <a:gdLst/>
              <a:ahLst/>
              <a:cxnLst/>
              <a:rect l="l" t="t" r="r" b="b"/>
              <a:pathLst>
                <a:path w="12064" h="4445">
                  <a:moveTo>
                    <a:pt x="7659" y="3340"/>
                  </a:moveTo>
                  <a:lnTo>
                    <a:pt x="3530" y="3340"/>
                  </a:lnTo>
                  <a:lnTo>
                    <a:pt x="4699" y="3810"/>
                  </a:lnTo>
                  <a:lnTo>
                    <a:pt x="5664" y="3810"/>
                  </a:lnTo>
                  <a:lnTo>
                    <a:pt x="6680" y="4089"/>
                  </a:lnTo>
                  <a:lnTo>
                    <a:pt x="7531" y="3365"/>
                  </a:lnTo>
                  <a:lnTo>
                    <a:pt x="7659" y="3340"/>
                  </a:lnTo>
                  <a:close/>
                </a:path>
                <a:path w="12064" h="4445">
                  <a:moveTo>
                    <a:pt x="4775" y="0"/>
                  </a:moveTo>
                  <a:lnTo>
                    <a:pt x="2527" y="1574"/>
                  </a:lnTo>
                  <a:lnTo>
                    <a:pt x="0" y="2108"/>
                  </a:lnTo>
                  <a:lnTo>
                    <a:pt x="241" y="2552"/>
                  </a:lnTo>
                  <a:lnTo>
                    <a:pt x="596" y="2882"/>
                  </a:lnTo>
                  <a:lnTo>
                    <a:pt x="1066" y="3098"/>
                  </a:lnTo>
                  <a:lnTo>
                    <a:pt x="2260" y="3390"/>
                  </a:lnTo>
                  <a:lnTo>
                    <a:pt x="3530" y="3340"/>
                  </a:lnTo>
                  <a:lnTo>
                    <a:pt x="7659" y="3340"/>
                  </a:lnTo>
                  <a:lnTo>
                    <a:pt x="8877" y="3098"/>
                  </a:lnTo>
                  <a:lnTo>
                    <a:pt x="9575" y="1943"/>
                  </a:lnTo>
                  <a:lnTo>
                    <a:pt x="11790" y="1943"/>
                  </a:lnTo>
                  <a:lnTo>
                    <a:pt x="11696" y="1562"/>
                  </a:lnTo>
                  <a:lnTo>
                    <a:pt x="11557" y="1320"/>
                  </a:lnTo>
                  <a:lnTo>
                    <a:pt x="7505" y="1231"/>
                  </a:lnTo>
                  <a:lnTo>
                    <a:pt x="7480" y="101"/>
                  </a:lnTo>
                  <a:lnTo>
                    <a:pt x="4775" y="0"/>
                  </a:lnTo>
                  <a:close/>
                </a:path>
                <a:path w="12064" h="4445">
                  <a:moveTo>
                    <a:pt x="11790" y="1943"/>
                  </a:moveTo>
                  <a:lnTo>
                    <a:pt x="9575" y="1943"/>
                  </a:lnTo>
                  <a:lnTo>
                    <a:pt x="10769" y="2286"/>
                  </a:lnTo>
                  <a:lnTo>
                    <a:pt x="11798" y="2120"/>
                  </a:lnTo>
                  <a:lnTo>
                    <a:pt x="11790" y="1943"/>
                  </a:lnTo>
                  <a:close/>
                </a:path>
              </a:pathLst>
            </a:custGeom>
            <a:solidFill>
              <a:srgbClr val="D29E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8" name="object 2238" descr=""/>
            <p:cNvSpPr/>
            <p:nvPr/>
          </p:nvSpPr>
          <p:spPr>
            <a:xfrm>
              <a:off x="1917749" y="554365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381" y="0"/>
                  </a:moveTo>
                  <a:lnTo>
                    <a:pt x="203" y="127"/>
                  </a:lnTo>
                  <a:lnTo>
                    <a:pt x="101" y="355"/>
                  </a:lnTo>
                  <a:lnTo>
                    <a:pt x="0" y="609"/>
                  </a:lnTo>
                  <a:lnTo>
                    <a:pt x="76" y="863"/>
                  </a:lnTo>
                  <a:lnTo>
                    <a:pt x="317" y="1117"/>
                  </a:lnTo>
                  <a:lnTo>
                    <a:pt x="1028" y="1181"/>
                  </a:lnTo>
                  <a:lnTo>
                    <a:pt x="2425" y="1282"/>
                  </a:lnTo>
                  <a:lnTo>
                    <a:pt x="3162" y="495"/>
                  </a:lnTo>
                  <a:lnTo>
                    <a:pt x="3543" y="11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BB6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9" name="object 2239" descr=""/>
            <p:cNvSpPr/>
            <p:nvPr/>
          </p:nvSpPr>
          <p:spPr>
            <a:xfrm>
              <a:off x="1912263" y="554252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029" y="0"/>
                  </a:moveTo>
                  <a:lnTo>
                    <a:pt x="3822" y="177"/>
                  </a:lnTo>
                  <a:lnTo>
                    <a:pt x="2654" y="228"/>
                  </a:lnTo>
                  <a:lnTo>
                    <a:pt x="2197" y="1104"/>
                  </a:lnTo>
                  <a:lnTo>
                    <a:pt x="0" y="127"/>
                  </a:lnTo>
                  <a:lnTo>
                    <a:pt x="596" y="2146"/>
                  </a:lnTo>
                  <a:lnTo>
                    <a:pt x="1612" y="2222"/>
                  </a:lnTo>
                  <a:lnTo>
                    <a:pt x="2628" y="2311"/>
                  </a:lnTo>
                  <a:lnTo>
                    <a:pt x="3644" y="2387"/>
                  </a:lnTo>
                  <a:lnTo>
                    <a:pt x="4368" y="2336"/>
                  </a:lnTo>
                  <a:lnTo>
                    <a:pt x="5803" y="2260"/>
                  </a:lnTo>
                  <a:lnTo>
                    <a:pt x="5829" y="1879"/>
                  </a:lnTo>
                  <a:lnTo>
                    <a:pt x="5841" y="1511"/>
                  </a:lnTo>
                  <a:lnTo>
                    <a:pt x="5867" y="1130"/>
                  </a:lnTo>
                  <a:lnTo>
                    <a:pt x="5029" y="0"/>
                  </a:lnTo>
                  <a:close/>
                </a:path>
              </a:pathLst>
            </a:custGeom>
            <a:solidFill>
              <a:srgbClr val="CB7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0" name="object 2240" descr=""/>
            <p:cNvSpPr/>
            <p:nvPr/>
          </p:nvSpPr>
          <p:spPr>
            <a:xfrm>
              <a:off x="1909560" y="5542404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469" y="0"/>
                  </a:moveTo>
                  <a:lnTo>
                    <a:pt x="0" y="2451"/>
                  </a:lnTo>
                  <a:lnTo>
                    <a:pt x="330" y="2819"/>
                  </a:lnTo>
                  <a:lnTo>
                    <a:pt x="673" y="2819"/>
                  </a:lnTo>
                  <a:lnTo>
                    <a:pt x="1028" y="2476"/>
                  </a:lnTo>
                  <a:lnTo>
                    <a:pt x="1777" y="2400"/>
                  </a:lnTo>
                  <a:lnTo>
                    <a:pt x="2539" y="2336"/>
                  </a:lnTo>
                  <a:lnTo>
                    <a:pt x="3289" y="2260"/>
                  </a:lnTo>
                  <a:lnTo>
                    <a:pt x="5359" y="342"/>
                  </a:lnTo>
                  <a:lnTo>
                    <a:pt x="4965" y="266"/>
                  </a:lnTo>
                  <a:lnTo>
                    <a:pt x="4584" y="177"/>
                  </a:lnTo>
                  <a:lnTo>
                    <a:pt x="4190" y="101"/>
                  </a:lnTo>
                  <a:lnTo>
                    <a:pt x="2641" y="59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46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1" name="object 2241" descr=""/>
            <p:cNvSpPr/>
            <p:nvPr/>
          </p:nvSpPr>
          <p:spPr>
            <a:xfrm>
              <a:off x="1909565" y="554476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85" y="0"/>
                  </a:moveTo>
                  <a:lnTo>
                    <a:pt x="342" y="0"/>
                  </a:lnTo>
                  <a:lnTo>
                    <a:pt x="0" y="88"/>
                  </a:lnTo>
                  <a:lnTo>
                    <a:pt x="25" y="660"/>
                  </a:lnTo>
                  <a:lnTo>
                    <a:pt x="25" y="952"/>
                  </a:lnTo>
                  <a:lnTo>
                    <a:pt x="368" y="1066"/>
                  </a:lnTo>
                  <a:lnTo>
                    <a:pt x="1054" y="1269"/>
                  </a:lnTo>
                  <a:lnTo>
                    <a:pt x="1028" y="507"/>
                  </a:lnTo>
                  <a:lnTo>
                    <a:pt x="1028" y="11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5DD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2" name="object 2242" descr=""/>
            <p:cNvSpPr/>
            <p:nvPr/>
          </p:nvSpPr>
          <p:spPr>
            <a:xfrm>
              <a:off x="1914188" y="5532197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207" y="0"/>
                  </a:moveTo>
                  <a:lnTo>
                    <a:pt x="4000" y="342"/>
                  </a:lnTo>
                  <a:lnTo>
                    <a:pt x="2146" y="1409"/>
                  </a:lnTo>
                  <a:lnTo>
                    <a:pt x="0" y="2260"/>
                  </a:lnTo>
                  <a:lnTo>
                    <a:pt x="1879" y="7416"/>
                  </a:lnTo>
                  <a:lnTo>
                    <a:pt x="6057" y="6311"/>
                  </a:lnTo>
                  <a:lnTo>
                    <a:pt x="6769" y="6730"/>
                  </a:lnTo>
                  <a:lnTo>
                    <a:pt x="7251" y="6349"/>
                  </a:lnTo>
                  <a:lnTo>
                    <a:pt x="7696" y="5841"/>
                  </a:lnTo>
                  <a:lnTo>
                    <a:pt x="8166" y="5118"/>
                  </a:lnTo>
                  <a:lnTo>
                    <a:pt x="8775" y="3987"/>
                  </a:lnTo>
                  <a:lnTo>
                    <a:pt x="9512" y="3403"/>
                  </a:lnTo>
                  <a:lnTo>
                    <a:pt x="6337" y="330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3" name="object 2243" descr=""/>
            <p:cNvSpPr/>
            <p:nvPr/>
          </p:nvSpPr>
          <p:spPr>
            <a:xfrm>
              <a:off x="1920246" y="553638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530" y="0"/>
                  </a:moveTo>
                  <a:lnTo>
                    <a:pt x="3073" y="0"/>
                  </a:lnTo>
                  <a:lnTo>
                    <a:pt x="2616" y="63"/>
                  </a:lnTo>
                  <a:lnTo>
                    <a:pt x="1930" y="228"/>
                  </a:lnTo>
                  <a:lnTo>
                    <a:pt x="1358" y="546"/>
                  </a:lnTo>
                  <a:lnTo>
                    <a:pt x="1003" y="1193"/>
                  </a:lnTo>
                  <a:lnTo>
                    <a:pt x="0" y="2120"/>
                  </a:lnTo>
                  <a:lnTo>
                    <a:pt x="482" y="2959"/>
                  </a:lnTo>
                  <a:lnTo>
                    <a:pt x="1320" y="3060"/>
                  </a:lnTo>
                  <a:lnTo>
                    <a:pt x="2159" y="3124"/>
                  </a:lnTo>
                  <a:lnTo>
                    <a:pt x="2463" y="3492"/>
                  </a:lnTo>
                  <a:lnTo>
                    <a:pt x="2794" y="3530"/>
                  </a:lnTo>
                  <a:lnTo>
                    <a:pt x="3162" y="3238"/>
                  </a:lnTo>
                  <a:lnTo>
                    <a:pt x="3835" y="3111"/>
                  </a:lnTo>
                  <a:lnTo>
                    <a:pt x="5829" y="1752"/>
                  </a:lnTo>
                  <a:lnTo>
                    <a:pt x="5778" y="1295"/>
                  </a:lnTo>
                  <a:lnTo>
                    <a:pt x="3987" y="5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0E0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4" name="object 2244" descr=""/>
            <p:cNvSpPr/>
            <p:nvPr/>
          </p:nvSpPr>
          <p:spPr>
            <a:xfrm>
              <a:off x="1906380" y="553828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25" y="0"/>
                  </a:moveTo>
                  <a:lnTo>
                    <a:pt x="1117" y="76"/>
                  </a:lnTo>
                  <a:lnTo>
                    <a:pt x="0" y="1219"/>
                  </a:lnTo>
                  <a:lnTo>
                    <a:pt x="25" y="1727"/>
                  </a:lnTo>
                  <a:lnTo>
                    <a:pt x="25" y="1993"/>
                  </a:lnTo>
                  <a:lnTo>
                    <a:pt x="749" y="2387"/>
                  </a:lnTo>
                  <a:lnTo>
                    <a:pt x="1866" y="2146"/>
                  </a:lnTo>
                  <a:lnTo>
                    <a:pt x="2082" y="3314"/>
                  </a:lnTo>
                  <a:lnTo>
                    <a:pt x="3251" y="3301"/>
                  </a:lnTo>
                  <a:lnTo>
                    <a:pt x="4483" y="3517"/>
                  </a:lnTo>
                  <a:lnTo>
                    <a:pt x="5321" y="2374"/>
                  </a:lnTo>
                  <a:lnTo>
                    <a:pt x="5181" y="1473"/>
                  </a:lnTo>
                  <a:lnTo>
                    <a:pt x="4673" y="863"/>
                  </a:lnTo>
                  <a:lnTo>
                    <a:pt x="3860" y="46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E0D2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5" name="object 2245" descr=""/>
            <p:cNvSpPr/>
            <p:nvPr/>
          </p:nvSpPr>
          <p:spPr>
            <a:xfrm>
              <a:off x="1910448" y="553835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035" y="0"/>
                  </a:moveTo>
                  <a:lnTo>
                    <a:pt x="1854" y="0"/>
                  </a:lnTo>
                  <a:lnTo>
                    <a:pt x="761" y="190"/>
                  </a:lnTo>
                  <a:lnTo>
                    <a:pt x="0" y="1219"/>
                  </a:lnTo>
                  <a:lnTo>
                    <a:pt x="1257" y="2298"/>
                  </a:lnTo>
                  <a:lnTo>
                    <a:pt x="2666" y="1778"/>
                  </a:lnTo>
                  <a:lnTo>
                    <a:pt x="4343" y="2336"/>
                  </a:lnTo>
                  <a:lnTo>
                    <a:pt x="5626" y="1257"/>
                  </a:lnTo>
                  <a:lnTo>
                    <a:pt x="5346" y="952"/>
                  </a:lnTo>
                  <a:lnTo>
                    <a:pt x="4686" y="381"/>
                  </a:lnTo>
                  <a:lnTo>
                    <a:pt x="3911" y="63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6" name="object 2246" descr=""/>
            <p:cNvSpPr/>
            <p:nvPr/>
          </p:nvSpPr>
          <p:spPr>
            <a:xfrm>
              <a:off x="1922028" y="553950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723" y="0"/>
                  </a:moveTo>
                  <a:lnTo>
                    <a:pt x="381" y="12"/>
                  </a:lnTo>
                  <a:lnTo>
                    <a:pt x="254" y="304"/>
                  </a:lnTo>
                  <a:lnTo>
                    <a:pt x="0" y="914"/>
                  </a:lnTo>
                  <a:lnTo>
                    <a:pt x="609" y="901"/>
                  </a:lnTo>
                  <a:lnTo>
                    <a:pt x="1066" y="634"/>
                  </a:lnTo>
                  <a:lnTo>
                    <a:pt x="1384" y="126"/>
                  </a:lnTo>
                  <a:lnTo>
                    <a:pt x="1054" y="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F7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7" name="object 2247" descr=""/>
            <p:cNvSpPr/>
            <p:nvPr/>
          </p:nvSpPr>
          <p:spPr>
            <a:xfrm>
              <a:off x="1897782" y="5530317"/>
              <a:ext cx="20320" cy="8890"/>
            </a:xfrm>
            <a:custGeom>
              <a:avLst/>
              <a:gdLst/>
              <a:ahLst/>
              <a:cxnLst/>
              <a:rect l="l" t="t" r="r" b="b"/>
              <a:pathLst>
                <a:path w="20319" h="8889">
                  <a:moveTo>
                    <a:pt x="13961" y="6629"/>
                  </a:moveTo>
                  <a:lnTo>
                    <a:pt x="2540" y="6629"/>
                  </a:lnTo>
                  <a:lnTo>
                    <a:pt x="2921" y="6718"/>
                  </a:lnTo>
                  <a:lnTo>
                    <a:pt x="3142" y="7023"/>
                  </a:lnTo>
                  <a:lnTo>
                    <a:pt x="3263" y="7378"/>
                  </a:lnTo>
                  <a:lnTo>
                    <a:pt x="3378" y="7848"/>
                  </a:lnTo>
                  <a:lnTo>
                    <a:pt x="8445" y="8331"/>
                  </a:lnTo>
                  <a:lnTo>
                    <a:pt x="10541" y="8013"/>
                  </a:lnTo>
                  <a:lnTo>
                    <a:pt x="12275" y="8013"/>
                  </a:lnTo>
                  <a:lnTo>
                    <a:pt x="13843" y="6807"/>
                  </a:lnTo>
                  <a:lnTo>
                    <a:pt x="13961" y="6629"/>
                  </a:lnTo>
                  <a:close/>
                </a:path>
                <a:path w="20319" h="8889">
                  <a:moveTo>
                    <a:pt x="12275" y="8013"/>
                  </a:moveTo>
                  <a:lnTo>
                    <a:pt x="10541" y="8013"/>
                  </a:lnTo>
                  <a:lnTo>
                    <a:pt x="12077" y="8166"/>
                  </a:lnTo>
                  <a:lnTo>
                    <a:pt x="12275" y="8013"/>
                  </a:lnTo>
                  <a:close/>
                </a:path>
                <a:path w="20319" h="8889">
                  <a:moveTo>
                    <a:pt x="17231" y="5461"/>
                  </a:moveTo>
                  <a:lnTo>
                    <a:pt x="14846" y="5461"/>
                  </a:lnTo>
                  <a:lnTo>
                    <a:pt x="14571" y="5778"/>
                  </a:lnTo>
                  <a:lnTo>
                    <a:pt x="14479" y="6718"/>
                  </a:lnTo>
                  <a:lnTo>
                    <a:pt x="14599" y="7023"/>
                  </a:lnTo>
                  <a:lnTo>
                    <a:pt x="16205" y="7874"/>
                  </a:lnTo>
                  <a:lnTo>
                    <a:pt x="16611" y="7861"/>
                  </a:lnTo>
                  <a:lnTo>
                    <a:pt x="17246" y="7797"/>
                  </a:lnTo>
                  <a:lnTo>
                    <a:pt x="17754" y="7531"/>
                  </a:lnTo>
                  <a:lnTo>
                    <a:pt x="18059" y="7137"/>
                  </a:lnTo>
                  <a:lnTo>
                    <a:pt x="17969" y="6718"/>
                  </a:lnTo>
                  <a:lnTo>
                    <a:pt x="17231" y="5461"/>
                  </a:lnTo>
                  <a:close/>
                </a:path>
                <a:path w="20319" h="8889">
                  <a:moveTo>
                    <a:pt x="4064" y="2336"/>
                  </a:moveTo>
                  <a:lnTo>
                    <a:pt x="1625" y="4127"/>
                  </a:lnTo>
                  <a:lnTo>
                    <a:pt x="0" y="4927"/>
                  </a:lnTo>
                  <a:lnTo>
                    <a:pt x="1176" y="6629"/>
                  </a:lnTo>
                  <a:lnTo>
                    <a:pt x="1460" y="6832"/>
                  </a:lnTo>
                  <a:lnTo>
                    <a:pt x="1752" y="6896"/>
                  </a:lnTo>
                  <a:lnTo>
                    <a:pt x="2070" y="6870"/>
                  </a:lnTo>
                  <a:lnTo>
                    <a:pt x="2540" y="6629"/>
                  </a:lnTo>
                  <a:lnTo>
                    <a:pt x="13961" y="6629"/>
                  </a:lnTo>
                  <a:lnTo>
                    <a:pt x="14219" y="6223"/>
                  </a:lnTo>
                  <a:lnTo>
                    <a:pt x="14452" y="5778"/>
                  </a:lnTo>
                  <a:lnTo>
                    <a:pt x="14846" y="5461"/>
                  </a:lnTo>
                  <a:lnTo>
                    <a:pt x="17231" y="5461"/>
                  </a:lnTo>
                  <a:lnTo>
                    <a:pt x="16687" y="4533"/>
                  </a:lnTo>
                  <a:lnTo>
                    <a:pt x="20119" y="4533"/>
                  </a:lnTo>
                  <a:lnTo>
                    <a:pt x="20259" y="3009"/>
                  </a:lnTo>
                  <a:lnTo>
                    <a:pt x="6286" y="3009"/>
                  </a:lnTo>
                  <a:lnTo>
                    <a:pt x="4508" y="2413"/>
                  </a:lnTo>
                  <a:lnTo>
                    <a:pt x="4064" y="2336"/>
                  </a:lnTo>
                  <a:close/>
                </a:path>
                <a:path w="20319" h="8889">
                  <a:moveTo>
                    <a:pt x="20119" y="4533"/>
                  </a:moveTo>
                  <a:lnTo>
                    <a:pt x="16687" y="4533"/>
                  </a:lnTo>
                  <a:lnTo>
                    <a:pt x="20116" y="4559"/>
                  </a:lnTo>
                  <a:close/>
                </a:path>
                <a:path w="20319" h="8889">
                  <a:moveTo>
                    <a:pt x="11417" y="0"/>
                  </a:moveTo>
                  <a:lnTo>
                    <a:pt x="10985" y="0"/>
                  </a:lnTo>
                  <a:lnTo>
                    <a:pt x="10517" y="76"/>
                  </a:lnTo>
                  <a:lnTo>
                    <a:pt x="9893" y="292"/>
                  </a:lnTo>
                  <a:lnTo>
                    <a:pt x="9461" y="698"/>
                  </a:lnTo>
                  <a:lnTo>
                    <a:pt x="9385" y="1828"/>
                  </a:lnTo>
                  <a:lnTo>
                    <a:pt x="9867" y="1955"/>
                  </a:lnTo>
                  <a:lnTo>
                    <a:pt x="9906" y="2349"/>
                  </a:lnTo>
                  <a:lnTo>
                    <a:pt x="9151" y="2349"/>
                  </a:lnTo>
                  <a:lnTo>
                    <a:pt x="7581" y="2641"/>
                  </a:lnTo>
                  <a:lnTo>
                    <a:pt x="6286" y="3009"/>
                  </a:lnTo>
                  <a:lnTo>
                    <a:pt x="20259" y="3009"/>
                  </a:lnTo>
                  <a:lnTo>
                    <a:pt x="20163" y="2705"/>
                  </a:lnTo>
                  <a:lnTo>
                    <a:pt x="19978" y="2349"/>
                  </a:lnTo>
                  <a:lnTo>
                    <a:pt x="9220" y="2336"/>
                  </a:lnTo>
                  <a:lnTo>
                    <a:pt x="19972" y="2336"/>
                  </a:lnTo>
                  <a:lnTo>
                    <a:pt x="19310" y="1955"/>
                  </a:lnTo>
                  <a:lnTo>
                    <a:pt x="18694" y="1778"/>
                  </a:lnTo>
                  <a:lnTo>
                    <a:pt x="17018" y="1346"/>
                  </a:lnTo>
                  <a:lnTo>
                    <a:pt x="16205" y="1066"/>
                  </a:lnTo>
                  <a:lnTo>
                    <a:pt x="15379" y="825"/>
                  </a:lnTo>
                  <a:lnTo>
                    <a:pt x="13893" y="596"/>
                  </a:lnTo>
                  <a:lnTo>
                    <a:pt x="12865" y="368"/>
                  </a:lnTo>
                  <a:lnTo>
                    <a:pt x="11777" y="63"/>
                  </a:lnTo>
                  <a:lnTo>
                    <a:pt x="11417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8" name="object 2248" descr=""/>
            <p:cNvSpPr/>
            <p:nvPr/>
          </p:nvSpPr>
          <p:spPr>
            <a:xfrm>
              <a:off x="1891623" y="5532671"/>
              <a:ext cx="10160" cy="4445"/>
            </a:xfrm>
            <a:custGeom>
              <a:avLst/>
              <a:gdLst/>
              <a:ahLst/>
              <a:cxnLst/>
              <a:rect l="l" t="t" r="r" b="b"/>
              <a:pathLst>
                <a:path w="10160" h="4445">
                  <a:moveTo>
                    <a:pt x="8293" y="0"/>
                  </a:moveTo>
                  <a:lnTo>
                    <a:pt x="6438" y="482"/>
                  </a:lnTo>
                  <a:lnTo>
                    <a:pt x="4318" y="380"/>
                  </a:lnTo>
                  <a:lnTo>
                    <a:pt x="3149" y="2362"/>
                  </a:lnTo>
                  <a:lnTo>
                    <a:pt x="2095" y="2654"/>
                  </a:lnTo>
                  <a:lnTo>
                    <a:pt x="889" y="2463"/>
                  </a:lnTo>
                  <a:lnTo>
                    <a:pt x="0" y="3301"/>
                  </a:lnTo>
                  <a:lnTo>
                    <a:pt x="7353" y="4305"/>
                  </a:lnTo>
                  <a:lnTo>
                    <a:pt x="7302" y="2654"/>
                  </a:lnTo>
                  <a:lnTo>
                    <a:pt x="9550" y="2362"/>
                  </a:lnTo>
                  <a:lnTo>
                    <a:pt x="9474" y="698"/>
                  </a:lnTo>
                  <a:lnTo>
                    <a:pt x="9207" y="253"/>
                  </a:lnTo>
                  <a:lnTo>
                    <a:pt x="8813" y="25"/>
                  </a:lnTo>
                  <a:lnTo>
                    <a:pt x="8293" y="0"/>
                  </a:lnTo>
                  <a:close/>
                </a:path>
              </a:pathLst>
            </a:custGeom>
            <a:solidFill>
              <a:srgbClr val="CA8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9" name="object 2249" descr=""/>
            <p:cNvSpPr/>
            <p:nvPr/>
          </p:nvSpPr>
          <p:spPr>
            <a:xfrm>
              <a:off x="1899852" y="55364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84" y="0"/>
                  </a:moveTo>
                  <a:lnTo>
                    <a:pt x="0" y="736"/>
                  </a:lnTo>
                  <a:lnTo>
                    <a:pt x="381" y="825"/>
                  </a:lnTo>
                  <a:lnTo>
                    <a:pt x="774" y="927"/>
                  </a:lnTo>
                  <a:lnTo>
                    <a:pt x="1155" y="1015"/>
                  </a:lnTo>
                  <a:lnTo>
                    <a:pt x="952" y="15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78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0" name="object 2250" descr=""/>
            <p:cNvSpPr/>
            <p:nvPr/>
          </p:nvSpPr>
          <p:spPr>
            <a:xfrm>
              <a:off x="1894715" y="553237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057" y="0"/>
                  </a:moveTo>
                  <a:lnTo>
                    <a:pt x="1054" y="393"/>
                  </a:lnTo>
                  <a:lnTo>
                    <a:pt x="0" y="876"/>
                  </a:lnTo>
                  <a:lnTo>
                    <a:pt x="25" y="1473"/>
                  </a:lnTo>
                  <a:lnTo>
                    <a:pt x="50" y="2654"/>
                  </a:lnTo>
                  <a:lnTo>
                    <a:pt x="1777" y="1841"/>
                  </a:lnTo>
                  <a:lnTo>
                    <a:pt x="3924" y="2311"/>
                  </a:lnTo>
                  <a:lnTo>
                    <a:pt x="5422" y="825"/>
                  </a:lnTo>
                  <a:lnTo>
                    <a:pt x="5092" y="393"/>
                  </a:lnTo>
                  <a:lnTo>
                    <a:pt x="4660" y="165"/>
                  </a:lnTo>
                  <a:lnTo>
                    <a:pt x="4127" y="114"/>
                  </a:lnTo>
                  <a:lnTo>
                    <a:pt x="3086" y="3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DCCC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1" name="object 2251" descr=""/>
            <p:cNvSpPr/>
            <p:nvPr/>
          </p:nvSpPr>
          <p:spPr>
            <a:xfrm>
              <a:off x="1906291" y="5537651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5726" y="0"/>
                  </a:moveTo>
                  <a:lnTo>
                    <a:pt x="3885" y="266"/>
                  </a:lnTo>
                  <a:lnTo>
                    <a:pt x="1195" y="279"/>
                  </a:lnTo>
                  <a:lnTo>
                    <a:pt x="176" y="609"/>
                  </a:lnTo>
                  <a:lnTo>
                    <a:pt x="0" y="1193"/>
                  </a:lnTo>
                  <a:lnTo>
                    <a:pt x="87" y="1854"/>
                  </a:lnTo>
                  <a:lnTo>
                    <a:pt x="4151" y="1930"/>
                  </a:lnTo>
                  <a:lnTo>
                    <a:pt x="7644" y="1752"/>
                  </a:lnTo>
                  <a:lnTo>
                    <a:pt x="7885" y="1270"/>
                  </a:lnTo>
                  <a:lnTo>
                    <a:pt x="7809" y="736"/>
                  </a:lnTo>
                  <a:lnTo>
                    <a:pt x="7301" y="381"/>
                  </a:lnTo>
                  <a:lnTo>
                    <a:pt x="6720" y="266"/>
                  </a:lnTo>
                  <a:lnTo>
                    <a:pt x="3885" y="266"/>
                  </a:lnTo>
                  <a:lnTo>
                    <a:pt x="1980" y="25"/>
                  </a:lnTo>
                  <a:lnTo>
                    <a:pt x="5821" y="25"/>
                  </a:lnTo>
                  <a:close/>
                </a:path>
              </a:pathLst>
            </a:custGeom>
            <a:solidFill>
              <a:srgbClr val="BC75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2" name="object 2252" descr=""/>
            <p:cNvSpPr/>
            <p:nvPr/>
          </p:nvSpPr>
          <p:spPr>
            <a:xfrm>
              <a:off x="1951824" y="549804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409" y="0"/>
                  </a:moveTo>
                  <a:lnTo>
                    <a:pt x="1206" y="457"/>
                  </a:lnTo>
                  <a:lnTo>
                    <a:pt x="990" y="914"/>
                  </a:lnTo>
                  <a:lnTo>
                    <a:pt x="393" y="965"/>
                  </a:lnTo>
                  <a:lnTo>
                    <a:pt x="25" y="1460"/>
                  </a:lnTo>
                  <a:lnTo>
                    <a:pt x="0" y="1879"/>
                  </a:lnTo>
                  <a:lnTo>
                    <a:pt x="342" y="2324"/>
                  </a:lnTo>
                  <a:lnTo>
                    <a:pt x="1054" y="2705"/>
                  </a:lnTo>
                  <a:lnTo>
                    <a:pt x="1752" y="2679"/>
                  </a:lnTo>
                  <a:lnTo>
                    <a:pt x="2438" y="2247"/>
                  </a:lnTo>
                  <a:lnTo>
                    <a:pt x="2946" y="1625"/>
                  </a:lnTo>
                  <a:lnTo>
                    <a:pt x="3009" y="914"/>
                  </a:lnTo>
                  <a:lnTo>
                    <a:pt x="2781" y="165"/>
                  </a:lnTo>
                  <a:lnTo>
                    <a:pt x="1866" y="63"/>
                  </a:lnTo>
                  <a:close/>
                </a:path>
              </a:pathLst>
            </a:custGeom>
            <a:solidFill>
              <a:srgbClr val="D7B7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3" name="object 2253" descr=""/>
            <p:cNvSpPr/>
            <p:nvPr/>
          </p:nvSpPr>
          <p:spPr>
            <a:xfrm>
              <a:off x="1954257" y="5498135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92" y="0"/>
                  </a:moveTo>
                  <a:lnTo>
                    <a:pt x="625" y="12"/>
                  </a:lnTo>
                  <a:lnTo>
                    <a:pt x="346" y="76"/>
                  </a:lnTo>
                  <a:lnTo>
                    <a:pt x="0" y="1854"/>
                  </a:lnTo>
                  <a:lnTo>
                    <a:pt x="82" y="2057"/>
                  </a:lnTo>
                  <a:lnTo>
                    <a:pt x="320" y="2260"/>
                  </a:lnTo>
                  <a:lnTo>
                    <a:pt x="727" y="2057"/>
                  </a:lnTo>
                  <a:lnTo>
                    <a:pt x="1044" y="1854"/>
                  </a:lnTo>
                  <a:lnTo>
                    <a:pt x="1158" y="50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8598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4" name="object 2254" descr=""/>
            <p:cNvSpPr/>
            <p:nvPr/>
          </p:nvSpPr>
          <p:spPr>
            <a:xfrm>
              <a:off x="1947059" y="549900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3975" y="0"/>
                  </a:moveTo>
                  <a:lnTo>
                    <a:pt x="2920" y="215"/>
                  </a:lnTo>
                  <a:lnTo>
                    <a:pt x="1943" y="546"/>
                  </a:lnTo>
                  <a:lnTo>
                    <a:pt x="1460" y="1460"/>
                  </a:lnTo>
                  <a:lnTo>
                    <a:pt x="723" y="2095"/>
                  </a:lnTo>
                  <a:lnTo>
                    <a:pt x="0" y="3086"/>
                  </a:lnTo>
                  <a:lnTo>
                    <a:pt x="266" y="3505"/>
                  </a:lnTo>
                  <a:lnTo>
                    <a:pt x="634" y="3784"/>
                  </a:lnTo>
                  <a:lnTo>
                    <a:pt x="1104" y="3937"/>
                  </a:lnTo>
                  <a:lnTo>
                    <a:pt x="1841" y="4064"/>
                  </a:lnTo>
                  <a:lnTo>
                    <a:pt x="2514" y="3848"/>
                  </a:lnTo>
                  <a:lnTo>
                    <a:pt x="3174" y="3543"/>
                  </a:lnTo>
                  <a:lnTo>
                    <a:pt x="4305" y="2971"/>
                  </a:lnTo>
                  <a:lnTo>
                    <a:pt x="5105" y="2159"/>
                  </a:lnTo>
                  <a:lnTo>
                    <a:pt x="5219" y="825"/>
                  </a:lnTo>
                  <a:lnTo>
                    <a:pt x="5257" y="584"/>
                  </a:lnTo>
                  <a:lnTo>
                    <a:pt x="5245" y="342"/>
                  </a:lnTo>
                  <a:lnTo>
                    <a:pt x="5181" y="101"/>
                  </a:lnTo>
                  <a:lnTo>
                    <a:pt x="4775" y="63"/>
                  </a:lnTo>
                  <a:lnTo>
                    <a:pt x="4381" y="38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BB6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5" name="object 2255" descr=""/>
            <p:cNvSpPr/>
            <p:nvPr/>
          </p:nvSpPr>
          <p:spPr>
            <a:xfrm>
              <a:off x="1944081" y="550209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984" y="0"/>
                  </a:moveTo>
                  <a:lnTo>
                    <a:pt x="2044" y="152"/>
                  </a:lnTo>
                  <a:lnTo>
                    <a:pt x="1574" y="215"/>
                  </a:lnTo>
                  <a:lnTo>
                    <a:pt x="762" y="787"/>
                  </a:lnTo>
                  <a:lnTo>
                    <a:pt x="2794" y="3238"/>
                  </a:lnTo>
                  <a:lnTo>
                    <a:pt x="3505" y="3175"/>
                  </a:lnTo>
                  <a:lnTo>
                    <a:pt x="4191" y="2895"/>
                  </a:lnTo>
                  <a:lnTo>
                    <a:pt x="5867" y="1752"/>
                  </a:lnTo>
                  <a:lnTo>
                    <a:pt x="4826" y="952"/>
                  </a:lnTo>
                  <a:lnTo>
                    <a:pt x="3848" y="139"/>
                  </a:lnTo>
                  <a:lnTo>
                    <a:pt x="3568" y="76"/>
                  </a:lnTo>
                  <a:lnTo>
                    <a:pt x="3276" y="25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4E8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6" name="object 2256" descr=""/>
            <p:cNvSpPr/>
            <p:nvPr/>
          </p:nvSpPr>
          <p:spPr>
            <a:xfrm>
              <a:off x="1942236" y="550167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09" y="0"/>
                  </a:moveTo>
                  <a:lnTo>
                    <a:pt x="254" y="431"/>
                  </a:lnTo>
                  <a:lnTo>
                    <a:pt x="0" y="1092"/>
                  </a:lnTo>
                  <a:lnTo>
                    <a:pt x="0" y="1777"/>
                  </a:lnTo>
                  <a:lnTo>
                    <a:pt x="342" y="2285"/>
                  </a:lnTo>
                  <a:lnTo>
                    <a:pt x="850" y="2717"/>
                  </a:lnTo>
                  <a:lnTo>
                    <a:pt x="1206" y="2946"/>
                  </a:lnTo>
                  <a:lnTo>
                    <a:pt x="1600" y="3060"/>
                  </a:lnTo>
                  <a:lnTo>
                    <a:pt x="2032" y="3022"/>
                  </a:lnTo>
                  <a:lnTo>
                    <a:pt x="2197" y="2895"/>
                  </a:lnTo>
                  <a:lnTo>
                    <a:pt x="2362" y="2781"/>
                  </a:lnTo>
                  <a:lnTo>
                    <a:pt x="2527" y="2654"/>
                  </a:lnTo>
                  <a:lnTo>
                    <a:pt x="2819" y="1981"/>
                  </a:lnTo>
                  <a:lnTo>
                    <a:pt x="3124" y="1308"/>
                  </a:lnTo>
                  <a:lnTo>
                    <a:pt x="3416" y="634"/>
                  </a:lnTo>
                  <a:lnTo>
                    <a:pt x="3086" y="622"/>
                  </a:lnTo>
                  <a:lnTo>
                    <a:pt x="2768" y="584"/>
                  </a:lnTo>
                  <a:lnTo>
                    <a:pt x="2451" y="520"/>
                  </a:lnTo>
                  <a:lnTo>
                    <a:pt x="2095" y="507"/>
                  </a:lnTo>
                  <a:lnTo>
                    <a:pt x="1727" y="482"/>
                  </a:lnTo>
                  <a:lnTo>
                    <a:pt x="1371" y="46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294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7" name="object 2257" descr=""/>
            <p:cNvSpPr/>
            <p:nvPr/>
          </p:nvSpPr>
          <p:spPr>
            <a:xfrm>
              <a:off x="1947790" y="549892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317" y="0"/>
                  </a:moveTo>
                  <a:lnTo>
                    <a:pt x="203" y="723"/>
                  </a:lnTo>
                  <a:lnTo>
                    <a:pt x="0" y="2171"/>
                  </a:lnTo>
                  <a:lnTo>
                    <a:pt x="1041" y="1905"/>
                  </a:lnTo>
                  <a:lnTo>
                    <a:pt x="1765" y="1270"/>
                  </a:lnTo>
                  <a:lnTo>
                    <a:pt x="2197" y="292"/>
                  </a:lnTo>
                  <a:lnTo>
                    <a:pt x="939" y="8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D08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8" name="object 2258" descr=""/>
            <p:cNvSpPr/>
            <p:nvPr/>
          </p:nvSpPr>
          <p:spPr>
            <a:xfrm>
              <a:off x="1937445" y="5497624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079" y="0"/>
                  </a:moveTo>
                  <a:lnTo>
                    <a:pt x="0" y="2400"/>
                  </a:lnTo>
                  <a:lnTo>
                    <a:pt x="101" y="3035"/>
                  </a:lnTo>
                  <a:lnTo>
                    <a:pt x="4457" y="5981"/>
                  </a:lnTo>
                  <a:lnTo>
                    <a:pt x="4813" y="5841"/>
                  </a:lnTo>
                  <a:lnTo>
                    <a:pt x="5118" y="5524"/>
                  </a:lnTo>
                  <a:lnTo>
                    <a:pt x="6159" y="4521"/>
                  </a:lnTo>
                  <a:lnTo>
                    <a:pt x="5892" y="3378"/>
                  </a:lnTo>
                  <a:lnTo>
                    <a:pt x="4025" y="3378"/>
                  </a:lnTo>
                  <a:lnTo>
                    <a:pt x="3644" y="3111"/>
                  </a:lnTo>
                  <a:lnTo>
                    <a:pt x="3302" y="2819"/>
                  </a:lnTo>
                  <a:lnTo>
                    <a:pt x="3009" y="2476"/>
                  </a:lnTo>
                  <a:lnTo>
                    <a:pt x="2209" y="1739"/>
                  </a:lnTo>
                  <a:lnTo>
                    <a:pt x="2044" y="1206"/>
                  </a:lnTo>
                  <a:lnTo>
                    <a:pt x="2057" y="939"/>
                  </a:lnTo>
                  <a:lnTo>
                    <a:pt x="2057" y="673"/>
                  </a:lnTo>
                  <a:lnTo>
                    <a:pt x="2044" y="406"/>
                  </a:lnTo>
                  <a:lnTo>
                    <a:pt x="1854" y="317"/>
                  </a:lnTo>
                  <a:lnTo>
                    <a:pt x="1689" y="203"/>
                  </a:lnTo>
                  <a:lnTo>
                    <a:pt x="1549" y="6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4B8E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9" name="object 2259" descr=""/>
            <p:cNvSpPr/>
            <p:nvPr/>
          </p:nvSpPr>
          <p:spPr>
            <a:xfrm>
              <a:off x="1939489" y="549882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50" y="622"/>
                  </a:lnTo>
                  <a:lnTo>
                    <a:pt x="380" y="1041"/>
                  </a:lnTo>
                  <a:lnTo>
                    <a:pt x="952" y="1270"/>
                  </a:lnTo>
                  <a:lnTo>
                    <a:pt x="317" y="4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0" name="object 2260" descr=""/>
            <p:cNvSpPr/>
            <p:nvPr/>
          </p:nvSpPr>
          <p:spPr>
            <a:xfrm>
              <a:off x="1937999" y="549593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155" y="0"/>
                  </a:moveTo>
                  <a:lnTo>
                    <a:pt x="571" y="584"/>
                  </a:lnTo>
                  <a:lnTo>
                    <a:pt x="292" y="876"/>
                  </a:lnTo>
                  <a:lnTo>
                    <a:pt x="101" y="1003"/>
                  </a:lnTo>
                  <a:lnTo>
                    <a:pt x="50" y="1282"/>
                  </a:lnTo>
                  <a:lnTo>
                    <a:pt x="0" y="1511"/>
                  </a:lnTo>
                  <a:lnTo>
                    <a:pt x="177" y="1689"/>
                  </a:lnTo>
                  <a:lnTo>
                    <a:pt x="558" y="1803"/>
                  </a:lnTo>
                  <a:lnTo>
                    <a:pt x="990" y="1752"/>
                  </a:lnTo>
                  <a:lnTo>
                    <a:pt x="1041" y="1168"/>
                  </a:lnTo>
                  <a:lnTo>
                    <a:pt x="1104" y="584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0C2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1" name="object 2261" descr=""/>
            <p:cNvSpPr/>
            <p:nvPr/>
          </p:nvSpPr>
          <p:spPr>
            <a:xfrm>
              <a:off x="1935689" y="549680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598" y="0"/>
                  </a:moveTo>
                  <a:lnTo>
                    <a:pt x="1493" y="76"/>
                  </a:lnTo>
                  <a:lnTo>
                    <a:pt x="1112" y="571"/>
                  </a:lnTo>
                  <a:lnTo>
                    <a:pt x="452" y="736"/>
                  </a:lnTo>
                  <a:lnTo>
                    <a:pt x="122" y="1282"/>
                  </a:lnTo>
                  <a:lnTo>
                    <a:pt x="0" y="2844"/>
                  </a:lnTo>
                  <a:lnTo>
                    <a:pt x="96" y="3124"/>
                  </a:lnTo>
                  <a:lnTo>
                    <a:pt x="376" y="3454"/>
                  </a:lnTo>
                  <a:lnTo>
                    <a:pt x="744" y="3619"/>
                  </a:lnTo>
                  <a:lnTo>
                    <a:pt x="1189" y="3594"/>
                  </a:lnTo>
                  <a:lnTo>
                    <a:pt x="1811" y="3352"/>
                  </a:lnTo>
                  <a:lnTo>
                    <a:pt x="2167" y="2844"/>
                  </a:lnTo>
                  <a:lnTo>
                    <a:pt x="2471" y="2273"/>
                  </a:lnTo>
                  <a:lnTo>
                    <a:pt x="2761" y="1282"/>
                  </a:lnTo>
                  <a:lnTo>
                    <a:pt x="2635" y="76"/>
                  </a:lnTo>
                  <a:close/>
                </a:path>
              </a:pathLst>
            </a:custGeom>
            <a:solidFill>
              <a:srgbClr val="5A79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2" name="object 2262" descr=""/>
            <p:cNvSpPr/>
            <p:nvPr/>
          </p:nvSpPr>
          <p:spPr>
            <a:xfrm>
              <a:off x="1954499" y="551580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6273" y="0"/>
                  </a:moveTo>
                  <a:lnTo>
                    <a:pt x="1917" y="190"/>
                  </a:lnTo>
                  <a:lnTo>
                    <a:pt x="0" y="12"/>
                  </a:lnTo>
                  <a:lnTo>
                    <a:pt x="165" y="1320"/>
                  </a:lnTo>
                  <a:lnTo>
                    <a:pt x="241" y="2565"/>
                  </a:lnTo>
                  <a:lnTo>
                    <a:pt x="761" y="3911"/>
                  </a:lnTo>
                  <a:lnTo>
                    <a:pt x="2057" y="3657"/>
                  </a:lnTo>
                  <a:lnTo>
                    <a:pt x="3086" y="3924"/>
                  </a:lnTo>
                  <a:lnTo>
                    <a:pt x="4152" y="3987"/>
                  </a:lnTo>
                  <a:lnTo>
                    <a:pt x="5206" y="3949"/>
                  </a:lnTo>
                  <a:lnTo>
                    <a:pt x="6273" y="3962"/>
                  </a:lnTo>
                  <a:lnTo>
                    <a:pt x="6705" y="3911"/>
                  </a:lnTo>
                  <a:lnTo>
                    <a:pt x="7073" y="3721"/>
                  </a:lnTo>
                  <a:lnTo>
                    <a:pt x="7365" y="3403"/>
                  </a:lnTo>
                  <a:lnTo>
                    <a:pt x="8077" y="1435"/>
                  </a:lnTo>
                  <a:lnTo>
                    <a:pt x="7162" y="266"/>
                  </a:lnTo>
                  <a:lnTo>
                    <a:pt x="6870" y="165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3" name="object 2263" descr=""/>
            <p:cNvSpPr/>
            <p:nvPr/>
          </p:nvSpPr>
          <p:spPr>
            <a:xfrm>
              <a:off x="1952923" y="5520033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5">
                  <a:moveTo>
                    <a:pt x="6172" y="0"/>
                  </a:moveTo>
                  <a:lnTo>
                    <a:pt x="4876" y="368"/>
                  </a:lnTo>
                  <a:lnTo>
                    <a:pt x="3581" y="266"/>
                  </a:lnTo>
                  <a:lnTo>
                    <a:pt x="2552" y="292"/>
                  </a:lnTo>
                  <a:lnTo>
                    <a:pt x="1498" y="292"/>
                  </a:lnTo>
                  <a:lnTo>
                    <a:pt x="635" y="1003"/>
                  </a:lnTo>
                  <a:lnTo>
                    <a:pt x="0" y="1714"/>
                  </a:lnTo>
                  <a:lnTo>
                    <a:pt x="177" y="2374"/>
                  </a:lnTo>
                  <a:lnTo>
                    <a:pt x="774" y="2997"/>
                  </a:lnTo>
                  <a:lnTo>
                    <a:pt x="1866" y="3606"/>
                  </a:lnTo>
                  <a:lnTo>
                    <a:pt x="2946" y="4254"/>
                  </a:lnTo>
                  <a:lnTo>
                    <a:pt x="4267" y="3721"/>
                  </a:lnTo>
                  <a:lnTo>
                    <a:pt x="6692" y="3467"/>
                  </a:lnTo>
                  <a:lnTo>
                    <a:pt x="6921" y="3378"/>
                  </a:lnTo>
                  <a:lnTo>
                    <a:pt x="7162" y="3340"/>
                  </a:lnTo>
                  <a:lnTo>
                    <a:pt x="7416" y="3365"/>
                  </a:lnTo>
                  <a:lnTo>
                    <a:pt x="8432" y="2476"/>
                  </a:lnTo>
                  <a:lnTo>
                    <a:pt x="9715" y="2285"/>
                  </a:lnTo>
                  <a:lnTo>
                    <a:pt x="10972" y="2019"/>
                  </a:lnTo>
                  <a:lnTo>
                    <a:pt x="10896" y="1689"/>
                  </a:lnTo>
                  <a:lnTo>
                    <a:pt x="10693" y="1473"/>
                  </a:lnTo>
                  <a:lnTo>
                    <a:pt x="10375" y="1371"/>
                  </a:lnTo>
                  <a:lnTo>
                    <a:pt x="9918" y="1104"/>
                  </a:lnTo>
                  <a:lnTo>
                    <a:pt x="9004" y="609"/>
                  </a:lnTo>
                  <a:lnTo>
                    <a:pt x="8509" y="444"/>
                  </a:lnTo>
                  <a:lnTo>
                    <a:pt x="7988" y="330"/>
                  </a:lnTo>
                  <a:lnTo>
                    <a:pt x="7467" y="279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4" name="object 2264" descr=""/>
            <p:cNvSpPr/>
            <p:nvPr/>
          </p:nvSpPr>
          <p:spPr>
            <a:xfrm>
              <a:off x="1960107" y="551920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435" y="0"/>
                  </a:moveTo>
                  <a:lnTo>
                    <a:pt x="1117" y="0"/>
                  </a:lnTo>
                  <a:lnTo>
                    <a:pt x="800" y="12"/>
                  </a:lnTo>
                  <a:lnTo>
                    <a:pt x="63" y="571"/>
                  </a:lnTo>
                  <a:lnTo>
                    <a:pt x="0" y="1143"/>
                  </a:lnTo>
                  <a:lnTo>
                    <a:pt x="749" y="1752"/>
                  </a:lnTo>
                  <a:lnTo>
                    <a:pt x="1066" y="1816"/>
                  </a:lnTo>
                  <a:lnTo>
                    <a:pt x="1384" y="1866"/>
                  </a:lnTo>
                  <a:lnTo>
                    <a:pt x="1714" y="1879"/>
                  </a:lnTo>
                  <a:lnTo>
                    <a:pt x="2082" y="1739"/>
                  </a:lnTo>
                  <a:lnTo>
                    <a:pt x="2387" y="1498"/>
                  </a:lnTo>
                  <a:lnTo>
                    <a:pt x="2616" y="1181"/>
                  </a:lnTo>
                  <a:lnTo>
                    <a:pt x="2616" y="584"/>
                  </a:lnTo>
                  <a:lnTo>
                    <a:pt x="2362" y="165"/>
                  </a:lnTo>
                  <a:lnTo>
                    <a:pt x="1765" y="12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9FA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5" name="object 2265" descr=""/>
            <p:cNvSpPr/>
            <p:nvPr/>
          </p:nvSpPr>
          <p:spPr>
            <a:xfrm>
              <a:off x="1961822" y="55203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901" y="0"/>
                  </a:moveTo>
                  <a:lnTo>
                    <a:pt x="596" y="228"/>
                  </a:lnTo>
                  <a:lnTo>
                    <a:pt x="0" y="698"/>
                  </a:lnTo>
                  <a:lnTo>
                    <a:pt x="495" y="800"/>
                  </a:lnTo>
                  <a:lnTo>
                    <a:pt x="977" y="914"/>
                  </a:lnTo>
                  <a:lnTo>
                    <a:pt x="1473" y="1015"/>
                  </a:lnTo>
                  <a:lnTo>
                    <a:pt x="1282" y="673"/>
                  </a:lnTo>
                  <a:lnTo>
                    <a:pt x="1092" y="34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EBCB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6" name="object 2266" descr=""/>
            <p:cNvSpPr/>
            <p:nvPr/>
          </p:nvSpPr>
          <p:spPr>
            <a:xfrm>
              <a:off x="1948774" y="552529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828" y="0"/>
                  </a:moveTo>
                  <a:lnTo>
                    <a:pt x="876" y="177"/>
                  </a:lnTo>
                  <a:lnTo>
                    <a:pt x="266" y="749"/>
                  </a:lnTo>
                  <a:lnTo>
                    <a:pt x="0" y="1676"/>
                  </a:lnTo>
                  <a:lnTo>
                    <a:pt x="63" y="3009"/>
                  </a:lnTo>
                  <a:lnTo>
                    <a:pt x="1092" y="3492"/>
                  </a:lnTo>
                  <a:lnTo>
                    <a:pt x="2070" y="4025"/>
                  </a:lnTo>
                  <a:lnTo>
                    <a:pt x="2717" y="4254"/>
                  </a:lnTo>
                  <a:lnTo>
                    <a:pt x="3365" y="4318"/>
                  </a:lnTo>
                  <a:lnTo>
                    <a:pt x="4025" y="4165"/>
                  </a:lnTo>
                  <a:lnTo>
                    <a:pt x="4686" y="3949"/>
                  </a:lnTo>
                  <a:lnTo>
                    <a:pt x="5168" y="3543"/>
                  </a:lnTo>
                  <a:lnTo>
                    <a:pt x="5524" y="2959"/>
                  </a:lnTo>
                  <a:lnTo>
                    <a:pt x="5600" y="2527"/>
                  </a:lnTo>
                  <a:lnTo>
                    <a:pt x="5651" y="2311"/>
                  </a:lnTo>
                  <a:lnTo>
                    <a:pt x="5079" y="1498"/>
                  </a:lnTo>
                  <a:lnTo>
                    <a:pt x="4152" y="1409"/>
                  </a:lnTo>
                  <a:lnTo>
                    <a:pt x="3314" y="1130"/>
                  </a:lnTo>
                  <a:lnTo>
                    <a:pt x="2984" y="533"/>
                  </a:lnTo>
                  <a:lnTo>
                    <a:pt x="2565" y="6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7" name="object 2267" descr=""/>
            <p:cNvSpPr/>
            <p:nvPr/>
          </p:nvSpPr>
          <p:spPr>
            <a:xfrm>
              <a:off x="1950298" y="5522780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1739" y="0"/>
                  </a:moveTo>
                  <a:lnTo>
                    <a:pt x="1041" y="152"/>
                  </a:lnTo>
                  <a:lnTo>
                    <a:pt x="444" y="749"/>
                  </a:lnTo>
                  <a:lnTo>
                    <a:pt x="50" y="1460"/>
                  </a:lnTo>
                  <a:lnTo>
                    <a:pt x="0" y="2184"/>
                  </a:lnTo>
                  <a:lnTo>
                    <a:pt x="406" y="2921"/>
                  </a:lnTo>
                  <a:lnTo>
                    <a:pt x="1790" y="3644"/>
                  </a:lnTo>
                  <a:lnTo>
                    <a:pt x="2387" y="2933"/>
                  </a:lnTo>
                  <a:lnTo>
                    <a:pt x="3594" y="2921"/>
                  </a:lnTo>
                  <a:lnTo>
                    <a:pt x="3886" y="1854"/>
                  </a:lnTo>
                  <a:lnTo>
                    <a:pt x="3797" y="1003"/>
                  </a:lnTo>
                  <a:lnTo>
                    <a:pt x="3301" y="482"/>
                  </a:lnTo>
                  <a:lnTo>
                    <a:pt x="2539" y="177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F6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8" name="object 2268" descr=""/>
            <p:cNvSpPr/>
            <p:nvPr/>
          </p:nvSpPr>
          <p:spPr>
            <a:xfrm>
              <a:off x="1955355" y="5525802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946" y="0"/>
                  </a:moveTo>
                  <a:lnTo>
                    <a:pt x="1689" y="127"/>
                  </a:lnTo>
                  <a:lnTo>
                    <a:pt x="596" y="546"/>
                  </a:lnTo>
                  <a:lnTo>
                    <a:pt x="0" y="1778"/>
                  </a:lnTo>
                  <a:lnTo>
                    <a:pt x="1308" y="3302"/>
                  </a:lnTo>
                  <a:lnTo>
                    <a:pt x="2730" y="3022"/>
                  </a:lnTo>
                  <a:lnTo>
                    <a:pt x="4203" y="2057"/>
                  </a:lnTo>
                  <a:lnTo>
                    <a:pt x="4229" y="1663"/>
                  </a:lnTo>
                  <a:lnTo>
                    <a:pt x="4241" y="1282"/>
                  </a:lnTo>
                  <a:lnTo>
                    <a:pt x="4267" y="889"/>
                  </a:lnTo>
                  <a:lnTo>
                    <a:pt x="3822" y="584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9B4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9" name="object 2269" descr=""/>
            <p:cNvSpPr/>
            <p:nvPr/>
          </p:nvSpPr>
          <p:spPr>
            <a:xfrm>
              <a:off x="1954242" y="552758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77" y="25"/>
                  </a:moveTo>
                  <a:lnTo>
                    <a:pt x="0" y="292"/>
                  </a:lnTo>
                  <a:lnTo>
                    <a:pt x="1193" y="3289"/>
                  </a:lnTo>
                  <a:lnTo>
                    <a:pt x="3378" y="1358"/>
                  </a:lnTo>
                  <a:lnTo>
                    <a:pt x="5181" y="1346"/>
                  </a:lnTo>
                  <a:lnTo>
                    <a:pt x="5537" y="1168"/>
                  </a:lnTo>
                  <a:lnTo>
                    <a:pt x="5422" y="889"/>
                  </a:lnTo>
                  <a:lnTo>
                    <a:pt x="5321" y="279"/>
                  </a:lnTo>
                  <a:lnTo>
                    <a:pt x="2455" y="88"/>
                  </a:lnTo>
                  <a:lnTo>
                    <a:pt x="431" y="76"/>
                  </a:lnTo>
                  <a:lnTo>
                    <a:pt x="177" y="25"/>
                  </a:lnTo>
                  <a:close/>
                </a:path>
                <a:path w="5714" h="3810">
                  <a:moveTo>
                    <a:pt x="1117" y="0"/>
                  </a:moveTo>
                  <a:lnTo>
                    <a:pt x="800" y="76"/>
                  </a:lnTo>
                  <a:lnTo>
                    <a:pt x="495" y="88"/>
                  </a:lnTo>
                  <a:lnTo>
                    <a:pt x="2455" y="88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D8BF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0" name="object 2270" descr=""/>
            <p:cNvSpPr/>
            <p:nvPr/>
          </p:nvSpPr>
          <p:spPr>
            <a:xfrm>
              <a:off x="1952856" y="552272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371" y="0"/>
                  </a:moveTo>
                  <a:lnTo>
                    <a:pt x="787" y="165"/>
                  </a:lnTo>
                  <a:lnTo>
                    <a:pt x="114" y="215"/>
                  </a:lnTo>
                  <a:lnTo>
                    <a:pt x="0" y="1015"/>
                  </a:lnTo>
                  <a:lnTo>
                    <a:pt x="444" y="1308"/>
                  </a:lnTo>
                  <a:lnTo>
                    <a:pt x="1333" y="1917"/>
                  </a:lnTo>
                  <a:lnTo>
                    <a:pt x="2374" y="1777"/>
                  </a:lnTo>
                  <a:lnTo>
                    <a:pt x="3594" y="2184"/>
                  </a:lnTo>
                  <a:lnTo>
                    <a:pt x="4343" y="102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D8CC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1" name="object 2271" descr=""/>
            <p:cNvSpPr/>
            <p:nvPr/>
          </p:nvSpPr>
          <p:spPr>
            <a:xfrm>
              <a:off x="1952960" y="552787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282" y="0"/>
                  </a:moveTo>
                  <a:lnTo>
                    <a:pt x="0" y="1346"/>
                  </a:lnTo>
                  <a:lnTo>
                    <a:pt x="50" y="2019"/>
                  </a:lnTo>
                  <a:lnTo>
                    <a:pt x="152" y="2222"/>
                  </a:lnTo>
                  <a:lnTo>
                    <a:pt x="634" y="2527"/>
                  </a:lnTo>
                  <a:lnTo>
                    <a:pt x="1371" y="2794"/>
                  </a:lnTo>
                  <a:lnTo>
                    <a:pt x="2057" y="2616"/>
                  </a:lnTo>
                  <a:lnTo>
                    <a:pt x="2705" y="2222"/>
                  </a:lnTo>
                  <a:lnTo>
                    <a:pt x="6451" y="2222"/>
                  </a:lnTo>
                  <a:lnTo>
                    <a:pt x="6629" y="2044"/>
                  </a:lnTo>
                  <a:lnTo>
                    <a:pt x="6605" y="1511"/>
                  </a:lnTo>
                  <a:lnTo>
                    <a:pt x="2781" y="1511"/>
                  </a:lnTo>
                  <a:lnTo>
                    <a:pt x="1282" y="0"/>
                  </a:lnTo>
                  <a:close/>
                </a:path>
                <a:path w="6985" h="3175">
                  <a:moveTo>
                    <a:pt x="6451" y="2222"/>
                  </a:moveTo>
                  <a:lnTo>
                    <a:pt x="2705" y="2222"/>
                  </a:lnTo>
                  <a:lnTo>
                    <a:pt x="5359" y="2298"/>
                  </a:lnTo>
                  <a:lnTo>
                    <a:pt x="5854" y="2476"/>
                  </a:lnTo>
                  <a:lnTo>
                    <a:pt x="6286" y="2387"/>
                  </a:lnTo>
                  <a:lnTo>
                    <a:pt x="6451" y="2222"/>
                  </a:lnTo>
                  <a:close/>
                </a:path>
                <a:path w="6985" h="3175">
                  <a:moveTo>
                    <a:pt x="4737" y="723"/>
                  </a:moveTo>
                  <a:lnTo>
                    <a:pt x="2781" y="1511"/>
                  </a:lnTo>
                  <a:lnTo>
                    <a:pt x="6605" y="1511"/>
                  </a:lnTo>
                  <a:lnTo>
                    <a:pt x="6569" y="1346"/>
                  </a:lnTo>
                  <a:lnTo>
                    <a:pt x="6464" y="1054"/>
                  </a:lnTo>
                  <a:lnTo>
                    <a:pt x="4737" y="723"/>
                  </a:lnTo>
                  <a:close/>
                </a:path>
              </a:pathLst>
            </a:custGeom>
            <a:solidFill>
              <a:srgbClr val="E0D5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2" name="object 2272" descr=""/>
            <p:cNvSpPr/>
            <p:nvPr/>
          </p:nvSpPr>
          <p:spPr>
            <a:xfrm>
              <a:off x="1952732" y="553062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155" y="0"/>
                  </a:moveTo>
                  <a:lnTo>
                    <a:pt x="419" y="241"/>
                  </a:lnTo>
                  <a:lnTo>
                    <a:pt x="0" y="647"/>
                  </a:lnTo>
                  <a:lnTo>
                    <a:pt x="469" y="1447"/>
                  </a:lnTo>
                  <a:lnTo>
                    <a:pt x="2463" y="2667"/>
                  </a:lnTo>
                  <a:lnTo>
                    <a:pt x="4470" y="3822"/>
                  </a:lnTo>
                  <a:lnTo>
                    <a:pt x="6959" y="3289"/>
                  </a:lnTo>
                  <a:lnTo>
                    <a:pt x="6934" y="3060"/>
                  </a:lnTo>
                  <a:lnTo>
                    <a:pt x="6908" y="2603"/>
                  </a:lnTo>
                  <a:lnTo>
                    <a:pt x="5829" y="990"/>
                  </a:lnTo>
                  <a:lnTo>
                    <a:pt x="4089" y="1625"/>
                  </a:lnTo>
                  <a:lnTo>
                    <a:pt x="2616" y="1320"/>
                  </a:lnTo>
                  <a:lnTo>
                    <a:pt x="2133" y="876"/>
                  </a:lnTo>
                  <a:lnTo>
                    <a:pt x="1879" y="177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D7B5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3" name="object 2273" descr=""/>
            <p:cNvSpPr/>
            <p:nvPr/>
          </p:nvSpPr>
          <p:spPr>
            <a:xfrm>
              <a:off x="1949508" y="552933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781" y="0"/>
                  </a:moveTo>
                  <a:lnTo>
                    <a:pt x="2095" y="76"/>
                  </a:lnTo>
                  <a:lnTo>
                    <a:pt x="1435" y="25"/>
                  </a:lnTo>
                  <a:lnTo>
                    <a:pt x="965" y="38"/>
                  </a:lnTo>
                  <a:lnTo>
                    <a:pt x="571" y="203"/>
                  </a:lnTo>
                  <a:lnTo>
                    <a:pt x="228" y="520"/>
                  </a:lnTo>
                  <a:lnTo>
                    <a:pt x="0" y="1155"/>
                  </a:lnTo>
                  <a:lnTo>
                    <a:pt x="0" y="1625"/>
                  </a:lnTo>
                  <a:lnTo>
                    <a:pt x="139" y="2032"/>
                  </a:lnTo>
                  <a:lnTo>
                    <a:pt x="457" y="2374"/>
                  </a:lnTo>
                  <a:lnTo>
                    <a:pt x="1536" y="2501"/>
                  </a:lnTo>
                  <a:lnTo>
                    <a:pt x="2616" y="2616"/>
                  </a:lnTo>
                  <a:lnTo>
                    <a:pt x="3695" y="2743"/>
                  </a:lnTo>
                  <a:lnTo>
                    <a:pt x="3911" y="2171"/>
                  </a:lnTo>
                  <a:lnTo>
                    <a:pt x="4292" y="1816"/>
                  </a:lnTo>
                  <a:lnTo>
                    <a:pt x="4914" y="1752"/>
                  </a:lnTo>
                  <a:lnTo>
                    <a:pt x="5219" y="2032"/>
                  </a:lnTo>
                  <a:lnTo>
                    <a:pt x="5524" y="2006"/>
                  </a:lnTo>
                  <a:lnTo>
                    <a:pt x="5829" y="1739"/>
                  </a:lnTo>
                  <a:lnTo>
                    <a:pt x="5892" y="1397"/>
                  </a:lnTo>
                  <a:lnTo>
                    <a:pt x="5994" y="1066"/>
                  </a:lnTo>
                  <a:lnTo>
                    <a:pt x="6159" y="762"/>
                  </a:lnTo>
                  <a:lnTo>
                    <a:pt x="3352" y="431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DCC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4" name="object 2274" descr=""/>
            <p:cNvSpPr/>
            <p:nvPr/>
          </p:nvSpPr>
          <p:spPr>
            <a:xfrm>
              <a:off x="1958324" y="552988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295" y="0"/>
                  </a:moveTo>
                  <a:lnTo>
                    <a:pt x="863" y="88"/>
                  </a:lnTo>
                  <a:lnTo>
                    <a:pt x="431" y="190"/>
                  </a:lnTo>
                  <a:lnTo>
                    <a:pt x="0" y="279"/>
                  </a:lnTo>
                  <a:lnTo>
                    <a:pt x="355" y="723"/>
                  </a:lnTo>
                  <a:lnTo>
                    <a:pt x="787" y="965"/>
                  </a:lnTo>
                  <a:lnTo>
                    <a:pt x="1384" y="850"/>
                  </a:lnTo>
                  <a:lnTo>
                    <a:pt x="1346" y="57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3B9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5" name="object 2275" descr=""/>
            <p:cNvSpPr/>
            <p:nvPr/>
          </p:nvSpPr>
          <p:spPr>
            <a:xfrm>
              <a:off x="1954423" y="55310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09" y="0"/>
                  </a:moveTo>
                  <a:lnTo>
                    <a:pt x="304" y="0"/>
                  </a:lnTo>
                  <a:lnTo>
                    <a:pt x="0" y="38"/>
                  </a:lnTo>
                  <a:lnTo>
                    <a:pt x="101" y="546"/>
                  </a:lnTo>
                  <a:lnTo>
                    <a:pt x="406" y="838"/>
                  </a:lnTo>
                  <a:lnTo>
                    <a:pt x="927" y="901"/>
                  </a:lnTo>
                  <a:lnTo>
                    <a:pt x="939" y="609"/>
                  </a:lnTo>
                  <a:lnTo>
                    <a:pt x="914" y="2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C4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6" name="object 2276" descr=""/>
            <p:cNvSpPr/>
            <p:nvPr/>
          </p:nvSpPr>
          <p:spPr>
            <a:xfrm>
              <a:off x="1900599" y="553031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057" y="0"/>
                  </a:moveTo>
                  <a:lnTo>
                    <a:pt x="1435" y="609"/>
                  </a:lnTo>
                  <a:lnTo>
                    <a:pt x="1193" y="762"/>
                  </a:lnTo>
                  <a:lnTo>
                    <a:pt x="914" y="812"/>
                  </a:lnTo>
                  <a:lnTo>
                    <a:pt x="635" y="787"/>
                  </a:lnTo>
                  <a:lnTo>
                    <a:pt x="190" y="876"/>
                  </a:lnTo>
                  <a:lnTo>
                    <a:pt x="0" y="1155"/>
                  </a:lnTo>
                  <a:lnTo>
                    <a:pt x="76" y="1600"/>
                  </a:lnTo>
                  <a:lnTo>
                    <a:pt x="419" y="2133"/>
                  </a:lnTo>
                  <a:lnTo>
                    <a:pt x="1003" y="2336"/>
                  </a:lnTo>
                  <a:lnTo>
                    <a:pt x="1511" y="2628"/>
                  </a:lnTo>
                  <a:lnTo>
                    <a:pt x="1498" y="3073"/>
                  </a:lnTo>
                  <a:lnTo>
                    <a:pt x="2222" y="3416"/>
                  </a:lnTo>
                  <a:lnTo>
                    <a:pt x="2959" y="3352"/>
                  </a:lnTo>
                  <a:lnTo>
                    <a:pt x="3683" y="3048"/>
                  </a:lnTo>
                  <a:lnTo>
                    <a:pt x="4013" y="2654"/>
                  </a:lnTo>
                  <a:lnTo>
                    <a:pt x="4191" y="2209"/>
                  </a:lnTo>
                  <a:lnTo>
                    <a:pt x="4203" y="1689"/>
                  </a:lnTo>
                  <a:lnTo>
                    <a:pt x="4102" y="1181"/>
                  </a:lnTo>
                  <a:lnTo>
                    <a:pt x="3873" y="749"/>
                  </a:lnTo>
                  <a:lnTo>
                    <a:pt x="3492" y="393"/>
                  </a:lnTo>
                  <a:lnTo>
                    <a:pt x="2755" y="2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9BA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7" name="object 2277" descr=""/>
            <p:cNvSpPr/>
            <p:nvPr/>
          </p:nvSpPr>
          <p:spPr>
            <a:xfrm>
              <a:off x="1895662" y="552697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743" y="0"/>
                  </a:moveTo>
                  <a:lnTo>
                    <a:pt x="2006" y="266"/>
                  </a:lnTo>
                  <a:lnTo>
                    <a:pt x="0" y="1346"/>
                  </a:lnTo>
                  <a:lnTo>
                    <a:pt x="1054" y="2095"/>
                  </a:lnTo>
                  <a:lnTo>
                    <a:pt x="2273" y="2806"/>
                  </a:lnTo>
                  <a:lnTo>
                    <a:pt x="2908" y="2819"/>
                  </a:lnTo>
                  <a:lnTo>
                    <a:pt x="4152" y="2819"/>
                  </a:lnTo>
                  <a:lnTo>
                    <a:pt x="4597" y="2552"/>
                  </a:lnTo>
                  <a:lnTo>
                    <a:pt x="4851" y="2146"/>
                  </a:lnTo>
                  <a:lnTo>
                    <a:pt x="4889" y="1625"/>
                  </a:lnTo>
                  <a:lnTo>
                    <a:pt x="4800" y="1117"/>
                  </a:lnTo>
                  <a:lnTo>
                    <a:pt x="4559" y="698"/>
                  </a:lnTo>
                  <a:lnTo>
                    <a:pt x="4178" y="368"/>
                  </a:lnTo>
                  <a:lnTo>
                    <a:pt x="3467" y="12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E7D7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8" name="object 2278" descr=""/>
            <p:cNvSpPr/>
            <p:nvPr/>
          </p:nvSpPr>
          <p:spPr>
            <a:xfrm>
              <a:off x="1895069" y="552647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9" y="0"/>
                  </a:moveTo>
                  <a:lnTo>
                    <a:pt x="2302" y="114"/>
                  </a:lnTo>
                  <a:lnTo>
                    <a:pt x="1794" y="114"/>
                  </a:lnTo>
                  <a:lnTo>
                    <a:pt x="638" y="279"/>
                  </a:lnTo>
                  <a:lnTo>
                    <a:pt x="651" y="1079"/>
                  </a:lnTo>
                  <a:lnTo>
                    <a:pt x="92" y="1663"/>
                  </a:lnTo>
                  <a:lnTo>
                    <a:pt x="0" y="2654"/>
                  </a:lnTo>
                  <a:lnTo>
                    <a:pt x="130" y="3124"/>
                  </a:lnTo>
                  <a:lnTo>
                    <a:pt x="562" y="3733"/>
                  </a:lnTo>
                  <a:lnTo>
                    <a:pt x="2874" y="3314"/>
                  </a:lnTo>
                  <a:lnTo>
                    <a:pt x="2709" y="2654"/>
                  </a:lnTo>
                  <a:lnTo>
                    <a:pt x="1553" y="2044"/>
                  </a:lnTo>
                  <a:lnTo>
                    <a:pt x="2785" y="1333"/>
                  </a:lnTo>
                  <a:lnTo>
                    <a:pt x="3153" y="939"/>
                  </a:lnTo>
                  <a:lnTo>
                    <a:pt x="3089" y="114"/>
                  </a:lnTo>
                  <a:lnTo>
                    <a:pt x="1794" y="101"/>
                  </a:lnTo>
                  <a:lnTo>
                    <a:pt x="3083" y="101"/>
                  </a:lnTo>
                  <a:close/>
                </a:path>
              </a:pathLst>
            </a:custGeom>
            <a:solidFill>
              <a:srgbClr val="D3B3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9" name="object 2279" descr=""/>
            <p:cNvSpPr/>
            <p:nvPr/>
          </p:nvSpPr>
          <p:spPr>
            <a:xfrm>
              <a:off x="1895768" y="553126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711" y="0"/>
                  </a:moveTo>
                  <a:lnTo>
                    <a:pt x="0" y="1498"/>
                  </a:lnTo>
                  <a:lnTo>
                    <a:pt x="977" y="1587"/>
                  </a:lnTo>
                  <a:lnTo>
                    <a:pt x="1943" y="1663"/>
                  </a:lnTo>
                  <a:lnTo>
                    <a:pt x="2920" y="1752"/>
                  </a:lnTo>
                  <a:lnTo>
                    <a:pt x="3530" y="1295"/>
                  </a:lnTo>
                  <a:lnTo>
                    <a:pt x="3378" y="1092"/>
                  </a:lnTo>
                  <a:lnTo>
                    <a:pt x="3086" y="673"/>
                  </a:lnTo>
                  <a:lnTo>
                    <a:pt x="1816" y="38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0" name="object 2280" descr=""/>
            <p:cNvSpPr/>
            <p:nvPr/>
          </p:nvSpPr>
          <p:spPr>
            <a:xfrm>
              <a:off x="1901973" y="552927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914" y="0"/>
                  </a:moveTo>
                  <a:lnTo>
                    <a:pt x="317" y="279"/>
                  </a:lnTo>
                  <a:lnTo>
                    <a:pt x="215" y="457"/>
                  </a:lnTo>
                  <a:lnTo>
                    <a:pt x="0" y="800"/>
                  </a:lnTo>
                  <a:lnTo>
                    <a:pt x="63" y="1079"/>
                  </a:lnTo>
                  <a:lnTo>
                    <a:pt x="76" y="1371"/>
                  </a:lnTo>
                  <a:lnTo>
                    <a:pt x="63" y="1651"/>
                  </a:lnTo>
                  <a:lnTo>
                    <a:pt x="1866" y="1574"/>
                  </a:lnTo>
                  <a:lnTo>
                    <a:pt x="2184" y="1993"/>
                  </a:lnTo>
                  <a:lnTo>
                    <a:pt x="2438" y="1955"/>
                  </a:lnTo>
                  <a:lnTo>
                    <a:pt x="2603" y="1447"/>
                  </a:lnTo>
                  <a:lnTo>
                    <a:pt x="2565" y="1016"/>
                  </a:lnTo>
                  <a:lnTo>
                    <a:pt x="2387" y="660"/>
                  </a:lnTo>
                  <a:lnTo>
                    <a:pt x="2082" y="355"/>
                  </a:lnTo>
                  <a:lnTo>
                    <a:pt x="1498" y="3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1" name="object 2281" descr=""/>
            <p:cNvSpPr/>
            <p:nvPr/>
          </p:nvSpPr>
          <p:spPr>
            <a:xfrm>
              <a:off x="1891069" y="552997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469" y="0"/>
                  </a:moveTo>
                  <a:lnTo>
                    <a:pt x="342" y="292"/>
                  </a:lnTo>
                  <a:lnTo>
                    <a:pt x="177" y="558"/>
                  </a:lnTo>
                  <a:lnTo>
                    <a:pt x="0" y="812"/>
                  </a:lnTo>
                  <a:lnTo>
                    <a:pt x="889" y="850"/>
                  </a:lnTo>
                  <a:lnTo>
                    <a:pt x="2730" y="901"/>
                  </a:lnTo>
                  <a:lnTo>
                    <a:pt x="2832" y="584"/>
                  </a:lnTo>
                  <a:lnTo>
                    <a:pt x="2882" y="381"/>
                  </a:lnTo>
                  <a:lnTo>
                    <a:pt x="2781" y="190"/>
                  </a:lnTo>
                  <a:lnTo>
                    <a:pt x="2540" y="3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2" name="object 2282" descr=""/>
            <p:cNvSpPr/>
            <p:nvPr/>
          </p:nvSpPr>
          <p:spPr>
            <a:xfrm>
              <a:off x="1893582" y="5528042"/>
              <a:ext cx="8890" cy="3175"/>
            </a:xfrm>
            <a:custGeom>
              <a:avLst/>
              <a:gdLst/>
              <a:ahLst/>
              <a:cxnLst/>
              <a:rect l="l" t="t" r="r" b="b"/>
              <a:pathLst>
                <a:path w="8889" h="3175">
                  <a:moveTo>
                    <a:pt x="1473" y="2171"/>
                  </a:moveTo>
                  <a:lnTo>
                    <a:pt x="1257" y="1701"/>
                  </a:lnTo>
                  <a:lnTo>
                    <a:pt x="876" y="1409"/>
                  </a:lnTo>
                  <a:lnTo>
                    <a:pt x="444" y="1358"/>
                  </a:lnTo>
                  <a:lnTo>
                    <a:pt x="0" y="1536"/>
                  </a:lnTo>
                  <a:lnTo>
                    <a:pt x="25" y="2171"/>
                  </a:lnTo>
                  <a:lnTo>
                    <a:pt x="139" y="2844"/>
                  </a:lnTo>
                  <a:lnTo>
                    <a:pt x="952" y="2844"/>
                  </a:lnTo>
                  <a:lnTo>
                    <a:pt x="1384" y="2552"/>
                  </a:lnTo>
                  <a:lnTo>
                    <a:pt x="1473" y="2171"/>
                  </a:lnTo>
                  <a:close/>
                </a:path>
                <a:path w="8889" h="3175">
                  <a:moveTo>
                    <a:pt x="8623" y="1752"/>
                  </a:moveTo>
                  <a:lnTo>
                    <a:pt x="8407" y="203"/>
                  </a:lnTo>
                  <a:lnTo>
                    <a:pt x="7620" y="0"/>
                  </a:lnTo>
                  <a:lnTo>
                    <a:pt x="6426" y="825"/>
                  </a:lnTo>
                  <a:lnTo>
                    <a:pt x="6337" y="1447"/>
                  </a:lnTo>
                  <a:lnTo>
                    <a:pt x="6223" y="1752"/>
                  </a:lnTo>
                  <a:lnTo>
                    <a:pt x="8382" y="2044"/>
                  </a:lnTo>
                  <a:lnTo>
                    <a:pt x="8623" y="1752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3" name="object 2283" descr=""/>
            <p:cNvSpPr/>
            <p:nvPr/>
          </p:nvSpPr>
          <p:spPr>
            <a:xfrm>
              <a:off x="1894535" y="552951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43" y="215"/>
                  </a:moveTo>
                  <a:lnTo>
                    <a:pt x="723" y="0"/>
                  </a:lnTo>
                  <a:lnTo>
                    <a:pt x="406" y="101"/>
                  </a:lnTo>
                  <a:lnTo>
                    <a:pt x="190" y="520"/>
                  </a:lnTo>
                  <a:lnTo>
                    <a:pt x="152" y="800"/>
                  </a:lnTo>
                  <a:lnTo>
                    <a:pt x="0" y="1358"/>
                  </a:lnTo>
                  <a:lnTo>
                    <a:pt x="1092" y="685"/>
                  </a:lnTo>
                  <a:lnTo>
                    <a:pt x="1143" y="215"/>
                  </a:lnTo>
                  <a:close/>
                </a:path>
                <a:path w="6350" h="3175">
                  <a:moveTo>
                    <a:pt x="5829" y="1905"/>
                  </a:moveTo>
                  <a:lnTo>
                    <a:pt x="5689" y="1663"/>
                  </a:lnTo>
                  <a:lnTo>
                    <a:pt x="5410" y="1447"/>
                  </a:lnTo>
                  <a:lnTo>
                    <a:pt x="4318" y="2425"/>
                  </a:lnTo>
                  <a:lnTo>
                    <a:pt x="4483" y="2616"/>
                  </a:lnTo>
                  <a:lnTo>
                    <a:pt x="4876" y="2946"/>
                  </a:lnTo>
                  <a:lnTo>
                    <a:pt x="5270" y="2921"/>
                  </a:lnTo>
                  <a:lnTo>
                    <a:pt x="5664" y="2616"/>
                  </a:lnTo>
                  <a:lnTo>
                    <a:pt x="5791" y="2463"/>
                  </a:lnTo>
                  <a:lnTo>
                    <a:pt x="5803" y="2171"/>
                  </a:lnTo>
                  <a:lnTo>
                    <a:pt x="5829" y="1905"/>
                  </a:lnTo>
                  <a:close/>
                </a:path>
              </a:pathLst>
            </a:custGeom>
            <a:solidFill>
              <a:srgbClr val="B36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4" name="object 2284" descr=""/>
            <p:cNvSpPr/>
            <p:nvPr/>
          </p:nvSpPr>
          <p:spPr>
            <a:xfrm>
              <a:off x="1899945" y="553096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0" y="0"/>
                  </a:moveTo>
                  <a:lnTo>
                    <a:pt x="25" y="292"/>
                  </a:lnTo>
                  <a:lnTo>
                    <a:pt x="25" y="571"/>
                  </a:lnTo>
                  <a:lnTo>
                    <a:pt x="12" y="850"/>
                  </a:lnTo>
                  <a:lnTo>
                    <a:pt x="304" y="1384"/>
                  </a:lnTo>
                  <a:lnTo>
                    <a:pt x="635" y="1409"/>
                  </a:lnTo>
                  <a:lnTo>
                    <a:pt x="990" y="914"/>
                  </a:lnTo>
                  <a:lnTo>
                    <a:pt x="1079" y="647"/>
                  </a:lnTo>
                  <a:lnTo>
                    <a:pt x="1282" y="139"/>
                  </a:lnTo>
                  <a:lnTo>
                    <a:pt x="863" y="88"/>
                  </a:lnTo>
                  <a:lnTo>
                    <a:pt x="43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8E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5" name="object 2285" descr=""/>
            <p:cNvSpPr/>
            <p:nvPr/>
          </p:nvSpPr>
          <p:spPr>
            <a:xfrm>
              <a:off x="1894807" y="551972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1371" y="0"/>
                  </a:moveTo>
                  <a:lnTo>
                    <a:pt x="977" y="0"/>
                  </a:lnTo>
                  <a:lnTo>
                    <a:pt x="622" y="88"/>
                  </a:lnTo>
                  <a:lnTo>
                    <a:pt x="279" y="266"/>
                  </a:lnTo>
                  <a:lnTo>
                    <a:pt x="101" y="596"/>
                  </a:lnTo>
                  <a:lnTo>
                    <a:pt x="0" y="761"/>
                  </a:lnTo>
                  <a:lnTo>
                    <a:pt x="571" y="2044"/>
                  </a:lnTo>
                  <a:lnTo>
                    <a:pt x="863" y="2679"/>
                  </a:lnTo>
                  <a:lnTo>
                    <a:pt x="2387" y="3454"/>
                  </a:lnTo>
                  <a:lnTo>
                    <a:pt x="3924" y="4254"/>
                  </a:lnTo>
                  <a:lnTo>
                    <a:pt x="4165" y="1485"/>
                  </a:lnTo>
                  <a:lnTo>
                    <a:pt x="4445" y="1142"/>
                  </a:lnTo>
                  <a:lnTo>
                    <a:pt x="4445" y="800"/>
                  </a:lnTo>
                  <a:lnTo>
                    <a:pt x="4178" y="444"/>
                  </a:lnTo>
                  <a:lnTo>
                    <a:pt x="3619" y="228"/>
                  </a:lnTo>
                  <a:lnTo>
                    <a:pt x="3022" y="380"/>
                  </a:lnTo>
                  <a:lnTo>
                    <a:pt x="2463" y="266"/>
                  </a:lnTo>
                  <a:lnTo>
                    <a:pt x="2108" y="139"/>
                  </a:lnTo>
                  <a:lnTo>
                    <a:pt x="1739" y="3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335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6" name="object 2286" descr=""/>
            <p:cNvSpPr/>
            <p:nvPr/>
          </p:nvSpPr>
          <p:spPr>
            <a:xfrm>
              <a:off x="1892945" y="551670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447" y="0"/>
                  </a:moveTo>
                  <a:lnTo>
                    <a:pt x="1028" y="50"/>
                  </a:lnTo>
                  <a:lnTo>
                    <a:pt x="660" y="431"/>
                  </a:lnTo>
                  <a:lnTo>
                    <a:pt x="0" y="1092"/>
                  </a:lnTo>
                  <a:lnTo>
                    <a:pt x="76" y="1803"/>
                  </a:lnTo>
                  <a:lnTo>
                    <a:pt x="558" y="2540"/>
                  </a:lnTo>
                  <a:lnTo>
                    <a:pt x="990" y="2959"/>
                  </a:lnTo>
                  <a:lnTo>
                    <a:pt x="1435" y="3365"/>
                  </a:lnTo>
                  <a:lnTo>
                    <a:pt x="1866" y="3784"/>
                  </a:lnTo>
                  <a:lnTo>
                    <a:pt x="1866" y="3543"/>
                  </a:lnTo>
                  <a:lnTo>
                    <a:pt x="2336" y="2959"/>
                  </a:lnTo>
                  <a:lnTo>
                    <a:pt x="2578" y="2298"/>
                  </a:lnTo>
                  <a:lnTo>
                    <a:pt x="2514" y="1536"/>
                  </a:lnTo>
                  <a:lnTo>
                    <a:pt x="2425" y="1066"/>
                  </a:lnTo>
                  <a:lnTo>
                    <a:pt x="2222" y="635"/>
                  </a:lnTo>
                  <a:lnTo>
                    <a:pt x="1904" y="254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D9A0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7" name="object 2287" descr=""/>
            <p:cNvSpPr/>
            <p:nvPr/>
          </p:nvSpPr>
          <p:spPr>
            <a:xfrm>
              <a:off x="1892127" y="551711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98" y="0"/>
                  </a:moveTo>
                  <a:lnTo>
                    <a:pt x="215" y="152"/>
                  </a:lnTo>
                  <a:lnTo>
                    <a:pt x="0" y="520"/>
                  </a:lnTo>
                  <a:lnTo>
                    <a:pt x="12" y="876"/>
                  </a:lnTo>
                  <a:lnTo>
                    <a:pt x="228" y="1244"/>
                  </a:lnTo>
                  <a:lnTo>
                    <a:pt x="355" y="1435"/>
                  </a:lnTo>
                  <a:lnTo>
                    <a:pt x="444" y="1651"/>
                  </a:lnTo>
                  <a:lnTo>
                    <a:pt x="482" y="1879"/>
                  </a:lnTo>
                  <a:lnTo>
                    <a:pt x="761" y="2019"/>
                  </a:lnTo>
                  <a:lnTo>
                    <a:pt x="1066" y="2108"/>
                  </a:lnTo>
                  <a:lnTo>
                    <a:pt x="1384" y="2133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C5C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8" name="object 2288" descr=""/>
            <p:cNvSpPr/>
            <p:nvPr/>
          </p:nvSpPr>
          <p:spPr>
            <a:xfrm>
              <a:off x="1891322" y="5517272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69" h="3175">
                  <a:moveTo>
                    <a:pt x="1016" y="0"/>
                  </a:moveTo>
                  <a:lnTo>
                    <a:pt x="673" y="266"/>
                  </a:lnTo>
                  <a:lnTo>
                    <a:pt x="342" y="520"/>
                  </a:lnTo>
                  <a:lnTo>
                    <a:pt x="0" y="787"/>
                  </a:lnTo>
                  <a:lnTo>
                    <a:pt x="342" y="889"/>
                  </a:lnTo>
                  <a:lnTo>
                    <a:pt x="673" y="990"/>
                  </a:lnTo>
                  <a:lnTo>
                    <a:pt x="1016" y="1092"/>
                  </a:lnTo>
                  <a:lnTo>
                    <a:pt x="1016" y="0"/>
                  </a:lnTo>
                  <a:close/>
                </a:path>
                <a:path w="1269" h="3175">
                  <a:moveTo>
                    <a:pt x="1054" y="2514"/>
                  </a:moveTo>
                  <a:lnTo>
                    <a:pt x="977" y="1917"/>
                  </a:lnTo>
                  <a:lnTo>
                    <a:pt x="736" y="2311"/>
                  </a:lnTo>
                  <a:lnTo>
                    <a:pt x="228" y="3073"/>
                  </a:lnTo>
                  <a:lnTo>
                    <a:pt x="787" y="2895"/>
                  </a:lnTo>
                  <a:lnTo>
                    <a:pt x="1054" y="2514"/>
                  </a:lnTo>
                  <a:close/>
                </a:path>
              </a:pathLst>
            </a:custGeom>
            <a:solidFill>
              <a:srgbClr val="558A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9" name="object 2289" descr=""/>
            <p:cNvSpPr/>
            <p:nvPr/>
          </p:nvSpPr>
          <p:spPr>
            <a:xfrm>
              <a:off x="1904240" y="5521485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3086" y="0"/>
                  </a:moveTo>
                  <a:lnTo>
                    <a:pt x="1206" y="190"/>
                  </a:lnTo>
                  <a:lnTo>
                    <a:pt x="736" y="304"/>
                  </a:lnTo>
                  <a:lnTo>
                    <a:pt x="342" y="546"/>
                  </a:lnTo>
                  <a:lnTo>
                    <a:pt x="0" y="889"/>
                  </a:lnTo>
                  <a:lnTo>
                    <a:pt x="25" y="2006"/>
                  </a:lnTo>
                  <a:lnTo>
                    <a:pt x="495" y="2971"/>
                  </a:lnTo>
                  <a:lnTo>
                    <a:pt x="1460" y="3352"/>
                  </a:lnTo>
                  <a:lnTo>
                    <a:pt x="2933" y="4368"/>
                  </a:lnTo>
                  <a:lnTo>
                    <a:pt x="6997" y="6756"/>
                  </a:lnTo>
                  <a:lnTo>
                    <a:pt x="7416" y="6680"/>
                  </a:lnTo>
                  <a:lnTo>
                    <a:pt x="8026" y="6527"/>
                  </a:lnTo>
                  <a:lnTo>
                    <a:pt x="8610" y="6299"/>
                  </a:lnTo>
                  <a:lnTo>
                    <a:pt x="10121" y="5575"/>
                  </a:lnTo>
                  <a:lnTo>
                    <a:pt x="11112" y="5181"/>
                  </a:lnTo>
                  <a:lnTo>
                    <a:pt x="11861" y="4406"/>
                  </a:lnTo>
                  <a:lnTo>
                    <a:pt x="12065" y="4013"/>
                  </a:lnTo>
                  <a:lnTo>
                    <a:pt x="12128" y="3606"/>
                  </a:lnTo>
                  <a:lnTo>
                    <a:pt x="12039" y="3175"/>
                  </a:lnTo>
                  <a:lnTo>
                    <a:pt x="9347" y="1600"/>
                  </a:lnTo>
                  <a:lnTo>
                    <a:pt x="8394" y="1651"/>
                  </a:lnTo>
                  <a:lnTo>
                    <a:pt x="7378" y="2082"/>
                  </a:lnTo>
                  <a:lnTo>
                    <a:pt x="6565" y="1181"/>
                  </a:lnTo>
                  <a:lnTo>
                    <a:pt x="4813" y="69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C7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0" name="object 2290" descr=""/>
            <p:cNvSpPr/>
            <p:nvPr/>
          </p:nvSpPr>
          <p:spPr>
            <a:xfrm>
              <a:off x="1902818" y="552349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654" y="0"/>
                  </a:moveTo>
                  <a:lnTo>
                    <a:pt x="1447" y="0"/>
                  </a:lnTo>
                  <a:lnTo>
                    <a:pt x="0" y="1193"/>
                  </a:lnTo>
                  <a:lnTo>
                    <a:pt x="1346" y="2108"/>
                  </a:lnTo>
                  <a:lnTo>
                    <a:pt x="1765" y="3111"/>
                  </a:lnTo>
                  <a:lnTo>
                    <a:pt x="2400" y="4318"/>
                  </a:lnTo>
                  <a:lnTo>
                    <a:pt x="3352" y="4851"/>
                  </a:lnTo>
                  <a:lnTo>
                    <a:pt x="4711" y="4483"/>
                  </a:lnTo>
                  <a:lnTo>
                    <a:pt x="5054" y="4114"/>
                  </a:lnTo>
                  <a:lnTo>
                    <a:pt x="5194" y="3682"/>
                  </a:lnTo>
                  <a:lnTo>
                    <a:pt x="5168" y="3187"/>
                  </a:lnTo>
                  <a:lnTo>
                    <a:pt x="5118" y="2501"/>
                  </a:lnTo>
                  <a:lnTo>
                    <a:pt x="5232" y="1765"/>
                  </a:lnTo>
                  <a:lnTo>
                    <a:pt x="4572" y="1257"/>
                  </a:lnTo>
                  <a:lnTo>
                    <a:pt x="3568" y="736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4A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1" name="object 2291" descr=""/>
            <p:cNvSpPr/>
            <p:nvPr/>
          </p:nvSpPr>
          <p:spPr>
            <a:xfrm>
              <a:off x="1901262" y="551812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3721" y="0"/>
                  </a:moveTo>
                  <a:lnTo>
                    <a:pt x="2463" y="0"/>
                  </a:lnTo>
                  <a:lnTo>
                    <a:pt x="1231" y="762"/>
                  </a:lnTo>
                  <a:lnTo>
                    <a:pt x="0" y="2171"/>
                  </a:lnTo>
                  <a:lnTo>
                    <a:pt x="1968" y="3987"/>
                  </a:lnTo>
                  <a:lnTo>
                    <a:pt x="2311" y="4051"/>
                  </a:lnTo>
                  <a:lnTo>
                    <a:pt x="2971" y="4254"/>
                  </a:lnTo>
                  <a:lnTo>
                    <a:pt x="3352" y="4203"/>
                  </a:lnTo>
                  <a:lnTo>
                    <a:pt x="3866" y="4203"/>
                  </a:lnTo>
                  <a:lnTo>
                    <a:pt x="4775" y="3886"/>
                  </a:lnTo>
                  <a:lnTo>
                    <a:pt x="5613" y="3314"/>
                  </a:lnTo>
                  <a:lnTo>
                    <a:pt x="5613" y="1524"/>
                  </a:lnTo>
                  <a:lnTo>
                    <a:pt x="5372" y="1066"/>
                  </a:lnTo>
                  <a:lnTo>
                    <a:pt x="4978" y="698"/>
                  </a:lnTo>
                  <a:lnTo>
                    <a:pt x="3721" y="0"/>
                  </a:lnTo>
                  <a:close/>
                </a:path>
                <a:path w="5714" h="4445">
                  <a:moveTo>
                    <a:pt x="3866" y="4203"/>
                  </a:moveTo>
                  <a:lnTo>
                    <a:pt x="3352" y="4203"/>
                  </a:lnTo>
                  <a:lnTo>
                    <a:pt x="3721" y="4254"/>
                  </a:lnTo>
                  <a:lnTo>
                    <a:pt x="3866" y="4203"/>
                  </a:lnTo>
                  <a:close/>
                </a:path>
              </a:pathLst>
            </a:custGeom>
            <a:solidFill>
              <a:srgbClr val="4B8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2" name="object 2292" descr=""/>
            <p:cNvSpPr/>
            <p:nvPr/>
          </p:nvSpPr>
          <p:spPr>
            <a:xfrm>
              <a:off x="1901717" y="552659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870" y="0"/>
                  </a:moveTo>
                  <a:lnTo>
                    <a:pt x="406" y="0"/>
                  </a:lnTo>
                  <a:lnTo>
                    <a:pt x="292" y="165"/>
                  </a:lnTo>
                  <a:lnTo>
                    <a:pt x="38" y="495"/>
                  </a:lnTo>
                  <a:lnTo>
                    <a:pt x="2324" y="2654"/>
                  </a:lnTo>
                  <a:lnTo>
                    <a:pt x="2679" y="2540"/>
                  </a:lnTo>
                  <a:lnTo>
                    <a:pt x="2984" y="2222"/>
                  </a:lnTo>
                  <a:lnTo>
                    <a:pt x="3695" y="1651"/>
                  </a:lnTo>
                  <a:lnTo>
                    <a:pt x="3314" y="2882"/>
                  </a:lnTo>
                  <a:lnTo>
                    <a:pt x="3784" y="2717"/>
                  </a:lnTo>
                  <a:lnTo>
                    <a:pt x="4178" y="2857"/>
                  </a:lnTo>
                  <a:lnTo>
                    <a:pt x="4584" y="2908"/>
                  </a:lnTo>
                  <a:lnTo>
                    <a:pt x="5003" y="2857"/>
                  </a:lnTo>
                  <a:lnTo>
                    <a:pt x="5422" y="2730"/>
                  </a:lnTo>
                  <a:lnTo>
                    <a:pt x="5765" y="2501"/>
                  </a:lnTo>
                  <a:lnTo>
                    <a:pt x="6019" y="2146"/>
                  </a:lnTo>
                  <a:lnTo>
                    <a:pt x="6095" y="1701"/>
                  </a:lnTo>
                  <a:lnTo>
                    <a:pt x="5981" y="1320"/>
                  </a:lnTo>
                  <a:lnTo>
                    <a:pt x="5676" y="990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DCAE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3" name="object 2293" descr=""/>
            <p:cNvSpPr/>
            <p:nvPr/>
          </p:nvSpPr>
          <p:spPr>
            <a:xfrm>
              <a:off x="1900378" y="55189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914" y="0"/>
                  </a:moveTo>
                  <a:lnTo>
                    <a:pt x="533" y="165"/>
                  </a:lnTo>
                  <a:lnTo>
                    <a:pt x="253" y="546"/>
                  </a:lnTo>
                  <a:lnTo>
                    <a:pt x="0" y="1206"/>
                  </a:lnTo>
                  <a:lnTo>
                    <a:pt x="76" y="1828"/>
                  </a:lnTo>
                  <a:lnTo>
                    <a:pt x="533" y="2387"/>
                  </a:lnTo>
                  <a:lnTo>
                    <a:pt x="1181" y="3048"/>
                  </a:lnTo>
                  <a:lnTo>
                    <a:pt x="1892" y="3467"/>
                  </a:lnTo>
                  <a:lnTo>
                    <a:pt x="2857" y="3136"/>
                  </a:lnTo>
                  <a:lnTo>
                    <a:pt x="2844" y="2133"/>
                  </a:lnTo>
                  <a:lnTo>
                    <a:pt x="2273" y="1371"/>
                  </a:lnTo>
                  <a:lnTo>
                    <a:pt x="1727" y="596"/>
                  </a:lnTo>
                  <a:lnTo>
                    <a:pt x="1612" y="406"/>
                  </a:lnTo>
                  <a:lnTo>
                    <a:pt x="1485" y="228"/>
                  </a:lnTo>
                  <a:lnTo>
                    <a:pt x="1371" y="3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32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4" name="object 2294" descr=""/>
            <p:cNvSpPr/>
            <p:nvPr/>
          </p:nvSpPr>
          <p:spPr>
            <a:xfrm>
              <a:off x="1897383" y="5524850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641" y="0"/>
                  </a:moveTo>
                  <a:lnTo>
                    <a:pt x="2015" y="596"/>
                  </a:lnTo>
                  <a:lnTo>
                    <a:pt x="491" y="800"/>
                  </a:lnTo>
                  <a:lnTo>
                    <a:pt x="288" y="1092"/>
                  </a:lnTo>
                  <a:lnTo>
                    <a:pt x="110" y="1409"/>
                  </a:lnTo>
                  <a:lnTo>
                    <a:pt x="0" y="1752"/>
                  </a:lnTo>
                  <a:lnTo>
                    <a:pt x="339" y="2019"/>
                  </a:lnTo>
                  <a:lnTo>
                    <a:pt x="1787" y="2412"/>
                  </a:lnTo>
                  <a:lnTo>
                    <a:pt x="3235" y="2946"/>
                  </a:lnTo>
                  <a:lnTo>
                    <a:pt x="4568" y="1752"/>
                  </a:lnTo>
                  <a:lnTo>
                    <a:pt x="4738" y="1740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rgbClr val="1B3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5" name="object 2295" descr=""/>
            <p:cNvSpPr/>
            <p:nvPr/>
          </p:nvSpPr>
          <p:spPr>
            <a:xfrm>
              <a:off x="1898478" y="551869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71" y="0"/>
                  </a:moveTo>
                  <a:lnTo>
                    <a:pt x="1409" y="0"/>
                  </a:lnTo>
                  <a:lnTo>
                    <a:pt x="558" y="292"/>
                  </a:lnTo>
                  <a:lnTo>
                    <a:pt x="101" y="711"/>
                  </a:lnTo>
                  <a:lnTo>
                    <a:pt x="0" y="1206"/>
                  </a:lnTo>
                  <a:lnTo>
                    <a:pt x="241" y="1777"/>
                  </a:lnTo>
                  <a:lnTo>
                    <a:pt x="317" y="2019"/>
                  </a:lnTo>
                  <a:lnTo>
                    <a:pt x="495" y="2514"/>
                  </a:lnTo>
                  <a:lnTo>
                    <a:pt x="1790" y="2616"/>
                  </a:lnTo>
                  <a:lnTo>
                    <a:pt x="2438" y="2654"/>
                  </a:lnTo>
                  <a:lnTo>
                    <a:pt x="2514" y="2082"/>
                  </a:lnTo>
                  <a:lnTo>
                    <a:pt x="2578" y="1498"/>
                  </a:lnTo>
                  <a:lnTo>
                    <a:pt x="2654" y="927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ADA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6" name="object 2296" descr=""/>
            <p:cNvSpPr/>
            <p:nvPr/>
          </p:nvSpPr>
          <p:spPr>
            <a:xfrm>
              <a:off x="1893591" y="55275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2133" y="0"/>
                  </a:moveTo>
                  <a:lnTo>
                    <a:pt x="1422" y="88"/>
                  </a:lnTo>
                  <a:lnTo>
                    <a:pt x="711" y="190"/>
                  </a:lnTo>
                  <a:lnTo>
                    <a:pt x="0" y="279"/>
                  </a:lnTo>
                  <a:lnTo>
                    <a:pt x="0" y="2006"/>
                  </a:lnTo>
                  <a:lnTo>
                    <a:pt x="380" y="2159"/>
                  </a:lnTo>
                  <a:lnTo>
                    <a:pt x="761" y="2324"/>
                  </a:lnTo>
                  <a:lnTo>
                    <a:pt x="1142" y="2476"/>
                  </a:lnTo>
                  <a:lnTo>
                    <a:pt x="1473" y="2400"/>
                  </a:lnTo>
                  <a:lnTo>
                    <a:pt x="1790" y="2298"/>
                  </a:lnTo>
                  <a:lnTo>
                    <a:pt x="2095" y="2171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E0D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7" name="object 2297" descr=""/>
            <p:cNvSpPr/>
            <p:nvPr/>
          </p:nvSpPr>
          <p:spPr>
            <a:xfrm>
              <a:off x="1947331" y="550555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292" y="0"/>
                  </a:moveTo>
                  <a:lnTo>
                    <a:pt x="3746" y="698"/>
                  </a:lnTo>
                  <a:lnTo>
                    <a:pt x="3695" y="1905"/>
                  </a:lnTo>
                  <a:lnTo>
                    <a:pt x="3352" y="2476"/>
                  </a:lnTo>
                  <a:lnTo>
                    <a:pt x="2857" y="2857"/>
                  </a:lnTo>
                  <a:lnTo>
                    <a:pt x="2222" y="3035"/>
                  </a:lnTo>
                  <a:lnTo>
                    <a:pt x="1714" y="2552"/>
                  </a:lnTo>
                  <a:lnTo>
                    <a:pt x="1231" y="2501"/>
                  </a:lnTo>
                  <a:lnTo>
                    <a:pt x="711" y="2870"/>
                  </a:lnTo>
                  <a:lnTo>
                    <a:pt x="76" y="3543"/>
                  </a:lnTo>
                  <a:lnTo>
                    <a:pt x="0" y="4305"/>
                  </a:lnTo>
                  <a:lnTo>
                    <a:pt x="406" y="5118"/>
                  </a:lnTo>
                  <a:lnTo>
                    <a:pt x="1181" y="6019"/>
                  </a:lnTo>
                  <a:lnTo>
                    <a:pt x="2209" y="6235"/>
                  </a:lnTo>
                  <a:lnTo>
                    <a:pt x="3340" y="6184"/>
                  </a:lnTo>
                  <a:lnTo>
                    <a:pt x="6362" y="4305"/>
                  </a:lnTo>
                  <a:lnTo>
                    <a:pt x="6197" y="3124"/>
                  </a:lnTo>
                  <a:lnTo>
                    <a:pt x="6210" y="2819"/>
                  </a:lnTo>
                  <a:lnTo>
                    <a:pt x="6273" y="2527"/>
                  </a:lnTo>
                  <a:lnTo>
                    <a:pt x="6400" y="2235"/>
                  </a:lnTo>
                  <a:lnTo>
                    <a:pt x="6121" y="1524"/>
                  </a:lnTo>
                  <a:lnTo>
                    <a:pt x="5588" y="88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428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8" name="object 2298" descr=""/>
            <p:cNvSpPr/>
            <p:nvPr/>
          </p:nvSpPr>
          <p:spPr>
            <a:xfrm>
              <a:off x="1951818" y="550867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701" y="0"/>
                  </a:moveTo>
                  <a:lnTo>
                    <a:pt x="0" y="1981"/>
                  </a:lnTo>
                  <a:lnTo>
                    <a:pt x="215" y="2400"/>
                  </a:lnTo>
                  <a:lnTo>
                    <a:pt x="520" y="2730"/>
                  </a:lnTo>
                  <a:lnTo>
                    <a:pt x="927" y="2971"/>
                  </a:lnTo>
                  <a:lnTo>
                    <a:pt x="1765" y="3340"/>
                  </a:lnTo>
                  <a:lnTo>
                    <a:pt x="2590" y="3771"/>
                  </a:lnTo>
                  <a:lnTo>
                    <a:pt x="3517" y="3187"/>
                  </a:lnTo>
                  <a:lnTo>
                    <a:pt x="3530" y="2971"/>
                  </a:lnTo>
                  <a:lnTo>
                    <a:pt x="4622" y="1117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DE8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9" name="object 2299" descr=""/>
            <p:cNvSpPr/>
            <p:nvPr/>
          </p:nvSpPr>
          <p:spPr>
            <a:xfrm>
              <a:off x="1951393" y="551088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5016" y="3987"/>
                  </a:moveTo>
                  <a:lnTo>
                    <a:pt x="4051" y="2971"/>
                  </a:lnTo>
                  <a:lnTo>
                    <a:pt x="3937" y="977"/>
                  </a:lnTo>
                  <a:lnTo>
                    <a:pt x="1968" y="0"/>
                  </a:lnTo>
                  <a:lnTo>
                    <a:pt x="863" y="457"/>
                  </a:lnTo>
                  <a:lnTo>
                    <a:pt x="0" y="1104"/>
                  </a:lnTo>
                  <a:lnTo>
                    <a:pt x="139" y="2476"/>
                  </a:lnTo>
                  <a:lnTo>
                    <a:pt x="2374" y="4597"/>
                  </a:lnTo>
                  <a:lnTo>
                    <a:pt x="2578" y="4546"/>
                  </a:lnTo>
                  <a:lnTo>
                    <a:pt x="2794" y="4508"/>
                  </a:lnTo>
                  <a:lnTo>
                    <a:pt x="2997" y="4457"/>
                  </a:lnTo>
                  <a:lnTo>
                    <a:pt x="3365" y="4229"/>
                  </a:lnTo>
                  <a:lnTo>
                    <a:pt x="3657" y="3937"/>
                  </a:lnTo>
                  <a:lnTo>
                    <a:pt x="3708" y="4229"/>
                  </a:lnTo>
                  <a:lnTo>
                    <a:pt x="3911" y="4457"/>
                  </a:lnTo>
                  <a:lnTo>
                    <a:pt x="4305" y="4622"/>
                  </a:lnTo>
                  <a:lnTo>
                    <a:pt x="4699" y="4610"/>
                  </a:lnTo>
                  <a:lnTo>
                    <a:pt x="5003" y="4457"/>
                  </a:lnTo>
                  <a:lnTo>
                    <a:pt x="5016" y="3987"/>
                  </a:lnTo>
                  <a:close/>
                </a:path>
              </a:pathLst>
            </a:custGeom>
            <a:solidFill>
              <a:srgbClr val="58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0" name="object 2300" descr=""/>
            <p:cNvSpPr/>
            <p:nvPr/>
          </p:nvSpPr>
          <p:spPr>
            <a:xfrm>
              <a:off x="1951156" y="551452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987" y="0"/>
                  </a:moveTo>
                  <a:lnTo>
                    <a:pt x="3556" y="38"/>
                  </a:lnTo>
                  <a:lnTo>
                    <a:pt x="3162" y="571"/>
                  </a:lnTo>
                  <a:lnTo>
                    <a:pt x="2489" y="1142"/>
                  </a:lnTo>
                  <a:lnTo>
                    <a:pt x="1371" y="812"/>
                  </a:lnTo>
                  <a:lnTo>
                    <a:pt x="787" y="1638"/>
                  </a:lnTo>
                  <a:lnTo>
                    <a:pt x="0" y="3352"/>
                  </a:lnTo>
                  <a:lnTo>
                    <a:pt x="1079" y="4178"/>
                  </a:lnTo>
                  <a:lnTo>
                    <a:pt x="2362" y="4889"/>
                  </a:lnTo>
                  <a:lnTo>
                    <a:pt x="2794" y="5067"/>
                  </a:lnTo>
                  <a:lnTo>
                    <a:pt x="3238" y="5130"/>
                  </a:lnTo>
                  <a:lnTo>
                    <a:pt x="3695" y="5079"/>
                  </a:lnTo>
                  <a:lnTo>
                    <a:pt x="4203" y="4622"/>
                  </a:lnTo>
                  <a:lnTo>
                    <a:pt x="4254" y="3479"/>
                  </a:lnTo>
                  <a:lnTo>
                    <a:pt x="3924" y="2197"/>
                  </a:lnTo>
                  <a:lnTo>
                    <a:pt x="5257" y="1473"/>
                  </a:lnTo>
                  <a:lnTo>
                    <a:pt x="5257" y="1231"/>
                  </a:lnTo>
                  <a:lnTo>
                    <a:pt x="5283" y="1003"/>
                  </a:lnTo>
                  <a:lnTo>
                    <a:pt x="5321" y="761"/>
                  </a:lnTo>
                  <a:lnTo>
                    <a:pt x="5080" y="571"/>
                  </a:lnTo>
                  <a:lnTo>
                    <a:pt x="4800" y="457"/>
                  </a:lnTo>
                  <a:lnTo>
                    <a:pt x="4483" y="44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CFDD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1" name="object 2301" descr=""/>
            <p:cNvSpPr/>
            <p:nvPr/>
          </p:nvSpPr>
          <p:spPr>
            <a:xfrm>
              <a:off x="1949649" y="549982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2628" y="0"/>
                  </a:moveTo>
                  <a:lnTo>
                    <a:pt x="304" y="2324"/>
                  </a:lnTo>
                  <a:lnTo>
                    <a:pt x="114" y="2463"/>
                  </a:lnTo>
                  <a:lnTo>
                    <a:pt x="0" y="2984"/>
                  </a:lnTo>
                  <a:lnTo>
                    <a:pt x="165" y="3187"/>
                  </a:lnTo>
                  <a:lnTo>
                    <a:pt x="2400" y="3848"/>
                  </a:lnTo>
                  <a:lnTo>
                    <a:pt x="3644" y="3174"/>
                  </a:lnTo>
                  <a:lnTo>
                    <a:pt x="4953" y="2539"/>
                  </a:lnTo>
                  <a:lnTo>
                    <a:pt x="5842" y="1777"/>
                  </a:lnTo>
                  <a:lnTo>
                    <a:pt x="4546" y="31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5E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2" name="object 2302" descr=""/>
            <p:cNvSpPr/>
            <p:nvPr/>
          </p:nvSpPr>
          <p:spPr>
            <a:xfrm>
              <a:off x="1946550" y="550215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3403" y="0"/>
                  </a:moveTo>
                  <a:lnTo>
                    <a:pt x="1384" y="76"/>
                  </a:lnTo>
                  <a:lnTo>
                    <a:pt x="1562" y="977"/>
                  </a:lnTo>
                  <a:lnTo>
                    <a:pt x="2743" y="1879"/>
                  </a:lnTo>
                  <a:lnTo>
                    <a:pt x="1333" y="2755"/>
                  </a:lnTo>
                  <a:lnTo>
                    <a:pt x="406" y="2819"/>
                  </a:lnTo>
                  <a:lnTo>
                    <a:pt x="0" y="3314"/>
                  </a:lnTo>
                  <a:lnTo>
                    <a:pt x="63" y="4229"/>
                  </a:lnTo>
                  <a:lnTo>
                    <a:pt x="685" y="4876"/>
                  </a:lnTo>
                  <a:lnTo>
                    <a:pt x="1358" y="4940"/>
                  </a:lnTo>
                  <a:lnTo>
                    <a:pt x="2095" y="4457"/>
                  </a:lnTo>
                  <a:lnTo>
                    <a:pt x="3670" y="3771"/>
                  </a:lnTo>
                  <a:lnTo>
                    <a:pt x="3314" y="2222"/>
                  </a:lnTo>
                  <a:lnTo>
                    <a:pt x="3657" y="990"/>
                  </a:lnTo>
                  <a:lnTo>
                    <a:pt x="3606" y="647"/>
                  </a:lnTo>
                  <a:lnTo>
                    <a:pt x="3530" y="317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CCBC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3" name="object 2303" descr=""/>
            <p:cNvSpPr/>
            <p:nvPr/>
          </p:nvSpPr>
          <p:spPr>
            <a:xfrm>
              <a:off x="1946465" y="550649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009" y="2108"/>
                  </a:moveTo>
                  <a:lnTo>
                    <a:pt x="2451" y="787"/>
                  </a:lnTo>
                  <a:lnTo>
                    <a:pt x="2184" y="127"/>
                  </a:lnTo>
                  <a:lnTo>
                    <a:pt x="1651" y="76"/>
                  </a:lnTo>
                  <a:lnTo>
                    <a:pt x="596" y="0"/>
                  </a:lnTo>
                  <a:lnTo>
                    <a:pt x="190" y="228"/>
                  </a:lnTo>
                  <a:lnTo>
                    <a:pt x="0" y="584"/>
                  </a:lnTo>
                  <a:lnTo>
                    <a:pt x="50" y="1041"/>
                  </a:lnTo>
                  <a:lnTo>
                    <a:pt x="228" y="1447"/>
                  </a:lnTo>
                  <a:lnTo>
                    <a:pt x="495" y="1778"/>
                  </a:lnTo>
                  <a:lnTo>
                    <a:pt x="863" y="2044"/>
                  </a:lnTo>
                  <a:lnTo>
                    <a:pt x="1282" y="2146"/>
                  </a:lnTo>
                  <a:lnTo>
                    <a:pt x="1498" y="2209"/>
                  </a:lnTo>
                  <a:lnTo>
                    <a:pt x="2501" y="2133"/>
                  </a:lnTo>
                  <a:lnTo>
                    <a:pt x="3009" y="2108"/>
                  </a:lnTo>
                  <a:close/>
                </a:path>
                <a:path w="5080" h="2539">
                  <a:moveTo>
                    <a:pt x="4546" y="977"/>
                  </a:moveTo>
                  <a:lnTo>
                    <a:pt x="3073" y="2108"/>
                  </a:lnTo>
                  <a:lnTo>
                    <a:pt x="3797" y="2032"/>
                  </a:lnTo>
                  <a:lnTo>
                    <a:pt x="4330" y="1701"/>
                  </a:lnTo>
                  <a:lnTo>
                    <a:pt x="4546" y="977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4" name="object 2304" descr=""/>
            <p:cNvSpPr/>
            <p:nvPr/>
          </p:nvSpPr>
          <p:spPr>
            <a:xfrm>
              <a:off x="1953294" y="550014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901" y="0"/>
                  </a:moveTo>
                  <a:lnTo>
                    <a:pt x="1003" y="1079"/>
                  </a:lnTo>
                  <a:lnTo>
                    <a:pt x="508" y="1968"/>
                  </a:lnTo>
                  <a:lnTo>
                    <a:pt x="0" y="2857"/>
                  </a:lnTo>
                  <a:lnTo>
                    <a:pt x="2006" y="2895"/>
                  </a:lnTo>
                  <a:lnTo>
                    <a:pt x="2336" y="2578"/>
                  </a:lnTo>
                  <a:lnTo>
                    <a:pt x="2971" y="1917"/>
                  </a:lnTo>
                  <a:lnTo>
                    <a:pt x="2552" y="1295"/>
                  </a:lnTo>
                  <a:lnTo>
                    <a:pt x="1689" y="50"/>
                  </a:lnTo>
                  <a:lnTo>
                    <a:pt x="1435" y="25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D37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5" name="object 2305" descr=""/>
            <p:cNvSpPr/>
            <p:nvPr/>
          </p:nvSpPr>
          <p:spPr>
            <a:xfrm>
              <a:off x="1922304" y="5493697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80" h="10160">
                  <a:moveTo>
                    <a:pt x="2286" y="0"/>
                  </a:moveTo>
                  <a:lnTo>
                    <a:pt x="1739" y="381"/>
                  </a:lnTo>
                  <a:lnTo>
                    <a:pt x="1231" y="1143"/>
                  </a:lnTo>
                  <a:lnTo>
                    <a:pt x="1066" y="2019"/>
                  </a:lnTo>
                  <a:lnTo>
                    <a:pt x="673" y="3530"/>
                  </a:lnTo>
                  <a:lnTo>
                    <a:pt x="457" y="4178"/>
                  </a:lnTo>
                  <a:lnTo>
                    <a:pt x="101" y="5511"/>
                  </a:lnTo>
                  <a:lnTo>
                    <a:pt x="0" y="6210"/>
                  </a:lnTo>
                  <a:lnTo>
                    <a:pt x="0" y="6908"/>
                  </a:lnTo>
                  <a:lnTo>
                    <a:pt x="88" y="8140"/>
                  </a:lnTo>
                  <a:lnTo>
                    <a:pt x="279" y="9296"/>
                  </a:lnTo>
                  <a:lnTo>
                    <a:pt x="1498" y="9956"/>
                  </a:lnTo>
                  <a:lnTo>
                    <a:pt x="2209" y="10134"/>
                  </a:lnTo>
                  <a:lnTo>
                    <a:pt x="2832" y="10020"/>
                  </a:lnTo>
                  <a:lnTo>
                    <a:pt x="3327" y="9436"/>
                  </a:lnTo>
                  <a:lnTo>
                    <a:pt x="3670" y="8445"/>
                  </a:lnTo>
                  <a:lnTo>
                    <a:pt x="3619" y="7353"/>
                  </a:lnTo>
                  <a:lnTo>
                    <a:pt x="4152" y="6426"/>
                  </a:lnTo>
                  <a:lnTo>
                    <a:pt x="4559" y="5651"/>
                  </a:lnTo>
                  <a:lnTo>
                    <a:pt x="4902" y="4876"/>
                  </a:lnTo>
                  <a:lnTo>
                    <a:pt x="4546" y="3987"/>
                  </a:lnTo>
                  <a:lnTo>
                    <a:pt x="3975" y="2806"/>
                  </a:lnTo>
                  <a:lnTo>
                    <a:pt x="4038" y="1409"/>
                  </a:lnTo>
                  <a:lnTo>
                    <a:pt x="3263" y="304"/>
                  </a:lnTo>
                  <a:lnTo>
                    <a:pt x="2921" y="241"/>
                  </a:lnTo>
                  <a:lnTo>
                    <a:pt x="2603" y="13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9165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6" name="object 2306" descr=""/>
            <p:cNvSpPr/>
            <p:nvPr/>
          </p:nvSpPr>
          <p:spPr>
            <a:xfrm>
              <a:off x="1924964" y="549371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1447" y="0"/>
                  </a:moveTo>
                  <a:lnTo>
                    <a:pt x="1142" y="25"/>
                  </a:lnTo>
                  <a:lnTo>
                    <a:pt x="863" y="127"/>
                  </a:lnTo>
                  <a:lnTo>
                    <a:pt x="596" y="279"/>
                  </a:lnTo>
                  <a:lnTo>
                    <a:pt x="723" y="1701"/>
                  </a:lnTo>
                  <a:lnTo>
                    <a:pt x="0" y="3340"/>
                  </a:lnTo>
                  <a:lnTo>
                    <a:pt x="1625" y="4381"/>
                  </a:lnTo>
                  <a:lnTo>
                    <a:pt x="2146" y="4597"/>
                  </a:lnTo>
                  <a:lnTo>
                    <a:pt x="2489" y="4445"/>
                  </a:lnTo>
                  <a:lnTo>
                    <a:pt x="2603" y="3873"/>
                  </a:lnTo>
                  <a:lnTo>
                    <a:pt x="2844" y="2400"/>
                  </a:lnTo>
                  <a:lnTo>
                    <a:pt x="1396" y="142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BB6C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7" name="object 2307" descr=""/>
            <p:cNvSpPr/>
            <p:nvPr/>
          </p:nvSpPr>
          <p:spPr>
            <a:xfrm>
              <a:off x="1920740" y="549258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60" y="0"/>
                  </a:moveTo>
                  <a:lnTo>
                    <a:pt x="1219" y="25"/>
                  </a:lnTo>
                  <a:lnTo>
                    <a:pt x="723" y="38"/>
                  </a:lnTo>
                  <a:lnTo>
                    <a:pt x="317" y="317"/>
                  </a:lnTo>
                  <a:lnTo>
                    <a:pt x="63" y="685"/>
                  </a:lnTo>
                  <a:lnTo>
                    <a:pt x="0" y="2209"/>
                  </a:lnTo>
                  <a:lnTo>
                    <a:pt x="495" y="2959"/>
                  </a:lnTo>
                  <a:lnTo>
                    <a:pt x="1333" y="3517"/>
                  </a:lnTo>
                  <a:lnTo>
                    <a:pt x="1777" y="3683"/>
                  </a:lnTo>
                  <a:lnTo>
                    <a:pt x="2222" y="3695"/>
                  </a:lnTo>
                  <a:lnTo>
                    <a:pt x="2666" y="3568"/>
                  </a:lnTo>
                  <a:lnTo>
                    <a:pt x="3390" y="2984"/>
                  </a:lnTo>
                  <a:lnTo>
                    <a:pt x="2882" y="1803"/>
                  </a:lnTo>
                  <a:lnTo>
                    <a:pt x="3784" y="1320"/>
                  </a:lnTo>
                  <a:lnTo>
                    <a:pt x="3731" y="685"/>
                  </a:lnTo>
                  <a:lnTo>
                    <a:pt x="3555" y="38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59E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8" name="object 2308" descr=""/>
            <p:cNvSpPr/>
            <p:nvPr/>
          </p:nvSpPr>
          <p:spPr>
            <a:xfrm>
              <a:off x="1916032" y="549022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133" y="0"/>
                  </a:moveTo>
                  <a:lnTo>
                    <a:pt x="1981" y="1295"/>
                  </a:lnTo>
                  <a:lnTo>
                    <a:pt x="0" y="3276"/>
                  </a:lnTo>
                  <a:lnTo>
                    <a:pt x="190" y="3708"/>
                  </a:lnTo>
                  <a:lnTo>
                    <a:pt x="508" y="4013"/>
                  </a:lnTo>
                  <a:lnTo>
                    <a:pt x="952" y="4178"/>
                  </a:lnTo>
                  <a:lnTo>
                    <a:pt x="1651" y="4330"/>
                  </a:lnTo>
                  <a:lnTo>
                    <a:pt x="2324" y="4267"/>
                  </a:lnTo>
                  <a:lnTo>
                    <a:pt x="4064" y="1955"/>
                  </a:lnTo>
                  <a:lnTo>
                    <a:pt x="3911" y="1092"/>
                  </a:lnTo>
                  <a:lnTo>
                    <a:pt x="3213" y="368"/>
                  </a:lnTo>
                  <a:lnTo>
                    <a:pt x="2501" y="114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C468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9" name="object 2309" descr=""/>
            <p:cNvSpPr/>
            <p:nvPr/>
          </p:nvSpPr>
          <p:spPr>
            <a:xfrm>
              <a:off x="1919118" y="549056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469" y="0"/>
                  </a:moveTo>
                  <a:lnTo>
                    <a:pt x="127" y="25"/>
                  </a:lnTo>
                  <a:lnTo>
                    <a:pt x="0" y="3098"/>
                  </a:lnTo>
                  <a:lnTo>
                    <a:pt x="609" y="3695"/>
                  </a:lnTo>
                  <a:lnTo>
                    <a:pt x="1270" y="3746"/>
                  </a:lnTo>
                  <a:lnTo>
                    <a:pt x="1955" y="3238"/>
                  </a:lnTo>
                  <a:lnTo>
                    <a:pt x="2349" y="2057"/>
                  </a:lnTo>
                  <a:lnTo>
                    <a:pt x="2044" y="2019"/>
                  </a:lnTo>
                  <a:lnTo>
                    <a:pt x="1562" y="1460"/>
                  </a:lnTo>
                  <a:lnTo>
                    <a:pt x="1663" y="635"/>
                  </a:lnTo>
                  <a:lnTo>
                    <a:pt x="1168" y="88"/>
                  </a:lnTo>
                  <a:lnTo>
                    <a:pt x="825" y="1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4A7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0" name="object 2310" descr=""/>
            <p:cNvSpPr/>
            <p:nvPr/>
          </p:nvSpPr>
          <p:spPr>
            <a:xfrm>
              <a:off x="1920284" y="5490648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0" y="774"/>
                  </a:lnTo>
                  <a:lnTo>
                    <a:pt x="25" y="1536"/>
                  </a:lnTo>
                  <a:lnTo>
                    <a:pt x="876" y="1930"/>
                  </a:lnTo>
                  <a:lnTo>
                    <a:pt x="1028" y="203"/>
                  </a:lnTo>
                  <a:lnTo>
                    <a:pt x="685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1" name="object 2311" descr=""/>
            <p:cNvSpPr/>
            <p:nvPr/>
          </p:nvSpPr>
          <p:spPr>
            <a:xfrm>
              <a:off x="1912372" y="549350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781" y="152"/>
                  </a:moveTo>
                  <a:lnTo>
                    <a:pt x="546" y="2260"/>
                  </a:lnTo>
                  <a:lnTo>
                    <a:pt x="63" y="2476"/>
                  </a:lnTo>
                  <a:lnTo>
                    <a:pt x="0" y="3365"/>
                  </a:lnTo>
                  <a:lnTo>
                    <a:pt x="330" y="4038"/>
                  </a:lnTo>
                  <a:lnTo>
                    <a:pt x="850" y="4483"/>
                  </a:lnTo>
                  <a:lnTo>
                    <a:pt x="1549" y="4737"/>
                  </a:lnTo>
                  <a:lnTo>
                    <a:pt x="2032" y="4825"/>
                  </a:lnTo>
                  <a:lnTo>
                    <a:pt x="2476" y="4737"/>
                  </a:lnTo>
                  <a:lnTo>
                    <a:pt x="2882" y="4470"/>
                  </a:lnTo>
                  <a:lnTo>
                    <a:pt x="3683" y="3594"/>
                  </a:lnTo>
                  <a:lnTo>
                    <a:pt x="4178" y="2578"/>
                  </a:lnTo>
                  <a:lnTo>
                    <a:pt x="4152" y="914"/>
                  </a:lnTo>
                  <a:lnTo>
                    <a:pt x="3949" y="520"/>
                  </a:lnTo>
                  <a:lnTo>
                    <a:pt x="3619" y="203"/>
                  </a:lnTo>
                  <a:lnTo>
                    <a:pt x="2781" y="152"/>
                  </a:lnTo>
                  <a:close/>
                </a:path>
                <a:path w="4444" h="5079">
                  <a:moveTo>
                    <a:pt x="3657" y="0"/>
                  </a:moveTo>
                  <a:lnTo>
                    <a:pt x="3378" y="114"/>
                  </a:lnTo>
                  <a:lnTo>
                    <a:pt x="3086" y="165"/>
                  </a:lnTo>
                  <a:lnTo>
                    <a:pt x="3626" y="165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D3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2" name="object 2312" descr=""/>
            <p:cNvSpPr/>
            <p:nvPr/>
          </p:nvSpPr>
          <p:spPr>
            <a:xfrm>
              <a:off x="1908403" y="549475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1206" y="0"/>
                  </a:moveTo>
                  <a:lnTo>
                    <a:pt x="1027" y="88"/>
                  </a:lnTo>
                  <a:lnTo>
                    <a:pt x="787" y="888"/>
                  </a:lnTo>
                  <a:lnTo>
                    <a:pt x="1143" y="1142"/>
                  </a:lnTo>
                  <a:lnTo>
                    <a:pt x="0" y="4216"/>
                  </a:lnTo>
                  <a:lnTo>
                    <a:pt x="1333" y="4559"/>
                  </a:lnTo>
                  <a:lnTo>
                    <a:pt x="2413" y="4571"/>
                  </a:lnTo>
                  <a:lnTo>
                    <a:pt x="2832" y="3835"/>
                  </a:lnTo>
                  <a:lnTo>
                    <a:pt x="3149" y="2971"/>
                  </a:lnTo>
                  <a:lnTo>
                    <a:pt x="3302" y="2336"/>
                  </a:lnTo>
                  <a:lnTo>
                    <a:pt x="3214" y="888"/>
                  </a:lnTo>
                  <a:lnTo>
                    <a:pt x="2768" y="393"/>
                  </a:lnTo>
                  <a:lnTo>
                    <a:pt x="2044" y="88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DB5A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3" name="object 2313" descr=""/>
            <p:cNvSpPr/>
            <p:nvPr/>
          </p:nvSpPr>
          <p:spPr>
            <a:xfrm>
              <a:off x="1910859" y="549576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057" y="0"/>
                  </a:moveTo>
                  <a:lnTo>
                    <a:pt x="1663" y="12"/>
                  </a:lnTo>
                  <a:lnTo>
                    <a:pt x="1282" y="12"/>
                  </a:lnTo>
                  <a:lnTo>
                    <a:pt x="889" y="25"/>
                  </a:lnTo>
                  <a:lnTo>
                    <a:pt x="596" y="482"/>
                  </a:lnTo>
                  <a:lnTo>
                    <a:pt x="292" y="939"/>
                  </a:lnTo>
                  <a:lnTo>
                    <a:pt x="0" y="1397"/>
                  </a:lnTo>
                  <a:lnTo>
                    <a:pt x="749" y="1803"/>
                  </a:lnTo>
                  <a:lnTo>
                    <a:pt x="1422" y="1714"/>
                  </a:lnTo>
                  <a:lnTo>
                    <a:pt x="2032" y="1092"/>
                  </a:lnTo>
                  <a:lnTo>
                    <a:pt x="2032" y="73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E249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4" name="object 2314" descr=""/>
            <p:cNvSpPr/>
            <p:nvPr/>
          </p:nvSpPr>
          <p:spPr>
            <a:xfrm>
              <a:off x="1893601" y="551513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273" y="0"/>
                  </a:moveTo>
                  <a:lnTo>
                    <a:pt x="88" y="1397"/>
                  </a:lnTo>
                  <a:lnTo>
                    <a:pt x="50" y="1701"/>
                  </a:lnTo>
                  <a:lnTo>
                    <a:pt x="0" y="1993"/>
                  </a:lnTo>
                  <a:lnTo>
                    <a:pt x="406" y="2057"/>
                  </a:lnTo>
                  <a:lnTo>
                    <a:pt x="812" y="2108"/>
                  </a:lnTo>
                  <a:lnTo>
                    <a:pt x="1219" y="2171"/>
                  </a:lnTo>
                  <a:lnTo>
                    <a:pt x="1968" y="2806"/>
                  </a:lnTo>
                  <a:lnTo>
                    <a:pt x="2806" y="2921"/>
                  </a:lnTo>
                  <a:lnTo>
                    <a:pt x="3721" y="2628"/>
                  </a:lnTo>
                  <a:lnTo>
                    <a:pt x="4140" y="2438"/>
                  </a:lnTo>
                  <a:lnTo>
                    <a:pt x="4432" y="2120"/>
                  </a:lnTo>
                  <a:lnTo>
                    <a:pt x="4622" y="1701"/>
                  </a:lnTo>
                  <a:lnTo>
                    <a:pt x="4622" y="1244"/>
                  </a:lnTo>
                  <a:lnTo>
                    <a:pt x="4483" y="850"/>
                  </a:lnTo>
                  <a:lnTo>
                    <a:pt x="4152" y="520"/>
                  </a:lnTo>
                  <a:lnTo>
                    <a:pt x="3568" y="165"/>
                  </a:lnTo>
                  <a:lnTo>
                    <a:pt x="2933" y="12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EC2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5" name="object 2315" descr=""/>
            <p:cNvSpPr/>
            <p:nvPr/>
          </p:nvSpPr>
          <p:spPr>
            <a:xfrm>
              <a:off x="1892501" y="551441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057" y="0"/>
                  </a:moveTo>
                  <a:lnTo>
                    <a:pt x="1041" y="495"/>
                  </a:lnTo>
                  <a:lnTo>
                    <a:pt x="698" y="533"/>
                  </a:lnTo>
                  <a:lnTo>
                    <a:pt x="355" y="584"/>
                  </a:lnTo>
                  <a:lnTo>
                    <a:pt x="12" y="660"/>
                  </a:lnTo>
                  <a:lnTo>
                    <a:pt x="38" y="990"/>
                  </a:lnTo>
                  <a:lnTo>
                    <a:pt x="25" y="1308"/>
                  </a:lnTo>
                  <a:lnTo>
                    <a:pt x="0" y="1638"/>
                  </a:lnTo>
                  <a:lnTo>
                    <a:pt x="812" y="1765"/>
                  </a:lnTo>
                  <a:lnTo>
                    <a:pt x="1219" y="1816"/>
                  </a:lnTo>
                  <a:lnTo>
                    <a:pt x="1803" y="1511"/>
                  </a:lnTo>
                  <a:lnTo>
                    <a:pt x="2095" y="1371"/>
                  </a:lnTo>
                  <a:lnTo>
                    <a:pt x="2171" y="558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D96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6" name="object 2316" descr=""/>
            <p:cNvSpPr/>
            <p:nvPr/>
          </p:nvSpPr>
          <p:spPr>
            <a:xfrm>
              <a:off x="1889352" y="551724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93" y="0"/>
                  </a:moveTo>
                  <a:lnTo>
                    <a:pt x="215" y="609"/>
                  </a:lnTo>
                  <a:lnTo>
                    <a:pt x="0" y="1016"/>
                  </a:lnTo>
                  <a:lnTo>
                    <a:pt x="317" y="1003"/>
                  </a:lnTo>
                  <a:lnTo>
                    <a:pt x="622" y="927"/>
                  </a:lnTo>
                  <a:lnTo>
                    <a:pt x="914" y="78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E9C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7" name="object 2317" descr=""/>
            <p:cNvSpPr/>
            <p:nvPr/>
          </p:nvSpPr>
          <p:spPr>
            <a:xfrm>
              <a:off x="1893459" y="551079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215" y="76"/>
                  </a:lnTo>
                  <a:lnTo>
                    <a:pt x="139" y="469"/>
                  </a:lnTo>
                  <a:lnTo>
                    <a:pt x="76" y="876"/>
                  </a:lnTo>
                  <a:lnTo>
                    <a:pt x="0" y="1269"/>
                  </a:lnTo>
                  <a:lnTo>
                    <a:pt x="330" y="1663"/>
                  </a:lnTo>
                  <a:lnTo>
                    <a:pt x="660" y="2070"/>
                  </a:lnTo>
                  <a:lnTo>
                    <a:pt x="990" y="2463"/>
                  </a:lnTo>
                  <a:lnTo>
                    <a:pt x="1803" y="1765"/>
                  </a:lnTo>
                  <a:lnTo>
                    <a:pt x="1854" y="977"/>
                  </a:lnTo>
                  <a:lnTo>
                    <a:pt x="1231" y="126"/>
                  </a:lnTo>
                  <a:lnTo>
                    <a:pt x="901" y="2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D0D0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8" name="object 2318" descr=""/>
            <p:cNvSpPr/>
            <p:nvPr/>
          </p:nvSpPr>
          <p:spPr>
            <a:xfrm>
              <a:off x="1894370" y="551054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483" y="0"/>
                  </a:moveTo>
                  <a:lnTo>
                    <a:pt x="2565" y="1333"/>
                  </a:lnTo>
                  <a:lnTo>
                    <a:pt x="1295" y="330"/>
                  </a:lnTo>
                  <a:lnTo>
                    <a:pt x="965" y="228"/>
                  </a:lnTo>
                  <a:lnTo>
                    <a:pt x="647" y="241"/>
                  </a:lnTo>
                  <a:lnTo>
                    <a:pt x="317" y="368"/>
                  </a:lnTo>
                  <a:lnTo>
                    <a:pt x="241" y="1155"/>
                  </a:lnTo>
                  <a:lnTo>
                    <a:pt x="152" y="1930"/>
                  </a:lnTo>
                  <a:lnTo>
                    <a:pt x="76" y="2705"/>
                  </a:lnTo>
                  <a:lnTo>
                    <a:pt x="0" y="2920"/>
                  </a:lnTo>
                  <a:lnTo>
                    <a:pt x="0" y="3136"/>
                  </a:lnTo>
                  <a:lnTo>
                    <a:pt x="50" y="3352"/>
                  </a:lnTo>
                  <a:lnTo>
                    <a:pt x="495" y="3721"/>
                  </a:lnTo>
                  <a:lnTo>
                    <a:pt x="1003" y="3911"/>
                  </a:lnTo>
                  <a:lnTo>
                    <a:pt x="1574" y="3911"/>
                  </a:lnTo>
                  <a:lnTo>
                    <a:pt x="3175" y="3568"/>
                  </a:lnTo>
                  <a:lnTo>
                    <a:pt x="5105" y="3784"/>
                  </a:lnTo>
                  <a:lnTo>
                    <a:pt x="5664" y="1574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C9D6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9" name="object 2319" descr=""/>
            <p:cNvSpPr/>
            <p:nvPr/>
          </p:nvSpPr>
          <p:spPr>
            <a:xfrm>
              <a:off x="1893549" y="551377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09" y="0"/>
                  </a:moveTo>
                  <a:lnTo>
                    <a:pt x="876" y="114"/>
                  </a:lnTo>
                  <a:lnTo>
                    <a:pt x="0" y="1143"/>
                  </a:lnTo>
                  <a:lnTo>
                    <a:pt x="342" y="1435"/>
                  </a:lnTo>
                  <a:lnTo>
                    <a:pt x="698" y="1714"/>
                  </a:lnTo>
                  <a:lnTo>
                    <a:pt x="1041" y="2006"/>
                  </a:lnTo>
                  <a:lnTo>
                    <a:pt x="2273" y="1816"/>
                  </a:lnTo>
                  <a:lnTo>
                    <a:pt x="2552" y="1447"/>
                  </a:lnTo>
                  <a:lnTo>
                    <a:pt x="2666" y="1028"/>
                  </a:lnTo>
                  <a:lnTo>
                    <a:pt x="2603" y="558"/>
                  </a:lnTo>
                  <a:lnTo>
                    <a:pt x="2336" y="19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D85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0" name="object 2320" descr=""/>
            <p:cNvSpPr/>
            <p:nvPr/>
          </p:nvSpPr>
          <p:spPr>
            <a:xfrm>
              <a:off x="1930398" y="549787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524" y="0"/>
                  </a:moveTo>
                  <a:lnTo>
                    <a:pt x="1168" y="63"/>
                  </a:lnTo>
                  <a:lnTo>
                    <a:pt x="469" y="165"/>
                  </a:lnTo>
                  <a:lnTo>
                    <a:pt x="101" y="508"/>
                  </a:lnTo>
                  <a:lnTo>
                    <a:pt x="2438" y="2857"/>
                  </a:lnTo>
                  <a:lnTo>
                    <a:pt x="2908" y="2844"/>
                  </a:lnTo>
                  <a:lnTo>
                    <a:pt x="3340" y="2717"/>
                  </a:lnTo>
                  <a:lnTo>
                    <a:pt x="3733" y="2476"/>
                  </a:lnTo>
                  <a:lnTo>
                    <a:pt x="4025" y="2070"/>
                  </a:lnTo>
                  <a:lnTo>
                    <a:pt x="4025" y="1663"/>
                  </a:lnTo>
                  <a:lnTo>
                    <a:pt x="3759" y="1244"/>
                  </a:lnTo>
                  <a:lnTo>
                    <a:pt x="3009" y="838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B96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1" name="object 2321" descr=""/>
            <p:cNvSpPr/>
            <p:nvPr/>
          </p:nvSpPr>
          <p:spPr>
            <a:xfrm>
              <a:off x="1933593" y="549908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17" y="0"/>
                  </a:moveTo>
                  <a:lnTo>
                    <a:pt x="838" y="0"/>
                  </a:lnTo>
                  <a:lnTo>
                    <a:pt x="571" y="38"/>
                  </a:lnTo>
                  <a:lnTo>
                    <a:pt x="558" y="355"/>
                  </a:lnTo>
                  <a:lnTo>
                    <a:pt x="507" y="673"/>
                  </a:lnTo>
                  <a:lnTo>
                    <a:pt x="431" y="977"/>
                  </a:lnTo>
                  <a:lnTo>
                    <a:pt x="0" y="1854"/>
                  </a:lnTo>
                  <a:lnTo>
                    <a:pt x="533" y="2260"/>
                  </a:lnTo>
                  <a:lnTo>
                    <a:pt x="1219" y="2578"/>
                  </a:lnTo>
                  <a:lnTo>
                    <a:pt x="1701" y="2641"/>
                  </a:lnTo>
                  <a:lnTo>
                    <a:pt x="2158" y="2565"/>
                  </a:lnTo>
                  <a:lnTo>
                    <a:pt x="2590" y="2349"/>
                  </a:lnTo>
                  <a:lnTo>
                    <a:pt x="2920" y="1955"/>
                  </a:lnTo>
                  <a:lnTo>
                    <a:pt x="2959" y="1511"/>
                  </a:lnTo>
                  <a:lnTo>
                    <a:pt x="2781" y="1054"/>
                  </a:lnTo>
                  <a:lnTo>
                    <a:pt x="2324" y="876"/>
                  </a:lnTo>
                  <a:lnTo>
                    <a:pt x="2197" y="393"/>
                  </a:lnTo>
                  <a:lnTo>
                    <a:pt x="1892" y="101"/>
                  </a:lnTo>
                  <a:lnTo>
                    <a:pt x="1396" y="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7B93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2" name="object 2322" descr=""/>
            <p:cNvSpPr/>
            <p:nvPr/>
          </p:nvSpPr>
          <p:spPr>
            <a:xfrm>
              <a:off x="1934984" y="5497546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889" y="0"/>
                  </a:moveTo>
                  <a:lnTo>
                    <a:pt x="698" y="190"/>
                  </a:lnTo>
                  <a:lnTo>
                    <a:pt x="508" y="368"/>
                  </a:lnTo>
                  <a:lnTo>
                    <a:pt x="317" y="558"/>
                  </a:lnTo>
                  <a:lnTo>
                    <a:pt x="292" y="914"/>
                  </a:lnTo>
                  <a:lnTo>
                    <a:pt x="190" y="1244"/>
                  </a:lnTo>
                  <a:lnTo>
                    <a:pt x="0" y="1549"/>
                  </a:lnTo>
                  <a:lnTo>
                    <a:pt x="939" y="2413"/>
                  </a:lnTo>
                  <a:lnTo>
                    <a:pt x="977" y="1866"/>
                  </a:lnTo>
                  <a:lnTo>
                    <a:pt x="1003" y="1333"/>
                  </a:lnTo>
                  <a:lnTo>
                    <a:pt x="1041" y="787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BBB7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3" name="object 2323" descr=""/>
            <p:cNvSpPr/>
            <p:nvPr/>
          </p:nvSpPr>
          <p:spPr>
            <a:xfrm>
              <a:off x="1935275" y="549688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904" y="0"/>
                  </a:moveTo>
                  <a:lnTo>
                    <a:pt x="0" y="76"/>
                  </a:lnTo>
                  <a:lnTo>
                    <a:pt x="0" y="457"/>
                  </a:lnTo>
                  <a:lnTo>
                    <a:pt x="25" y="1219"/>
                  </a:lnTo>
                  <a:lnTo>
                    <a:pt x="292" y="1219"/>
                  </a:lnTo>
                  <a:lnTo>
                    <a:pt x="533" y="1295"/>
                  </a:lnTo>
                  <a:lnTo>
                    <a:pt x="749" y="1447"/>
                  </a:lnTo>
                  <a:lnTo>
                    <a:pt x="2019" y="889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E254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4" name="object 2324" descr=""/>
            <p:cNvSpPr/>
            <p:nvPr/>
          </p:nvSpPr>
          <p:spPr>
            <a:xfrm>
              <a:off x="1929903" y="549797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26" y="0"/>
                  </a:moveTo>
                  <a:lnTo>
                    <a:pt x="25" y="330"/>
                  </a:lnTo>
                  <a:lnTo>
                    <a:pt x="0" y="673"/>
                  </a:lnTo>
                  <a:lnTo>
                    <a:pt x="50" y="1015"/>
                  </a:lnTo>
                  <a:lnTo>
                    <a:pt x="444" y="1308"/>
                  </a:lnTo>
                  <a:lnTo>
                    <a:pt x="812" y="1269"/>
                  </a:lnTo>
                  <a:lnTo>
                    <a:pt x="1142" y="927"/>
                  </a:lnTo>
                  <a:lnTo>
                    <a:pt x="1092" y="634"/>
                  </a:lnTo>
                  <a:lnTo>
                    <a:pt x="1028" y="342"/>
                  </a:lnTo>
                  <a:lnTo>
                    <a:pt x="965" y="63"/>
                  </a:lnTo>
                  <a:lnTo>
                    <a:pt x="685" y="25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8DB9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5" name="object 2325" descr=""/>
            <p:cNvSpPr/>
            <p:nvPr/>
          </p:nvSpPr>
          <p:spPr>
            <a:xfrm>
              <a:off x="1927508" y="5498645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2" y="0"/>
                  </a:moveTo>
                  <a:lnTo>
                    <a:pt x="3403" y="3365"/>
                  </a:lnTo>
                  <a:lnTo>
                    <a:pt x="3898" y="3340"/>
                  </a:lnTo>
                  <a:lnTo>
                    <a:pt x="4660" y="2984"/>
                  </a:lnTo>
                  <a:lnTo>
                    <a:pt x="6057" y="3086"/>
                  </a:lnTo>
                  <a:lnTo>
                    <a:pt x="5168" y="1549"/>
                  </a:lnTo>
                  <a:lnTo>
                    <a:pt x="3543" y="254"/>
                  </a:lnTo>
                  <a:lnTo>
                    <a:pt x="2451" y="342"/>
                  </a:lnTo>
                  <a:lnTo>
                    <a:pt x="1143" y="38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C5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6" name="object 2326" descr=""/>
            <p:cNvSpPr/>
            <p:nvPr/>
          </p:nvSpPr>
          <p:spPr>
            <a:xfrm>
              <a:off x="1925499" y="549758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70" y="0"/>
                  </a:moveTo>
                  <a:lnTo>
                    <a:pt x="1739" y="165"/>
                  </a:lnTo>
                  <a:lnTo>
                    <a:pt x="1422" y="342"/>
                  </a:lnTo>
                  <a:lnTo>
                    <a:pt x="1092" y="508"/>
                  </a:lnTo>
                  <a:lnTo>
                    <a:pt x="723" y="1193"/>
                  </a:lnTo>
                  <a:lnTo>
                    <a:pt x="0" y="2578"/>
                  </a:lnTo>
                  <a:lnTo>
                    <a:pt x="165" y="2705"/>
                  </a:lnTo>
                  <a:lnTo>
                    <a:pt x="495" y="2984"/>
                  </a:lnTo>
                  <a:lnTo>
                    <a:pt x="901" y="3111"/>
                  </a:lnTo>
                  <a:lnTo>
                    <a:pt x="1320" y="3124"/>
                  </a:lnTo>
                  <a:lnTo>
                    <a:pt x="1739" y="3009"/>
                  </a:lnTo>
                  <a:lnTo>
                    <a:pt x="1917" y="2895"/>
                  </a:lnTo>
                  <a:lnTo>
                    <a:pt x="2082" y="2768"/>
                  </a:lnTo>
                  <a:lnTo>
                    <a:pt x="2260" y="2641"/>
                  </a:lnTo>
                  <a:lnTo>
                    <a:pt x="2857" y="1841"/>
                  </a:lnTo>
                  <a:lnTo>
                    <a:pt x="3149" y="1435"/>
                  </a:lnTo>
                  <a:lnTo>
                    <a:pt x="2793" y="952"/>
                  </a:lnTo>
                  <a:lnTo>
                    <a:pt x="2425" y="48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448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7" name="object 2327" descr=""/>
            <p:cNvSpPr/>
            <p:nvPr/>
          </p:nvSpPr>
          <p:spPr>
            <a:xfrm>
              <a:off x="1895671" y="5509653"/>
              <a:ext cx="9525" cy="7620"/>
            </a:xfrm>
            <a:custGeom>
              <a:avLst/>
              <a:gdLst/>
              <a:ahLst/>
              <a:cxnLst/>
              <a:rect l="l" t="t" r="r" b="b"/>
              <a:pathLst>
                <a:path w="9525" h="7620">
                  <a:moveTo>
                    <a:pt x="5981" y="0"/>
                  </a:moveTo>
                  <a:lnTo>
                    <a:pt x="3429" y="1104"/>
                  </a:lnTo>
                  <a:lnTo>
                    <a:pt x="0" y="1219"/>
                  </a:lnTo>
                  <a:lnTo>
                    <a:pt x="876" y="2514"/>
                  </a:lnTo>
                  <a:lnTo>
                    <a:pt x="2603" y="1663"/>
                  </a:lnTo>
                  <a:lnTo>
                    <a:pt x="3632" y="2641"/>
                  </a:lnTo>
                  <a:lnTo>
                    <a:pt x="2717" y="3822"/>
                  </a:lnTo>
                  <a:lnTo>
                    <a:pt x="914" y="2819"/>
                  </a:lnTo>
                  <a:lnTo>
                    <a:pt x="88" y="4127"/>
                  </a:lnTo>
                  <a:lnTo>
                    <a:pt x="63" y="4508"/>
                  </a:lnTo>
                  <a:lnTo>
                    <a:pt x="685" y="4965"/>
                  </a:lnTo>
                  <a:lnTo>
                    <a:pt x="1384" y="5270"/>
                  </a:lnTo>
                  <a:lnTo>
                    <a:pt x="2171" y="5346"/>
                  </a:lnTo>
                  <a:lnTo>
                    <a:pt x="2755" y="5461"/>
                  </a:lnTo>
                  <a:lnTo>
                    <a:pt x="3200" y="5816"/>
                  </a:lnTo>
                  <a:lnTo>
                    <a:pt x="3873" y="6527"/>
                  </a:lnTo>
                  <a:lnTo>
                    <a:pt x="4191" y="6781"/>
                  </a:lnTo>
                  <a:lnTo>
                    <a:pt x="4533" y="6985"/>
                  </a:lnTo>
                  <a:lnTo>
                    <a:pt x="4927" y="7150"/>
                  </a:lnTo>
                  <a:lnTo>
                    <a:pt x="5334" y="7251"/>
                  </a:lnTo>
                  <a:lnTo>
                    <a:pt x="5753" y="7277"/>
                  </a:lnTo>
                  <a:lnTo>
                    <a:pt x="6197" y="7277"/>
                  </a:lnTo>
                  <a:lnTo>
                    <a:pt x="8394" y="4826"/>
                  </a:lnTo>
                  <a:lnTo>
                    <a:pt x="8255" y="4127"/>
                  </a:lnTo>
                  <a:lnTo>
                    <a:pt x="7632" y="3238"/>
                  </a:lnTo>
                  <a:lnTo>
                    <a:pt x="6629" y="2235"/>
                  </a:lnTo>
                  <a:lnTo>
                    <a:pt x="8826" y="2171"/>
                  </a:lnTo>
                  <a:lnTo>
                    <a:pt x="8966" y="1714"/>
                  </a:lnTo>
                  <a:lnTo>
                    <a:pt x="8902" y="1257"/>
                  </a:lnTo>
                  <a:lnTo>
                    <a:pt x="8674" y="838"/>
                  </a:lnTo>
                  <a:lnTo>
                    <a:pt x="8102" y="355"/>
                  </a:lnTo>
                  <a:lnTo>
                    <a:pt x="7429" y="139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CCAF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8" name="object 2328" descr=""/>
            <p:cNvSpPr/>
            <p:nvPr/>
          </p:nvSpPr>
          <p:spPr>
            <a:xfrm>
              <a:off x="1898643" y="550543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4432" y="0"/>
                  </a:moveTo>
                  <a:lnTo>
                    <a:pt x="3517" y="63"/>
                  </a:lnTo>
                  <a:lnTo>
                    <a:pt x="1689" y="165"/>
                  </a:lnTo>
                  <a:lnTo>
                    <a:pt x="1562" y="825"/>
                  </a:lnTo>
                  <a:lnTo>
                    <a:pt x="1447" y="1485"/>
                  </a:lnTo>
                  <a:lnTo>
                    <a:pt x="1320" y="2146"/>
                  </a:lnTo>
                  <a:lnTo>
                    <a:pt x="317" y="3175"/>
                  </a:lnTo>
                  <a:lnTo>
                    <a:pt x="0" y="3556"/>
                  </a:lnTo>
                  <a:lnTo>
                    <a:pt x="0" y="3898"/>
                  </a:lnTo>
                  <a:lnTo>
                    <a:pt x="254" y="4267"/>
                  </a:lnTo>
                  <a:lnTo>
                    <a:pt x="596" y="4597"/>
                  </a:lnTo>
                  <a:lnTo>
                    <a:pt x="1003" y="4749"/>
                  </a:lnTo>
                  <a:lnTo>
                    <a:pt x="1473" y="4724"/>
                  </a:lnTo>
                  <a:lnTo>
                    <a:pt x="2159" y="4622"/>
                  </a:lnTo>
                  <a:lnTo>
                    <a:pt x="2755" y="4330"/>
                  </a:lnTo>
                  <a:lnTo>
                    <a:pt x="3263" y="3860"/>
                  </a:lnTo>
                  <a:lnTo>
                    <a:pt x="4038" y="3035"/>
                  </a:lnTo>
                  <a:lnTo>
                    <a:pt x="4965" y="2324"/>
                  </a:lnTo>
                  <a:lnTo>
                    <a:pt x="5105" y="1092"/>
                  </a:lnTo>
                  <a:lnTo>
                    <a:pt x="5054" y="622"/>
                  </a:lnTo>
                  <a:lnTo>
                    <a:pt x="4838" y="254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438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9" name="object 2329" descr=""/>
            <p:cNvSpPr/>
            <p:nvPr/>
          </p:nvSpPr>
          <p:spPr>
            <a:xfrm>
              <a:off x="1898561" y="5507595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368" y="1066"/>
                  </a:moveTo>
                  <a:lnTo>
                    <a:pt x="241" y="1168"/>
                  </a:lnTo>
                  <a:lnTo>
                    <a:pt x="0" y="1295"/>
                  </a:lnTo>
                  <a:lnTo>
                    <a:pt x="76" y="1612"/>
                  </a:lnTo>
                  <a:lnTo>
                    <a:pt x="215" y="1854"/>
                  </a:lnTo>
                  <a:lnTo>
                    <a:pt x="330" y="2108"/>
                  </a:lnTo>
                  <a:lnTo>
                    <a:pt x="355" y="1765"/>
                  </a:lnTo>
                  <a:lnTo>
                    <a:pt x="368" y="1409"/>
                  </a:lnTo>
                  <a:lnTo>
                    <a:pt x="368" y="1066"/>
                  </a:lnTo>
                  <a:close/>
                </a:path>
                <a:path w="1905" h="3175">
                  <a:moveTo>
                    <a:pt x="1397" y="0"/>
                  </a:moveTo>
                  <a:lnTo>
                    <a:pt x="850" y="139"/>
                  </a:lnTo>
                  <a:lnTo>
                    <a:pt x="508" y="469"/>
                  </a:lnTo>
                  <a:lnTo>
                    <a:pt x="393" y="1028"/>
                  </a:lnTo>
                  <a:lnTo>
                    <a:pt x="736" y="685"/>
                  </a:lnTo>
                  <a:lnTo>
                    <a:pt x="1397" y="0"/>
                  </a:lnTo>
                  <a:close/>
                </a:path>
                <a:path w="1905" h="3175">
                  <a:moveTo>
                    <a:pt x="1905" y="2755"/>
                  </a:moveTo>
                  <a:lnTo>
                    <a:pt x="1790" y="2247"/>
                  </a:lnTo>
                  <a:lnTo>
                    <a:pt x="330" y="2133"/>
                  </a:lnTo>
                  <a:lnTo>
                    <a:pt x="393" y="2476"/>
                  </a:lnTo>
                  <a:lnTo>
                    <a:pt x="469" y="2819"/>
                  </a:lnTo>
                  <a:lnTo>
                    <a:pt x="533" y="3175"/>
                  </a:lnTo>
                  <a:lnTo>
                    <a:pt x="850" y="3149"/>
                  </a:lnTo>
                  <a:lnTo>
                    <a:pt x="1168" y="3111"/>
                  </a:lnTo>
                  <a:lnTo>
                    <a:pt x="1473" y="3048"/>
                  </a:lnTo>
                  <a:lnTo>
                    <a:pt x="1905" y="2755"/>
                  </a:lnTo>
                  <a:close/>
                </a:path>
              </a:pathLst>
            </a:custGeom>
            <a:solidFill>
              <a:srgbClr val="458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0" name="object 2330" descr=""/>
            <p:cNvSpPr/>
            <p:nvPr/>
          </p:nvSpPr>
          <p:spPr>
            <a:xfrm>
              <a:off x="1903106" y="5502131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019" y="0"/>
                  </a:moveTo>
                  <a:lnTo>
                    <a:pt x="1117" y="825"/>
                  </a:lnTo>
                  <a:lnTo>
                    <a:pt x="63" y="1181"/>
                  </a:lnTo>
                  <a:lnTo>
                    <a:pt x="12" y="1536"/>
                  </a:lnTo>
                  <a:lnTo>
                    <a:pt x="0" y="1879"/>
                  </a:lnTo>
                  <a:lnTo>
                    <a:pt x="50" y="2235"/>
                  </a:lnTo>
                  <a:lnTo>
                    <a:pt x="431" y="2578"/>
                  </a:lnTo>
                  <a:lnTo>
                    <a:pt x="800" y="2920"/>
                  </a:lnTo>
                  <a:lnTo>
                    <a:pt x="1181" y="3263"/>
                  </a:lnTo>
                  <a:lnTo>
                    <a:pt x="1638" y="3822"/>
                  </a:lnTo>
                  <a:lnTo>
                    <a:pt x="2235" y="3936"/>
                  </a:lnTo>
                  <a:lnTo>
                    <a:pt x="2908" y="3809"/>
                  </a:lnTo>
                  <a:lnTo>
                    <a:pt x="3327" y="3632"/>
                  </a:lnTo>
                  <a:lnTo>
                    <a:pt x="3606" y="3327"/>
                  </a:lnTo>
                  <a:lnTo>
                    <a:pt x="3746" y="2895"/>
                  </a:lnTo>
                  <a:lnTo>
                    <a:pt x="3581" y="2501"/>
                  </a:lnTo>
                  <a:lnTo>
                    <a:pt x="3505" y="2298"/>
                  </a:lnTo>
                  <a:lnTo>
                    <a:pt x="3251" y="2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37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1" name="object 2331" descr=""/>
            <p:cNvSpPr/>
            <p:nvPr/>
          </p:nvSpPr>
          <p:spPr>
            <a:xfrm>
              <a:off x="1903078" y="550539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904" y="0"/>
                  </a:moveTo>
                  <a:lnTo>
                    <a:pt x="1206" y="0"/>
                  </a:lnTo>
                  <a:lnTo>
                    <a:pt x="800" y="12"/>
                  </a:lnTo>
                  <a:lnTo>
                    <a:pt x="393" y="38"/>
                  </a:lnTo>
                  <a:lnTo>
                    <a:pt x="0" y="50"/>
                  </a:lnTo>
                  <a:lnTo>
                    <a:pt x="1701" y="1854"/>
                  </a:lnTo>
                  <a:lnTo>
                    <a:pt x="2158" y="1816"/>
                  </a:lnTo>
                  <a:lnTo>
                    <a:pt x="2616" y="1663"/>
                  </a:lnTo>
                  <a:lnTo>
                    <a:pt x="3238" y="1282"/>
                  </a:lnTo>
                  <a:lnTo>
                    <a:pt x="3708" y="825"/>
                  </a:lnTo>
                  <a:lnTo>
                    <a:pt x="3289" y="12"/>
                  </a:lnTo>
                  <a:lnTo>
                    <a:pt x="2603" y="12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rgbClr val="C4A9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2" name="object 2332" descr=""/>
            <p:cNvSpPr/>
            <p:nvPr/>
          </p:nvSpPr>
          <p:spPr>
            <a:xfrm>
              <a:off x="1904806" y="550288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84" y="2146"/>
                  </a:moveTo>
                  <a:lnTo>
                    <a:pt x="1841" y="2209"/>
                  </a:lnTo>
                  <a:lnTo>
                    <a:pt x="1570" y="2514"/>
                  </a:lnTo>
                  <a:lnTo>
                    <a:pt x="1816" y="3111"/>
                  </a:lnTo>
                  <a:lnTo>
                    <a:pt x="1536" y="3454"/>
                  </a:lnTo>
                  <a:lnTo>
                    <a:pt x="1016" y="3682"/>
                  </a:lnTo>
                  <a:lnTo>
                    <a:pt x="533" y="3784"/>
                  </a:lnTo>
                  <a:lnTo>
                    <a:pt x="203" y="4063"/>
                  </a:lnTo>
                  <a:lnTo>
                    <a:pt x="0" y="4495"/>
                  </a:lnTo>
                  <a:lnTo>
                    <a:pt x="46" y="5333"/>
                  </a:lnTo>
                  <a:lnTo>
                    <a:pt x="292" y="5816"/>
                  </a:lnTo>
                  <a:lnTo>
                    <a:pt x="673" y="6083"/>
                  </a:lnTo>
                  <a:lnTo>
                    <a:pt x="1104" y="6222"/>
                  </a:lnTo>
                  <a:lnTo>
                    <a:pt x="1574" y="6210"/>
                  </a:lnTo>
                  <a:lnTo>
                    <a:pt x="7334" y="3111"/>
                  </a:lnTo>
                  <a:lnTo>
                    <a:pt x="7325" y="2362"/>
                  </a:lnTo>
                  <a:lnTo>
                    <a:pt x="2590" y="2362"/>
                  </a:lnTo>
                  <a:lnTo>
                    <a:pt x="2184" y="2146"/>
                  </a:lnTo>
                  <a:close/>
                </a:path>
                <a:path w="7619" h="6350">
                  <a:moveTo>
                    <a:pt x="4610" y="0"/>
                  </a:moveTo>
                  <a:lnTo>
                    <a:pt x="4203" y="25"/>
                  </a:lnTo>
                  <a:lnTo>
                    <a:pt x="3810" y="330"/>
                  </a:lnTo>
                  <a:lnTo>
                    <a:pt x="3581" y="1104"/>
                  </a:lnTo>
                  <a:lnTo>
                    <a:pt x="3530" y="2006"/>
                  </a:lnTo>
                  <a:lnTo>
                    <a:pt x="2590" y="2362"/>
                  </a:lnTo>
                  <a:lnTo>
                    <a:pt x="7325" y="2362"/>
                  </a:lnTo>
                  <a:lnTo>
                    <a:pt x="7239" y="1701"/>
                  </a:lnTo>
                  <a:lnTo>
                    <a:pt x="6819" y="761"/>
                  </a:lnTo>
                  <a:lnTo>
                    <a:pt x="5054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4A7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3" name="object 2333" descr=""/>
            <p:cNvSpPr/>
            <p:nvPr/>
          </p:nvSpPr>
          <p:spPr>
            <a:xfrm>
              <a:off x="1909564" y="549685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327" y="0"/>
                  </a:moveTo>
                  <a:lnTo>
                    <a:pt x="1295" y="304"/>
                  </a:lnTo>
                  <a:lnTo>
                    <a:pt x="1168" y="1155"/>
                  </a:lnTo>
                  <a:lnTo>
                    <a:pt x="977" y="1968"/>
                  </a:lnTo>
                  <a:lnTo>
                    <a:pt x="177" y="2451"/>
                  </a:lnTo>
                  <a:lnTo>
                    <a:pt x="0" y="3403"/>
                  </a:lnTo>
                  <a:lnTo>
                    <a:pt x="38" y="4267"/>
                  </a:lnTo>
                  <a:lnTo>
                    <a:pt x="1092" y="4711"/>
                  </a:lnTo>
                  <a:lnTo>
                    <a:pt x="1498" y="4864"/>
                  </a:lnTo>
                  <a:lnTo>
                    <a:pt x="1905" y="4838"/>
                  </a:lnTo>
                  <a:lnTo>
                    <a:pt x="2286" y="4622"/>
                  </a:lnTo>
                  <a:lnTo>
                    <a:pt x="2908" y="4064"/>
                  </a:lnTo>
                  <a:lnTo>
                    <a:pt x="3314" y="3352"/>
                  </a:lnTo>
                  <a:lnTo>
                    <a:pt x="3987" y="2311"/>
                  </a:lnTo>
                  <a:lnTo>
                    <a:pt x="4178" y="1955"/>
                  </a:lnTo>
                  <a:lnTo>
                    <a:pt x="4330" y="1574"/>
                  </a:lnTo>
                  <a:lnTo>
                    <a:pt x="4343" y="1371"/>
                  </a:lnTo>
                  <a:lnTo>
                    <a:pt x="4394" y="965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5187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4" name="object 2334" descr=""/>
            <p:cNvSpPr/>
            <p:nvPr/>
          </p:nvSpPr>
          <p:spPr>
            <a:xfrm>
              <a:off x="1910657" y="5500143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314" y="0"/>
                  </a:moveTo>
                  <a:lnTo>
                    <a:pt x="2260" y="76"/>
                  </a:lnTo>
                  <a:lnTo>
                    <a:pt x="1130" y="927"/>
                  </a:lnTo>
                  <a:lnTo>
                    <a:pt x="0" y="1422"/>
                  </a:lnTo>
                  <a:lnTo>
                    <a:pt x="2006" y="3009"/>
                  </a:lnTo>
                  <a:lnTo>
                    <a:pt x="2489" y="2971"/>
                  </a:lnTo>
                  <a:lnTo>
                    <a:pt x="4343" y="1689"/>
                  </a:lnTo>
                  <a:lnTo>
                    <a:pt x="4279" y="118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A394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5" name="object 2335" descr=""/>
            <p:cNvSpPr/>
            <p:nvPr/>
          </p:nvSpPr>
          <p:spPr>
            <a:xfrm>
              <a:off x="1908617" y="550203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95" y="0"/>
                  </a:moveTo>
                  <a:lnTo>
                    <a:pt x="1269" y="165"/>
                  </a:lnTo>
                  <a:lnTo>
                    <a:pt x="380" y="228"/>
                  </a:lnTo>
                  <a:lnTo>
                    <a:pt x="0" y="1181"/>
                  </a:lnTo>
                  <a:lnTo>
                    <a:pt x="330" y="1206"/>
                  </a:lnTo>
                  <a:lnTo>
                    <a:pt x="647" y="1244"/>
                  </a:lnTo>
                  <a:lnTo>
                    <a:pt x="977" y="1295"/>
                  </a:lnTo>
                  <a:lnTo>
                    <a:pt x="2031" y="1879"/>
                  </a:lnTo>
                  <a:lnTo>
                    <a:pt x="2959" y="2146"/>
                  </a:lnTo>
                  <a:lnTo>
                    <a:pt x="2984" y="406"/>
                  </a:lnTo>
                  <a:lnTo>
                    <a:pt x="2679" y="266"/>
                  </a:lnTo>
                  <a:lnTo>
                    <a:pt x="2387" y="139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DF5E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6" name="object 2336" descr=""/>
            <p:cNvSpPr/>
            <p:nvPr/>
          </p:nvSpPr>
          <p:spPr>
            <a:xfrm>
              <a:off x="1905284" y="55001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76" y="647"/>
                  </a:lnTo>
                  <a:lnTo>
                    <a:pt x="508" y="914"/>
                  </a:lnTo>
                  <a:lnTo>
                    <a:pt x="1092" y="1016"/>
                  </a:lnTo>
                  <a:lnTo>
                    <a:pt x="1003" y="381"/>
                  </a:lnTo>
                  <a:lnTo>
                    <a:pt x="635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67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7" name="object 2337" descr=""/>
            <p:cNvSpPr/>
            <p:nvPr/>
          </p:nvSpPr>
          <p:spPr>
            <a:xfrm>
              <a:off x="1906343" y="55044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66" y="0"/>
                  </a:moveTo>
                  <a:lnTo>
                    <a:pt x="177" y="342"/>
                  </a:lnTo>
                  <a:lnTo>
                    <a:pt x="88" y="673"/>
                  </a:lnTo>
                  <a:lnTo>
                    <a:pt x="0" y="1016"/>
                  </a:lnTo>
                  <a:lnTo>
                    <a:pt x="355" y="952"/>
                  </a:lnTo>
                  <a:lnTo>
                    <a:pt x="698" y="889"/>
                  </a:lnTo>
                  <a:lnTo>
                    <a:pt x="1054" y="82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D26D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8" name="object 2338" descr=""/>
            <p:cNvSpPr/>
            <p:nvPr/>
          </p:nvSpPr>
          <p:spPr>
            <a:xfrm>
              <a:off x="1907183" y="549482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387" y="0"/>
                  </a:moveTo>
                  <a:lnTo>
                    <a:pt x="0" y="228"/>
                  </a:lnTo>
                  <a:lnTo>
                    <a:pt x="622" y="1003"/>
                  </a:lnTo>
                  <a:lnTo>
                    <a:pt x="1523" y="952"/>
                  </a:lnTo>
                  <a:lnTo>
                    <a:pt x="2374" y="1066"/>
                  </a:lnTo>
                  <a:lnTo>
                    <a:pt x="2374" y="711"/>
                  </a:lnTo>
                  <a:lnTo>
                    <a:pt x="2387" y="355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63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9" name="object 2339" descr=""/>
            <p:cNvSpPr/>
            <p:nvPr/>
          </p:nvSpPr>
          <p:spPr>
            <a:xfrm>
              <a:off x="1940794" y="552935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5308" y="0"/>
                  </a:moveTo>
                  <a:lnTo>
                    <a:pt x="0" y="4025"/>
                  </a:lnTo>
                  <a:lnTo>
                    <a:pt x="914" y="4318"/>
                  </a:lnTo>
                  <a:lnTo>
                    <a:pt x="2705" y="3352"/>
                  </a:lnTo>
                  <a:lnTo>
                    <a:pt x="3809" y="3225"/>
                  </a:lnTo>
                  <a:lnTo>
                    <a:pt x="4952" y="2882"/>
                  </a:lnTo>
                  <a:lnTo>
                    <a:pt x="5968" y="3670"/>
                  </a:lnTo>
                  <a:lnTo>
                    <a:pt x="8153" y="3771"/>
                  </a:lnTo>
                  <a:lnTo>
                    <a:pt x="8153" y="3441"/>
                  </a:lnTo>
                  <a:lnTo>
                    <a:pt x="8127" y="2781"/>
                  </a:lnTo>
                  <a:lnTo>
                    <a:pt x="5753" y="50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C48A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0" name="object 2340" descr=""/>
            <p:cNvSpPr/>
            <p:nvPr/>
          </p:nvSpPr>
          <p:spPr>
            <a:xfrm>
              <a:off x="1948199" y="553407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838" y="0"/>
                  </a:moveTo>
                  <a:lnTo>
                    <a:pt x="0" y="444"/>
                  </a:lnTo>
                  <a:lnTo>
                    <a:pt x="63" y="863"/>
                  </a:lnTo>
                  <a:lnTo>
                    <a:pt x="863" y="1270"/>
                  </a:lnTo>
                  <a:lnTo>
                    <a:pt x="1587" y="838"/>
                  </a:lnTo>
                  <a:lnTo>
                    <a:pt x="1600" y="419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85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1" name="object 2341" descr=""/>
            <p:cNvSpPr/>
            <p:nvPr/>
          </p:nvSpPr>
          <p:spPr>
            <a:xfrm>
              <a:off x="1948792" y="5530703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330" y="0"/>
                  </a:moveTo>
                  <a:lnTo>
                    <a:pt x="0" y="304"/>
                  </a:lnTo>
                  <a:lnTo>
                    <a:pt x="292" y="1219"/>
                  </a:lnTo>
                  <a:lnTo>
                    <a:pt x="127" y="1422"/>
                  </a:lnTo>
                  <a:lnTo>
                    <a:pt x="469" y="1282"/>
                  </a:lnTo>
                  <a:lnTo>
                    <a:pt x="825" y="1142"/>
                  </a:lnTo>
                  <a:lnTo>
                    <a:pt x="1168" y="1003"/>
                  </a:lnTo>
                  <a:lnTo>
                    <a:pt x="1181" y="761"/>
                  </a:lnTo>
                  <a:lnTo>
                    <a:pt x="1231" y="26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E2D8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2" name="object 2342" descr=""/>
            <p:cNvSpPr/>
            <p:nvPr/>
          </p:nvSpPr>
          <p:spPr>
            <a:xfrm>
              <a:off x="1933794" y="5530503"/>
              <a:ext cx="10795" cy="6350"/>
            </a:xfrm>
            <a:custGeom>
              <a:avLst/>
              <a:gdLst/>
              <a:ahLst/>
              <a:cxnLst/>
              <a:rect l="l" t="t" r="r" b="b"/>
              <a:pathLst>
                <a:path w="10794" h="6350">
                  <a:moveTo>
                    <a:pt x="4152" y="0"/>
                  </a:moveTo>
                  <a:lnTo>
                    <a:pt x="1562" y="596"/>
                  </a:lnTo>
                  <a:lnTo>
                    <a:pt x="0" y="3403"/>
                  </a:lnTo>
                  <a:lnTo>
                    <a:pt x="863" y="5181"/>
                  </a:lnTo>
                  <a:lnTo>
                    <a:pt x="2628" y="5499"/>
                  </a:lnTo>
                  <a:lnTo>
                    <a:pt x="4749" y="6248"/>
                  </a:lnTo>
                  <a:lnTo>
                    <a:pt x="5168" y="6134"/>
                  </a:lnTo>
                  <a:lnTo>
                    <a:pt x="5511" y="5727"/>
                  </a:lnTo>
                  <a:lnTo>
                    <a:pt x="5930" y="5448"/>
                  </a:lnTo>
                  <a:lnTo>
                    <a:pt x="6273" y="5041"/>
                  </a:lnTo>
                  <a:lnTo>
                    <a:pt x="6589" y="4737"/>
                  </a:lnTo>
                  <a:lnTo>
                    <a:pt x="7188" y="3124"/>
                  </a:lnTo>
                  <a:lnTo>
                    <a:pt x="9933" y="3124"/>
                  </a:lnTo>
                  <a:lnTo>
                    <a:pt x="10414" y="2603"/>
                  </a:lnTo>
                  <a:lnTo>
                    <a:pt x="10405" y="2451"/>
                  </a:lnTo>
                  <a:lnTo>
                    <a:pt x="7658" y="2451"/>
                  </a:lnTo>
                  <a:lnTo>
                    <a:pt x="7557" y="596"/>
                  </a:lnTo>
                  <a:lnTo>
                    <a:pt x="7061" y="88"/>
                  </a:lnTo>
                  <a:lnTo>
                    <a:pt x="4152" y="0"/>
                  </a:lnTo>
                  <a:close/>
                </a:path>
                <a:path w="10794" h="6350">
                  <a:moveTo>
                    <a:pt x="5631" y="5727"/>
                  </a:moveTo>
                  <a:close/>
                </a:path>
                <a:path w="10794" h="6350">
                  <a:moveTo>
                    <a:pt x="9933" y="3124"/>
                  </a:moveTo>
                  <a:lnTo>
                    <a:pt x="7188" y="3124"/>
                  </a:lnTo>
                  <a:lnTo>
                    <a:pt x="9055" y="4076"/>
                  </a:lnTo>
                  <a:lnTo>
                    <a:pt x="9933" y="3124"/>
                  </a:lnTo>
                  <a:close/>
                </a:path>
                <a:path w="10794" h="6350">
                  <a:moveTo>
                    <a:pt x="9867" y="1714"/>
                  </a:moveTo>
                  <a:lnTo>
                    <a:pt x="8706" y="2146"/>
                  </a:lnTo>
                  <a:lnTo>
                    <a:pt x="7658" y="2451"/>
                  </a:lnTo>
                  <a:lnTo>
                    <a:pt x="10405" y="2451"/>
                  </a:lnTo>
                  <a:lnTo>
                    <a:pt x="10373" y="2133"/>
                  </a:lnTo>
                  <a:lnTo>
                    <a:pt x="9867" y="1714"/>
                  </a:lnTo>
                  <a:close/>
                </a:path>
              </a:pathLst>
            </a:custGeom>
            <a:solidFill>
              <a:srgbClr val="D6C3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3" name="object 2343" descr=""/>
            <p:cNvSpPr/>
            <p:nvPr/>
          </p:nvSpPr>
          <p:spPr>
            <a:xfrm>
              <a:off x="1943673" y="5531726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324" y="0"/>
                  </a:moveTo>
                  <a:lnTo>
                    <a:pt x="1104" y="482"/>
                  </a:lnTo>
                  <a:lnTo>
                    <a:pt x="0" y="495"/>
                  </a:lnTo>
                  <a:lnTo>
                    <a:pt x="25" y="952"/>
                  </a:lnTo>
                  <a:lnTo>
                    <a:pt x="63" y="1409"/>
                  </a:lnTo>
                  <a:lnTo>
                    <a:pt x="88" y="1866"/>
                  </a:lnTo>
                  <a:lnTo>
                    <a:pt x="3086" y="1295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D9CC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4" name="object 2344" descr=""/>
            <p:cNvSpPr/>
            <p:nvPr/>
          </p:nvSpPr>
          <p:spPr>
            <a:xfrm>
              <a:off x="1936986" y="5535940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8" y="0"/>
                  </a:moveTo>
                  <a:lnTo>
                    <a:pt x="0" y="469"/>
                  </a:lnTo>
                  <a:lnTo>
                    <a:pt x="266" y="1397"/>
                  </a:lnTo>
                  <a:lnTo>
                    <a:pt x="622" y="1765"/>
                  </a:lnTo>
                  <a:lnTo>
                    <a:pt x="1346" y="2489"/>
                  </a:lnTo>
                  <a:lnTo>
                    <a:pt x="2082" y="2438"/>
                  </a:lnTo>
                  <a:lnTo>
                    <a:pt x="2451" y="2400"/>
                  </a:lnTo>
                  <a:lnTo>
                    <a:pt x="2603" y="2311"/>
                  </a:lnTo>
                  <a:lnTo>
                    <a:pt x="2755" y="1930"/>
                  </a:lnTo>
                  <a:lnTo>
                    <a:pt x="2679" y="1739"/>
                  </a:lnTo>
                  <a:lnTo>
                    <a:pt x="2451" y="1549"/>
                  </a:lnTo>
                  <a:lnTo>
                    <a:pt x="2412" y="1130"/>
                  </a:lnTo>
                  <a:lnTo>
                    <a:pt x="2362" y="711"/>
                  </a:lnTo>
                  <a:lnTo>
                    <a:pt x="2324" y="292"/>
                  </a:lnTo>
                  <a:lnTo>
                    <a:pt x="1625" y="292"/>
                  </a:lnTo>
                  <a:lnTo>
                    <a:pt x="1282" y="30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E9B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5" name="object 2345" descr=""/>
            <p:cNvSpPr/>
            <p:nvPr/>
          </p:nvSpPr>
          <p:spPr>
            <a:xfrm>
              <a:off x="1939414" y="553748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" y="0"/>
                  </a:moveTo>
                  <a:lnTo>
                    <a:pt x="0" y="292"/>
                  </a:lnTo>
                  <a:lnTo>
                    <a:pt x="0" y="571"/>
                  </a:lnTo>
                  <a:lnTo>
                    <a:pt x="25" y="863"/>
                  </a:lnTo>
                  <a:lnTo>
                    <a:pt x="342" y="1003"/>
                  </a:lnTo>
                  <a:lnTo>
                    <a:pt x="685" y="1066"/>
                  </a:lnTo>
                  <a:lnTo>
                    <a:pt x="1028" y="1041"/>
                  </a:lnTo>
                  <a:lnTo>
                    <a:pt x="901" y="495"/>
                  </a:lnTo>
                  <a:lnTo>
                    <a:pt x="660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BE0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6" name="object 2346" descr=""/>
            <p:cNvSpPr/>
            <p:nvPr/>
          </p:nvSpPr>
          <p:spPr>
            <a:xfrm>
              <a:off x="1939348" y="553517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04" y="0"/>
                  </a:moveTo>
                  <a:lnTo>
                    <a:pt x="469" y="114"/>
                  </a:lnTo>
                  <a:lnTo>
                    <a:pt x="127" y="520"/>
                  </a:lnTo>
                  <a:lnTo>
                    <a:pt x="0" y="1130"/>
                  </a:lnTo>
                  <a:lnTo>
                    <a:pt x="368" y="749"/>
                  </a:lnTo>
                  <a:lnTo>
                    <a:pt x="736" y="381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D6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7" name="object 2347" descr=""/>
            <p:cNvSpPr/>
            <p:nvPr/>
          </p:nvSpPr>
          <p:spPr>
            <a:xfrm>
              <a:off x="1925398" y="553304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978" y="0"/>
                  </a:moveTo>
                  <a:lnTo>
                    <a:pt x="1993" y="1739"/>
                  </a:lnTo>
                  <a:lnTo>
                    <a:pt x="2921" y="3809"/>
                  </a:lnTo>
                  <a:lnTo>
                    <a:pt x="0" y="3047"/>
                  </a:lnTo>
                  <a:lnTo>
                    <a:pt x="12" y="4444"/>
                  </a:lnTo>
                  <a:lnTo>
                    <a:pt x="101" y="4775"/>
                  </a:lnTo>
                  <a:lnTo>
                    <a:pt x="241" y="5435"/>
                  </a:lnTo>
                  <a:lnTo>
                    <a:pt x="596" y="5753"/>
                  </a:lnTo>
                  <a:lnTo>
                    <a:pt x="965" y="5765"/>
                  </a:lnTo>
                  <a:lnTo>
                    <a:pt x="1358" y="5511"/>
                  </a:lnTo>
                  <a:lnTo>
                    <a:pt x="4140" y="5257"/>
                  </a:lnTo>
                  <a:lnTo>
                    <a:pt x="4559" y="5054"/>
                  </a:lnTo>
                  <a:lnTo>
                    <a:pt x="4978" y="4825"/>
                  </a:lnTo>
                  <a:lnTo>
                    <a:pt x="5372" y="4571"/>
                  </a:lnTo>
                  <a:lnTo>
                    <a:pt x="6108" y="4140"/>
                  </a:lnTo>
                  <a:lnTo>
                    <a:pt x="7137" y="4267"/>
                  </a:lnTo>
                  <a:lnTo>
                    <a:pt x="7607" y="3352"/>
                  </a:lnTo>
                  <a:lnTo>
                    <a:pt x="8242" y="2679"/>
                  </a:lnTo>
                  <a:lnTo>
                    <a:pt x="8305" y="1917"/>
                  </a:lnTo>
                  <a:lnTo>
                    <a:pt x="7899" y="1104"/>
                  </a:lnTo>
                  <a:lnTo>
                    <a:pt x="7124" y="215"/>
                  </a:lnTo>
                  <a:lnTo>
                    <a:pt x="6083" y="25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DBC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8" name="object 2348" descr=""/>
            <p:cNvSpPr/>
            <p:nvPr/>
          </p:nvSpPr>
          <p:spPr>
            <a:xfrm>
              <a:off x="1933012" y="553384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95" y="0"/>
                  </a:moveTo>
                  <a:lnTo>
                    <a:pt x="203" y="101"/>
                  </a:lnTo>
                  <a:lnTo>
                    <a:pt x="38" y="520"/>
                  </a:lnTo>
                  <a:lnTo>
                    <a:pt x="0" y="2552"/>
                  </a:lnTo>
                  <a:lnTo>
                    <a:pt x="1371" y="3048"/>
                  </a:lnTo>
                  <a:lnTo>
                    <a:pt x="2654" y="3975"/>
                  </a:lnTo>
                  <a:lnTo>
                    <a:pt x="4229" y="3492"/>
                  </a:lnTo>
                  <a:lnTo>
                    <a:pt x="5257" y="2400"/>
                  </a:lnTo>
                  <a:lnTo>
                    <a:pt x="4191" y="901"/>
                  </a:lnTo>
                  <a:lnTo>
                    <a:pt x="2552" y="520"/>
                  </a:lnTo>
                  <a:lnTo>
                    <a:pt x="889" y="203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DEDC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9" name="object 2349" descr=""/>
            <p:cNvSpPr/>
            <p:nvPr/>
          </p:nvSpPr>
          <p:spPr>
            <a:xfrm>
              <a:off x="1932255" y="553991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968" y="0"/>
                  </a:moveTo>
                  <a:lnTo>
                    <a:pt x="863" y="304"/>
                  </a:lnTo>
                  <a:lnTo>
                    <a:pt x="0" y="533"/>
                  </a:lnTo>
                  <a:lnTo>
                    <a:pt x="0" y="1269"/>
                  </a:lnTo>
                  <a:lnTo>
                    <a:pt x="812" y="1803"/>
                  </a:lnTo>
                  <a:lnTo>
                    <a:pt x="1130" y="1765"/>
                  </a:lnTo>
                  <a:lnTo>
                    <a:pt x="1447" y="1714"/>
                  </a:lnTo>
                  <a:lnTo>
                    <a:pt x="1777" y="1676"/>
                  </a:lnTo>
                  <a:lnTo>
                    <a:pt x="1676" y="106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D79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0" name="object 2350" descr=""/>
            <p:cNvSpPr/>
            <p:nvPr/>
          </p:nvSpPr>
          <p:spPr>
            <a:xfrm>
              <a:off x="1925424" y="55384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215" y="0"/>
                  </a:moveTo>
                  <a:lnTo>
                    <a:pt x="126" y="254"/>
                  </a:lnTo>
                  <a:lnTo>
                    <a:pt x="0" y="787"/>
                  </a:lnTo>
                  <a:lnTo>
                    <a:pt x="609" y="850"/>
                  </a:lnTo>
                  <a:lnTo>
                    <a:pt x="1015" y="558"/>
                  </a:lnTo>
                  <a:lnTo>
                    <a:pt x="1333" y="76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1" name="object 2351" descr=""/>
            <p:cNvSpPr/>
            <p:nvPr/>
          </p:nvSpPr>
          <p:spPr>
            <a:xfrm>
              <a:off x="1919690" y="554117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0" y="0"/>
                  </a:moveTo>
                  <a:lnTo>
                    <a:pt x="507" y="1231"/>
                  </a:lnTo>
                  <a:lnTo>
                    <a:pt x="609" y="1485"/>
                  </a:lnTo>
                  <a:lnTo>
                    <a:pt x="1396" y="1003"/>
                  </a:lnTo>
                  <a:lnTo>
                    <a:pt x="1574" y="457"/>
                  </a:lnTo>
                  <a:lnTo>
                    <a:pt x="1219" y="7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C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2" name="object 2352" descr=""/>
            <p:cNvSpPr/>
            <p:nvPr/>
          </p:nvSpPr>
          <p:spPr>
            <a:xfrm>
              <a:off x="1912400" y="5529072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79">
                  <a:moveTo>
                    <a:pt x="3238" y="0"/>
                  </a:moveTo>
                  <a:lnTo>
                    <a:pt x="0" y="2349"/>
                  </a:lnTo>
                  <a:lnTo>
                    <a:pt x="507" y="2743"/>
                  </a:lnTo>
                  <a:lnTo>
                    <a:pt x="825" y="2819"/>
                  </a:lnTo>
                  <a:lnTo>
                    <a:pt x="1130" y="2920"/>
                  </a:lnTo>
                  <a:lnTo>
                    <a:pt x="1435" y="3047"/>
                  </a:lnTo>
                  <a:lnTo>
                    <a:pt x="2082" y="3594"/>
                  </a:lnTo>
                  <a:lnTo>
                    <a:pt x="3022" y="3416"/>
                  </a:lnTo>
                  <a:lnTo>
                    <a:pt x="3670" y="3949"/>
                  </a:lnTo>
                  <a:lnTo>
                    <a:pt x="5651" y="4152"/>
                  </a:lnTo>
                  <a:lnTo>
                    <a:pt x="6870" y="3759"/>
                  </a:lnTo>
                  <a:lnTo>
                    <a:pt x="7734" y="4800"/>
                  </a:lnTo>
                  <a:lnTo>
                    <a:pt x="8826" y="4940"/>
                  </a:lnTo>
                  <a:lnTo>
                    <a:pt x="9436" y="4521"/>
                  </a:lnTo>
                  <a:lnTo>
                    <a:pt x="9550" y="3924"/>
                  </a:lnTo>
                  <a:lnTo>
                    <a:pt x="9436" y="3238"/>
                  </a:lnTo>
                  <a:lnTo>
                    <a:pt x="6146" y="1409"/>
                  </a:lnTo>
                  <a:lnTo>
                    <a:pt x="5651" y="1193"/>
                  </a:lnTo>
                  <a:lnTo>
                    <a:pt x="4825" y="558"/>
                  </a:lnTo>
                  <a:lnTo>
                    <a:pt x="4521" y="355"/>
                  </a:lnTo>
                  <a:lnTo>
                    <a:pt x="4190" y="190"/>
                  </a:lnTo>
                  <a:lnTo>
                    <a:pt x="3835" y="101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DFC2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3" name="object 2353" descr=""/>
            <p:cNvSpPr/>
            <p:nvPr/>
          </p:nvSpPr>
          <p:spPr>
            <a:xfrm>
              <a:off x="1921225" y="553100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2667" y="0"/>
                  </a:moveTo>
                  <a:lnTo>
                    <a:pt x="25" y="2349"/>
                  </a:lnTo>
                  <a:lnTo>
                    <a:pt x="0" y="3009"/>
                  </a:lnTo>
                  <a:lnTo>
                    <a:pt x="876" y="3187"/>
                  </a:lnTo>
                  <a:lnTo>
                    <a:pt x="1752" y="3340"/>
                  </a:lnTo>
                  <a:lnTo>
                    <a:pt x="2387" y="4063"/>
                  </a:lnTo>
                  <a:lnTo>
                    <a:pt x="2984" y="5067"/>
                  </a:lnTo>
                  <a:lnTo>
                    <a:pt x="3898" y="5079"/>
                  </a:lnTo>
                  <a:lnTo>
                    <a:pt x="4889" y="4864"/>
                  </a:lnTo>
                  <a:lnTo>
                    <a:pt x="6083" y="2438"/>
                  </a:lnTo>
                  <a:lnTo>
                    <a:pt x="5715" y="1765"/>
                  </a:lnTo>
                  <a:lnTo>
                    <a:pt x="5295" y="1142"/>
                  </a:lnTo>
                  <a:lnTo>
                    <a:pt x="4762" y="673"/>
                  </a:lnTo>
                  <a:lnTo>
                    <a:pt x="4076" y="368"/>
                  </a:lnTo>
                  <a:lnTo>
                    <a:pt x="3390" y="101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DCB7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4" name="object 2354" descr=""/>
            <p:cNvSpPr/>
            <p:nvPr/>
          </p:nvSpPr>
          <p:spPr>
            <a:xfrm>
              <a:off x="1921311" y="5535061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298" y="0"/>
                  </a:moveTo>
                  <a:lnTo>
                    <a:pt x="1384" y="177"/>
                  </a:lnTo>
                  <a:lnTo>
                    <a:pt x="444" y="304"/>
                  </a:lnTo>
                  <a:lnTo>
                    <a:pt x="0" y="1295"/>
                  </a:lnTo>
                  <a:lnTo>
                    <a:pt x="571" y="1816"/>
                  </a:lnTo>
                  <a:lnTo>
                    <a:pt x="1371" y="1727"/>
                  </a:lnTo>
                  <a:lnTo>
                    <a:pt x="2019" y="2032"/>
                  </a:lnTo>
                  <a:lnTo>
                    <a:pt x="2362" y="2120"/>
                  </a:lnTo>
                  <a:lnTo>
                    <a:pt x="2705" y="2159"/>
                  </a:lnTo>
                  <a:lnTo>
                    <a:pt x="3048" y="2133"/>
                  </a:lnTo>
                  <a:lnTo>
                    <a:pt x="3721" y="1397"/>
                  </a:lnTo>
                  <a:lnTo>
                    <a:pt x="5842" y="2311"/>
                  </a:lnTo>
                  <a:lnTo>
                    <a:pt x="5295" y="165"/>
                  </a:lnTo>
                  <a:lnTo>
                    <a:pt x="4292" y="114"/>
                  </a:lnTo>
                  <a:lnTo>
                    <a:pt x="3302" y="5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B96D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5" name="object 2355" descr=""/>
            <p:cNvSpPr/>
            <p:nvPr/>
          </p:nvSpPr>
          <p:spPr>
            <a:xfrm>
              <a:off x="1913338" y="5537346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590" y="0"/>
                  </a:moveTo>
                  <a:lnTo>
                    <a:pt x="1892" y="0"/>
                  </a:lnTo>
                  <a:lnTo>
                    <a:pt x="1193" y="12"/>
                  </a:lnTo>
                  <a:lnTo>
                    <a:pt x="368" y="12"/>
                  </a:lnTo>
                  <a:lnTo>
                    <a:pt x="241" y="127"/>
                  </a:lnTo>
                  <a:lnTo>
                    <a:pt x="114" y="368"/>
                  </a:lnTo>
                  <a:lnTo>
                    <a:pt x="0" y="596"/>
                  </a:lnTo>
                  <a:lnTo>
                    <a:pt x="114" y="838"/>
                  </a:lnTo>
                  <a:lnTo>
                    <a:pt x="482" y="1079"/>
                  </a:lnTo>
                  <a:lnTo>
                    <a:pt x="457" y="1409"/>
                  </a:lnTo>
                  <a:lnTo>
                    <a:pt x="495" y="1739"/>
                  </a:lnTo>
                  <a:lnTo>
                    <a:pt x="596" y="2057"/>
                  </a:lnTo>
                  <a:lnTo>
                    <a:pt x="1219" y="2032"/>
                  </a:lnTo>
                  <a:lnTo>
                    <a:pt x="1841" y="1993"/>
                  </a:lnTo>
                  <a:lnTo>
                    <a:pt x="2451" y="1968"/>
                  </a:lnTo>
                  <a:lnTo>
                    <a:pt x="2501" y="1308"/>
                  </a:lnTo>
                  <a:lnTo>
                    <a:pt x="2539" y="660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994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6" name="object 2356" descr=""/>
            <p:cNvSpPr/>
            <p:nvPr/>
          </p:nvSpPr>
          <p:spPr>
            <a:xfrm>
              <a:off x="1921249" y="553632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838" y="0"/>
                  </a:moveTo>
                  <a:lnTo>
                    <a:pt x="63" y="38"/>
                  </a:lnTo>
                  <a:lnTo>
                    <a:pt x="38" y="444"/>
                  </a:lnTo>
                  <a:lnTo>
                    <a:pt x="25" y="850"/>
                  </a:lnTo>
                  <a:lnTo>
                    <a:pt x="0" y="1257"/>
                  </a:lnTo>
                  <a:lnTo>
                    <a:pt x="2082" y="762"/>
                  </a:lnTo>
                  <a:lnTo>
                    <a:pt x="1574" y="63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954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7" name="object 2357" descr=""/>
            <p:cNvSpPr/>
            <p:nvPr/>
          </p:nvSpPr>
          <p:spPr>
            <a:xfrm>
              <a:off x="1924361" y="553469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806" y="0"/>
                  </a:moveTo>
                  <a:lnTo>
                    <a:pt x="2501" y="342"/>
                  </a:lnTo>
                  <a:lnTo>
                    <a:pt x="2247" y="533"/>
                  </a:lnTo>
                  <a:lnTo>
                    <a:pt x="1968" y="1727"/>
                  </a:lnTo>
                  <a:lnTo>
                    <a:pt x="622" y="1701"/>
                  </a:lnTo>
                  <a:lnTo>
                    <a:pt x="0" y="2501"/>
                  </a:lnTo>
                  <a:lnTo>
                    <a:pt x="698" y="2705"/>
                  </a:lnTo>
                  <a:lnTo>
                    <a:pt x="1054" y="2794"/>
                  </a:lnTo>
                  <a:lnTo>
                    <a:pt x="2019" y="2451"/>
                  </a:lnTo>
                  <a:lnTo>
                    <a:pt x="3136" y="2311"/>
                  </a:lnTo>
                  <a:lnTo>
                    <a:pt x="5549" y="546"/>
                  </a:lnTo>
                  <a:lnTo>
                    <a:pt x="3860" y="711"/>
                  </a:lnTo>
                  <a:lnTo>
                    <a:pt x="3289" y="444"/>
                  </a:lnTo>
                  <a:lnTo>
                    <a:pt x="3073" y="12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8" name="object 2358" descr=""/>
            <p:cNvSpPr/>
            <p:nvPr/>
          </p:nvSpPr>
          <p:spPr>
            <a:xfrm>
              <a:off x="1905731" y="552607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387" y="0"/>
                  </a:moveTo>
                  <a:lnTo>
                    <a:pt x="2032" y="88"/>
                  </a:lnTo>
                  <a:lnTo>
                    <a:pt x="1816" y="812"/>
                  </a:lnTo>
                  <a:lnTo>
                    <a:pt x="1701" y="1282"/>
                  </a:lnTo>
                  <a:lnTo>
                    <a:pt x="1663" y="1511"/>
                  </a:lnTo>
                  <a:lnTo>
                    <a:pt x="1663" y="1968"/>
                  </a:lnTo>
                  <a:lnTo>
                    <a:pt x="1689" y="2870"/>
                  </a:lnTo>
                  <a:lnTo>
                    <a:pt x="1295" y="3124"/>
                  </a:lnTo>
                  <a:lnTo>
                    <a:pt x="469" y="3581"/>
                  </a:lnTo>
                  <a:lnTo>
                    <a:pt x="190" y="3975"/>
                  </a:lnTo>
                  <a:lnTo>
                    <a:pt x="25" y="4419"/>
                  </a:lnTo>
                  <a:lnTo>
                    <a:pt x="0" y="4902"/>
                  </a:lnTo>
                  <a:lnTo>
                    <a:pt x="63" y="5372"/>
                  </a:lnTo>
                  <a:lnTo>
                    <a:pt x="254" y="5791"/>
                  </a:lnTo>
                  <a:lnTo>
                    <a:pt x="571" y="6159"/>
                  </a:lnTo>
                  <a:lnTo>
                    <a:pt x="1092" y="6362"/>
                  </a:lnTo>
                  <a:lnTo>
                    <a:pt x="1422" y="6172"/>
                  </a:lnTo>
                  <a:lnTo>
                    <a:pt x="1612" y="5676"/>
                  </a:lnTo>
                  <a:lnTo>
                    <a:pt x="2832" y="4800"/>
                  </a:lnTo>
                  <a:lnTo>
                    <a:pt x="3136" y="4610"/>
                  </a:lnTo>
                  <a:lnTo>
                    <a:pt x="3352" y="4356"/>
                  </a:lnTo>
                  <a:lnTo>
                    <a:pt x="3479" y="4013"/>
                  </a:lnTo>
                  <a:lnTo>
                    <a:pt x="3975" y="3873"/>
                  </a:lnTo>
                  <a:lnTo>
                    <a:pt x="4546" y="4241"/>
                  </a:lnTo>
                  <a:lnTo>
                    <a:pt x="5003" y="3822"/>
                  </a:lnTo>
                  <a:lnTo>
                    <a:pt x="5499" y="3111"/>
                  </a:lnTo>
                  <a:lnTo>
                    <a:pt x="5715" y="2400"/>
                  </a:lnTo>
                  <a:lnTo>
                    <a:pt x="4914" y="1739"/>
                  </a:lnTo>
                  <a:lnTo>
                    <a:pt x="4533" y="850"/>
                  </a:lnTo>
                  <a:lnTo>
                    <a:pt x="3733" y="673"/>
                  </a:lnTo>
                  <a:lnTo>
                    <a:pt x="2908" y="546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D4BC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9" name="object 2359" descr=""/>
            <p:cNvSpPr/>
            <p:nvPr/>
          </p:nvSpPr>
          <p:spPr>
            <a:xfrm>
              <a:off x="1906471" y="553635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829" y="0"/>
                  </a:moveTo>
                  <a:lnTo>
                    <a:pt x="5143" y="0"/>
                  </a:lnTo>
                  <a:lnTo>
                    <a:pt x="3670" y="1295"/>
                  </a:lnTo>
                  <a:lnTo>
                    <a:pt x="1397" y="419"/>
                  </a:lnTo>
                  <a:lnTo>
                    <a:pt x="0" y="1905"/>
                  </a:lnTo>
                  <a:lnTo>
                    <a:pt x="2095" y="1968"/>
                  </a:lnTo>
                  <a:lnTo>
                    <a:pt x="6299" y="2070"/>
                  </a:lnTo>
                  <a:lnTo>
                    <a:pt x="6477" y="1955"/>
                  </a:lnTo>
                  <a:lnTo>
                    <a:pt x="6654" y="1473"/>
                  </a:lnTo>
                  <a:lnTo>
                    <a:pt x="6565" y="1244"/>
                  </a:lnTo>
                  <a:lnTo>
                    <a:pt x="6299" y="1003"/>
                  </a:lnTo>
                  <a:lnTo>
                    <a:pt x="5930" y="660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9E4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0" name="object 2360" descr=""/>
            <p:cNvSpPr/>
            <p:nvPr/>
          </p:nvSpPr>
          <p:spPr>
            <a:xfrm>
              <a:off x="1908559" y="552772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546" y="1854"/>
                  </a:moveTo>
                  <a:lnTo>
                    <a:pt x="228" y="1892"/>
                  </a:lnTo>
                  <a:lnTo>
                    <a:pt x="53" y="2082"/>
                  </a:lnTo>
                  <a:lnTo>
                    <a:pt x="0" y="3149"/>
                  </a:lnTo>
                  <a:lnTo>
                    <a:pt x="317" y="3276"/>
                  </a:lnTo>
                  <a:lnTo>
                    <a:pt x="647" y="3378"/>
                  </a:lnTo>
                  <a:lnTo>
                    <a:pt x="990" y="3429"/>
                  </a:lnTo>
                  <a:lnTo>
                    <a:pt x="2082" y="3810"/>
                  </a:lnTo>
                  <a:lnTo>
                    <a:pt x="4865" y="2082"/>
                  </a:lnTo>
                  <a:lnTo>
                    <a:pt x="889" y="2082"/>
                  </a:lnTo>
                  <a:lnTo>
                    <a:pt x="546" y="1854"/>
                  </a:lnTo>
                  <a:close/>
                </a:path>
                <a:path w="5080" h="4445">
                  <a:moveTo>
                    <a:pt x="2768" y="0"/>
                  </a:moveTo>
                  <a:lnTo>
                    <a:pt x="2425" y="0"/>
                  </a:lnTo>
                  <a:lnTo>
                    <a:pt x="2139" y="63"/>
                  </a:lnTo>
                  <a:lnTo>
                    <a:pt x="2070" y="977"/>
                  </a:lnTo>
                  <a:lnTo>
                    <a:pt x="1854" y="1752"/>
                  </a:lnTo>
                  <a:lnTo>
                    <a:pt x="889" y="2082"/>
                  </a:lnTo>
                  <a:lnTo>
                    <a:pt x="4865" y="2082"/>
                  </a:lnTo>
                  <a:lnTo>
                    <a:pt x="3657" y="406"/>
                  </a:lnTo>
                  <a:lnTo>
                    <a:pt x="3111" y="63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DDD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1" name="object 2361" descr=""/>
            <p:cNvSpPr/>
            <p:nvPr/>
          </p:nvSpPr>
          <p:spPr>
            <a:xfrm>
              <a:off x="1902099" y="5532359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454" y="0"/>
                  </a:moveTo>
                  <a:lnTo>
                    <a:pt x="2959" y="76"/>
                  </a:lnTo>
                  <a:lnTo>
                    <a:pt x="2501" y="254"/>
                  </a:lnTo>
                  <a:lnTo>
                    <a:pt x="2082" y="520"/>
                  </a:lnTo>
                  <a:lnTo>
                    <a:pt x="0" y="1028"/>
                  </a:lnTo>
                  <a:lnTo>
                    <a:pt x="1879" y="3022"/>
                  </a:lnTo>
                  <a:lnTo>
                    <a:pt x="3644" y="1841"/>
                  </a:lnTo>
                  <a:lnTo>
                    <a:pt x="5410" y="838"/>
                  </a:lnTo>
                  <a:lnTo>
                    <a:pt x="4940" y="139"/>
                  </a:lnTo>
                  <a:lnTo>
                    <a:pt x="4140" y="203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04A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2" name="object 2362" descr=""/>
            <p:cNvSpPr/>
            <p:nvPr/>
          </p:nvSpPr>
          <p:spPr>
            <a:xfrm>
              <a:off x="1904932" y="553151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155" y="0"/>
                  </a:moveTo>
                  <a:lnTo>
                    <a:pt x="698" y="38"/>
                  </a:lnTo>
                  <a:lnTo>
                    <a:pt x="241" y="292"/>
                  </a:lnTo>
                  <a:lnTo>
                    <a:pt x="88" y="444"/>
                  </a:lnTo>
                  <a:lnTo>
                    <a:pt x="50" y="749"/>
                  </a:lnTo>
                  <a:lnTo>
                    <a:pt x="0" y="1028"/>
                  </a:lnTo>
                  <a:lnTo>
                    <a:pt x="139" y="1295"/>
                  </a:lnTo>
                  <a:lnTo>
                    <a:pt x="444" y="1524"/>
                  </a:lnTo>
                  <a:lnTo>
                    <a:pt x="2578" y="1689"/>
                  </a:lnTo>
                  <a:lnTo>
                    <a:pt x="3632" y="1079"/>
                  </a:lnTo>
                  <a:lnTo>
                    <a:pt x="2971" y="660"/>
                  </a:lnTo>
                  <a:lnTo>
                    <a:pt x="2400" y="241"/>
                  </a:lnTo>
                  <a:lnTo>
                    <a:pt x="2146" y="266"/>
                  </a:lnTo>
                  <a:lnTo>
                    <a:pt x="1879" y="266"/>
                  </a:lnTo>
                  <a:lnTo>
                    <a:pt x="1625" y="22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832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3" name="object 2363" descr=""/>
            <p:cNvSpPr/>
            <p:nvPr/>
          </p:nvSpPr>
          <p:spPr>
            <a:xfrm>
              <a:off x="1898688" y="553181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269" y="0"/>
                  </a:moveTo>
                  <a:lnTo>
                    <a:pt x="990" y="190"/>
                  </a:lnTo>
                  <a:lnTo>
                    <a:pt x="673" y="304"/>
                  </a:lnTo>
                  <a:lnTo>
                    <a:pt x="330" y="317"/>
                  </a:lnTo>
                  <a:lnTo>
                    <a:pt x="203" y="609"/>
                  </a:lnTo>
                  <a:lnTo>
                    <a:pt x="88" y="901"/>
                  </a:lnTo>
                  <a:lnTo>
                    <a:pt x="0" y="1206"/>
                  </a:lnTo>
                  <a:lnTo>
                    <a:pt x="482" y="1270"/>
                  </a:lnTo>
                  <a:lnTo>
                    <a:pt x="965" y="1320"/>
                  </a:lnTo>
                  <a:lnTo>
                    <a:pt x="1447" y="1384"/>
                  </a:lnTo>
                  <a:lnTo>
                    <a:pt x="1777" y="1384"/>
                  </a:lnTo>
                  <a:lnTo>
                    <a:pt x="2095" y="1447"/>
                  </a:lnTo>
                  <a:lnTo>
                    <a:pt x="2412" y="1549"/>
                  </a:lnTo>
                  <a:lnTo>
                    <a:pt x="3428" y="1130"/>
                  </a:lnTo>
                  <a:lnTo>
                    <a:pt x="2247" y="63"/>
                  </a:lnTo>
                  <a:lnTo>
                    <a:pt x="1917" y="76"/>
                  </a:lnTo>
                  <a:lnTo>
                    <a:pt x="1600" y="50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E6E1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4" name="object 2364" descr=""/>
            <p:cNvSpPr/>
            <p:nvPr/>
          </p:nvSpPr>
          <p:spPr>
            <a:xfrm>
              <a:off x="1909545" y="5530933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213" y="0"/>
                  </a:moveTo>
                  <a:lnTo>
                    <a:pt x="2133" y="76"/>
                  </a:lnTo>
                  <a:lnTo>
                    <a:pt x="1066" y="139"/>
                  </a:lnTo>
                  <a:lnTo>
                    <a:pt x="0" y="215"/>
                  </a:lnTo>
                  <a:lnTo>
                    <a:pt x="977" y="1181"/>
                  </a:lnTo>
                  <a:lnTo>
                    <a:pt x="2159" y="1066"/>
                  </a:lnTo>
                  <a:lnTo>
                    <a:pt x="3365" y="876"/>
                  </a:lnTo>
                  <a:lnTo>
                    <a:pt x="3302" y="584"/>
                  </a:lnTo>
                  <a:lnTo>
                    <a:pt x="3251" y="292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5" name="object 2365" descr=""/>
            <p:cNvSpPr/>
            <p:nvPr/>
          </p:nvSpPr>
          <p:spPr>
            <a:xfrm>
              <a:off x="1911604" y="553204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87" y="2768"/>
                  </a:moveTo>
                  <a:lnTo>
                    <a:pt x="1181" y="3175"/>
                  </a:lnTo>
                  <a:lnTo>
                    <a:pt x="1409" y="3111"/>
                  </a:lnTo>
                  <a:lnTo>
                    <a:pt x="1562" y="2984"/>
                  </a:lnTo>
                  <a:lnTo>
                    <a:pt x="1562" y="2857"/>
                  </a:lnTo>
                  <a:close/>
                </a:path>
                <a:path w="5080" h="6985">
                  <a:moveTo>
                    <a:pt x="2222" y="5321"/>
                  </a:moveTo>
                  <a:lnTo>
                    <a:pt x="1155" y="5321"/>
                  </a:lnTo>
                  <a:lnTo>
                    <a:pt x="1155" y="3200"/>
                  </a:lnTo>
                  <a:lnTo>
                    <a:pt x="0" y="4318"/>
                  </a:lnTo>
                  <a:lnTo>
                    <a:pt x="1155" y="5346"/>
                  </a:lnTo>
                  <a:lnTo>
                    <a:pt x="1155" y="6388"/>
                  </a:lnTo>
                  <a:lnTo>
                    <a:pt x="2209" y="6388"/>
                  </a:lnTo>
                  <a:lnTo>
                    <a:pt x="2222" y="6032"/>
                  </a:lnTo>
                  <a:lnTo>
                    <a:pt x="2222" y="5321"/>
                  </a:lnTo>
                  <a:close/>
                </a:path>
                <a:path w="5080" h="6985">
                  <a:moveTo>
                    <a:pt x="4470" y="990"/>
                  </a:moveTo>
                  <a:lnTo>
                    <a:pt x="3937" y="139"/>
                  </a:lnTo>
                  <a:lnTo>
                    <a:pt x="3124" y="0"/>
                  </a:lnTo>
                  <a:lnTo>
                    <a:pt x="2222" y="88"/>
                  </a:lnTo>
                  <a:lnTo>
                    <a:pt x="2768" y="901"/>
                  </a:lnTo>
                  <a:lnTo>
                    <a:pt x="3568" y="1066"/>
                  </a:lnTo>
                  <a:lnTo>
                    <a:pt x="4470" y="990"/>
                  </a:lnTo>
                  <a:close/>
                </a:path>
              </a:pathLst>
            </a:custGeom>
            <a:solidFill>
              <a:srgbClr val="C68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6" name="object 2366" descr=""/>
            <p:cNvSpPr/>
            <p:nvPr/>
          </p:nvSpPr>
          <p:spPr>
            <a:xfrm>
              <a:off x="1944118" y="5504336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612" y="0"/>
                  </a:moveTo>
                  <a:lnTo>
                    <a:pt x="1130" y="520"/>
                  </a:lnTo>
                  <a:lnTo>
                    <a:pt x="355" y="723"/>
                  </a:lnTo>
                  <a:lnTo>
                    <a:pt x="88" y="1447"/>
                  </a:lnTo>
                  <a:lnTo>
                    <a:pt x="0" y="1930"/>
                  </a:lnTo>
                  <a:lnTo>
                    <a:pt x="38" y="2400"/>
                  </a:lnTo>
                  <a:lnTo>
                    <a:pt x="215" y="2857"/>
                  </a:lnTo>
                  <a:lnTo>
                    <a:pt x="927" y="3733"/>
                  </a:lnTo>
                  <a:lnTo>
                    <a:pt x="1714" y="3987"/>
                  </a:lnTo>
                  <a:lnTo>
                    <a:pt x="2641" y="3162"/>
                  </a:lnTo>
                  <a:lnTo>
                    <a:pt x="2717" y="2819"/>
                  </a:lnTo>
                  <a:lnTo>
                    <a:pt x="2946" y="2146"/>
                  </a:lnTo>
                  <a:lnTo>
                    <a:pt x="3492" y="1092"/>
                  </a:lnTo>
                  <a:lnTo>
                    <a:pt x="3759" y="558"/>
                  </a:lnTo>
                  <a:lnTo>
                    <a:pt x="3047" y="380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A55E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7" name="object 2367" descr=""/>
            <p:cNvSpPr/>
            <p:nvPr/>
          </p:nvSpPr>
          <p:spPr>
            <a:xfrm>
              <a:off x="1944549" y="550432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215" y="0"/>
                  </a:moveTo>
                  <a:lnTo>
                    <a:pt x="50" y="88"/>
                  </a:lnTo>
                  <a:lnTo>
                    <a:pt x="0" y="1142"/>
                  </a:lnTo>
                  <a:lnTo>
                    <a:pt x="304" y="1409"/>
                  </a:lnTo>
                  <a:lnTo>
                    <a:pt x="1181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323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8" name="object 2368" descr=""/>
            <p:cNvSpPr/>
            <p:nvPr/>
          </p:nvSpPr>
          <p:spPr>
            <a:xfrm>
              <a:off x="1940994" y="550441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695" y="0"/>
                  </a:moveTo>
                  <a:lnTo>
                    <a:pt x="3390" y="25"/>
                  </a:lnTo>
                  <a:lnTo>
                    <a:pt x="3098" y="63"/>
                  </a:lnTo>
                  <a:lnTo>
                    <a:pt x="2806" y="139"/>
                  </a:lnTo>
                  <a:lnTo>
                    <a:pt x="1904" y="12"/>
                  </a:lnTo>
                  <a:lnTo>
                    <a:pt x="0" y="2057"/>
                  </a:lnTo>
                  <a:lnTo>
                    <a:pt x="101" y="2755"/>
                  </a:lnTo>
                  <a:lnTo>
                    <a:pt x="469" y="3213"/>
                  </a:lnTo>
                  <a:lnTo>
                    <a:pt x="1168" y="3390"/>
                  </a:lnTo>
                  <a:lnTo>
                    <a:pt x="1803" y="3378"/>
                  </a:lnTo>
                  <a:lnTo>
                    <a:pt x="3911" y="1562"/>
                  </a:lnTo>
                  <a:lnTo>
                    <a:pt x="3860" y="1320"/>
                  </a:lnTo>
                  <a:lnTo>
                    <a:pt x="3797" y="876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9" name="object 2369" descr=""/>
            <p:cNvSpPr/>
            <p:nvPr/>
          </p:nvSpPr>
          <p:spPr>
            <a:xfrm>
              <a:off x="1941009" y="55031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549" y="0"/>
                  </a:moveTo>
                  <a:lnTo>
                    <a:pt x="1295" y="177"/>
                  </a:lnTo>
                  <a:lnTo>
                    <a:pt x="1028" y="279"/>
                  </a:lnTo>
                  <a:lnTo>
                    <a:pt x="723" y="304"/>
                  </a:lnTo>
                  <a:lnTo>
                    <a:pt x="533" y="406"/>
                  </a:lnTo>
                  <a:lnTo>
                    <a:pt x="177" y="609"/>
                  </a:lnTo>
                  <a:lnTo>
                    <a:pt x="25" y="990"/>
                  </a:lnTo>
                  <a:lnTo>
                    <a:pt x="0" y="1384"/>
                  </a:lnTo>
                  <a:lnTo>
                    <a:pt x="101" y="1790"/>
                  </a:lnTo>
                  <a:lnTo>
                    <a:pt x="241" y="1930"/>
                  </a:lnTo>
                  <a:lnTo>
                    <a:pt x="520" y="2235"/>
                  </a:lnTo>
                  <a:lnTo>
                    <a:pt x="1396" y="2286"/>
                  </a:lnTo>
                  <a:lnTo>
                    <a:pt x="2197" y="2120"/>
                  </a:lnTo>
                  <a:lnTo>
                    <a:pt x="2793" y="1397"/>
                  </a:lnTo>
                  <a:lnTo>
                    <a:pt x="2603" y="723"/>
                  </a:lnTo>
                  <a:lnTo>
                    <a:pt x="2197" y="25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E5B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0" name="object 2370" descr=""/>
            <p:cNvSpPr/>
            <p:nvPr/>
          </p:nvSpPr>
          <p:spPr>
            <a:xfrm>
              <a:off x="1934852" y="550071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628" y="0"/>
                  </a:moveTo>
                  <a:lnTo>
                    <a:pt x="2209" y="228"/>
                  </a:lnTo>
                  <a:lnTo>
                    <a:pt x="1651" y="990"/>
                  </a:lnTo>
                  <a:lnTo>
                    <a:pt x="546" y="901"/>
                  </a:lnTo>
                  <a:lnTo>
                    <a:pt x="0" y="1651"/>
                  </a:lnTo>
                  <a:lnTo>
                    <a:pt x="0" y="2120"/>
                  </a:lnTo>
                  <a:lnTo>
                    <a:pt x="152" y="2540"/>
                  </a:lnTo>
                  <a:lnTo>
                    <a:pt x="482" y="2895"/>
                  </a:lnTo>
                  <a:lnTo>
                    <a:pt x="1104" y="3302"/>
                  </a:lnTo>
                  <a:lnTo>
                    <a:pt x="1790" y="3429"/>
                  </a:lnTo>
                  <a:lnTo>
                    <a:pt x="2527" y="3327"/>
                  </a:lnTo>
                  <a:lnTo>
                    <a:pt x="3263" y="3149"/>
                  </a:lnTo>
                  <a:lnTo>
                    <a:pt x="3860" y="2755"/>
                  </a:lnTo>
                  <a:lnTo>
                    <a:pt x="4305" y="2133"/>
                  </a:lnTo>
                  <a:lnTo>
                    <a:pt x="4495" y="1435"/>
                  </a:lnTo>
                  <a:lnTo>
                    <a:pt x="4140" y="1054"/>
                  </a:lnTo>
                  <a:lnTo>
                    <a:pt x="3771" y="685"/>
                  </a:lnTo>
                  <a:lnTo>
                    <a:pt x="3416" y="304"/>
                  </a:lnTo>
                  <a:lnTo>
                    <a:pt x="3035" y="12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7E8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1" name="object 2371" descr=""/>
            <p:cNvSpPr/>
            <p:nvPr/>
          </p:nvSpPr>
          <p:spPr>
            <a:xfrm>
              <a:off x="1936148" y="549908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0" y="1943"/>
                  </a:lnTo>
                  <a:lnTo>
                    <a:pt x="266" y="2476"/>
                  </a:lnTo>
                  <a:lnTo>
                    <a:pt x="635" y="2552"/>
                  </a:lnTo>
                  <a:lnTo>
                    <a:pt x="1092" y="2171"/>
                  </a:lnTo>
                  <a:lnTo>
                    <a:pt x="1435" y="2120"/>
                  </a:lnTo>
                  <a:lnTo>
                    <a:pt x="1790" y="2044"/>
                  </a:lnTo>
                  <a:lnTo>
                    <a:pt x="2120" y="193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2543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2" name="object 2372" descr=""/>
            <p:cNvSpPr/>
            <p:nvPr/>
          </p:nvSpPr>
          <p:spPr>
            <a:xfrm>
              <a:off x="1938947" y="5502143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406" y="0"/>
                  </a:moveTo>
                  <a:lnTo>
                    <a:pt x="0" y="584"/>
                  </a:lnTo>
                  <a:lnTo>
                    <a:pt x="25" y="1041"/>
                  </a:lnTo>
                  <a:lnTo>
                    <a:pt x="495" y="1460"/>
                  </a:lnTo>
                  <a:lnTo>
                    <a:pt x="1270" y="1854"/>
                  </a:lnTo>
                  <a:lnTo>
                    <a:pt x="2032" y="1790"/>
                  </a:lnTo>
                  <a:lnTo>
                    <a:pt x="2768" y="1358"/>
                  </a:lnTo>
                  <a:lnTo>
                    <a:pt x="2336" y="279"/>
                  </a:lnTo>
                  <a:lnTo>
                    <a:pt x="1435" y="12"/>
                  </a:lnTo>
                  <a:close/>
                </a:path>
              </a:pathLst>
            </a:custGeom>
            <a:solidFill>
              <a:srgbClr val="174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3" name="object 2373" descr=""/>
            <p:cNvSpPr/>
            <p:nvPr/>
          </p:nvSpPr>
          <p:spPr>
            <a:xfrm>
              <a:off x="1955974" y="551785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924" y="0"/>
                  </a:moveTo>
                  <a:lnTo>
                    <a:pt x="2730" y="1003"/>
                  </a:lnTo>
                  <a:lnTo>
                    <a:pt x="1600" y="1066"/>
                  </a:lnTo>
                  <a:lnTo>
                    <a:pt x="1016" y="1371"/>
                  </a:lnTo>
                  <a:lnTo>
                    <a:pt x="127" y="2298"/>
                  </a:lnTo>
                  <a:lnTo>
                    <a:pt x="0" y="2755"/>
                  </a:lnTo>
                  <a:lnTo>
                    <a:pt x="152" y="3086"/>
                  </a:lnTo>
                  <a:lnTo>
                    <a:pt x="571" y="3314"/>
                  </a:lnTo>
                  <a:lnTo>
                    <a:pt x="3479" y="3797"/>
                  </a:lnTo>
                  <a:lnTo>
                    <a:pt x="4876" y="3098"/>
                  </a:lnTo>
                  <a:lnTo>
                    <a:pt x="4889" y="2527"/>
                  </a:lnTo>
                  <a:lnTo>
                    <a:pt x="4914" y="1943"/>
                  </a:lnTo>
                  <a:lnTo>
                    <a:pt x="4927" y="1358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438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4" name="object 2374" descr=""/>
            <p:cNvSpPr/>
            <p:nvPr/>
          </p:nvSpPr>
          <p:spPr>
            <a:xfrm>
              <a:off x="1955164" y="5517880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3" y="1269"/>
                  </a:moveTo>
                  <a:lnTo>
                    <a:pt x="197" y="1714"/>
                  </a:lnTo>
                  <a:lnTo>
                    <a:pt x="0" y="2387"/>
                  </a:lnTo>
                  <a:lnTo>
                    <a:pt x="190" y="2819"/>
                  </a:lnTo>
                  <a:lnTo>
                    <a:pt x="1854" y="2222"/>
                  </a:lnTo>
                  <a:lnTo>
                    <a:pt x="2235" y="1714"/>
                  </a:lnTo>
                  <a:lnTo>
                    <a:pt x="2322" y="1384"/>
                  </a:lnTo>
                  <a:lnTo>
                    <a:pt x="952" y="1384"/>
                  </a:lnTo>
                  <a:lnTo>
                    <a:pt x="203" y="1269"/>
                  </a:lnTo>
                  <a:close/>
                </a:path>
                <a:path w="2539" h="3175">
                  <a:moveTo>
                    <a:pt x="1562" y="0"/>
                  </a:moveTo>
                  <a:lnTo>
                    <a:pt x="952" y="1384"/>
                  </a:lnTo>
                  <a:lnTo>
                    <a:pt x="2322" y="1384"/>
                  </a:lnTo>
                  <a:lnTo>
                    <a:pt x="2412" y="1041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2E4D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5" name="object 2375" descr=""/>
            <p:cNvSpPr/>
            <p:nvPr/>
          </p:nvSpPr>
          <p:spPr>
            <a:xfrm>
              <a:off x="1947745" y="552027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933" y="0"/>
                  </a:moveTo>
                  <a:lnTo>
                    <a:pt x="1892" y="165"/>
                  </a:lnTo>
                  <a:lnTo>
                    <a:pt x="1092" y="431"/>
                  </a:lnTo>
                  <a:lnTo>
                    <a:pt x="0" y="647"/>
                  </a:lnTo>
                  <a:lnTo>
                    <a:pt x="406" y="3213"/>
                  </a:lnTo>
                  <a:lnTo>
                    <a:pt x="1612" y="3390"/>
                  </a:lnTo>
                  <a:lnTo>
                    <a:pt x="2933" y="3086"/>
                  </a:lnTo>
                  <a:lnTo>
                    <a:pt x="5105" y="3454"/>
                  </a:lnTo>
                  <a:lnTo>
                    <a:pt x="6476" y="2451"/>
                  </a:lnTo>
                  <a:lnTo>
                    <a:pt x="5346" y="1219"/>
                  </a:lnTo>
                  <a:lnTo>
                    <a:pt x="5194" y="1015"/>
                  </a:lnTo>
                  <a:lnTo>
                    <a:pt x="4864" y="622"/>
                  </a:lnTo>
                  <a:lnTo>
                    <a:pt x="3936" y="76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D8D1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6" name="object 2376" descr=""/>
            <p:cNvSpPr/>
            <p:nvPr/>
          </p:nvSpPr>
          <p:spPr>
            <a:xfrm>
              <a:off x="1951914" y="551871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824" y="0"/>
                  </a:moveTo>
                  <a:lnTo>
                    <a:pt x="1138" y="25"/>
                  </a:lnTo>
                  <a:lnTo>
                    <a:pt x="440" y="114"/>
                  </a:lnTo>
                  <a:lnTo>
                    <a:pt x="72" y="419"/>
                  </a:lnTo>
                  <a:lnTo>
                    <a:pt x="0" y="1638"/>
                  </a:lnTo>
                  <a:lnTo>
                    <a:pt x="122" y="1993"/>
                  </a:lnTo>
                  <a:lnTo>
                    <a:pt x="846" y="2222"/>
                  </a:lnTo>
                  <a:lnTo>
                    <a:pt x="1265" y="2755"/>
                  </a:lnTo>
                  <a:lnTo>
                    <a:pt x="4631" y="2451"/>
                  </a:lnTo>
                  <a:lnTo>
                    <a:pt x="4440" y="1638"/>
                  </a:lnTo>
                  <a:lnTo>
                    <a:pt x="3501" y="685"/>
                  </a:lnTo>
                  <a:lnTo>
                    <a:pt x="2396" y="507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7F35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7" name="object 2377" descr=""/>
            <p:cNvSpPr/>
            <p:nvPr/>
          </p:nvSpPr>
          <p:spPr>
            <a:xfrm>
              <a:off x="1936296" y="5518357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9855" y="0"/>
                  </a:moveTo>
                  <a:lnTo>
                    <a:pt x="9207" y="152"/>
                  </a:lnTo>
                  <a:lnTo>
                    <a:pt x="8381" y="381"/>
                  </a:lnTo>
                  <a:lnTo>
                    <a:pt x="7696" y="850"/>
                  </a:lnTo>
                  <a:lnTo>
                    <a:pt x="6451" y="1981"/>
                  </a:lnTo>
                  <a:lnTo>
                    <a:pt x="5740" y="2247"/>
                  </a:lnTo>
                  <a:lnTo>
                    <a:pt x="4914" y="2197"/>
                  </a:lnTo>
                  <a:lnTo>
                    <a:pt x="4279" y="2120"/>
                  </a:lnTo>
                  <a:lnTo>
                    <a:pt x="3632" y="2108"/>
                  </a:lnTo>
                  <a:lnTo>
                    <a:pt x="0" y="6134"/>
                  </a:lnTo>
                  <a:lnTo>
                    <a:pt x="444" y="7035"/>
                  </a:lnTo>
                  <a:lnTo>
                    <a:pt x="736" y="7416"/>
                  </a:lnTo>
                  <a:lnTo>
                    <a:pt x="1117" y="7632"/>
                  </a:lnTo>
                  <a:lnTo>
                    <a:pt x="1587" y="7683"/>
                  </a:lnTo>
                  <a:lnTo>
                    <a:pt x="3149" y="6515"/>
                  </a:lnTo>
                  <a:lnTo>
                    <a:pt x="2590" y="8750"/>
                  </a:lnTo>
                  <a:lnTo>
                    <a:pt x="3390" y="8801"/>
                  </a:lnTo>
                  <a:lnTo>
                    <a:pt x="4241" y="9271"/>
                  </a:lnTo>
                  <a:lnTo>
                    <a:pt x="5105" y="9271"/>
                  </a:lnTo>
                  <a:lnTo>
                    <a:pt x="6007" y="8966"/>
                  </a:lnTo>
                  <a:lnTo>
                    <a:pt x="6413" y="8775"/>
                  </a:lnTo>
                  <a:lnTo>
                    <a:pt x="6781" y="8547"/>
                  </a:lnTo>
                  <a:lnTo>
                    <a:pt x="7759" y="7721"/>
                  </a:lnTo>
                  <a:lnTo>
                    <a:pt x="8483" y="7315"/>
                  </a:lnTo>
                  <a:lnTo>
                    <a:pt x="9169" y="6845"/>
                  </a:lnTo>
                  <a:lnTo>
                    <a:pt x="9537" y="6832"/>
                  </a:lnTo>
                  <a:lnTo>
                    <a:pt x="9613" y="5067"/>
                  </a:lnTo>
                  <a:lnTo>
                    <a:pt x="12699" y="8178"/>
                  </a:lnTo>
                  <a:lnTo>
                    <a:pt x="14414" y="7340"/>
                  </a:lnTo>
                  <a:lnTo>
                    <a:pt x="14389" y="5003"/>
                  </a:lnTo>
                  <a:lnTo>
                    <a:pt x="14122" y="4178"/>
                  </a:lnTo>
                  <a:lnTo>
                    <a:pt x="10591" y="4178"/>
                  </a:lnTo>
                  <a:lnTo>
                    <a:pt x="13741" y="2476"/>
                  </a:lnTo>
                  <a:lnTo>
                    <a:pt x="13855" y="2032"/>
                  </a:lnTo>
                  <a:lnTo>
                    <a:pt x="13766" y="1651"/>
                  </a:lnTo>
                  <a:lnTo>
                    <a:pt x="13423" y="1346"/>
                  </a:lnTo>
                  <a:lnTo>
                    <a:pt x="12738" y="812"/>
                  </a:lnTo>
                  <a:lnTo>
                    <a:pt x="11976" y="406"/>
                  </a:lnTo>
                  <a:lnTo>
                    <a:pt x="11137" y="165"/>
                  </a:lnTo>
                  <a:lnTo>
                    <a:pt x="10502" y="25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518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8" name="object 2378" descr=""/>
            <p:cNvSpPr/>
            <p:nvPr/>
          </p:nvSpPr>
          <p:spPr>
            <a:xfrm>
              <a:off x="1945382" y="552628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2908" y="0"/>
                  </a:moveTo>
                  <a:lnTo>
                    <a:pt x="0" y="2031"/>
                  </a:lnTo>
                  <a:lnTo>
                    <a:pt x="76" y="2451"/>
                  </a:lnTo>
                  <a:lnTo>
                    <a:pt x="495" y="2933"/>
                  </a:lnTo>
                  <a:lnTo>
                    <a:pt x="914" y="3022"/>
                  </a:lnTo>
                  <a:lnTo>
                    <a:pt x="1320" y="3124"/>
                  </a:lnTo>
                  <a:lnTo>
                    <a:pt x="1727" y="3238"/>
                  </a:lnTo>
                  <a:lnTo>
                    <a:pt x="2666" y="3682"/>
                  </a:lnTo>
                  <a:lnTo>
                    <a:pt x="3568" y="4330"/>
                  </a:lnTo>
                  <a:lnTo>
                    <a:pt x="4686" y="3733"/>
                  </a:lnTo>
                  <a:lnTo>
                    <a:pt x="4762" y="3378"/>
                  </a:lnTo>
                  <a:lnTo>
                    <a:pt x="5270" y="3225"/>
                  </a:lnTo>
                  <a:lnTo>
                    <a:pt x="5600" y="2908"/>
                  </a:lnTo>
                  <a:lnTo>
                    <a:pt x="5765" y="2400"/>
                  </a:lnTo>
                  <a:lnTo>
                    <a:pt x="5219" y="1511"/>
                  </a:lnTo>
                  <a:lnTo>
                    <a:pt x="3797" y="1511"/>
                  </a:lnTo>
                  <a:lnTo>
                    <a:pt x="3619" y="253"/>
                  </a:lnTo>
                  <a:lnTo>
                    <a:pt x="3657" y="380"/>
                  </a:lnTo>
                  <a:lnTo>
                    <a:pt x="3301" y="126"/>
                  </a:lnTo>
                  <a:close/>
                </a:path>
              </a:pathLst>
            </a:custGeom>
            <a:solidFill>
              <a:srgbClr val="CC92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9" name="object 2379" descr=""/>
            <p:cNvSpPr/>
            <p:nvPr/>
          </p:nvSpPr>
          <p:spPr>
            <a:xfrm>
              <a:off x="1950144" y="5528689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70">
                  <a:moveTo>
                    <a:pt x="1003" y="0"/>
                  </a:moveTo>
                  <a:lnTo>
                    <a:pt x="673" y="317"/>
                  </a:lnTo>
                  <a:lnTo>
                    <a:pt x="330" y="635"/>
                  </a:lnTo>
                  <a:lnTo>
                    <a:pt x="0" y="965"/>
                  </a:lnTo>
                  <a:lnTo>
                    <a:pt x="2717" y="1079"/>
                  </a:lnTo>
                  <a:lnTo>
                    <a:pt x="2679" y="889"/>
                  </a:lnTo>
                  <a:lnTo>
                    <a:pt x="2717" y="698"/>
                  </a:lnTo>
                  <a:lnTo>
                    <a:pt x="2819" y="533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9F4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0" name="object 2380" descr=""/>
            <p:cNvSpPr/>
            <p:nvPr/>
          </p:nvSpPr>
          <p:spPr>
            <a:xfrm>
              <a:off x="1946327" y="552874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752" y="0"/>
                  </a:moveTo>
                  <a:lnTo>
                    <a:pt x="495" y="101"/>
                  </a:lnTo>
                  <a:lnTo>
                    <a:pt x="368" y="101"/>
                  </a:lnTo>
                  <a:lnTo>
                    <a:pt x="253" y="228"/>
                  </a:lnTo>
                  <a:lnTo>
                    <a:pt x="0" y="723"/>
                  </a:lnTo>
                  <a:lnTo>
                    <a:pt x="126" y="965"/>
                  </a:lnTo>
                  <a:lnTo>
                    <a:pt x="507" y="1206"/>
                  </a:lnTo>
                  <a:lnTo>
                    <a:pt x="990" y="2171"/>
                  </a:lnTo>
                  <a:lnTo>
                    <a:pt x="1600" y="2997"/>
                  </a:lnTo>
                  <a:lnTo>
                    <a:pt x="2768" y="3175"/>
                  </a:lnTo>
                  <a:lnTo>
                    <a:pt x="2844" y="2641"/>
                  </a:lnTo>
                  <a:lnTo>
                    <a:pt x="3200" y="2349"/>
                  </a:lnTo>
                  <a:lnTo>
                    <a:pt x="3695" y="2222"/>
                  </a:lnTo>
                  <a:lnTo>
                    <a:pt x="3657" y="1905"/>
                  </a:lnTo>
                  <a:lnTo>
                    <a:pt x="3670" y="1587"/>
                  </a:lnTo>
                  <a:lnTo>
                    <a:pt x="3746" y="1270"/>
                  </a:lnTo>
                  <a:lnTo>
                    <a:pt x="2679" y="838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D5B5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1" name="object 2381" descr=""/>
            <p:cNvSpPr/>
            <p:nvPr/>
          </p:nvSpPr>
          <p:spPr>
            <a:xfrm>
              <a:off x="1903841" y="5529451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31" y="0"/>
                  </a:moveTo>
                  <a:lnTo>
                    <a:pt x="1600" y="76"/>
                  </a:lnTo>
                  <a:lnTo>
                    <a:pt x="1028" y="317"/>
                  </a:lnTo>
                  <a:lnTo>
                    <a:pt x="812" y="876"/>
                  </a:lnTo>
                  <a:lnTo>
                    <a:pt x="457" y="1308"/>
                  </a:lnTo>
                  <a:lnTo>
                    <a:pt x="0" y="1396"/>
                  </a:lnTo>
                  <a:lnTo>
                    <a:pt x="673" y="2705"/>
                  </a:lnTo>
                  <a:lnTo>
                    <a:pt x="1054" y="3047"/>
                  </a:lnTo>
                  <a:lnTo>
                    <a:pt x="1473" y="2755"/>
                  </a:lnTo>
                  <a:lnTo>
                    <a:pt x="2717" y="2285"/>
                  </a:lnTo>
                  <a:lnTo>
                    <a:pt x="2412" y="596"/>
                  </a:lnTo>
                  <a:lnTo>
                    <a:pt x="2298" y="19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458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2" name="object 2382" descr=""/>
            <p:cNvSpPr/>
            <p:nvPr/>
          </p:nvSpPr>
          <p:spPr>
            <a:xfrm>
              <a:off x="1904178" y="553211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09" y="0"/>
                  </a:moveTo>
                  <a:lnTo>
                    <a:pt x="330" y="38"/>
                  </a:lnTo>
                  <a:lnTo>
                    <a:pt x="152" y="254"/>
                  </a:lnTo>
                  <a:lnTo>
                    <a:pt x="38" y="495"/>
                  </a:lnTo>
                  <a:lnTo>
                    <a:pt x="0" y="762"/>
                  </a:lnTo>
                  <a:lnTo>
                    <a:pt x="800" y="863"/>
                  </a:lnTo>
                  <a:lnTo>
                    <a:pt x="1193" y="927"/>
                  </a:lnTo>
                  <a:lnTo>
                    <a:pt x="1155" y="647"/>
                  </a:lnTo>
                  <a:lnTo>
                    <a:pt x="1143" y="368"/>
                  </a:lnTo>
                  <a:lnTo>
                    <a:pt x="1143" y="88"/>
                  </a:lnTo>
                  <a:lnTo>
                    <a:pt x="876" y="12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BF70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3" name="object 2383" descr=""/>
            <p:cNvSpPr/>
            <p:nvPr/>
          </p:nvSpPr>
          <p:spPr>
            <a:xfrm>
              <a:off x="1899983" y="552709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507" y="0"/>
                  </a:moveTo>
                  <a:lnTo>
                    <a:pt x="0" y="863"/>
                  </a:lnTo>
                  <a:lnTo>
                    <a:pt x="0" y="1168"/>
                  </a:lnTo>
                  <a:lnTo>
                    <a:pt x="12" y="1460"/>
                  </a:lnTo>
                  <a:lnTo>
                    <a:pt x="38" y="1765"/>
                  </a:lnTo>
                  <a:lnTo>
                    <a:pt x="901" y="1765"/>
                  </a:lnTo>
                  <a:lnTo>
                    <a:pt x="1676" y="1968"/>
                  </a:lnTo>
                  <a:lnTo>
                    <a:pt x="2247" y="2667"/>
                  </a:lnTo>
                  <a:lnTo>
                    <a:pt x="4063" y="2971"/>
                  </a:lnTo>
                  <a:lnTo>
                    <a:pt x="4444" y="2844"/>
                  </a:lnTo>
                  <a:lnTo>
                    <a:pt x="4635" y="2768"/>
                  </a:lnTo>
                  <a:lnTo>
                    <a:pt x="4737" y="2349"/>
                  </a:lnTo>
                  <a:lnTo>
                    <a:pt x="4610" y="1993"/>
                  </a:lnTo>
                  <a:lnTo>
                    <a:pt x="4279" y="1714"/>
                  </a:lnTo>
                  <a:lnTo>
                    <a:pt x="3492" y="1320"/>
                  </a:lnTo>
                  <a:lnTo>
                    <a:pt x="2717" y="914"/>
                  </a:lnTo>
                  <a:lnTo>
                    <a:pt x="1930" y="520"/>
                  </a:lnTo>
                  <a:lnTo>
                    <a:pt x="1193" y="15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DFD0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4" name="object 2384" descr=""/>
            <p:cNvSpPr/>
            <p:nvPr/>
          </p:nvSpPr>
          <p:spPr>
            <a:xfrm>
              <a:off x="1897697" y="552661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4254" y="0"/>
                  </a:moveTo>
                  <a:lnTo>
                    <a:pt x="38" y="266"/>
                  </a:lnTo>
                  <a:lnTo>
                    <a:pt x="0" y="584"/>
                  </a:lnTo>
                  <a:lnTo>
                    <a:pt x="38" y="888"/>
                  </a:lnTo>
                  <a:lnTo>
                    <a:pt x="152" y="1193"/>
                  </a:lnTo>
                  <a:lnTo>
                    <a:pt x="2285" y="1346"/>
                  </a:lnTo>
                  <a:lnTo>
                    <a:pt x="4216" y="1003"/>
                  </a:lnTo>
                  <a:lnTo>
                    <a:pt x="4317" y="673"/>
                  </a:lnTo>
                  <a:lnTo>
                    <a:pt x="4330" y="330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677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5" name="object 2385" descr=""/>
            <p:cNvSpPr/>
            <p:nvPr/>
          </p:nvSpPr>
          <p:spPr>
            <a:xfrm>
              <a:off x="1904059" y="552949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596" y="0"/>
                  </a:moveTo>
                  <a:lnTo>
                    <a:pt x="0" y="571"/>
                  </a:lnTo>
                  <a:lnTo>
                    <a:pt x="88" y="1066"/>
                  </a:lnTo>
                  <a:lnTo>
                    <a:pt x="240" y="1269"/>
                  </a:lnTo>
                  <a:lnTo>
                    <a:pt x="761" y="1295"/>
                  </a:lnTo>
                  <a:lnTo>
                    <a:pt x="1000" y="1066"/>
                  </a:lnTo>
                  <a:lnTo>
                    <a:pt x="1104" y="838"/>
                  </a:lnTo>
                  <a:lnTo>
                    <a:pt x="1193" y="571"/>
                  </a:lnTo>
                  <a:lnTo>
                    <a:pt x="939" y="25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2C5B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6" name="object 2386" descr=""/>
            <p:cNvSpPr/>
            <p:nvPr/>
          </p:nvSpPr>
          <p:spPr>
            <a:xfrm>
              <a:off x="1894694" y="551731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25" y="0"/>
                  </a:moveTo>
                  <a:lnTo>
                    <a:pt x="126" y="0"/>
                  </a:lnTo>
                  <a:lnTo>
                    <a:pt x="38" y="304"/>
                  </a:lnTo>
                  <a:lnTo>
                    <a:pt x="0" y="622"/>
                  </a:lnTo>
                  <a:lnTo>
                    <a:pt x="12" y="939"/>
                  </a:lnTo>
                  <a:lnTo>
                    <a:pt x="698" y="1333"/>
                  </a:lnTo>
                  <a:lnTo>
                    <a:pt x="253" y="2527"/>
                  </a:lnTo>
                  <a:lnTo>
                    <a:pt x="1244" y="2692"/>
                  </a:lnTo>
                  <a:lnTo>
                    <a:pt x="1587" y="2819"/>
                  </a:lnTo>
                  <a:lnTo>
                    <a:pt x="1752" y="2857"/>
                  </a:lnTo>
                  <a:lnTo>
                    <a:pt x="2209" y="2895"/>
                  </a:lnTo>
                  <a:lnTo>
                    <a:pt x="2552" y="2755"/>
                  </a:lnTo>
                  <a:lnTo>
                    <a:pt x="2806" y="2362"/>
                  </a:lnTo>
                  <a:lnTo>
                    <a:pt x="3644" y="889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C18D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7" name="object 2387" descr=""/>
            <p:cNvSpPr/>
            <p:nvPr/>
          </p:nvSpPr>
          <p:spPr>
            <a:xfrm>
              <a:off x="1896450" y="551862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930" y="0"/>
                  </a:moveTo>
                  <a:lnTo>
                    <a:pt x="1270" y="63"/>
                  </a:lnTo>
                  <a:lnTo>
                    <a:pt x="571" y="546"/>
                  </a:lnTo>
                  <a:lnTo>
                    <a:pt x="0" y="1536"/>
                  </a:lnTo>
                  <a:lnTo>
                    <a:pt x="635" y="2527"/>
                  </a:lnTo>
                  <a:lnTo>
                    <a:pt x="1447" y="2158"/>
                  </a:lnTo>
                  <a:lnTo>
                    <a:pt x="2260" y="1828"/>
                  </a:lnTo>
                  <a:lnTo>
                    <a:pt x="2362" y="1447"/>
                  </a:lnTo>
                  <a:lnTo>
                    <a:pt x="2540" y="69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3A92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8" name="object 2388" descr=""/>
            <p:cNvSpPr/>
            <p:nvPr/>
          </p:nvSpPr>
          <p:spPr>
            <a:xfrm>
              <a:off x="1894701" y="551825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114" y="1993"/>
                  </a:lnTo>
                  <a:lnTo>
                    <a:pt x="495" y="1917"/>
                  </a:lnTo>
                  <a:lnTo>
                    <a:pt x="863" y="1828"/>
                  </a:lnTo>
                  <a:lnTo>
                    <a:pt x="1244" y="1752"/>
                  </a:lnTo>
                  <a:lnTo>
                    <a:pt x="1028" y="1016"/>
                  </a:lnTo>
                  <a:lnTo>
                    <a:pt x="901" y="2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9" name="object 2389" descr=""/>
            <p:cNvSpPr/>
            <p:nvPr/>
          </p:nvSpPr>
          <p:spPr>
            <a:xfrm>
              <a:off x="1911121" y="5517283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20">
                  <a:moveTo>
                    <a:pt x="4076" y="0"/>
                  </a:moveTo>
                  <a:lnTo>
                    <a:pt x="1422" y="2794"/>
                  </a:lnTo>
                  <a:lnTo>
                    <a:pt x="673" y="3911"/>
                  </a:lnTo>
                  <a:lnTo>
                    <a:pt x="101" y="5118"/>
                  </a:lnTo>
                  <a:lnTo>
                    <a:pt x="0" y="5562"/>
                  </a:lnTo>
                  <a:lnTo>
                    <a:pt x="50" y="5994"/>
                  </a:lnTo>
                  <a:lnTo>
                    <a:pt x="241" y="6413"/>
                  </a:lnTo>
                  <a:lnTo>
                    <a:pt x="939" y="7327"/>
                  </a:lnTo>
                  <a:lnTo>
                    <a:pt x="1701" y="6705"/>
                  </a:lnTo>
                  <a:lnTo>
                    <a:pt x="2438" y="6515"/>
                  </a:lnTo>
                  <a:lnTo>
                    <a:pt x="2832" y="6578"/>
                  </a:lnTo>
                  <a:lnTo>
                    <a:pt x="3632" y="6642"/>
                  </a:lnTo>
                  <a:lnTo>
                    <a:pt x="4406" y="6400"/>
                  </a:lnTo>
                  <a:lnTo>
                    <a:pt x="4800" y="6299"/>
                  </a:lnTo>
                  <a:lnTo>
                    <a:pt x="7759" y="3581"/>
                  </a:lnTo>
                  <a:lnTo>
                    <a:pt x="7721" y="3111"/>
                  </a:lnTo>
                  <a:lnTo>
                    <a:pt x="5181" y="419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407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0" name="object 2390" descr=""/>
            <p:cNvSpPr/>
            <p:nvPr/>
          </p:nvSpPr>
          <p:spPr>
            <a:xfrm>
              <a:off x="1912499" y="5524501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4610" y="0"/>
                  </a:moveTo>
                  <a:lnTo>
                    <a:pt x="3441" y="1117"/>
                  </a:lnTo>
                  <a:lnTo>
                    <a:pt x="660" y="2158"/>
                  </a:lnTo>
                  <a:lnTo>
                    <a:pt x="228" y="2400"/>
                  </a:lnTo>
                  <a:lnTo>
                    <a:pt x="0" y="2755"/>
                  </a:lnTo>
                  <a:lnTo>
                    <a:pt x="0" y="3251"/>
                  </a:lnTo>
                  <a:lnTo>
                    <a:pt x="368" y="4178"/>
                  </a:lnTo>
                  <a:lnTo>
                    <a:pt x="1028" y="4749"/>
                  </a:lnTo>
                  <a:lnTo>
                    <a:pt x="2044" y="4825"/>
                  </a:lnTo>
                  <a:lnTo>
                    <a:pt x="2895" y="4914"/>
                  </a:lnTo>
                  <a:lnTo>
                    <a:pt x="3835" y="4673"/>
                  </a:lnTo>
                  <a:lnTo>
                    <a:pt x="4521" y="5448"/>
                  </a:lnTo>
                  <a:lnTo>
                    <a:pt x="5016" y="5981"/>
                  </a:lnTo>
                  <a:lnTo>
                    <a:pt x="8178" y="3568"/>
                  </a:lnTo>
                  <a:lnTo>
                    <a:pt x="9131" y="2082"/>
                  </a:lnTo>
                  <a:lnTo>
                    <a:pt x="7188" y="800"/>
                  </a:lnTo>
                  <a:lnTo>
                    <a:pt x="5918" y="723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488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1" name="object 2391" descr=""/>
            <p:cNvSpPr/>
            <p:nvPr/>
          </p:nvSpPr>
          <p:spPr>
            <a:xfrm>
              <a:off x="1904988" y="551986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006" y="0"/>
                  </a:moveTo>
                  <a:lnTo>
                    <a:pt x="1676" y="203"/>
                  </a:lnTo>
                  <a:lnTo>
                    <a:pt x="1523" y="660"/>
                  </a:lnTo>
                  <a:lnTo>
                    <a:pt x="0" y="2514"/>
                  </a:lnTo>
                  <a:lnTo>
                    <a:pt x="2133" y="2895"/>
                  </a:lnTo>
                  <a:lnTo>
                    <a:pt x="4127" y="3975"/>
                  </a:lnTo>
                  <a:lnTo>
                    <a:pt x="6375" y="3835"/>
                  </a:lnTo>
                  <a:lnTo>
                    <a:pt x="6946" y="2222"/>
                  </a:lnTo>
                  <a:lnTo>
                    <a:pt x="6845" y="1485"/>
                  </a:lnTo>
                  <a:lnTo>
                    <a:pt x="6362" y="1041"/>
                  </a:lnTo>
                  <a:lnTo>
                    <a:pt x="5727" y="749"/>
                  </a:lnTo>
                  <a:lnTo>
                    <a:pt x="4660" y="419"/>
                  </a:lnTo>
                  <a:lnTo>
                    <a:pt x="3581" y="190"/>
                  </a:lnTo>
                  <a:lnTo>
                    <a:pt x="2489" y="12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D0B5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2" name="object 2392" descr=""/>
            <p:cNvSpPr/>
            <p:nvPr/>
          </p:nvSpPr>
          <p:spPr>
            <a:xfrm>
              <a:off x="1915918" y="552374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930" y="0"/>
                  </a:moveTo>
                  <a:lnTo>
                    <a:pt x="1485" y="0"/>
                  </a:lnTo>
                  <a:lnTo>
                    <a:pt x="1054" y="88"/>
                  </a:lnTo>
                  <a:lnTo>
                    <a:pt x="622" y="241"/>
                  </a:lnTo>
                  <a:lnTo>
                    <a:pt x="279" y="495"/>
                  </a:lnTo>
                  <a:lnTo>
                    <a:pt x="0" y="850"/>
                  </a:lnTo>
                  <a:lnTo>
                    <a:pt x="0" y="1193"/>
                  </a:lnTo>
                  <a:lnTo>
                    <a:pt x="25" y="1879"/>
                  </a:lnTo>
                  <a:lnTo>
                    <a:pt x="1257" y="1498"/>
                  </a:lnTo>
                  <a:lnTo>
                    <a:pt x="2425" y="3924"/>
                  </a:lnTo>
                  <a:lnTo>
                    <a:pt x="3695" y="1955"/>
                  </a:lnTo>
                  <a:lnTo>
                    <a:pt x="3809" y="1511"/>
                  </a:lnTo>
                  <a:lnTo>
                    <a:pt x="3746" y="1092"/>
                  </a:lnTo>
                  <a:lnTo>
                    <a:pt x="3517" y="685"/>
                  </a:lnTo>
                  <a:lnTo>
                    <a:pt x="3187" y="393"/>
                  </a:lnTo>
                  <a:lnTo>
                    <a:pt x="2806" y="177"/>
                  </a:lnTo>
                  <a:lnTo>
                    <a:pt x="2362" y="63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D5BD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3" name="object 2393" descr=""/>
            <p:cNvSpPr/>
            <p:nvPr/>
          </p:nvSpPr>
          <p:spPr>
            <a:xfrm>
              <a:off x="1907394" y="552474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152" y="2133"/>
                  </a:lnTo>
                  <a:lnTo>
                    <a:pt x="1244" y="1866"/>
                  </a:lnTo>
                  <a:lnTo>
                    <a:pt x="1257" y="965"/>
                  </a:lnTo>
                  <a:lnTo>
                    <a:pt x="1104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4" name="object 2394" descr=""/>
            <p:cNvSpPr/>
            <p:nvPr/>
          </p:nvSpPr>
          <p:spPr>
            <a:xfrm>
              <a:off x="1914598" y="5522991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612" y="0"/>
                  </a:moveTo>
                  <a:lnTo>
                    <a:pt x="1015" y="25"/>
                  </a:lnTo>
                  <a:lnTo>
                    <a:pt x="419" y="190"/>
                  </a:lnTo>
                  <a:lnTo>
                    <a:pt x="292" y="673"/>
                  </a:lnTo>
                  <a:lnTo>
                    <a:pt x="139" y="762"/>
                  </a:lnTo>
                  <a:lnTo>
                    <a:pt x="63" y="952"/>
                  </a:lnTo>
                  <a:lnTo>
                    <a:pt x="0" y="1143"/>
                  </a:lnTo>
                  <a:lnTo>
                    <a:pt x="88" y="1320"/>
                  </a:lnTo>
                  <a:lnTo>
                    <a:pt x="342" y="1485"/>
                  </a:lnTo>
                  <a:lnTo>
                    <a:pt x="673" y="1562"/>
                  </a:lnTo>
                  <a:lnTo>
                    <a:pt x="990" y="1600"/>
                  </a:lnTo>
                  <a:lnTo>
                    <a:pt x="1320" y="1600"/>
                  </a:lnTo>
                  <a:lnTo>
                    <a:pt x="2489" y="1524"/>
                  </a:lnTo>
                  <a:lnTo>
                    <a:pt x="2806" y="1219"/>
                  </a:lnTo>
                  <a:lnTo>
                    <a:pt x="2908" y="876"/>
                  </a:lnTo>
                  <a:lnTo>
                    <a:pt x="2730" y="457"/>
                  </a:lnTo>
                  <a:lnTo>
                    <a:pt x="2565" y="342"/>
                  </a:lnTo>
                  <a:lnTo>
                    <a:pt x="2387" y="228"/>
                  </a:lnTo>
                  <a:lnTo>
                    <a:pt x="2222" y="114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8E95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5" name="object 2395" descr=""/>
            <p:cNvSpPr/>
            <p:nvPr/>
          </p:nvSpPr>
          <p:spPr>
            <a:xfrm>
              <a:off x="1913561" y="552366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333" y="0"/>
                  </a:moveTo>
                  <a:lnTo>
                    <a:pt x="888" y="50"/>
                  </a:lnTo>
                  <a:lnTo>
                    <a:pt x="444" y="88"/>
                  </a:lnTo>
                  <a:lnTo>
                    <a:pt x="0" y="139"/>
                  </a:lnTo>
                  <a:lnTo>
                    <a:pt x="469" y="355"/>
                  </a:lnTo>
                  <a:lnTo>
                    <a:pt x="1384" y="812"/>
                  </a:lnTo>
                  <a:lnTo>
                    <a:pt x="1371" y="546"/>
                  </a:lnTo>
                  <a:lnTo>
                    <a:pt x="1346" y="266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DDC3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6" name="object 2396" descr=""/>
            <p:cNvSpPr/>
            <p:nvPr/>
          </p:nvSpPr>
          <p:spPr>
            <a:xfrm>
              <a:off x="1911647" y="55266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511" y="0"/>
                  </a:moveTo>
                  <a:lnTo>
                    <a:pt x="800" y="88"/>
                  </a:lnTo>
                  <a:lnTo>
                    <a:pt x="228" y="368"/>
                  </a:lnTo>
                  <a:lnTo>
                    <a:pt x="25" y="1130"/>
                  </a:lnTo>
                  <a:lnTo>
                    <a:pt x="469" y="1536"/>
                  </a:lnTo>
                  <a:lnTo>
                    <a:pt x="927" y="1536"/>
                  </a:lnTo>
                  <a:lnTo>
                    <a:pt x="1345" y="113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7C4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7" name="object 2397" descr=""/>
            <p:cNvSpPr/>
            <p:nvPr/>
          </p:nvSpPr>
          <p:spPr>
            <a:xfrm>
              <a:off x="1901650" y="5516703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988" y="2603"/>
                  </a:moveTo>
                  <a:lnTo>
                    <a:pt x="4417" y="2603"/>
                  </a:lnTo>
                  <a:lnTo>
                    <a:pt x="4848" y="2895"/>
                  </a:lnTo>
                  <a:lnTo>
                    <a:pt x="5318" y="3048"/>
                  </a:lnTo>
                  <a:lnTo>
                    <a:pt x="5826" y="3073"/>
                  </a:lnTo>
                  <a:lnTo>
                    <a:pt x="6360" y="3073"/>
                  </a:lnTo>
                  <a:lnTo>
                    <a:pt x="6791" y="2844"/>
                  </a:lnTo>
                  <a:lnTo>
                    <a:pt x="6988" y="2603"/>
                  </a:lnTo>
                  <a:close/>
                </a:path>
                <a:path w="7619" h="3175">
                  <a:moveTo>
                    <a:pt x="4899" y="0"/>
                  </a:moveTo>
                  <a:lnTo>
                    <a:pt x="2893" y="165"/>
                  </a:lnTo>
                  <a:lnTo>
                    <a:pt x="911" y="190"/>
                  </a:lnTo>
                  <a:lnTo>
                    <a:pt x="454" y="406"/>
                  </a:lnTo>
                  <a:lnTo>
                    <a:pt x="137" y="749"/>
                  </a:lnTo>
                  <a:lnTo>
                    <a:pt x="24" y="1079"/>
                  </a:lnTo>
                  <a:lnTo>
                    <a:pt x="0" y="1917"/>
                  </a:lnTo>
                  <a:lnTo>
                    <a:pt x="99" y="2184"/>
                  </a:lnTo>
                  <a:lnTo>
                    <a:pt x="441" y="2565"/>
                  </a:lnTo>
                  <a:lnTo>
                    <a:pt x="454" y="2857"/>
                  </a:lnTo>
                  <a:lnTo>
                    <a:pt x="4417" y="2603"/>
                  </a:lnTo>
                  <a:lnTo>
                    <a:pt x="6988" y="2603"/>
                  </a:lnTo>
                  <a:lnTo>
                    <a:pt x="7122" y="2438"/>
                  </a:lnTo>
                  <a:lnTo>
                    <a:pt x="7071" y="1460"/>
                  </a:lnTo>
                  <a:lnTo>
                    <a:pt x="6703" y="1079"/>
                  </a:lnTo>
                  <a:lnTo>
                    <a:pt x="4899" y="0"/>
                  </a:lnTo>
                  <a:close/>
                </a:path>
              </a:pathLst>
            </a:custGeom>
            <a:solidFill>
              <a:srgbClr val="BC5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8" name="object 2398" descr=""/>
            <p:cNvSpPr/>
            <p:nvPr/>
          </p:nvSpPr>
          <p:spPr>
            <a:xfrm>
              <a:off x="1906068" y="551930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0" y="0"/>
                  </a:moveTo>
                  <a:lnTo>
                    <a:pt x="152" y="406"/>
                  </a:lnTo>
                  <a:lnTo>
                    <a:pt x="292" y="812"/>
                  </a:lnTo>
                  <a:lnTo>
                    <a:pt x="444" y="1219"/>
                  </a:lnTo>
                  <a:lnTo>
                    <a:pt x="1587" y="1295"/>
                  </a:lnTo>
                  <a:lnTo>
                    <a:pt x="1803" y="914"/>
                  </a:lnTo>
                  <a:lnTo>
                    <a:pt x="1828" y="520"/>
                  </a:lnTo>
                  <a:lnTo>
                    <a:pt x="1638" y="127"/>
                  </a:lnTo>
                  <a:lnTo>
                    <a:pt x="1092" y="88"/>
                  </a:lnTo>
                  <a:lnTo>
                    <a:pt x="54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33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9" name="object 2399" descr=""/>
            <p:cNvSpPr/>
            <p:nvPr/>
          </p:nvSpPr>
          <p:spPr>
            <a:xfrm>
              <a:off x="1904211" y="552851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198" y="304"/>
                  </a:moveTo>
                  <a:lnTo>
                    <a:pt x="50" y="304"/>
                  </a:lnTo>
                  <a:lnTo>
                    <a:pt x="38" y="1384"/>
                  </a:lnTo>
                  <a:lnTo>
                    <a:pt x="380" y="1384"/>
                  </a:lnTo>
                  <a:lnTo>
                    <a:pt x="784" y="1460"/>
                  </a:lnTo>
                  <a:lnTo>
                    <a:pt x="1041" y="1549"/>
                  </a:lnTo>
                  <a:lnTo>
                    <a:pt x="1536" y="1460"/>
                  </a:lnTo>
                  <a:lnTo>
                    <a:pt x="2182" y="1460"/>
                  </a:lnTo>
                  <a:lnTo>
                    <a:pt x="2412" y="1333"/>
                  </a:lnTo>
                  <a:lnTo>
                    <a:pt x="2641" y="952"/>
                  </a:lnTo>
                  <a:lnTo>
                    <a:pt x="2565" y="660"/>
                  </a:lnTo>
                  <a:lnTo>
                    <a:pt x="2171" y="457"/>
                  </a:lnTo>
                  <a:lnTo>
                    <a:pt x="1198" y="304"/>
                  </a:lnTo>
                  <a:close/>
                </a:path>
                <a:path w="3175" h="1904">
                  <a:moveTo>
                    <a:pt x="2182" y="1460"/>
                  </a:moveTo>
                  <a:lnTo>
                    <a:pt x="1536" y="1460"/>
                  </a:lnTo>
                  <a:lnTo>
                    <a:pt x="2044" y="1536"/>
                  </a:lnTo>
                  <a:lnTo>
                    <a:pt x="2182" y="1460"/>
                  </a:lnTo>
                  <a:close/>
                </a:path>
                <a:path w="3175" h="1904">
                  <a:moveTo>
                    <a:pt x="736" y="0"/>
                  </a:moveTo>
                  <a:lnTo>
                    <a:pt x="368" y="0"/>
                  </a:lnTo>
                  <a:lnTo>
                    <a:pt x="0" y="317"/>
                  </a:lnTo>
                  <a:lnTo>
                    <a:pt x="1198" y="304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2B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0" name="object 2400" descr=""/>
            <p:cNvSpPr/>
            <p:nvPr/>
          </p:nvSpPr>
          <p:spPr>
            <a:xfrm>
              <a:off x="1904212" y="552798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23" y="0"/>
                  </a:moveTo>
                  <a:lnTo>
                    <a:pt x="355" y="114"/>
                  </a:lnTo>
                  <a:lnTo>
                    <a:pt x="0" y="850"/>
                  </a:lnTo>
                  <a:lnTo>
                    <a:pt x="380" y="838"/>
                  </a:lnTo>
                  <a:lnTo>
                    <a:pt x="749" y="838"/>
                  </a:lnTo>
                  <a:lnTo>
                    <a:pt x="1117" y="8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EFD7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1" name="object 2401" descr=""/>
            <p:cNvSpPr/>
            <p:nvPr/>
          </p:nvSpPr>
          <p:spPr>
            <a:xfrm>
              <a:off x="1906376" y="552890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98" y="0"/>
                  </a:moveTo>
                  <a:lnTo>
                    <a:pt x="355" y="12"/>
                  </a:lnTo>
                  <a:lnTo>
                    <a:pt x="0" y="63"/>
                  </a:lnTo>
                  <a:lnTo>
                    <a:pt x="25" y="380"/>
                  </a:lnTo>
                  <a:lnTo>
                    <a:pt x="114" y="660"/>
                  </a:lnTo>
                  <a:lnTo>
                    <a:pt x="254" y="939"/>
                  </a:lnTo>
                  <a:lnTo>
                    <a:pt x="1041" y="38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E8E5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2" name="object 2402" descr=""/>
            <p:cNvSpPr/>
            <p:nvPr/>
          </p:nvSpPr>
          <p:spPr>
            <a:xfrm>
              <a:off x="1897014" y="551641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019" y="0"/>
                  </a:moveTo>
                  <a:lnTo>
                    <a:pt x="1384" y="152"/>
                  </a:lnTo>
                  <a:lnTo>
                    <a:pt x="876" y="749"/>
                  </a:lnTo>
                  <a:lnTo>
                    <a:pt x="864" y="965"/>
                  </a:lnTo>
                  <a:lnTo>
                    <a:pt x="0" y="2755"/>
                  </a:lnTo>
                  <a:lnTo>
                    <a:pt x="1981" y="2908"/>
                  </a:lnTo>
                  <a:lnTo>
                    <a:pt x="4114" y="3200"/>
                  </a:lnTo>
                  <a:lnTo>
                    <a:pt x="5080" y="2844"/>
                  </a:lnTo>
                  <a:lnTo>
                    <a:pt x="5080" y="1727"/>
                  </a:lnTo>
                  <a:lnTo>
                    <a:pt x="4470" y="965"/>
                  </a:lnTo>
                  <a:lnTo>
                    <a:pt x="3619" y="584"/>
                  </a:lnTo>
                  <a:lnTo>
                    <a:pt x="2755" y="2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874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3" name="object 2403" descr=""/>
            <p:cNvSpPr/>
            <p:nvPr/>
          </p:nvSpPr>
          <p:spPr>
            <a:xfrm>
              <a:off x="1946504" y="551064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425" y="393"/>
                  </a:moveTo>
                  <a:lnTo>
                    <a:pt x="1460" y="889"/>
                  </a:lnTo>
                  <a:lnTo>
                    <a:pt x="749" y="1422"/>
                  </a:lnTo>
                  <a:lnTo>
                    <a:pt x="304" y="2159"/>
                  </a:lnTo>
                  <a:lnTo>
                    <a:pt x="0" y="2984"/>
                  </a:lnTo>
                  <a:lnTo>
                    <a:pt x="12" y="4254"/>
                  </a:lnTo>
                  <a:lnTo>
                    <a:pt x="283" y="4876"/>
                  </a:lnTo>
                  <a:lnTo>
                    <a:pt x="622" y="5308"/>
                  </a:lnTo>
                  <a:lnTo>
                    <a:pt x="1155" y="5651"/>
                  </a:lnTo>
                  <a:lnTo>
                    <a:pt x="1536" y="5778"/>
                  </a:lnTo>
                  <a:lnTo>
                    <a:pt x="1917" y="5778"/>
                  </a:lnTo>
                  <a:lnTo>
                    <a:pt x="2298" y="5651"/>
                  </a:lnTo>
                  <a:lnTo>
                    <a:pt x="2768" y="5410"/>
                  </a:lnTo>
                  <a:lnTo>
                    <a:pt x="3187" y="5080"/>
                  </a:lnTo>
                  <a:lnTo>
                    <a:pt x="3670" y="4876"/>
                  </a:lnTo>
                  <a:lnTo>
                    <a:pt x="4165" y="4826"/>
                  </a:lnTo>
                  <a:lnTo>
                    <a:pt x="5283" y="4826"/>
                  </a:lnTo>
                  <a:lnTo>
                    <a:pt x="5689" y="4673"/>
                  </a:lnTo>
                  <a:lnTo>
                    <a:pt x="6010" y="4254"/>
                  </a:lnTo>
                  <a:lnTo>
                    <a:pt x="5919" y="3403"/>
                  </a:lnTo>
                  <a:lnTo>
                    <a:pt x="5778" y="3175"/>
                  </a:lnTo>
                  <a:lnTo>
                    <a:pt x="5384" y="1917"/>
                  </a:lnTo>
                  <a:lnTo>
                    <a:pt x="6198" y="1003"/>
                  </a:lnTo>
                  <a:lnTo>
                    <a:pt x="3619" y="1003"/>
                  </a:lnTo>
                  <a:lnTo>
                    <a:pt x="2425" y="393"/>
                  </a:lnTo>
                  <a:close/>
                </a:path>
                <a:path w="6985" h="6350">
                  <a:moveTo>
                    <a:pt x="5283" y="4826"/>
                  </a:moveTo>
                  <a:lnTo>
                    <a:pt x="4165" y="4826"/>
                  </a:lnTo>
                  <a:lnTo>
                    <a:pt x="4673" y="4864"/>
                  </a:lnTo>
                  <a:lnTo>
                    <a:pt x="5215" y="4851"/>
                  </a:lnTo>
                  <a:close/>
                </a:path>
                <a:path w="6985" h="6350">
                  <a:moveTo>
                    <a:pt x="5215" y="4851"/>
                  </a:moveTo>
                  <a:lnTo>
                    <a:pt x="4838" y="4851"/>
                  </a:lnTo>
                  <a:lnTo>
                    <a:pt x="5181" y="4864"/>
                  </a:lnTo>
                  <a:close/>
                </a:path>
                <a:path w="6985" h="6350">
                  <a:moveTo>
                    <a:pt x="5321" y="0"/>
                  </a:moveTo>
                  <a:lnTo>
                    <a:pt x="5029" y="0"/>
                  </a:lnTo>
                  <a:lnTo>
                    <a:pt x="4762" y="76"/>
                  </a:lnTo>
                  <a:lnTo>
                    <a:pt x="4506" y="228"/>
                  </a:lnTo>
                  <a:lnTo>
                    <a:pt x="3619" y="1003"/>
                  </a:lnTo>
                  <a:lnTo>
                    <a:pt x="6198" y="1003"/>
                  </a:lnTo>
                  <a:lnTo>
                    <a:pt x="6857" y="228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B28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4" name="object 2404" descr=""/>
            <p:cNvSpPr/>
            <p:nvPr/>
          </p:nvSpPr>
          <p:spPr>
            <a:xfrm>
              <a:off x="1945487" y="550786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578" y="2705"/>
                  </a:moveTo>
                  <a:lnTo>
                    <a:pt x="2540" y="2082"/>
                  </a:lnTo>
                  <a:lnTo>
                    <a:pt x="2514" y="1447"/>
                  </a:lnTo>
                  <a:lnTo>
                    <a:pt x="2476" y="825"/>
                  </a:lnTo>
                  <a:lnTo>
                    <a:pt x="2336" y="711"/>
                  </a:lnTo>
                  <a:lnTo>
                    <a:pt x="1104" y="0"/>
                  </a:lnTo>
                  <a:lnTo>
                    <a:pt x="241" y="152"/>
                  </a:lnTo>
                  <a:lnTo>
                    <a:pt x="0" y="1727"/>
                  </a:lnTo>
                  <a:lnTo>
                    <a:pt x="368" y="2552"/>
                  </a:lnTo>
                  <a:lnTo>
                    <a:pt x="990" y="3022"/>
                  </a:lnTo>
                  <a:lnTo>
                    <a:pt x="1879" y="3162"/>
                  </a:lnTo>
                  <a:lnTo>
                    <a:pt x="2108" y="3009"/>
                  </a:lnTo>
                  <a:lnTo>
                    <a:pt x="2349" y="2857"/>
                  </a:lnTo>
                  <a:lnTo>
                    <a:pt x="2578" y="2705"/>
                  </a:lnTo>
                  <a:close/>
                </a:path>
                <a:path w="5714" h="5079">
                  <a:moveTo>
                    <a:pt x="5537" y="3009"/>
                  </a:moveTo>
                  <a:lnTo>
                    <a:pt x="2578" y="2717"/>
                  </a:lnTo>
                  <a:lnTo>
                    <a:pt x="2336" y="2959"/>
                  </a:lnTo>
                  <a:lnTo>
                    <a:pt x="2044" y="3467"/>
                  </a:lnTo>
                  <a:lnTo>
                    <a:pt x="2374" y="3962"/>
                  </a:lnTo>
                  <a:lnTo>
                    <a:pt x="3556" y="4051"/>
                  </a:lnTo>
                  <a:lnTo>
                    <a:pt x="4826" y="4470"/>
                  </a:lnTo>
                  <a:lnTo>
                    <a:pt x="5537" y="3009"/>
                  </a:lnTo>
                  <a:close/>
                </a:path>
              </a:pathLst>
            </a:custGeom>
            <a:solidFill>
              <a:srgbClr val="4F5E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5" name="object 2405" descr=""/>
            <p:cNvSpPr/>
            <p:nvPr/>
          </p:nvSpPr>
          <p:spPr>
            <a:xfrm>
              <a:off x="1951532" y="5514224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4102" y="749"/>
                  </a:moveTo>
                  <a:lnTo>
                    <a:pt x="3924" y="508"/>
                  </a:lnTo>
                  <a:lnTo>
                    <a:pt x="3759" y="266"/>
                  </a:lnTo>
                  <a:lnTo>
                    <a:pt x="3619" y="0"/>
                  </a:lnTo>
                  <a:lnTo>
                    <a:pt x="2794" y="863"/>
                  </a:lnTo>
                  <a:lnTo>
                    <a:pt x="1676" y="622"/>
                  </a:lnTo>
                  <a:lnTo>
                    <a:pt x="1333" y="419"/>
                  </a:lnTo>
                  <a:lnTo>
                    <a:pt x="977" y="393"/>
                  </a:lnTo>
                  <a:lnTo>
                    <a:pt x="609" y="533"/>
                  </a:lnTo>
                  <a:lnTo>
                    <a:pt x="38" y="1054"/>
                  </a:lnTo>
                  <a:lnTo>
                    <a:pt x="0" y="1358"/>
                  </a:lnTo>
                  <a:lnTo>
                    <a:pt x="228" y="1701"/>
                  </a:lnTo>
                  <a:lnTo>
                    <a:pt x="660" y="1968"/>
                  </a:lnTo>
                  <a:lnTo>
                    <a:pt x="1511" y="1854"/>
                  </a:lnTo>
                  <a:lnTo>
                    <a:pt x="2324" y="1689"/>
                  </a:lnTo>
                  <a:lnTo>
                    <a:pt x="2794" y="876"/>
                  </a:lnTo>
                  <a:lnTo>
                    <a:pt x="3225" y="838"/>
                  </a:lnTo>
                  <a:lnTo>
                    <a:pt x="3657" y="787"/>
                  </a:lnTo>
                  <a:lnTo>
                    <a:pt x="4102" y="749"/>
                  </a:lnTo>
                  <a:close/>
                </a:path>
              </a:pathLst>
            </a:custGeom>
            <a:solidFill>
              <a:srgbClr val="D09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6" name="object 2406" descr=""/>
            <p:cNvSpPr/>
            <p:nvPr/>
          </p:nvSpPr>
          <p:spPr>
            <a:xfrm>
              <a:off x="1952147" y="551381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39" y="0"/>
                  </a:moveTo>
                  <a:lnTo>
                    <a:pt x="76" y="317"/>
                  </a:lnTo>
                  <a:lnTo>
                    <a:pt x="0" y="927"/>
                  </a:lnTo>
                  <a:lnTo>
                    <a:pt x="355" y="965"/>
                  </a:lnTo>
                  <a:lnTo>
                    <a:pt x="1066" y="1016"/>
                  </a:lnTo>
                  <a:lnTo>
                    <a:pt x="444" y="342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7" name="object 2407" descr=""/>
            <p:cNvSpPr/>
            <p:nvPr/>
          </p:nvSpPr>
          <p:spPr>
            <a:xfrm>
              <a:off x="1950131" y="551579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1206" y="0"/>
                  </a:moveTo>
                  <a:lnTo>
                    <a:pt x="774" y="165"/>
                  </a:lnTo>
                  <a:lnTo>
                    <a:pt x="444" y="609"/>
                  </a:lnTo>
                  <a:lnTo>
                    <a:pt x="0" y="1612"/>
                  </a:lnTo>
                  <a:lnTo>
                    <a:pt x="25" y="2578"/>
                  </a:lnTo>
                  <a:lnTo>
                    <a:pt x="660" y="3505"/>
                  </a:lnTo>
                  <a:lnTo>
                    <a:pt x="1104" y="3822"/>
                  </a:lnTo>
                  <a:lnTo>
                    <a:pt x="1562" y="3822"/>
                  </a:lnTo>
                  <a:lnTo>
                    <a:pt x="1993" y="3467"/>
                  </a:lnTo>
                  <a:lnTo>
                    <a:pt x="4178" y="3428"/>
                  </a:lnTo>
                  <a:lnTo>
                    <a:pt x="3416" y="2463"/>
                  </a:lnTo>
                  <a:lnTo>
                    <a:pt x="1485" y="2298"/>
                  </a:lnTo>
                  <a:lnTo>
                    <a:pt x="2070" y="380"/>
                  </a:lnTo>
                  <a:lnTo>
                    <a:pt x="1739" y="11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B68C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8" name="object 2408" descr=""/>
            <p:cNvSpPr/>
            <p:nvPr/>
          </p:nvSpPr>
          <p:spPr>
            <a:xfrm>
              <a:off x="1942937" y="550644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879" y="0"/>
                  </a:moveTo>
                  <a:lnTo>
                    <a:pt x="0" y="1955"/>
                  </a:lnTo>
                  <a:lnTo>
                    <a:pt x="76" y="2374"/>
                  </a:lnTo>
                  <a:lnTo>
                    <a:pt x="253" y="3200"/>
                  </a:lnTo>
                  <a:lnTo>
                    <a:pt x="139" y="4127"/>
                  </a:lnTo>
                  <a:lnTo>
                    <a:pt x="965" y="4699"/>
                  </a:lnTo>
                  <a:lnTo>
                    <a:pt x="1396" y="4838"/>
                  </a:lnTo>
                  <a:lnTo>
                    <a:pt x="1828" y="4851"/>
                  </a:lnTo>
                  <a:lnTo>
                    <a:pt x="2273" y="4749"/>
                  </a:lnTo>
                  <a:lnTo>
                    <a:pt x="2882" y="4368"/>
                  </a:lnTo>
                  <a:lnTo>
                    <a:pt x="3352" y="3937"/>
                  </a:lnTo>
                  <a:lnTo>
                    <a:pt x="2882" y="3149"/>
                  </a:lnTo>
                  <a:lnTo>
                    <a:pt x="3276" y="2260"/>
                  </a:lnTo>
                  <a:lnTo>
                    <a:pt x="4063" y="2159"/>
                  </a:lnTo>
                  <a:lnTo>
                    <a:pt x="4889" y="2120"/>
                  </a:lnTo>
                  <a:lnTo>
                    <a:pt x="3822" y="1054"/>
                  </a:lnTo>
                  <a:lnTo>
                    <a:pt x="2933" y="1143"/>
                  </a:lnTo>
                  <a:lnTo>
                    <a:pt x="2260" y="838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9" name="object 2409" descr=""/>
            <p:cNvSpPr/>
            <p:nvPr/>
          </p:nvSpPr>
          <p:spPr>
            <a:xfrm>
              <a:off x="1917641" y="5497421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2552" y="0"/>
                  </a:moveTo>
                  <a:lnTo>
                    <a:pt x="0" y="1930"/>
                  </a:lnTo>
                  <a:lnTo>
                    <a:pt x="25" y="2362"/>
                  </a:lnTo>
                  <a:lnTo>
                    <a:pt x="495" y="2946"/>
                  </a:lnTo>
                  <a:lnTo>
                    <a:pt x="571" y="3543"/>
                  </a:lnTo>
                  <a:lnTo>
                    <a:pt x="139" y="4178"/>
                  </a:lnTo>
                  <a:lnTo>
                    <a:pt x="317" y="5029"/>
                  </a:lnTo>
                  <a:lnTo>
                    <a:pt x="952" y="5410"/>
                  </a:lnTo>
                  <a:lnTo>
                    <a:pt x="1701" y="5651"/>
                  </a:lnTo>
                  <a:lnTo>
                    <a:pt x="2057" y="5740"/>
                  </a:lnTo>
                  <a:lnTo>
                    <a:pt x="2400" y="5854"/>
                  </a:lnTo>
                  <a:lnTo>
                    <a:pt x="4127" y="7899"/>
                  </a:lnTo>
                  <a:lnTo>
                    <a:pt x="4305" y="8242"/>
                  </a:lnTo>
                  <a:lnTo>
                    <a:pt x="6705" y="9778"/>
                  </a:lnTo>
                  <a:lnTo>
                    <a:pt x="7353" y="9715"/>
                  </a:lnTo>
                  <a:lnTo>
                    <a:pt x="7962" y="9436"/>
                  </a:lnTo>
                  <a:lnTo>
                    <a:pt x="8572" y="9080"/>
                  </a:lnTo>
                  <a:lnTo>
                    <a:pt x="9029" y="8610"/>
                  </a:lnTo>
                  <a:lnTo>
                    <a:pt x="9283" y="7950"/>
                  </a:lnTo>
                  <a:lnTo>
                    <a:pt x="9283" y="7480"/>
                  </a:lnTo>
                  <a:lnTo>
                    <a:pt x="9144" y="7061"/>
                  </a:lnTo>
                  <a:lnTo>
                    <a:pt x="8851" y="6692"/>
                  </a:lnTo>
                  <a:lnTo>
                    <a:pt x="8305" y="6222"/>
                  </a:lnTo>
                  <a:lnTo>
                    <a:pt x="7581" y="6286"/>
                  </a:lnTo>
                  <a:lnTo>
                    <a:pt x="6959" y="6045"/>
                  </a:lnTo>
                  <a:lnTo>
                    <a:pt x="5676" y="5206"/>
                  </a:lnTo>
                  <a:lnTo>
                    <a:pt x="5905" y="3860"/>
                  </a:lnTo>
                  <a:lnTo>
                    <a:pt x="5778" y="2628"/>
                  </a:lnTo>
                  <a:lnTo>
                    <a:pt x="4787" y="2209"/>
                  </a:lnTo>
                  <a:lnTo>
                    <a:pt x="4254" y="1346"/>
                  </a:lnTo>
                  <a:lnTo>
                    <a:pt x="3695" y="520"/>
                  </a:lnTo>
                  <a:lnTo>
                    <a:pt x="3352" y="253"/>
                  </a:lnTo>
                  <a:lnTo>
                    <a:pt x="2971" y="6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427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0" name="object 2410" descr=""/>
            <p:cNvSpPr/>
            <p:nvPr/>
          </p:nvSpPr>
          <p:spPr>
            <a:xfrm>
              <a:off x="1920054" y="549734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273" y="0"/>
                  </a:moveTo>
                  <a:lnTo>
                    <a:pt x="1930" y="50"/>
                  </a:lnTo>
                  <a:lnTo>
                    <a:pt x="1600" y="228"/>
                  </a:lnTo>
                  <a:lnTo>
                    <a:pt x="1257" y="622"/>
                  </a:lnTo>
                  <a:lnTo>
                    <a:pt x="1282" y="1409"/>
                  </a:lnTo>
                  <a:lnTo>
                    <a:pt x="0" y="2031"/>
                  </a:lnTo>
                  <a:lnTo>
                    <a:pt x="1892" y="3809"/>
                  </a:lnTo>
                  <a:lnTo>
                    <a:pt x="2565" y="2768"/>
                  </a:lnTo>
                  <a:lnTo>
                    <a:pt x="3365" y="2705"/>
                  </a:lnTo>
                  <a:lnTo>
                    <a:pt x="3335" y="622"/>
                  </a:lnTo>
                  <a:lnTo>
                    <a:pt x="3111" y="266"/>
                  </a:lnTo>
                  <a:lnTo>
                    <a:pt x="2628" y="7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E64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1" name="object 2411" descr=""/>
            <p:cNvSpPr/>
            <p:nvPr/>
          </p:nvSpPr>
          <p:spPr>
            <a:xfrm>
              <a:off x="1924601" y="5501606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33" y="0"/>
                  </a:moveTo>
                  <a:lnTo>
                    <a:pt x="0" y="1866"/>
                  </a:lnTo>
                  <a:lnTo>
                    <a:pt x="495" y="2666"/>
                  </a:lnTo>
                  <a:lnTo>
                    <a:pt x="1346" y="2768"/>
                  </a:lnTo>
                  <a:lnTo>
                    <a:pt x="2171" y="2933"/>
                  </a:lnTo>
                  <a:lnTo>
                    <a:pt x="2717" y="2628"/>
                  </a:lnTo>
                  <a:lnTo>
                    <a:pt x="3174" y="2146"/>
                  </a:lnTo>
                  <a:lnTo>
                    <a:pt x="3428" y="1600"/>
                  </a:lnTo>
                  <a:lnTo>
                    <a:pt x="3403" y="927"/>
                  </a:lnTo>
                  <a:lnTo>
                    <a:pt x="3238" y="520"/>
                  </a:lnTo>
                  <a:lnTo>
                    <a:pt x="2959" y="228"/>
                  </a:lnTo>
                  <a:lnTo>
                    <a:pt x="2552" y="7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335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2" name="object 2412" descr=""/>
            <p:cNvSpPr/>
            <p:nvPr/>
          </p:nvSpPr>
          <p:spPr>
            <a:xfrm>
              <a:off x="1922979" y="5493913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10">
                  <a:moveTo>
                    <a:pt x="1549" y="0"/>
                  </a:moveTo>
                  <a:lnTo>
                    <a:pt x="241" y="88"/>
                  </a:lnTo>
                  <a:lnTo>
                    <a:pt x="406" y="1143"/>
                  </a:lnTo>
                  <a:lnTo>
                    <a:pt x="266" y="1993"/>
                  </a:lnTo>
                  <a:lnTo>
                    <a:pt x="12" y="2387"/>
                  </a:lnTo>
                  <a:lnTo>
                    <a:pt x="0" y="2781"/>
                  </a:lnTo>
                  <a:lnTo>
                    <a:pt x="253" y="3175"/>
                  </a:lnTo>
                  <a:lnTo>
                    <a:pt x="698" y="3390"/>
                  </a:lnTo>
                  <a:lnTo>
                    <a:pt x="1054" y="3302"/>
                  </a:lnTo>
                  <a:lnTo>
                    <a:pt x="1308" y="2870"/>
                  </a:lnTo>
                  <a:lnTo>
                    <a:pt x="1384" y="1917"/>
                  </a:lnTo>
                  <a:lnTo>
                    <a:pt x="1473" y="952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3F7D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3" name="object 2413" descr=""/>
            <p:cNvSpPr/>
            <p:nvPr/>
          </p:nvSpPr>
          <p:spPr>
            <a:xfrm>
              <a:off x="1924319" y="5500064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95" y="0"/>
                  </a:moveTo>
                  <a:lnTo>
                    <a:pt x="0" y="698"/>
                  </a:lnTo>
                  <a:lnTo>
                    <a:pt x="88" y="1358"/>
                  </a:lnTo>
                  <a:lnTo>
                    <a:pt x="1104" y="2057"/>
                  </a:lnTo>
                  <a:lnTo>
                    <a:pt x="1854" y="1460"/>
                  </a:lnTo>
                  <a:lnTo>
                    <a:pt x="1825" y="69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D35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4" name="object 2414" descr=""/>
            <p:cNvSpPr/>
            <p:nvPr/>
          </p:nvSpPr>
          <p:spPr>
            <a:xfrm>
              <a:off x="1923126" y="549672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431" y="0"/>
                  </a:moveTo>
                  <a:lnTo>
                    <a:pt x="228" y="114"/>
                  </a:lnTo>
                  <a:lnTo>
                    <a:pt x="0" y="571"/>
                  </a:lnTo>
                  <a:lnTo>
                    <a:pt x="76" y="825"/>
                  </a:lnTo>
                  <a:lnTo>
                    <a:pt x="330" y="1092"/>
                  </a:lnTo>
                  <a:lnTo>
                    <a:pt x="317" y="1333"/>
                  </a:lnTo>
                  <a:lnTo>
                    <a:pt x="876" y="1092"/>
                  </a:lnTo>
                  <a:lnTo>
                    <a:pt x="1076" y="825"/>
                  </a:lnTo>
                  <a:lnTo>
                    <a:pt x="1155" y="63"/>
                  </a:lnTo>
                  <a:lnTo>
                    <a:pt x="673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91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5" name="object 2415" descr=""/>
            <p:cNvSpPr/>
            <p:nvPr/>
          </p:nvSpPr>
          <p:spPr>
            <a:xfrm>
              <a:off x="1918432" y="5493661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85" y="0"/>
                  </a:moveTo>
                  <a:lnTo>
                    <a:pt x="292" y="38"/>
                  </a:lnTo>
                  <a:lnTo>
                    <a:pt x="88" y="419"/>
                  </a:lnTo>
                  <a:lnTo>
                    <a:pt x="0" y="812"/>
                  </a:lnTo>
                  <a:lnTo>
                    <a:pt x="0" y="1231"/>
                  </a:lnTo>
                  <a:lnTo>
                    <a:pt x="2006" y="2959"/>
                  </a:lnTo>
                  <a:lnTo>
                    <a:pt x="2413" y="2946"/>
                  </a:lnTo>
                  <a:lnTo>
                    <a:pt x="2819" y="2844"/>
                  </a:lnTo>
                  <a:lnTo>
                    <a:pt x="3213" y="2679"/>
                  </a:lnTo>
                  <a:lnTo>
                    <a:pt x="3517" y="2425"/>
                  </a:lnTo>
                  <a:lnTo>
                    <a:pt x="3695" y="2044"/>
                  </a:lnTo>
                  <a:lnTo>
                    <a:pt x="3340" y="1409"/>
                  </a:lnTo>
                  <a:lnTo>
                    <a:pt x="2997" y="774"/>
                  </a:lnTo>
                  <a:lnTo>
                    <a:pt x="2641" y="139"/>
                  </a:lnTo>
                  <a:lnTo>
                    <a:pt x="1993" y="88"/>
                  </a:lnTo>
                  <a:lnTo>
                    <a:pt x="1333" y="50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3148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6" name="object 2416" descr=""/>
            <p:cNvSpPr/>
            <p:nvPr/>
          </p:nvSpPr>
          <p:spPr>
            <a:xfrm>
              <a:off x="1920828" y="5495695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95" y="0"/>
                  </a:moveTo>
                  <a:lnTo>
                    <a:pt x="1016" y="38"/>
                  </a:lnTo>
                  <a:lnTo>
                    <a:pt x="774" y="139"/>
                  </a:lnTo>
                  <a:lnTo>
                    <a:pt x="546" y="317"/>
                  </a:lnTo>
                  <a:lnTo>
                    <a:pt x="152" y="495"/>
                  </a:lnTo>
                  <a:lnTo>
                    <a:pt x="0" y="800"/>
                  </a:lnTo>
                  <a:lnTo>
                    <a:pt x="114" y="1219"/>
                  </a:lnTo>
                  <a:lnTo>
                    <a:pt x="495" y="1689"/>
                  </a:lnTo>
                  <a:lnTo>
                    <a:pt x="1092" y="1841"/>
                  </a:lnTo>
                  <a:lnTo>
                    <a:pt x="1562" y="2171"/>
                  </a:lnTo>
                  <a:lnTo>
                    <a:pt x="2628" y="2133"/>
                  </a:lnTo>
                  <a:lnTo>
                    <a:pt x="2667" y="1765"/>
                  </a:lnTo>
                  <a:lnTo>
                    <a:pt x="2692" y="1396"/>
                  </a:lnTo>
                  <a:lnTo>
                    <a:pt x="2730" y="1028"/>
                  </a:lnTo>
                  <a:lnTo>
                    <a:pt x="1676" y="76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0B6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7" name="object 2417" descr=""/>
            <p:cNvSpPr/>
            <p:nvPr/>
          </p:nvSpPr>
          <p:spPr>
            <a:xfrm>
              <a:off x="1915989" y="5493704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730" y="0"/>
                  </a:moveTo>
                  <a:lnTo>
                    <a:pt x="0" y="0"/>
                  </a:lnTo>
                  <a:lnTo>
                    <a:pt x="50" y="406"/>
                  </a:lnTo>
                  <a:lnTo>
                    <a:pt x="114" y="812"/>
                  </a:lnTo>
                  <a:lnTo>
                    <a:pt x="165" y="1206"/>
                  </a:lnTo>
                  <a:lnTo>
                    <a:pt x="647" y="1727"/>
                  </a:lnTo>
                  <a:lnTo>
                    <a:pt x="1257" y="1854"/>
                  </a:lnTo>
                  <a:lnTo>
                    <a:pt x="1930" y="1778"/>
                  </a:lnTo>
                  <a:lnTo>
                    <a:pt x="2362" y="1651"/>
                  </a:lnTo>
                  <a:lnTo>
                    <a:pt x="2692" y="1397"/>
                  </a:lnTo>
                  <a:lnTo>
                    <a:pt x="2971" y="1054"/>
                  </a:lnTo>
                  <a:lnTo>
                    <a:pt x="2882" y="698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BDAC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8" name="object 2418" descr=""/>
            <p:cNvSpPr/>
            <p:nvPr/>
          </p:nvSpPr>
          <p:spPr>
            <a:xfrm>
              <a:off x="1913498" y="549535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016" y="0"/>
                  </a:moveTo>
                  <a:lnTo>
                    <a:pt x="4559" y="0"/>
                  </a:lnTo>
                  <a:lnTo>
                    <a:pt x="3073" y="76"/>
                  </a:lnTo>
                  <a:lnTo>
                    <a:pt x="2425" y="1384"/>
                  </a:lnTo>
                  <a:lnTo>
                    <a:pt x="1130" y="2362"/>
                  </a:lnTo>
                  <a:lnTo>
                    <a:pt x="812" y="2463"/>
                  </a:lnTo>
                  <a:lnTo>
                    <a:pt x="457" y="2463"/>
                  </a:lnTo>
                  <a:lnTo>
                    <a:pt x="152" y="2870"/>
                  </a:lnTo>
                  <a:lnTo>
                    <a:pt x="0" y="3340"/>
                  </a:lnTo>
                  <a:lnTo>
                    <a:pt x="101" y="3759"/>
                  </a:lnTo>
                  <a:lnTo>
                    <a:pt x="482" y="4102"/>
                  </a:lnTo>
                  <a:lnTo>
                    <a:pt x="1346" y="4610"/>
                  </a:lnTo>
                  <a:lnTo>
                    <a:pt x="2235" y="4622"/>
                  </a:lnTo>
                  <a:lnTo>
                    <a:pt x="3162" y="4317"/>
                  </a:lnTo>
                  <a:lnTo>
                    <a:pt x="3810" y="4025"/>
                  </a:lnTo>
                  <a:lnTo>
                    <a:pt x="4152" y="3403"/>
                  </a:lnTo>
                  <a:lnTo>
                    <a:pt x="4686" y="2984"/>
                  </a:lnTo>
                  <a:lnTo>
                    <a:pt x="5181" y="2552"/>
                  </a:lnTo>
                  <a:lnTo>
                    <a:pt x="5638" y="2082"/>
                  </a:lnTo>
                  <a:lnTo>
                    <a:pt x="6045" y="1574"/>
                  </a:lnTo>
                  <a:lnTo>
                    <a:pt x="6159" y="1117"/>
                  </a:lnTo>
                  <a:lnTo>
                    <a:pt x="6019" y="736"/>
                  </a:lnTo>
                  <a:lnTo>
                    <a:pt x="5676" y="444"/>
                  </a:lnTo>
                  <a:lnTo>
                    <a:pt x="5397" y="177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527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9" name="object 2419" descr=""/>
            <p:cNvSpPr/>
            <p:nvPr/>
          </p:nvSpPr>
          <p:spPr>
            <a:xfrm>
              <a:off x="1914824" y="549480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200" y="0"/>
                  </a:moveTo>
                  <a:lnTo>
                    <a:pt x="1333" y="114"/>
                  </a:lnTo>
                  <a:lnTo>
                    <a:pt x="812" y="927"/>
                  </a:lnTo>
                  <a:lnTo>
                    <a:pt x="0" y="1600"/>
                  </a:lnTo>
                  <a:lnTo>
                    <a:pt x="88" y="2705"/>
                  </a:lnTo>
                  <a:lnTo>
                    <a:pt x="1498" y="2768"/>
                  </a:lnTo>
                  <a:lnTo>
                    <a:pt x="2209" y="1549"/>
                  </a:lnTo>
                  <a:lnTo>
                    <a:pt x="3276" y="977"/>
                  </a:lnTo>
                  <a:lnTo>
                    <a:pt x="3454" y="863"/>
                  </a:lnTo>
                  <a:lnTo>
                    <a:pt x="3543" y="634"/>
                  </a:lnTo>
                  <a:lnTo>
                    <a:pt x="3619" y="406"/>
                  </a:lnTo>
                  <a:lnTo>
                    <a:pt x="3505" y="20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C57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0" name="object 2420" descr=""/>
            <p:cNvSpPr/>
            <p:nvPr/>
          </p:nvSpPr>
          <p:spPr>
            <a:xfrm>
              <a:off x="1895731" y="551357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927" y="0"/>
                  </a:moveTo>
                  <a:lnTo>
                    <a:pt x="0" y="584"/>
                  </a:lnTo>
                  <a:lnTo>
                    <a:pt x="25" y="1066"/>
                  </a:lnTo>
                  <a:lnTo>
                    <a:pt x="63" y="1536"/>
                  </a:lnTo>
                  <a:lnTo>
                    <a:pt x="88" y="2019"/>
                  </a:lnTo>
                  <a:lnTo>
                    <a:pt x="2578" y="2120"/>
                  </a:lnTo>
                  <a:lnTo>
                    <a:pt x="3022" y="1955"/>
                  </a:lnTo>
                  <a:lnTo>
                    <a:pt x="3365" y="1574"/>
                  </a:lnTo>
                  <a:lnTo>
                    <a:pt x="3568" y="1028"/>
                  </a:lnTo>
                  <a:lnTo>
                    <a:pt x="3365" y="698"/>
                  </a:lnTo>
                  <a:lnTo>
                    <a:pt x="2819" y="533"/>
                  </a:lnTo>
                  <a:lnTo>
                    <a:pt x="1866" y="101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465F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1" name="object 2421" descr=""/>
            <p:cNvSpPr/>
            <p:nvPr/>
          </p:nvSpPr>
          <p:spPr>
            <a:xfrm>
              <a:off x="1897792" y="551450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47" y="0"/>
                  </a:moveTo>
                  <a:lnTo>
                    <a:pt x="838" y="279"/>
                  </a:lnTo>
                  <a:lnTo>
                    <a:pt x="558" y="571"/>
                  </a:lnTo>
                  <a:lnTo>
                    <a:pt x="279" y="876"/>
                  </a:lnTo>
                  <a:lnTo>
                    <a:pt x="0" y="1168"/>
                  </a:lnTo>
                  <a:lnTo>
                    <a:pt x="38" y="1663"/>
                  </a:lnTo>
                  <a:lnTo>
                    <a:pt x="63" y="2158"/>
                  </a:lnTo>
                  <a:lnTo>
                    <a:pt x="101" y="2654"/>
                  </a:lnTo>
                  <a:lnTo>
                    <a:pt x="774" y="2616"/>
                  </a:lnTo>
                  <a:lnTo>
                    <a:pt x="1460" y="2590"/>
                  </a:lnTo>
                  <a:lnTo>
                    <a:pt x="2146" y="2552"/>
                  </a:lnTo>
                  <a:lnTo>
                    <a:pt x="2527" y="2235"/>
                  </a:lnTo>
                  <a:lnTo>
                    <a:pt x="2298" y="1803"/>
                  </a:lnTo>
                  <a:lnTo>
                    <a:pt x="2247" y="723"/>
                  </a:lnTo>
                  <a:lnTo>
                    <a:pt x="1905" y="139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DCC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2" name="object 2422" descr=""/>
            <p:cNvSpPr/>
            <p:nvPr/>
          </p:nvSpPr>
          <p:spPr>
            <a:xfrm>
              <a:off x="1930138" y="550006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3886" y="0"/>
                  </a:moveTo>
                  <a:lnTo>
                    <a:pt x="3441" y="38"/>
                  </a:lnTo>
                  <a:lnTo>
                    <a:pt x="2984" y="88"/>
                  </a:lnTo>
                  <a:lnTo>
                    <a:pt x="2527" y="127"/>
                  </a:lnTo>
                  <a:lnTo>
                    <a:pt x="2349" y="939"/>
                  </a:lnTo>
                  <a:lnTo>
                    <a:pt x="1689" y="1092"/>
                  </a:lnTo>
                  <a:lnTo>
                    <a:pt x="1015" y="1219"/>
                  </a:lnTo>
                  <a:lnTo>
                    <a:pt x="0" y="2908"/>
                  </a:lnTo>
                  <a:lnTo>
                    <a:pt x="1727" y="2971"/>
                  </a:lnTo>
                  <a:lnTo>
                    <a:pt x="2451" y="3632"/>
                  </a:lnTo>
                  <a:lnTo>
                    <a:pt x="3124" y="3886"/>
                  </a:lnTo>
                  <a:lnTo>
                    <a:pt x="3797" y="3937"/>
                  </a:lnTo>
                  <a:lnTo>
                    <a:pt x="4483" y="3683"/>
                  </a:lnTo>
                  <a:lnTo>
                    <a:pt x="5003" y="3225"/>
                  </a:lnTo>
                  <a:lnTo>
                    <a:pt x="4876" y="2908"/>
                  </a:lnTo>
                  <a:lnTo>
                    <a:pt x="4864" y="2565"/>
                  </a:lnTo>
                  <a:lnTo>
                    <a:pt x="4978" y="2235"/>
                  </a:lnTo>
                  <a:lnTo>
                    <a:pt x="5587" y="1765"/>
                  </a:lnTo>
                  <a:lnTo>
                    <a:pt x="5549" y="1384"/>
                  </a:lnTo>
                  <a:lnTo>
                    <a:pt x="4838" y="10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C66C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3" name="object 2423" descr=""/>
            <p:cNvSpPr/>
            <p:nvPr/>
          </p:nvSpPr>
          <p:spPr>
            <a:xfrm>
              <a:off x="1934977" y="550101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168" y="0"/>
                  </a:moveTo>
                  <a:lnTo>
                    <a:pt x="393" y="101"/>
                  </a:lnTo>
                  <a:lnTo>
                    <a:pt x="0" y="139"/>
                  </a:lnTo>
                  <a:lnTo>
                    <a:pt x="38" y="520"/>
                  </a:lnTo>
                  <a:lnTo>
                    <a:pt x="139" y="1282"/>
                  </a:lnTo>
                  <a:lnTo>
                    <a:pt x="1015" y="1269"/>
                  </a:lnTo>
                  <a:lnTo>
                    <a:pt x="1803" y="1092"/>
                  </a:lnTo>
                  <a:lnTo>
                    <a:pt x="2260" y="22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3D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4" name="object 2424" descr=""/>
            <p:cNvSpPr/>
            <p:nvPr/>
          </p:nvSpPr>
          <p:spPr>
            <a:xfrm>
              <a:off x="1928387" y="550056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82" y="0"/>
                  </a:moveTo>
                  <a:lnTo>
                    <a:pt x="177" y="609"/>
                  </a:lnTo>
                  <a:lnTo>
                    <a:pt x="0" y="1447"/>
                  </a:lnTo>
                  <a:lnTo>
                    <a:pt x="228" y="2209"/>
                  </a:lnTo>
                  <a:lnTo>
                    <a:pt x="660" y="2819"/>
                  </a:lnTo>
                  <a:lnTo>
                    <a:pt x="1346" y="3238"/>
                  </a:lnTo>
                  <a:lnTo>
                    <a:pt x="2070" y="3568"/>
                  </a:lnTo>
                  <a:lnTo>
                    <a:pt x="2819" y="3644"/>
                  </a:lnTo>
                  <a:lnTo>
                    <a:pt x="3594" y="3479"/>
                  </a:lnTo>
                  <a:lnTo>
                    <a:pt x="4089" y="3314"/>
                  </a:lnTo>
                  <a:lnTo>
                    <a:pt x="4483" y="3009"/>
                  </a:lnTo>
                  <a:lnTo>
                    <a:pt x="4749" y="2565"/>
                  </a:lnTo>
                  <a:lnTo>
                    <a:pt x="4317" y="1714"/>
                  </a:lnTo>
                  <a:lnTo>
                    <a:pt x="2946" y="1854"/>
                  </a:lnTo>
                  <a:lnTo>
                    <a:pt x="2768" y="723"/>
                  </a:lnTo>
                  <a:lnTo>
                    <a:pt x="1498" y="53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6A8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5" name="object 2425" descr=""/>
            <p:cNvSpPr/>
            <p:nvPr/>
          </p:nvSpPr>
          <p:spPr>
            <a:xfrm>
              <a:off x="1925872" y="5499927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657" y="0"/>
                  </a:moveTo>
                  <a:lnTo>
                    <a:pt x="2743" y="241"/>
                  </a:lnTo>
                  <a:lnTo>
                    <a:pt x="1892" y="304"/>
                  </a:lnTo>
                  <a:lnTo>
                    <a:pt x="1244" y="787"/>
                  </a:lnTo>
                  <a:lnTo>
                    <a:pt x="0" y="965"/>
                  </a:lnTo>
                  <a:lnTo>
                    <a:pt x="850" y="2222"/>
                  </a:lnTo>
                  <a:lnTo>
                    <a:pt x="1155" y="2336"/>
                  </a:lnTo>
                  <a:lnTo>
                    <a:pt x="1460" y="2476"/>
                  </a:lnTo>
                  <a:lnTo>
                    <a:pt x="1752" y="2628"/>
                  </a:lnTo>
                  <a:lnTo>
                    <a:pt x="2197" y="2743"/>
                  </a:lnTo>
                  <a:lnTo>
                    <a:pt x="2540" y="2616"/>
                  </a:lnTo>
                  <a:lnTo>
                    <a:pt x="2806" y="2235"/>
                  </a:lnTo>
                  <a:lnTo>
                    <a:pt x="4013" y="1168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C85C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6" name="object 2426" descr=""/>
            <p:cNvSpPr/>
            <p:nvPr/>
          </p:nvSpPr>
          <p:spPr>
            <a:xfrm>
              <a:off x="1925532" y="55000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76" y="0"/>
                  </a:moveTo>
                  <a:lnTo>
                    <a:pt x="0" y="2146"/>
                  </a:lnTo>
                  <a:lnTo>
                    <a:pt x="393" y="2133"/>
                  </a:lnTo>
                  <a:lnTo>
                    <a:pt x="800" y="2108"/>
                  </a:lnTo>
                  <a:lnTo>
                    <a:pt x="1193" y="2095"/>
                  </a:lnTo>
                  <a:lnTo>
                    <a:pt x="1524" y="1447"/>
                  </a:lnTo>
                  <a:lnTo>
                    <a:pt x="2209" y="15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5C7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7" name="object 2427" descr=""/>
            <p:cNvSpPr/>
            <p:nvPr/>
          </p:nvSpPr>
          <p:spPr>
            <a:xfrm>
              <a:off x="1901681" y="5515153"/>
              <a:ext cx="8255" cy="3810"/>
            </a:xfrm>
            <a:custGeom>
              <a:avLst/>
              <a:gdLst/>
              <a:ahLst/>
              <a:cxnLst/>
              <a:rect l="l" t="t" r="r" b="b"/>
              <a:pathLst>
                <a:path w="8255" h="3810">
                  <a:moveTo>
                    <a:pt x="3352" y="0"/>
                  </a:moveTo>
                  <a:lnTo>
                    <a:pt x="2476" y="50"/>
                  </a:lnTo>
                  <a:lnTo>
                    <a:pt x="1714" y="723"/>
                  </a:lnTo>
                  <a:lnTo>
                    <a:pt x="584" y="901"/>
                  </a:lnTo>
                  <a:lnTo>
                    <a:pt x="127" y="1244"/>
                  </a:lnTo>
                  <a:lnTo>
                    <a:pt x="0" y="1676"/>
                  </a:lnTo>
                  <a:lnTo>
                    <a:pt x="215" y="2197"/>
                  </a:lnTo>
                  <a:lnTo>
                    <a:pt x="952" y="1955"/>
                  </a:lnTo>
                  <a:lnTo>
                    <a:pt x="2679" y="3606"/>
                  </a:lnTo>
                  <a:lnTo>
                    <a:pt x="4902" y="2844"/>
                  </a:lnTo>
                  <a:lnTo>
                    <a:pt x="6908" y="3149"/>
                  </a:lnTo>
                  <a:lnTo>
                    <a:pt x="7810" y="3251"/>
                  </a:lnTo>
                  <a:lnTo>
                    <a:pt x="8077" y="2806"/>
                  </a:lnTo>
                  <a:lnTo>
                    <a:pt x="7874" y="1993"/>
                  </a:lnTo>
                  <a:lnTo>
                    <a:pt x="7454" y="1435"/>
                  </a:lnTo>
                  <a:lnTo>
                    <a:pt x="6870" y="1092"/>
                  </a:lnTo>
                  <a:lnTo>
                    <a:pt x="5600" y="571"/>
                  </a:lnTo>
                  <a:lnTo>
                    <a:pt x="4965" y="330"/>
                  </a:lnTo>
                  <a:lnTo>
                    <a:pt x="4292" y="177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C3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8" name="object 2428" descr=""/>
            <p:cNvSpPr/>
            <p:nvPr/>
          </p:nvSpPr>
          <p:spPr>
            <a:xfrm>
              <a:off x="1903609" y="550928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025" y="0"/>
                  </a:moveTo>
                  <a:lnTo>
                    <a:pt x="2946" y="25"/>
                  </a:lnTo>
                  <a:lnTo>
                    <a:pt x="2082" y="355"/>
                  </a:lnTo>
                  <a:lnTo>
                    <a:pt x="1168" y="596"/>
                  </a:lnTo>
                  <a:lnTo>
                    <a:pt x="838" y="1625"/>
                  </a:lnTo>
                  <a:lnTo>
                    <a:pt x="761" y="1892"/>
                  </a:lnTo>
                  <a:lnTo>
                    <a:pt x="660" y="2146"/>
                  </a:lnTo>
                  <a:lnTo>
                    <a:pt x="507" y="2374"/>
                  </a:lnTo>
                  <a:lnTo>
                    <a:pt x="0" y="2997"/>
                  </a:lnTo>
                  <a:lnTo>
                    <a:pt x="50" y="3708"/>
                  </a:lnTo>
                  <a:lnTo>
                    <a:pt x="228" y="4419"/>
                  </a:lnTo>
                  <a:lnTo>
                    <a:pt x="520" y="4838"/>
                  </a:lnTo>
                  <a:lnTo>
                    <a:pt x="901" y="5080"/>
                  </a:lnTo>
                  <a:lnTo>
                    <a:pt x="1409" y="5130"/>
                  </a:lnTo>
                  <a:lnTo>
                    <a:pt x="2412" y="5041"/>
                  </a:lnTo>
                  <a:lnTo>
                    <a:pt x="3276" y="4622"/>
                  </a:lnTo>
                  <a:lnTo>
                    <a:pt x="4063" y="4051"/>
                  </a:lnTo>
                  <a:lnTo>
                    <a:pt x="4800" y="3365"/>
                  </a:lnTo>
                  <a:lnTo>
                    <a:pt x="5321" y="2590"/>
                  </a:lnTo>
                  <a:lnTo>
                    <a:pt x="5092" y="1524"/>
                  </a:lnTo>
                  <a:lnTo>
                    <a:pt x="4660" y="609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5D6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9" name="object 2429" descr=""/>
            <p:cNvSpPr/>
            <p:nvPr/>
          </p:nvSpPr>
          <p:spPr>
            <a:xfrm>
              <a:off x="1900049" y="550712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559" y="0"/>
                  </a:moveTo>
                  <a:lnTo>
                    <a:pt x="4076" y="203"/>
                  </a:lnTo>
                  <a:lnTo>
                    <a:pt x="3276" y="1079"/>
                  </a:lnTo>
                  <a:lnTo>
                    <a:pt x="1803" y="622"/>
                  </a:lnTo>
                  <a:lnTo>
                    <a:pt x="1117" y="1701"/>
                  </a:lnTo>
                  <a:lnTo>
                    <a:pt x="317" y="2705"/>
                  </a:lnTo>
                  <a:lnTo>
                    <a:pt x="165" y="2959"/>
                  </a:lnTo>
                  <a:lnTo>
                    <a:pt x="63" y="3238"/>
                  </a:lnTo>
                  <a:lnTo>
                    <a:pt x="0" y="3517"/>
                  </a:lnTo>
                  <a:lnTo>
                    <a:pt x="660" y="3492"/>
                  </a:lnTo>
                  <a:lnTo>
                    <a:pt x="1333" y="3479"/>
                  </a:lnTo>
                  <a:lnTo>
                    <a:pt x="2006" y="3454"/>
                  </a:lnTo>
                  <a:lnTo>
                    <a:pt x="3047" y="2730"/>
                  </a:lnTo>
                  <a:lnTo>
                    <a:pt x="4444" y="3454"/>
                  </a:lnTo>
                  <a:lnTo>
                    <a:pt x="5473" y="2641"/>
                  </a:lnTo>
                  <a:lnTo>
                    <a:pt x="5613" y="2489"/>
                  </a:lnTo>
                  <a:lnTo>
                    <a:pt x="5714" y="1892"/>
                  </a:lnTo>
                  <a:lnTo>
                    <a:pt x="5587" y="1625"/>
                  </a:lnTo>
                  <a:lnTo>
                    <a:pt x="5308" y="1384"/>
                  </a:lnTo>
                  <a:lnTo>
                    <a:pt x="5283" y="1104"/>
                  </a:lnTo>
                  <a:lnTo>
                    <a:pt x="5245" y="838"/>
                  </a:lnTo>
                  <a:lnTo>
                    <a:pt x="5181" y="571"/>
                  </a:lnTo>
                  <a:lnTo>
                    <a:pt x="4927" y="101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B76D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0" name="object 2430" descr=""/>
            <p:cNvSpPr/>
            <p:nvPr/>
          </p:nvSpPr>
          <p:spPr>
            <a:xfrm>
              <a:off x="1903195" y="5513389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57" y="0"/>
                  </a:moveTo>
                  <a:lnTo>
                    <a:pt x="165" y="88"/>
                  </a:lnTo>
                  <a:lnTo>
                    <a:pt x="0" y="622"/>
                  </a:lnTo>
                  <a:lnTo>
                    <a:pt x="126" y="1866"/>
                  </a:lnTo>
                  <a:lnTo>
                    <a:pt x="203" y="2489"/>
                  </a:lnTo>
                  <a:lnTo>
                    <a:pt x="3086" y="2908"/>
                  </a:lnTo>
                  <a:lnTo>
                    <a:pt x="3467" y="2666"/>
                  </a:lnTo>
                  <a:lnTo>
                    <a:pt x="3708" y="2324"/>
                  </a:lnTo>
                  <a:lnTo>
                    <a:pt x="3809" y="1892"/>
                  </a:lnTo>
                  <a:lnTo>
                    <a:pt x="3835" y="1447"/>
                  </a:lnTo>
                  <a:lnTo>
                    <a:pt x="3759" y="1028"/>
                  </a:lnTo>
                  <a:lnTo>
                    <a:pt x="3581" y="622"/>
                  </a:lnTo>
                  <a:lnTo>
                    <a:pt x="3263" y="292"/>
                  </a:lnTo>
                  <a:lnTo>
                    <a:pt x="2882" y="165"/>
                  </a:lnTo>
                  <a:lnTo>
                    <a:pt x="2425" y="292"/>
                  </a:lnTo>
                  <a:lnTo>
                    <a:pt x="888" y="36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4A86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1" name="object 2431" descr=""/>
            <p:cNvSpPr/>
            <p:nvPr/>
          </p:nvSpPr>
          <p:spPr>
            <a:xfrm>
              <a:off x="1902051" y="5509184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3886" y="0"/>
                  </a:moveTo>
                  <a:lnTo>
                    <a:pt x="3314" y="393"/>
                  </a:lnTo>
                  <a:lnTo>
                    <a:pt x="2133" y="469"/>
                  </a:lnTo>
                  <a:lnTo>
                    <a:pt x="914" y="431"/>
                  </a:lnTo>
                  <a:lnTo>
                    <a:pt x="0" y="1397"/>
                  </a:lnTo>
                  <a:lnTo>
                    <a:pt x="800" y="1511"/>
                  </a:lnTo>
                  <a:lnTo>
                    <a:pt x="1600" y="1612"/>
                  </a:lnTo>
                  <a:lnTo>
                    <a:pt x="2400" y="1727"/>
                  </a:lnTo>
                  <a:lnTo>
                    <a:pt x="3238" y="1549"/>
                  </a:lnTo>
                  <a:lnTo>
                    <a:pt x="4102" y="1435"/>
                  </a:lnTo>
                  <a:lnTo>
                    <a:pt x="4699" y="711"/>
                  </a:lnTo>
                  <a:lnTo>
                    <a:pt x="4356" y="114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DAB0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2" name="object 2432" descr=""/>
            <p:cNvSpPr/>
            <p:nvPr/>
          </p:nvSpPr>
          <p:spPr>
            <a:xfrm>
              <a:off x="1899960" y="5516138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761" y="0"/>
                  </a:moveTo>
                  <a:lnTo>
                    <a:pt x="443" y="38"/>
                  </a:lnTo>
                  <a:lnTo>
                    <a:pt x="126" y="165"/>
                  </a:lnTo>
                  <a:lnTo>
                    <a:pt x="0" y="990"/>
                  </a:lnTo>
                  <a:lnTo>
                    <a:pt x="341" y="1981"/>
                  </a:lnTo>
                  <a:lnTo>
                    <a:pt x="1192" y="2082"/>
                  </a:lnTo>
                  <a:lnTo>
                    <a:pt x="2132" y="2006"/>
                  </a:lnTo>
                  <a:lnTo>
                    <a:pt x="2653" y="990"/>
                  </a:lnTo>
                  <a:lnTo>
                    <a:pt x="2196" y="990"/>
                  </a:lnTo>
                  <a:lnTo>
                    <a:pt x="1865" y="635"/>
                  </a:lnTo>
                  <a:lnTo>
                    <a:pt x="1510" y="317"/>
                  </a:lnTo>
                  <a:lnTo>
                    <a:pt x="1103" y="63"/>
                  </a:lnTo>
                  <a:lnTo>
                    <a:pt x="761" y="0"/>
                  </a:lnTo>
                  <a:close/>
                </a:path>
                <a:path w="3175" h="2539">
                  <a:moveTo>
                    <a:pt x="2666" y="965"/>
                  </a:moveTo>
                  <a:lnTo>
                    <a:pt x="2196" y="990"/>
                  </a:lnTo>
                  <a:lnTo>
                    <a:pt x="2653" y="990"/>
                  </a:lnTo>
                  <a:close/>
                </a:path>
              </a:pathLst>
            </a:custGeom>
            <a:solidFill>
              <a:srgbClr val="3B6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3" name="object 2433" descr=""/>
            <p:cNvSpPr/>
            <p:nvPr/>
          </p:nvSpPr>
          <p:spPr>
            <a:xfrm>
              <a:off x="1902280" y="551166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841" y="0"/>
                  </a:moveTo>
                  <a:lnTo>
                    <a:pt x="0" y="190"/>
                  </a:lnTo>
                  <a:lnTo>
                    <a:pt x="482" y="1282"/>
                  </a:lnTo>
                  <a:lnTo>
                    <a:pt x="914" y="2349"/>
                  </a:lnTo>
                  <a:lnTo>
                    <a:pt x="1206" y="2260"/>
                  </a:lnTo>
                  <a:lnTo>
                    <a:pt x="1511" y="2184"/>
                  </a:lnTo>
                  <a:lnTo>
                    <a:pt x="1803" y="2095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69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4" name="object 2434" descr=""/>
            <p:cNvSpPr/>
            <p:nvPr/>
          </p:nvSpPr>
          <p:spPr>
            <a:xfrm>
              <a:off x="1901066" y="551606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93" y="0"/>
                  </a:moveTo>
                  <a:lnTo>
                    <a:pt x="800" y="38"/>
                  </a:lnTo>
                  <a:lnTo>
                    <a:pt x="393" y="88"/>
                  </a:lnTo>
                  <a:lnTo>
                    <a:pt x="0" y="126"/>
                  </a:lnTo>
                  <a:lnTo>
                    <a:pt x="355" y="444"/>
                  </a:lnTo>
                  <a:lnTo>
                    <a:pt x="723" y="749"/>
                  </a:lnTo>
                  <a:lnTo>
                    <a:pt x="1092" y="1066"/>
                  </a:lnTo>
                  <a:lnTo>
                    <a:pt x="1168" y="35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1026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5" name="object 2435" descr=""/>
            <p:cNvSpPr/>
            <p:nvPr/>
          </p:nvSpPr>
          <p:spPr>
            <a:xfrm>
              <a:off x="1898549" y="55140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812" y="0"/>
                  </a:moveTo>
                  <a:lnTo>
                    <a:pt x="0" y="50"/>
                  </a:lnTo>
                  <a:lnTo>
                    <a:pt x="50" y="266"/>
                  </a:lnTo>
                  <a:lnTo>
                    <a:pt x="76" y="495"/>
                  </a:lnTo>
                  <a:lnTo>
                    <a:pt x="76" y="723"/>
                  </a:lnTo>
                  <a:lnTo>
                    <a:pt x="546" y="876"/>
                  </a:lnTo>
                  <a:lnTo>
                    <a:pt x="1015" y="1015"/>
                  </a:lnTo>
                  <a:lnTo>
                    <a:pt x="1485" y="1168"/>
                  </a:lnTo>
                  <a:lnTo>
                    <a:pt x="1282" y="419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EA7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6" name="object 2436" descr=""/>
            <p:cNvSpPr/>
            <p:nvPr/>
          </p:nvSpPr>
          <p:spPr>
            <a:xfrm>
              <a:off x="1901164" y="550630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2146" y="0"/>
                  </a:moveTo>
                  <a:lnTo>
                    <a:pt x="1422" y="838"/>
                  </a:lnTo>
                  <a:lnTo>
                    <a:pt x="0" y="2514"/>
                  </a:lnTo>
                  <a:lnTo>
                    <a:pt x="1079" y="2108"/>
                  </a:lnTo>
                  <a:lnTo>
                    <a:pt x="2412" y="2514"/>
                  </a:lnTo>
                  <a:lnTo>
                    <a:pt x="3301" y="1485"/>
                  </a:lnTo>
                  <a:lnTo>
                    <a:pt x="3441" y="1333"/>
                  </a:lnTo>
                  <a:lnTo>
                    <a:pt x="3517" y="736"/>
                  </a:lnTo>
                  <a:lnTo>
                    <a:pt x="3390" y="469"/>
                  </a:lnTo>
                  <a:lnTo>
                    <a:pt x="3111" y="215"/>
                  </a:lnTo>
                  <a:lnTo>
                    <a:pt x="2463" y="8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538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7" name="object 2437" descr=""/>
            <p:cNvSpPr/>
            <p:nvPr/>
          </p:nvSpPr>
          <p:spPr>
            <a:xfrm>
              <a:off x="1904276" y="550652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0" y="0"/>
                  </a:moveTo>
                  <a:lnTo>
                    <a:pt x="190" y="1270"/>
                  </a:lnTo>
                  <a:lnTo>
                    <a:pt x="444" y="1219"/>
                  </a:lnTo>
                  <a:lnTo>
                    <a:pt x="698" y="1181"/>
                  </a:lnTo>
                  <a:lnTo>
                    <a:pt x="952" y="1168"/>
                  </a:lnTo>
                  <a:lnTo>
                    <a:pt x="1155" y="800"/>
                  </a:lnTo>
                  <a:lnTo>
                    <a:pt x="1346" y="419"/>
                  </a:lnTo>
                  <a:lnTo>
                    <a:pt x="1549" y="50"/>
                  </a:lnTo>
                  <a:lnTo>
                    <a:pt x="1028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D7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8" name="object 2438" descr=""/>
            <p:cNvSpPr/>
            <p:nvPr/>
          </p:nvSpPr>
          <p:spPr>
            <a:xfrm>
              <a:off x="1909033" y="550404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3289" y="0"/>
                  </a:moveTo>
                  <a:lnTo>
                    <a:pt x="1422" y="3746"/>
                  </a:lnTo>
                  <a:lnTo>
                    <a:pt x="800" y="4356"/>
                  </a:lnTo>
                  <a:lnTo>
                    <a:pt x="215" y="4978"/>
                  </a:lnTo>
                  <a:lnTo>
                    <a:pt x="25" y="5867"/>
                  </a:lnTo>
                  <a:lnTo>
                    <a:pt x="0" y="6311"/>
                  </a:lnTo>
                  <a:lnTo>
                    <a:pt x="101" y="6718"/>
                  </a:lnTo>
                  <a:lnTo>
                    <a:pt x="317" y="7111"/>
                  </a:lnTo>
                  <a:lnTo>
                    <a:pt x="863" y="7835"/>
                  </a:lnTo>
                  <a:lnTo>
                    <a:pt x="1574" y="8280"/>
                  </a:lnTo>
                  <a:lnTo>
                    <a:pt x="2489" y="8394"/>
                  </a:lnTo>
                  <a:lnTo>
                    <a:pt x="2920" y="8381"/>
                  </a:lnTo>
                  <a:lnTo>
                    <a:pt x="3314" y="8293"/>
                  </a:lnTo>
                  <a:lnTo>
                    <a:pt x="3695" y="8077"/>
                  </a:lnTo>
                  <a:lnTo>
                    <a:pt x="4089" y="7607"/>
                  </a:lnTo>
                  <a:lnTo>
                    <a:pt x="4165" y="7023"/>
                  </a:lnTo>
                  <a:lnTo>
                    <a:pt x="4279" y="6451"/>
                  </a:lnTo>
                  <a:lnTo>
                    <a:pt x="6540" y="5143"/>
                  </a:lnTo>
                  <a:lnTo>
                    <a:pt x="6997" y="4394"/>
                  </a:lnTo>
                  <a:lnTo>
                    <a:pt x="5054" y="1650"/>
                  </a:lnTo>
                  <a:lnTo>
                    <a:pt x="4457" y="685"/>
                  </a:lnTo>
                  <a:lnTo>
                    <a:pt x="4152" y="317"/>
                  </a:lnTo>
                  <a:lnTo>
                    <a:pt x="3759" y="88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3153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9" name="object 2439" descr=""/>
            <p:cNvSpPr/>
            <p:nvPr/>
          </p:nvSpPr>
          <p:spPr>
            <a:xfrm>
              <a:off x="1905358" y="550807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968" y="0"/>
                  </a:moveTo>
                  <a:lnTo>
                    <a:pt x="1333" y="190"/>
                  </a:lnTo>
                  <a:lnTo>
                    <a:pt x="736" y="520"/>
                  </a:lnTo>
                  <a:lnTo>
                    <a:pt x="482" y="495"/>
                  </a:lnTo>
                  <a:lnTo>
                    <a:pt x="241" y="457"/>
                  </a:lnTo>
                  <a:lnTo>
                    <a:pt x="0" y="431"/>
                  </a:lnTo>
                  <a:lnTo>
                    <a:pt x="0" y="1498"/>
                  </a:lnTo>
                  <a:lnTo>
                    <a:pt x="469" y="1600"/>
                  </a:lnTo>
                  <a:lnTo>
                    <a:pt x="927" y="1714"/>
                  </a:lnTo>
                  <a:lnTo>
                    <a:pt x="1397" y="1816"/>
                  </a:lnTo>
                  <a:lnTo>
                    <a:pt x="3048" y="2667"/>
                  </a:lnTo>
                  <a:lnTo>
                    <a:pt x="3403" y="2387"/>
                  </a:lnTo>
                  <a:lnTo>
                    <a:pt x="3581" y="2235"/>
                  </a:lnTo>
                  <a:lnTo>
                    <a:pt x="3657" y="1790"/>
                  </a:lnTo>
                  <a:lnTo>
                    <a:pt x="3695" y="1333"/>
                  </a:lnTo>
                  <a:lnTo>
                    <a:pt x="3670" y="889"/>
                  </a:lnTo>
                  <a:lnTo>
                    <a:pt x="3454" y="469"/>
                  </a:lnTo>
                  <a:lnTo>
                    <a:pt x="3124" y="190"/>
                  </a:lnTo>
                  <a:lnTo>
                    <a:pt x="2667" y="7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E675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0" name="object 2440" descr=""/>
            <p:cNvSpPr/>
            <p:nvPr/>
          </p:nvSpPr>
          <p:spPr>
            <a:xfrm>
              <a:off x="1909589" y="550238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111" y="0"/>
                  </a:moveTo>
                  <a:lnTo>
                    <a:pt x="2743" y="25"/>
                  </a:lnTo>
                  <a:lnTo>
                    <a:pt x="2006" y="50"/>
                  </a:lnTo>
                  <a:lnTo>
                    <a:pt x="1562" y="838"/>
                  </a:lnTo>
                  <a:lnTo>
                    <a:pt x="762" y="838"/>
                  </a:lnTo>
                  <a:lnTo>
                    <a:pt x="0" y="939"/>
                  </a:lnTo>
                  <a:lnTo>
                    <a:pt x="2184" y="2082"/>
                  </a:lnTo>
                  <a:lnTo>
                    <a:pt x="3175" y="2006"/>
                  </a:lnTo>
                  <a:lnTo>
                    <a:pt x="3492" y="1727"/>
                  </a:lnTo>
                  <a:lnTo>
                    <a:pt x="3682" y="1384"/>
                  </a:lnTo>
                  <a:lnTo>
                    <a:pt x="3746" y="965"/>
                  </a:lnTo>
                  <a:lnTo>
                    <a:pt x="3695" y="533"/>
                  </a:lnTo>
                  <a:lnTo>
                    <a:pt x="3479" y="215"/>
                  </a:lnTo>
                  <a:lnTo>
                    <a:pt x="3111" y="0"/>
                  </a:lnTo>
                  <a:close/>
                </a:path>
              </a:pathLst>
            </a:custGeom>
            <a:solidFill>
              <a:srgbClr val="B26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1" name="object 2441" descr=""/>
            <p:cNvSpPr/>
            <p:nvPr/>
          </p:nvSpPr>
          <p:spPr>
            <a:xfrm>
              <a:off x="1908055" y="5507612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406" y="0"/>
                  </a:moveTo>
                  <a:lnTo>
                    <a:pt x="215" y="76"/>
                  </a:lnTo>
                  <a:lnTo>
                    <a:pt x="114" y="241"/>
                  </a:lnTo>
                  <a:lnTo>
                    <a:pt x="0" y="406"/>
                  </a:lnTo>
                  <a:lnTo>
                    <a:pt x="63" y="596"/>
                  </a:lnTo>
                  <a:lnTo>
                    <a:pt x="292" y="800"/>
                  </a:lnTo>
                  <a:lnTo>
                    <a:pt x="622" y="1003"/>
                  </a:lnTo>
                  <a:lnTo>
                    <a:pt x="888" y="1435"/>
                  </a:lnTo>
                  <a:lnTo>
                    <a:pt x="952" y="2044"/>
                  </a:lnTo>
                  <a:lnTo>
                    <a:pt x="1612" y="2146"/>
                  </a:lnTo>
                  <a:lnTo>
                    <a:pt x="2616" y="1790"/>
                  </a:lnTo>
                  <a:lnTo>
                    <a:pt x="2552" y="1003"/>
                  </a:lnTo>
                  <a:lnTo>
                    <a:pt x="2400" y="177"/>
                  </a:lnTo>
                  <a:lnTo>
                    <a:pt x="1739" y="114"/>
                  </a:lnTo>
                  <a:lnTo>
                    <a:pt x="1066" y="6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6A9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2" name="object 2442" descr=""/>
            <p:cNvSpPr/>
            <p:nvPr/>
          </p:nvSpPr>
          <p:spPr>
            <a:xfrm>
              <a:off x="1906087" y="550742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371" y="0"/>
                  </a:moveTo>
                  <a:lnTo>
                    <a:pt x="546" y="228"/>
                  </a:lnTo>
                  <a:lnTo>
                    <a:pt x="0" y="1168"/>
                  </a:lnTo>
                  <a:lnTo>
                    <a:pt x="762" y="1104"/>
                  </a:lnTo>
                  <a:lnTo>
                    <a:pt x="1511" y="1054"/>
                  </a:lnTo>
                  <a:lnTo>
                    <a:pt x="2260" y="990"/>
                  </a:lnTo>
                  <a:lnTo>
                    <a:pt x="2362" y="736"/>
                  </a:lnTo>
                  <a:lnTo>
                    <a:pt x="2400" y="469"/>
                  </a:lnTo>
                  <a:lnTo>
                    <a:pt x="2374" y="190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345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3" name="object 2443" descr=""/>
            <p:cNvSpPr/>
            <p:nvPr/>
          </p:nvSpPr>
          <p:spPr>
            <a:xfrm>
              <a:off x="1911797" y="549862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587" y="0"/>
                  </a:moveTo>
                  <a:lnTo>
                    <a:pt x="1257" y="50"/>
                  </a:lnTo>
                  <a:lnTo>
                    <a:pt x="977" y="381"/>
                  </a:lnTo>
                  <a:lnTo>
                    <a:pt x="292" y="901"/>
                  </a:lnTo>
                  <a:lnTo>
                    <a:pt x="0" y="1600"/>
                  </a:lnTo>
                  <a:lnTo>
                    <a:pt x="0" y="2438"/>
                  </a:lnTo>
                  <a:lnTo>
                    <a:pt x="1041" y="2717"/>
                  </a:lnTo>
                  <a:lnTo>
                    <a:pt x="2387" y="2222"/>
                  </a:lnTo>
                  <a:lnTo>
                    <a:pt x="3009" y="3606"/>
                  </a:lnTo>
                  <a:lnTo>
                    <a:pt x="3225" y="3683"/>
                  </a:lnTo>
                  <a:lnTo>
                    <a:pt x="3441" y="3771"/>
                  </a:lnTo>
                  <a:lnTo>
                    <a:pt x="3657" y="3848"/>
                  </a:lnTo>
                  <a:lnTo>
                    <a:pt x="5499" y="1676"/>
                  </a:lnTo>
                  <a:lnTo>
                    <a:pt x="5575" y="1447"/>
                  </a:lnTo>
                  <a:lnTo>
                    <a:pt x="5626" y="1231"/>
                  </a:lnTo>
                  <a:lnTo>
                    <a:pt x="5664" y="711"/>
                  </a:lnTo>
                  <a:lnTo>
                    <a:pt x="5448" y="393"/>
                  </a:lnTo>
                  <a:lnTo>
                    <a:pt x="4914" y="330"/>
                  </a:lnTo>
                  <a:lnTo>
                    <a:pt x="1968" y="21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AF6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4" name="object 2444" descr=""/>
            <p:cNvSpPr/>
            <p:nvPr/>
          </p:nvSpPr>
          <p:spPr>
            <a:xfrm>
              <a:off x="1912774" y="54982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76" y="0"/>
                  </a:moveTo>
                  <a:lnTo>
                    <a:pt x="342" y="0"/>
                  </a:lnTo>
                  <a:lnTo>
                    <a:pt x="101" y="317"/>
                  </a:lnTo>
                  <a:lnTo>
                    <a:pt x="0" y="787"/>
                  </a:lnTo>
                  <a:lnTo>
                    <a:pt x="342" y="774"/>
                  </a:lnTo>
                  <a:lnTo>
                    <a:pt x="673" y="723"/>
                  </a:lnTo>
                  <a:lnTo>
                    <a:pt x="990" y="622"/>
                  </a:lnTo>
                  <a:lnTo>
                    <a:pt x="1016" y="406"/>
                  </a:lnTo>
                  <a:lnTo>
                    <a:pt x="977" y="19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2539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5" name="object 2445" descr=""/>
            <p:cNvSpPr/>
            <p:nvPr/>
          </p:nvSpPr>
          <p:spPr>
            <a:xfrm>
              <a:off x="1912846" y="5502233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950" y="0"/>
                  </a:moveTo>
                  <a:lnTo>
                    <a:pt x="0" y="2311"/>
                  </a:lnTo>
                  <a:lnTo>
                    <a:pt x="642" y="2768"/>
                  </a:lnTo>
                  <a:lnTo>
                    <a:pt x="1404" y="2768"/>
                  </a:lnTo>
                  <a:lnTo>
                    <a:pt x="2191" y="2311"/>
                  </a:lnTo>
                  <a:lnTo>
                    <a:pt x="2674" y="1549"/>
                  </a:lnTo>
                  <a:lnTo>
                    <a:pt x="2725" y="800"/>
                  </a:lnTo>
                  <a:lnTo>
                    <a:pt x="2140" y="50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rgbClr val="4E4C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6" name="object 2446" descr=""/>
            <p:cNvSpPr/>
            <p:nvPr/>
          </p:nvSpPr>
          <p:spPr>
            <a:xfrm>
              <a:off x="1912692" y="55023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2" y="304"/>
                  </a:lnTo>
                  <a:lnTo>
                    <a:pt x="101" y="584"/>
                  </a:lnTo>
                  <a:lnTo>
                    <a:pt x="279" y="838"/>
                  </a:lnTo>
                  <a:lnTo>
                    <a:pt x="558" y="584"/>
                  </a:lnTo>
                  <a:lnTo>
                    <a:pt x="850" y="342"/>
                  </a:lnTo>
                  <a:lnTo>
                    <a:pt x="1143" y="88"/>
                  </a:lnTo>
                  <a:lnTo>
                    <a:pt x="381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80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7" name="object 2447" descr=""/>
            <p:cNvSpPr/>
            <p:nvPr/>
          </p:nvSpPr>
          <p:spPr>
            <a:xfrm>
              <a:off x="1940841" y="552683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578" y="0"/>
                  </a:moveTo>
                  <a:lnTo>
                    <a:pt x="1714" y="406"/>
                  </a:lnTo>
                  <a:lnTo>
                    <a:pt x="825" y="558"/>
                  </a:lnTo>
                  <a:lnTo>
                    <a:pt x="419" y="812"/>
                  </a:lnTo>
                  <a:lnTo>
                    <a:pt x="152" y="1168"/>
                  </a:lnTo>
                  <a:lnTo>
                    <a:pt x="38" y="1625"/>
                  </a:lnTo>
                  <a:lnTo>
                    <a:pt x="0" y="2095"/>
                  </a:lnTo>
                  <a:lnTo>
                    <a:pt x="76" y="2540"/>
                  </a:lnTo>
                  <a:lnTo>
                    <a:pt x="2349" y="3594"/>
                  </a:lnTo>
                  <a:lnTo>
                    <a:pt x="3263" y="3543"/>
                  </a:lnTo>
                  <a:lnTo>
                    <a:pt x="4089" y="3975"/>
                  </a:lnTo>
                  <a:lnTo>
                    <a:pt x="4927" y="3111"/>
                  </a:lnTo>
                  <a:lnTo>
                    <a:pt x="5130" y="3009"/>
                  </a:lnTo>
                  <a:lnTo>
                    <a:pt x="5334" y="2578"/>
                  </a:lnTo>
                  <a:lnTo>
                    <a:pt x="5232" y="2374"/>
                  </a:lnTo>
                  <a:lnTo>
                    <a:pt x="4927" y="2159"/>
                  </a:lnTo>
                  <a:lnTo>
                    <a:pt x="4940" y="1727"/>
                  </a:lnTo>
                  <a:lnTo>
                    <a:pt x="4419" y="1320"/>
                  </a:lnTo>
                  <a:lnTo>
                    <a:pt x="4178" y="609"/>
                  </a:lnTo>
                  <a:lnTo>
                    <a:pt x="3517" y="34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DAC4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8" name="object 2448" descr=""/>
            <p:cNvSpPr/>
            <p:nvPr/>
          </p:nvSpPr>
          <p:spPr>
            <a:xfrm>
              <a:off x="1941118" y="5529663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393" y="228"/>
                  </a:moveTo>
                  <a:lnTo>
                    <a:pt x="0" y="571"/>
                  </a:lnTo>
                  <a:lnTo>
                    <a:pt x="0" y="952"/>
                  </a:lnTo>
                  <a:lnTo>
                    <a:pt x="142" y="1143"/>
                  </a:lnTo>
                  <a:lnTo>
                    <a:pt x="266" y="1473"/>
                  </a:lnTo>
                  <a:lnTo>
                    <a:pt x="3822" y="1143"/>
                  </a:lnTo>
                  <a:lnTo>
                    <a:pt x="3173" y="342"/>
                  </a:lnTo>
                  <a:lnTo>
                    <a:pt x="1587" y="342"/>
                  </a:lnTo>
                  <a:lnTo>
                    <a:pt x="393" y="228"/>
                  </a:lnTo>
                  <a:close/>
                </a:path>
                <a:path w="4444" h="1904">
                  <a:moveTo>
                    <a:pt x="2895" y="0"/>
                  </a:moveTo>
                  <a:lnTo>
                    <a:pt x="1587" y="342"/>
                  </a:lnTo>
                  <a:lnTo>
                    <a:pt x="3173" y="342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E1A0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9" name="object 2449" descr=""/>
            <p:cNvSpPr/>
            <p:nvPr/>
          </p:nvSpPr>
          <p:spPr>
            <a:xfrm>
              <a:off x="1945769" y="55288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54" y="0"/>
                  </a:moveTo>
                  <a:lnTo>
                    <a:pt x="0" y="152"/>
                  </a:lnTo>
                  <a:lnTo>
                    <a:pt x="0" y="1104"/>
                  </a:lnTo>
                  <a:lnTo>
                    <a:pt x="355" y="1104"/>
                  </a:lnTo>
                  <a:lnTo>
                    <a:pt x="711" y="1117"/>
                  </a:lnTo>
                  <a:lnTo>
                    <a:pt x="1066" y="1117"/>
                  </a:lnTo>
                  <a:lnTo>
                    <a:pt x="1054" y="73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4E5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0" name="object 2450" descr=""/>
            <p:cNvSpPr/>
            <p:nvPr/>
          </p:nvSpPr>
          <p:spPr>
            <a:xfrm>
              <a:off x="1920862" y="5525332"/>
              <a:ext cx="20955" cy="9525"/>
            </a:xfrm>
            <a:custGeom>
              <a:avLst/>
              <a:gdLst/>
              <a:ahLst/>
              <a:cxnLst/>
              <a:rect l="l" t="t" r="r" b="b"/>
              <a:pathLst>
                <a:path w="20955" h="9525">
                  <a:moveTo>
                    <a:pt x="7785" y="0"/>
                  </a:moveTo>
                  <a:lnTo>
                    <a:pt x="0" y="1905"/>
                  </a:lnTo>
                  <a:lnTo>
                    <a:pt x="38" y="2959"/>
                  </a:lnTo>
                  <a:lnTo>
                    <a:pt x="2908" y="5041"/>
                  </a:lnTo>
                  <a:lnTo>
                    <a:pt x="3276" y="5029"/>
                  </a:lnTo>
                  <a:lnTo>
                    <a:pt x="3657" y="4889"/>
                  </a:lnTo>
                  <a:lnTo>
                    <a:pt x="3937" y="4724"/>
                  </a:lnTo>
                  <a:lnTo>
                    <a:pt x="4546" y="4508"/>
                  </a:lnTo>
                  <a:lnTo>
                    <a:pt x="4775" y="5016"/>
                  </a:lnTo>
                  <a:lnTo>
                    <a:pt x="4305" y="5372"/>
                  </a:lnTo>
                  <a:lnTo>
                    <a:pt x="4191" y="6210"/>
                  </a:lnTo>
                  <a:lnTo>
                    <a:pt x="4330" y="6565"/>
                  </a:lnTo>
                  <a:lnTo>
                    <a:pt x="4660" y="6819"/>
                  </a:lnTo>
                  <a:lnTo>
                    <a:pt x="5765" y="7797"/>
                  </a:lnTo>
                  <a:lnTo>
                    <a:pt x="6184" y="8369"/>
                  </a:lnTo>
                  <a:lnTo>
                    <a:pt x="6769" y="8369"/>
                  </a:lnTo>
                  <a:lnTo>
                    <a:pt x="8001" y="8267"/>
                  </a:lnTo>
                  <a:lnTo>
                    <a:pt x="8559" y="8432"/>
                  </a:lnTo>
                  <a:lnTo>
                    <a:pt x="9105" y="8712"/>
                  </a:lnTo>
                  <a:lnTo>
                    <a:pt x="12192" y="9042"/>
                  </a:lnTo>
                  <a:lnTo>
                    <a:pt x="12458" y="8877"/>
                  </a:lnTo>
                  <a:lnTo>
                    <a:pt x="12738" y="8775"/>
                  </a:lnTo>
                  <a:lnTo>
                    <a:pt x="13042" y="8724"/>
                  </a:lnTo>
                  <a:lnTo>
                    <a:pt x="15303" y="7099"/>
                  </a:lnTo>
                  <a:lnTo>
                    <a:pt x="17856" y="6197"/>
                  </a:lnTo>
                  <a:lnTo>
                    <a:pt x="20561" y="5689"/>
                  </a:lnTo>
                  <a:lnTo>
                    <a:pt x="20650" y="4559"/>
                  </a:lnTo>
                  <a:lnTo>
                    <a:pt x="19519" y="3416"/>
                  </a:lnTo>
                  <a:lnTo>
                    <a:pt x="18465" y="2844"/>
                  </a:lnTo>
                  <a:lnTo>
                    <a:pt x="16992" y="2171"/>
                  </a:lnTo>
                  <a:lnTo>
                    <a:pt x="16179" y="1968"/>
                  </a:lnTo>
                  <a:lnTo>
                    <a:pt x="15773" y="1930"/>
                  </a:lnTo>
                  <a:lnTo>
                    <a:pt x="14516" y="2057"/>
                  </a:lnTo>
                  <a:lnTo>
                    <a:pt x="12052" y="2565"/>
                  </a:lnTo>
                  <a:lnTo>
                    <a:pt x="9664" y="3314"/>
                  </a:lnTo>
                  <a:lnTo>
                    <a:pt x="10655" y="596"/>
                  </a:lnTo>
                  <a:lnTo>
                    <a:pt x="9245" y="571"/>
                  </a:lnTo>
                  <a:close/>
                </a:path>
              </a:pathLst>
            </a:custGeom>
            <a:solidFill>
              <a:srgbClr val="C07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1" name="object 2451" descr=""/>
            <p:cNvSpPr/>
            <p:nvPr/>
          </p:nvSpPr>
          <p:spPr>
            <a:xfrm>
              <a:off x="1926633" y="553313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0" y="0"/>
                  </a:moveTo>
                  <a:lnTo>
                    <a:pt x="228" y="1905"/>
                  </a:lnTo>
                  <a:lnTo>
                    <a:pt x="482" y="1981"/>
                  </a:lnTo>
                  <a:lnTo>
                    <a:pt x="749" y="2019"/>
                  </a:lnTo>
                  <a:lnTo>
                    <a:pt x="1016" y="1993"/>
                  </a:lnTo>
                  <a:lnTo>
                    <a:pt x="1358" y="1676"/>
                  </a:lnTo>
                  <a:lnTo>
                    <a:pt x="2032" y="1028"/>
                  </a:lnTo>
                  <a:lnTo>
                    <a:pt x="2222" y="952"/>
                  </a:lnTo>
                  <a:lnTo>
                    <a:pt x="2311" y="787"/>
                  </a:lnTo>
                  <a:lnTo>
                    <a:pt x="2413" y="622"/>
                  </a:lnTo>
                  <a:lnTo>
                    <a:pt x="2324" y="457"/>
                  </a:lnTo>
                  <a:lnTo>
                    <a:pt x="2057" y="279"/>
                  </a:lnTo>
                  <a:lnTo>
                    <a:pt x="1371" y="190"/>
                  </a:lnTo>
                  <a:lnTo>
                    <a:pt x="685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C9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2" name="object 2452" descr=""/>
            <p:cNvSpPr/>
            <p:nvPr/>
          </p:nvSpPr>
          <p:spPr>
            <a:xfrm>
              <a:off x="1928666" y="5533418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25" y="0"/>
                  </a:moveTo>
                  <a:lnTo>
                    <a:pt x="25" y="253"/>
                  </a:lnTo>
                  <a:lnTo>
                    <a:pt x="0" y="749"/>
                  </a:lnTo>
                  <a:lnTo>
                    <a:pt x="431" y="711"/>
                  </a:lnTo>
                  <a:lnTo>
                    <a:pt x="863" y="660"/>
                  </a:lnTo>
                  <a:lnTo>
                    <a:pt x="1295" y="622"/>
                  </a:lnTo>
                  <a:lnTo>
                    <a:pt x="876" y="419"/>
                  </a:lnTo>
                  <a:lnTo>
                    <a:pt x="444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8B5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3" name="object 2453" descr=""/>
            <p:cNvSpPr/>
            <p:nvPr/>
          </p:nvSpPr>
          <p:spPr>
            <a:xfrm>
              <a:off x="1911611" y="552776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422" y="0"/>
                  </a:moveTo>
                  <a:lnTo>
                    <a:pt x="952" y="0"/>
                  </a:lnTo>
                  <a:lnTo>
                    <a:pt x="38" y="25"/>
                  </a:lnTo>
                  <a:lnTo>
                    <a:pt x="0" y="1219"/>
                  </a:lnTo>
                  <a:lnTo>
                    <a:pt x="584" y="2209"/>
                  </a:lnTo>
                  <a:lnTo>
                    <a:pt x="1117" y="3213"/>
                  </a:lnTo>
                  <a:lnTo>
                    <a:pt x="3352" y="2070"/>
                  </a:lnTo>
                  <a:lnTo>
                    <a:pt x="3555" y="1943"/>
                  </a:lnTo>
                  <a:lnTo>
                    <a:pt x="3733" y="1460"/>
                  </a:lnTo>
                  <a:lnTo>
                    <a:pt x="3619" y="1231"/>
                  </a:lnTo>
                  <a:lnTo>
                    <a:pt x="3289" y="1015"/>
                  </a:lnTo>
                  <a:lnTo>
                    <a:pt x="2044" y="33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D49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4" name="object 2454" descr=""/>
            <p:cNvSpPr/>
            <p:nvPr/>
          </p:nvSpPr>
          <p:spPr>
            <a:xfrm>
              <a:off x="1918762" y="5528294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485" y="0"/>
                  </a:moveTo>
                  <a:lnTo>
                    <a:pt x="1028" y="876"/>
                  </a:lnTo>
                  <a:lnTo>
                    <a:pt x="355" y="1320"/>
                  </a:lnTo>
                  <a:lnTo>
                    <a:pt x="380" y="1663"/>
                  </a:lnTo>
                  <a:lnTo>
                    <a:pt x="0" y="2235"/>
                  </a:lnTo>
                  <a:lnTo>
                    <a:pt x="330" y="2832"/>
                  </a:lnTo>
                  <a:lnTo>
                    <a:pt x="1435" y="2717"/>
                  </a:lnTo>
                  <a:lnTo>
                    <a:pt x="2362" y="3416"/>
                  </a:lnTo>
                  <a:lnTo>
                    <a:pt x="3390" y="3175"/>
                  </a:lnTo>
                  <a:lnTo>
                    <a:pt x="4406" y="3060"/>
                  </a:lnTo>
                  <a:lnTo>
                    <a:pt x="4622" y="2933"/>
                  </a:lnTo>
                  <a:lnTo>
                    <a:pt x="4749" y="2679"/>
                  </a:lnTo>
                  <a:lnTo>
                    <a:pt x="4864" y="2400"/>
                  </a:lnTo>
                  <a:lnTo>
                    <a:pt x="4787" y="2120"/>
                  </a:lnTo>
                  <a:lnTo>
                    <a:pt x="4508" y="1816"/>
                  </a:lnTo>
                  <a:lnTo>
                    <a:pt x="4013" y="1054"/>
                  </a:lnTo>
                  <a:lnTo>
                    <a:pt x="3187" y="736"/>
                  </a:lnTo>
                  <a:lnTo>
                    <a:pt x="2514" y="228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762A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5" name="object 2455" descr=""/>
            <p:cNvSpPr/>
            <p:nvPr/>
          </p:nvSpPr>
          <p:spPr>
            <a:xfrm>
              <a:off x="1920198" y="5530961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3136" y="0"/>
                  </a:moveTo>
                  <a:lnTo>
                    <a:pt x="2095" y="12"/>
                  </a:lnTo>
                  <a:lnTo>
                    <a:pt x="1041" y="38"/>
                  </a:lnTo>
                  <a:lnTo>
                    <a:pt x="0" y="50"/>
                  </a:lnTo>
                  <a:lnTo>
                    <a:pt x="1092" y="1066"/>
                  </a:lnTo>
                  <a:lnTo>
                    <a:pt x="1828" y="1028"/>
                  </a:lnTo>
                  <a:lnTo>
                    <a:pt x="2565" y="977"/>
                  </a:lnTo>
                  <a:lnTo>
                    <a:pt x="3302" y="939"/>
                  </a:lnTo>
                  <a:lnTo>
                    <a:pt x="3429" y="825"/>
                  </a:lnTo>
                  <a:lnTo>
                    <a:pt x="3479" y="584"/>
                  </a:lnTo>
                  <a:lnTo>
                    <a:pt x="3517" y="368"/>
                  </a:lnTo>
                  <a:lnTo>
                    <a:pt x="3403" y="165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8E57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6" name="object 2456" descr=""/>
            <p:cNvSpPr/>
            <p:nvPr/>
          </p:nvSpPr>
          <p:spPr>
            <a:xfrm>
              <a:off x="1917051" y="553035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698" y="0"/>
                  </a:moveTo>
                  <a:lnTo>
                    <a:pt x="0" y="584"/>
                  </a:lnTo>
                  <a:lnTo>
                    <a:pt x="584" y="1689"/>
                  </a:lnTo>
                  <a:lnTo>
                    <a:pt x="1257" y="1752"/>
                  </a:lnTo>
                  <a:lnTo>
                    <a:pt x="2044" y="774"/>
                  </a:lnTo>
                  <a:lnTo>
                    <a:pt x="2159" y="508"/>
                  </a:lnTo>
                  <a:lnTo>
                    <a:pt x="1422" y="25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ED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7" name="object 2457" descr=""/>
            <p:cNvSpPr/>
            <p:nvPr/>
          </p:nvSpPr>
          <p:spPr>
            <a:xfrm>
              <a:off x="1916943" y="5529905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38" y="0"/>
                  </a:moveTo>
                  <a:lnTo>
                    <a:pt x="0" y="342"/>
                  </a:lnTo>
                  <a:lnTo>
                    <a:pt x="12" y="685"/>
                  </a:lnTo>
                  <a:lnTo>
                    <a:pt x="101" y="1028"/>
                  </a:lnTo>
                  <a:lnTo>
                    <a:pt x="2273" y="952"/>
                  </a:lnTo>
                  <a:lnTo>
                    <a:pt x="2235" y="660"/>
                  </a:lnTo>
                  <a:lnTo>
                    <a:pt x="2209" y="355"/>
                  </a:lnTo>
                  <a:lnTo>
                    <a:pt x="2197" y="50"/>
                  </a:lnTo>
                  <a:lnTo>
                    <a:pt x="1485" y="38"/>
                  </a:lnTo>
                  <a:lnTo>
                    <a:pt x="762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23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8" name="object 2458" descr=""/>
            <p:cNvSpPr/>
            <p:nvPr/>
          </p:nvSpPr>
          <p:spPr>
            <a:xfrm>
              <a:off x="1914846" y="552876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990" y="0"/>
                  </a:moveTo>
                  <a:lnTo>
                    <a:pt x="50" y="12"/>
                  </a:lnTo>
                  <a:lnTo>
                    <a:pt x="0" y="368"/>
                  </a:lnTo>
                  <a:lnTo>
                    <a:pt x="25" y="723"/>
                  </a:lnTo>
                  <a:lnTo>
                    <a:pt x="114" y="1066"/>
                  </a:lnTo>
                  <a:lnTo>
                    <a:pt x="800" y="1104"/>
                  </a:lnTo>
                  <a:lnTo>
                    <a:pt x="1485" y="1155"/>
                  </a:lnTo>
                  <a:lnTo>
                    <a:pt x="2171" y="1193"/>
                  </a:lnTo>
                  <a:lnTo>
                    <a:pt x="1790" y="215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C16B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9" name="object 2459" descr=""/>
            <p:cNvSpPr/>
            <p:nvPr/>
          </p:nvSpPr>
          <p:spPr>
            <a:xfrm>
              <a:off x="1923269" y="55300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435" y="0"/>
                  </a:moveTo>
                  <a:lnTo>
                    <a:pt x="952" y="25"/>
                  </a:lnTo>
                  <a:lnTo>
                    <a:pt x="0" y="50"/>
                  </a:lnTo>
                  <a:lnTo>
                    <a:pt x="50" y="330"/>
                  </a:lnTo>
                  <a:lnTo>
                    <a:pt x="63" y="622"/>
                  </a:lnTo>
                  <a:lnTo>
                    <a:pt x="63" y="901"/>
                  </a:lnTo>
                  <a:lnTo>
                    <a:pt x="139" y="1219"/>
                  </a:lnTo>
                  <a:lnTo>
                    <a:pt x="190" y="1523"/>
                  </a:lnTo>
                  <a:lnTo>
                    <a:pt x="228" y="1841"/>
                  </a:lnTo>
                  <a:lnTo>
                    <a:pt x="901" y="1930"/>
                  </a:lnTo>
                  <a:lnTo>
                    <a:pt x="1574" y="2006"/>
                  </a:lnTo>
                  <a:lnTo>
                    <a:pt x="2260" y="2095"/>
                  </a:lnTo>
                  <a:lnTo>
                    <a:pt x="2260" y="1777"/>
                  </a:lnTo>
                  <a:lnTo>
                    <a:pt x="2286" y="1142"/>
                  </a:lnTo>
                  <a:lnTo>
                    <a:pt x="2171" y="634"/>
                  </a:lnTo>
                  <a:lnTo>
                    <a:pt x="1892" y="25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F5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0" name="object 2460" descr=""/>
            <p:cNvSpPr/>
            <p:nvPr/>
          </p:nvSpPr>
          <p:spPr>
            <a:xfrm>
              <a:off x="1908511" y="552903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20" y="0"/>
                  </a:moveTo>
                  <a:lnTo>
                    <a:pt x="254" y="380"/>
                  </a:lnTo>
                  <a:lnTo>
                    <a:pt x="0" y="876"/>
                  </a:lnTo>
                  <a:lnTo>
                    <a:pt x="317" y="888"/>
                  </a:lnTo>
                  <a:lnTo>
                    <a:pt x="635" y="850"/>
                  </a:lnTo>
                  <a:lnTo>
                    <a:pt x="939" y="761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DB9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1" name="object 2461" descr=""/>
            <p:cNvSpPr/>
            <p:nvPr/>
          </p:nvSpPr>
          <p:spPr>
            <a:xfrm>
              <a:off x="1934498" y="550445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194" y="0"/>
                  </a:moveTo>
                  <a:lnTo>
                    <a:pt x="4140" y="12"/>
                  </a:lnTo>
                  <a:lnTo>
                    <a:pt x="3517" y="88"/>
                  </a:lnTo>
                  <a:lnTo>
                    <a:pt x="2070" y="457"/>
                  </a:lnTo>
                  <a:lnTo>
                    <a:pt x="1193" y="431"/>
                  </a:lnTo>
                  <a:lnTo>
                    <a:pt x="431" y="863"/>
                  </a:lnTo>
                  <a:lnTo>
                    <a:pt x="177" y="1244"/>
                  </a:lnTo>
                  <a:lnTo>
                    <a:pt x="38" y="1650"/>
                  </a:lnTo>
                  <a:lnTo>
                    <a:pt x="0" y="2095"/>
                  </a:lnTo>
                  <a:lnTo>
                    <a:pt x="76" y="3073"/>
                  </a:lnTo>
                  <a:lnTo>
                    <a:pt x="3098" y="4902"/>
                  </a:lnTo>
                  <a:lnTo>
                    <a:pt x="3556" y="4838"/>
                  </a:lnTo>
                  <a:lnTo>
                    <a:pt x="7035" y="939"/>
                  </a:lnTo>
                  <a:lnTo>
                    <a:pt x="6731" y="647"/>
                  </a:lnTo>
                  <a:lnTo>
                    <a:pt x="6400" y="393"/>
                  </a:lnTo>
                  <a:lnTo>
                    <a:pt x="6019" y="203"/>
                  </a:lnTo>
                  <a:lnTo>
                    <a:pt x="5613" y="76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4A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2" name="object 2462" descr=""/>
            <p:cNvSpPr/>
            <p:nvPr/>
          </p:nvSpPr>
          <p:spPr>
            <a:xfrm>
              <a:off x="1938257" y="550646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263" y="0"/>
                  </a:moveTo>
                  <a:lnTo>
                    <a:pt x="2146" y="647"/>
                  </a:lnTo>
                  <a:lnTo>
                    <a:pt x="825" y="952"/>
                  </a:lnTo>
                  <a:lnTo>
                    <a:pt x="0" y="2057"/>
                  </a:lnTo>
                  <a:lnTo>
                    <a:pt x="101" y="2768"/>
                  </a:lnTo>
                  <a:lnTo>
                    <a:pt x="520" y="3238"/>
                  </a:lnTo>
                  <a:lnTo>
                    <a:pt x="1143" y="3556"/>
                  </a:lnTo>
                  <a:lnTo>
                    <a:pt x="1803" y="3683"/>
                  </a:lnTo>
                  <a:lnTo>
                    <a:pt x="2451" y="3556"/>
                  </a:lnTo>
                  <a:lnTo>
                    <a:pt x="4737" y="1562"/>
                  </a:lnTo>
                  <a:lnTo>
                    <a:pt x="4305" y="1079"/>
                  </a:lnTo>
                  <a:lnTo>
                    <a:pt x="3606" y="36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455A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3" name="object 2463" descr=""/>
            <p:cNvSpPr/>
            <p:nvPr/>
          </p:nvSpPr>
          <p:spPr>
            <a:xfrm>
              <a:off x="1942567" y="550648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041" y="0"/>
                  </a:moveTo>
                  <a:lnTo>
                    <a:pt x="0" y="1066"/>
                  </a:lnTo>
                  <a:lnTo>
                    <a:pt x="406" y="1574"/>
                  </a:lnTo>
                  <a:lnTo>
                    <a:pt x="711" y="1511"/>
                  </a:lnTo>
                  <a:lnTo>
                    <a:pt x="898" y="1066"/>
                  </a:lnTo>
                  <a:lnTo>
                    <a:pt x="1015" y="63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6FA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4" name="object 2464" descr=""/>
            <p:cNvSpPr/>
            <p:nvPr/>
          </p:nvSpPr>
          <p:spPr>
            <a:xfrm>
              <a:off x="1938957" y="550337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431" y="0"/>
                  </a:moveTo>
                  <a:lnTo>
                    <a:pt x="127" y="253"/>
                  </a:lnTo>
                  <a:lnTo>
                    <a:pt x="0" y="571"/>
                  </a:lnTo>
                  <a:lnTo>
                    <a:pt x="88" y="965"/>
                  </a:lnTo>
                  <a:lnTo>
                    <a:pt x="406" y="1435"/>
                  </a:lnTo>
                  <a:lnTo>
                    <a:pt x="1003" y="1562"/>
                  </a:lnTo>
                  <a:lnTo>
                    <a:pt x="1371" y="1981"/>
                  </a:lnTo>
                  <a:lnTo>
                    <a:pt x="2578" y="2019"/>
                  </a:lnTo>
                  <a:lnTo>
                    <a:pt x="2705" y="761"/>
                  </a:lnTo>
                  <a:lnTo>
                    <a:pt x="2755" y="126"/>
                  </a:lnTo>
                  <a:lnTo>
                    <a:pt x="1206" y="5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537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5" name="object 2465" descr=""/>
            <p:cNvSpPr/>
            <p:nvPr/>
          </p:nvSpPr>
          <p:spPr>
            <a:xfrm>
              <a:off x="1934488" y="550329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649" y="0"/>
                  </a:moveTo>
                  <a:lnTo>
                    <a:pt x="0" y="672"/>
                  </a:lnTo>
                  <a:lnTo>
                    <a:pt x="89" y="1371"/>
                  </a:lnTo>
                  <a:lnTo>
                    <a:pt x="784" y="2082"/>
                  </a:lnTo>
                  <a:lnTo>
                    <a:pt x="1511" y="2666"/>
                  </a:lnTo>
                  <a:lnTo>
                    <a:pt x="2273" y="3009"/>
                  </a:lnTo>
                  <a:lnTo>
                    <a:pt x="3079" y="2044"/>
                  </a:lnTo>
                  <a:lnTo>
                    <a:pt x="3410" y="1371"/>
                  </a:lnTo>
                  <a:lnTo>
                    <a:pt x="3404" y="672"/>
                  </a:lnTo>
                  <a:lnTo>
                    <a:pt x="2654" y="164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CF5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6" name="object 2466" descr=""/>
            <p:cNvSpPr/>
            <p:nvPr/>
          </p:nvSpPr>
          <p:spPr>
            <a:xfrm>
              <a:off x="1937143" y="550224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209" y="0"/>
                  </a:moveTo>
                  <a:lnTo>
                    <a:pt x="0" y="1219"/>
                  </a:lnTo>
                  <a:lnTo>
                    <a:pt x="139" y="1854"/>
                  </a:lnTo>
                  <a:lnTo>
                    <a:pt x="266" y="2501"/>
                  </a:lnTo>
                  <a:lnTo>
                    <a:pt x="406" y="3136"/>
                  </a:lnTo>
                  <a:lnTo>
                    <a:pt x="1041" y="3098"/>
                  </a:lnTo>
                  <a:lnTo>
                    <a:pt x="2324" y="3047"/>
                  </a:lnTo>
                  <a:lnTo>
                    <a:pt x="2641" y="2641"/>
                  </a:lnTo>
                  <a:lnTo>
                    <a:pt x="2311" y="2247"/>
                  </a:lnTo>
                  <a:lnTo>
                    <a:pt x="2298" y="1879"/>
                  </a:lnTo>
                  <a:lnTo>
                    <a:pt x="2247" y="1142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405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7" name="object 2467" descr=""/>
            <p:cNvSpPr/>
            <p:nvPr/>
          </p:nvSpPr>
          <p:spPr>
            <a:xfrm>
              <a:off x="1949987" y="5519779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660" y="0"/>
                  </a:moveTo>
                  <a:lnTo>
                    <a:pt x="292" y="165"/>
                  </a:lnTo>
                  <a:lnTo>
                    <a:pt x="0" y="507"/>
                  </a:lnTo>
                  <a:lnTo>
                    <a:pt x="50" y="863"/>
                  </a:lnTo>
                  <a:lnTo>
                    <a:pt x="50" y="1054"/>
                  </a:lnTo>
                  <a:lnTo>
                    <a:pt x="3187" y="1701"/>
                  </a:lnTo>
                  <a:lnTo>
                    <a:pt x="2870" y="1320"/>
                  </a:lnTo>
                  <a:lnTo>
                    <a:pt x="2539" y="952"/>
                  </a:lnTo>
                  <a:lnTo>
                    <a:pt x="2222" y="584"/>
                  </a:lnTo>
                  <a:lnTo>
                    <a:pt x="1930" y="228"/>
                  </a:lnTo>
                  <a:lnTo>
                    <a:pt x="1562" y="63"/>
                  </a:lnTo>
                  <a:lnTo>
                    <a:pt x="1117" y="2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C97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8" name="object 2468" descr=""/>
            <p:cNvSpPr/>
            <p:nvPr/>
          </p:nvSpPr>
          <p:spPr>
            <a:xfrm>
              <a:off x="1950695" y="5519092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888" y="0"/>
                  </a:moveTo>
                  <a:lnTo>
                    <a:pt x="596" y="0"/>
                  </a:lnTo>
                  <a:lnTo>
                    <a:pt x="190" y="203"/>
                  </a:lnTo>
                  <a:lnTo>
                    <a:pt x="0" y="533"/>
                  </a:lnTo>
                  <a:lnTo>
                    <a:pt x="63" y="1003"/>
                  </a:lnTo>
                  <a:lnTo>
                    <a:pt x="1511" y="1270"/>
                  </a:lnTo>
                  <a:lnTo>
                    <a:pt x="1435" y="177"/>
                  </a:lnTo>
                  <a:lnTo>
                    <a:pt x="1168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E33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9" name="object 2469" descr=""/>
            <p:cNvSpPr/>
            <p:nvPr/>
          </p:nvSpPr>
          <p:spPr>
            <a:xfrm>
              <a:off x="1947406" y="551395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2425" y="0"/>
                  </a:moveTo>
                  <a:lnTo>
                    <a:pt x="1498" y="304"/>
                  </a:lnTo>
                  <a:lnTo>
                    <a:pt x="1513" y="1600"/>
                  </a:lnTo>
                  <a:lnTo>
                    <a:pt x="1447" y="1854"/>
                  </a:lnTo>
                  <a:lnTo>
                    <a:pt x="1181" y="2298"/>
                  </a:lnTo>
                  <a:lnTo>
                    <a:pt x="1689" y="2311"/>
                  </a:lnTo>
                  <a:lnTo>
                    <a:pt x="1638" y="2717"/>
                  </a:lnTo>
                  <a:lnTo>
                    <a:pt x="1422" y="2946"/>
                  </a:lnTo>
                  <a:lnTo>
                    <a:pt x="1066" y="3035"/>
                  </a:lnTo>
                  <a:lnTo>
                    <a:pt x="0" y="4775"/>
                  </a:lnTo>
                  <a:lnTo>
                    <a:pt x="317" y="5219"/>
                  </a:lnTo>
                  <a:lnTo>
                    <a:pt x="787" y="6172"/>
                  </a:lnTo>
                  <a:lnTo>
                    <a:pt x="1663" y="6286"/>
                  </a:lnTo>
                  <a:lnTo>
                    <a:pt x="2578" y="6324"/>
                  </a:lnTo>
                  <a:lnTo>
                    <a:pt x="3086" y="6172"/>
                  </a:lnTo>
                  <a:lnTo>
                    <a:pt x="3352" y="6134"/>
                  </a:lnTo>
                  <a:lnTo>
                    <a:pt x="3838" y="5219"/>
                  </a:lnTo>
                  <a:lnTo>
                    <a:pt x="3848" y="2311"/>
                  </a:lnTo>
                  <a:lnTo>
                    <a:pt x="3937" y="2171"/>
                  </a:lnTo>
                  <a:lnTo>
                    <a:pt x="4028" y="1854"/>
                  </a:lnTo>
                  <a:lnTo>
                    <a:pt x="3987" y="1333"/>
                  </a:lnTo>
                  <a:lnTo>
                    <a:pt x="3683" y="1066"/>
                  </a:lnTo>
                  <a:lnTo>
                    <a:pt x="3289" y="6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2A4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0" name="object 2470" descr=""/>
            <p:cNvSpPr/>
            <p:nvPr/>
          </p:nvSpPr>
          <p:spPr>
            <a:xfrm>
              <a:off x="1939034" y="5525192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10">
                  <a:moveTo>
                    <a:pt x="5219" y="0"/>
                  </a:moveTo>
                  <a:lnTo>
                    <a:pt x="4825" y="63"/>
                  </a:lnTo>
                  <a:lnTo>
                    <a:pt x="4470" y="253"/>
                  </a:lnTo>
                  <a:lnTo>
                    <a:pt x="4038" y="647"/>
                  </a:lnTo>
                  <a:lnTo>
                    <a:pt x="3771" y="1231"/>
                  </a:lnTo>
                  <a:lnTo>
                    <a:pt x="3174" y="1447"/>
                  </a:lnTo>
                  <a:lnTo>
                    <a:pt x="584" y="1422"/>
                  </a:lnTo>
                  <a:lnTo>
                    <a:pt x="50" y="1841"/>
                  </a:lnTo>
                  <a:lnTo>
                    <a:pt x="0" y="2324"/>
                  </a:lnTo>
                  <a:lnTo>
                    <a:pt x="152" y="2705"/>
                  </a:lnTo>
                  <a:lnTo>
                    <a:pt x="546" y="2997"/>
                  </a:lnTo>
                  <a:lnTo>
                    <a:pt x="1219" y="3340"/>
                  </a:lnTo>
                  <a:lnTo>
                    <a:pt x="1854" y="3225"/>
                  </a:lnTo>
                  <a:lnTo>
                    <a:pt x="2463" y="2819"/>
                  </a:lnTo>
                  <a:lnTo>
                    <a:pt x="5359" y="2832"/>
                  </a:lnTo>
                  <a:lnTo>
                    <a:pt x="5867" y="3022"/>
                  </a:lnTo>
                  <a:lnTo>
                    <a:pt x="6349" y="2971"/>
                  </a:lnTo>
                  <a:lnTo>
                    <a:pt x="6794" y="2628"/>
                  </a:lnTo>
                  <a:lnTo>
                    <a:pt x="7531" y="2438"/>
                  </a:lnTo>
                  <a:lnTo>
                    <a:pt x="8356" y="2451"/>
                  </a:lnTo>
                  <a:lnTo>
                    <a:pt x="8762" y="1612"/>
                  </a:lnTo>
                  <a:lnTo>
                    <a:pt x="8572" y="1231"/>
                  </a:lnTo>
                  <a:lnTo>
                    <a:pt x="8305" y="952"/>
                  </a:lnTo>
                  <a:lnTo>
                    <a:pt x="7937" y="749"/>
                  </a:lnTo>
                  <a:lnTo>
                    <a:pt x="7188" y="444"/>
                  </a:lnTo>
                  <a:lnTo>
                    <a:pt x="6362" y="406"/>
                  </a:lnTo>
                  <a:lnTo>
                    <a:pt x="5613" y="10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B64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1" name="object 2471" descr=""/>
            <p:cNvSpPr/>
            <p:nvPr/>
          </p:nvSpPr>
          <p:spPr>
            <a:xfrm>
              <a:off x="1933550" y="552176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1879" y="0"/>
                  </a:moveTo>
                  <a:lnTo>
                    <a:pt x="1422" y="63"/>
                  </a:lnTo>
                  <a:lnTo>
                    <a:pt x="1015" y="228"/>
                  </a:lnTo>
                  <a:lnTo>
                    <a:pt x="647" y="507"/>
                  </a:lnTo>
                  <a:lnTo>
                    <a:pt x="0" y="1333"/>
                  </a:lnTo>
                  <a:lnTo>
                    <a:pt x="304" y="2184"/>
                  </a:lnTo>
                  <a:lnTo>
                    <a:pt x="2578" y="4470"/>
                  </a:lnTo>
                  <a:lnTo>
                    <a:pt x="3009" y="4381"/>
                  </a:lnTo>
                  <a:lnTo>
                    <a:pt x="3365" y="4178"/>
                  </a:lnTo>
                  <a:lnTo>
                    <a:pt x="3632" y="3822"/>
                  </a:lnTo>
                  <a:lnTo>
                    <a:pt x="3517" y="2895"/>
                  </a:lnTo>
                  <a:lnTo>
                    <a:pt x="3416" y="1981"/>
                  </a:lnTo>
                  <a:lnTo>
                    <a:pt x="3301" y="1054"/>
                  </a:lnTo>
                  <a:lnTo>
                    <a:pt x="3213" y="177"/>
                  </a:lnTo>
                  <a:lnTo>
                    <a:pt x="2565" y="63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E07D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2" name="object 2472" descr=""/>
            <p:cNvSpPr/>
            <p:nvPr/>
          </p:nvSpPr>
          <p:spPr>
            <a:xfrm>
              <a:off x="1942833" y="552377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238" y="0"/>
                  </a:moveTo>
                  <a:lnTo>
                    <a:pt x="2857" y="50"/>
                  </a:lnTo>
                  <a:lnTo>
                    <a:pt x="1904" y="520"/>
                  </a:lnTo>
                  <a:lnTo>
                    <a:pt x="0" y="1435"/>
                  </a:lnTo>
                  <a:lnTo>
                    <a:pt x="12" y="2070"/>
                  </a:lnTo>
                  <a:lnTo>
                    <a:pt x="279" y="2222"/>
                  </a:lnTo>
                  <a:lnTo>
                    <a:pt x="812" y="1892"/>
                  </a:lnTo>
                  <a:lnTo>
                    <a:pt x="1854" y="2057"/>
                  </a:lnTo>
                  <a:lnTo>
                    <a:pt x="2590" y="2451"/>
                  </a:lnTo>
                  <a:lnTo>
                    <a:pt x="3492" y="2362"/>
                  </a:lnTo>
                  <a:lnTo>
                    <a:pt x="4178" y="2870"/>
                  </a:lnTo>
                  <a:lnTo>
                    <a:pt x="4457" y="2870"/>
                  </a:lnTo>
                  <a:lnTo>
                    <a:pt x="4711" y="2908"/>
                  </a:lnTo>
                  <a:lnTo>
                    <a:pt x="4965" y="3022"/>
                  </a:lnTo>
                  <a:lnTo>
                    <a:pt x="6197" y="2882"/>
                  </a:lnTo>
                  <a:lnTo>
                    <a:pt x="3746" y="444"/>
                  </a:lnTo>
                  <a:lnTo>
                    <a:pt x="3530" y="127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E4DB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3" name="object 2473" descr=""/>
            <p:cNvSpPr/>
            <p:nvPr/>
          </p:nvSpPr>
          <p:spPr>
            <a:xfrm>
              <a:off x="1934046" y="55255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819" y="0"/>
                  </a:moveTo>
                  <a:lnTo>
                    <a:pt x="2501" y="12"/>
                  </a:lnTo>
                  <a:lnTo>
                    <a:pt x="2197" y="101"/>
                  </a:lnTo>
                  <a:lnTo>
                    <a:pt x="1549" y="673"/>
                  </a:lnTo>
                  <a:lnTo>
                    <a:pt x="596" y="876"/>
                  </a:lnTo>
                  <a:lnTo>
                    <a:pt x="165" y="1727"/>
                  </a:lnTo>
                  <a:lnTo>
                    <a:pt x="0" y="2146"/>
                  </a:lnTo>
                  <a:lnTo>
                    <a:pt x="12" y="2565"/>
                  </a:lnTo>
                  <a:lnTo>
                    <a:pt x="228" y="2971"/>
                  </a:lnTo>
                  <a:lnTo>
                    <a:pt x="1282" y="3479"/>
                  </a:lnTo>
                  <a:lnTo>
                    <a:pt x="2095" y="3022"/>
                  </a:lnTo>
                  <a:lnTo>
                    <a:pt x="2870" y="2336"/>
                  </a:lnTo>
                  <a:lnTo>
                    <a:pt x="3708" y="2273"/>
                  </a:lnTo>
                  <a:lnTo>
                    <a:pt x="4267" y="1816"/>
                  </a:lnTo>
                  <a:lnTo>
                    <a:pt x="4610" y="1066"/>
                  </a:lnTo>
                  <a:lnTo>
                    <a:pt x="4699" y="469"/>
                  </a:lnTo>
                  <a:lnTo>
                    <a:pt x="4457" y="165"/>
                  </a:lnTo>
                  <a:lnTo>
                    <a:pt x="3835" y="190"/>
                  </a:lnTo>
                  <a:lnTo>
                    <a:pt x="3594" y="190"/>
                  </a:lnTo>
                  <a:lnTo>
                    <a:pt x="3352" y="152"/>
                  </a:lnTo>
                  <a:lnTo>
                    <a:pt x="3136" y="63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2940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4" name="object 2474" descr=""/>
            <p:cNvSpPr/>
            <p:nvPr/>
          </p:nvSpPr>
          <p:spPr>
            <a:xfrm>
              <a:off x="1942202" y="551576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238" y="0"/>
                  </a:moveTo>
                  <a:lnTo>
                    <a:pt x="0" y="3086"/>
                  </a:lnTo>
                  <a:lnTo>
                    <a:pt x="38" y="3530"/>
                  </a:lnTo>
                  <a:lnTo>
                    <a:pt x="215" y="3936"/>
                  </a:lnTo>
                  <a:lnTo>
                    <a:pt x="457" y="4292"/>
                  </a:lnTo>
                  <a:lnTo>
                    <a:pt x="800" y="4571"/>
                  </a:lnTo>
                  <a:lnTo>
                    <a:pt x="1384" y="4838"/>
                  </a:lnTo>
                  <a:lnTo>
                    <a:pt x="3416" y="3555"/>
                  </a:lnTo>
                  <a:lnTo>
                    <a:pt x="3810" y="3289"/>
                  </a:lnTo>
                  <a:lnTo>
                    <a:pt x="4102" y="2920"/>
                  </a:lnTo>
                  <a:lnTo>
                    <a:pt x="4292" y="2489"/>
                  </a:lnTo>
                  <a:lnTo>
                    <a:pt x="4432" y="1777"/>
                  </a:lnTo>
                  <a:lnTo>
                    <a:pt x="4356" y="1104"/>
                  </a:lnTo>
                  <a:lnTo>
                    <a:pt x="3987" y="482"/>
                  </a:lnTo>
                  <a:lnTo>
                    <a:pt x="3644" y="139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55A3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5" name="object 2475" descr=""/>
            <p:cNvSpPr/>
            <p:nvPr/>
          </p:nvSpPr>
          <p:spPr>
            <a:xfrm>
              <a:off x="1939033" y="551880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032" y="0"/>
                  </a:moveTo>
                  <a:lnTo>
                    <a:pt x="1574" y="38"/>
                  </a:lnTo>
                  <a:lnTo>
                    <a:pt x="927" y="266"/>
                  </a:lnTo>
                  <a:lnTo>
                    <a:pt x="444" y="685"/>
                  </a:lnTo>
                  <a:lnTo>
                    <a:pt x="88" y="1270"/>
                  </a:lnTo>
                  <a:lnTo>
                    <a:pt x="12" y="1422"/>
                  </a:lnTo>
                  <a:lnTo>
                    <a:pt x="0" y="1701"/>
                  </a:lnTo>
                  <a:lnTo>
                    <a:pt x="0" y="1981"/>
                  </a:lnTo>
                  <a:lnTo>
                    <a:pt x="88" y="2235"/>
                  </a:lnTo>
                  <a:lnTo>
                    <a:pt x="304" y="2463"/>
                  </a:lnTo>
                  <a:lnTo>
                    <a:pt x="2425" y="3035"/>
                  </a:lnTo>
                  <a:lnTo>
                    <a:pt x="3200" y="3098"/>
                  </a:lnTo>
                  <a:lnTo>
                    <a:pt x="3657" y="2705"/>
                  </a:lnTo>
                  <a:lnTo>
                    <a:pt x="3886" y="1993"/>
                  </a:lnTo>
                  <a:lnTo>
                    <a:pt x="3771" y="1295"/>
                  </a:lnTo>
                  <a:lnTo>
                    <a:pt x="3225" y="863"/>
                  </a:lnTo>
                  <a:lnTo>
                    <a:pt x="2832" y="342"/>
                  </a:lnTo>
                  <a:lnTo>
                    <a:pt x="2451" y="101"/>
                  </a:lnTo>
                  <a:lnTo>
                    <a:pt x="2032" y="0"/>
                  </a:lnTo>
                  <a:close/>
                </a:path>
              </a:pathLst>
            </a:custGeom>
            <a:solidFill>
              <a:srgbClr val="B68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6" name="object 2476" descr=""/>
            <p:cNvSpPr/>
            <p:nvPr/>
          </p:nvSpPr>
          <p:spPr>
            <a:xfrm>
              <a:off x="1945022" y="552235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981" y="0"/>
                  </a:moveTo>
                  <a:lnTo>
                    <a:pt x="596" y="292"/>
                  </a:lnTo>
                  <a:lnTo>
                    <a:pt x="0" y="406"/>
                  </a:lnTo>
                  <a:lnTo>
                    <a:pt x="495" y="1079"/>
                  </a:lnTo>
                  <a:lnTo>
                    <a:pt x="660" y="1473"/>
                  </a:lnTo>
                  <a:lnTo>
                    <a:pt x="927" y="1701"/>
                  </a:lnTo>
                  <a:lnTo>
                    <a:pt x="1219" y="1828"/>
                  </a:lnTo>
                  <a:lnTo>
                    <a:pt x="1562" y="1866"/>
                  </a:lnTo>
                  <a:lnTo>
                    <a:pt x="1511" y="1155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9E2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7" name="object 2477" descr=""/>
            <p:cNvSpPr/>
            <p:nvPr/>
          </p:nvSpPr>
          <p:spPr>
            <a:xfrm>
              <a:off x="1934947" y="552062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917" y="0"/>
                  </a:moveTo>
                  <a:lnTo>
                    <a:pt x="1498" y="12"/>
                  </a:lnTo>
                  <a:lnTo>
                    <a:pt x="1079" y="127"/>
                  </a:lnTo>
                  <a:lnTo>
                    <a:pt x="469" y="431"/>
                  </a:lnTo>
                  <a:lnTo>
                    <a:pt x="0" y="800"/>
                  </a:lnTo>
                  <a:lnTo>
                    <a:pt x="279" y="1574"/>
                  </a:lnTo>
                  <a:lnTo>
                    <a:pt x="825" y="1790"/>
                  </a:lnTo>
                  <a:lnTo>
                    <a:pt x="1905" y="2197"/>
                  </a:lnTo>
                  <a:lnTo>
                    <a:pt x="2527" y="1841"/>
                  </a:lnTo>
                  <a:lnTo>
                    <a:pt x="3263" y="1600"/>
                  </a:lnTo>
                  <a:lnTo>
                    <a:pt x="3403" y="749"/>
                  </a:lnTo>
                  <a:lnTo>
                    <a:pt x="3251" y="596"/>
                  </a:lnTo>
                  <a:lnTo>
                    <a:pt x="2959" y="279"/>
                  </a:lnTo>
                  <a:lnTo>
                    <a:pt x="2349" y="50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CD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8" name="object 2478" descr=""/>
            <p:cNvSpPr/>
            <p:nvPr/>
          </p:nvSpPr>
          <p:spPr>
            <a:xfrm>
              <a:off x="1941459" y="5519907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714" y="0"/>
                  </a:moveTo>
                  <a:lnTo>
                    <a:pt x="1422" y="38"/>
                  </a:lnTo>
                  <a:lnTo>
                    <a:pt x="1219" y="533"/>
                  </a:lnTo>
                  <a:lnTo>
                    <a:pt x="0" y="1930"/>
                  </a:lnTo>
                  <a:lnTo>
                    <a:pt x="1511" y="2908"/>
                  </a:lnTo>
                  <a:lnTo>
                    <a:pt x="2019" y="2146"/>
                  </a:lnTo>
                  <a:lnTo>
                    <a:pt x="2082" y="355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7C4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9" name="object 2479" descr=""/>
            <p:cNvSpPr/>
            <p:nvPr/>
          </p:nvSpPr>
          <p:spPr>
            <a:xfrm>
              <a:off x="1945618" y="55177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54" y="0"/>
                  </a:moveTo>
                  <a:lnTo>
                    <a:pt x="584" y="165"/>
                  </a:lnTo>
                  <a:lnTo>
                    <a:pt x="254" y="469"/>
                  </a:lnTo>
                  <a:lnTo>
                    <a:pt x="25" y="914"/>
                  </a:lnTo>
                  <a:lnTo>
                    <a:pt x="38" y="1142"/>
                  </a:lnTo>
                  <a:lnTo>
                    <a:pt x="38" y="1371"/>
                  </a:lnTo>
                  <a:lnTo>
                    <a:pt x="0" y="1600"/>
                  </a:lnTo>
                  <a:lnTo>
                    <a:pt x="698" y="1549"/>
                  </a:lnTo>
                  <a:lnTo>
                    <a:pt x="1409" y="1511"/>
                  </a:lnTo>
                  <a:lnTo>
                    <a:pt x="2108" y="1460"/>
                  </a:lnTo>
                  <a:lnTo>
                    <a:pt x="2222" y="1181"/>
                  </a:lnTo>
                  <a:lnTo>
                    <a:pt x="2286" y="888"/>
                  </a:lnTo>
                  <a:lnTo>
                    <a:pt x="2286" y="584"/>
                  </a:lnTo>
                  <a:lnTo>
                    <a:pt x="1955" y="215"/>
                  </a:lnTo>
                  <a:lnTo>
                    <a:pt x="1549" y="1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93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0" name="object 2480" descr=""/>
            <p:cNvSpPr/>
            <p:nvPr/>
          </p:nvSpPr>
          <p:spPr>
            <a:xfrm>
              <a:off x="1937890" y="552469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244" y="0"/>
                  </a:moveTo>
                  <a:lnTo>
                    <a:pt x="0" y="1016"/>
                  </a:lnTo>
                  <a:lnTo>
                    <a:pt x="165" y="1282"/>
                  </a:lnTo>
                  <a:lnTo>
                    <a:pt x="279" y="1562"/>
                  </a:lnTo>
                  <a:lnTo>
                    <a:pt x="398" y="1968"/>
                  </a:lnTo>
                  <a:lnTo>
                    <a:pt x="673" y="2311"/>
                  </a:lnTo>
                  <a:lnTo>
                    <a:pt x="1066" y="2362"/>
                  </a:lnTo>
                  <a:lnTo>
                    <a:pt x="1485" y="1968"/>
                  </a:lnTo>
                  <a:lnTo>
                    <a:pt x="1739" y="1917"/>
                  </a:lnTo>
                  <a:lnTo>
                    <a:pt x="1511" y="91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A4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1" name="object 2481" descr=""/>
            <p:cNvSpPr/>
            <p:nvPr/>
          </p:nvSpPr>
          <p:spPr>
            <a:xfrm>
              <a:off x="1942212" y="55252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622" y="0"/>
                  </a:moveTo>
                  <a:lnTo>
                    <a:pt x="419" y="469"/>
                  </a:lnTo>
                  <a:lnTo>
                    <a:pt x="203" y="952"/>
                  </a:lnTo>
                  <a:lnTo>
                    <a:pt x="0" y="1422"/>
                  </a:lnTo>
                  <a:lnTo>
                    <a:pt x="647" y="1346"/>
                  </a:lnTo>
                  <a:lnTo>
                    <a:pt x="1130" y="1041"/>
                  </a:lnTo>
                  <a:lnTo>
                    <a:pt x="1435" y="457"/>
                  </a:lnTo>
                  <a:lnTo>
                    <a:pt x="1219" y="203"/>
                  </a:lnTo>
                  <a:lnTo>
                    <a:pt x="952" y="5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23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2" name="object 2482" descr=""/>
            <p:cNvSpPr/>
            <p:nvPr/>
          </p:nvSpPr>
          <p:spPr>
            <a:xfrm>
              <a:off x="1937918" y="552031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088" y="1066"/>
                  </a:moveTo>
                  <a:lnTo>
                    <a:pt x="431" y="1066"/>
                  </a:lnTo>
                  <a:lnTo>
                    <a:pt x="939" y="1117"/>
                  </a:lnTo>
                  <a:lnTo>
                    <a:pt x="1088" y="1066"/>
                  </a:lnTo>
                  <a:close/>
                </a:path>
                <a:path w="1905" h="1270">
                  <a:moveTo>
                    <a:pt x="457" y="0"/>
                  </a:moveTo>
                  <a:lnTo>
                    <a:pt x="0" y="203"/>
                  </a:lnTo>
                  <a:lnTo>
                    <a:pt x="406" y="1104"/>
                  </a:lnTo>
                  <a:lnTo>
                    <a:pt x="1088" y="1066"/>
                  </a:lnTo>
                  <a:lnTo>
                    <a:pt x="1422" y="952"/>
                  </a:lnTo>
                  <a:lnTo>
                    <a:pt x="1304" y="20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C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3" name="object 2483" descr=""/>
            <p:cNvSpPr/>
            <p:nvPr/>
          </p:nvSpPr>
          <p:spPr>
            <a:xfrm>
              <a:off x="1944394" y="5527821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422" y="0"/>
                  </a:moveTo>
                  <a:lnTo>
                    <a:pt x="952" y="63"/>
                  </a:lnTo>
                  <a:lnTo>
                    <a:pt x="469" y="139"/>
                  </a:lnTo>
                  <a:lnTo>
                    <a:pt x="0" y="203"/>
                  </a:lnTo>
                  <a:lnTo>
                    <a:pt x="342" y="685"/>
                  </a:lnTo>
                  <a:lnTo>
                    <a:pt x="774" y="965"/>
                  </a:lnTo>
                  <a:lnTo>
                    <a:pt x="1384" y="749"/>
                  </a:lnTo>
                  <a:lnTo>
                    <a:pt x="1384" y="495"/>
                  </a:lnTo>
                  <a:lnTo>
                    <a:pt x="1397" y="253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4" name="object 2484" descr=""/>
            <p:cNvSpPr/>
            <p:nvPr/>
          </p:nvSpPr>
          <p:spPr>
            <a:xfrm>
              <a:off x="1912125" y="551319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993" y="0"/>
                  </a:moveTo>
                  <a:lnTo>
                    <a:pt x="520" y="863"/>
                  </a:lnTo>
                  <a:lnTo>
                    <a:pt x="76" y="1460"/>
                  </a:lnTo>
                  <a:lnTo>
                    <a:pt x="0" y="2108"/>
                  </a:lnTo>
                  <a:lnTo>
                    <a:pt x="165" y="2806"/>
                  </a:lnTo>
                  <a:lnTo>
                    <a:pt x="508" y="3683"/>
                  </a:lnTo>
                  <a:lnTo>
                    <a:pt x="914" y="4495"/>
                  </a:lnTo>
                  <a:lnTo>
                    <a:pt x="1930" y="4775"/>
                  </a:lnTo>
                  <a:lnTo>
                    <a:pt x="5003" y="6083"/>
                  </a:lnTo>
                  <a:lnTo>
                    <a:pt x="6223" y="5486"/>
                  </a:lnTo>
                  <a:lnTo>
                    <a:pt x="6781" y="4572"/>
                  </a:lnTo>
                  <a:lnTo>
                    <a:pt x="6464" y="3200"/>
                  </a:lnTo>
                  <a:lnTo>
                    <a:pt x="3048" y="127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B8A0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5" name="object 2485" descr=""/>
            <p:cNvSpPr/>
            <p:nvPr/>
          </p:nvSpPr>
          <p:spPr>
            <a:xfrm>
              <a:off x="1917129" y="551467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2616" y="0"/>
                  </a:moveTo>
                  <a:lnTo>
                    <a:pt x="1168" y="266"/>
                  </a:lnTo>
                  <a:lnTo>
                    <a:pt x="774" y="596"/>
                  </a:lnTo>
                  <a:lnTo>
                    <a:pt x="711" y="990"/>
                  </a:lnTo>
                  <a:lnTo>
                    <a:pt x="965" y="1422"/>
                  </a:lnTo>
                  <a:lnTo>
                    <a:pt x="1358" y="2705"/>
                  </a:lnTo>
                  <a:lnTo>
                    <a:pt x="177" y="3505"/>
                  </a:lnTo>
                  <a:lnTo>
                    <a:pt x="0" y="4610"/>
                  </a:lnTo>
                  <a:lnTo>
                    <a:pt x="1028" y="5727"/>
                  </a:lnTo>
                  <a:lnTo>
                    <a:pt x="2133" y="6184"/>
                  </a:lnTo>
                  <a:lnTo>
                    <a:pt x="2781" y="5499"/>
                  </a:lnTo>
                  <a:lnTo>
                    <a:pt x="3924" y="2971"/>
                  </a:lnTo>
                  <a:lnTo>
                    <a:pt x="3886" y="2501"/>
                  </a:lnTo>
                  <a:lnTo>
                    <a:pt x="3771" y="2044"/>
                  </a:lnTo>
                  <a:lnTo>
                    <a:pt x="3263" y="914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386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6" name="object 2486" descr=""/>
            <p:cNvSpPr/>
            <p:nvPr/>
          </p:nvSpPr>
          <p:spPr>
            <a:xfrm>
              <a:off x="1916991" y="552064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225" y="0"/>
                  </a:moveTo>
                  <a:lnTo>
                    <a:pt x="2501" y="25"/>
                  </a:lnTo>
                  <a:lnTo>
                    <a:pt x="1854" y="190"/>
                  </a:lnTo>
                  <a:lnTo>
                    <a:pt x="1384" y="812"/>
                  </a:lnTo>
                  <a:lnTo>
                    <a:pt x="939" y="1206"/>
                  </a:lnTo>
                  <a:lnTo>
                    <a:pt x="25" y="1981"/>
                  </a:lnTo>
                  <a:lnTo>
                    <a:pt x="0" y="2463"/>
                  </a:lnTo>
                  <a:lnTo>
                    <a:pt x="241" y="2908"/>
                  </a:lnTo>
                  <a:lnTo>
                    <a:pt x="736" y="3428"/>
                  </a:lnTo>
                  <a:lnTo>
                    <a:pt x="1536" y="3352"/>
                  </a:lnTo>
                  <a:lnTo>
                    <a:pt x="2044" y="3822"/>
                  </a:lnTo>
                  <a:lnTo>
                    <a:pt x="2501" y="3644"/>
                  </a:lnTo>
                  <a:lnTo>
                    <a:pt x="4127" y="4178"/>
                  </a:lnTo>
                  <a:lnTo>
                    <a:pt x="4572" y="3111"/>
                  </a:lnTo>
                  <a:lnTo>
                    <a:pt x="4914" y="1879"/>
                  </a:lnTo>
                  <a:lnTo>
                    <a:pt x="4889" y="1409"/>
                  </a:lnTo>
                  <a:lnTo>
                    <a:pt x="4762" y="952"/>
                  </a:lnTo>
                  <a:lnTo>
                    <a:pt x="4508" y="546"/>
                  </a:lnTo>
                  <a:lnTo>
                    <a:pt x="4127" y="253"/>
                  </a:lnTo>
                  <a:lnTo>
                    <a:pt x="3695" y="7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D5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7" name="object 2487" descr=""/>
            <p:cNvSpPr/>
            <p:nvPr/>
          </p:nvSpPr>
          <p:spPr>
            <a:xfrm>
              <a:off x="1910108" y="5518579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2540" y="0"/>
                  </a:moveTo>
                  <a:lnTo>
                    <a:pt x="0" y="1689"/>
                  </a:lnTo>
                  <a:lnTo>
                    <a:pt x="482" y="2717"/>
                  </a:lnTo>
                  <a:lnTo>
                    <a:pt x="1384" y="3238"/>
                  </a:lnTo>
                  <a:lnTo>
                    <a:pt x="1828" y="3505"/>
                  </a:lnTo>
                  <a:lnTo>
                    <a:pt x="3124" y="2920"/>
                  </a:lnTo>
                  <a:lnTo>
                    <a:pt x="4114" y="2133"/>
                  </a:lnTo>
                  <a:lnTo>
                    <a:pt x="3759" y="495"/>
                  </a:lnTo>
                  <a:lnTo>
                    <a:pt x="3390" y="228"/>
                  </a:lnTo>
                  <a:lnTo>
                    <a:pt x="2984" y="63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B27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8" name="object 2488" descr=""/>
            <p:cNvSpPr/>
            <p:nvPr/>
          </p:nvSpPr>
          <p:spPr>
            <a:xfrm>
              <a:off x="1918154" y="551930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019" y="0"/>
                  </a:moveTo>
                  <a:lnTo>
                    <a:pt x="1346" y="368"/>
                  </a:lnTo>
                  <a:lnTo>
                    <a:pt x="0" y="1079"/>
                  </a:lnTo>
                  <a:lnTo>
                    <a:pt x="228" y="2146"/>
                  </a:lnTo>
                  <a:lnTo>
                    <a:pt x="2171" y="1879"/>
                  </a:lnTo>
                  <a:lnTo>
                    <a:pt x="2463" y="1485"/>
                  </a:lnTo>
                  <a:lnTo>
                    <a:pt x="2578" y="1041"/>
                  </a:lnTo>
                  <a:lnTo>
                    <a:pt x="2463" y="558"/>
                  </a:lnTo>
                  <a:lnTo>
                    <a:pt x="2324" y="368"/>
                  </a:lnTo>
                  <a:lnTo>
                    <a:pt x="2171" y="19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AF7D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9" name="object 2489" descr=""/>
            <p:cNvSpPr/>
            <p:nvPr/>
          </p:nvSpPr>
          <p:spPr>
            <a:xfrm>
              <a:off x="1912016" y="551617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50" y="0"/>
                  </a:moveTo>
                  <a:lnTo>
                    <a:pt x="673" y="114"/>
                  </a:lnTo>
                  <a:lnTo>
                    <a:pt x="507" y="241"/>
                  </a:lnTo>
                  <a:lnTo>
                    <a:pt x="342" y="355"/>
                  </a:lnTo>
                  <a:lnTo>
                    <a:pt x="139" y="723"/>
                  </a:lnTo>
                  <a:lnTo>
                    <a:pt x="25" y="1117"/>
                  </a:lnTo>
                  <a:lnTo>
                    <a:pt x="0" y="1536"/>
                  </a:lnTo>
                  <a:lnTo>
                    <a:pt x="38" y="2184"/>
                  </a:lnTo>
                  <a:lnTo>
                    <a:pt x="253" y="2730"/>
                  </a:lnTo>
                  <a:lnTo>
                    <a:pt x="927" y="2959"/>
                  </a:lnTo>
                  <a:lnTo>
                    <a:pt x="1396" y="2984"/>
                  </a:lnTo>
                  <a:lnTo>
                    <a:pt x="1854" y="2895"/>
                  </a:lnTo>
                  <a:lnTo>
                    <a:pt x="1917" y="2527"/>
                  </a:lnTo>
                  <a:lnTo>
                    <a:pt x="1968" y="2158"/>
                  </a:lnTo>
                  <a:lnTo>
                    <a:pt x="2031" y="1803"/>
                  </a:lnTo>
                  <a:lnTo>
                    <a:pt x="1968" y="977"/>
                  </a:lnTo>
                  <a:lnTo>
                    <a:pt x="1917" y="152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263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0" name="object 2490" descr=""/>
            <p:cNvSpPr/>
            <p:nvPr/>
          </p:nvSpPr>
          <p:spPr>
            <a:xfrm>
              <a:off x="1915022" y="552242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219" y="0"/>
                  </a:moveTo>
                  <a:lnTo>
                    <a:pt x="520" y="76"/>
                  </a:lnTo>
                  <a:lnTo>
                    <a:pt x="0" y="761"/>
                  </a:lnTo>
                  <a:lnTo>
                    <a:pt x="660" y="1054"/>
                  </a:lnTo>
                  <a:lnTo>
                    <a:pt x="1320" y="1066"/>
                  </a:lnTo>
                  <a:lnTo>
                    <a:pt x="1968" y="685"/>
                  </a:lnTo>
                  <a:lnTo>
                    <a:pt x="1993" y="20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204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1" name="object 2491" descr=""/>
            <p:cNvSpPr/>
            <p:nvPr/>
          </p:nvSpPr>
          <p:spPr>
            <a:xfrm>
              <a:off x="1918836" y="5522124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997" y="0"/>
                  </a:moveTo>
                  <a:lnTo>
                    <a:pt x="2565" y="266"/>
                  </a:lnTo>
                  <a:lnTo>
                    <a:pt x="660" y="2171"/>
                  </a:lnTo>
                  <a:lnTo>
                    <a:pt x="774" y="3581"/>
                  </a:lnTo>
                  <a:lnTo>
                    <a:pt x="2120" y="5080"/>
                  </a:lnTo>
                  <a:lnTo>
                    <a:pt x="0" y="6134"/>
                  </a:lnTo>
                  <a:lnTo>
                    <a:pt x="279" y="7493"/>
                  </a:lnTo>
                  <a:lnTo>
                    <a:pt x="1638" y="7035"/>
                  </a:lnTo>
                  <a:lnTo>
                    <a:pt x="2311" y="6794"/>
                  </a:lnTo>
                  <a:lnTo>
                    <a:pt x="2806" y="6553"/>
                  </a:lnTo>
                  <a:lnTo>
                    <a:pt x="2920" y="6184"/>
                  </a:lnTo>
                  <a:lnTo>
                    <a:pt x="2628" y="5702"/>
                  </a:lnTo>
                  <a:lnTo>
                    <a:pt x="2628" y="4622"/>
                  </a:lnTo>
                  <a:lnTo>
                    <a:pt x="3162" y="3886"/>
                  </a:lnTo>
                  <a:lnTo>
                    <a:pt x="3835" y="3251"/>
                  </a:lnTo>
                  <a:lnTo>
                    <a:pt x="4203" y="1638"/>
                  </a:lnTo>
                  <a:lnTo>
                    <a:pt x="4152" y="965"/>
                  </a:lnTo>
                  <a:lnTo>
                    <a:pt x="3784" y="342"/>
                  </a:lnTo>
                  <a:lnTo>
                    <a:pt x="3403" y="38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3262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2" name="object 2492" descr=""/>
            <p:cNvSpPr/>
            <p:nvPr/>
          </p:nvSpPr>
          <p:spPr>
            <a:xfrm>
              <a:off x="1907663" y="551831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844" y="0"/>
                  </a:moveTo>
                  <a:lnTo>
                    <a:pt x="1828" y="203"/>
                  </a:lnTo>
                  <a:lnTo>
                    <a:pt x="800" y="888"/>
                  </a:lnTo>
                  <a:lnTo>
                    <a:pt x="558" y="1028"/>
                  </a:lnTo>
                  <a:lnTo>
                    <a:pt x="304" y="1104"/>
                  </a:lnTo>
                  <a:lnTo>
                    <a:pt x="38" y="1117"/>
                  </a:lnTo>
                  <a:lnTo>
                    <a:pt x="0" y="2273"/>
                  </a:lnTo>
                  <a:lnTo>
                    <a:pt x="812" y="3187"/>
                  </a:lnTo>
                  <a:lnTo>
                    <a:pt x="1866" y="3086"/>
                  </a:lnTo>
                  <a:lnTo>
                    <a:pt x="2933" y="2971"/>
                  </a:lnTo>
                  <a:lnTo>
                    <a:pt x="3505" y="1689"/>
                  </a:lnTo>
                  <a:lnTo>
                    <a:pt x="3784" y="1041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4D7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3" name="object 2493" descr=""/>
            <p:cNvSpPr/>
            <p:nvPr/>
          </p:nvSpPr>
          <p:spPr>
            <a:xfrm>
              <a:off x="1917085" y="552331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790" y="0"/>
                  </a:moveTo>
                  <a:lnTo>
                    <a:pt x="977" y="114"/>
                  </a:lnTo>
                  <a:lnTo>
                    <a:pt x="152" y="241"/>
                  </a:lnTo>
                  <a:lnTo>
                    <a:pt x="50" y="546"/>
                  </a:lnTo>
                  <a:lnTo>
                    <a:pt x="0" y="876"/>
                  </a:lnTo>
                  <a:lnTo>
                    <a:pt x="0" y="1193"/>
                  </a:lnTo>
                  <a:lnTo>
                    <a:pt x="1955" y="1155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E1D5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4" name="object 2494" descr=""/>
            <p:cNvSpPr/>
            <p:nvPr/>
          </p:nvSpPr>
          <p:spPr>
            <a:xfrm>
              <a:off x="1908463" y="551665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739" y="76"/>
                  </a:moveTo>
                  <a:lnTo>
                    <a:pt x="1244" y="165"/>
                  </a:lnTo>
                  <a:lnTo>
                    <a:pt x="927" y="558"/>
                  </a:lnTo>
                  <a:lnTo>
                    <a:pt x="127" y="1650"/>
                  </a:lnTo>
                  <a:lnTo>
                    <a:pt x="0" y="2552"/>
                  </a:lnTo>
                  <a:lnTo>
                    <a:pt x="2984" y="2705"/>
                  </a:lnTo>
                  <a:lnTo>
                    <a:pt x="4470" y="2489"/>
                  </a:lnTo>
                  <a:lnTo>
                    <a:pt x="4106" y="457"/>
                  </a:lnTo>
                  <a:lnTo>
                    <a:pt x="2628" y="457"/>
                  </a:lnTo>
                  <a:lnTo>
                    <a:pt x="2273" y="228"/>
                  </a:lnTo>
                  <a:lnTo>
                    <a:pt x="1739" y="76"/>
                  </a:lnTo>
                  <a:close/>
                </a:path>
                <a:path w="5080" h="3175">
                  <a:moveTo>
                    <a:pt x="3632" y="0"/>
                  </a:moveTo>
                  <a:lnTo>
                    <a:pt x="3238" y="126"/>
                  </a:lnTo>
                  <a:lnTo>
                    <a:pt x="2946" y="431"/>
                  </a:lnTo>
                  <a:lnTo>
                    <a:pt x="2628" y="457"/>
                  </a:lnTo>
                  <a:lnTo>
                    <a:pt x="4106" y="457"/>
                  </a:lnTo>
                  <a:lnTo>
                    <a:pt x="3886" y="126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8C6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5" name="object 2495" descr=""/>
            <p:cNvSpPr/>
            <p:nvPr/>
          </p:nvSpPr>
          <p:spPr>
            <a:xfrm>
              <a:off x="1945137" y="5511179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209" y="0"/>
                  </a:moveTo>
                  <a:lnTo>
                    <a:pt x="1498" y="0"/>
                  </a:lnTo>
                  <a:lnTo>
                    <a:pt x="736" y="241"/>
                  </a:lnTo>
                  <a:lnTo>
                    <a:pt x="342" y="571"/>
                  </a:lnTo>
                  <a:lnTo>
                    <a:pt x="88" y="977"/>
                  </a:lnTo>
                  <a:lnTo>
                    <a:pt x="0" y="1485"/>
                  </a:lnTo>
                  <a:lnTo>
                    <a:pt x="12" y="1993"/>
                  </a:lnTo>
                  <a:lnTo>
                    <a:pt x="152" y="2463"/>
                  </a:lnTo>
                  <a:lnTo>
                    <a:pt x="419" y="2895"/>
                  </a:lnTo>
                  <a:lnTo>
                    <a:pt x="876" y="3162"/>
                  </a:lnTo>
                  <a:lnTo>
                    <a:pt x="1333" y="3200"/>
                  </a:lnTo>
                  <a:lnTo>
                    <a:pt x="1803" y="2959"/>
                  </a:lnTo>
                  <a:lnTo>
                    <a:pt x="2692" y="2412"/>
                  </a:lnTo>
                  <a:lnTo>
                    <a:pt x="2628" y="1498"/>
                  </a:lnTo>
                  <a:lnTo>
                    <a:pt x="2730" y="634"/>
                  </a:lnTo>
                  <a:close/>
                </a:path>
              </a:pathLst>
            </a:custGeom>
            <a:solidFill>
              <a:srgbClr val="4081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6" name="object 2496" descr=""/>
            <p:cNvSpPr/>
            <p:nvPr/>
          </p:nvSpPr>
          <p:spPr>
            <a:xfrm>
              <a:off x="1946107" y="551469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723" y="0"/>
                  </a:moveTo>
                  <a:lnTo>
                    <a:pt x="380" y="253"/>
                  </a:lnTo>
                  <a:lnTo>
                    <a:pt x="177" y="584"/>
                  </a:lnTo>
                  <a:lnTo>
                    <a:pt x="126" y="1015"/>
                  </a:lnTo>
                  <a:lnTo>
                    <a:pt x="304" y="1790"/>
                  </a:lnTo>
                  <a:lnTo>
                    <a:pt x="0" y="2679"/>
                  </a:lnTo>
                  <a:lnTo>
                    <a:pt x="609" y="3365"/>
                  </a:lnTo>
                  <a:lnTo>
                    <a:pt x="1003" y="3441"/>
                  </a:lnTo>
                  <a:lnTo>
                    <a:pt x="1396" y="3530"/>
                  </a:lnTo>
                  <a:lnTo>
                    <a:pt x="2311" y="2285"/>
                  </a:lnTo>
                  <a:lnTo>
                    <a:pt x="2298" y="1866"/>
                  </a:lnTo>
                  <a:lnTo>
                    <a:pt x="2133" y="1523"/>
                  </a:lnTo>
                  <a:lnTo>
                    <a:pt x="1790" y="1269"/>
                  </a:lnTo>
                  <a:lnTo>
                    <a:pt x="1079" y="431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D0A1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7" name="object 2497" descr=""/>
            <p:cNvSpPr/>
            <p:nvPr/>
          </p:nvSpPr>
          <p:spPr>
            <a:xfrm>
              <a:off x="1944301" y="5513310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11" y="2692"/>
                  </a:moveTo>
                  <a:lnTo>
                    <a:pt x="1219" y="2692"/>
                  </a:lnTo>
                  <a:lnTo>
                    <a:pt x="1993" y="2870"/>
                  </a:lnTo>
                  <a:lnTo>
                    <a:pt x="2011" y="2692"/>
                  </a:lnTo>
                  <a:close/>
                </a:path>
                <a:path w="3175" h="3175">
                  <a:moveTo>
                    <a:pt x="838" y="0"/>
                  </a:moveTo>
                  <a:lnTo>
                    <a:pt x="38" y="990"/>
                  </a:lnTo>
                  <a:lnTo>
                    <a:pt x="0" y="2235"/>
                  </a:lnTo>
                  <a:lnTo>
                    <a:pt x="419" y="2705"/>
                  </a:lnTo>
                  <a:lnTo>
                    <a:pt x="1219" y="2692"/>
                  </a:lnTo>
                  <a:lnTo>
                    <a:pt x="2011" y="2692"/>
                  </a:lnTo>
                  <a:lnTo>
                    <a:pt x="2070" y="2095"/>
                  </a:lnTo>
                  <a:lnTo>
                    <a:pt x="2476" y="1752"/>
                  </a:lnTo>
                  <a:lnTo>
                    <a:pt x="2641" y="825"/>
                  </a:lnTo>
                  <a:lnTo>
                    <a:pt x="1511" y="647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7F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8" name="object 2498" descr=""/>
            <p:cNvSpPr/>
            <p:nvPr/>
          </p:nvSpPr>
          <p:spPr>
            <a:xfrm>
              <a:off x="1947906" y="551581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136"/>
                  </a:moveTo>
                  <a:lnTo>
                    <a:pt x="126" y="1571"/>
                  </a:lnTo>
                  <a:lnTo>
                    <a:pt x="634" y="1635"/>
                  </a:lnTo>
                  <a:lnTo>
                    <a:pt x="1117" y="1482"/>
                  </a:lnTo>
                  <a:lnTo>
                    <a:pt x="1242" y="187"/>
                  </a:lnTo>
                  <a:lnTo>
                    <a:pt x="330" y="187"/>
                  </a:lnTo>
                  <a:lnTo>
                    <a:pt x="0" y="136"/>
                  </a:lnTo>
                  <a:close/>
                </a:path>
                <a:path w="1269" h="1904">
                  <a:moveTo>
                    <a:pt x="945" y="0"/>
                  </a:moveTo>
                  <a:lnTo>
                    <a:pt x="647" y="136"/>
                  </a:lnTo>
                  <a:lnTo>
                    <a:pt x="330" y="187"/>
                  </a:lnTo>
                  <a:lnTo>
                    <a:pt x="1242" y="1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E7D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9" name="object 2499" descr=""/>
            <p:cNvSpPr/>
            <p:nvPr/>
          </p:nvSpPr>
          <p:spPr>
            <a:xfrm>
              <a:off x="1949831" y="55139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31" y="1041"/>
                  </a:moveTo>
                  <a:lnTo>
                    <a:pt x="1143" y="317"/>
                  </a:lnTo>
                  <a:lnTo>
                    <a:pt x="660" y="38"/>
                  </a:lnTo>
                  <a:lnTo>
                    <a:pt x="0" y="0"/>
                  </a:lnTo>
                  <a:lnTo>
                    <a:pt x="406" y="355"/>
                  </a:lnTo>
                  <a:lnTo>
                    <a:pt x="825" y="698"/>
                  </a:lnTo>
                  <a:lnTo>
                    <a:pt x="1231" y="1041"/>
                  </a:lnTo>
                  <a:close/>
                </a:path>
                <a:path w="2539" h="2539">
                  <a:moveTo>
                    <a:pt x="2133" y="1333"/>
                  </a:moveTo>
                  <a:lnTo>
                    <a:pt x="2057" y="1028"/>
                  </a:lnTo>
                  <a:lnTo>
                    <a:pt x="1790" y="1028"/>
                  </a:lnTo>
                  <a:lnTo>
                    <a:pt x="1524" y="1041"/>
                  </a:lnTo>
                  <a:lnTo>
                    <a:pt x="1257" y="1066"/>
                  </a:lnTo>
                  <a:lnTo>
                    <a:pt x="1282" y="1485"/>
                  </a:lnTo>
                  <a:lnTo>
                    <a:pt x="1295" y="1892"/>
                  </a:lnTo>
                  <a:lnTo>
                    <a:pt x="1320" y="2311"/>
                  </a:lnTo>
                  <a:lnTo>
                    <a:pt x="1562" y="2184"/>
                  </a:lnTo>
                  <a:lnTo>
                    <a:pt x="2044" y="1955"/>
                  </a:lnTo>
                  <a:lnTo>
                    <a:pt x="2133" y="1651"/>
                  </a:lnTo>
                  <a:lnTo>
                    <a:pt x="2133" y="1333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0" name="object 2500" descr=""/>
            <p:cNvSpPr/>
            <p:nvPr/>
          </p:nvSpPr>
          <p:spPr>
            <a:xfrm>
              <a:off x="1944577" y="550959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1244" y="0"/>
                  </a:moveTo>
                  <a:lnTo>
                    <a:pt x="889" y="419"/>
                  </a:lnTo>
                  <a:lnTo>
                    <a:pt x="203" y="1282"/>
                  </a:lnTo>
                  <a:lnTo>
                    <a:pt x="0" y="2171"/>
                  </a:lnTo>
                  <a:lnTo>
                    <a:pt x="317" y="2539"/>
                  </a:lnTo>
                  <a:lnTo>
                    <a:pt x="1244" y="2311"/>
                  </a:lnTo>
                  <a:lnTo>
                    <a:pt x="1930" y="2298"/>
                  </a:lnTo>
                  <a:lnTo>
                    <a:pt x="2628" y="2273"/>
                  </a:lnTo>
                  <a:lnTo>
                    <a:pt x="3327" y="2260"/>
                  </a:lnTo>
                  <a:lnTo>
                    <a:pt x="3365" y="1904"/>
                  </a:lnTo>
                  <a:lnTo>
                    <a:pt x="3327" y="1549"/>
                  </a:lnTo>
                  <a:lnTo>
                    <a:pt x="3238" y="1206"/>
                  </a:lnTo>
                  <a:lnTo>
                    <a:pt x="2578" y="80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28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1" name="object 2501" descr=""/>
            <p:cNvSpPr/>
            <p:nvPr/>
          </p:nvSpPr>
          <p:spPr>
            <a:xfrm>
              <a:off x="1940600" y="550816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2324" y="0"/>
                  </a:moveTo>
                  <a:lnTo>
                    <a:pt x="2031" y="380"/>
                  </a:lnTo>
                  <a:lnTo>
                    <a:pt x="1549" y="507"/>
                  </a:lnTo>
                  <a:lnTo>
                    <a:pt x="1066" y="622"/>
                  </a:lnTo>
                  <a:lnTo>
                    <a:pt x="584" y="749"/>
                  </a:lnTo>
                  <a:lnTo>
                    <a:pt x="317" y="1435"/>
                  </a:lnTo>
                  <a:lnTo>
                    <a:pt x="0" y="2108"/>
                  </a:lnTo>
                  <a:lnTo>
                    <a:pt x="25" y="2857"/>
                  </a:lnTo>
                  <a:lnTo>
                    <a:pt x="419" y="4749"/>
                  </a:lnTo>
                  <a:lnTo>
                    <a:pt x="1244" y="5600"/>
                  </a:lnTo>
                  <a:lnTo>
                    <a:pt x="3047" y="4140"/>
                  </a:lnTo>
                  <a:lnTo>
                    <a:pt x="3340" y="3695"/>
                  </a:lnTo>
                  <a:lnTo>
                    <a:pt x="3365" y="3251"/>
                  </a:lnTo>
                  <a:lnTo>
                    <a:pt x="3098" y="2793"/>
                  </a:lnTo>
                  <a:lnTo>
                    <a:pt x="3136" y="1968"/>
                  </a:lnTo>
                  <a:lnTo>
                    <a:pt x="4089" y="1104"/>
                  </a:lnTo>
                  <a:lnTo>
                    <a:pt x="2959" y="342"/>
                  </a:lnTo>
                  <a:lnTo>
                    <a:pt x="2628" y="1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3154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2" name="object 2502" descr=""/>
            <p:cNvSpPr/>
            <p:nvPr/>
          </p:nvSpPr>
          <p:spPr>
            <a:xfrm>
              <a:off x="1943115" y="551088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663" y="0"/>
                  </a:moveTo>
                  <a:lnTo>
                    <a:pt x="939" y="50"/>
                  </a:lnTo>
                  <a:lnTo>
                    <a:pt x="584" y="63"/>
                  </a:lnTo>
                  <a:lnTo>
                    <a:pt x="533" y="317"/>
                  </a:lnTo>
                  <a:lnTo>
                    <a:pt x="507" y="838"/>
                  </a:lnTo>
                  <a:lnTo>
                    <a:pt x="25" y="1282"/>
                  </a:lnTo>
                  <a:lnTo>
                    <a:pt x="0" y="1752"/>
                  </a:lnTo>
                  <a:lnTo>
                    <a:pt x="457" y="2235"/>
                  </a:lnTo>
                  <a:lnTo>
                    <a:pt x="1269" y="2616"/>
                  </a:lnTo>
                  <a:lnTo>
                    <a:pt x="2006" y="2679"/>
                  </a:lnTo>
                  <a:lnTo>
                    <a:pt x="2565" y="1803"/>
                  </a:lnTo>
                  <a:lnTo>
                    <a:pt x="2616" y="1549"/>
                  </a:lnTo>
                  <a:lnTo>
                    <a:pt x="2654" y="1282"/>
                  </a:lnTo>
                  <a:lnTo>
                    <a:pt x="2705" y="1028"/>
                  </a:lnTo>
                  <a:lnTo>
                    <a:pt x="2349" y="68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7473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3" name="object 2503" descr=""/>
            <p:cNvSpPr/>
            <p:nvPr/>
          </p:nvSpPr>
          <p:spPr>
            <a:xfrm>
              <a:off x="1942579" y="550743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39" y="0"/>
                  </a:moveTo>
                  <a:lnTo>
                    <a:pt x="317" y="101"/>
                  </a:lnTo>
                  <a:lnTo>
                    <a:pt x="0" y="126"/>
                  </a:lnTo>
                  <a:lnTo>
                    <a:pt x="0" y="457"/>
                  </a:lnTo>
                  <a:lnTo>
                    <a:pt x="12" y="774"/>
                  </a:lnTo>
                  <a:lnTo>
                    <a:pt x="50" y="1104"/>
                  </a:lnTo>
                  <a:lnTo>
                    <a:pt x="355" y="1117"/>
                  </a:lnTo>
                  <a:lnTo>
                    <a:pt x="673" y="1104"/>
                  </a:lnTo>
                  <a:lnTo>
                    <a:pt x="977" y="106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527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4" name="object 2504" descr=""/>
            <p:cNvSpPr/>
            <p:nvPr/>
          </p:nvSpPr>
          <p:spPr>
            <a:xfrm>
              <a:off x="1918294" y="550598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2705" y="0"/>
                  </a:moveTo>
                  <a:lnTo>
                    <a:pt x="0" y="2349"/>
                  </a:lnTo>
                  <a:lnTo>
                    <a:pt x="114" y="3035"/>
                  </a:lnTo>
                  <a:lnTo>
                    <a:pt x="520" y="3657"/>
                  </a:lnTo>
                  <a:lnTo>
                    <a:pt x="1524" y="4457"/>
                  </a:lnTo>
                  <a:lnTo>
                    <a:pt x="2730" y="4140"/>
                  </a:lnTo>
                  <a:lnTo>
                    <a:pt x="3848" y="4254"/>
                  </a:lnTo>
                  <a:lnTo>
                    <a:pt x="4305" y="4254"/>
                  </a:lnTo>
                  <a:lnTo>
                    <a:pt x="4749" y="4190"/>
                  </a:lnTo>
                  <a:lnTo>
                    <a:pt x="7531" y="1041"/>
                  </a:lnTo>
                  <a:lnTo>
                    <a:pt x="7226" y="457"/>
                  </a:lnTo>
                  <a:lnTo>
                    <a:pt x="4991" y="507"/>
                  </a:lnTo>
                  <a:lnTo>
                    <a:pt x="3848" y="203"/>
                  </a:lnTo>
                  <a:lnTo>
                    <a:pt x="2705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5" name="object 2505" descr=""/>
            <p:cNvSpPr/>
            <p:nvPr/>
          </p:nvSpPr>
          <p:spPr>
            <a:xfrm>
              <a:off x="1915593" y="55008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1841" y="0"/>
                  </a:moveTo>
                  <a:lnTo>
                    <a:pt x="1396" y="254"/>
                  </a:lnTo>
                  <a:lnTo>
                    <a:pt x="850" y="977"/>
                  </a:lnTo>
                  <a:lnTo>
                    <a:pt x="495" y="1816"/>
                  </a:lnTo>
                  <a:lnTo>
                    <a:pt x="101" y="2628"/>
                  </a:lnTo>
                  <a:lnTo>
                    <a:pt x="1676" y="4229"/>
                  </a:lnTo>
                  <a:lnTo>
                    <a:pt x="2336" y="4064"/>
                  </a:lnTo>
                  <a:lnTo>
                    <a:pt x="4902" y="2324"/>
                  </a:lnTo>
                  <a:lnTo>
                    <a:pt x="4864" y="1625"/>
                  </a:lnTo>
                  <a:lnTo>
                    <a:pt x="3987" y="1447"/>
                  </a:lnTo>
                  <a:lnTo>
                    <a:pt x="3098" y="1308"/>
                  </a:lnTo>
                  <a:lnTo>
                    <a:pt x="2539" y="482"/>
                  </a:lnTo>
                  <a:lnTo>
                    <a:pt x="2222" y="7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6" name="object 2506" descr=""/>
            <p:cNvSpPr/>
            <p:nvPr/>
          </p:nvSpPr>
          <p:spPr>
            <a:xfrm>
              <a:off x="1926172" y="550373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1676" y="0"/>
                  </a:moveTo>
                  <a:lnTo>
                    <a:pt x="977" y="50"/>
                  </a:lnTo>
                  <a:lnTo>
                    <a:pt x="495" y="749"/>
                  </a:lnTo>
                  <a:lnTo>
                    <a:pt x="481" y="1320"/>
                  </a:lnTo>
                  <a:lnTo>
                    <a:pt x="355" y="1714"/>
                  </a:lnTo>
                  <a:lnTo>
                    <a:pt x="38" y="2108"/>
                  </a:lnTo>
                  <a:lnTo>
                    <a:pt x="0" y="2539"/>
                  </a:lnTo>
                  <a:lnTo>
                    <a:pt x="203" y="2997"/>
                  </a:lnTo>
                  <a:lnTo>
                    <a:pt x="622" y="3606"/>
                  </a:lnTo>
                  <a:lnTo>
                    <a:pt x="1206" y="3975"/>
                  </a:lnTo>
                  <a:lnTo>
                    <a:pt x="1943" y="4102"/>
                  </a:lnTo>
                  <a:lnTo>
                    <a:pt x="2984" y="3975"/>
                  </a:lnTo>
                  <a:lnTo>
                    <a:pt x="3733" y="3467"/>
                  </a:lnTo>
                  <a:lnTo>
                    <a:pt x="3954" y="2539"/>
                  </a:lnTo>
                  <a:lnTo>
                    <a:pt x="3936" y="1320"/>
                  </a:lnTo>
                  <a:lnTo>
                    <a:pt x="3378" y="584"/>
                  </a:lnTo>
                  <a:lnTo>
                    <a:pt x="2425" y="114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C69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7" name="object 2507" descr=""/>
            <p:cNvSpPr/>
            <p:nvPr/>
          </p:nvSpPr>
          <p:spPr>
            <a:xfrm>
              <a:off x="1919805" y="550476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803" y="0"/>
                  </a:moveTo>
                  <a:lnTo>
                    <a:pt x="1130" y="63"/>
                  </a:lnTo>
                  <a:lnTo>
                    <a:pt x="457" y="495"/>
                  </a:lnTo>
                  <a:lnTo>
                    <a:pt x="127" y="876"/>
                  </a:lnTo>
                  <a:lnTo>
                    <a:pt x="0" y="1320"/>
                  </a:lnTo>
                  <a:lnTo>
                    <a:pt x="63" y="1828"/>
                  </a:lnTo>
                  <a:lnTo>
                    <a:pt x="1257" y="3581"/>
                  </a:lnTo>
                  <a:lnTo>
                    <a:pt x="2362" y="2603"/>
                  </a:lnTo>
                  <a:lnTo>
                    <a:pt x="3479" y="1727"/>
                  </a:lnTo>
                  <a:lnTo>
                    <a:pt x="3149" y="1308"/>
                  </a:lnTo>
                  <a:lnTo>
                    <a:pt x="2819" y="876"/>
                  </a:lnTo>
                  <a:lnTo>
                    <a:pt x="2489" y="457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8" name="object 2508" descr=""/>
            <p:cNvSpPr/>
            <p:nvPr/>
          </p:nvSpPr>
          <p:spPr>
            <a:xfrm>
              <a:off x="1918754" y="5502388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349" y="0"/>
                  </a:moveTo>
                  <a:lnTo>
                    <a:pt x="2146" y="63"/>
                  </a:lnTo>
                  <a:lnTo>
                    <a:pt x="1917" y="88"/>
                  </a:lnTo>
                  <a:lnTo>
                    <a:pt x="1701" y="101"/>
                  </a:lnTo>
                  <a:lnTo>
                    <a:pt x="927" y="673"/>
                  </a:lnTo>
                  <a:lnTo>
                    <a:pt x="546" y="965"/>
                  </a:lnTo>
                  <a:lnTo>
                    <a:pt x="76" y="1308"/>
                  </a:lnTo>
                  <a:lnTo>
                    <a:pt x="0" y="1714"/>
                  </a:lnTo>
                  <a:lnTo>
                    <a:pt x="317" y="2209"/>
                  </a:lnTo>
                  <a:lnTo>
                    <a:pt x="762" y="2489"/>
                  </a:lnTo>
                  <a:lnTo>
                    <a:pt x="1244" y="2603"/>
                  </a:lnTo>
                  <a:lnTo>
                    <a:pt x="1765" y="2540"/>
                  </a:lnTo>
                  <a:lnTo>
                    <a:pt x="2514" y="2463"/>
                  </a:lnTo>
                  <a:lnTo>
                    <a:pt x="3276" y="2425"/>
                  </a:lnTo>
                  <a:lnTo>
                    <a:pt x="3479" y="1460"/>
                  </a:lnTo>
                  <a:lnTo>
                    <a:pt x="3276" y="660"/>
                  </a:lnTo>
                  <a:lnTo>
                    <a:pt x="2959" y="203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C66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9" name="object 2509" descr=""/>
            <p:cNvSpPr/>
            <p:nvPr/>
          </p:nvSpPr>
          <p:spPr>
            <a:xfrm>
              <a:off x="1917697" y="549642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158" y="0"/>
                  </a:moveTo>
                  <a:lnTo>
                    <a:pt x="1752" y="63"/>
                  </a:lnTo>
                  <a:lnTo>
                    <a:pt x="1358" y="406"/>
                  </a:lnTo>
                  <a:lnTo>
                    <a:pt x="1028" y="838"/>
                  </a:lnTo>
                  <a:lnTo>
                    <a:pt x="368" y="1676"/>
                  </a:lnTo>
                  <a:lnTo>
                    <a:pt x="152" y="1790"/>
                  </a:lnTo>
                  <a:lnTo>
                    <a:pt x="76" y="2031"/>
                  </a:lnTo>
                  <a:lnTo>
                    <a:pt x="0" y="2222"/>
                  </a:lnTo>
                  <a:lnTo>
                    <a:pt x="165" y="2362"/>
                  </a:lnTo>
                  <a:lnTo>
                    <a:pt x="571" y="2425"/>
                  </a:lnTo>
                  <a:lnTo>
                    <a:pt x="2603" y="1511"/>
                  </a:lnTo>
                  <a:lnTo>
                    <a:pt x="2933" y="1104"/>
                  </a:lnTo>
                  <a:lnTo>
                    <a:pt x="2933" y="698"/>
                  </a:lnTo>
                  <a:lnTo>
                    <a:pt x="2616" y="279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A468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0" name="object 2510" descr=""/>
            <p:cNvSpPr/>
            <p:nvPr/>
          </p:nvSpPr>
          <p:spPr>
            <a:xfrm>
              <a:off x="1916570" y="549958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74" y="0"/>
                  </a:moveTo>
                  <a:lnTo>
                    <a:pt x="444" y="533"/>
                  </a:lnTo>
                  <a:lnTo>
                    <a:pt x="215" y="736"/>
                  </a:lnTo>
                  <a:lnTo>
                    <a:pt x="63" y="1092"/>
                  </a:lnTo>
                  <a:lnTo>
                    <a:pt x="0" y="1270"/>
                  </a:lnTo>
                  <a:lnTo>
                    <a:pt x="330" y="1473"/>
                  </a:lnTo>
                  <a:lnTo>
                    <a:pt x="507" y="1562"/>
                  </a:lnTo>
                  <a:lnTo>
                    <a:pt x="1562" y="1752"/>
                  </a:lnTo>
                  <a:lnTo>
                    <a:pt x="2158" y="1308"/>
                  </a:lnTo>
                  <a:lnTo>
                    <a:pt x="2324" y="876"/>
                  </a:lnTo>
                  <a:lnTo>
                    <a:pt x="1511" y="482"/>
                  </a:lnTo>
                  <a:lnTo>
                    <a:pt x="1130" y="12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89D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1" name="object 2511" descr=""/>
            <p:cNvSpPr/>
            <p:nvPr/>
          </p:nvSpPr>
          <p:spPr>
            <a:xfrm>
              <a:off x="1916711" y="549810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58" y="0"/>
                  </a:moveTo>
                  <a:lnTo>
                    <a:pt x="901" y="279"/>
                  </a:lnTo>
                  <a:lnTo>
                    <a:pt x="0" y="850"/>
                  </a:lnTo>
                  <a:lnTo>
                    <a:pt x="101" y="1244"/>
                  </a:lnTo>
                  <a:lnTo>
                    <a:pt x="304" y="2006"/>
                  </a:lnTo>
                  <a:lnTo>
                    <a:pt x="660" y="1993"/>
                  </a:lnTo>
                  <a:lnTo>
                    <a:pt x="1016" y="1968"/>
                  </a:lnTo>
                  <a:lnTo>
                    <a:pt x="1371" y="1955"/>
                  </a:lnTo>
                  <a:lnTo>
                    <a:pt x="1562" y="736"/>
                  </a:lnTo>
                  <a:lnTo>
                    <a:pt x="1460" y="507"/>
                  </a:lnTo>
                  <a:lnTo>
                    <a:pt x="1384" y="253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A0CB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2" name="object 2512" descr=""/>
            <p:cNvSpPr/>
            <p:nvPr/>
          </p:nvSpPr>
          <p:spPr>
            <a:xfrm>
              <a:off x="1919815" y="549592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368" y="0"/>
                  </a:moveTo>
                  <a:lnTo>
                    <a:pt x="177" y="114"/>
                  </a:lnTo>
                  <a:lnTo>
                    <a:pt x="0" y="571"/>
                  </a:lnTo>
                  <a:lnTo>
                    <a:pt x="101" y="787"/>
                  </a:lnTo>
                  <a:lnTo>
                    <a:pt x="406" y="990"/>
                  </a:lnTo>
                  <a:lnTo>
                    <a:pt x="482" y="2019"/>
                  </a:lnTo>
                  <a:lnTo>
                    <a:pt x="990" y="2057"/>
                  </a:lnTo>
                  <a:lnTo>
                    <a:pt x="1498" y="2044"/>
                  </a:lnTo>
                  <a:lnTo>
                    <a:pt x="1651" y="1955"/>
                  </a:lnTo>
                  <a:lnTo>
                    <a:pt x="1828" y="1447"/>
                  </a:lnTo>
                  <a:lnTo>
                    <a:pt x="1739" y="1193"/>
                  </a:lnTo>
                  <a:lnTo>
                    <a:pt x="1473" y="939"/>
                  </a:lnTo>
                  <a:lnTo>
                    <a:pt x="1549" y="380"/>
                  </a:lnTo>
                  <a:lnTo>
                    <a:pt x="1562" y="88"/>
                  </a:lnTo>
                  <a:lnTo>
                    <a:pt x="762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8E92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3" name="object 2513" descr=""/>
            <p:cNvSpPr/>
            <p:nvPr/>
          </p:nvSpPr>
          <p:spPr>
            <a:xfrm>
              <a:off x="1919824" y="550386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2400" y="0"/>
                  </a:moveTo>
                  <a:lnTo>
                    <a:pt x="762" y="761"/>
                  </a:lnTo>
                  <a:lnTo>
                    <a:pt x="508" y="787"/>
                  </a:lnTo>
                  <a:lnTo>
                    <a:pt x="254" y="825"/>
                  </a:lnTo>
                  <a:lnTo>
                    <a:pt x="0" y="850"/>
                  </a:lnTo>
                  <a:lnTo>
                    <a:pt x="114" y="1079"/>
                  </a:lnTo>
                  <a:lnTo>
                    <a:pt x="241" y="1308"/>
                  </a:lnTo>
                  <a:lnTo>
                    <a:pt x="355" y="1536"/>
                  </a:lnTo>
                  <a:lnTo>
                    <a:pt x="1066" y="1473"/>
                  </a:lnTo>
                  <a:lnTo>
                    <a:pt x="1765" y="1422"/>
                  </a:lnTo>
                  <a:lnTo>
                    <a:pt x="2463" y="1358"/>
                  </a:lnTo>
                  <a:lnTo>
                    <a:pt x="2451" y="901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3552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4" name="object 2514" descr=""/>
            <p:cNvSpPr/>
            <p:nvPr/>
          </p:nvSpPr>
          <p:spPr>
            <a:xfrm>
              <a:off x="1921109" y="550238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1066" y="1257"/>
                  </a:lnTo>
                  <a:lnTo>
                    <a:pt x="1028" y="558"/>
                  </a:lnTo>
                  <a:lnTo>
                    <a:pt x="711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7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5" name="object 2515" descr=""/>
            <p:cNvSpPr/>
            <p:nvPr/>
          </p:nvSpPr>
          <p:spPr>
            <a:xfrm>
              <a:off x="1925511" y="550544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016" y="0"/>
                  </a:moveTo>
                  <a:lnTo>
                    <a:pt x="444" y="88"/>
                  </a:lnTo>
                  <a:lnTo>
                    <a:pt x="96" y="355"/>
                  </a:lnTo>
                  <a:lnTo>
                    <a:pt x="0" y="990"/>
                  </a:lnTo>
                  <a:lnTo>
                    <a:pt x="342" y="1371"/>
                  </a:lnTo>
                  <a:lnTo>
                    <a:pt x="647" y="1384"/>
                  </a:lnTo>
                  <a:lnTo>
                    <a:pt x="896" y="1079"/>
                  </a:lnTo>
                  <a:lnTo>
                    <a:pt x="1016" y="69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96C89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6" name="object 2516" descr=""/>
            <p:cNvSpPr/>
            <p:nvPr/>
          </p:nvSpPr>
          <p:spPr>
            <a:xfrm>
              <a:off x="1921287" y="54968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0" y="1143"/>
                  </a:lnTo>
                  <a:lnTo>
                    <a:pt x="368" y="1092"/>
                  </a:lnTo>
                  <a:lnTo>
                    <a:pt x="1104" y="1016"/>
                  </a:lnTo>
                  <a:lnTo>
                    <a:pt x="927" y="457"/>
                  </a:lnTo>
                  <a:lnTo>
                    <a:pt x="596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7" name="object 2517" descr=""/>
            <p:cNvSpPr/>
            <p:nvPr/>
          </p:nvSpPr>
          <p:spPr>
            <a:xfrm>
              <a:off x="1926666" y="5502163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006" y="0"/>
                  </a:moveTo>
                  <a:lnTo>
                    <a:pt x="952" y="393"/>
                  </a:lnTo>
                  <a:lnTo>
                    <a:pt x="0" y="2324"/>
                  </a:lnTo>
                  <a:lnTo>
                    <a:pt x="596" y="2362"/>
                  </a:lnTo>
                  <a:lnTo>
                    <a:pt x="1206" y="2387"/>
                  </a:lnTo>
                  <a:lnTo>
                    <a:pt x="1816" y="2425"/>
                  </a:lnTo>
                  <a:lnTo>
                    <a:pt x="2298" y="2641"/>
                  </a:lnTo>
                  <a:lnTo>
                    <a:pt x="2768" y="2654"/>
                  </a:lnTo>
                  <a:lnTo>
                    <a:pt x="3238" y="2413"/>
                  </a:lnTo>
                  <a:lnTo>
                    <a:pt x="3543" y="1968"/>
                  </a:lnTo>
                  <a:lnTo>
                    <a:pt x="3556" y="1524"/>
                  </a:lnTo>
                  <a:lnTo>
                    <a:pt x="3225" y="1079"/>
                  </a:lnTo>
                  <a:lnTo>
                    <a:pt x="2819" y="723"/>
                  </a:lnTo>
                  <a:lnTo>
                    <a:pt x="2413" y="355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3D7C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8" name="object 2518" descr=""/>
            <p:cNvSpPr/>
            <p:nvPr/>
          </p:nvSpPr>
          <p:spPr>
            <a:xfrm>
              <a:off x="1918025" y="54947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27" y="0"/>
                  </a:moveTo>
                  <a:lnTo>
                    <a:pt x="622" y="38"/>
                  </a:lnTo>
                  <a:lnTo>
                    <a:pt x="317" y="50"/>
                  </a:lnTo>
                  <a:lnTo>
                    <a:pt x="0" y="50"/>
                  </a:lnTo>
                  <a:lnTo>
                    <a:pt x="0" y="381"/>
                  </a:lnTo>
                  <a:lnTo>
                    <a:pt x="25" y="711"/>
                  </a:lnTo>
                  <a:lnTo>
                    <a:pt x="76" y="1028"/>
                  </a:lnTo>
                  <a:lnTo>
                    <a:pt x="1181" y="1104"/>
                  </a:lnTo>
                  <a:lnTo>
                    <a:pt x="1104" y="736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4D1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9" name="object 2519" descr=""/>
            <p:cNvSpPr/>
            <p:nvPr/>
          </p:nvSpPr>
          <p:spPr>
            <a:xfrm>
              <a:off x="1919057" y="549578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4" y="0"/>
                  </a:moveTo>
                  <a:lnTo>
                    <a:pt x="63" y="355"/>
                  </a:lnTo>
                  <a:lnTo>
                    <a:pt x="25" y="698"/>
                  </a:lnTo>
                  <a:lnTo>
                    <a:pt x="0" y="1054"/>
                  </a:lnTo>
                  <a:lnTo>
                    <a:pt x="1168" y="1130"/>
                  </a:lnTo>
                  <a:lnTo>
                    <a:pt x="1168" y="800"/>
                  </a:lnTo>
                  <a:lnTo>
                    <a:pt x="1155" y="469"/>
                  </a:lnTo>
                  <a:lnTo>
                    <a:pt x="1130" y="13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09F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0" name="object 2520" descr=""/>
            <p:cNvSpPr/>
            <p:nvPr/>
          </p:nvSpPr>
          <p:spPr>
            <a:xfrm>
              <a:off x="1931455" y="550312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689" y="0"/>
                  </a:moveTo>
                  <a:lnTo>
                    <a:pt x="520" y="203"/>
                  </a:lnTo>
                  <a:lnTo>
                    <a:pt x="127" y="533"/>
                  </a:lnTo>
                  <a:lnTo>
                    <a:pt x="0" y="927"/>
                  </a:lnTo>
                  <a:lnTo>
                    <a:pt x="152" y="1409"/>
                  </a:lnTo>
                  <a:lnTo>
                    <a:pt x="520" y="2031"/>
                  </a:lnTo>
                  <a:lnTo>
                    <a:pt x="1041" y="2463"/>
                  </a:lnTo>
                  <a:lnTo>
                    <a:pt x="1701" y="2755"/>
                  </a:lnTo>
                  <a:lnTo>
                    <a:pt x="2413" y="2933"/>
                  </a:lnTo>
                  <a:lnTo>
                    <a:pt x="3060" y="2895"/>
                  </a:lnTo>
                  <a:lnTo>
                    <a:pt x="3581" y="2298"/>
                  </a:lnTo>
                  <a:lnTo>
                    <a:pt x="3771" y="2209"/>
                  </a:lnTo>
                  <a:lnTo>
                    <a:pt x="3759" y="1523"/>
                  </a:lnTo>
                  <a:lnTo>
                    <a:pt x="3733" y="838"/>
                  </a:lnTo>
                  <a:lnTo>
                    <a:pt x="3721" y="139"/>
                  </a:lnTo>
                  <a:lnTo>
                    <a:pt x="3048" y="88"/>
                  </a:lnTo>
                  <a:lnTo>
                    <a:pt x="2362" y="5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418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1" name="object 2521" descr=""/>
            <p:cNvSpPr/>
            <p:nvPr/>
          </p:nvSpPr>
          <p:spPr>
            <a:xfrm>
              <a:off x="1929799" y="550324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88" y="0"/>
                  </a:moveTo>
                  <a:lnTo>
                    <a:pt x="50" y="368"/>
                  </a:lnTo>
                  <a:lnTo>
                    <a:pt x="0" y="1117"/>
                  </a:lnTo>
                  <a:lnTo>
                    <a:pt x="711" y="1714"/>
                  </a:lnTo>
                  <a:lnTo>
                    <a:pt x="1384" y="1638"/>
                  </a:lnTo>
                  <a:lnTo>
                    <a:pt x="2031" y="990"/>
                  </a:lnTo>
                  <a:lnTo>
                    <a:pt x="2171" y="88"/>
                  </a:lnTo>
                  <a:lnTo>
                    <a:pt x="1473" y="63"/>
                  </a:lnTo>
                  <a:lnTo>
                    <a:pt x="787" y="25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284D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2" name="object 2522" descr=""/>
            <p:cNvSpPr/>
            <p:nvPr/>
          </p:nvSpPr>
          <p:spPr>
            <a:xfrm>
              <a:off x="1907241" y="55135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55" y="0"/>
                  </a:moveTo>
                  <a:lnTo>
                    <a:pt x="1422" y="38"/>
                  </a:lnTo>
                  <a:lnTo>
                    <a:pt x="1219" y="165"/>
                  </a:lnTo>
                  <a:lnTo>
                    <a:pt x="800" y="444"/>
                  </a:lnTo>
                  <a:lnTo>
                    <a:pt x="533" y="863"/>
                  </a:lnTo>
                  <a:lnTo>
                    <a:pt x="393" y="1066"/>
                  </a:lnTo>
                  <a:lnTo>
                    <a:pt x="177" y="1777"/>
                  </a:lnTo>
                  <a:lnTo>
                    <a:pt x="0" y="2501"/>
                  </a:lnTo>
                  <a:lnTo>
                    <a:pt x="25" y="3251"/>
                  </a:lnTo>
                  <a:lnTo>
                    <a:pt x="2146" y="3632"/>
                  </a:lnTo>
                  <a:lnTo>
                    <a:pt x="2413" y="3352"/>
                  </a:lnTo>
                  <a:lnTo>
                    <a:pt x="3175" y="2501"/>
                  </a:lnTo>
                  <a:lnTo>
                    <a:pt x="3251" y="1562"/>
                  </a:lnTo>
                  <a:lnTo>
                    <a:pt x="2755" y="558"/>
                  </a:lnTo>
                  <a:lnTo>
                    <a:pt x="2400" y="177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868D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3" name="object 2523" descr=""/>
            <p:cNvSpPr/>
            <p:nvPr/>
          </p:nvSpPr>
          <p:spPr>
            <a:xfrm>
              <a:off x="1906278" y="551437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01" y="0"/>
                  </a:moveTo>
                  <a:lnTo>
                    <a:pt x="190" y="533"/>
                  </a:lnTo>
                  <a:lnTo>
                    <a:pt x="0" y="1917"/>
                  </a:lnTo>
                  <a:lnTo>
                    <a:pt x="330" y="2095"/>
                  </a:lnTo>
                  <a:lnTo>
                    <a:pt x="660" y="2286"/>
                  </a:lnTo>
                  <a:lnTo>
                    <a:pt x="990" y="2463"/>
                  </a:lnTo>
                  <a:lnTo>
                    <a:pt x="1371" y="1879"/>
                  </a:lnTo>
                  <a:lnTo>
                    <a:pt x="1752" y="1308"/>
                  </a:lnTo>
                  <a:lnTo>
                    <a:pt x="2133" y="723"/>
                  </a:lnTo>
                  <a:lnTo>
                    <a:pt x="1549" y="12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314C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4" name="object 2524" descr=""/>
            <p:cNvSpPr/>
            <p:nvPr/>
          </p:nvSpPr>
          <p:spPr>
            <a:xfrm>
              <a:off x="1907523" y="551017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729" y="3213"/>
                  </a:moveTo>
                  <a:lnTo>
                    <a:pt x="1446" y="3213"/>
                  </a:lnTo>
                  <a:lnTo>
                    <a:pt x="1890" y="3251"/>
                  </a:lnTo>
                  <a:lnTo>
                    <a:pt x="3020" y="3454"/>
                  </a:lnTo>
                  <a:lnTo>
                    <a:pt x="3655" y="3276"/>
                  </a:lnTo>
                  <a:close/>
                </a:path>
                <a:path w="5080" h="3810">
                  <a:moveTo>
                    <a:pt x="1357" y="0"/>
                  </a:moveTo>
                  <a:lnTo>
                    <a:pt x="950" y="152"/>
                  </a:lnTo>
                  <a:lnTo>
                    <a:pt x="874" y="571"/>
                  </a:lnTo>
                  <a:lnTo>
                    <a:pt x="0" y="2425"/>
                  </a:lnTo>
                  <a:lnTo>
                    <a:pt x="17" y="2819"/>
                  </a:lnTo>
                  <a:lnTo>
                    <a:pt x="163" y="3035"/>
                  </a:lnTo>
                  <a:lnTo>
                    <a:pt x="518" y="3238"/>
                  </a:lnTo>
                  <a:lnTo>
                    <a:pt x="988" y="3238"/>
                  </a:lnTo>
                  <a:lnTo>
                    <a:pt x="1446" y="3213"/>
                  </a:lnTo>
                  <a:lnTo>
                    <a:pt x="3729" y="3213"/>
                  </a:lnTo>
                  <a:lnTo>
                    <a:pt x="4189" y="2819"/>
                  </a:lnTo>
                  <a:lnTo>
                    <a:pt x="4481" y="2425"/>
                  </a:lnTo>
                  <a:lnTo>
                    <a:pt x="4506" y="2019"/>
                  </a:lnTo>
                  <a:lnTo>
                    <a:pt x="4290" y="1587"/>
                  </a:lnTo>
                  <a:lnTo>
                    <a:pt x="2042" y="368"/>
                  </a:lnTo>
                  <a:lnTo>
                    <a:pt x="1725" y="76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E5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5" name="object 2525" descr=""/>
            <p:cNvSpPr/>
            <p:nvPr/>
          </p:nvSpPr>
          <p:spPr>
            <a:xfrm>
              <a:off x="1905623" y="5512814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1803" y="0"/>
                  </a:moveTo>
                  <a:lnTo>
                    <a:pt x="1206" y="292"/>
                  </a:lnTo>
                  <a:lnTo>
                    <a:pt x="0" y="863"/>
                  </a:lnTo>
                  <a:lnTo>
                    <a:pt x="279" y="914"/>
                  </a:lnTo>
                  <a:lnTo>
                    <a:pt x="546" y="1003"/>
                  </a:lnTo>
                  <a:lnTo>
                    <a:pt x="787" y="1143"/>
                  </a:lnTo>
                  <a:lnTo>
                    <a:pt x="1384" y="1790"/>
                  </a:lnTo>
                  <a:lnTo>
                    <a:pt x="2082" y="1651"/>
                  </a:lnTo>
                  <a:lnTo>
                    <a:pt x="2793" y="1422"/>
                  </a:lnTo>
                  <a:lnTo>
                    <a:pt x="2844" y="1041"/>
                  </a:lnTo>
                  <a:lnTo>
                    <a:pt x="3086" y="965"/>
                  </a:lnTo>
                  <a:lnTo>
                    <a:pt x="3213" y="800"/>
                  </a:lnTo>
                  <a:lnTo>
                    <a:pt x="3340" y="622"/>
                  </a:lnTo>
                  <a:lnTo>
                    <a:pt x="3263" y="419"/>
                  </a:lnTo>
                  <a:lnTo>
                    <a:pt x="2959" y="177"/>
                  </a:lnTo>
                  <a:lnTo>
                    <a:pt x="2578" y="114"/>
                  </a:lnTo>
                  <a:lnTo>
                    <a:pt x="2184" y="63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D1A0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6" name="object 2526" descr=""/>
            <p:cNvSpPr/>
            <p:nvPr/>
          </p:nvSpPr>
          <p:spPr>
            <a:xfrm>
              <a:off x="1906414" y="551395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0" y="0"/>
                  </a:moveTo>
                  <a:lnTo>
                    <a:pt x="0" y="317"/>
                  </a:lnTo>
                  <a:lnTo>
                    <a:pt x="12" y="635"/>
                  </a:lnTo>
                  <a:lnTo>
                    <a:pt x="63" y="939"/>
                  </a:lnTo>
                  <a:lnTo>
                    <a:pt x="698" y="1016"/>
                  </a:lnTo>
                  <a:lnTo>
                    <a:pt x="1993" y="1143"/>
                  </a:lnTo>
                  <a:lnTo>
                    <a:pt x="2019" y="850"/>
                  </a:lnTo>
                  <a:lnTo>
                    <a:pt x="2019" y="558"/>
                  </a:lnTo>
                  <a:lnTo>
                    <a:pt x="1993" y="279"/>
                  </a:lnTo>
                  <a:lnTo>
                    <a:pt x="1333" y="190"/>
                  </a:lnTo>
                  <a:lnTo>
                    <a:pt x="66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73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7" name="object 2527" descr=""/>
            <p:cNvSpPr/>
            <p:nvPr/>
          </p:nvSpPr>
          <p:spPr>
            <a:xfrm>
              <a:off x="1912591" y="550383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717" y="0"/>
                  </a:moveTo>
                  <a:lnTo>
                    <a:pt x="2476" y="393"/>
                  </a:lnTo>
                  <a:lnTo>
                    <a:pt x="1701" y="469"/>
                  </a:lnTo>
                  <a:lnTo>
                    <a:pt x="927" y="558"/>
                  </a:lnTo>
                  <a:lnTo>
                    <a:pt x="152" y="634"/>
                  </a:lnTo>
                  <a:lnTo>
                    <a:pt x="0" y="2946"/>
                  </a:lnTo>
                  <a:lnTo>
                    <a:pt x="1016" y="4025"/>
                  </a:lnTo>
                  <a:lnTo>
                    <a:pt x="3378" y="3721"/>
                  </a:lnTo>
                  <a:lnTo>
                    <a:pt x="3543" y="3543"/>
                  </a:lnTo>
                  <a:lnTo>
                    <a:pt x="3873" y="3213"/>
                  </a:lnTo>
                  <a:lnTo>
                    <a:pt x="4318" y="2247"/>
                  </a:lnTo>
                  <a:lnTo>
                    <a:pt x="4140" y="1371"/>
                  </a:lnTo>
                  <a:lnTo>
                    <a:pt x="3479" y="584"/>
                  </a:lnTo>
                  <a:lnTo>
                    <a:pt x="3238" y="368"/>
                  </a:lnTo>
                  <a:lnTo>
                    <a:pt x="2971" y="12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8" name="object 2528" descr=""/>
            <p:cNvSpPr/>
            <p:nvPr/>
          </p:nvSpPr>
          <p:spPr>
            <a:xfrm>
              <a:off x="1911713" y="551137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106" y="381"/>
                  </a:moveTo>
                  <a:lnTo>
                    <a:pt x="0" y="1816"/>
                  </a:lnTo>
                  <a:lnTo>
                    <a:pt x="55" y="1955"/>
                  </a:lnTo>
                  <a:lnTo>
                    <a:pt x="220" y="2171"/>
                  </a:lnTo>
                  <a:lnTo>
                    <a:pt x="411" y="2349"/>
                  </a:lnTo>
                  <a:lnTo>
                    <a:pt x="652" y="2489"/>
                  </a:lnTo>
                  <a:lnTo>
                    <a:pt x="1033" y="2603"/>
                  </a:lnTo>
                  <a:lnTo>
                    <a:pt x="2075" y="3187"/>
                  </a:lnTo>
                  <a:lnTo>
                    <a:pt x="2710" y="4445"/>
                  </a:lnTo>
                  <a:lnTo>
                    <a:pt x="4119" y="4381"/>
                  </a:lnTo>
                  <a:lnTo>
                    <a:pt x="4577" y="4305"/>
                  </a:lnTo>
                  <a:lnTo>
                    <a:pt x="4996" y="4140"/>
                  </a:lnTo>
                  <a:lnTo>
                    <a:pt x="5377" y="3873"/>
                  </a:lnTo>
                  <a:lnTo>
                    <a:pt x="5669" y="3251"/>
                  </a:lnTo>
                  <a:lnTo>
                    <a:pt x="5482" y="2603"/>
                  </a:lnTo>
                  <a:lnTo>
                    <a:pt x="4958" y="1816"/>
                  </a:lnTo>
                  <a:lnTo>
                    <a:pt x="4234" y="1257"/>
                  </a:lnTo>
                  <a:lnTo>
                    <a:pt x="3044" y="419"/>
                  </a:lnTo>
                  <a:lnTo>
                    <a:pt x="1059" y="419"/>
                  </a:lnTo>
                  <a:lnTo>
                    <a:pt x="106" y="381"/>
                  </a:lnTo>
                  <a:close/>
                </a:path>
                <a:path w="5714" h="4445">
                  <a:moveTo>
                    <a:pt x="1605" y="0"/>
                  </a:moveTo>
                  <a:lnTo>
                    <a:pt x="1059" y="419"/>
                  </a:lnTo>
                  <a:lnTo>
                    <a:pt x="3044" y="419"/>
                  </a:lnTo>
                  <a:lnTo>
                    <a:pt x="2710" y="241"/>
                  </a:lnTo>
                  <a:lnTo>
                    <a:pt x="2291" y="63"/>
                  </a:lnTo>
                  <a:lnTo>
                    <a:pt x="1605" y="0"/>
                  </a:lnTo>
                  <a:close/>
                </a:path>
              </a:pathLst>
            </a:custGeom>
            <a:solidFill>
              <a:srgbClr val="447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9" name="object 2529" descr=""/>
            <p:cNvSpPr/>
            <p:nvPr/>
          </p:nvSpPr>
          <p:spPr>
            <a:xfrm>
              <a:off x="1911741" y="550868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178" y="0"/>
                  </a:moveTo>
                  <a:lnTo>
                    <a:pt x="1003" y="152"/>
                  </a:lnTo>
                  <a:lnTo>
                    <a:pt x="635" y="380"/>
                  </a:lnTo>
                  <a:lnTo>
                    <a:pt x="304" y="647"/>
                  </a:lnTo>
                  <a:lnTo>
                    <a:pt x="0" y="965"/>
                  </a:lnTo>
                  <a:lnTo>
                    <a:pt x="1028" y="3111"/>
                  </a:lnTo>
                  <a:lnTo>
                    <a:pt x="1397" y="3111"/>
                  </a:lnTo>
                  <a:lnTo>
                    <a:pt x="1752" y="3124"/>
                  </a:lnTo>
                  <a:lnTo>
                    <a:pt x="2120" y="3124"/>
                  </a:lnTo>
                  <a:lnTo>
                    <a:pt x="3035" y="2984"/>
                  </a:lnTo>
                  <a:lnTo>
                    <a:pt x="3657" y="2425"/>
                  </a:lnTo>
                  <a:lnTo>
                    <a:pt x="4203" y="1727"/>
                  </a:lnTo>
                  <a:lnTo>
                    <a:pt x="4432" y="1358"/>
                  </a:lnTo>
                  <a:lnTo>
                    <a:pt x="4559" y="952"/>
                  </a:lnTo>
                  <a:lnTo>
                    <a:pt x="4546" y="520"/>
                  </a:lnTo>
                  <a:lnTo>
                    <a:pt x="4292" y="177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0" name="object 2530" descr=""/>
            <p:cNvSpPr/>
            <p:nvPr/>
          </p:nvSpPr>
          <p:spPr>
            <a:xfrm>
              <a:off x="1908474" y="550861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203" y="0"/>
                  </a:moveTo>
                  <a:lnTo>
                    <a:pt x="139" y="571"/>
                  </a:lnTo>
                  <a:lnTo>
                    <a:pt x="63" y="1143"/>
                  </a:lnTo>
                  <a:lnTo>
                    <a:pt x="0" y="1714"/>
                  </a:lnTo>
                  <a:lnTo>
                    <a:pt x="723" y="1866"/>
                  </a:lnTo>
                  <a:lnTo>
                    <a:pt x="1092" y="1930"/>
                  </a:lnTo>
                  <a:lnTo>
                    <a:pt x="1028" y="1663"/>
                  </a:lnTo>
                  <a:lnTo>
                    <a:pt x="1054" y="1397"/>
                  </a:lnTo>
                  <a:lnTo>
                    <a:pt x="1193" y="1155"/>
                  </a:lnTo>
                  <a:lnTo>
                    <a:pt x="863" y="76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ECD7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1" name="object 2531" descr=""/>
            <p:cNvSpPr/>
            <p:nvPr/>
          </p:nvSpPr>
          <p:spPr>
            <a:xfrm>
              <a:off x="1915953" y="550715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787" y="0"/>
                  </a:moveTo>
                  <a:lnTo>
                    <a:pt x="381" y="12"/>
                  </a:lnTo>
                  <a:lnTo>
                    <a:pt x="110" y="292"/>
                  </a:lnTo>
                  <a:lnTo>
                    <a:pt x="0" y="1524"/>
                  </a:lnTo>
                  <a:lnTo>
                    <a:pt x="304" y="1828"/>
                  </a:lnTo>
                  <a:lnTo>
                    <a:pt x="711" y="1905"/>
                  </a:lnTo>
                  <a:lnTo>
                    <a:pt x="1155" y="1625"/>
                  </a:lnTo>
                  <a:lnTo>
                    <a:pt x="1397" y="1193"/>
                  </a:lnTo>
                  <a:lnTo>
                    <a:pt x="1409" y="736"/>
                  </a:lnTo>
                  <a:lnTo>
                    <a:pt x="1219" y="29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596A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2" name="object 2532" descr=""/>
            <p:cNvSpPr/>
            <p:nvPr/>
          </p:nvSpPr>
          <p:spPr>
            <a:xfrm>
              <a:off x="1911743" y="550872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355" y="0"/>
                  </a:moveTo>
                  <a:lnTo>
                    <a:pt x="25" y="266"/>
                  </a:lnTo>
                  <a:lnTo>
                    <a:pt x="0" y="927"/>
                  </a:lnTo>
                  <a:lnTo>
                    <a:pt x="1003" y="11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92C0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3" name="object 2533" descr=""/>
            <p:cNvSpPr/>
            <p:nvPr/>
          </p:nvSpPr>
          <p:spPr>
            <a:xfrm>
              <a:off x="1914982" y="550086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612" y="0"/>
                  </a:moveTo>
                  <a:lnTo>
                    <a:pt x="1270" y="38"/>
                  </a:lnTo>
                  <a:lnTo>
                    <a:pt x="965" y="482"/>
                  </a:lnTo>
                  <a:lnTo>
                    <a:pt x="0" y="1422"/>
                  </a:lnTo>
                  <a:lnTo>
                    <a:pt x="76" y="3365"/>
                  </a:lnTo>
                  <a:lnTo>
                    <a:pt x="469" y="3378"/>
                  </a:lnTo>
                  <a:lnTo>
                    <a:pt x="850" y="3340"/>
                  </a:lnTo>
                  <a:lnTo>
                    <a:pt x="1562" y="2451"/>
                  </a:lnTo>
                  <a:lnTo>
                    <a:pt x="2070" y="1473"/>
                  </a:lnTo>
                  <a:lnTo>
                    <a:pt x="2006" y="355"/>
                  </a:lnTo>
                  <a:lnTo>
                    <a:pt x="1612" y="0"/>
                  </a:lnTo>
                  <a:close/>
                </a:path>
                <a:path w="2539" h="3810">
                  <a:moveTo>
                    <a:pt x="2095" y="292"/>
                  </a:moveTo>
                  <a:close/>
                </a:path>
              </a:pathLst>
            </a:custGeom>
            <a:solidFill>
              <a:srgbClr val="B95F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4" name="object 2534" descr=""/>
            <p:cNvSpPr/>
            <p:nvPr/>
          </p:nvSpPr>
          <p:spPr>
            <a:xfrm>
              <a:off x="1915948" y="55003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38" y="0"/>
                  </a:moveTo>
                  <a:lnTo>
                    <a:pt x="0" y="1028"/>
                  </a:lnTo>
                  <a:lnTo>
                    <a:pt x="342" y="927"/>
                  </a:lnTo>
                  <a:lnTo>
                    <a:pt x="685" y="889"/>
                  </a:lnTo>
                  <a:lnTo>
                    <a:pt x="1041" y="901"/>
                  </a:lnTo>
                  <a:lnTo>
                    <a:pt x="1041" y="584"/>
                  </a:lnTo>
                  <a:lnTo>
                    <a:pt x="977" y="279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856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5" name="object 2535" descr=""/>
            <p:cNvSpPr/>
            <p:nvPr/>
          </p:nvSpPr>
          <p:spPr>
            <a:xfrm>
              <a:off x="1939474" y="552817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397" y="0"/>
                  </a:moveTo>
                  <a:lnTo>
                    <a:pt x="711" y="101"/>
                  </a:lnTo>
                  <a:lnTo>
                    <a:pt x="0" y="558"/>
                  </a:lnTo>
                  <a:lnTo>
                    <a:pt x="330" y="1498"/>
                  </a:lnTo>
                  <a:lnTo>
                    <a:pt x="1092" y="1714"/>
                  </a:lnTo>
                  <a:lnTo>
                    <a:pt x="1981" y="1727"/>
                  </a:lnTo>
                  <a:lnTo>
                    <a:pt x="2006" y="1384"/>
                  </a:lnTo>
                  <a:lnTo>
                    <a:pt x="2019" y="1054"/>
                  </a:lnTo>
                  <a:lnTo>
                    <a:pt x="2019" y="71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6" name="object 2536" descr=""/>
            <p:cNvSpPr/>
            <p:nvPr/>
          </p:nvSpPr>
          <p:spPr>
            <a:xfrm>
              <a:off x="1939080" y="552772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28" y="0"/>
                  </a:moveTo>
                  <a:lnTo>
                    <a:pt x="0" y="571"/>
                  </a:lnTo>
                  <a:lnTo>
                    <a:pt x="126" y="774"/>
                  </a:lnTo>
                  <a:lnTo>
                    <a:pt x="431" y="939"/>
                  </a:lnTo>
                  <a:lnTo>
                    <a:pt x="2412" y="1168"/>
                  </a:lnTo>
                  <a:lnTo>
                    <a:pt x="2412" y="29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2C6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7" name="object 2537" descr=""/>
            <p:cNvSpPr/>
            <p:nvPr/>
          </p:nvSpPr>
          <p:spPr>
            <a:xfrm>
              <a:off x="1928437" y="552474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797" y="0"/>
                  </a:moveTo>
                  <a:lnTo>
                    <a:pt x="2857" y="190"/>
                  </a:lnTo>
                  <a:lnTo>
                    <a:pt x="2146" y="1066"/>
                  </a:lnTo>
                  <a:lnTo>
                    <a:pt x="2019" y="1231"/>
                  </a:lnTo>
                  <a:lnTo>
                    <a:pt x="1930" y="1854"/>
                  </a:lnTo>
                  <a:lnTo>
                    <a:pt x="2044" y="2146"/>
                  </a:lnTo>
                  <a:lnTo>
                    <a:pt x="2311" y="2412"/>
                  </a:lnTo>
                  <a:lnTo>
                    <a:pt x="1295" y="3073"/>
                  </a:lnTo>
                  <a:lnTo>
                    <a:pt x="0" y="3733"/>
                  </a:lnTo>
                  <a:lnTo>
                    <a:pt x="2158" y="6908"/>
                  </a:lnTo>
                  <a:lnTo>
                    <a:pt x="2908" y="5092"/>
                  </a:lnTo>
                  <a:lnTo>
                    <a:pt x="4089" y="4419"/>
                  </a:lnTo>
                  <a:lnTo>
                    <a:pt x="4343" y="4178"/>
                  </a:lnTo>
                  <a:lnTo>
                    <a:pt x="4610" y="3975"/>
                  </a:lnTo>
                  <a:lnTo>
                    <a:pt x="4902" y="3632"/>
                  </a:lnTo>
                  <a:lnTo>
                    <a:pt x="5156" y="3263"/>
                  </a:lnTo>
                  <a:lnTo>
                    <a:pt x="5346" y="2857"/>
                  </a:lnTo>
                  <a:lnTo>
                    <a:pt x="5727" y="2285"/>
                  </a:lnTo>
                  <a:lnTo>
                    <a:pt x="6172" y="1739"/>
                  </a:lnTo>
                  <a:lnTo>
                    <a:pt x="5968" y="990"/>
                  </a:lnTo>
                  <a:lnTo>
                    <a:pt x="5689" y="584"/>
                  </a:lnTo>
                  <a:lnTo>
                    <a:pt x="5308" y="304"/>
                  </a:lnTo>
                  <a:lnTo>
                    <a:pt x="4838" y="165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4D8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8" name="object 2538" descr=""/>
            <p:cNvSpPr/>
            <p:nvPr/>
          </p:nvSpPr>
          <p:spPr>
            <a:xfrm>
              <a:off x="1924606" y="552789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257" y="0"/>
                  </a:moveTo>
                  <a:lnTo>
                    <a:pt x="266" y="355"/>
                  </a:lnTo>
                  <a:lnTo>
                    <a:pt x="507" y="1460"/>
                  </a:lnTo>
                  <a:lnTo>
                    <a:pt x="0" y="2095"/>
                  </a:lnTo>
                  <a:lnTo>
                    <a:pt x="952" y="3301"/>
                  </a:lnTo>
                  <a:lnTo>
                    <a:pt x="2095" y="3136"/>
                  </a:lnTo>
                  <a:lnTo>
                    <a:pt x="2984" y="2705"/>
                  </a:lnTo>
                  <a:lnTo>
                    <a:pt x="3047" y="152"/>
                  </a:lnTo>
                  <a:lnTo>
                    <a:pt x="2197" y="12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4187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9" name="object 2539" descr=""/>
            <p:cNvSpPr/>
            <p:nvPr/>
          </p:nvSpPr>
          <p:spPr>
            <a:xfrm>
              <a:off x="1925547" y="552442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625" y="0"/>
                  </a:moveTo>
                  <a:lnTo>
                    <a:pt x="330" y="889"/>
                  </a:lnTo>
                  <a:lnTo>
                    <a:pt x="165" y="1028"/>
                  </a:lnTo>
                  <a:lnTo>
                    <a:pt x="88" y="1295"/>
                  </a:lnTo>
                  <a:lnTo>
                    <a:pt x="0" y="1562"/>
                  </a:lnTo>
                  <a:lnTo>
                    <a:pt x="88" y="1816"/>
                  </a:lnTo>
                  <a:lnTo>
                    <a:pt x="342" y="2082"/>
                  </a:lnTo>
                  <a:lnTo>
                    <a:pt x="1968" y="2298"/>
                  </a:lnTo>
                  <a:lnTo>
                    <a:pt x="3581" y="2527"/>
                  </a:lnTo>
                  <a:lnTo>
                    <a:pt x="5207" y="2743"/>
                  </a:lnTo>
                  <a:lnTo>
                    <a:pt x="5549" y="1320"/>
                  </a:lnTo>
                  <a:lnTo>
                    <a:pt x="5283" y="901"/>
                  </a:lnTo>
                  <a:lnTo>
                    <a:pt x="4914" y="609"/>
                  </a:lnTo>
                  <a:lnTo>
                    <a:pt x="4470" y="419"/>
                  </a:lnTo>
                  <a:lnTo>
                    <a:pt x="3035" y="50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DBD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0" name="object 2540" descr=""/>
            <p:cNvSpPr/>
            <p:nvPr/>
          </p:nvSpPr>
          <p:spPr>
            <a:xfrm>
              <a:off x="1921263" y="552447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612" y="0"/>
                  </a:moveTo>
                  <a:lnTo>
                    <a:pt x="1028" y="0"/>
                  </a:lnTo>
                  <a:lnTo>
                    <a:pt x="406" y="635"/>
                  </a:lnTo>
                  <a:lnTo>
                    <a:pt x="0" y="1346"/>
                  </a:lnTo>
                  <a:lnTo>
                    <a:pt x="203" y="2273"/>
                  </a:lnTo>
                  <a:lnTo>
                    <a:pt x="1676" y="2184"/>
                  </a:lnTo>
                  <a:lnTo>
                    <a:pt x="4622" y="2032"/>
                  </a:lnTo>
                  <a:lnTo>
                    <a:pt x="4445" y="1752"/>
                  </a:lnTo>
                  <a:lnTo>
                    <a:pt x="4318" y="1447"/>
                  </a:lnTo>
                  <a:lnTo>
                    <a:pt x="4241" y="1130"/>
                  </a:lnTo>
                  <a:lnTo>
                    <a:pt x="3860" y="673"/>
                  </a:lnTo>
                  <a:lnTo>
                    <a:pt x="3162" y="266"/>
                  </a:lnTo>
                  <a:lnTo>
                    <a:pt x="2413" y="50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1" name="object 2541" descr=""/>
            <p:cNvSpPr/>
            <p:nvPr/>
          </p:nvSpPr>
          <p:spPr>
            <a:xfrm>
              <a:off x="1936907" y="552656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95" y="0"/>
                  </a:moveTo>
                  <a:lnTo>
                    <a:pt x="0" y="1308"/>
                  </a:lnTo>
                  <a:lnTo>
                    <a:pt x="380" y="1396"/>
                  </a:lnTo>
                  <a:lnTo>
                    <a:pt x="711" y="1600"/>
                  </a:lnTo>
                  <a:lnTo>
                    <a:pt x="1015" y="1841"/>
                  </a:lnTo>
                  <a:lnTo>
                    <a:pt x="1269" y="2146"/>
                  </a:lnTo>
                  <a:lnTo>
                    <a:pt x="2603" y="2108"/>
                  </a:lnTo>
                  <a:lnTo>
                    <a:pt x="2476" y="101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18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2" name="object 2542" descr=""/>
            <p:cNvSpPr/>
            <p:nvPr/>
          </p:nvSpPr>
          <p:spPr>
            <a:xfrm>
              <a:off x="1921141" y="552783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197" y="2171"/>
                  </a:moveTo>
                  <a:lnTo>
                    <a:pt x="1930" y="1130"/>
                  </a:lnTo>
                  <a:lnTo>
                    <a:pt x="1257" y="444"/>
                  </a:lnTo>
                  <a:lnTo>
                    <a:pt x="317" y="0"/>
                  </a:lnTo>
                  <a:lnTo>
                    <a:pt x="215" y="368"/>
                  </a:lnTo>
                  <a:lnTo>
                    <a:pt x="101" y="723"/>
                  </a:lnTo>
                  <a:lnTo>
                    <a:pt x="0" y="1092"/>
                  </a:lnTo>
                  <a:lnTo>
                    <a:pt x="520" y="1892"/>
                  </a:lnTo>
                  <a:lnTo>
                    <a:pt x="1295" y="2146"/>
                  </a:lnTo>
                  <a:lnTo>
                    <a:pt x="2197" y="2171"/>
                  </a:lnTo>
                  <a:close/>
                </a:path>
                <a:path w="5080" h="2539">
                  <a:moveTo>
                    <a:pt x="4724" y="63"/>
                  </a:moveTo>
                  <a:lnTo>
                    <a:pt x="3568" y="317"/>
                  </a:lnTo>
                  <a:lnTo>
                    <a:pt x="3365" y="1155"/>
                  </a:lnTo>
                  <a:lnTo>
                    <a:pt x="3454" y="2159"/>
                  </a:lnTo>
                  <a:lnTo>
                    <a:pt x="3886" y="1460"/>
                  </a:lnTo>
                  <a:lnTo>
                    <a:pt x="4724" y="63"/>
                  </a:lnTo>
                  <a:close/>
                </a:path>
              </a:pathLst>
            </a:custGeom>
            <a:solidFill>
              <a:srgbClr val="BB8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3" name="object 2543" descr=""/>
            <p:cNvSpPr/>
            <p:nvPr/>
          </p:nvSpPr>
          <p:spPr>
            <a:xfrm>
              <a:off x="1933047" y="552739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89" y="0"/>
                  </a:moveTo>
                  <a:lnTo>
                    <a:pt x="88" y="241"/>
                  </a:lnTo>
                  <a:lnTo>
                    <a:pt x="0" y="1320"/>
                  </a:lnTo>
                  <a:lnTo>
                    <a:pt x="1231" y="1104"/>
                  </a:lnTo>
                  <a:lnTo>
                    <a:pt x="1358" y="711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4" name="object 2544" descr=""/>
            <p:cNvSpPr/>
            <p:nvPr/>
          </p:nvSpPr>
          <p:spPr>
            <a:xfrm>
              <a:off x="1937224" y="552795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571" y="0"/>
                  </a:moveTo>
                  <a:lnTo>
                    <a:pt x="63" y="0"/>
                  </a:lnTo>
                  <a:lnTo>
                    <a:pt x="0" y="673"/>
                  </a:lnTo>
                  <a:lnTo>
                    <a:pt x="419" y="774"/>
                  </a:lnTo>
                  <a:lnTo>
                    <a:pt x="952" y="749"/>
                  </a:lnTo>
                  <a:lnTo>
                    <a:pt x="901" y="20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E2D2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5" name="object 2545" descr=""/>
            <p:cNvSpPr/>
            <p:nvPr/>
          </p:nvSpPr>
          <p:spPr>
            <a:xfrm>
              <a:off x="1926666" y="5505384"/>
              <a:ext cx="13335" cy="10795"/>
            </a:xfrm>
            <a:custGeom>
              <a:avLst/>
              <a:gdLst/>
              <a:ahLst/>
              <a:cxnLst/>
              <a:rect l="l" t="t" r="r" b="b"/>
              <a:pathLst>
                <a:path w="13335" h="10795">
                  <a:moveTo>
                    <a:pt x="6489" y="0"/>
                  </a:moveTo>
                  <a:lnTo>
                    <a:pt x="5968" y="190"/>
                  </a:lnTo>
                  <a:lnTo>
                    <a:pt x="5562" y="533"/>
                  </a:lnTo>
                  <a:lnTo>
                    <a:pt x="5232" y="939"/>
                  </a:lnTo>
                  <a:lnTo>
                    <a:pt x="4838" y="1295"/>
                  </a:lnTo>
                  <a:lnTo>
                    <a:pt x="4559" y="1485"/>
                  </a:lnTo>
                  <a:lnTo>
                    <a:pt x="4267" y="1524"/>
                  </a:lnTo>
                  <a:lnTo>
                    <a:pt x="3936" y="1460"/>
                  </a:lnTo>
                  <a:lnTo>
                    <a:pt x="3670" y="1320"/>
                  </a:lnTo>
                  <a:lnTo>
                    <a:pt x="3365" y="1193"/>
                  </a:lnTo>
                  <a:lnTo>
                    <a:pt x="0" y="3987"/>
                  </a:lnTo>
                  <a:lnTo>
                    <a:pt x="38" y="5422"/>
                  </a:lnTo>
                  <a:lnTo>
                    <a:pt x="190" y="6121"/>
                  </a:lnTo>
                  <a:lnTo>
                    <a:pt x="482" y="6781"/>
                  </a:lnTo>
                  <a:lnTo>
                    <a:pt x="1879" y="9245"/>
                  </a:lnTo>
                  <a:lnTo>
                    <a:pt x="3657" y="8953"/>
                  </a:lnTo>
                  <a:lnTo>
                    <a:pt x="4267" y="8826"/>
                  </a:lnTo>
                  <a:lnTo>
                    <a:pt x="3809" y="7975"/>
                  </a:lnTo>
                  <a:lnTo>
                    <a:pt x="4419" y="7861"/>
                  </a:lnTo>
                  <a:lnTo>
                    <a:pt x="4648" y="8089"/>
                  </a:lnTo>
                  <a:lnTo>
                    <a:pt x="4914" y="8242"/>
                  </a:lnTo>
                  <a:lnTo>
                    <a:pt x="5880" y="8496"/>
                  </a:lnTo>
                  <a:lnTo>
                    <a:pt x="6222" y="8547"/>
                  </a:lnTo>
                  <a:lnTo>
                    <a:pt x="6540" y="8648"/>
                  </a:lnTo>
                  <a:lnTo>
                    <a:pt x="7150" y="8953"/>
                  </a:lnTo>
                  <a:lnTo>
                    <a:pt x="7581" y="9283"/>
                  </a:lnTo>
                  <a:lnTo>
                    <a:pt x="7975" y="9677"/>
                  </a:lnTo>
                  <a:lnTo>
                    <a:pt x="8420" y="9994"/>
                  </a:lnTo>
                  <a:lnTo>
                    <a:pt x="8788" y="10160"/>
                  </a:lnTo>
                  <a:lnTo>
                    <a:pt x="9169" y="10236"/>
                  </a:lnTo>
                  <a:lnTo>
                    <a:pt x="9563" y="10236"/>
                  </a:lnTo>
                  <a:lnTo>
                    <a:pt x="10185" y="10147"/>
                  </a:lnTo>
                  <a:lnTo>
                    <a:pt x="10706" y="9842"/>
                  </a:lnTo>
                  <a:lnTo>
                    <a:pt x="11709" y="8826"/>
                  </a:lnTo>
                  <a:lnTo>
                    <a:pt x="12344" y="8305"/>
                  </a:lnTo>
                  <a:lnTo>
                    <a:pt x="12890" y="7708"/>
                  </a:lnTo>
                  <a:lnTo>
                    <a:pt x="13131" y="7137"/>
                  </a:lnTo>
                  <a:lnTo>
                    <a:pt x="13106" y="6515"/>
                  </a:lnTo>
                  <a:lnTo>
                    <a:pt x="10718" y="4851"/>
                  </a:lnTo>
                  <a:lnTo>
                    <a:pt x="9982" y="4927"/>
                  </a:lnTo>
                  <a:lnTo>
                    <a:pt x="9702" y="4813"/>
                  </a:lnTo>
                  <a:lnTo>
                    <a:pt x="9461" y="4584"/>
                  </a:lnTo>
                  <a:lnTo>
                    <a:pt x="9436" y="4102"/>
                  </a:lnTo>
                  <a:lnTo>
                    <a:pt x="9512" y="3632"/>
                  </a:lnTo>
                  <a:lnTo>
                    <a:pt x="9512" y="3149"/>
                  </a:lnTo>
                  <a:lnTo>
                    <a:pt x="8369" y="38"/>
                  </a:lnTo>
                  <a:lnTo>
                    <a:pt x="6489" y="0"/>
                  </a:lnTo>
                  <a:close/>
                </a:path>
              </a:pathLst>
            </a:custGeom>
            <a:solidFill>
              <a:srgbClr val="3F6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6" name="object 2546" descr=""/>
            <p:cNvSpPr/>
            <p:nvPr/>
          </p:nvSpPr>
          <p:spPr>
            <a:xfrm>
              <a:off x="1936614" y="550852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638" y="0"/>
                  </a:moveTo>
                  <a:lnTo>
                    <a:pt x="1244" y="76"/>
                  </a:lnTo>
                  <a:lnTo>
                    <a:pt x="457" y="203"/>
                  </a:lnTo>
                  <a:lnTo>
                    <a:pt x="0" y="838"/>
                  </a:lnTo>
                  <a:lnTo>
                    <a:pt x="76" y="1460"/>
                  </a:lnTo>
                  <a:lnTo>
                    <a:pt x="546" y="2057"/>
                  </a:lnTo>
                  <a:lnTo>
                    <a:pt x="1295" y="2451"/>
                  </a:lnTo>
                  <a:lnTo>
                    <a:pt x="2057" y="2832"/>
                  </a:lnTo>
                  <a:lnTo>
                    <a:pt x="2819" y="3225"/>
                  </a:lnTo>
                  <a:lnTo>
                    <a:pt x="3340" y="2514"/>
                  </a:lnTo>
                  <a:lnTo>
                    <a:pt x="3441" y="1816"/>
                  </a:lnTo>
                  <a:lnTo>
                    <a:pt x="2794" y="1130"/>
                  </a:lnTo>
                  <a:lnTo>
                    <a:pt x="2019" y="38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7" name="object 2547" descr=""/>
            <p:cNvSpPr/>
            <p:nvPr/>
          </p:nvSpPr>
          <p:spPr>
            <a:xfrm>
              <a:off x="1934010" y="550853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171" y="0"/>
                  </a:moveTo>
                  <a:lnTo>
                    <a:pt x="1117" y="457"/>
                  </a:lnTo>
                  <a:lnTo>
                    <a:pt x="0" y="850"/>
                  </a:lnTo>
                  <a:lnTo>
                    <a:pt x="76" y="2336"/>
                  </a:lnTo>
                  <a:lnTo>
                    <a:pt x="1143" y="2806"/>
                  </a:lnTo>
                  <a:lnTo>
                    <a:pt x="2197" y="3035"/>
                  </a:lnTo>
                  <a:lnTo>
                    <a:pt x="3175" y="2133"/>
                  </a:lnTo>
                  <a:lnTo>
                    <a:pt x="3060" y="190"/>
                  </a:lnTo>
                  <a:lnTo>
                    <a:pt x="2755" y="165"/>
                  </a:lnTo>
                  <a:lnTo>
                    <a:pt x="2463" y="10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CA61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8" name="object 2548" descr=""/>
            <p:cNvSpPr/>
            <p:nvPr/>
          </p:nvSpPr>
          <p:spPr>
            <a:xfrm>
              <a:off x="1939394" y="550450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3" y="0"/>
                  </a:moveTo>
                  <a:lnTo>
                    <a:pt x="0" y="254"/>
                  </a:lnTo>
                  <a:lnTo>
                    <a:pt x="12" y="520"/>
                  </a:lnTo>
                  <a:lnTo>
                    <a:pt x="76" y="787"/>
                  </a:lnTo>
                  <a:lnTo>
                    <a:pt x="355" y="838"/>
                  </a:lnTo>
                  <a:lnTo>
                    <a:pt x="647" y="863"/>
                  </a:lnTo>
                  <a:lnTo>
                    <a:pt x="927" y="850"/>
                  </a:lnTo>
                  <a:lnTo>
                    <a:pt x="952" y="266"/>
                  </a:lnTo>
                  <a:lnTo>
                    <a:pt x="622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BC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9" name="object 2549" descr=""/>
            <p:cNvSpPr/>
            <p:nvPr/>
          </p:nvSpPr>
          <p:spPr>
            <a:xfrm>
              <a:off x="1939408" y="550890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778" y="0"/>
                  </a:moveTo>
                  <a:lnTo>
                    <a:pt x="584" y="508"/>
                  </a:lnTo>
                  <a:lnTo>
                    <a:pt x="0" y="749"/>
                  </a:lnTo>
                  <a:lnTo>
                    <a:pt x="0" y="1447"/>
                  </a:lnTo>
                  <a:lnTo>
                    <a:pt x="25" y="2844"/>
                  </a:lnTo>
                  <a:lnTo>
                    <a:pt x="241" y="3251"/>
                  </a:lnTo>
                  <a:lnTo>
                    <a:pt x="558" y="3378"/>
                  </a:lnTo>
                  <a:lnTo>
                    <a:pt x="990" y="3276"/>
                  </a:lnTo>
                  <a:lnTo>
                    <a:pt x="1498" y="2895"/>
                  </a:lnTo>
                  <a:lnTo>
                    <a:pt x="1676" y="2298"/>
                  </a:lnTo>
                  <a:lnTo>
                    <a:pt x="1955" y="1765"/>
                  </a:lnTo>
                  <a:lnTo>
                    <a:pt x="1892" y="1181"/>
                  </a:lnTo>
                  <a:lnTo>
                    <a:pt x="1841" y="596"/>
                  </a:lnTo>
                  <a:close/>
                </a:path>
              </a:pathLst>
            </a:custGeom>
            <a:solidFill>
              <a:srgbClr val="D16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0" name="object 2550" descr=""/>
            <p:cNvSpPr/>
            <p:nvPr/>
          </p:nvSpPr>
          <p:spPr>
            <a:xfrm>
              <a:off x="1948027" y="551597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90" y="1333"/>
                  </a:moveTo>
                  <a:lnTo>
                    <a:pt x="660" y="1320"/>
                  </a:lnTo>
                  <a:lnTo>
                    <a:pt x="330" y="1346"/>
                  </a:lnTo>
                  <a:lnTo>
                    <a:pt x="0" y="1422"/>
                  </a:lnTo>
                  <a:lnTo>
                    <a:pt x="0" y="1676"/>
                  </a:lnTo>
                  <a:lnTo>
                    <a:pt x="38" y="1943"/>
                  </a:lnTo>
                  <a:lnTo>
                    <a:pt x="88" y="2184"/>
                  </a:lnTo>
                  <a:lnTo>
                    <a:pt x="622" y="2146"/>
                  </a:lnTo>
                  <a:lnTo>
                    <a:pt x="927" y="1879"/>
                  </a:lnTo>
                  <a:lnTo>
                    <a:pt x="990" y="1333"/>
                  </a:lnTo>
                  <a:close/>
                </a:path>
                <a:path w="2539" h="2539">
                  <a:moveTo>
                    <a:pt x="2108" y="406"/>
                  </a:moveTo>
                  <a:lnTo>
                    <a:pt x="1104" y="0"/>
                  </a:lnTo>
                  <a:lnTo>
                    <a:pt x="1104" y="1219"/>
                  </a:lnTo>
                  <a:lnTo>
                    <a:pt x="2082" y="812"/>
                  </a:lnTo>
                  <a:lnTo>
                    <a:pt x="2108" y="406"/>
                  </a:lnTo>
                  <a:close/>
                </a:path>
              </a:pathLst>
            </a:custGeom>
            <a:solidFill>
              <a:srgbClr val="6F8F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1" name="object 2551" descr=""/>
            <p:cNvSpPr/>
            <p:nvPr/>
          </p:nvSpPr>
          <p:spPr>
            <a:xfrm>
              <a:off x="1944687" y="552569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914" y="0"/>
                  </a:moveTo>
                  <a:lnTo>
                    <a:pt x="0" y="139"/>
                  </a:lnTo>
                  <a:lnTo>
                    <a:pt x="571" y="977"/>
                  </a:lnTo>
                  <a:lnTo>
                    <a:pt x="1397" y="1117"/>
                  </a:lnTo>
                  <a:lnTo>
                    <a:pt x="2324" y="952"/>
                  </a:lnTo>
                  <a:lnTo>
                    <a:pt x="1727" y="190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685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2" name="object 2552" descr=""/>
            <p:cNvSpPr/>
            <p:nvPr/>
          </p:nvSpPr>
          <p:spPr>
            <a:xfrm>
              <a:off x="1928568" y="552152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733" y="0"/>
                  </a:moveTo>
                  <a:lnTo>
                    <a:pt x="0" y="2539"/>
                  </a:lnTo>
                  <a:lnTo>
                    <a:pt x="126" y="3022"/>
                  </a:lnTo>
                  <a:lnTo>
                    <a:pt x="914" y="3784"/>
                  </a:lnTo>
                  <a:lnTo>
                    <a:pt x="1917" y="3517"/>
                  </a:lnTo>
                  <a:lnTo>
                    <a:pt x="2844" y="3568"/>
                  </a:lnTo>
                  <a:lnTo>
                    <a:pt x="4051" y="3454"/>
                  </a:lnTo>
                  <a:lnTo>
                    <a:pt x="5308" y="3848"/>
                  </a:lnTo>
                  <a:lnTo>
                    <a:pt x="6476" y="3238"/>
                  </a:lnTo>
                  <a:lnTo>
                    <a:pt x="5727" y="876"/>
                  </a:lnTo>
                  <a:lnTo>
                    <a:pt x="5435" y="533"/>
                  </a:lnTo>
                  <a:lnTo>
                    <a:pt x="5067" y="304"/>
                  </a:lnTo>
                  <a:lnTo>
                    <a:pt x="4648" y="177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68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3" name="object 2553" descr=""/>
            <p:cNvSpPr/>
            <p:nvPr/>
          </p:nvSpPr>
          <p:spPr>
            <a:xfrm>
              <a:off x="1930401" y="552466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584" y="0"/>
                  </a:moveTo>
                  <a:lnTo>
                    <a:pt x="444" y="0"/>
                  </a:lnTo>
                  <a:lnTo>
                    <a:pt x="292" y="101"/>
                  </a:lnTo>
                  <a:lnTo>
                    <a:pt x="0" y="508"/>
                  </a:lnTo>
                  <a:lnTo>
                    <a:pt x="101" y="749"/>
                  </a:lnTo>
                  <a:lnTo>
                    <a:pt x="469" y="1028"/>
                  </a:lnTo>
                  <a:lnTo>
                    <a:pt x="698" y="1079"/>
                  </a:lnTo>
                  <a:lnTo>
                    <a:pt x="3619" y="1104"/>
                  </a:lnTo>
                  <a:lnTo>
                    <a:pt x="4063" y="1435"/>
                  </a:lnTo>
                  <a:lnTo>
                    <a:pt x="4457" y="1371"/>
                  </a:lnTo>
                  <a:lnTo>
                    <a:pt x="4712" y="1028"/>
                  </a:lnTo>
                  <a:lnTo>
                    <a:pt x="4648" y="10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273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4" name="object 2554" descr=""/>
            <p:cNvSpPr/>
            <p:nvPr/>
          </p:nvSpPr>
          <p:spPr>
            <a:xfrm>
              <a:off x="1933689" y="552555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854" y="0"/>
                  </a:moveTo>
                  <a:lnTo>
                    <a:pt x="1498" y="38"/>
                  </a:lnTo>
                  <a:lnTo>
                    <a:pt x="1117" y="101"/>
                  </a:lnTo>
                  <a:lnTo>
                    <a:pt x="723" y="152"/>
                  </a:lnTo>
                  <a:lnTo>
                    <a:pt x="330" y="215"/>
                  </a:lnTo>
                  <a:lnTo>
                    <a:pt x="317" y="495"/>
                  </a:lnTo>
                  <a:lnTo>
                    <a:pt x="317" y="787"/>
                  </a:lnTo>
                  <a:lnTo>
                    <a:pt x="330" y="1066"/>
                  </a:lnTo>
                  <a:lnTo>
                    <a:pt x="12" y="1409"/>
                  </a:lnTo>
                  <a:lnTo>
                    <a:pt x="0" y="1778"/>
                  </a:lnTo>
                  <a:lnTo>
                    <a:pt x="292" y="2146"/>
                  </a:lnTo>
                  <a:lnTo>
                    <a:pt x="571" y="2425"/>
                  </a:lnTo>
                  <a:lnTo>
                    <a:pt x="711" y="2552"/>
                  </a:lnTo>
                  <a:lnTo>
                    <a:pt x="1320" y="1727"/>
                  </a:lnTo>
                  <a:lnTo>
                    <a:pt x="1943" y="901"/>
                  </a:lnTo>
                  <a:lnTo>
                    <a:pt x="2552" y="76"/>
                  </a:lnTo>
                  <a:lnTo>
                    <a:pt x="2209" y="12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8286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5" name="object 2555" descr=""/>
            <p:cNvSpPr/>
            <p:nvPr/>
          </p:nvSpPr>
          <p:spPr>
            <a:xfrm>
              <a:off x="1933425" y="5519786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875" y="2614"/>
                  </a:moveTo>
                  <a:close/>
                </a:path>
                <a:path w="3175" h="3175">
                  <a:moveTo>
                    <a:pt x="1701" y="0"/>
                  </a:moveTo>
                  <a:lnTo>
                    <a:pt x="0" y="1879"/>
                  </a:lnTo>
                  <a:lnTo>
                    <a:pt x="736" y="2387"/>
                  </a:lnTo>
                  <a:lnTo>
                    <a:pt x="875" y="2614"/>
                  </a:lnTo>
                  <a:lnTo>
                    <a:pt x="1498" y="2514"/>
                  </a:lnTo>
                  <a:lnTo>
                    <a:pt x="1803" y="2425"/>
                  </a:lnTo>
                  <a:lnTo>
                    <a:pt x="2870" y="1498"/>
                  </a:lnTo>
                  <a:lnTo>
                    <a:pt x="2997" y="596"/>
                  </a:lnTo>
                  <a:lnTo>
                    <a:pt x="2489" y="19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98B0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6" name="object 2556" descr=""/>
            <p:cNvSpPr/>
            <p:nvPr/>
          </p:nvSpPr>
          <p:spPr>
            <a:xfrm>
              <a:off x="1939056" y="551644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981" y="0"/>
                  </a:moveTo>
                  <a:lnTo>
                    <a:pt x="1028" y="431"/>
                  </a:lnTo>
                  <a:lnTo>
                    <a:pt x="241" y="1650"/>
                  </a:lnTo>
                  <a:lnTo>
                    <a:pt x="0" y="2476"/>
                  </a:lnTo>
                  <a:lnTo>
                    <a:pt x="279" y="3035"/>
                  </a:lnTo>
                  <a:lnTo>
                    <a:pt x="1066" y="3365"/>
                  </a:lnTo>
                  <a:lnTo>
                    <a:pt x="1651" y="3238"/>
                  </a:lnTo>
                  <a:lnTo>
                    <a:pt x="2819" y="3009"/>
                  </a:lnTo>
                  <a:lnTo>
                    <a:pt x="3289" y="3238"/>
                  </a:lnTo>
                  <a:lnTo>
                    <a:pt x="3517" y="3086"/>
                  </a:lnTo>
                  <a:lnTo>
                    <a:pt x="3530" y="2578"/>
                  </a:lnTo>
                  <a:lnTo>
                    <a:pt x="3441" y="2298"/>
                  </a:lnTo>
                  <a:lnTo>
                    <a:pt x="3441" y="2031"/>
                  </a:lnTo>
                  <a:lnTo>
                    <a:pt x="3530" y="1752"/>
                  </a:lnTo>
                  <a:lnTo>
                    <a:pt x="3416" y="1536"/>
                  </a:lnTo>
                  <a:lnTo>
                    <a:pt x="3213" y="1092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1E3D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7" name="object 2557" descr=""/>
            <p:cNvSpPr/>
            <p:nvPr/>
          </p:nvSpPr>
          <p:spPr>
            <a:xfrm>
              <a:off x="1942214" y="5515434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358" y="0"/>
                  </a:moveTo>
                  <a:lnTo>
                    <a:pt x="698" y="711"/>
                  </a:lnTo>
                  <a:lnTo>
                    <a:pt x="63" y="1498"/>
                  </a:lnTo>
                  <a:lnTo>
                    <a:pt x="0" y="2425"/>
                  </a:lnTo>
                  <a:lnTo>
                    <a:pt x="381" y="2794"/>
                  </a:lnTo>
                  <a:lnTo>
                    <a:pt x="1739" y="2692"/>
                  </a:lnTo>
                  <a:lnTo>
                    <a:pt x="2654" y="2159"/>
                  </a:lnTo>
                  <a:lnTo>
                    <a:pt x="2501" y="622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326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8" name="object 2558" descr=""/>
            <p:cNvSpPr/>
            <p:nvPr/>
          </p:nvSpPr>
          <p:spPr>
            <a:xfrm>
              <a:off x="1945520" y="5515072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1257" y="0"/>
                  </a:moveTo>
                  <a:lnTo>
                    <a:pt x="647" y="38"/>
                  </a:lnTo>
                  <a:lnTo>
                    <a:pt x="215" y="342"/>
                  </a:lnTo>
                  <a:lnTo>
                    <a:pt x="0" y="927"/>
                  </a:lnTo>
                  <a:lnTo>
                    <a:pt x="38" y="1803"/>
                  </a:lnTo>
                  <a:lnTo>
                    <a:pt x="88" y="2679"/>
                  </a:lnTo>
                  <a:lnTo>
                    <a:pt x="127" y="3555"/>
                  </a:lnTo>
                  <a:lnTo>
                    <a:pt x="1193" y="2984"/>
                  </a:lnTo>
                  <a:lnTo>
                    <a:pt x="1244" y="99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4D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9" name="object 2559" descr=""/>
            <p:cNvSpPr/>
            <p:nvPr/>
          </p:nvSpPr>
          <p:spPr>
            <a:xfrm>
              <a:off x="1941875" y="551902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711" y="0"/>
                  </a:moveTo>
                  <a:lnTo>
                    <a:pt x="482" y="177"/>
                  </a:lnTo>
                  <a:lnTo>
                    <a:pt x="254" y="317"/>
                  </a:lnTo>
                  <a:lnTo>
                    <a:pt x="0" y="431"/>
                  </a:lnTo>
                  <a:lnTo>
                    <a:pt x="800" y="1422"/>
                  </a:lnTo>
                  <a:lnTo>
                    <a:pt x="1092" y="1371"/>
                  </a:lnTo>
                  <a:lnTo>
                    <a:pt x="1663" y="1244"/>
                  </a:lnTo>
                  <a:lnTo>
                    <a:pt x="1727" y="533"/>
                  </a:lnTo>
                  <a:lnTo>
                    <a:pt x="1282" y="21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D1DC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0" name="object 2560" descr=""/>
            <p:cNvSpPr/>
            <p:nvPr/>
          </p:nvSpPr>
          <p:spPr>
            <a:xfrm>
              <a:off x="1936336" y="551757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197" y="0"/>
                  </a:moveTo>
                  <a:lnTo>
                    <a:pt x="1739" y="0"/>
                  </a:lnTo>
                  <a:lnTo>
                    <a:pt x="1270" y="101"/>
                  </a:lnTo>
                  <a:lnTo>
                    <a:pt x="838" y="304"/>
                  </a:lnTo>
                  <a:lnTo>
                    <a:pt x="508" y="622"/>
                  </a:lnTo>
                  <a:lnTo>
                    <a:pt x="292" y="1054"/>
                  </a:lnTo>
                  <a:lnTo>
                    <a:pt x="0" y="2032"/>
                  </a:lnTo>
                  <a:lnTo>
                    <a:pt x="228" y="2895"/>
                  </a:lnTo>
                  <a:lnTo>
                    <a:pt x="825" y="3683"/>
                  </a:lnTo>
                  <a:lnTo>
                    <a:pt x="1206" y="3733"/>
                  </a:lnTo>
                  <a:lnTo>
                    <a:pt x="1600" y="3797"/>
                  </a:lnTo>
                  <a:lnTo>
                    <a:pt x="1993" y="3848"/>
                  </a:lnTo>
                  <a:lnTo>
                    <a:pt x="2552" y="3162"/>
                  </a:lnTo>
                  <a:lnTo>
                    <a:pt x="2844" y="2819"/>
                  </a:lnTo>
                  <a:lnTo>
                    <a:pt x="3162" y="2628"/>
                  </a:lnTo>
                  <a:lnTo>
                    <a:pt x="3784" y="2222"/>
                  </a:lnTo>
                  <a:lnTo>
                    <a:pt x="3416" y="1752"/>
                  </a:lnTo>
                  <a:lnTo>
                    <a:pt x="2971" y="1295"/>
                  </a:lnTo>
                  <a:lnTo>
                    <a:pt x="3200" y="596"/>
                  </a:lnTo>
                  <a:lnTo>
                    <a:pt x="2844" y="292"/>
                  </a:lnTo>
                  <a:lnTo>
                    <a:pt x="2654" y="139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8694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1" name="object 2561" descr=""/>
            <p:cNvSpPr/>
            <p:nvPr/>
          </p:nvSpPr>
          <p:spPr>
            <a:xfrm>
              <a:off x="1934608" y="551607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552" y="0"/>
                  </a:moveTo>
                  <a:lnTo>
                    <a:pt x="1460" y="952"/>
                  </a:lnTo>
                  <a:lnTo>
                    <a:pt x="431" y="1612"/>
                  </a:lnTo>
                  <a:lnTo>
                    <a:pt x="152" y="2006"/>
                  </a:lnTo>
                  <a:lnTo>
                    <a:pt x="60" y="2235"/>
                  </a:lnTo>
                  <a:lnTo>
                    <a:pt x="0" y="3454"/>
                  </a:lnTo>
                  <a:lnTo>
                    <a:pt x="266" y="3822"/>
                  </a:lnTo>
                  <a:lnTo>
                    <a:pt x="723" y="4025"/>
                  </a:lnTo>
                  <a:lnTo>
                    <a:pt x="1689" y="5207"/>
                  </a:lnTo>
                  <a:lnTo>
                    <a:pt x="2120" y="5283"/>
                  </a:lnTo>
                  <a:lnTo>
                    <a:pt x="2552" y="5181"/>
                  </a:lnTo>
                  <a:lnTo>
                    <a:pt x="2788" y="2451"/>
                  </a:lnTo>
                  <a:lnTo>
                    <a:pt x="2735" y="1612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294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2" name="object 2562" descr=""/>
            <p:cNvSpPr/>
            <p:nvPr/>
          </p:nvSpPr>
          <p:spPr>
            <a:xfrm>
              <a:off x="1911174" y="551354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990" y="0"/>
                  </a:moveTo>
                  <a:lnTo>
                    <a:pt x="571" y="76"/>
                  </a:lnTo>
                  <a:lnTo>
                    <a:pt x="177" y="457"/>
                  </a:lnTo>
                  <a:lnTo>
                    <a:pt x="0" y="914"/>
                  </a:lnTo>
                  <a:lnTo>
                    <a:pt x="25" y="1892"/>
                  </a:lnTo>
                  <a:lnTo>
                    <a:pt x="368" y="2628"/>
                  </a:lnTo>
                  <a:lnTo>
                    <a:pt x="838" y="3086"/>
                  </a:lnTo>
                  <a:lnTo>
                    <a:pt x="1714" y="2692"/>
                  </a:lnTo>
                  <a:lnTo>
                    <a:pt x="1574" y="431"/>
                  </a:lnTo>
                  <a:lnTo>
                    <a:pt x="1460" y="292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D2AB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3" name="object 2563" descr=""/>
            <p:cNvSpPr/>
            <p:nvPr/>
          </p:nvSpPr>
          <p:spPr>
            <a:xfrm>
              <a:off x="1916588" y="55146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03" y="0"/>
                  </a:moveTo>
                  <a:lnTo>
                    <a:pt x="800" y="88"/>
                  </a:lnTo>
                  <a:lnTo>
                    <a:pt x="584" y="190"/>
                  </a:lnTo>
                  <a:lnTo>
                    <a:pt x="381" y="279"/>
                  </a:lnTo>
                  <a:lnTo>
                    <a:pt x="190" y="634"/>
                  </a:lnTo>
                  <a:lnTo>
                    <a:pt x="76" y="965"/>
                  </a:lnTo>
                  <a:lnTo>
                    <a:pt x="0" y="1320"/>
                  </a:lnTo>
                  <a:lnTo>
                    <a:pt x="1511" y="1473"/>
                  </a:lnTo>
                  <a:lnTo>
                    <a:pt x="1587" y="368"/>
                  </a:lnTo>
                  <a:lnTo>
                    <a:pt x="1397" y="241"/>
                  </a:lnTo>
                  <a:lnTo>
                    <a:pt x="1193" y="114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D88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4" name="object 2564" descr=""/>
            <p:cNvSpPr/>
            <p:nvPr/>
          </p:nvSpPr>
          <p:spPr>
            <a:xfrm>
              <a:off x="1915839" y="5514946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79" y="0"/>
                  </a:moveTo>
                  <a:lnTo>
                    <a:pt x="723" y="266"/>
                  </a:lnTo>
                  <a:lnTo>
                    <a:pt x="355" y="546"/>
                  </a:lnTo>
                  <a:lnTo>
                    <a:pt x="0" y="812"/>
                  </a:lnTo>
                  <a:lnTo>
                    <a:pt x="241" y="914"/>
                  </a:lnTo>
                  <a:lnTo>
                    <a:pt x="495" y="977"/>
                  </a:lnTo>
                  <a:lnTo>
                    <a:pt x="762" y="990"/>
                  </a:lnTo>
                  <a:lnTo>
                    <a:pt x="965" y="698"/>
                  </a:lnTo>
                  <a:lnTo>
                    <a:pt x="1079" y="36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5" name="object 2565" descr=""/>
            <p:cNvSpPr/>
            <p:nvPr/>
          </p:nvSpPr>
          <p:spPr>
            <a:xfrm>
              <a:off x="1917777" y="55132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1854" y="0"/>
                  </a:moveTo>
                  <a:lnTo>
                    <a:pt x="0" y="977"/>
                  </a:lnTo>
                  <a:lnTo>
                    <a:pt x="0" y="1371"/>
                  </a:lnTo>
                  <a:lnTo>
                    <a:pt x="228" y="1765"/>
                  </a:lnTo>
                  <a:lnTo>
                    <a:pt x="393" y="1701"/>
                  </a:lnTo>
                  <a:lnTo>
                    <a:pt x="1422" y="2184"/>
                  </a:lnTo>
                  <a:lnTo>
                    <a:pt x="2133" y="2946"/>
                  </a:lnTo>
                  <a:lnTo>
                    <a:pt x="2489" y="4038"/>
                  </a:lnTo>
                  <a:lnTo>
                    <a:pt x="3124" y="4470"/>
                  </a:lnTo>
                  <a:lnTo>
                    <a:pt x="5219" y="2578"/>
                  </a:lnTo>
                  <a:lnTo>
                    <a:pt x="5143" y="2120"/>
                  </a:lnTo>
                  <a:lnTo>
                    <a:pt x="2285" y="6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377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6" name="object 2566" descr=""/>
            <p:cNvSpPr/>
            <p:nvPr/>
          </p:nvSpPr>
          <p:spPr>
            <a:xfrm>
              <a:off x="1920241" y="551711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2908" y="0"/>
                  </a:moveTo>
                  <a:lnTo>
                    <a:pt x="1905" y="101"/>
                  </a:lnTo>
                  <a:lnTo>
                    <a:pt x="25" y="215"/>
                  </a:lnTo>
                  <a:lnTo>
                    <a:pt x="0" y="508"/>
                  </a:lnTo>
                  <a:lnTo>
                    <a:pt x="0" y="787"/>
                  </a:lnTo>
                  <a:lnTo>
                    <a:pt x="25" y="1079"/>
                  </a:lnTo>
                  <a:lnTo>
                    <a:pt x="444" y="1612"/>
                  </a:lnTo>
                  <a:lnTo>
                    <a:pt x="774" y="2222"/>
                  </a:lnTo>
                  <a:lnTo>
                    <a:pt x="1333" y="2628"/>
                  </a:lnTo>
                  <a:lnTo>
                    <a:pt x="1752" y="2819"/>
                  </a:lnTo>
                  <a:lnTo>
                    <a:pt x="2197" y="2921"/>
                  </a:lnTo>
                  <a:lnTo>
                    <a:pt x="2654" y="2921"/>
                  </a:lnTo>
                  <a:lnTo>
                    <a:pt x="3619" y="2730"/>
                  </a:lnTo>
                  <a:lnTo>
                    <a:pt x="4470" y="2451"/>
                  </a:lnTo>
                  <a:lnTo>
                    <a:pt x="4279" y="1181"/>
                  </a:lnTo>
                  <a:lnTo>
                    <a:pt x="3721" y="304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608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7" name="object 2567" descr=""/>
            <p:cNvSpPr/>
            <p:nvPr/>
          </p:nvSpPr>
          <p:spPr>
            <a:xfrm>
              <a:off x="1920233" y="551820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27" y="0"/>
                  </a:moveTo>
                  <a:lnTo>
                    <a:pt x="0" y="1117"/>
                  </a:lnTo>
                  <a:lnTo>
                    <a:pt x="497" y="1460"/>
                  </a:lnTo>
                  <a:lnTo>
                    <a:pt x="967" y="95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8EB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8" name="object 2568" descr=""/>
            <p:cNvSpPr/>
            <p:nvPr/>
          </p:nvSpPr>
          <p:spPr>
            <a:xfrm>
              <a:off x="1920660" y="551915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546" y="0"/>
                  </a:moveTo>
                  <a:lnTo>
                    <a:pt x="0" y="812"/>
                  </a:lnTo>
                  <a:lnTo>
                    <a:pt x="0" y="1562"/>
                  </a:lnTo>
                  <a:lnTo>
                    <a:pt x="546" y="2336"/>
                  </a:lnTo>
                  <a:lnTo>
                    <a:pt x="622" y="2628"/>
                  </a:lnTo>
                  <a:lnTo>
                    <a:pt x="736" y="3225"/>
                  </a:lnTo>
                  <a:lnTo>
                    <a:pt x="1181" y="3251"/>
                  </a:lnTo>
                  <a:lnTo>
                    <a:pt x="1631" y="3225"/>
                  </a:lnTo>
                  <a:lnTo>
                    <a:pt x="2235" y="2819"/>
                  </a:lnTo>
                  <a:lnTo>
                    <a:pt x="2402" y="2336"/>
                  </a:lnTo>
                  <a:lnTo>
                    <a:pt x="2327" y="812"/>
                  </a:lnTo>
                  <a:lnTo>
                    <a:pt x="2247" y="609"/>
                  </a:lnTo>
                  <a:lnTo>
                    <a:pt x="1993" y="228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3C8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9" name="object 2569" descr=""/>
            <p:cNvSpPr/>
            <p:nvPr/>
          </p:nvSpPr>
          <p:spPr>
            <a:xfrm>
              <a:off x="1920166" y="551922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92" y="0"/>
                  </a:moveTo>
                  <a:lnTo>
                    <a:pt x="723" y="12"/>
                  </a:lnTo>
                  <a:lnTo>
                    <a:pt x="368" y="38"/>
                  </a:lnTo>
                  <a:lnTo>
                    <a:pt x="0" y="50"/>
                  </a:lnTo>
                  <a:lnTo>
                    <a:pt x="1041" y="2273"/>
                  </a:lnTo>
                  <a:lnTo>
                    <a:pt x="1054" y="1511"/>
                  </a:lnTo>
                  <a:lnTo>
                    <a:pt x="1079" y="762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537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0" name="object 2570" descr=""/>
            <p:cNvSpPr/>
            <p:nvPr/>
          </p:nvSpPr>
          <p:spPr>
            <a:xfrm>
              <a:off x="1909979" y="5514899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549" y="0"/>
                  </a:moveTo>
                  <a:lnTo>
                    <a:pt x="0" y="76"/>
                  </a:lnTo>
                  <a:lnTo>
                    <a:pt x="12" y="927"/>
                  </a:lnTo>
                  <a:lnTo>
                    <a:pt x="546" y="2019"/>
                  </a:lnTo>
                  <a:lnTo>
                    <a:pt x="889" y="2273"/>
                  </a:lnTo>
                  <a:lnTo>
                    <a:pt x="1257" y="2603"/>
                  </a:lnTo>
                  <a:lnTo>
                    <a:pt x="1663" y="2336"/>
                  </a:lnTo>
                  <a:lnTo>
                    <a:pt x="2603" y="2222"/>
                  </a:lnTo>
                  <a:lnTo>
                    <a:pt x="2781" y="1955"/>
                  </a:lnTo>
                  <a:lnTo>
                    <a:pt x="2882" y="1651"/>
                  </a:lnTo>
                  <a:lnTo>
                    <a:pt x="2908" y="1333"/>
                  </a:lnTo>
                  <a:lnTo>
                    <a:pt x="2451" y="889"/>
                  </a:lnTo>
                  <a:lnTo>
                    <a:pt x="2006" y="444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8E9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1" name="object 2571" descr=""/>
            <p:cNvSpPr/>
            <p:nvPr/>
          </p:nvSpPr>
          <p:spPr>
            <a:xfrm>
              <a:off x="1922353" y="5519971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736" y="0"/>
                  </a:moveTo>
                  <a:lnTo>
                    <a:pt x="177" y="127"/>
                  </a:lnTo>
                  <a:lnTo>
                    <a:pt x="125" y="596"/>
                  </a:lnTo>
                  <a:lnTo>
                    <a:pt x="0" y="4851"/>
                  </a:lnTo>
                  <a:lnTo>
                    <a:pt x="939" y="4978"/>
                  </a:lnTo>
                  <a:lnTo>
                    <a:pt x="1460" y="4470"/>
                  </a:lnTo>
                  <a:lnTo>
                    <a:pt x="1816" y="3683"/>
                  </a:lnTo>
                  <a:lnTo>
                    <a:pt x="2146" y="2616"/>
                  </a:lnTo>
                  <a:lnTo>
                    <a:pt x="2095" y="1587"/>
                  </a:lnTo>
                  <a:lnTo>
                    <a:pt x="1549" y="596"/>
                  </a:lnTo>
                  <a:lnTo>
                    <a:pt x="1181" y="16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516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2" name="object 2572" descr=""/>
            <p:cNvSpPr/>
            <p:nvPr/>
          </p:nvSpPr>
          <p:spPr>
            <a:xfrm>
              <a:off x="1909257" y="551285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398" y="0"/>
                  </a:moveTo>
                  <a:lnTo>
                    <a:pt x="315" y="203"/>
                  </a:lnTo>
                  <a:lnTo>
                    <a:pt x="188" y="279"/>
                  </a:lnTo>
                  <a:lnTo>
                    <a:pt x="0" y="825"/>
                  </a:lnTo>
                  <a:lnTo>
                    <a:pt x="277" y="1066"/>
                  </a:lnTo>
                  <a:lnTo>
                    <a:pt x="404" y="4089"/>
                  </a:lnTo>
                  <a:lnTo>
                    <a:pt x="836" y="4152"/>
                  </a:lnTo>
                  <a:lnTo>
                    <a:pt x="1271" y="4063"/>
                  </a:lnTo>
                  <a:lnTo>
                    <a:pt x="1458" y="3327"/>
                  </a:lnTo>
                  <a:lnTo>
                    <a:pt x="1534" y="2527"/>
                  </a:lnTo>
                  <a:lnTo>
                    <a:pt x="2271" y="2044"/>
                  </a:lnTo>
                  <a:lnTo>
                    <a:pt x="2510" y="1066"/>
                  </a:lnTo>
                  <a:lnTo>
                    <a:pt x="2639" y="190"/>
                  </a:lnTo>
                  <a:lnTo>
                    <a:pt x="2398" y="0"/>
                  </a:lnTo>
                  <a:close/>
                </a:path>
                <a:path w="3175" h="4445">
                  <a:moveTo>
                    <a:pt x="1271" y="4063"/>
                  </a:moveTo>
                  <a:close/>
                </a:path>
              </a:pathLst>
            </a:custGeom>
            <a:solidFill>
              <a:srgbClr val="1B3A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3" name="object 2573" descr=""/>
            <p:cNvSpPr/>
            <p:nvPr/>
          </p:nvSpPr>
          <p:spPr>
            <a:xfrm>
              <a:off x="1910872" y="55171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4" y="0"/>
                  </a:moveTo>
                  <a:lnTo>
                    <a:pt x="0" y="25"/>
                  </a:lnTo>
                  <a:lnTo>
                    <a:pt x="190" y="952"/>
                  </a:lnTo>
                  <a:lnTo>
                    <a:pt x="482" y="520"/>
                  </a:lnTo>
                  <a:lnTo>
                    <a:pt x="762" y="88"/>
                  </a:lnTo>
                  <a:lnTo>
                    <a:pt x="520" y="2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DB8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4" name="object 2574" descr=""/>
            <p:cNvSpPr/>
            <p:nvPr/>
          </p:nvSpPr>
          <p:spPr>
            <a:xfrm>
              <a:off x="1943164" y="551269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527" y="0"/>
                  </a:moveTo>
                  <a:lnTo>
                    <a:pt x="1879" y="101"/>
                  </a:lnTo>
                  <a:lnTo>
                    <a:pt x="1244" y="215"/>
                  </a:lnTo>
                  <a:lnTo>
                    <a:pt x="609" y="317"/>
                  </a:lnTo>
                  <a:lnTo>
                    <a:pt x="190" y="596"/>
                  </a:lnTo>
                  <a:lnTo>
                    <a:pt x="0" y="977"/>
                  </a:lnTo>
                  <a:lnTo>
                    <a:pt x="12" y="1473"/>
                  </a:lnTo>
                  <a:lnTo>
                    <a:pt x="292" y="2146"/>
                  </a:lnTo>
                  <a:lnTo>
                    <a:pt x="622" y="2730"/>
                  </a:lnTo>
                  <a:lnTo>
                    <a:pt x="1498" y="2222"/>
                  </a:lnTo>
                  <a:lnTo>
                    <a:pt x="1879" y="1904"/>
                  </a:lnTo>
                  <a:lnTo>
                    <a:pt x="2260" y="1574"/>
                  </a:lnTo>
                  <a:lnTo>
                    <a:pt x="2641" y="125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244A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5" name="object 2575" descr=""/>
            <p:cNvSpPr/>
            <p:nvPr/>
          </p:nvSpPr>
          <p:spPr>
            <a:xfrm>
              <a:off x="1941670" y="5513620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914" y="0"/>
                  </a:moveTo>
                  <a:lnTo>
                    <a:pt x="507" y="393"/>
                  </a:lnTo>
                  <a:lnTo>
                    <a:pt x="101" y="1066"/>
                  </a:lnTo>
                  <a:lnTo>
                    <a:pt x="0" y="1790"/>
                  </a:lnTo>
                  <a:lnTo>
                    <a:pt x="152" y="2552"/>
                  </a:lnTo>
                  <a:lnTo>
                    <a:pt x="330" y="3035"/>
                  </a:lnTo>
                  <a:lnTo>
                    <a:pt x="634" y="3416"/>
                  </a:lnTo>
                  <a:lnTo>
                    <a:pt x="1066" y="3683"/>
                  </a:lnTo>
                  <a:lnTo>
                    <a:pt x="1727" y="3263"/>
                  </a:lnTo>
                  <a:lnTo>
                    <a:pt x="2387" y="2857"/>
                  </a:lnTo>
                  <a:lnTo>
                    <a:pt x="3047" y="2438"/>
                  </a:lnTo>
                  <a:lnTo>
                    <a:pt x="3035" y="2057"/>
                  </a:lnTo>
                  <a:lnTo>
                    <a:pt x="3009" y="1676"/>
                  </a:lnTo>
                  <a:lnTo>
                    <a:pt x="2997" y="1295"/>
                  </a:lnTo>
                  <a:lnTo>
                    <a:pt x="2590" y="977"/>
                  </a:lnTo>
                  <a:lnTo>
                    <a:pt x="2184" y="673"/>
                  </a:lnTo>
                  <a:lnTo>
                    <a:pt x="1777" y="355"/>
                  </a:lnTo>
                  <a:lnTo>
                    <a:pt x="1346" y="1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98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6" name="object 2576" descr=""/>
            <p:cNvSpPr/>
            <p:nvPr/>
          </p:nvSpPr>
          <p:spPr>
            <a:xfrm>
              <a:off x="1938914" y="551067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451" y="0"/>
                  </a:moveTo>
                  <a:lnTo>
                    <a:pt x="1117" y="1460"/>
                  </a:lnTo>
                  <a:lnTo>
                    <a:pt x="495" y="2197"/>
                  </a:lnTo>
                  <a:lnTo>
                    <a:pt x="101" y="2514"/>
                  </a:lnTo>
                  <a:lnTo>
                    <a:pt x="2108" y="4089"/>
                  </a:lnTo>
                  <a:lnTo>
                    <a:pt x="2527" y="4025"/>
                  </a:lnTo>
                  <a:lnTo>
                    <a:pt x="2933" y="3886"/>
                  </a:lnTo>
                  <a:lnTo>
                    <a:pt x="3301" y="3670"/>
                  </a:lnTo>
                  <a:lnTo>
                    <a:pt x="3619" y="3378"/>
                  </a:lnTo>
                  <a:lnTo>
                    <a:pt x="3924" y="3327"/>
                  </a:lnTo>
                  <a:lnTo>
                    <a:pt x="4229" y="3301"/>
                  </a:lnTo>
                  <a:lnTo>
                    <a:pt x="4533" y="3301"/>
                  </a:lnTo>
                  <a:lnTo>
                    <a:pt x="4660" y="2984"/>
                  </a:lnTo>
                  <a:lnTo>
                    <a:pt x="4864" y="2336"/>
                  </a:lnTo>
                  <a:lnTo>
                    <a:pt x="4711" y="1054"/>
                  </a:lnTo>
                  <a:lnTo>
                    <a:pt x="3555" y="1574"/>
                  </a:lnTo>
                  <a:lnTo>
                    <a:pt x="2476" y="1917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9C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7" name="object 2577" descr=""/>
            <p:cNvSpPr/>
            <p:nvPr/>
          </p:nvSpPr>
          <p:spPr>
            <a:xfrm>
              <a:off x="1913811" y="5508024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7493" y="0"/>
                  </a:moveTo>
                  <a:lnTo>
                    <a:pt x="6451" y="1371"/>
                  </a:lnTo>
                  <a:lnTo>
                    <a:pt x="5410" y="1651"/>
                  </a:lnTo>
                  <a:lnTo>
                    <a:pt x="5156" y="1308"/>
                  </a:lnTo>
                  <a:lnTo>
                    <a:pt x="4813" y="1130"/>
                  </a:lnTo>
                  <a:lnTo>
                    <a:pt x="4381" y="1130"/>
                  </a:lnTo>
                  <a:lnTo>
                    <a:pt x="3619" y="1346"/>
                  </a:lnTo>
                  <a:lnTo>
                    <a:pt x="2895" y="1739"/>
                  </a:lnTo>
                  <a:lnTo>
                    <a:pt x="2057" y="1676"/>
                  </a:lnTo>
                  <a:lnTo>
                    <a:pt x="1384" y="2374"/>
                  </a:lnTo>
                  <a:lnTo>
                    <a:pt x="723" y="3086"/>
                  </a:lnTo>
                  <a:lnTo>
                    <a:pt x="50" y="3784"/>
                  </a:lnTo>
                  <a:lnTo>
                    <a:pt x="1905" y="4737"/>
                  </a:lnTo>
                  <a:lnTo>
                    <a:pt x="2552" y="5029"/>
                  </a:lnTo>
                  <a:lnTo>
                    <a:pt x="3175" y="5384"/>
                  </a:lnTo>
                  <a:lnTo>
                    <a:pt x="3771" y="5791"/>
                  </a:lnTo>
                  <a:lnTo>
                    <a:pt x="3949" y="5842"/>
                  </a:lnTo>
                  <a:lnTo>
                    <a:pt x="4279" y="5969"/>
                  </a:lnTo>
                  <a:lnTo>
                    <a:pt x="5321" y="5918"/>
                  </a:lnTo>
                  <a:lnTo>
                    <a:pt x="5588" y="5664"/>
                  </a:lnTo>
                  <a:lnTo>
                    <a:pt x="6146" y="5194"/>
                  </a:lnTo>
                  <a:lnTo>
                    <a:pt x="8534" y="2235"/>
                  </a:lnTo>
                  <a:lnTo>
                    <a:pt x="8534" y="1663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397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8" name="object 2578" descr=""/>
            <p:cNvSpPr/>
            <p:nvPr/>
          </p:nvSpPr>
          <p:spPr>
            <a:xfrm>
              <a:off x="1922927" y="550754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2578" y="0"/>
                  </a:moveTo>
                  <a:lnTo>
                    <a:pt x="1663" y="406"/>
                  </a:lnTo>
                  <a:lnTo>
                    <a:pt x="939" y="1015"/>
                  </a:lnTo>
                  <a:lnTo>
                    <a:pt x="495" y="1930"/>
                  </a:lnTo>
                  <a:lnTo>
                    <a:pt x="152" y="2197"/>
                  </a:lnTo>
                  <a:lnTo>
                    <a:pt x="0" y="2552"/>
                  </a:lnTo>
                  <a:lnTo>
                    <a:pt x="50" y="2984"/>
                  </a:lnTo>
                  <a:lnTo>
                    <a:pt x="228" y="3365"/>
                  </a:lnTo>
                  <a:lnTo>
                    <a:pt x="469" y="3695"/>
                  </a:lnTo>
                  <a:lnTo>
                    <a:pt x="812" y="3936"/>
                  </a:lnTo>
                  <a:lnTo>
                    <a:pt x="1308" y="4305"/>
                  </a:lnTo>
                  <a:lnTo>
                    <a:pt x="1828" y="4635"/>
                  </a:lnTo>
                  <a:lnTo>
                    <a:pt x="2362" y="4940"/>
                  </a:lnTo>
                  <a:lnTo>
                    <a:pt x="2908" y="5270"/>
                  </a:lnTo>
                  <a:lnTo>
                    <a:pt x="3467" y="5537"/>
                  </a:lnTo>
                  <a:lnTo>
                    <a:pt x="4114" y="5587"/>
                  </a:lnTo>
                  <a:lnTo>
                    <a:pt x="4787" y="5410"/>
                  </a:lnTo>
                  <a:lnTo>
                    <a:pt x="5283" y="5130"/>
                  </a:lnTo>
                  <a:lnTo>
                    <a:pt x="4813" y="4317"/>
                  </a:lnTo>
                  <a:lnTo>
                    <a:pt x="4749" y="3568"/>
                  </a:lnTo>
                  <a:lnTo>
                    <a:pt x="4699" y="2806"/>
                  </a:lnTo>
                  <a:lnTo>
                    <a:pt x="4635" y="2044"/>
                  </a:lnTo>
                  <a:lnTo>
                    <a:pt x="4356" y="1777"/>
                  </a:lnTo>
                  <a:lnTo>
                    <a:pt x="4089" y="1485"/>
                  </a:lnTo>
                  <a:lnTo>
                    <a:pt x="3848" y="1181"/>
                  </a:lnTo>
                  <a:lnTo>
                    <a:pt x="3644" y="838"/>
                  </a:lnTo>
                  <a:lnTo>
                    <a:pt x="3390" y="533"/>
                  </a:lnTo>
                  <a:lnTo>
                    <a:pt x="3098" y="266"/>
                  </a:lnTo>
                  <a:lnTo>
                    <a:pt x="2921" y="19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4B8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9" name="object 2579" descr=""/>
            <p:cNvSpPr/>
            <p:nvPr/>
          </p:nvSpPr>
          <p:spPr>
            <a:xfrm>
              <a:off x="1916692" y="550697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09" y="0"/>
                  </a:moveTo>
                  <a:lnTo>
                    <a:pt x="266" y="1333"/>
                  </a:lnTo>
                  <a:lnTo>
                    <a:pt x="203" y="1689"/>
                  </a:lnTo>
                  <a:lnTo>
                    <a:pt x="0" y="2666"/>
                  </a:lnTo>
                  <a:lnTo>
                    <a:pt x="381" y="3060"/>
                  </a:lnTo>
                  <a:lnTo>
                    <a:pt x="1358" y="2857"/>
                  </a:lnTo>
                  <a:lnTo>
                    <a:pt x="1752" y="2793"/>
                  </a:lnTo>
                  <a:lnTo>
                    <a:pt x="2527" y="2692"/>
                  </a:lnTo>
                  <a:lnTo>
                    <a:pt x="2463" y="546"/>
                  </a:lnTo>
                  <a:lnTo>
                    <a:pt x="2197" y="203"/>
                  </a:lnTo>
                  <a:lnTo>
                    <a:pt x="1854" y="12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A5A9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0" name="object 2580" descr=""/>
            <p:cNvSpPr/>
            <p:nvPr/>
          </p:nvSpPr>
          <p:spPr>
            <a:xfrm>
              <a:off x="1917447" y="5504908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31" y="0"/>
                  </a:moveTo>
                  <a:lnTo>
                    <a:pt x="1536" y="0"/>
                  </a:lnTo>
                  <a:lnTo>
                    <a:pt x="1028" y="38"/>
                  </a:lnTo>
                  <a:lnTo>
                    <a:pt x="622" y="228"/>
                  </a:lnTo>
                  <a:lnTo>
                    <a:pt x="266" y="584"/>
                  </a:lnTo>
                  <a:lnTo>
                    <a:pt x="0" y="1308"/>
                  </a:lnTo>
                  <a:lnTo>
                    <a:pt x="38" y="1968"/>
                  </a:lnTo>
                  <a:lnTo>
                    <a:pt x="673" y="2501"/>
                  </a:lnTo>
                  <a:lnTo>
                    <a:pt x="1181" y="2654"/>
                  </a:lnTo>
                  <a:lnTo>
                    <a:pt x="1714" y="2616"/>
                  </a:lnTo>
                  <a:lnTo>
                    <a:pt x="2425" y="1676"/>
                  </a:lnTo>
                  <a:lnTo>
                    <a:pt x="2704" y="584"/>
                  </a:lnTo>
                  <a:lnTo>
                    <a:pt x="2451" y="177"/>
                  </a:lnTo>
                  <a:lnTo>
                    <a:pt x="2031" y="0"/>
                  </a:lnTo>
                  <a:close/>
                </a:path>
                <a:path w="3175" h="3175">
                  <a:moveTo>
                    <a:pt x="2745" y="482"/>
                  </a:moveTo>
                  <a:close/>
                </a:path>
              </a:pathLst>
            </a:custGeom>
            <a:solidFill>
              <a:srgbClr val="3F8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1" name="object 2581" descr=""/>
            <p:cNvSpPr/>
            <p:nvPr/>
          </p:nvSpPr>
          <p:spPr>
            <a:xfrm>
              <a:off x="1925542" y="550649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0" y="38"/>
                  </a:moveTo>
                  <a:lnTo>
                    <a:pt x="38" y="1104"/>
                  </a:lnTo>
                  <a:lnTo>
                    <a:pt x="266" y="1397"/>
                  </a:lnTo>
                  <a:lnTo>
                    <a:pt x="558" y="1587"/>
                  </a:lnTo>
                  <a:lnTo>
                    <a:pt x="927" y="1676"/>
                  </a:lnTo>
                  <a:lnTo>
                    <a:pt x="1295" y="1663"/>
                  </a:lnTo>
                  <a:lnTo>
                    <a:pt x="1625" y="1536"/>
                  </a:lnTo>
                  <a:lnTo>
                    <a:pt x="2092" y="1104"/>
                  </a:lnTo>
                  <a:lnTo>
                    <a:pt x="1980" y="381"/>
                  </a:lnTo>
                  <a:lnTo>
                    <a:pt x="1485" y="139"/>
                  </a:lnTo>
                  <a:lnTo>
                    <a:pt x="1326" y="101"/>
                  </a:lnTo>
                  <a:lnTo>
                    <a:pt x="243" y="88"/>
                  </a:lnTo>
                  <a:lnTo>
                    <a:pt x="0" y="38"/>
                  </a:lnTo>
                  <a:close/>
                </a:path>
                <a:path w="2539" h="1904">
                  <a:moveTo>
                    <a:pt x="901" y="0"/>
                  </a:moveTo>
                  <a:lnTo>
                    <a:pt x="596" y="88"/>
                  </a:lnTo>
                  <a:lnTo>
                    <a:pt x="304" y="101"/>
                  </a:lnTo>
                  <a:lnTo>
                    <a:pt x="1326" y="101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475E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2" name="object 2582" descr=""/>
            <p:cNvSpPr/>
            <p:nvPr/>
          </p:nvSpPr>
          <p:spPr>
            <a:xfrm>
              <a:off x="1921936" y="55094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85" y="0"/>
                  </a:moveTo>
                  <a:lnTo>
                    <a:pt x="1130" y="76"/>
                  </a:lnTo>
                  <a:lnTo>
                    <a:pt x="761" y="139"/>
                  </a:lnTo>
                  <a:lnTo>
                    <a:pt x="406" y="215"/>
                  </a:lnTo>
                  <a:lnTo>
                    <a:pt x="0" y="1333"/>
                  </a:lnTo>
                  <a:lnTo>
                    <a:pt x="507" y="1435"/>
                  </a:lnTo>
                  <a:lnTo>
                    <a:pt x="1384" y="1181"/>
                  </a:lnTo>
                  <a:lnTo>
                    <a:pt x="1422" y="787"/>
                  </a:lnTo>
                  <a:lnTo>
                    <a:pt x="1447" y="393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D1D3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3" name="object 2583" descr=""/>
            <p:cNvSpPr/>
            <p:nvPr/>
          </p:nvSpPr>
          <p:spPr>
            <a:xfrm>
              <a:off x="1915968" y="550438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1930" y="0"/>
                  </a:moveTo>
                  <a:lnTo>
                    <a:pt x="711" y="25"/>
                  </a:lnTo>
                  <a:lnTo>
                    <a:pt x="101" y="25"/>
                  </a:lnTo>
                  <a:lnTo>
                    <a:pt x="25" y="2120"/>
                  </a:lnTo>
                  <a:lnTo>
                    <a:pt x="0" y="3174"/>
                  </a:lnTo>
                  <a:lnTo>
                    <a:pt x="1104" y="3213"/>
                  </a:lnTo>
                  <a:lnTo>
                    <a:pt x="1447" y="3149"/>
                  </a:lnTo>
                  <a:lnTo>
                    <a:pt x="1803" y="3098"/>
                  </a:lnTo>
                  <a:lnTo>
                    <a:pt x="2158" y="3035"/>
                  </a:lnTo>
                  <a:lnTo>
                    <a:pt x="2235" y="863"/>
                  </a:lnTo>
                  <a:lnTo>
                    <a:pt x="2387" y="736"/>
                  </a:lnTo>
                  <a:lnTo>
                    <a:pt x="2451" y="253"/>
                  </a:lnTo>
                  <a:lnTo>
                    <a:pt x="2285" y="8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2652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4" name="object 2584" descr=""/>
            <p:cNvSpPr/>
            <p:nvPr/>
          </p:nvSpPr>
          <p:spPr>
            <a:xfrm>
              <a:off x="1917899" y="550332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60" y="0"/>
                  </a:moveTo>
                  <a:lnTo>
                    <a:pt x="254" y="431"/>
                  </a:lnTo>
                  <a:lnTo>
                    <a:pt x="0" y="1054"/>
                  </a:lnTo>
                  <a:lnTo>
                    <a:pt x="152" y="1320"/>
                  </a:lnTo>
                  <a:lnTo>
                    <a:pt x="254" y="1612"/>
                  </a:lnTo>
                  <a:lnTo>
                    <a:pt x="304" y="1917"/>
                  </a:lnTo>
                  <a:lnTo>
                    <a:pt x="749" y="1943"/>
                  </a:lnTo>
                  <a:lnTo>
                    <a:pt x="1193" y="1917"/>
                  </a:lnTo>
                  <a:lnTo>
                    <a:pt x="1422" y="1841"/>
                  </a:lnTo>
                  <a:lnTo>
                    <a:pt x="1676" y="1536"/>
                  </a:lnTo>
                  <a:lnTo>
                    <a:pt x="1625" y="1333"/>
                  </a:lnTo>
                  <a:lnTo>
                    <a:pt x="1397" y="1079"/>
                  </a:lnTo>
                  <a:lnTo>
                    <a:pt x="1346" y="723"/>
                  </a:lnTo>
                  <a:lnTo>
                    <a:pt x="1346" y="380"/>
                  </a:lnTo>
                  <a:lnTo>
                    <a:pt x="1397" y="25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BB7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5" name="object 2585" descr=""/>
            <p:cNvSpPr/>
            <p:nvPr/>
          </p:nvSpPr>
          <p:spPr>
            <a:xfrm>
              <a:off x="1928481" y="550425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340" y="0"/>
                  </a:moveTo>
                  <a:lnTo>
                    <a:pt x="1320" y="114"/>
                  </a:lnTo>
                  <a:lnTo>
                    <a:pt x="0" y="342"/>
                  </a:lnTo>
                  <a:lnTo>
                    <a:pt x="1244" y="2235"/>
                  </a:lnTo>
                  <a:lnTo>
                    <a:pt x="1422" y="3340"/>
                  </a:lnTo>
                  <a:lnTo>
                    <a:pt x="2362" y="3898"/>
                  </a:lnTo>
                  <a:lnTo>
                    <a:pt x="2832" y="3073"/>
                  </a:lnTo>
                  <a:lnTo>
                    <a:pt x="3441" y="2654"/>
                  </a:lnTo>
                  <a:lnTo>
                    <a:pt x="3886" y="2260"/>
                  </a:lnTo>
                  <a:lnTo>
                    <a:pt x="4038" y="1651"/>
                  </a:lnTo>
                  <a:lnTo>
                    <a:pt x="4444" y="1231"/>
                  </a:lnTo>
                  <a:lnTo>
                    <a:pt x="4673" y="1130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547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6" name="object 2586" descr=""/>
            <p:cNvSpPr/>
            <p:nvPr/>
          </p:nvSpPr>
          <p:spPr>
            <a:xfrm>
              <a:off x="1919098" y="550440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203" y="0"/>
                  </a:moveTo>
                  <a:lnTo>
                    <a:pt x="88" y="266"/>
                  </a:lnTo>
                  <a:lnTo>
                    <a:pt x="25" y="546"/>
                  </a:lnTo>
                  <a:lnTo>
                    <a:pt x="0" y="838"/>
                  </a:lnTo>
                  <a:lnTo>
                    <a:pt x="381" y="901"/>
                  </a:lnTo>
                  <a:lnTo>
                    <a:pt x="762" y="977"/>
                  </a:lnTo>
                  <a:lnTo>
                    <a:pt x="1143" y="1041"/>
                  </a:lnTo>
                  <a:lnTo>
                    <a:pt x="1320" y="787"/>
                  </a:lnTo>
                  <a:lnTo>
                    <a:pt x="1435" y="520"/>
                  </a:lnTo>
                  <a:lnTo>
                    <a:pt x="1485" y="215"/>
                  </a:lnTo>
                  <a:lnTo>
                    <a:pt x="1054" y="139"/>
                  </a:lnTo>
                  <a:lnTo>
                    <a:pt x="622" y="7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26B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7" name="object 2587" descr=""/>
            <p:cNvSpPr/>
            <p:nvPr/>
          </p:nvSpPr>
          <p:spPr>
            <a:xfrm>
              <a:off x="1908467" y="5512984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4" y="0"/>
                  </a:moveTo>
                  <a:lnTo>
                    <a:pt x="50" y="292"/>
                  </a:lnTo>
                  <a:lnTo>
                    <a:pt x="0" y="584"/>
                  </a:lnTo>
                  <a:lnTo>
                    <a:pt x="0" y="876"/>
                  </a:lnTo>
                  <a:lnTo>
                    <a:pt x="355" y="901"/>
                  </a:lnTo>
                  <a:lnTo>
                    <a:pt x="711" y="914"/>
                  </a:lnTo>
                  <a:lnTo>
                    <a:pt x="1066" y="939"/>
                  </a:lnTo>
                  <a:lnTo>
                    <a:pt x="1155" y="660"/>
                  </a:lnTo>
                  <a:lnTo>
                    <a:pt x="1219" y="368"/>
                  </a:lnTo>
                  <a:lnTo>
                    <a:pt x="1244" y="7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DBA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8" name="object 2588" descr=""/>
            <p:cNvSpPr/>
            <p:nvPr/>
          </p:nvSpPr>
          <p:spPr>
            <a:xfrm>
              <a:off x="1914192" y="55056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190" y="0"/>
                  </a:moveTo>
                  <a:lnTo>
                    <a:pt x="0" y="330"/>
                  </a:lnTo>
                  <a:lnTo>
                    <a:pt x="317" y="36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3A8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9" name="object 2589" descr=""/>
            <p:cNvSpPr/>
            <p:nvPr/>
          </p:nvSpPr>
          <p:spPr>
            <a:xfrm>
              <a:off x="1914728" y="551192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3365" y="2070"/>
                  </a:moveTo>
                  <a:lnTo>
                    <a:pt x="2971" y="1676"/>
                  </a:lnTo>
                  <a:lnTo>
                    <a:pt x="2616" y="1689"/>
                  </a:lnTo>
                  <a:lnTo>
                    <a:pt x="2286" y="2019"/>
                  </a:lnTo>
                  <a:lnTo>
                    <a:pt x="2743" y="1498"/>
                  </a:lnTo>
                  <a:lnTo>
                    <a:pt x="2349" y="927"/>
                  </a:lnTo>
                  <a:lnTo>
                    <a:pt x="1066" y="0"/>
                  </a:lnTo>
                  <a:lnTo>
                    <a:pt x="838" y="279"/>
                  </a:lnTo>
                  <a:lnTo>
                    <a:pt x="546" y="457"/>
                  </a:lnTo>
                  <a:lnTo>
                    <a:pt x="203" y="546"/>
                  </a:lnTo>
                  <a:lnTo>
                    <a:pt x="0" y="1016"/>
                  </a:lnTo>
                  <a:lnTo>
                    <a:pt x="533" y="1879"/>
                  </a:lnTo>
                  <a:lnTo>
                    <a:pt x="1371" y="2032"/>
                  </a:lnTo>
                  <a:lnTo>
                    <a:pt x="2273" y="2032"/>
                  </a:lnTo>
                  <a:lnTo>
                    <a:pt x="2260" y="2336"/>
                  </a:lnTo>
                  <a:lnTo>
                    <a:pt x="2235" y="2984"/>
                  </a:lnTo>
                  <a:lnTo>
                    <a:pt x="2578" y="3060"/>
                  </a:lnTo>
                  <a:lnTo>
                    <a:pt x="2921" y="3111"/>
                  </a:lnTo>
                  <a:lnTo>
                    <a:pt x="3276" y="3136"/>
                  </a:lnTo>
                  <a:lnTo>
                    <a:pt x="3302" y="2781"/>
                  </a:lnTo>
                  <a:lnTo>
                    <a:pt x="3340" y="2425"/>
                  </a:lnTo>
                  <a:lnTo>
                    <a:pt x="3365" y="2070"/>
                  </a:lnTo>
                  <a:close/>
                </a:path>
              </a:pathLst>
            </a:custGeom>
            <a:solidFill>
              <a:srgbClr val="768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0" name="object 2590" descr=""/>
            <p:cNvSpPr/>
            <p:nvPr/>
          </p:nvSpPr>
          <p:spPr>
            <a:xfrm>
              <a:off x="1913815" y="551177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0" y="0"/>
                  </a:moveTo>
                  <a:lnTo>
                    <a:pt x="927" y="1168"/>
                  </a:lnTo>
                  <a:lnTo>
                    <a:pt x="1092" y="965"/>
                  </a:lnTo>
                  <a:lnTo>
                    <a:pt x="1244" y="876"/>
                  </a:lnTo>
                  <a:lnTo>
                    <a:pt x="1295" y="342"/>
                  </a:lnTo>
                  <a:lnTo>
                    <a:pt x="1016" y="190"/>
                  </a:lnTo>
                  <a:lnTo>
                    <a:pt x="685" y="88"/>
                  </a:lnTo>
                  <a:lnTo>
                    <a:pt x="342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1" name="object 2591" descr=""/>
            <p:cNvSpPr/>
            <p:nvPr/>
          </p:nvSpPr>
          <p:spPr>
            <a:xfrm>
              <a:off x="1911618" y="551283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711" y="0"/>
                  </a:moveTo>
                  <a:lnTo>
                    <a:pt x="38" y="25"/>
                  </a:lnTo>
                  <a:lnTo>
                    <a:pt x="0" y="673"/>
                  </a:lnTo>
                  <a:lnTo>
                    <a:pt x="177" y="965"/>
                  </a:lnTo>
                  <a:lnTo>
                    <a:pt x="596" y="1003"/>
                  </a:lnTo>
                  <a:lnTo>
                    <a:pt x="1016" y="1003"/>
                  </a:lnTo>
                  <a:lnTo>
                    <a:pt x="993" y="35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1C5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2" name="object 2592" descr=""/>
            <p:cNvSpPr/>
            <p:nvPr/>
          </p:nvSpPr>
          <p:spPr>
            <a:xfrm>
              <a:off x="1915877" y="550862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2" y="0"/>
                  </a:moveTo>
                  <a:lnTo>
                    <a:pt x="12" y="355"/>
                  </a:lnTo>
                  <a:lnTo>
                    <a:pt x="0" y="723"/>
                  </a:lnTo>
                  <a:lnTo>
                    <a:pt x="0" y="1079"/>
                  </a:lnTo>
                  <a:lnTo>
                    <a:pt x="673" y="2032"/>
                  </a:lnTo>
                  <a:lnTo>
                    <a:pt x="1384" y="2260"/>
                  </a:lnTo>
                  <a:lnTo>
                    <a:pt x="2171" y="1206"/>
                  </a:lnTo>
                  <a:lnTo>
                    <a:pt x="1016" y="50"/>
                  </a:lnTo>
                  <a:lnTo>
                    <a:pt x="685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214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3" name="object 2593" descr=""/>
            <p:cNvSpPr/>
            <p:nvPr/>
          </p:nvSpPr>
          <p:spPr>
            <a:xfrm>
              <a:off x="1933084" y="552662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39" y="0"/>
                  </a:moveTo>
                  <a:lnTo>
                    <a:pt x="368" y="101"/>
                  </a:lnTo>
                  <a:lnTo>
                    <a:pt x="0" y="381"/>
                  </a:lnTo>
                  <a:lnTo>
                    <a:pt x="38" y="1028"/>
                  </a:lnTo>
                  <a:lnTo>
                    <a:pt x="469" y="1092"/>
                  </a:lnTo>
                  <a:lnTo>
                    <a:pt x="901" y="1079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AD1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4" name="object 2594" descr=""/>
            <p:cNvSpPr/>
            <p:nvPr/>
          </p:nvSpPr>
          <p:spPr>
            <a:xfrm>
              <a:off x="1925054" y="552311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832" y="0"/>
                  </a:moveTo>
                  <a:lnTo>
                    <a:pt x="0" y="2006"/>
                  </a:lnTo>
                  <a:lnTo>
                    <a:pt x="114" y="2336"/>
                  </a:lnTo>
                  <a:lnTo>
                    <a:pt x="508" y="2565"/>
                  </a:lnTo>
                  <a:lnTo>
                    <a:pt x="5816" y="2578"/>
                  </a:lnTo>
                  <a:lnTo>
                    <a:pt x="5842" y="2235"/>
                  </a:lnTo>
                  <a:lnTo>
                    <a:pt x="5880" y="1892"/>
                  </a:lnTo>
                  <a:lnTo>
                    <a:pt x="5930" y="1549"/>
                  </a:lnTo>
                  <a:lnTo>
                    <a:pt x="5041" y="1473"/>
                  </a:lnTo>
                  <a:lnTo>
                    <a:pt x="4178" y="1308"/>
                  </a:lnTo>
                  <a:lnTo>
                    <a:pt x="3708" y="419"/>
                  </a:lnTo>
                  <a:lnTo>
                    <a:pt x="3390" y="165"/>
                  </a:lnTo>
                  <a:lnTo>
                    <a:pt x="3225" y="50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586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5" name="object 2595" descr=""/>
            <p:cNvSpPr/>
            <p:nvPr/>
          </p:nvSpPr>
          <p:spPr>
            <a:xfrm>
              <a:off x="1922358" y="552289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298" y="0"/>
                  </a:moveTo>
                  <a:lnTo>
                    <a:pt x="1828" y="50"/>
                  </a:lnTo>
                  <a:lnTo>
                    <a:pt x="1422" y="215"/>
                  </a:lnTo>
                  <a:lnTo>
                    <a:pt x="1066" y="507"/>
                  </a:lnTo>
                  <a:lnTo>
                    <a:pt x="711" y="990"/>
                  </a:lnTo>
                  <a:lnTo>
                    <a:pt x="0" y="1930"/>
                  </a:lnTo>
                  <a:lnTo>
                    <a:pt x="825" y="3124"/>
                  </a:lnTo>
                  <a:lnTo>
                    <a:pt x="2044" y="2857"/>
                  </a:lnTo>
                  <a:lnTo>
                    <a:pt x="3200" y="2781"/>
                  </a:lnTo>
                  <a:lnTo>
                    <a:pt x="3314" y="2476"/>
                  </a:lnTo>
                  <a:lnTo>
                    <a:pt x="3378" y="2171"/>
                  </a:lnTo>
                  <a:lnTo>
                    <a:pt x="3390" y="1854"/>
                  </a:lnTo>
                  <a:lnTo>
                    <a:pt x="3657" y="1447"/>
                  </a:lnTo>
                  <a:lnTo>
                    <a:pt x="3682" y="1028"/>
                  </a:lnTo>
                  <a:lnTo>
                    <a:pt x="3492" y="596"/>
                  </a:lnTo>
                  <a:lnTo>
                    <a:pt x="3149" y="279"/>
                  </a:lnTo>
                  <a:lnTo>
                    <a:pt x="2755" y="7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CD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6" name="object 2596" descr=""/>
            <p:cNvSpPr/>
            <p:nvPr/>
          </p:nvSpPr>
          <p:spPr>
            <a:xfrm>
              <a:off x="1935812" y="551352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782" y="4038"/>
                  </a:moveTo>
                  <a:lnTo>
                    <a:pt x="5765" y="4038"/>
                  </a:lnTo>
                  <a:lnTo>
                    <a:pt x="6781" y="4711"/>
                  </a:lnTo>
                  <a:lnTo>
                    <a:pt x="6782" y="4038"/>
                  </a:lnTo>
                  <a:close/>
                </a:path>
                <a:path w="6985" h="5079">
                  <a:moveTo>
                    <a:pt x="6788" y="3047"/>
                  </a:moveTo>
                  <a:lnTo>
                    <a:pt x="1358" y="3047"/>
                  </a:lnTo>
                  <a:lnTo>
                    <a:pt x="1905" y="3568"/>
                  </a:lnTo>
                  <a:lnTo>
                    <a:pt x="2336" y="3924"/>
                  </a:lnTo>
                  <a:lnTo>
                    <a:pt x="2844" y="4152"/>
                  </a:lnTo>
                  <a:lnTo>
                    <a:pt x="3327" y="4444"/>
                  </a:lnTo>
                  <a:lnTo>
                    <a:pt x="3721" y="4648"/>
                  </a:lnTo>
                  <a:lnTo>
                    <a:pt x="4749" y="4152"/>
                  </a:lnTo>
                  <a:lnTo>
                    <a:pt x="5765" y="4038"/>
                  </a:lnTo>
                  <a:lnTo>
                    <a:pt x="6782" y="4038"/>
                  </a:lnTo>
                  <a:lnTo>
                    <a:pt x="6788" y="3047"/>
                  </a:lnTo>
                  <a:close/>
                </a:path>
                <a:path w="6985" h="5079">
                  <a:moveTo>
                    <a:pt x="2197" y="0"/>
                  </a:moveTo>
                  <a:lnTo>
                    <a:pt x="1866" y="88"/>
                  </a:lnTo>
                  <a:lnTo>
                    <a:pt x="469" y="1523"/>
                  </a:lnTo>
                  <a:lnTo>
                    <a:pt x="63" y="1689"/>
                  </a:lnTo>
                  <a:lnTo>
                    <a:pt x="0" y="2412"/>
                  </a:lnTo>
                  <a:lnTo>
                    <a:pt x="393" y="3200"/>
                  </a:lnTo>
                  <a:lnTo>
                    <a:pt x="1358" y="3047"/>
                  </a:lnTo>
                  <a:lnTo>
                    <a:pt x="6788" y="3047"/>
                  </a:lnTo>
                  <a:lnTo>
                    <a:pt x="3149" y="774"/>
                  </a:lnTo>
                  <a:lnTo>
                    <a:pt x="2590" y="177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7" name="object 2597" descr=""/>
            <p:cNvSpPr/>
            <p:nvPr/>
          </p:nvSpPr>
          <p:spPr>
            <a:xfrm>
              <a:off x="1930171" y="551297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670" y="0"/>
                  </a:moveTo>
                  <a:lnTo>
                    <a:pt x="3454" y="266"/>
                  </a:lnTo>
                  <a:lnTo>
                    <a:pt x="3251" y="546"/>
                  </a:lnTo>
                  <a:lnTo>
                    <a:pt x="3073" y="838"/>
                  </a:lnTo>
                  <a:lnTo>
                    <a:pt x="2933" y="1143"/>
                  </a:lnTo>
                  <a:lnTo>
                    <a:pt x="2616" y="1752"/>
                  </a:lnTo>
                  <a:lnTo>
                    <a:pt x="2400" y="2019"/>
                  </a:lnTo>
                  <a:lnTo>
                    <a:pt x="2158" y="2273"/>
                  </a:lnTo>
                  <a:lnTo>
                    <a:pt x="1904" y="2501"/>
                  </a:lnTo>
                  <a:lnTo>
                    <a:pt x="1282" y="2946"/>
                  </a:lnTo>
                  <a:lnTo>
                    <a:pt x="723" y="3441"/>
                  </a:lnTo>
                  <a:lnTo>
                    <a:pt x="330" y="4114"/>
                  </a:lnTo>
                  <a:lnTo>
                    <a:pt x="76" y="4673"/>
                  </a:lnTo>
                  <a:lnTo>
                    <a:pt x="0" y="5257"/>
                  </a:lnTo>
                  <a:lnTo>
                    <a:pt x="152" y="5867"/>
                  </a:lnTo>
                  <a:lnTo>
                    <a:pt x="317" y="6248"/>
                  </a:lnTo>
                  <a:lnTo>
                    <a:pt x="596" y="6515"/>
                  </a:lnTo>
                  <a:lnTo>
                    <a:pt x="977" y="6680"/>
                  </a:lnTo>
                  <a:lnTo>
                    <a:pt x="1181" y="6692"/>
                  </a:lnTo>
                  <a:lnTo>
                    <a:pt x="1574" y="6692"/>
                  </a:lnTo>
                  <a:lnTo>
                    <a:pt x="2146" y="6527"/>
                  </a:lnTo>
                  <a:lnTo>
                    <a:pt x="2628" y="6197"/>
                  </a:lnTo>
                  <a:lnTo>
                    <a:pt x="3073" y="5829"/>
                  </a:lnTo>
                  <a:lnTo>
                    <a:pt x="3530" y="5486"/>
                  </a:lnTo>
                  <a:lnTo>
                    <a:pt x="4444" y="4826"/>
                  </a:lnTo>
                  <a:lnTo>
                    <a:pt x="4775" y="4635"/>
                  </a:lnTo>
                  <a:lnTo>
                    <a:pt x="5079" y="4406"/>
                  </a:lnTo>
                  <a:lnTo>
                    <a:pt x="5333" y="4140"/>
                  </a:lnTo>
                  <a:lnTo>
                    <a:pt x="5473" y="3771"/>
                  </a:lnTo>
                  <a:lnTo>
                    <a:pt x="5511" y="3403"/>
                  </a:lnTo>
                  <a:lnTo>
                    <a:pt x="5448" y="2616"/>
                  </a:lnTo>
                  <a:lnTo>
                    <a:pt x="5270" y="2286"/>
                  </a:lnTo>
                  <a:lnTo>
                    <a:pt x="4965" y="2032"/>
                  </a:lnTo>
                  <a:lnTo>
                    <a:pt x="4902" y="1117"/>
                  </a:lnTo>
                  <a:lnTo>
                    <a:pt x="4673" y="317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8" name="object 2598" descr=""/>
            <p:cNvSpPr/>
            <p:nvPr/>
          </p:nvSpPr>
          <p:spPr>
            <a:xfrm>
              <a:off x="1926396" y="551186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346" y="0"/>
                  </a:moveTo>
                  <a:lnTo>
                    <a:pt x="482" y="1054"/>
                  </a:lnTo>
                  <a:lnTo>
                    <a:pt x="317" y="1219"/>
                  </a:lnTo>
                  <a:lnTo>
                    <a:pt x="165" y="1396"/>
                  </a:lnTo>
                  <a:lnTo>
                    <a:pt x="0" y="1562"/>
                  </a:lnTo>
                  <a:lnTo>
                    <a:pt x="25" y="2311"/>
                  </a:lnTo>
                  <a:lnTo>
                    <a:pt x="355" y="2908"/>
                  </a:lnTo>
                  <a:lnTo>
                    <a:pt x="3111" y="4152"/>
                  </a:lnTo>
                  <a:lnTo>
                    <a:pt x="3581" y="4140"/>
                  </a:lnTo>
                  <a:lnTo>
                    <a:pt x="6184" y="2184"/>
                  </a:lnTo>
                  <a:lnTo>
                    <a:pt x="6121" y="1536"/>
                  </a:lnTo>
                  <a:lnTo>
                    <a:pt x="5422" y="1092"/>
                  </a:lnTo>
                  <a:lnTo>
                    <a:pt x="4559" y="1015"/>
                  </a:lnTo>
                  <a:lnTo>
                    <a:pt x="2590" y="3149"/>
                  </a:lnTo>
                  <a:lnTo>
                    <a:pt x="2463" y="16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334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9" name="object 2599" descr=""/>
            <p:cNvSpPr/>
            <p:nvPr/>
          </p:nvSpPr>
          <p:spPr>
            <a:xfrm>
              <a:off x="1929903" y="5506536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0"/>
                  </a:moveTo>
                  <a:lnTo>
                    <a:pt x="0" y="1054"/>
                  </a:lnTo>
                  <a:lnTo>
                    <a:pt x="127" y="1536"/>
                  </a:lnTo>
                  <a:lnTo>
                    <a:pt x="165" y="2387"/>
                  </a:lnTo>
                  <a:lnTo>
                    <a:pt x="406" y="2438"/>
                  </a:lnTo>
                  <a:lnTo>
                    <a:pt x="1409" y="2692"/>
                  </a:lnTo>
                  <a:lnTo>
                    <a:pt x="1866" y="1879"/>
                  </a:lnTo>
                  <a:lnTo>
                    <a:pt x="2286" y="1117"/>
                  </a:lnTo>
                  <a:lnTo>
                    <a:pt x="2400" y="977"/>
                  </a:lnTo>
                  <a:lnTo>
                    <a:pt x="2425" y="685"/>
                  </a:lnTo>
                  <a:lnTo>
                    <a:pt x="2438" y="419"/>
                  </a:lnTo>
                  <a:lnTo>
                    <a:pt x="2298" y="19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B768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0" name="object 2600" descr=""/>
            <p:cNvSpPr/>
            <p:nvPr/>
          </p:nvSpPr>
          <p:spPr>
            <a:xfrm>
              <a:off x="1925587" y="550754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888" y="0"/>
                  </a:moveTo>
                  <a:lnTo>
                    <a:pt x="584" y="368"/>
                  </a:lnTo>
                  <a:lnTo>
                    <a:pt x="292" y="736"/>
                  </a:lnTo>
                  <a:lnTo>
                    <a:pt x="0" y="1117"/>
                  </a:lnTo>
                  <a:lnTo>
                    <a:pt x="317" y="2146"/>
                  </a:lnTo>
                  <a:lnTo>
                    <a:pt x="1117" y="2159"/>
                  </a:lnTo>
                  <a:lnTo>
                    <a:pt x="1968" y="2044"/>
                  </a:lnTo>
                  <a:lnTo>
                    <a:pt x="1943" y="1447"/>
                  </a:lnTo>
                  <a:lnTo>
                    <a:pt x="1866" y="254"/>
                  </a:lnTo>
                  <a:lnTo>
                    <a:pt x="1523" y="241"/>
                  </a:lnTo>
                  <a:lnTo>
                    <a:pt x="1193" y="165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15D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1" name="object 2601" descr=""/>
            <p:cNvSpPr/>
            <p:nvPr/>
          </p:nvSpPr>
          <p:spPr>
            <a:xfrm>
              <a:off x="1934093" y="5510672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3098" y="0"/>
                  </a:moveTo>
                  <a:lnTo>
                    <a:pt x="0" y="190"/>
                  </a:lnTo>
                  <a:lnTo>
                    <a:pt x="1117" y="1422"/>
                  </a:lnTo>
                  <a:lnTo>
                    <a:pt x="2146" y="146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2" name="object 2602" descr=""/>
            <p:cNvSpPr/>
            <p:nvPr/>
          </p:nvSpPr>
          <p:spPr>
            <a:xfrm>
              <a:off x="1931814" y="5512897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142" y="0"/>
                  </a:moveTo>
                  <a:lnTo>
                    <a:pt x="761" y="25"/>
                  </a:lnTo>
                  <a:lnTo>
                    <a:pt x="380" y="38"/>
                  </a:lnTo>
                  <a:lnTo>
                    <a:pt x="0" y="63"/>
                  </a:lnTo>
                  <a:lnTo>
                    <a:pt x="25" y="698"/>
                  </a:lnTo>
                  <a:lnTo>
                    <a:pt x="50" y="1981"/>
                  </a:lnTo>
                  <a:lnTo>
                    <a:pt x="317" y="2412"/>
                  </a:lnTo>
                  <a:lnTo>
                    <a:pt x="1612" y="1625"/>
                  </a:lnTo>
                  <a:lnTo>
                    <a:pt x="1650" y="1396"/>
                  </a:lnTo>
                  <a:lnTo>
                    <a:pt x="1676" y="1168"/>
                  </a:lnTo>
                  <a:lnTo>
                    <a:pt x="1689" y="698"/>
                  </a:lnTo>
                  <a:lnTo>
                    <a:pt x="1511" y="304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3" name="object 2603" descr=""/>
            <p:cNvSpPr/>
            <p:nvPr/>
          </p:nvSpPr>
          <p:spPr>
            <a:xfrm>
              <a:off x="1937385" y="551289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793" y="1015"/>
                  </a:moveTo>
                  <a:lnTo>
                    <a:pt x="368" y="1015"/>
                  </a:lnTo>
                  <a:lnTo>
                    <a:pt x="736" y="1066"/>
                  </a:lnTo>
                  <a:lnTo>
                    <a:pt x="1269" y="1587"/>
                  </a:lnTo>
                  <a:lnTo>
                    <a:pt x="1638" y="1498"/>
                  </a:lnTo>
                  <a:lnTo>
                    <a:pt x="1793" y="1015"/>
                  </a:lnTo>
                  <a:close/>
                </a:path>
                <a:path w="2539" h="1904">
                  <a:moveTo>
                    <a:pt x="1993" y="0"/>
                  </a:moveTo>
                  <a:lnTo>
                    <a:pt x="1155" y="12"/>
                  </a:lnTo>
                  <a:lnTo>
                    <a:pt x="368" y="114"/>
                  </a:lnTo>
                  <a:lnTo>
                    <a:pt x="0" y="1041"/>
                  </a:lnTo>
                  <a:lnTo>
                    <a:pt x="368" y="1015"/>
                  </a:lnTo>
                  <a:lnTo>
                    <a:pt x="1793" y="101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4" name="object 2604" descr=""/>
            <p:cNvSpPr/>
            <p:nvPr/>
          </p:nvSpPr>
          <p:spPr>
            <a:xfrm>
              <a:off x="1931917" y="550548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5" y="0"/>
                  </a:moveTo>
                  <a:lnTo>
                    <a:pt x="673" y="342"/>
                  </a:lnTo>
                  <a:lnTo>
                    <a:pt x="330" y="698"/>
                  </a:lnTo>
                  <a:lnTo>
                    <a:pt x="0" y="1054"/>
                  </a:lnTo>
                  <a:lnTo>
                    <a:pt x="266" y="2171"/>
                  </a:lnTo>
                  <a:lnTo>
                    <a:pt x="1079" y="1638"/>
                  </a:lnTo>
                  <a:lnTo>
                    <a:pt x="1181" y="863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A39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5" name="object 2605" descr=""/>
            <p:cNvSpPr/>
            <p:nvPr/>
          </p:nvSpPr>
          <p:spPr>
            <a:xfrm>
              <a:off x="1935124" y="5515009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2" y="0"/>
                  </a:moveTo>
                  <a:lnTo>
                    <a:pt x="0" y="355"/>
                  </a:lnTo>
                  <a:lnTo>
                    <a:pt x="0" y="1066"/>
                  </a:lnTo>
                  <a:lnTo>
                    <a:pt x="304" y="1498"/>
                  </a:lnTo>
                  <a:lnTo>
                    <a:pt x="609" y="1485"/>
                  </a:lnTo>
                  <a:lnTo>
                    <a:pt x="889" y="1041"/>
                  </a:lnTo>
                  <a:lnTo>
                    <a:pt x="939" y="698"/>
                  </a:lnTo>
                  <a:lnTo>
                    <a:pt x="1028" y="368"/>
                  </a:lnTo>
                  <a:lnTo>
                    <a:pt x="1168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6" name="object 2606" descr=""/>
            <p:cNvSpPr/>
            <p:nvPr/>
          </p:nvSpPr>
          <p:spPr>
            <a:xfrm>
              <a:off x="1932871" y="551290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88" y="0"/>
                  </a:moveTo>
                  <a:lnTo>
                    <a:pt x="0" y="355"/>
                  </a:lnTo>
                  <a:lnTo>
                    <a:pt x="12" y="698"/>
                  </a:lnTo>
                  <a:lnTo>
                    <a:pt x="139" y="1041"/>
                  </a:lnTo>
                  <a:lnTo>
                    <a:pt x="469" y="1523"/>
                  </a:lnTo>
                  <a:lnTo>
                    <a:pt x="787" y="1511"/>
                  </a:lnTo>
                  <a:lnTo>
                    <a:pt x="1117" y="1041"/>
                  </a:lnTo>
                  <a:lnTo>
                    <a:pt x="1181" y="698"/>
                  </a:lnTo>
                  <a:lnTo>
                    <a:pt x="1142" y="380"/>
                  </a:lnTo>
                  <a:lnTo>
                    <a:pt x="965" y="76"/>
                  </a:lnTo>
                  <a:lnTo>
                    <a:pt x="673" y="63"/>
                  </a:lnTo>
                  <a:lnTo>
                    <a:pt x="380" y="3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2AA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7" name="object 2607" descr=""/>
            <p:cNvSpPr/>
            <p:nvPr/>
          </p:nvSpPr>
          <p:spPr>
            <a:xfrm>
              <a:off x="1930069" y="55121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00" y="838"/>
                  </a:moveTo>
                  <a:lnTo>
                    <a:pt x="0" y="444"/>
                  </a:lnTo>
                  <a:lnTo>
                    <a:pt x="495" y="0"/>
                  </a:lnTo>
                  <a:lnTo>
                    <a:pt x="876" y="762"/>
                  </a:lnTo>
                  <a:close/>
                </a:path>
              </a:pathLst>
            </a:custGeom>
            <a:solidFill>
              <a:srgbClr val="BD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8" name="object 2608" descr=""/>
            <p:cNvSpPr/>
            <p:nvPr/>
          </p:nvSpPr>
          <p:spPr>
            <a:xfrm>
              <a:off x="1939409" y="551176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" y="0"/>
                  </a:moveTo>
                  <a:lnTo>
                    <a:pt x="0" y="736"/>
                  </a:lnTo>
                  <a:lnTo>
                    <a:pt x="0" y="1117"/>
                  </a:lnTo>
                  <a:lnTo>
                    <a:pt x="952" y="12"/>
                  </a:lnTo>
                  <a:lnTo>
                    <a:pt x="647" y="38"/>
                  </a:lnTo>
                  <a:lnTo>
                    <a:pt x="330" y="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36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9" name="object 2609" descr=""/>
            <p:cNvSpPr/>
            <p:nvPr/>
          </p:nvSpPr>
          <p:spPr>
            <a:xfrm>
              <a:off x="1927023" y="551961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1923" y="0"/>
                  </a:moveTo>
                  <a:lnTo>
                    <a:pt x="0" y="2057"/>
                  </a:lnTo>
                  <a:lnTo>
                    <a:pt x="132" y="2590"/>
                  </a:lnTo>
                  <a:lnTo>
                    <a:pt x="424" y="3276"/>
                  </a:lnTo>
                  <a:lnTo>
                    <a:pt x="1110" y="3416"/>
                  </a:lnTo>
                  <a:lnTo>
                    <a:pt x="1682" y="3733"/>
                  </a:lnTo>
                  <a:lnTo>
                    <a:pt x="1733" y="3924"/>
                  </a:lnTo>
                  <a:lnTo>
                    <a:pt x="2837" y="3733"/>
                  </a:lnTo>
                  <a:lnTo>
                    <a:pt x="3089" y="3416"/>
                  </a:lnTo>
                  <a:lnTo>
                    <a:pt x="3333" y="2959"/>
                  </a:lnTo>
                  <a:lnTo>
                    <a:pt x="3438" y="2590"/>
                  </a:lnTo>
                  <a:lnTo>
                    <a:pt x="3447" y="1600"/>
                  </a:lnTo>
                  <a:lnTo>
                    <a:pt x="3282" y="1168"/>
                  </a:lnTo>
                  <a:lnTo>
                    <a:pt x="2736" y="228"/>
                  </a:lnTo>
                  <a:lnTo>
                    <a:pt x="1923" y="0"/>
                  </a:lnTo>
                  <a:close/>
                </a:path>
              </a:pathLst>
            </a:custGeom>
            <a:solidFill>
              <a:srgbClr val="3D4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0" name="object 2610" descr=""/>
            <p:cNvSpPr/>
            <p:nvPr/>
          </p:nvSpPr>
          <p:spPr>
            <a:xfrm>
              <a:off x="1930459" y="5519179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2349" y="0"/>
                  </a:moveTo>
                  <a:lnTo>
                    <a:pt x="1384" y="876"/>
                  </a:lnTo>
                  <a:lnTo>
                    <a:pt x="406" y="1625"/>
                  </a:lnTo>
                  <a:lnTo>
                    <a:pt x="304" y="1841"/>
                  </a:lnTo>
                  <a:lnTo>
                    <a:pt x="177" y="2057"/>
                  </a:lnTo>
                  <a:lnTo>
                    <a:pt x="76" y="2273"/>
                  </a:lnTo>
                  <a:lnTo>
                    <a:pt x="0" y="2997"/>
                  </a:lnTo>
                  <a:lnTo>
                    <a:pt x="533" y="3492"/>
                  </a:lnTo>
                  <a:lnTo>
                    <a:pt x="3695" y="2997"/>
                  </a:lnTo>
                  <a:lnTo>
                    <a:pt x="3657" y="2412"/>
                  </a:lnTo>
                  <a:lnTo>
                    <a:pt x="3606" y="1828"/>
                  </a:lnTo>
                  <a:lnTo>
                    <a:pt x="3568" y="1244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3B7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1" name="object 2611" descr=""/>
            <p:cNvSpPr/>
            <p:nvPr/>
          </p:nvSpPr>
          <p:spPr>
            <a:xfrm>
              <a:off x="1929861" y="552243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54" y="0"/>
                  </a:moveTo>
                  <a:lnTo>
                    <a:pt x="89" y="241"/>
                  </a:lnTo>
                  <a:lnTo>
                    <a:pt x="0" y="914"/>
                  </a:lnTo>
                  <a:lnTo>
                    <a:pt x="1130" y="241"/>
                  </a:lnTo>
                  <a:lnTo>
                    <a:pt x="850" y="76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0C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2" name="object 2612" descr=""/>
            <p:cNvSpPr/>
            <p:nvPr/>
          </p:nvSpPr>
          <p:spPr>
            <a:xfrm>
              <a:off x="1930193" y="551855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3581" y="0"/>
                  </a:moveTo>
                  <a:lnTo>
                    <a:pt x="3187" y="38"/>
                  </a:lnTo>
                  <a:lnTo>
                    <a:pt x="2793" y="165"/>
                  </a:lnTo>
                  <a:lnTo>
                    <a:pt x="2400" y="241"/>
                  </a:lnTo>
                  <a:lnTo>
                    <a:pt x="2031" y="381"/>
                  </a:lnTo>
                  <a:lnTo>
                    <a:pt x="1701" y="609"/>
                  </a:lnTo>
                  <a:lnTo>
                    <a:pt x="634" y="762"/>
                  </a:lnTo>
                  <a:lnTo>
                    <a:pt x="0" y="1422"/>
                  </a:lnTo>
                  <a:lnTo>
                    <a:pt x="101" y="2082"/>
                  </a:lnTo>
                  <a:lnTo>
                    <a:pt x="673" y="2730"/>
                  </a:lnTo>
                  <a:lnTo>
                    <a:pt x="1739" y="2501"/>
                  </a:lnTo>
                  <a:lnTo>
                    <a:pt x="2616" y="1536"/>
                  </a:lnTo>
                  <a:lnTo>
                    <a:pt x="3835" y="1866"/>
                  </a:lnTo>
                  <a:lnTo>
                    <a:pt x="4711" y="1663"/>
                  </a:lnTo>
                  <a:lnTo>
                    <a:pt x="5143" y="1549"/>
                  </a:lnTo>
                  <a:lnTo>
                    <a:pt x="5079" y="1295"/>
                  </a:lnTo>
                  <a:lnTo>
                    <a:pt x="3987" y="38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3" name="object 2613" descr=""/>
            <p:cNvSpPr/>
            <p:nvPr/>
          </p:nvSpPr>
          <p:spPr>
            <a:xfrm>
              <a:off x="1934768" y="551603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314" y="0"/>
                  </a:moveTo>
                  <a:lnTo>
                    <a:pt x="2235" y="101"/>
                  </a:lnTo>
                  <a:lnTo>
                    <a:pt x="1244" y="12"/>
                  </a:lnTo>
                  <a:lnTo>
                    <a:pt x="952" y="38"/>
                  </a:lnTo>
                  <a:lnTo>
                    <a:pt x="355" y="38"/>
                  </a:lnTo>
                  <a:lnTo>
                    <a:pt x="241" y="1117"/>
                  </a:lnTo>
                  <a:lnTo>
                    <a:pt x="101" y="1244"/>
                  </a:lnTo>
                  <a:lnTo>
                    <a:pt x="0" y="1727"/>
                  </a:lnTo>
                  <a:lnTo>
                    <a:pt x="101" y="1930"/>
                  </a:lnTo>
                  <a:lnTo>
                    <a:pt x="368" y="2133"/>
                  </a:lnTo>
                  <a:lnTo>
                    <a:pt x="1142" y="1943"/>
                  </a:lnTo>
                  <a:lnTo>
                    <a:pt x="1968" y="977"/>
                  </a:lnTo>
                  <a:lnTo>
                    <a:pt x="2641" y="2273"/>
                  </a:lnTo>
                  <a:lnTo>
                    <a:pt x="3733" y="2082"/>
                  </a:lnTo>
                  <a:lnTo>
                    <a:pt x="4038" y="1803"/>
                  </a:lnTo>
                  <a:lnTo>
                    <a:pt x="4025" y="1536"/>
                  </a:lnTo>
                  <a:lnTo>
                    <a:pt x="3708" y="127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4181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4" name="object 2614" descr=""/>
            <p:cNvSpPr/>
            <p:nvPr/>
          </p:nvSpPr>
          <p:spPr>
            <a:xfrm>
              <a:off x="1938361" y="551730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4" y="0"/>
                  </a:moveTo>
                  <a:lnTo>
                    <a:pt x="0" y="279"/>
                  </a:lnTo>
                  <a:lnTo>
                    <a:pt x="12" y="558"/>
                  </a:lnTo>
                  <a:lnTo>
                    <a:pt x="139" y="825"/>
                  </a:lnTo>
                  <a:lnTo>
                    <a:pt x="355" y="774"/>
                  </a:lnTo>
                  <a:lnTo>
                    <a:pt x="558" y="723"/>
                  </a:lnTo>
                  <a:lnTo>
                    <a:pt x="774" y="660"/>
                  </a:lnTo>
                  <a:lnTo>
                    <a:pt x="850" y="152"/>
                  </a:lnTo>
                  <a:lnTo>
                    <a:pt x="546" y="1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AC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5" name="object 2615" descr=""/>
            <p:cNvSpPr/>
            <p:nvPr/>
          </p:nvSpPr>
          <p:spPr>
            <a:xfrm>
              <a:off x="1933350" y="55171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663" y="0"/>
                  </a:moveTo>
                  <a:lnTo>
                    <a:pt x="1219" y="88"/>
                  </a:lnTo>
                  <a:lnTo>
                    <a:pt x="787" y="165"/>
                  </a:lnTo>
                  <a:lnTo>
                    <a:pt x="342" y="254"/>
                  </a:lnTo>
                  <a:lnTo>
                    <a:pt x="203" y="939"/>
                  </a:lnTo>
                  <a:lnTo>
                    <a:pt x="0" y="1651"/>
                  </a:lnTo>
                  <a:lnTo>
                    <a:pt x="787" y="2120"/>
                  </a:lnTo>
                  <a:lnTo>
                    <a:pt x="1092" y="2133"/>
                  </a:lnTo>
                  <a:lnTo>
                    <a:pt x="1409" y="2159"/>
                  </a:lnTo>
                  <a:lnTo>
                    <a:pt x="1714" y="2197"/>
                  </a:lnTo>
                  <a:lnTo>
                    <a:pt x="1790" y="1003"/>
                  </a:lnTo>
                  <a:lnTo>
                    <a:pt x="1765" y="673"/>
                  </a:lnTo>
                  <a:lnTo>
                    <a:pt x="1727" y="330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6" name="object 2616" descr=""/>
            <p:cNvSpPr/>
            <p:nvPr/>
          </p:nvSpPr>
          <p:spPr>
            <a:xfrm>
              <a:off x="1919732" y="551117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146" y="0"/>
                  </a:moveTo>
                  <a:lnTo>
                    <a:pt x="1663" y="609"/>
                  </a:lnTo>
                  <a:lnTo>
                    <a:pt x="457" y="685"/>
                  </a:lnTo>
                  <a:lnTo>
                    <a:pt x="177" y="990"/>
                  </a:lnTo>
                  <a:lnTo>
                    <a:pt x="25" y="1358"/>
                  </a:lnTo>
                  <a:lnTo>
                    <a:pt x="0" y="1765"/>
                  </a:lnTo>
                  <a:lnTo>
                    <a:pt x="0" y="2197"/>
                  </a:lnTo>
                  <a:lnTo>
                    <a:pt x="165" y="2539"/>
                  </a:lnTo>
                  <a:lnTo>
                    <a:pt x="482" y="2819"/>
                  </a:lnTo>
                  <a:lnTo>
                    <a:pt x="889" y="3606"/>
                  </a:lnTo>
                  <a:lnTo>
                    <a:pt x="1612" y="3848"/>
                  </a:lnTo>
                  <a:lnTo>
                    <a:pt x="2425" y="3924"/>
                  </a:lnTo>
                  <a:lnTo>
                    <a:pt x="2844" y="3784"/>
                  </a:lnTo>
                  <a:lnTo>
                    <a:pt x="4051" y="1358"/>
                  </a:lnTo>
                  <a:lnTo>
                    <a:pt x="3975" y="914"/>
                  </a:lnTo>
                  <a:lnTo>
                    <a:pt x="3759" y="558"/>
                  </a:lnTo>
                  <a:lnTo>
                    <a:pt x="3390" y="304"/>
                  </a:lnTo>
                  <a:lnTo>
                    <a:pt x="2755" y="88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436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7" name="object 2617" descr=""/>
            <p:cNvSpPr/>
            <p:nvPr/>
          </p:nvSpPr>
          <p:spPr>
            <a:xfrm>
              <a:off x="1922148" y="551565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55" y="0"/>
                  </a:moveTo>
                  <a:lnTo>
                    <a:pt x="711" y="0"/>
                  </a:lnTo>
                  <a:lnTo>
                    <a:pt x="266" y="241"/>
                  </a:lnTo>
                  <a:lnTo>
                    <a:pt x="0" y="1562"/>
                  </a:lnTo>
                  <a:lnTo>
                    <a:pt x="469" y="2578"/>
                  </a:lnTo>
                  <a:lnTo>
                    <a:pt x="1498" y="2425"/>
                  </a:lnTo>
                  <a:lnTo>
                    <a:pt x="2336" y="2654"/>
                  </a:lnTo>
                  <a:lnTo>
                    <a:pt x="2438" y="2438"/>
                  </a:lnTo>
                  <a:lnTo>
                    <a:pt x="2527" y="2222"/>
                  </a:lnTo>
                  <a:lnTo>
                    <a:pt x="2628" y="2006"/>
                  </a:lnTo>
                  <a:lnTo>
                    <a:pt x="2552" y="1244"/>
                  </a:lnTo>
                  <a:lnTo>
                    <a:pt x="2197" y="660"/>
                  </a:lnTo>
                  <a:lnTo>
                    <a:pt x="1600" y="21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1B43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8" name="object 2618" descr=""/>
            <p:cNvSpPr/>
            <p:nvPr/>
          </p:nvSpPr>
          <p:spPr>
            <a:xfrm>
              <a:off x="1922152" y="551349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76" y="0"/>
                  </a:moveTo>
                  <a:lnTo>
                    <a:pt x="698" y="114"/>
                  </a:lnTo>
                  <a:lnTo>
                    <a:pt x="508" y="228"/>
                  </a:lnTo>
                  <a:lnTo>
                    <a:pt x="330" y="342"/>
                  </a:lnTo>
                  <a:lnTo>
                    <a:pt x="215" y="761"/>
                  </a:lnTo>
                  <a:lnTo>
                    <a:pt x="114" y="1181"/>
                  </a:lnTo>
                  <a:lnTo>
                    <a:pt x="0" y="1600"/>
                  </a:lnTo>
                  <a:lnTo>
                    <a:pt x="165" y="1841"/>
                  </a:lnTo>
                  <a:lnTo>
                    <a:pt x="241" y="2108"/>
                  </a:lnTo>
                  <a:lnTo>
                    <a:pt x="266" y="2400"/>
                  </a:lnTo>
                  <a:lnTo>
                    <a:pt x="558" y="2463"/>
                  </a:lnTo>
                  <a:lnTo>
                    <a:pt x="850" y="2501"/>
                  </a:lnTo>
                  <a:lnTo>
                    <a:pt x="1143" y="2514"/>
                  </a:lnTo>
                  <a:lnTo>
                    <a:pt x="1511" y="2273"/>
                  </a:lnTo>
                  <a:lnTo>
                    <a:pt x="1752" y="1930"/>
                  </a:lnTo>
                  <a:lnTo>
                    <a:pt x="1828" y="1498"/>
                  </a:lnTo>
                  <a:lnTo>
                    <a:pt x="1828" y="1054"/>
                  </a:lnTo>
                  <a:lnTo>
                    <a:pt x="1701" y="647"/>
                  </a:lnTo>
                  <a:lnTo>
                    <a:pt x="1460" y="279"/>
                  </a:lnTo>
                  <a:lnTo>
                    <a:pt x="1079" y="101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A88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9" name="object 2619" descr=""/>
            <p:cNvSpPr/>
            <p:nvPr/>
          </p:nvSpPr>
          <p:spPr>
            <a:xfrm>
              <a:off x="1919131" y="551253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406" y="0"/>
                  </a:moveTo>
                  <a:lnTo>
                    <a:pt x="63" y="317"/>
                  </a:lnTo>
                  <a:lnTo>
                    <a:pt x="38" y="673"/>
                  </a:lnTo>
                  <a:lnTo>
                    <a:pt x="25" y="1041"/>
                  </a:lnTo>
                  <a:lnTo>
                    <a:pt x="0" y="1409"/>
                  </a:lnTo>
                  <a:lnTo>
                    <a:pt x="355" y="1422"/>
                  </a:lnTo>
                  <a:lnTo>
                    <a:pt x="723" y="1447"/>
                  </a:lnTo>
                  <a:lnTo>
                    <a:pt x="1079" y="1460"/>
                  </a:lnTo>
                  <a:lnTo>
                    <a:pt x="1079" y="1092"/>
                  </a:lnTo>
                  <a:lnTo>
                    <a:pt x="1066" y="723"/>
                  </a:lnTo>
                  <a:lnTo>
                    <a:pt x="1066" y="355"/>
                  </a:lnTo>
                  <a:lnTo>
                    <a:pt x="749" y="1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C188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0" name="object 2620" descr=""/>
            <p:cNvSpPr/>
            <p:nvPr/>
          </p:nvSpPr>
          <p:spPr>
            <a:xfrm>
              <a:off x="1922534" y="5517668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2984" y="0"/>
                  </a:moveTo>
                  <a:lnTo>
                    <a:pt x="2552" y="0"/>
                  </a:lnTo>
                  <a:lnTo>
                    <a:pt x="2197" y="177"/>
                  </a:lnTo>
                  <a:lnTo>
                    <a:pt x="1930" y="520"/>
                  </a:lnTo>
                  <a:lnTo>
                    <a:pt x="1870" y="761"/>
                  </a:lnTo>
                  <a:lnTo>
                    <a:pt x="1498" y="1257"/>
                  </a:lnTo>
                  <a:lnTo>
                    <a:pt x="863" y="1587"/>
                  </a:lnTo>
                  <a:lnTo>
                    <a:pt x="114" y="1714"/>
                  </a:lnTo>
                  <a:lnTo>
                    <a:pt x="0" y="2425"/>
                  </a:lnTo>
                  <a:lnTo>
                    <a:pt x="317" y="2489"/>
                  </a:lnTo>
                  <a:lnTo>
                    <a:pt x="622" y="2590"/>
                  </a:lnTo>
                  <a:lnTo>
                    <a:pt x="914" y="2717"/>
                  </a:lnTo>
                  <a:lnTo>
                    <a:pt x="2260" y="3809"/>
                  </a:lnTo>
                  <a:lnTo>
                    <a:pt x="3682" y="3911"/>
                  </a:lnTo>
                  <a:lnTo>
                    <a:pt x="5181" y="3009"/>
                  </a:lnTo>
                  <a:lnTo>
                    <a:pt x="6095" y="2705"/>
                  </a:lnTo>
                  <a:lnTo>
                    <a:pt x="8313" y="2705"/>
                  </a:lnTo>
                  <a:lnTo>
                    <a:pt x="8381" y="1511"/>
                  </a:lnTo>
                  <a:lnTo>
                    <a:pt x="7569" y="761"/>
                  </a:lnTo>
                  <a:lnTo>
                    <a:pt x="6603" y="304"/>
                  </a:lnTo>
                  <a:lnTo>
                    <a:pt x="4914" y="38"/>
                  </a:lnTo>
                  <a:lnTo>
                    <a:pt x="3835" y="38"/>
                  </a:lnTo>
                  <a:lnTo>
                    <a:pt x="2984" y="0"/>
                  </a:lnTo>
                  <a:close/>
                </a:path>
                <a:path w="8889" h="4445">
                  <a:moveTo>
                    <a:pt x="8313" y="2705"/>
                  </a:moveTo>
                  <a:lnTo>
                    <a:pt x="6095" y="2705"/>
                  </a:lnTo>
                  <a:lnTo>
                    <a:pt x="6870" y="2933"/>
                  </a:lnTo>
                  <a:lnTo>
                    <a:pt x="7480" y="3682"/>
                  </a:lnTo>
                  <a:lnTo>
                    <a:pt x="8204" y="3695"/>
                  </a:lnTo>
                  <a:lnTo>
                    <a:pt x="8313" y="2705"/>
                  </a:lnTo>
                  <a:close/>
                </a:path>
                <a:path w="8889" h="4445">
                  <a:moveTo>
                    <a:pt x="4673" y="0"/>
                  </a:moveTo>
                  <a:lnTo>
                    <a:pt x="3835" y="38"/>
                  </a:lnTo>
                  <a:lnTo>
                    <a:pt x="4914" y="38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1" name="object 2621" descr=""/>
            <p:cNvSpPr/>
            <p:nvPr/>
          </p:nvSpPr>
          <p:spPr>
            <a:xfrm>
              <a:off x="1923421" y="552038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25" y="0"/>
                  </a:moveTo>
                  <a:lnTo>
                    <a:pt x="12" y="1003"/>
                  </a:lnTo>
                  <a:lnTo>
                    <a:pt x="12" y="2019"/>
                  </a:lnTo>
                  <a:lnTo>
                    <a:pt x="0" y="3022"/>
                  </a:lnTo>
                  <a:lnTo>
                    <a:pt x="304" y="2895"/>
                  </a:lnTo>
                  <a:lnTo>
                    <a:pt x="622" y="2794"/>
                  </a:lnTo>
                  <a:lnTo>
                    <a:pt x="939" y="2705"/>
                  </a:lnTo>
                  <a:lnTo>
                    <a:pt x="1625" y="2324"/>
                  </a:lnTo>
                  <a:lnTo>
                    <a:pt x="4292" y="292"/>
                  </a:lnTo>
                  <a:lnTo>
                    <a:pt x="2870" y="20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4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2" name="object 2622" descr=""/>
            <p:cNvSpPr/>
            <p:nvPr/>
          </p:nvSpPr>
          <p:spPr>
            <a:xfrm>
              <a:off x="1940537" y="551396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46" y="0"/>
                  </a:moveTo>
                  <a:lnTo>
                    <a:pt x="1015" y="25"/>
                  </a:lnTo>
                  <a:lnTo>
                    <a:pt x="723" y="241"/>
                  </a:lnTo>
                  <a:lnTo>
                    <a:pt x="406" y="431"/>
                  </a:lnTo>
                  <a:lnTo>
                    <a:pt x="63" y="584"/>
                  </a:lnTo>
                  <a:lnTo>
                    <a:pt x="12" y="952"/>
                  </a:lnTo>
                  <a:lnTo>
                    <a:pt x="0" y="1143"/>
                  </a:lnTo>
                  <a:lnTo>
                    <a:pt x="507" y="1739"/>
                  </a:lnTo>
                  <a:lnTo>
                    <a:pt x="1142" y="2006"/>
                  </a:lnTo>
                  <a:lnTo>
                    <a:pt x="1930" y="1879"/>
                  </a:lnTo>
                  <a:lnTo>
                    <a:pt x="1955" y="1282"/>
                  </a:lnTo>
                  <a:lnTo>
                    <a:pt x="1968" y="685"/>
                  </a:lnTo>
                  <a:lnTo>
                    <a:pt x="1993" y="88"/>
                  </a:lnTo>
                  <a:lnTo>
                    <a:pt x="1676" y="2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1D3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3" name="object 2623" descr=""/>
            <p:cNvSpPr/>
            <p:nvPr/>
          </p:nvSpPr>
          <p:spPr>
            <a:xfrm>
              <a:off x="1938121" y="5513685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1130" y="0"/>
                  </a:moveTo>
                  <a:lnTo>
                    <a:pt x="749" y="101"/>
                  </a:lnTo>
                  <a:lnTo>
                    <a:pt x="0" y="279"/>
                  </a:lnTo>
                  <a:lnTo>
                    <a:pt x="431" y="1447"/>
                  </a:lnTo>
                  <a:lnTo>
                    <a:pt x="1397" y="1485"/>
                  </a:lnTo>
                  <a:lnTo>
                    <a:pt x="2413" y="1422"/>
                  </a:lnTo>
                  <a:lnTo>
                    <a:pt x="2565" y="1219"/>
                  </a:lnTo>
                  <a:lnTo>
                    <a:pt x="2590" y="939"/>
                  </a:lnTo>
                  <a:lnTo>
                    <a:pt x="2603" y="685"/>
                  </a:lnTo>
                  <a:lnTo>
                    <a:pt x="2451" y="482"/>
                  </a:lnTo>
                  <a:lnTo>
                    <a:pt x="2108" y="342"/>
                  </a:lnTo>
                  <a:lnTo>
                    <a:pt x="1752" y="330"/>
                  </a:lnTo>
                  <a:lnTo>
                    <a:pt x="1422" y="21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DFD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4" name="object 2624" descr=""/>
            <p:cNvSpPr/>
            <p:nvPr/>
          </p:nvSpPr>
          <p:spPr>
            <a:xfrm>
              <a:off x="1940237" y="551398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320" y="0"/>
                  </a:moveTo>
                  <a:lnTo>
                    <a:pt x="0" y="38"/>
                  </a:lnTo>
                  <a:lnTo>
                    <a:pt x="304" y="1066"/>
                  </a:lnTo>
                  <a:lnTo>
                    <a:pt x="647" y="711"/>
                  </a:lnTo>
                  <a:lnTo>
                    <a:pt x="977" y="35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8F7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5" name="object 2625" descr=""/>
            <p:cNvSpPr/>
            <p:nvPr/>
          </p:nvSpPr>
          <p:spPr>
            <a:xfrm>
              <a:off x="1921391" y="550972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990" y="0"/>
                  </a:moveTo>
                  <a:lnTo>
                    <a:pt x="38" y="393"/>
                  </a:lnTo>
                  <a:lnTo>
                    <a:pt x="0" y="2070"/>
                  </a:lnTo>
                  <a:lnTo>
                    <a:pt x="2070" y="2133"/>
                  </a:lnTo>
                  <a:lnTo>
                    <a:pt x="2425" y="1727"/>
                  </a:lnTo>
                  <a:lnTo>
                    <a:pt x="2318" y="1193"/>
                  </a:lnTo>
                  <a:lnTo>
                    <a:pt x="1948" y="939"/>
                  </a:lnTo>
                  <a:lnTo>
                    <a:pt x="1281" y="927"/>
                  </a:lnTo>
                  <a:lnTo>
                    <a:pt x="965" y="647"/>
                  </a:lnTo>
                  <a:lnTo>
                    <a:pt x="990" y="0"/>
                  </a:lnTo>
                  <a:close/>
                </a:path>
                <a:path w="2539" h="2539">
                  <a:moveTo>
                    <a:pt x="1930" y="927"/>
                  </a:moveTo>
                  <a:lnTo>
                    <a:pt x="1295" y="939"/>
                  </a:lnTo>
                  <a:lnTo>
                    <a:pt x="1948" y="939"/>
                  </a:lnTo>
                  <a:close/>
                </a:path>
              </a:pathLst>
            </a:custGeom>
            <a:solidFill>
              <a:srgbClr val="5379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6" name="object 2626" descr=""/>
            <p:cNvSpPr/>
            <p:nvPr/>
          </p:nvSpPr>
          <p:spPr>
            <a:xfrm>
              <a:off x="1914841" y="55118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34" y="0"/>
                  </a:moveTo>
                  <a:lnTo>
                    <a:pt x="317" y="12"/>
                  </a:lnTo>
                  <a:lnTo>
                    <a:pt x="0" y="139"/>
                  </a:lnTo>
                  <a:lnTo>
                    <a:pt x="50" y="660"/>
                  </a:lnTo>
                  <a:lnTo>
                    <a:pt x="63" y="927"/>
                  </a:lnTo>
                  <a:lnTo>
                    <a:pt x="825" y="1155"/>
                  </a:lnTo>
                  <a:lnTo>
                    <a:pt x="914" y="647"/>
                  </a:lnTo>
                  <a:lnTo>
                    <a:pt x="965" y="101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BD1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7" name="object 2627" descr=""/>
            <p:cNvSpPr/>
            <p:nvPr/>
          </p:nvSpPr>
          <p:spPr>
            <a:xfrm>
              <a:off x="1917013" y="551284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3" y="0"/>
                  </a:moveTo>
                  <a:lnTo>
                    <a:pt x="50" y="368"/>
                  </a:lnTo>
                  <a:lnTo>
                    <a:pt x="0" y="1104"/>
                  </a:lnTo>
                  <a:lnTo>
                    <a:pt x="355" y="1079"/>
                  </a:lnTo>
                  <a:lnTo>
                    <a:pt x="711" y="1066"/>
                  </a:lnTo>
                  <a:lnTo>
                    <a:pt x="1066" y="10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142E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8" name="object 2628" descr=""/>
            <p:cNvSpPr/>
            <p:nvPr/>
          </p:nvSpPr>
          <p:spPr>
            <a:xfrm>
              <a:off x="1919182" y="55118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03" y="0"/>
                  </a:moveTo>
                  <a:lnTo>
                    <a:pt x="393" y="38"/>
                  </a:lnTo>
                  <a:lnTo>
                    <a:pt x="0" y="304"/>
                  </a:lnTo>
                  <a:lnTo>
                    <a:pt x="12" y="990"/>
                  </a:lnTo>
                  <a:lnTo>
                    <a:pt x="1016" y="1028"/>
                  </a:lnTo>
                  <a:lnTo>
                    <a:pt x="1104" y="685"/>
                  </a:lnTo>
                  <a:lnTo>
                    <a:pt x="1104" y="342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5AA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9" name="object 2629" descr=""/>
            <p:cNvSpPr/>
            <p:nvPr/>
          </p:nvSpPr>
          <p:spPr>
            <a:xfrm>
              <a:off x="1923060" y="551114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1071" y="0"/>
                  </a:moveTo>
                  <a:lnTo>
                    <a:pt x="334" y="685"/>
                  </a:lnTo>
                  <a:lnTo>
                    <a:pt x="334" y="1701"/>
                  </a:lnTo>
                  <a:lnTo>
                    <a:pt x="16" y="1981"/>
                  </a:lnTo>
                  <a:lnTo>
                    <a:pt x="1426" y="3213"/>
                  </a:lnTo>
                  <a:lnTo>
                    <a:pt x="1883" y="3060"/>
                  </a:lnTo>
                  <a:lnTo>
                    <a:pt x="2531" y="2781"/>
                  </a:lnTo>
                  <a:lnTo>
                    <a:pt x="3037" y="2286"/>
                  </a:lnTo>
                  <a:lnTo>
                    <a:pt x="3458" y="1765"/>
                  </a:lnTo>
                  <a:lnTo>
                    <a:pt x="3814" y="1765"/>
                  </a:lnTo>
                  <a:lnTo>
                    <a:pt x="2478" y="685"/>
                  </a:lnTo>
                  <a:lnTo>
                    <a:pt x="1794" y="63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748B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0" name="object 2630" descr=""/>
            <p:cNvSpPr/>
            <p:nvPr/>
          </p:nvSpPr>
          <p:spPr>
            <a:xfrm>
              <a:off x="1923399" y="551080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1168" y="0"/>
                  </a:moveTo>
                  <a:lnTo>
                    <a:pt x="330" y="114"/>
                  </a:lnTo>
                  <a:lnTo>
                    <a:pt x="139" y="393"/>
                  </a:lnTo>
                  <a:lnTo>
                    <a:pt x="25" y="698"/>
                  </a:lnTo>
                  <a:lnTo>
                    <a:pt x="0" y="1028"/>
                  </a:lnTo>
                  <a:lnTo>
                    <a:pt x="723" y="1041"/>
                  </a:lnTo>
                  <a:lnTo>
                    <a:pt x="1447" y="1041"/>
                  </a:lnTo>
                  <a:lnTo>
                    <a:pt x="2171" y="1054"/>
                  </a:lnTo>
                  <a:lnTo>
                    <a:pt x="1866" y="12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434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1" name="object 2631" descr=""/>
            <p:cNvSpPr/>
            <p:nvPr/>
          </p:nvSpPr>
          <p:spPr>
            <a:xfrm>
              <a:off x="1925549" y="55075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27" y="0"/>
                  </a:moveTo>
                  <a:lnTo>
                    <a:pt x="622" y="0"/>
                  </a:lnTo>
                  <a:lnTo>
                    <a:pt x="330" y="25"/>
                  </a:lnTo>
                  <a:lnTo>
                    <a:pt x="25" y="63"/>
                  </a:lnTo>
                  <a:lnTo>
                    <a:pt x="0" y="419"/>
                  </a:lnTo>
                  <a:lnTo>
                    <a:pt x="0" y="762"/>
                  </a:lnTo>
                  <a:lnTo>
                    <a:pt x="38" y="111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445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2" name="object 2632" descr=""/>
            <p:cNvSpPr/>
            <p:nvPr/>
          </p:nvSpPr>
          <p:spPr>
            <a:xfrm>
              <a:off x="1924860" y="5522247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1244" y="0"/>
                  </a:moveTo>
                  <a:lnTo>
                    <a:pt x="419" y="266"/>
                  </a:lnTo>
                  <a:lnTo>
                    <a:pt x="0" y="723"/>
                  </a:lnTo>
                  <a:lnTo>
                    <a:pt x="444" y="1612"/>
                  </a:lnTo>
                  <a:lnTo>
                    <a:pt x="507" y="1955"/>
                  </a:lnTo>
                  <a:lnTo>
                    <a:pt x="660" y="2247"/>
                  </a:lnTo>
                  <a:lnTo>
                    <a:pt x="888" y="2501"/>
                  </a:lnTo>
                  <a:lnTo>
                    <a:pt x="1638" y="2413"/>
                  </a:lnTo>
                  <a:lnTo>
                    <a:pt x="2400" y="2374"/>
                  </a:lnTo>
                  <a:lnTo>
                    <a:pt x="2666" y="1460"/>
                  </a:lnTo>
                  <a:lnTo>
                    <a:pt x="2527" y="635"/>
                  </a:lnTo>
                  <a:lnTo>
                    <a:pt x="2019" y="190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336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3" name="object 2633" descr=""/>
            <p:cNvSpPr/>
            <p:nvPr/>
          </p:nvSpPr>
          <p:spPr>
            <a:xfrm>
              <a:off x="1926380" y="552200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558" y="0"/>
                  </a:moveTo>
                  <a:lnTo>
                    <a:pt x="381" y="165"/>
                  </a:lnTo>
                  <a:lnTo>
                    <a:pt x="190" y="330"/>
                  </a:lnTo>
                  <a:lnTo>
                    <a:pt x="0" y="508"/>
                  </a:lnTo>
                  <a:lnTo>
                    <a:pt x="381" y="901"/>
                  </a:lnTo>
                  <a:lnTo>
                    <a:pt x="762" y="1308"/>
                  </a:lnTo>
                  <a:lnTo>
                    <a:pt x="1143" y="1701"/>
                  </a:lnTo>
                  <a:lnTo>
                    <a:pt x="1536" y="1574"/>
                  </a:lnTo>
                  <a:lnTo>
                    <a:pt x="1930" y="1460"/>
                  </a:lnTo>
                  <a:lnTo>
                    <a:pt x="2324" y="1333"/>
                  </a:lnTo>
                  <a:lnTo>
                    <a:pt x="1943" y="1041"/>
                  </a:lnTo>
                  <a:lnTo>
                    <a:pt x="1549" y="749"/>
                  </a:lnTo>
                  <a:lnTo>
                    <a:pt x="1168" y="45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70A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4" name="object 2634" descr=""/>
            <p:cNvSpPr/>
            <p:nvPr/>
          </p:nvSpPr>
          <p:spPr>
            <a:xfrm>
              <a:off x="1924364" y="55212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952" y="0"/>
                  </a:moveTo>
                  <a:lnTo>
                    <a:pt x="228" y="533"/>
                  </a:lnTo>
                  <a:lnTo>
                    <a:pt x="0" y="1803"/>
                  </a:lnTo>
                  <a:lnTo>
                    <a:pt x="622" y="2324"/>
                  </a:lnTo>
                  <a:lnTo>
                    <a:pt x="939" y="2578"/>
                  </a:lnTo>
                  <a:lnTo>
                    <a:pt x="2019" y="1231"/>
                  </a:lnTo>
                  <a:lnTo>
                    <a:pt x="2539" y="1155"/>
                  </a:lnTo>
                  <a:lnTo>
                    <a:pt x="2679" y="774"/>
                  </a:lnTo>
                  <a:lnTo>
                    <a:pt x="2590" y="495"/>
                  </a:lnTo>
                  <a:lnTo>
                    <a:pt x="2235" y="29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983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5" name="object 2635" descr=""/>
            <p:cNvSpPr/>
            <p:nvPr/>
          </p:nvSpPr>
          <p:spPr>
            <a:xfrm>
              <a:off x="1927555" y="551488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715" y="673"/>
                  </a:moveTo>
                  <a:lnTo>
                    <a:pt x="5664" y="431"/>
                  </a:lnTo>
                  <a:lnTo>
                    <a:pt x="5410" y="139"/>
                  </a:lnTo>
                  <a:lnTo>
                    <a:pt x="4305" y="0"/>
                  </a:lnTo>
                  <a:lnTo>
                    <a:pt x="3276" y="228"/>
                  </a:lnTo>
                  <a:lnTo>
                    <a:pt x="2705" y="762"/>
                  </a:lnTo>
                  <a:lnTo>
                    <a:pt x="2667" y="1346"/>
                  </a:lnTo>
                  <a:lnTo>
                    <a:pt x="3009" y="1879"/>
                  </a:lnTo>
                  <a:lnTo>
                    <a:pt x="0" y="3530"/>
                  </a:lnTo>
                  <a:lnTo>
                    <a:pt x="1003" y="4279"/>
                  </a:lnTo>
                  <a:lnTo>
                    <a:pt x="2209" y="4216"/>
                  </a:lnTo>
                  <a:lnTo>
                    <a:pt x="3365" y="4305"/>
                  </a:lnTo>
                  <a:lnTo>
                    <a:pt x="3517" y="2463"/>
                  </a:lnTo>
                  <a:lnTo>
                    <a:pt x="4064" y="1993"/>
                  </a:lnTo>
                  <a:lnTo>
                    <a:pt x="4610" y="1536"/>
                  </a:lnTo>
                  <a:lnTo>
                    <a:pt x="5156" y="1066"/>
                  </a:lnTo>
                  <a:lnTo>
                    <a:pt x="5283" y="1066"/>
                  </a:lnTo>
                  <a:lnTo>
                    <a:pt x="5422" y="990"/>
                  </a:lnTo>
                  <a:lnTo>
                    <a:pt x="5715" y="673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6" name="object 2636" descr=""/>
            <p:cNvSpPr/>
            <p:nvPr/>
          </p:nvSpPr>
          <p:spPr>
            <a:xfrm>
              <a:off x="1932585" y="551741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104" y="0"/>
                  </a:moveTo>
                  <a:lnTo>
                    <a:pt x="50" y="1155"/>
                  </a:lnTo>
                  <a:lnTo>
                    <a:pt x="0" y="1511"/>
                  </a:lnTo>
                  <a:lnTo>
                    <a:pt x="215" y="1905"/>
                  </a:lnTo>
                  <a:lnTo>
                    <a:pt x="1549" y="1866"/>
                  </a:lnTo>
                  <a:lnTo>
                    <a:pt x="1396" y="1244"/>
                  </a:lnTo>
                  <a:lnTo>
                    <a:pt x="1257" y="622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DA75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7" name="object 2637" descr=""/>
            <p:cNvSpPr/>
            <p:nvPr/>
          </p:nvSpPr>
          <p:spPr>
            <a:xfrm>
              <a:off x="1931885" y="55182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054" y="0"/>
                  </a:moveTo>
                  <a:lnTo>
                    <a:pt x="0" y="927"/>
                  </a:lnTo>
                  <a:lnTo>
                    <a:pt x="304" y="990"/>
                  </a:lnTo>
                  <a:lnTo>
                    <a:pt x="609" y="1041"/>
                  </a:lnTo>
                  <a:lnTo>
                    <a:pt x="914" y="1079"/>
                  </a:lnTo>
                  <a:lnTo>
                    <a:pt x="965" y="711"/>
                  </a:lnTo>
                  <a:lnTo>
                    <a:pt x="1003" y="35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6F89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8" name="object 2638" descr=""/>
            <p:cNvSpPr/>
            <p:nvPr/>
          </p:nvSpPr>
          <p:spPr>
            <a:xfrm>
              <a:off x="1932714" y="55146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914" y="0"/>
                  </a:moveTo>
                  <a:lnTo>
                    <a:pt x="571" y="25"/>
                  </a:lnTo>
                  <a:lnTo>
                    <a:pt x="266" y="393"/>
                  </a:lnTo>
                  <a:lnTo>
                    <a:pt x="215" y="723"/>
                  </a:lnTo>
                  <a:lnTo>
                    <a:pt x="139" y="1028"/>
                  </a:lnTo>
                  <a:lnTo>
                    <a:pt x="0" y="1320"/>
                  </a:lnTo>
                  <a:lnTo>
                    <a:pt x="647" y="1231"/>
                  </a:lnTo>
                  <a:lnTo>
                    <a:pt x="1079" y="876"/>
                  </a:lnTo>
                  <a:lnTo>
                    <a:pt x="1295" y="26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4A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9" name="object 2639" descr=""/>
            <p:cNvSpPr/>
            <p:nvPr/>
          </p:nvSpPr>
          <p:spPr>
            <a:xfrm>
              <a:off x="1932980" y="5513940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85" y="0"/>
                  </a:moveTo>
                  <a:lnTo>
                    <a:pt x="25" y="0"/>
                  </a:lnTo>
                  <a:lnTo>
                    <a:pt x="25" y="355"/>
                  </a:lnTo>
                  <a:lnTo>
                    <a:pt x="0" y="1066"/>
                  </a:lnTo>
                  <a:lnTo>
                    <a:pt x="355" y="1066"/>
                  </a:lnTo>
                  <a:lnTo>
                    <a:pt x="685" y="1028"/>
                  </a:lnTo>
                  <a:lnTo>
                    <a:pt x="1028" y="952"/>
                  </a:lnTo>
                  <a:lnTo>
                    <a:pt x="1130" y="635"/>
                  </a:lnTo>
                  <a:lnTo>
                    <a:pt x="1130" y="317"/>
                  </a:lnTo>
                  <a:lnTo>
                    <a:pt x="1015" y="12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EAB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0" name="object 2640" descr=""/>
            <p:cNvSpPr/>
            <p:nvPr/>
          </p:nvSpPr>
          <p:spPr>
            <a:xfrm>
              <a:off x="1924594" y="5512882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1168" y="0"/>
                  </a:moveTo>
                  <a:lnTo>
                    <a:pt x="508" y="241"/>
                  </a:lnTo>
                  <a:lnTo>
                    <a:pt x="0" y="825"/>
                  </a:lnTo>
                  <a:lnTo>
                    <a:pt x="12" y="1346"/>
                  </a:lnTo>
                  <a:lnTo>
                    <a:pt x="165" y="1803"/>
                  </a:lnTo>
                  <a:lnTo>
                    <a:pt x="495" y="2209"/>
                  </a:lnTo>
                  <a:lnTo>
                    <a:pt x="1130" y="2616"/>
                  </a:lnTo>
                  <a:lnTo>
                    <a:pt x="1879" y="2730"/>
                  </a:lnTo>
                  <a:lnTo>
                    <a:pt x="2387" y="2667"/>
                  </a:lnTo>
                  <a:lnTo>
                    <a:pt x="2819" y="2438"/>
                  </a:lnTo>
                  <a:lnTo>
                    <a:pt x="3175" y="2070"/>
                  </a:lnTo>
                  <a:lnTo>
                    <a:pt x="1930" y="25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ADB6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1" name="object 2641" descr=""/>
            <p:cNvSpPr/>
            <p:nvPr/>
          </p:nvSpPr>
          <p:spPr>
            <a:xfrm>
              <a:off x="1927941" y="551506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968" y="0"/>
                  </a:moveTo>
                  <a:lnTo>
                    <a:pt x="1536" y="0"/>
                  </a:lnTo>
                  <a:lnTo>
                    <a:pt x="1104" y="12"/>
                  </a:lnTo>
                  <a:lnTo>
                    <a:pt x="673" y="12"/>
                  </a:lnTo>
                  <a:lnTo>
                    <a:pt x="381" y="342"/>
                  </a:lnTo>
                  <a:lnTo>
                    <a:pt x="177" y="723"/>
                  </a:lnTo>
                  <a:lnTo>
                    <a:pt x="50" y="1155"/>
                  </a:lnTo>
                  <a:lnTo>
                    <a:pt x="0" y="1841"/>
                  </a:lnTo>
                  <a:lnTo>
                    <a:pt x="203" y="2425"/>
                  </a:lnTo>
                  <a:lnTo>
                    <a:pt x="673" y="2933"/>
                  </a:lnTo>
                  <a:lnTo>
                    <a:pt x="1371" y="2793"/>
                  </a:lnTo>
                  <a:lnTo>
                    <a:pt x="1765" y="2298"/>
                  </a:lnTo>
                  <a:lnTo>
                    <a:pt x="2070" y="1714"/>
                  </a:lnTo>
                  <a:lnTo>
                    <a:pt x="2400" y="1117"/>
                  </a:lnTo>
                  <a:lnTo>
                    <a:pt x="2451" y="546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2" name="object 2642" descr=""/>
            <p:cNvSpPr/>
            <p:nvPr/>
          </p:nvSpPr>
          <p:spPr>
            <a:xfrm>
              <a:off x="1926207" y="551495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562" y="0"/>
                  </a:moveTo>
                  <a:lnTo>
                    <a:pt x="723" y="101"/>
                  </a:lnTo>
                  <a:lnTo>
                    <a:pt x="304" y="139"/>
                  </a:lnTo>
                  <a:lnTo>
                    <a:pt x="25" y="520"/>
                  </a:lnTo>
                  <a:lnTo>
                    <a:pt x="1460" y="1739"/>
                  </a:lnTo>
                  <a:lnTo>
                    <a:pt x="1904" y="1650"/>
                  </a:lnTo>
                  <a:lnTo>
                    <a:pt x="2247" y="1422"/>
                  </a:lnTo>
                  <a:lnTo>
                    <a:pt x="2514" y="1054"/>
                  </a:lnTo>
                  <a:lnTo>
                    <a:pt x="2539" y="736"/>
                  </a:lnTo>
                  <a:lnTo>
                    <a:pt x="2501" y="431"/>
                  </a:lnTo>
                  <a:lnTo>
                    <a:pt x="2400" y="126"/>
                  </a:lnTo>
                  <a:lnTo>
                    <a:pt x="2120" y="76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199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3" name="object 2643" descr=""/>
            <p:cNvSpPr/>
            <p:nvPr/>
          </p:nvSpPr>
          <p:spPr>
            <a:xfrm>
              <a:off x="1929909" y="551504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317" y="0"/>
                  </a:moveTo>
                  <a:lnTo>
                    <a:pt x="0" y="25"/>
                  </a:lnTo>
                  <a:lnTo>
                    <a:pt x="38" y="596"/>
                  </a:lnTo>
                  <a:lnTo>
                    <a:pt x="63" y="1168"/>
                  </a:lnTo>
                  <a:lnTo>
                    <a:pt x="101" y="1739"/>
                  </a:lnTo>
                  <a:lnTo>
                    <a:pt x="317" y="1752"/>
                  </a:lnTo>
                  <a:lnTo>
                    <a:pt x="533" y="1777"/>
                  </a:lnTo>
                  <a:lnTo>
                    <a:pt x="736" y="1828"/>
                  </a:lnTo>
                  <a:lnTo>
                    <a:pt x="927" y="63"/>
                  </a:lnTo>
                  <a:lnTo>
                    <a:pt x="622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2CD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4" name="object 2644" descr=""/>
            <p:cNvSpPr/>
            <p:nvPr/>
          </p:nvSpPr>
          <p:spPr>
            <a:xfrm>
              <a:off x="1930015" y="552133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241" y="0"/>
                  </a:moveTo>
                  <a:lnTo>
                    <a:pt x="0" y="12"/>
                  </a:lnTo>
                  <a:lnTo>
                    <a:pt x="38" y="380"/>
                  </a:lnTo>
                  <a:lnTo>
                    <a:pt x="88" y="1104"/>
                  </a:lnTo>
                  <a:lnTo>
                    <a:pt x="292" y="1155"/>
                  </a:lnTo>
                  <a:lnTo>
                    <a:pt x="495" y="1181"/>
                  </a:lnTo>
                  <a:lnTo>
                    <a:pt x="698" y="1168"/>
                  </a:lnTo>
                  <a:lnTo>
                    <a:pt x="736" y="2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8A0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5" name="object 2645" descr=""/>
            <p:cNvSpPr/>
            <p:nvPr/>
          </p:nvSpPr>
          <p:spPr>
            <a:xfrm>
              <a:off x="1926606" y="55215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36" y="901"/>
                  </a:moveTo>
                  <a:lnTo>
                    <a:pt x="622" y="901"/>
                  </a:lnTo>
                  <a:lnTo>
                    <a:pt x="939" y="939"/>
                  </a:lnTo>
                  <a:close/>
                </a:path>
                <a:path w="1269" h="1270">
                  <a:moveTo>
                    <a:pt x="584" y="0"/>
                  </a:moveTo>
                  <a:lnTo>
                    <a:pt x="292" y="0"/>
                  </a:lnTo>
                  <a:lnTo>
                    <a:pt x="0" y="50"/>
                  </a:lnTo>
                  <a:lnTo>
                    <a:pt x="292" y="914"/>
                  </a:lnTo>
                  <a:lnTo>
                    <a:pt x="622" y="901"/>
                  </a:lnTo>
                  <a:lnTo>
                    <a:pt x="936" y="901"/>
                  </a:lnTo>
                  <a:lnTo>
                    <a:pt x="876" y="7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9AB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6" name="object 2646" descr=""/>
            <p:cNvSpPr/>
            <p:nvPr/>
          </p:nvSpPr>
          <p:spPr>
            <a:xfrm>
              <a:off x="1922480" y="551284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914" y="0"/>
                  </a:moveTo>
                  <a:lnTo>
                    <a:pt x="368" y="101"/>
                  </a:lnTo>
                  <a:lnTo>
                    <a:pt x="105" y="317"/>
                  </a:lnTo>
                  <a:lnTo>
                    <a:pt x="0" y="990"/>
                  </a:lnTo>
                  <a:lnTo>
                    <a:pt x="406" y="1016"/>
                  </a:lnTo>
                  <a:lnTo>
                    <a:pt x="800" y="927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9FB9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7" name="object 2647" descr=""/>
            <p:cNvSpPr/>
            <p:nvPr/>
          </p:nvSpPr>
          <p:spPr>
            <a:xfrm>
              <a:off x="1923296" y="551436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1028" y="0"/>
                  </a:moveTo>
                  <a:lnTo>
                    <a:pt x="393" y="634"/>
                  </a:lnTo>
                  <a:lnTo>
                    <a:pt x="0" y="1638"/>
                  </a:lnTo>
                  <a:lnTo>
                    <a:pt x="774" y="3098"/>
                  </a:lnTo>
                  <a:lnTo>
                    <a:pt x="1168" y="3822"/>
                  </a:lnTo>
                  <a:lnTo>
                    <a:pt x="1523" y="3924"/>
                  </a:lnTo>
                  <a:lnTo>
                    <a:pt x="1879" y="4013"/>
                  </a:lnTo>
                  <a:lnTo>
                    <a:pt x="2235" y="4114"/>
                  </a:lnTo>
                  <a:lnTo>
                    <a:pt x="2578" y="3822"/>
                  </a:lnTo>
                  <a:lnTo>
                    <a:pt x="2832" y="3467"/>
                  </a:lnTo>
                  <a:lnTo>
                    <a:pt x="2984" y="3047"/>
                  </a:lnTo>
                  <a:lnTo>
                    <a:pt x="3047" y="2590"/>
                  </a:lnTo>
                  <a:lnTo>
                    <a:pt x="2971" y="2158"/>
                  </a:lnTo>
                  <a:lnTo>
                    <a:pt x="2806" y="1752"/>
                  </a:lnTo>
                  <a:lnTo>
                    <a:pt x="2743" y="1308"/>
                  </a:lnTo>
                  <a:lnTo>
                    <a:pt x="2616" y="888"/>
                  </a:lnTo>
                  <a:lnTo>
                    <a:pt x="2412" y="495"/>
                  </a:lnTo>
                  <a:lnTo>
                    <a:pt x="2260" y="647"/>
                  </a:lnTo>
                  <a:lnTo>
                    <a:pt x="1650" y="114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3B8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8" name="object 2648" descr=""/>
            <p:cNvSpPr/>
            <p:nvPr/>
          </p:nvSpPr>
          <p:spPr>
            <a:xfrm>
              <a:off x="1923525" y="55137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1066" y="0"/>
                  </a:moveTo>
                  <a:lnTo>
                    <a:pt x="761" y="177"/>
                  </a:lnTo>
                  <a:lnTo>
                    <a:pt x="444" y="292"/>
                  </a:lnTo>
                  <a:lnTo>
                    <a:pt x="101" y="368"/>
                  </a:lnTo>
                  <a:lnTo>
                    <a:pt x="0" y="685"/>
                  </a:lnTo>
                  <a:lnTo>
                    <a:pt x="25" y="990"/>
                  </a:lnTo>
                  <a:lnTo>
                    <a:pt x="165" y="1282"/>
                  </a:lnTo>
                  <a:lnTo>
                    <a:pt x="787" y="1295"/>
                  </a:lnTo>
                  <a:lnTo>
                    <a:pt x="1409" y="1295"/>
                  </a:lnTo>
                  <a:lnTo>
                    <a:pt x="2031" y="1308"/>
                  </a:lnTo>
                  <a:lnTo>
                    <a:pt x="2019" y="647"/>
                  </a:lnTo>
                  <a:lnTo>
                    <a:pt x="1663" y="241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293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9" name="object 2649" descr=""/>
            <p:cNvSpPr/>
            <p:nvPr/>
          </p:nvSpPr>
          <p:spPr>
            <a:xfrm>
              <a:off x="1925532" y="551600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187" y="0"/>
                  </a:moveTo>
                  <a:lnTo>
                    <a:pt x="2832" y="12"/>
                  </a:lnTo>
                  <a:lnTo>
                    <a:pt x="2489" y="88"/>
                  </a:lnTo>
                  <a:lnTo>
                    <a:pt x="2159" y="215"/>
                  </a:lnTo>
                  <a:lnTo>
                    <a:pt x="1574" y="736"/>
                  </a:lnTo>
                  <a:lnTo>
                    <a:pt x="596" y="330"/>
                  </a:lnTo>
                  <a:lnTo>
                    <a:pt x="139" y="1104"/>
                  </a:lnTo>
                  <a:lnTo>
                    <a:pt x="88" y="1562"/>
                  </a:lnTo>
                  <a:lnTo>
                    <a:pt x="50" y="2019"/>
                  </a:lnTo>
                  <a:lnTo>
                    <a:pt x="0" y="2476"/>
                  </a:lnTo>
                  <a:lnTo>
                    <a:pt x="711" y="3378"/>
                  </a:lnTo>
                  <a:lnTo>
                    <a:pt x="1346" y="2222"/>
                  </a:lnTo>
                  <a:lnTo>
                    <a:pt x="2019" y="2400"/>
                  </a:lnTo>
                  <a:lnTo>
                    <a:pt x="2374" y="2260"/>
                  </a:lnTo>
                  <a:lnTo>
                    <a:pt x="2730" y="2133"/>
                  </a:lnTo>
                  <a:lnTo>
                    <a:pt x="3086" y="1993"/>
                  </a:lnTo>
                  <a:lnTo>
                    <a:pt x="3124" y="1333"/>
                  </a:lnTo>
                  <a:lnTo>
                    <a:pt x="3149" y="660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254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0" name="object 2650" descr=""/>
            <p:cNvSpPr/>
            <p:nvPr/>
          </p:nvSpPr>
          <p:spPr>
            <a:xfrm>
              <a:off x="1925641" y="5514856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63" y="0"/>
                  </a:moveTo>
                  <a:lnTo>
                    <a:pt x="38" y="380"/>
                  </a:lnTo>
                  <a:lnTo>
                    <a:pt x="25" y="749"/>
                  </a:lnTo>
                  <a:lnTo>
                    <a:pt x="0" y="1117"/>
                  </a:lnTo>
                  <a:lnTo>
                    <a:pt x="355" y="1612"/>
                  </a:lnTo>
                  <a:lnTo>
                    <a:pt x="723" y="1650"/>
                  </a:lnTo>
                  <a:lnTo>
                    <a:pt x="1092" y="1142"/>
                  </a:lnTo>
                  <a:lnTo>
                    <a:pt x="939" y="546"/>
                  </a:lnTo>
                  <a:lnTo>
                    <a:pt x="876" y="241"/>
                  </a:lnTo>
                  <a:lnTo>
                    <a:pt x="596" y="165"/>
                  </a:lnTo>
                  <a:lnTo>
                    <a:pt x="330" y="8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E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1" name="object 2651" descr=""/>
            <p:cNvSpPr/>
            <p:nvPr/>
          </p:nvSpPr>
          <p:spPr>
            <a:xfrm>
              <a:off x="1925641" y="551597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0" y="0"/>
                  </a:moveTo>
                  <a:lnTo>
                    <a:pt x="12" y="381"/>
                  </a:lnTo>
                  <a:lnTo>
                    <a:pt x="12" y="749"/>
                  </a:lnTo>
                  <a:lnTo>
                    <a:pt x="25" y="1130"/>
                  </a:lnTo>
                  <a:lnTo>
                    <a:pt x="825" y="1143"/>
                  </a:lnTo>
                  <a:lnTo>
                    <a:pt x="1549" y="952"/>
                  </a:lnTo>
                  <a:lnTo>
                    <a:pt x="2044" y="254"/>
                  </a:lnTo>
                  <a:lnTo>
                    <a:pt x="1739" y="139"/>
                  </a:lnTo>
                  <a:lnTo>
                    <a:pt x="1422" y="63"/>
                  </a:lnTo>
                  <a:lnTo>
                    <a:pt x="1092" y="25"/>
                  </a:lnTo>
                  <a:lnTo>
                    <a:pt x="723" y="12"/>
                  </a:lnTo>
                  <a:lnTo>
                    <a:pt x="36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5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2" name="object 2652" descr=""/>
            <p:cNvSpPr/>
            <p:nvPr/>
          </p:nvSpPr>
          <p:spPr>
            <a:xfrm>
              <a:off x="1921939" y="5328840"/>
              <a:ext cx="180975" cy="141605"/>
            </a:xfrm>
            <a:custGeom>
              <a:avLst/>
              <a:gdLst/>
              <a:ahLst/>
              <a:cxnLst/>
              <a:rect l="l" t="t" r="r" b="b"/>
              <a:pathLst>
                <a:path w="180975" h="141604">
                  <a:moveTo>
                    <a:pt x="92456" y="0"/>
                  </a:moveTo>
                  <a:lnTo>
                    <a:pt x="36961" y="13840"/>
                  </a:lnTo>
                  <a:lnTo>
                    <a:pt x="6492" y="45120"/>
                  </a:lnTo>
                  <a:lnTo>
                    <a:pt x="0" y="66156"/>
                  </a:lnTo>
                  <a:lnTo>
                    <a:pt x="2321" y="90042"/>
                  </a:lnTo>
                  <a:lnTo>
                    <a:pt x="15219" y="111174"/>
                  </a:lnTo>
                  <a:lnTo>
                    <a:pt x="36649" y="127767"/>
                  </a:lnTo>
                  <a:lnTo>
                    <a:pt x="64566" y="138038"/>
                  </a:lnTo>
                  <a:lnTo>
                    <a:pt x="88999" y="141149"/>
                  </a:lnTo>
                  <a:lnTo>
                    <a:pt x="112850" y="139533"/>
                  </a:lnTo>
                  <a:lnTo>
                    <a:pt x="135756" y="132512"/>
                  </a:lnTo>
                  <a:lnTo>
                    <a:pt x="157352" y="119407"/>
                  </a:lnTo>
                  <a:lnTo>
                    <a:pt x="172730" y="102348"/>
                  </a:lnTo>
                  <a:lnTo>
                    <a:pt x="180495" y="82254"/>
                  </a:lnTo>
                  <a:lnTo>
                    <a:pt x="180187" y="60858"/>
                  </a:lnTo>
                  <a:lnTo>
                    <a:pt x="171348" y="39892"/>
                  </a:lnTo>
                  <a:lnTo>
                    <a:pt x="149692" y="17366"/>
                  </a:lnTo>
                  <a:lnTo>
                    <a:pt x="122520" y="4257"/>
                  </a:lnTo>
                  <a:lnTo>
                    <a:pt x="92456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3" name="object 2653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1963851" y="5399162"/>
              <a:ext cx="110096" cy="67512"/>
            </a:xfrm>
            <a:prstGeom prst="rect">
              <a:avLst/>
            </a:prstGeom>
          </p:spPr>
        </p:pic>
        <p:sp>
          <p:nvSpPr>
            <p:cNvPr id="2654" name="object 2654" descr=""/>
            <p:cNvSpPr/>
            <p:nvPr/>
          </p:nvSpPr>
          <p:spPr>
            <a:xfrm>
              <a:off x="1987016" y="5432652"/>
              <a:ext cx="62230" cy="30480"/>
            </a:xfrm>
            <a:custGeom>
              <a:avLst/>
              <a:gdLst/>
              <a:ahLst/>
              <a:cxnLst/>
              <a:rect l="l" t="t" r="r" b="b"/>
              <a:pathLst>
                <a:path w="62230" h="30479">
                  <a:moveTo>
                    <a:pt x="3187" y="20713"/>
                  </a:moveTo>
                  <a:lnTo>
                    <a:pt x="0" y="20904"/>
                  </a:lnTo>
                  <a:lnTo>
                    <a:pt x="25" y="21463"/>
                  </a:lnTo>
                  <a:lnTo>
                    <a:pt x="127" y="22021"/>
                  </a:lnTo>
                  <a:lnTo>
                    <a:pt x="279" y="22567"/>
                  </a:lnTo>
                  <a:lnTo>
                    <a:pt x="1168" y="21818"/>
                  </a:lnTo>
                  <a:lnTo>
                    <a:pt x="2133" y="21196"/>
                  </a:lnTo>
                  <a:lnTo>
                    <a:pt x="3187" y="20713"/>
                  </a:lnTo>
                  <a:close/>
                </a:path>
                <a:path w="62230" h="30479">
                  <a:moveTo>
                    <a:pt x="3390" y="19646"/>
                  </a:moveTo>
                  <a:lnTo>
                    <a:pt x="2374" y="19189"/>
                  </a:lnTo>
                  <a:lnTo>
                    <a:pt x="1346" y="18745"/>
                  </a:lnTo>
                  <a:lnTo>
                    <a:pt x="317" y="18288"/>
                  </a:lnTo>
                  <a:lnTo>
                    <a:pt x="165" y="18796"/>
                  </a:lnTo>
                  <a:lnTo>
                    <a:pt x="76" y="19316"/>
                  </a:lnTo>
                  <a:lnTo>
                    <a:pt x="25" y="19837"/>
                  </a:lnTo>
                  <a:lnTo>
                    <a:pt x="1143" y="19773"/>
                  </a:lnTo>
                  <a:lnTo>
                    <a:pt x="2273" y="19697"/>
                  </a:lnTo>
                  <a:lnTo>
                    <a:pt x="3390" y="19646"/>
                  </a:lnTo>
                  <a:close/>
                </a:path>
                <a:path w="62230" h="30479">
                  <a:moveTo>
                    <a:pt x="7886" y="20510"/>
                  </a:moveTo>
                  <a:lnTo>
                    <a:pt x="6362" y="20561"/>
                  </a:lnTo>
                  <a:lnTo>
                    <a:pt x="6210" y="20637"/>
                  </a:lnTo>
                  <a:lnTo>
                    <a:pt x="4038" y="21196"/>
                  </a:lnTo>
                  <a:lnTo>
                    <a:pt x="2222" y="22301"/>
                  </a:lnTo>
                  <a:lnTo>
                    <a:pt x="762" y="23812"/>
                  </a:lnTo>
                  <a:lnTo>
                    <a:pt x="1155" y="24638"/>
                  </a:lnTo>
                  <a:lnTo>
                    <a:pt x="1676" y="25412"/>
                  </a:lnTo>
                  <a:lnTo>
                    <a:pt x="2298" y="26123"/>
                  </a:lnTo>
                  <a:lnTo>
                    <a:pt x="3632" y="23749"/>
                  </a:lnTo>
                  <a:lnTo>
                    <a:pt x="5524" y="21856"/>
                  </a:lnTo>
                  <a:lnTo>
                    <a:pt x="7886" y="20510"/>
                  </a:lnTo>
                  <a:close/>
                </a:path>
                <a:path w="62230" h="30479">
                  <a:moveTo>
                    <a:pt x="8686" y="19431"/>
                  </a:moveTo>
                  <a:lnTo>
                    <a:pt x="6350" y="18351"/>
                  </a:lnTo>
                  <a:lnTo>
                    <a:pt x="4419" y="16700"/>
                  </a:lnTo>
                  <a:lnTo>
                    <a:pt x="2997" y="14630"/>
                  </a:lnTo>
                  <a:lnTo>
                    <a:pt x="1981" y="15303"/>
                  </a:lnTo>
                  <a:lnTo>
                    <a:pt x="1219" y="16230"/>
                  </a:lnTo>
                  <a:lnTo>
                    <a:pt x="711" y="17297"/>
                  </a:lnTo>
                  <a:lnTo>
                    <a:pt x="5765" y="19532"/>
                  </a:lnTo>
                  <a:lnTo>
                    <a:pt x="7708" y="19456"/>
                  </a:lnTo>
                  <a:lnTo>
                    <a:pt x="8686" y="19431"/>
                  </a:lnTo>
                  <a:close/>
                </a:path>
                <a:path w="62230" h="30479">
                  <a:moveTo>
                    <a:pt x="11658" y="19367"/>
                  </a:moveTo>
                  <a:lnTo>
                    <a:pt x="10083" y="17741"/>
                  </a:lnTo>
                  <a:lnTo>
                    <a:pt x="8813" y="15887"/>
                  </a:lnTo>
                  <a:lnTo>
                    <a:pt x="7886" y="13830"/>
                  </a:lnTo>
                  <a:lnTo>
                    <a:pt x="6705" y="13512"/>
                  </a:lnTo>
                  <a:lnTo>
                    <a:pt x="5448" y="13512"/>
                  </a:lnTo>
                  <a:lnTo>
                    <a:pt x="4076" y="14058"/>
                  </a:lnTo>
                  <a:lnTo>
                    <a:pt x="5537" y="16433"/>
                  </a:lnTo>
                  <a:lnTo>
                    <a:pt x="7670" y="18275"/>
                  </a:lnTo>
                  <a:lnTo>
                    <a:pt x="10312" y="19380"/>
                  </a:lnTo>
                  <a:lnTo>
                    <a:pt x="10756" y="19367"/>
                  </a:lnTo>
                  <a:lnTo>
                    <a:pt x="11214" y="19380"/>
                  </a:lnTo>
                  <a:lnTo>
                    <a:pt x="11658" y="19367"/>
                  </a:lnTo>
                  <a:close/>
                </a:path>
                <a:path w="62230" h="30479">
                  <a:moveTo>
                    <a:pt x="11722" y="20421"/>
                  </a:moveTo>
                  <a:lnTo>
                    <a:pt x="9817" y="20459"/>
                  </a:lnTo>
                  <a:lnTo>
                    <a:pt x="7048" y="21856"/>
                  </a:lnTo>
                  <a:lnTo>
                    <a:pt x="4889" y="24015"/>
                  </a:lnTo>
                  <a:lnTo>
                    <a:pt x="3429" y="26885"/>
                  </a:lnTo>
                  <a:lnTo>
                    <a:pt x="3263" y="26936"/>
                  </a:lnTo>
                  <a:lnTo>
                    <a:pt x="3060" y="26936"/>
                  </a:lnTo>
                  <a:lnTo>
                    <a:pt x="3492" y="27343"/>
                  </a:lnTo>
                  <a:lnTo>
                    <a:pt x="3949" y="27711"/>
                  </a:lnTo>
                  <a:lnTo>
                    <a:pt x="4445" y="28041"/>
                  </a:lnTo>
                  <a:lnTo>
                    <a:pt x="6540" y="25082"/>
                  </a:lnTo>
                  <a:lnTo>
                    <a:pt x="8813" y="22580"/>
                  </a:lnTo>
                  <a:lnTo>
                    <a:pt x="11722" y="20421"/>
                  </a:lnTo>
                  <a:close/>
                </a:path>
                <a:path w="62230" h="30479">
                  <a:moveTo>
                    <a:pt x="15671" y="19342"/>
                  </a:moveTo>
                  <a:lnTo>
                    <a:pt x="13068" y="16357"/>
                  </a:lnTo>
                  <a:lnTo>
                    <a:pt x="9804" y="14617"/>
                  </a:lnTo>
                  <a:lnTo>
                    <a:pt x="10668" y="16281"/>
                  </a:lnTo>
                  <a:lnTo>
                    <a:pt x="11772" y="17818"/>
                  </a:lnTo>
                  <a:lnTo>
                    <a:pt x="13119" y="19126"/>
                  </a:lnTo>
                  <a:lnTo>
                    <a:pt x="13233" y="19253"/>
                  </a:lnTo>
                  <a:lnTo>
                    <a:pt x="15671" y="19342"/>
                  </a:lnTo>
                  <a:close/>
                </a:path>
                <a:path w="62230" h="30479">
                  <a:moveTo>
                    <a:pt x="16421" y="26568"/>
                  </a:moveTo>
                  <a:lnTo>
                    <a:pt x="15341" y="22390"/>
                  </a:lnTo>
                  <a:lnTo>
                    <a:pt x="14427" y="23190"/>
                  </a:lnTo>
                  <a:lnTo>
                    <a:pt x="11785" y="26365"/>
                  </a:lnTo>
                  <a:lnTo>
                    <a:pt x="9652" y="30010"/>
                  </a:lnTo>
                  <a:lnTo>
                    <a:pt x="11010" y="30099"/>
                  </a:lnTo>
                  <a:lnTo>
                    <a:pt x="12420" y="29870"/>
                  </a:lnTo>
                  <a:lnTo>
                    <a:pt x="16421" y="26568"/>
                  </a:lnTo>
                  <a:close/>
                </a:path>
                <a:path w="62230" h="30479">
                  <a:moveTo>
                    <a:pt x="17538" y="20459"/>
                  </a:moveTo>
                  <a:lnTo>
                    <a:pt x="14770" y="20167"/>
                  </a:lnTo>
                  <a:lnTo>
                    <a:pt x="14820" y="20396"/>
                  </a:lnTo>
                  <a:lnTo>
                    <a:pt x="13601" y="20396"/>
                  </a:lnTo>
                  <a:lnTo>
                    <a:pt x="10299" y="22720"/>
                  </a:lnTo>
                  <a:lnTo>
                    <a:pt x="7861" y="25450"/>
                  </a:lnTo>
                  <a:lnTo>
                    <a:pt x="5575" y="28740"/>
                  </a:lnTo>
                  <a:lnTo>
                    <a:pt x="6413" y="29210"/>
                  </a:lnTo>
                  <a:lnTo>
                    <a:pt x="7289" y="29565"/>
                  </a:lnTo>
                  <a:lnTo>
                    <a:pt x="8191" y="29781"/>
                  </a:lnTo>
                  <a:lnTo>
                    <a:pt x="10261" y="26212"/>
                  </a:lnTo>
                  <a:lnTo>
                    <a:pt x="12827" y="23114"/>
                  </a:lnTo>
                  <a:lnTo>
                    <a:pt x="15011" y="21132"/>
                  </a:lnTo>
                  <a:lnTo>
                    <a:pt x="15341" y="22390"/>
                  </a:lnTo>
                  <a:lnTo>
                    <a:pt x="17538" y="20459"/>
                  </a:lnTo>
                  <a:close/>
                </a:path>
                <a:path w="62230" h="30479">
                  <a:moveTo>
                    <a:pt x="18376" y="19380"/>
                  </a:moveTo>
                  <a:lnTo>
                    <a:pt x="15722" y="19342"/>
                  </a:lnTo>
                  <a:lnTo>
                    <a:pt x="16002" y="19723"/>
                  </a:lnTo>
                  <a:lnTo>
                    <a:pt x="18376" y="19380"/>
                  </a:lnTo>
                  <a:close/>
                </a:path>
                <a:path w="62230" h="30479">
                  <a:moveTo>
                    <a:pt x="20586" y="19418"/>
                  </a:moveTo>
                  <a:lnTo>
                    <a:pt x="20447" y="19253"/>
                  </a:lnTo>
                  <a:lnTo>
                    <a:pt x="20180" y="19126"/>
                  </a:lnTo>
                  <a:lnTo>
                    <a:pt x="18376" y="19380"/>
                  </a:lnTo>
                  <a:lnTo>
                    <a:pt x="20586" y="19418"/>
                  </a:lnTo>
                  <a:close/>
                </a:path>
                <a:path w="62230" h="30479">
                  <a:moveTo>
                    <a:pt x="21323" y="20472"/>
                  </a:moveTo>
                  <a:lnTo>
                    <a:pt x="17589" y="20408"/>
                  </a:lnTo>
                  <a:lnTo>
                    <a:pt x="21031" y="20815"/>
                  </a:lnTo>
                  <a:lnTo>
                    <a:pt x="21259" y="20662"/>
                  </a:lnTo>
                  <a:lnTo>
                    <a:pt x="21323" y="20472"/>
                  </a:lnTo>
                  <a:close/>
                </a:path>
                <a:path w="62230" h="30479">
                  <a:moveTo>
                    <a:pt x="29502" y="3136"/>
                  </a:moveTo>
                  <a:lnTo>
                    <a:pt x="29248" y="2451"/>
                  </a:lnTo>
                  <a:lnTo>
                    <a:pt x="28956" y="1778"/>
                  </a:lnTo>
                  <a:lnTo>
                    <a:pt x="28638" y="1117"/>
                  </a:lnTo>
                  <a:lnTo>
                    <a:pt x="28079" y="1257"/>
                  </a:lnTo>
                  <a:lnTo>
                    <a:pt x="27533" y="1511"/>
                  </a:lnTo>
                  <a:lnTo>
                    <a:pt x="27051" y="1866"/>
                  </a:lnTo>
                  <a:lnTo>
                    <a:pt x="27863" y="2286"/>
                  </a:lnTo>
                  <a:lnTo>
                    <a:pt x="28689" y="2717"/>
                  </a:lnTo>
                  <a:lnTo>
                    <a:pt x="29502" y="3136"/>
                  </a:lnTo>
                  <a:close/>
                </a:path>
                <a:path w="62230" h="30479">
                  <a:moveTo>
                    <a:pt x="30137" y="4978"/>
                  </a:moveTo>
                  <a:lnTo>
                    <a:pt x="29946" y="4356"/>
                  </a:lnTo>
                  <a:lnTo>
                    <a:pt x="26327" y="2501"/>
                  </a:lnTo>
                  <a:lnTo>
                    <a:pt x="26073" y="2768"/>
                  </a:lnTo>
                  <a:lnTo>
                    <a:pt x="25857" y="3073"/>
                  </a:lnTo>
                  <a:lnTo>
                    <a:pt x="25692" y="3403"/>
                  </a:lnTo>
                  <a:lnTo>
                    <a:pt x="27089" y="4432"/>
                  </a:lnTo>
                  <a:lnTo>
                    <a:pt x="28625" y="4953"/>
                  </a:lnTo>
                  <a:lnTo>
                    <a:pt x="30137" y="4978"/>
                  </a:lnTo>
                  <a:close/>
                </a:path>
                <a:path w="62230" h="30479">
                  <a:moveTo>
                    <a:pt x="30949" y="8623"/>
                  </a:moveTo>
                  <a:lnTo>
                    <a:pt x="30810" y="7747"/>
                  </a:lnTo>
                  <a:lnTo>
                    <a:pt x="30632" y="6870"/>
                  </a:lnTo>
                  <a:lnTo>
                    <a:pt x="30416" y="6019"/>
                  </a:lnTo>
                  <a:lnTo>
                    <a:pt x="28676" y="6032"/>
                  </a:lnTo>
                  <a:lnTo>
                    <a:pt x="26924" y="5537"/>
                  </a:lnTo>
                  <a:lnTo>
                    <a:pt x="25336" y="4546"/>
                  </a:lnTo>
                  <a:lnTo>
                    <a:pt x="25273" y="5207"/>
                  </a:lnTo>
                  <a:lnTo>
                    <a:pt x="25412" y="5892"/>
                  </a:lnTo>
                  <a:lnTo>
                    <a:pt x="25869" y="6565"/>
                  </a:lnTo>
                  <a:lnTo>
                    <a:pt x="26822" y="7912"/>
                  </a:lnTo>
                  <a:lnTo>
                    <a:pt x="28879" y="8305"/>
                  </a:lnTo>
                  <a:lnTo>
                    <a:pt x="30365" y="7632"/>
                  </a:lnTo>
                  <a:lnTo>
                    <a:pt x="30492" y="8102"/>
                  </a:lnTo>
                  <a:lnTo>
                    <a:pt x="30581" y="8496"/>
                  </a:lnTo>
                  <a:lnTo>
                    <a:pt x="30746" y="8572"/>
                  </a:lnTo>
                  <a:lnTo>
                    <a:pt x="30949" y="8623"/>
                  </a:lnTo>
                  <a:close/>
                </a:path>
                <a:path w="62230" h="30479">
                  <a:moveTo>
                    <a:pt x="31445" y="1143"/>
                  </a:moveTo>
                  <a:lnTo>
                    <a:pt x="30962" y="1028"/>
                  </a:lnTo>
                  <a:lnTo>
                    <a:pt x="30480" y="965"/>
                  </a:lnTo>
                  <a:lnTo>
                    <a:pt x="30010" y="952"/>
                  </a:lnTo>
                  <a:lnTo>
                    <a:pt x="30226" y="1397"/>
                  </a:lnTo>
                  <a:lnTo>
                    <a:pt x="30467" y="1854"/>
                  </a:lnTo>
                  <a:lnTo>
                    <a:pt x="30657" y="2311"/>
                  </a:lnTo>
                  <a:lnTo>
                    <a:pt x="30924" y="1917"/>
                  </a:lnTo>
                  <a:lnTo>
                    <a:pt x="31178" y="1536"/>
                  </a:lnTo>
                  <a:lnTo>
                    <a:pt x="31445" y="1143"/>
                  </a:lnTo>
                  <a:close/>
                </a:path>
                <a:path w="62230" h="30479">
                  <a:moveTo>
                    <a:pt x="34810" y="3365"/>
                  </a:moveTo>
                  <a:lnTo>
                    <a:pt x="34366" y="2578"/>
                  </a:lnTo>
                  <a:lnTo>
                    <a:pt x="33616" y="1981"/>
                  </a:lnTo>
                  <a:lnTo>
                    <a:pt x="32753" y="1574"/>
                  </a:lnTo>
                  <a:lnTo>
                    <a:pt x="31737" y="3098"/>
                  </a:lnTo>
                  <a:lnTo>
                    <a:pt x="31216" y="3848"/>
                  </a:lnTo>
                  <a:lnTo>
                    <a:pt x="31330" y="4191"/>
                  </a:lnTo>
                  <a:lnTo>
                    <a:pt x="31470" y="4508"/>
                  </a:lnTo>
                  <a:lnTo>
                    <a:pt x="31572" y="4851"/>
                  </a:lnTo>
                  <a:lnTo>
                    <a:pt x="32740" y="4635"/>
                  </a:lnTo>
                  <a:lnTo>
                    <a:pt x="33832" y="4114"/>
                  </a:lnTo>
                  <a:lnTo>
                    <a:pt x="34810" y="3365"/>
                  </a:lnTo>
                  <a:close/>
                </a:path>
                <a:path w="62230" h="30479">
                  <a:moveTo>
                    <a:pt x="35394" y="6235"/>
                  </a:moveTo>
                  <a:lnTo>
                    <a:pt x="35229" y="4622"/>
                  </a:lnTo>
                  <a:lnTo>
                    <a:pt x="34188" y="5270"/>
                  </a:lnTo>
                  <a:lnTo>
                    <a:pt x="33045" y="5715"/>
                  </a:lnTo>
                  <a:lnTo>
                    <a:pt x="31851" y="5905"/>
                  </a:lnTo>
                  <a:lnTo>
                    <a:pt x="32042" y="6604"/>
                  </a:lnTo>
                  <a:lnTo>
                    <a:pt x="32194" y="7327"/>
                  </a:lnTo>
                  <a:lnTo>
                    <a:pt x="32334" y="8039"/>
                  </a:lnTo>
                  <a:lnTo>
                    <a:pt x="32461" y="7861"/>
                  </a:lnTo>
                  <a:lnTo>
                    <a:pt x="32600" y="7696"/>
                  </a:lnTo>
                  <a:lnTo>
                    <a:pt x="32727" y="7518"/>
                  </a:lnTo>
                  <a:lnTo>
                    <a:pt x="32740" y="7302"/>
                  </a:lnTo>
                  <a:lnTo>
                    <a:pt x="32600" y="7213"/>
                  </a:lnTo>
                  <a:lnTo>
                    <a:pt x="34036" y="7188"/>
                  </a:lnTo>
                  <a:lnTo>
                    <a:pt x="35394" y="6235"/>
                  </a:lnTo>
                  <a:close/>
                </a:path>
                <a:path w="62230" h="30479">
                  <a:moveTo>
                    <a:pt x="49187" y="9512"/>
                  </a:moveTo>
                  <a:lnTo>
                    <a:pt x="48704" y="9575"/>
                  </a:lnTo>
                  <a:lnTo>
                    <a:pt x="48260" y="9880"/>
                  </a:lnTo>
                  <a:lnTo>
                    <a:pt x="47790" y="10147"/>
                  </a:lnTo>
                  <a:lnTo>
                    <a:pt x="47358" y="10464"/>
                  </a:lnTo>
                  <a:lnTo>
                    <a:pt x="47688" y="10845"/>
                  </a:lnTo>
                  <a:lnTo>
                    <a:pt x="48018" y="11125"/>
                  </a:lnTo>
                  <a:lnTo>
                    <a:pt x="49187" y="9512"/>
                  </a:lnTo>
                  <a:close/>
                </a:path>
                <a:path w="62230" h="30479">
                  <a:moveTo>
                    <a:pt x="49301" y="4330"/>
                  </a:moveTo>
                  <a:lnTo>
                    <a:pt x="49098" y="2260"/>
                  </a:lnTo>
                  <a:lnTo>
                    <a:pt x="48806" y="2590"/>
                  </a:lnTo>
                  <a:lnTo>
                    <a:pt x="48564" y="2946"/>
                  </a:lnTo>
                  <a:lnTo>
                    <a:pt x="47840" y="4457"/>
                  </a:lnTo>
                  <a:lnTo>
                    <a:pt x="47840" y="5372"/>
                  </a:lnTo>
                  <a:lnTo>
                    <a:pt x="48018" y="6832"/>
                  </a:lnTo>
                  <a:lnTo>
                    <a:pt x="47904" y="7315"/>
                  </a:lnTo>
                  <a:lnTo>
                    <a:pt x="47815" y="8559"/>
                  </a:lnTo>
                  <a:lnTo>
                    <a:pt x="46951" y="8661"/>
                  </a:lnTo>
                  <a:lnTo>
                    <a:pt x="46202" y="9207"/>
                  </a:lnTo>
                  <a:lnTo>
                    <a:pt x="46609" y="9690"/>
                  </a:lnTo>
                  <a:lnTo>
                    <a:pt x="47180" y="9296"/>
                  </a:lnTo>
                  <a:lnTo>
                    <a:pt x="48348" y="8534"/>
                  </a:lnTo>
                  <a:lnTo>
                    <a:pt x="48895" y="6324"/>
                  </a:lnTo>
                  <a:lnTo>
                    <a:pt x="49301" y="4330"/>
                  </a:lnTo>
                  <a:close/>
                </a:path>
                <a:path w="62230" h="30479">
                  <a:moveTo>
                    <a:pt x="49758" y="9436"/>
                  </a:moveTo>
                  <a:lnTo>
                    <a:pt x="49504" y="9080"/>
                  </a:lnTo>
                  <a:lnTo>
                    <a:pt x="49187" y="9512"/>
                  </a:lnTo>
                  <a:lnTo>
                    <a:pt x="49758" y="9436"/>
                  </a:lnTo>
                  <a:close/>
                </a:path>
                <a:path w="62230" h="30479">
                  <a:moveTo>
                    <a:pt x="53505" y="139"/>
                  </a:moveTo>
                  <a:lnTo>
                    <a:pt x="52755" y="266"/>
                  </a:lnTo>
                  <a:lnTo>
                    <a:pt x="51536" y="584"/>
                  </a:lnTo>
                  <a:lnTo>
                    <a:pt x="50698" y="952"/>
                  </a:lnTo>
                  <a:lnTo>
                    <a:pt x="49974" y="1485"/>
                  </a:lnTo>
                  <a:lnTo>
                    <a:pt x="50393" y="3454"/>
                  </a:lnTo>
                  <a:lnTo>
                    <a:pt x="50444" y="5422"/>
                  </a:lnTo>
                  <a:lnTo>
                    <a:pt x="50101" y="7429"/>
                  </a:lnTo>
                  <a:lnTo>
                    <a:pt x="51765" y="6464"/>
                  </a:lnTo>
                  <a:lnTo>
                    <a:pt x="52755" y="4254"/>
                  </a:lnTo>
                  <a:lnTo>
                    <a:pt x="53225" y="2336"/>
                  </a:lnTo>
                  <a:lnTo>
                    <a:pt x="53505" y="139"/>
                  </a:lnTo>
                  <a:close/>
                </a:path>
                <a:path w="62230" h="30479">
                  <a:moveTo>
                    <a:pt x="57454" y="254"/>
                  </a:moveTo>
                  <a:lnTo>
                    <a:pt x="56502" y="63"/>
                  </a:lnTo>
                  <a:lnTo>
                    <a:pt x="55524" y="0"/>
                  </a:lnTo>
                  <a:lnTo>
                    <a:pt x="54571" y="50"/>
                  </a:lnTo>
                  <a:lnTo>
                    <a:pt x="54279" y="2057"/>
                  </a:lnTo>
                  <a:lnTo>
                    <a:pt x="53759" y="3987"/>
                  </a:lnTo>
                  <a:lnTo>
                    <a:pt x="53035" y="5880"/>
                  </a:lnTo>
                  <a:lnTo>
                    <a:pt x="53581" y="5613"/>
                  </a:lnTo>
                  <a:lnTo>
                    <a:pt x="54673" y="5130"/>
                  </a:lnTo>
                  <a:lnTo>
                    <a:pt x="55994" y="3695"/>
                  </a:lnTo>
                  <a:lnTo>
                    <a:pt x="57137" y="2095"/>
                  </a:lnTo>
                  <a:lnTo>
                    <a:pt x="57454" y="254"/>
                  </a:lnTo>
                  <a:close/>
                </a:path>
                <a:path w="62230" h="30479">
                  <a:moveTo>
                    <a:pt x="59664" y="11811"/>
                  </a:moveTo>
                  <a:lnTo>
                    <a:pt x="56515" y="9652"/>
                  </a:lnTo>
                  <a:lnTo>
                    <a:pt x="52781" y="9017"/>
                  </a:lnTo>
                  <a:lnTo>
                    <a:pt x="49758" y="9436"/>
                  </a:lnTo>
                  <a:lnTo>
                    <a:pt x="52031" y="12585"/>
                  </a:lnTo>
                  <a:lnTo>
                    <a:pt x="54254" y="13893"/>
                  </a:lnTo>
                  <a:lnTo>
                    <a:pt x="55651" y="14020"/>
                  </a:lnTo>
                  <a:lnTo>
                    <a:pt x="58039" y="13449"/>
                  </a:lnTo>
                  <a:lnTo>
                    <a:pt x="58940" y="12725"/>
                  </a:lnTo>
                  <a:lnTo>
                    <a:pt x="59664" y="11811"/>
                  </a:lnTo>
                  <a:close/>
                </a:path>
                <a:path w="62230" h="30479">
                  <a:moveTo>
                    <a:pt x="61429" y="8191"/>
                  </a:moveTo>
                  <a:lnTo>
                    <a:pt x="61264" y="8191"/>
                  </a:lnTo>
                  <a:lnTo>
                    <a:pt x="61074" y="8153"/>
                  </a:lnTo>
                  <a:lnTo>
                    <a:pt x="57950" y="6769"/>
                  </a:lnTo>
                  <a:lnTo>
                    <a:pt x="53390" y="7137"/>
                  </a:lnTo>
                  <a:lnTo>
                    <a:pt x="50901" y="8128"/>
                  </a:lnTo>
                  <a:lnTo>
                    <a:pt x="50723" y="8229"/>
                  </a:lnTo>
                  <a:lnTo>
                    <a:pt x="50380" y="8470"/>
                  </a:lnTo>
                  <a:lnTo>
                    <a:pt x="53898" y="8318"/>
                  </a:lnTo>
                  <a:lnTo>
                    <a:pt x="57188" y="9232"/>
                  </a:lnTo>
                  <a:lnTo>
                    <a:pt x="60147" y="11150"/>
                  </a:lnTo>
                  <a:lnTo>
                    <a:pt x="60388" y="10769"/>
                  </a:lnTo>
                  <a:lnTo>
                    <a:pt x="60591" y="10363"/>
                  </a:lnTo>
                  <a:lnTo>
                    <a:pt x="60998" y="9423"/>
                  </a:lnTo>
                  <a:lnTo>
                    <a:pt x="61226" y="8826"/>
                  </a:lnTo>
                  <a:lnTo>
                    <a:pt x="61429" y="8191"/>
                  </a:lnTo>
                  <a:close/>
                </a:path>
                <a:path w="62230" h="30479">
                  <a:moveTo>
                    <a:pt x="61442" y="2743"/>
                  </a:moveTo>
                  <a:lnTo>
                    <a:pt x="60731" y="1587"/>
                  </a:lnTo>
                  <a:lnTo>
                    <a:pt x="59651" y="914"/>
                  </a:lnTo>
                  <a:lnTo>
                    <a:pt x="58420" y="508"/>
                  </a:lnTo>
                  <a:lnTo>
                    <a:pt x="58254" y="1790"/>
                  </a:lnTo>
                  <a:lnTo>
                    <a:pt x="57835" y="2997"/>
                  </a:lnTo>
                  <a:lnTo>
                    <a:pt x="57175" y="4102"/>
                  </a:lnTo>
                  <a:lnTo>
                    <a:pt x="58572" y="3581"/>
                  </a:lnTo>
                  <a:lnTo>
                    <a:pt x="59994" y="3124"/>
                  </a:lnTo>
                  <a:lnTo>
                    <a:pt x="61442" y="2743"/>
                  </a:lnTo>
                  <a:close/>
                </a:path>
                <a:path w="62230" h="30479">
                  <a:moveTo>
                    <a:pt x="61937" y="5905"/>
                  </a:moveTo>
                  <a:lnTo>
                    <a:pt x="59613" y="5308"/>
                  </a:lnTo>
                  <a:lnTo>
                    <a:pt x="56616" y="5181"/>
                  </a:lnTo>
                  <a:lnTo>
                    <a:pt x="54432" y="6223"/>
                  </a:lnTo>
                  <a:lnTo>
                    <a:pt x="54140" y="6400"/>
                  </a:lnTo>
                  <a:lnTo>
                    <a:pt x="53848" y="6553"/>
                  </a:lnTo>
                  <a:lnTo>
                    <a:pt x="56464" y="6121"/>
                  </a:lnTo>
                  <a:lnTo>
                    <a:pt x="59105" y="6477"/>
                  </a:lnTo>
                  <a:lnTo>
                    <a:pt x="61607" y="7569"/>
                  </a:lnTo>
                  <a:lnTo>
                    <a:pt x="61760" y="7023"/>
                  </a:lnTo>
                  <a:lnTo>
                    <a:pt x="61874" y="6464"/>
                  </a:lnTo>
                  <a:lnTo>
                    <a:pt x="61937" y="5905"/>
                  </a:lnTo>
                  <a:close/>
                </a:path>
                <a:path w="62230" h="30479">
                  <a:moveTo>
                    <a:pt x="61988" y="4864"/>
                  </a:moveTo>
                  <a:lnTo>
                    <a:pt x="61976" y="4381"/>
                  </a:lnTo>
                  <a:lnTo>
                    <a:pt x="61925" y="3898"/>
                  </a:lnTo>
                  <a:lnTo>
                    <a:pt x="61785" y="3467"/>
                  </a:lnTo>
                  <a:lnTo>
                    <a:pt x="60629" y="3797"/>
                  </a:lnTo>
                  <a:lnTo>
                    <a:pt x="59474" y="4165"/>
                  </a:lnTo>
                  <a:lnTo>
                    <a:pt x="58356" y="4572"/>
                  </a:lnTo>
                  <a:lnTo>
                    <a:pt x="59575" y="4508"/>
                  </a:lnTo>
                  <a:lnTo>
                    <a:pt x="60782" y="4597"/>
                  </a:lnTo>
                  <a:lnTo>
                    <a:pt x="61988" y="4864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5" name="object 2655" descr=""/>
            <p:cNvSpPr/>
            <p:nvPr/>
          </p:nvSpPr>
          <p:spPr>
            <a:xfrm>
              <a:off x="2014909" y="5447365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4102" y="0"/>
                  </a:moveTo>
                  <a:lnTo>
                    <a:pt x="0" y="6134"/>
                  </a:lnTo>
                  <a:lnTo>
                    <a:pt x="5600" y="7747"/>
                  </a:lnTo>
                  <a:lnTo>
                    <a:pt x="9537" y="7683"/>
                  </a:lnTo>
                  <a:lnTo>
                    <a:pt x="11328" y="7289"/>
                  </a:lnTo>
                  <a:lnTo>
                    <a:pt x="12801" y="4762"/>
                  </a:lnTo>
                  <a:lnTo>
                    <a:pt x="12636" y="3530"/>
                  </a:lnTo>
                  <a:lnTo>
                    <a:pt x="11734" y="2603"/>
                  </a:lnTo>
                  <a:lnTo>
                    <a:pt x="11988" y="2311"/>
                  </a:lnTo>
                  <a:lnTo>
                    <a:pt x="11836" y="1930"/>
                  </a:lnTo>
                  <a:lnTo>
                    <a:pt x="8826" y="29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6" name="object 2656" descr=""/>
            <p:cNvSpPr/>
            <p:nvPr/>
          </p:nvSpPr>
          <p:spPr>
            <a:xfrm>
              <a:off x="2006422" y="5438367"/>
              <a:ext cx="32384" cy="25400"/>
            </a:xfrm>
            <a:custGeom>
              <a:avLst/>
              <a:gdLst/>
              <a:ahLst/>
              <a:cxnLst/>
              <a:rect l="l" t="t" r="r" b="b"/>
              <a:pathLst>
                <a:path w="32385" h="25400">
                  <a:moveTo>
                    <a:pt x="13843" y="8204"/>
                  </a:moveTo>
                  <a:lnTo>
                    <a:pt x="13652" y="8140"/>
                  </a:lnTo>
                  <a:lnTo>
                    <a:pt x="13385" y="8382"/>
                  </a:lnTo>
                  <a:lnTo>
                    <a:pt x="13830" y="8318"/>
                  </a:lnTo>
                  <a:close/>
                </a:path>
                <a:path w="32385" h="25400">
                  <a:moveTo>
                    <a:pt x="14401" y="12738"/>
                  </a:moveTo>
                  <a:lnTo>
                    <a:pt x="13271" y="12636"/>
                  </a:lnTo>
                  <a:lnTo>
                    <a:pt x="12357" y="12522"/>
                  </a:lnTo>
                  <a:lnTo>
                    <a:pt x="11696" y="12471"/>
                  </a:lnTo>
                  <a:lnTo>
                    <a:pt x="11709" y="12687"/>
                  </a:lnTo>
                  <a:lnTo>
                    <a:pt x="11709" y="12915"/>
                  </a:lnTo>
                  <a:lnTo>
                    <a:pt x="12306" y="12954"/>
                  </a:lnTo>
                  <a:lnTo>
                    <a:pt x="12433" y="12979"/>
                  </a:lnTo>
                  <a:lnTo>
                    <a:pt x="12827" y="13017"/>
                  </a:lnTo>
                  <a:lnTo>
                    <a:pt x="13754" y="13131"/>
                  </a:lnTo>
                  <a:lnTo>
                    <a:pt x="14401" y="13182"/>
                  </a:lnTo>
                  <a:lnTo>
                    <a:pt x="14401" y="12966"/>
                  </a:lnTo>
                  <a:lnTo>
                    <a:pt x="14401" y="12738"/>
                  </a:lnTo>
                  <a:close/>
                </a:path>
                <a:path w="32385" h="25400">
                  <a:moveTo>
                    <a:pt x="15049" y="11912"/>
                  </a:moveTo>
                  <a:lnTo>
                    <a:pt x="13347" y="10375"/>
                  </a:lnTo>
                  <a:lnTo>
                    <a:pt x="12928" y="10287"/>
                  </a:lnTo>
                  <a:lnTo>
                    <a:pt x="12395" y="10426"/>
                  </a:lnTo>
                  <a:lnTo>
                    <a:pt x="12014" y="10629"/>
                  </a:lnTo>
                  <a:lnTo>
                    <a:pt x="13462" y="11938"/>
                  </a:lnTo>
                  <a:lnTo>
                    <a:pt x="13703" y="12166"/>
                  </a:lnTo>
                  <a:lnTo>
                    <a:pt x="14135" y="12255"/>
                  </a:lnTo>
                  <a:lnTo>
                    <a:pt x="14465" y="12166"/>
                  </a:lnTo>
                  <a:lnTo>
                    <a:pt x="14668" y="12115"/>
                  </a:lnTo>
                  <a:lnTo>
                    <a:pt x="15049" y="11912"/>
                  </a:lnTo>
                  <a:close/>
                </a:path>
                <a:path w="32385" h="25400">
                  <a:moveTo>
                    <a:pt x="17310" y="10223"/>
                  </a:moveTo>
                  <a:lnTo>
                    <a:pt x="15862" y="9956"/>
                  </a:lnTo>
                  <a:lnTo>
                    <a:pt x="15671" y="10464"/>
                  </a:lnTo>
                  <a:lnTo>
                    <a:pt x="15544" y="10833"/>
                  </a:lnTo>
                  <a:lnTo>
                    <a:pt x="15265" y="11569"/>
                  </a:lnTo>
                  <a:lnTo>
                    <a:pt x="15125" y="11963"/>
                  </a:lnTo>
                  <a:lnTo>
                    <a:pt x="16573" y="12217"/>
                  </a:lnTo>
                  <a:lnTo>
                    <a:pt x="16903" y="11341"/>
                  </a:lnTo>
                  <a:lnTo>
                    <a:pt x="17030" y="10972"/>
                  </a:lnTo>
                  <a:lnTo>
                    <a:pt x="17170" y="10604"/>
                  </a:lnTo>
                  <a:lnTo>
                    <a:pt x="17310" y="10223"/>
                  </a:lnTo>
                  <a:close/>
                </a:path>
                <a:path w="32385" h="25400">
                  <a:moveTo>
                    <a:pt x="32283" y="19723"/>
                  </a:moveTo>
                  <a:lnTo>
                    <a:pt x="32219" y="18948"/>
                  </a:lnTo>
                  <a:lnTo>
                    <a:pt x="31280" y="14643"/>
                  </a:lnTo>
                  <a:lnTo>
                    <a:pt x="31076" y="13703"/>
                  </a:lnTo>
                  <a:lnTo>
                    <a:pt x="31000" y="13322"/>
                  </a:lnTo>
                  <a:lnTo>
                    <a:pt x="29679" y="10045"/>
                  </a:lnTo>
                  <a:lnTo>
                    <a:pt x="29679" y="17284"/>
                  </a:lnTo>
                  <a:lnTo>
                    <a:pt x="29565" y="18592"/>
                  </a:lnTo>
                  <a:lnTo>
                    <a:pt x="29464" y="19037"/>
                  </a:lnTo>
                  <a:lnTo>
                    <a:pt x="29210" y="19723"/>
                  </a:lnTo>
                  <a:lnTo>
                    <a:pt x="28765" y="19545"/>
                  </a:lnTo>
                  <a:lnTo>
                    <a:pt x="28765" y="20612"/>
                  </a:lnTo>
                  <a:lnTo>
                    <a:pt x="27508" y="22847"/>
                  </a:lnTo>
                  <a:lnTo>
                    <a:pt x="24625" y="23812"/>
                  </a:lnTo>
                  <a:lnTo>
                    <a:pt x="21361" y="23964"/>
                  </a:lnTo>
                  <a:lnTo>
                    <a:pt x="18046" y="17767"/>
                  </a:lnTo>
                  <a:lnTo>
                    <a:pt x="17792" y="17284"/>
                  </a:lnTo>
                  <a:lnTo>
                    <a:pt x="18262" y="17043"/>
                  </a:lnTo>
                  <a:lnTo>
                    <a:pt x="18503" y="16878"/>
                  </a:lnTo>
                  <a:lnTo>
                    <a:pt x="18999" y="16471"/>
                  </a:lnTo>
                  <a:lnTo>
                    <a:pt x="28600" y="20434"/>
                  </a:lnTo>
                  <a:lnTo>
                    <a:pt x="28727" y="20447"/>
                  </a:lnTo>
                  <a:lnTo>
                    <a:pt x="28765" y="20612"/>
                  </a:lnTo>
                  <a:lnTo>
                    <a:pt x="28765" y="19545"/>
                  </a:lnTo>
                  <a:lnTo>
                    <a:pt x="21374" y="16383"/>
                  </a:lnTo>
                  <a:lnTo>
                    <a:pt x="20751" y="16116"/>
                  </a:lnTo>
                  <a:lnTo>
                    <a:pt x="19799" y="15709"/>
                  </a:lnTo>
                  <a:lnTo>
                    <a:pt x="19837" y="15570"/>
                  </a:lnTo>
                  <a:lnTo>
                    <a:pt x="20218" y="15036"/>
                  </a:lnTo>
                  <a:lnTo>
                    <a:pt x="20396" y="14668"/>
                  </a:lnTo>
                  <a:lnTo>
                    <a:pt x="29464" y="14655"/>
                  </a:lnTo>
                  <a:lnTo>
                    <a:pt x="29591" y="15379"/>
                  </a:lnTo>
                  <a:lnTo>
                    <a:pt x="29679" y="17284"/>
                  </a:lnTo>
                  <a:lnTo>
                    <a:pt x="29679" y="10045"/>
                  </a:lnTo>
                  <a:lnTo>
                    <a:pt x="29260" y="9004"/>
                  </a:lnTo>
                  <a:lnTo>
                    <a:pt x="29260" y="13677"/>
                  </a:lnTo>
                  <a:lnTo>
                    <a:pt x="20739" y="13703"/>
                  </a:lnTo>
                  <a:lnTo>
                    <a:pt x="20853" y="13322"/>
                  </a:lnTo>
                  <a:lnTo>
                    <a:pt x="20840" y="11633"/>
                  </a:lnTo>
                  <a:lnTo>
                    <a:pt x="22542" y="10629"/>
                  </a:lnTo>
                  <a:lnTo>
                    <a:pt x="26949" y="8051"/>
                  </a:lnTo>
                  <a:lnTo>
                    <a:pt x="28028" y="9842"/>
                  </a:lnTo>
                  <a:lnTo>
                    <a:pt x="28778" y="11709"/>
                  </a:lnTo>
                  <a:lnTo>
                    <a:pt x="29260" y="13677"/>
                  </a:lnTo>
                  <a:lnTo>
                    <a:pt x="29260" y="9004"/>
                  </a:lnTo>
                  <a:lnTo>
                    <a:pt x="28879" y="8051"/>
                  </a:lnTo>
                  <a:lnTo>
                    <a:pt x="28702" y="7594"/>
                  </a:lnTo>
                  <a:lnTo>
                    <a:pt x="27432" y="4445"/>
                  </a:lnTo>
                  <a:lnTo>
                    <a:pt x="26631" y="3822"/>
                  </a:lnTo>
                  <a:lnTo>
                    <a:pt x="26631" y="7594"/>
                  </a:lnTo>
                  <a:lnTo>
                    <a:pt x="26314" y="7505"/>
                  </a:lnTo>
                  <a:lnTo>
                    <a:pt x="25908" y="7480"/>
                  </a:lnTo>
                  <a:lnTo>
                    <a:pt x="20548" y="10629"/>
                  </a:lnTo>
                  <a:lnTo>
                    <a:pt x="20218" y="9842"/>
                  </a:lnTo>
                  <a:lnTo>
                    <a:pt x="20002" y="9563"/>
                  </a:lnTo>
                  <a:lnTo>
                    <a:pt x="19723" y="9207"/>
                  </a:lnTo>
                  <a:lnTo>
                    <a:pt x="19723" y="12331"/>
                  </a:lnTo>
                  <a:lnTo>
                    <a:pt x="18897" y="14643"/>
                  </a:lnTo>
                  <a:lnTo>
                    <a:pt x="18783" y="14846"/>
                  </a:lnTo>
                  <a:lnTo>
                    <a:pt x="18199" y="15570"/>
                  </a:lnTo>
                  <a:lnTo>
                    <a:pt x="17373" y="16116"/>
                  </a:lnTo>
                  <a:lnTo>
                    <a:pt x="17284" y="15570"/>
                  </a:lnTo>
                  <a:lnTo>
                    <a:pt x="16789" y="13919"/>
                  </a:lnTo>
                  <a:lnTo>
                    <a:pt x="17221" y="13919"/>
                  </a:lnTo>
                  <a:lnTo>
                    <a:pt x="18046" y="13423"/>
                  </a:lnTo>
                  <a:lnTo>
                    <a:pt x="18580" y="13093"/>
                  </a:lnTo>
                  <a:lnTo>
                    <a:pt x="19113" y="12776"/>
                  </a:lnTo>
                  <a:lnTo>
                    <a:pt x="19418" y="12585"/>
                  </a:lnTo>
                  <a:lnTo>
                    <a:pt x="19075" y="12331"/>
                  </a:lnTo>
                  <a:lnTo>
                    <a:pt x="18897" y="12242"/>
                  </a:lnTo>
                  <a:lnTo>
                    <a:pt x="18592" y="12103"/>
                  </a:lnTo>
                  <a:lnTo>
                    <a:pt x="18148" y="12103"/>
                  </a:lnTo>
                  <a:lnTo>
                    <a:pt x="17868" y="12280"/>
                  </a:lnTo>
                  <a:lnTo>
                    <a:pt x="16789" y="12928"/>
                  </a:lnTo>
                  <a:lnTo>
                    <a:pt x="16256" y="13258"/>
                  </a:lnTo>
                  <a:lnTo>
                    <a:pt x="15951" y="13436"/>
                  </a:lnTo>
                  <a:lnTo>
                    <a:pt x="16294" y="13703"/>
                  </a:lnTo>
                  <a:lnTo>
                    <a:pt x="16484" y="13804"/>
                  </a:lnTo>
                  <a:lnTo>
                    <a:pt x="15252" y="13855"/>
                  </a:lnTo>
                  <a:lnTo>
                    <a:pt x="15443" y="14516"/>
                  </a:lnTo>
                  <a:lnTo>
                    <a:pt x="14122" y="14160"/>
                  </a:lnTo>
                  <a:lnTo>
                    <a:pt x="13893" y="14452"/>
                  </a:lnTo>
                  <a:lnTo>
                    <a:pt x="13703" y="14693"/>
                  </a:lnTo>
                  <a:lnTo>
                    <a:pt x="13500" y="14935"/>
                  </a:lnTo>
                  <a:lnTo>
                    <a:pt x="13169" y="15354"/>
                  </a:lnTo>
                  <a:lnTo>
                    <a:pt x="14503" y="15697"/>
                  </a:lnTo>
                  <a:lnTo>
                    <a:pt x="14744" y="15417"/>
                  </a:lnTo>
                  <a:lnTo>
                    <a:pt x="15125" y="14935"/>
                  </a:lnTo>
                  <a:lnTo>
                    <a:pt x="15328" y="14693"/>
                  </a:lnTo>
                  <a:lnTo>
                    <a:pt x="15443" y="14541"/>
                  </a:lnTo>
                  <a:lnTo>
                    <a:pt x="15976" y="16281"/>
                  </a:lnTo>
                  <a:lnTo>
                    <a:pt x="16103" y="16383"/>
                  </a:lnTo>
                  <a:lnTo>
                    <a:pt x="16395" y="16484"/>
                  </a:lnTo>
                  <a:lnTo>
                    <a:pt x="16751" y="16471"/>
                  </a:lnTo>
                  <a:lnTo>
                    <a:pt x="16192" y="16725"/>
                  </a:lnTo>
                  <a:lnTo>
                    <a:pt x="15595" y="16878"/>
                  </a:lnTo>
                  <a:lnTo>
                    <a:pt x="12852" y="16852"/>
                  </a:lnTo>
                  <a:lnTo>
                    <a:pt x="12471" y="16421"/>
                  </a:lnTo>
                  <a:lnTo>
                    <a:pt x="12471" y="17284"/>
                  </a:lnTo>
                  <a:lnTo>
                    <a:pt x="12433" y="17538"/>
                  </a:lnTo>
                  <a:lnTo>
                    <a:pt x="10693" y="22288"/>
                  </a:lnTo>
                  <a:lnTo>
                    <a:pt x="9550" y="21907"/>
                  </a:lnTo>
                  <a:lnTo>
                    <a:pt x="8547" y="21513"/>
                  </a:lnTo>
                  <a:lnTo>
                    <a:pt x="7772" y="21132"/>
                  </a:lnTo>
                  <a:lnTo>
                    <a:pt x="6870" y="21056"/>
                  </a:lnTo>
                  <a:lnTo>
                    <a:pt x="6121" y="20878"/>
                  </a:lnTo>
                  <a:lnTo>
                    <a:pt x="5524" y="20612"/>
                  </a:lnTo>
                  <a:lnTo>
                    <a:pt x="6311" y="19850"/>
                  </a:lnTo>
                  <a:lnTo>
                    <a:pt x="7264" y="18948"/>
                  </a:lnTo>
                  <a:lnTo>
                    <a:pt x="9182" y="17538"/>
                  </a:lnTo>
                  <a:lnTo>
                    <a:pt x="11264" y="16370"/>
                  </a:lnTo>
                  <a:lnTo>
                    <a:pt x="11645" y="16751"/>
                  </a:lnTo>
                  <a:lnTo>
                    <a:pt x="12065" y="17043"/>
                  </a:lnTo>
                  <a:lnTo>
                    <a:pt x="12471" y="17284"/>
                  </a:lnTo>
                  <a:lnTo>
                    <a:pt x="12471" y="16421"/>
                  </a:lnTo>
                  <a:lnTo>
                    <a:pt x="11150" y="14846"/>
                  </a:lnTo>
                  <a:lnTo>
                    <a:pt x="11226" y="11493"/>
                  </a:lnTo>
                  <a:lnTo>
                    <a:pt x="11252" y="10325"/>
                  </a:lnTo>
                  <a:lnTo>
                    <a:pt x="12661" y="9042"/>
                  </a:lnTo>
                  <a:lnTo>
                    <a:pt x="13385" y="8382"/>
                  </a:lnTo>
                  <a:lnTo>
                    <a:pt x="13106" y="8420"/>
                  </a:lnTo>
                  <a:lnTo>
                    <a:pt x="12420" y="8661"/>
                  </a:lnTo>
                  <a:lnTo>
                    <a:pt x="11811" y="9042"/>
                  </a:lnTo>
                  <a:lnTo>
                    <a:pt x="11201" y="8483"/>
                  </a:lnTo>
                  <a:lnTo>
                    <a:pt x="11201" y="9499"/>
                  </a:lnTo>
                  <a:lnTo>
                    <a:pt x="10629" y="10007"/>
                  </a:lnTo>
                  <a:lnTo>
                    <a:pt x="10515" y="10172"/>
                  </a:lnTo>
                  <a:lnTo>
                    <a:pt x="10515" y="15430"/>
                  </a:lnTo>
                  <a:lnTo>
                    <a:pt x="8305" y="16637"/>
                  </a:lnTo>
                  <a:lnTo>
                    <a:pt x="6261" y="18110"/>
                  </a:lnTo>
                  <a:lnTo>
                    <a:pt x="4419" y="19850"/>
                  </a:lnTo>
                  <a:lnTo>
                    <a:pt x="3683" y="19037"/>
                  </a:lnTo>
                  <a:lnTo>
                    <a:pt x="3556" y="18046"/>
                  </a:lnTo>
                  <a:lnTo>
                    <a:pt x="3619" y="17538"/>
                  </a:lnTo>
                  <a:lnTo>
                    <a:pt x="4318" y="15379"/>
                  </a:lnTo>
                  <a:lnTo>
                    <a:pt x="4419" y="14503"/>
                  </a:lnTo>
                  <a:lnTo>
                    <a:pt x="4191" y="12115"/>
                  </a:lnTo>
                  <a:lnTo>
                    <a:pt x="4038" y="11341"/>
                  </a:lnTo>
                  <a:lnTo>
                    <a:pt x="3860" y="10642"/>
                  </a:lnTo>
                  <a:lnTo>
                    <a:pt x="9740" y="12331"/>
                  </a:lnTo>
                  <a:lnTo>
                    <a:pt x="9690" y="13677"/>
                  </a:lnTo>
                  <a:lnTo>
                    <a:pt x="9931" y="14503"/>
                  </a:lnTo>
                  <a:lnTo>
                    <a:pt x="10515" y="15430"/>
                  </a:lnTo>
                  <a:lnTo>
                    <a:pt x="10515" y="10172"/>
                  </a:lnTo>
                  <a:lnTo>
                    <a:pt x="10160" y="10642"/>
                  </a:lnTo>
                  <a:lnTo>
                    <a:pt x="9893" y="11493"/>
                  </a:lnTo>
                  <a:lnTo>
                    <a:pt x="6921" y="10642"/>
                  </a:lnTo>
                  <a:lnTo>
                    <a:pt x="3594" y="9690"/>
                  </a:lnTo>
                  <a:lnTo>
                    <a:pt x="2959" y="7480"/>
                  </a:lnTo>
                  <a:lnTo>
                    <a:pt x="2819" y="6883"/>
                  </a:lnTo>
                  <a:lnTo>
                    <a:pt x="2781" y="6477"/>
                  </a:lnTo>
                  <a:lnTo>
                    <a:pt x="5626" y="5791"/>
                  </a:lnTo>
                  <a:lnTo>
                    <a:pt x="7454" y="6718"/>
                  </a:lnTo>
                  <a:lnTo>
                    <a:pt x="9118" y="7899"/>
                  </a:lnTo>
                  <a:lnTo>
                    <a:pt x="10718" y="9436"/>
                  </a:lnTo>
                  <a:lnTo>
                    <a:pt x="10947" y="9486"/>
                  </a:lnTo>
                  <a:lnTo>
                    <a:pt x="11201" y="9499"/>
                  </a:lnTo>
                  <a:lnTo>
                    <a:pt x="11201" y="8483"/>
                  </a:lnTo>
                  <a:lnTo>
                    <a:pt x="10248" y="7594"/>
                  </a:lnTo>
                  <a:lnTo>
                    <a:pt x="8699" y="6477"/>
                  </a:lnTo>
                  <a:lnTo>
                    <a:pt x="7366" y="5791"/>
                  </a:lnTo>
                  <a:lnTo>
                    <a:pt x="6908" y="5549"/>
                  </a:lnTo>
                  <a:lnTo>
                    <a:pt x="7899" y="5397"/>
                  </a:lnTo>
                  <a:lnTo>
                    <a:pt x="9105" y="5283"/>
                  </a:lnTo>
                  <a:lnTo>
                    <a:pt x="12014" y="5143"/>
                  </a:lnTo>
                  <a:lnTo>
                    <a:pt x="13119" y="5308"/>
                  </a:lnTo>
                  <a:lnTo>
                    <a:pt x="14249" y="5308"/>
                  </a:lnTo>
                  <a:lnTo>
                    <a:pt x="13843" y="8204"/>
                  </a:lnTo>
                  <a:lnTo>
                    <a:pt x="17284" y="9347"/>
                  </a:lnTo>
                  <a:lnTo>
                    <a:pt x="17462" y="9499"/>
                  </a:lnTo>
                  <a:lnTo>
                    <a:pt x="17830" y="9588"/>
                  </a:lnTo>
                  <a:lnTo>
                    <a:pt x="18148" y="9563"/>
                  </a:lnTo>
                  <a:lnTo>
                    <a:pt x="19342" y="10426"/>
                  </a:lnTo>
                  <a:lnTo>
                    <a:pt x="19723" y="12331"/>
                  </a:lnTo>
                  <a:lnTo>
                    <a:pt x="19723" y="9207"/>
                  </a:lnTo>
                  <a:lnTo>
                    <a:pt x="19011" y="8699"/>
                  </a:lnTo>
                  <a:lnTo>
                    <a:pt x="19227" y="8318"/>
                  </a:lnTo>
                  <a:lnTo>
                    <a:pt x="19329" y="8140"/>
                  </a:lnTo>
                  <a:lnTo>
                    <a:pt x="21907" y="3644"/>
                  </a:lnTo>
                  <a:lnTo>
                    <a:pt x="23774" y="4203"/>
                  </a:lnTo>
                  <a:lnTo>
                    <a:pt x="25374" y="5715"/>
                  </a:lnTo>
                  <a:lnTo>
                    <a:pt x="26631" y="7594"/>
                  </a:lnTo>
                  <a:lnTo>
                    <a:pt x="26631" y="3822"/>
                  </a:lnTo>
                  <a:lnTo>
                    <a:pt x="26416" y="3644"/>
                  </a:lnTo>
                  <a:lnTo>
                    <a:pt x="26073" y="3378"/>
                  </a:lnTo>
                  <a:lnTo>
                    <a:pt x="21793" y="0"/>
                  </a:lnTo>
                  <a:lnTo>
                    <a:pt x="20434" y="901"/>
                  </a:lnTo>
                  <a:lnTo>
                    <a:pt x="20434" y="3416"/>
                  </a:lnTo>
                  <a:lnTo>
                    <a:pt x="17729" y="8140"/>
                  </a:lnTo>
                  <a:lnTo>
                    <a:pt x="17132" y="7988"/>
                  </a:lnTo>
                  <a:lnTo>
                    <a:pt x="16497" y="7924"/>
                  </a:lnTo>
                  <a:lnTo>
                    <a:pt x="15582" y="8102"/>
                  </a:lnTo>
                  <a:lnTo>
                    <a:pt x="15430" y="8204"/>
                  </a:lnTo>
                  <a:lnTo>
                    <a:pt x="15786" y="5194"/>
                  </a:lnTo>
                  <a:lnTo>
                    <a:pt x="16065" y="5143"/>
                  </a:lnTo>
                  <a:lnTo>
                    <a:pt x="16217" y="5118"/>
                  </a:lnTo>
                  <a:lnTo>
                    <a:pt x="16637" y="4838"/>
                  </a:lnTo>
                  <a:lnTo>
                    <a:pt x="17018" y="4406"/>
                  </a:lnTo>
                  <a:lnTo>
                    <a:pt x="18275" y="3670"/>
                  </a:lnTo>
                  <a:lnTo>
                    <a:pt x="19380" y="3378"/>
                  </a:lnTo>
                  <a:lnTo>
                    <a:pt x="20434" y="3416"/>
                  </a:lnTo>
                  <a:lnTo>
                    <a:pt x="20434" y="901"/>
                  </a:lnTo>
                  <a:lnTo>
                    <a:pt x="15951" y="3835"/>
                  </a:lnTo>
                  <a:lnTo>
                    <a:pt x="14909" y="4254"/>
                  </a:lnTo>
                  <a:lnTo>
                    <a:pt x="13093" y="4406"/>
                  </a:lnTo>
                  <a:lnTo>
                    <a:pt x="10388" y="4406"/>
                  </a:lnTo>
                  <a:lnTo>
                    <a:pt x="7442" y="3073"/>
                  </a:lnTo>
                  <a:lnTo>
                    <a:pt x="0" y="6883"/>
                  </a:lnTo>
                  <a:lnTo>
                    <a:pt x="2692" y="11341"/>
                  </a:lnTo>
                  <a:lnTo>
                    <a:pt x="2806" y="13322"/>
                  </a:lnTo>
                  <a:lnTo>
                    <a:pt x="2336" y="20802"/>
                  </a:lnTo>
                  <a:lnTo>
                    <a:pt x="10452" y="25031"/>
                  </a:lnTo>
                  <a:lnTo>
                    <a:pt x="17881" y="24561"/>
                  </a:lnTo>
                  <a:lnTo>
                    <a:pt x="28575" y="25146"/>
                  </a:lnTo>
                  <a:lnTo>
                    <a:pt x="28968" y="24561"/>
                  </a:lnTo>
                  <a:lnTo>
                    <a:pt x="29375" y="23977"/>
                  </a:lnTo>
                  <a:lnTo>
                    <a:pt x="19926" y="23977"/>
                  </a:lnTo>
                  <a:lnTo>
                    <a:pt x="17272" y="23914"/>
                  </a:lnTo>
                  <a:lnTo>
                    <a:pt x="14490" y="23393"/>
                  </a:lnTo>
                  <a:lnTo>
                    <a:pt x="12103" y="22720"/>
                  </a:lnTo>
                  <a:lnTo>
                    <a:pt x="12255" y="22288"/>
                  </a:lnTo>
                  <a:lnTo>
                    <a:pt x="13893" y="17843"/>
                  </a:lnTo>
                  <a:lnTo>
                    <a:pt x="14097" y="17907"/>
                  </a:lnTo>
                  <a:lnTo>
                    <a:pt x="15011" y="18046"/>
                  </a:lnTo>
                  <a:lnTo>
                    <a:pt x="15824" y="17983"/>
                  </a:lnTo>
                  <a:lnTo>
                    <a:pt x="16332" y="17843"/>
                  </a:lnTo>
                  <a:lnTo>
                    <a:pt x="16611" y="17767"/>
                  </a:lnTo>
                  <a:lnTo>
                    <a:pt x="19926" y="23977"/>
                  </a:lnTo>
                  <a:lnTo>
                    <a:pt x="29375" y="23964"/>
                  </a:lnTo>
                  <a:lnTo>
                    <a:pt x="32283" y="19723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57" name="object 2657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930133" y="5333135"/>
              <a:ext cx="164896" cy="66065"/>
            </a:xfrm>
            <a:prstGeom prst="rect">
              <a:avLst/>
            </a:prstGeom>
          </p:spPr>
        </p:pic>
        <p:sp>
          <p:nvSpPr>
            <p:cNvPr id="2658" name="object 2658" descr=""/>
            <p:cNvSpPr/>
            <p:nvPr/>
          </p:nvSpPr>
          <p:spPr>
            <a:xfrm>
              <a:off x="1924735" y="5330506"/>
              <a:ext cx="175260" cy="125730"/>
            </a:xfrm>
            <a:custGeom>
              <a:avLst/>
              <a:gdLst/>
              <a:ahLst/>
              <a:cxnLst/>
              <a:rect l="l" t="t" r="r" b="b"/>
              <a:pathLst>
                <a:path w="175260" h="125729">
                  <a:moveTo>
                    <a:pt x="90347" y="68656"/>
                  </a:moveTo>
                  <a:lnTo>
                    <a:pt x="44323" y="62280"/>
                  </a:lnTo>
                  <a:lnTo>
                    <a:pt x="5397" y="45415"/>
                  </a:lnTo>
                  <a:lnTo>
                    <a:pt x="2895" y="51104"/>
                  </a:lnTo>
                  <a:lnTo>
                    <a:pt x="1117" y="57226"/>
                  </a:lnTo>
                  <a:lnTo>
                    <a:pt x="0" y="63792"/>
                  </a:lnTo>
                  <a:lnTo>
                    <a:pt x="850" y="82130"/>
                  </a:lnTo>
                  <a:lnTo>
                    <a:pt x="8305" y="99034"/>
                  </a:lnTo>
                  <a:lnTo>
                    <a:pt x="21374" y="113677"/>
                  </a:lnTo>
                  <a:lnTo>
                    <a:pt x="39116" y="125196"/>
                  </a:lnTo>
                  <a:lnTo>
                    <a:pt x="45453" y="121907"/>
                  </a:lnTo>
                  <a:lnTo>
                    <a:pt x="75463" y="92481"/>
                  </a:lnTo>
                  <a:lnTo>
                    <a:pt x="83273" y="80835"/>
                  </a:lnTo>
                  <a:lnTo>
                    <a:pt x="90347" y="68656"/>
                  </a:lnTo>
                  <a:close/>
                </a:path>
                <a:path w="175260" h="125729">
                  <a:moveTo>
                    <a:pt x="120294" y="4660"/>
                  </a:moveTo>
                  <a:lnTo>
                    <a:pt x="106756" y="1384"/>
                  </a:lnTo>
                  <a:lnTo>
                    <a:pt x="92824" y="0"/>
                  </a:lnTo>
                  <a:lnTo>
                    <a:pt x="78752" y="431"/>
                  </a:lnTo>
                  <a:lnTo>
                    <a:pt x="64833" y="2641"/>
                  </a:lnTo>
                  <a:lnTo>
                    <a:pt x="68643" y="19799"/>
                  </a:lnTo>
                  <a:lnTo>
                    <a:pt x="74345" y="36423"/>
                  </a:lnTo>
                  <a:lnTo>
                    <a:pt x="81851" y="52311"/>
                  </a:lnTo>
                  <a:lnTo>
                    <a:pt x="91097" y="67271"/>
                  </a:lnTo>
                  <a:lnTo>
                    <a:pt x="96380" y="57213"/>
                  </a:lnTo>
                  <a:lnTo>
                    <a:pt x="102793" y="44272"/>
                  </a:lnTo>
                  <a:lnTo>
                    <a:pt x="108915" y="31191"/>
                  </a:lnTo>
                  <a:lnTo>
                    <a:pt x="114757" y="17983"/>
                  </a:lnTo>
                  <a:lnTo>
                    <a:pt x="120294" y="4660"/>
                  </a:lnTo>
                  <a:close/>
                </a:path>
                <a:path w="175260" h="125729">
                  <a:moveTo>
                    <a:pt x="174967" y="65620"/>
                  </a:moveTo>
                  <a:lnTo>
                    <a:pt x="170281" y="47294"/>
                  </a:lnTo>
                  <a:lnTo>
                    <a:pt x="151879" y="56235"/>
                  </a:lnTo>
                  <a:lnTo>
                    <a:pt x="132511" y="62839"/>
                  </a:lnTo>
                  <a:lnTo>
                    <a:pt x="112471" y="67005"/>
                  </a:lnTo>
                  <a:lnTo>
                    <a:pt x="92087" y="68656"/>
                  </a:lnTo>
                  <a:lnTo>
                    <a:pt x="95186" y="72847"/>
                  </a:lnTo>
                  <a:lnTo>
                    <a:pt x="106718" y="86169"/>
                  </a:lnTo>
                  <a:lnTo>
                    <a:pt x="119697" y="98107"/>
                  </a:lnTo>
                  <a:lnTo>
                    <a:pt x="133921" y="108508"/>
                  </a:lnTo>
                  <a:lnTo>
                    <a:pt x="149212" y="117284"/>
                  </a:lnTo>
                  <a:lnTo>
                    <a:pt x="151942" y="115214"/>
                  </a:lnTo>
                  <a:lnTo>
                    <a:pt x="165481" y="100749"/>
                  </a:lnTo>
                  <a:lnTo>
                    <a:pt x="173266" y="83832"/>
                  </a:lnTo>
                  <a:lnTo>
                    <a:pt x="174967" y="65620"/>
                  </a:lnTo>
                  <a:close/>
                </a:path>
              </a:pathLst>
            </a:custGeom>
            <a:solidFill>
              <a:srgbClr val="D86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9" name="object 2659" descr=""/>
            <p:cNvSpPr/>
            <p:nvPr/>
          </p:nvSpPr>
          <p:spPr>
            <a:xfrm>
              <a:off x="1989366" y="5385477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12611" y="0"/>
                  </a:moveTo>
                  <a:lnTo>
                    <a:pt x="0" y="5994"/>
                  </a:lnTo>
                  <a:lnTo>
                    <a:pt x="508" y="8572"/>
                  </a:lnTo>
                  <a:lnTo>
                    <a:pt x="939" y="9067"/>
                  </a:lnTo>
                  <a:lnTo>
                    <a:pt x="1435" y="9537"/>
                  </a:lnTo>
                  <a:lnTo>
                    <a:pt x="1917" y="9944"/>
                  </a:lnTo>
                  <a:lnTo>
                    <a:pt x="2451" y="9817"/>
                  </a:lnTo>
                  <a:lnTo>
                    <a:pt x="2959" y="9512"/>
                  </a:lnTo>
                  <a:lnTo>
                    <a:pt x="2832" y="9220"/>
                  </a:lnTo>
                  <a:lnTo>
                    <a:pt x="1854" y="7061"/>
                  </a:lnTo>
                  <a:lnTo>
                    <a:pt x="2489" y="4673"/>
                  </a:lnTo>
                  <a:lnTo>
                    <a:pt x="6731" y="723"/>
                  </a:lnTo>
                  <a:lnTo>
                    <a:pt x="10439" y="977"/>
                  </a:lnTo>
                  <a:lnTo>
                    <a:pt x="14325" y="1142"/>
                  </a:lnTo>
                  <a:lnTo>
                    <a:pt x="15722" y="126"/>
                  </a:lnTo>
                  <a:lnTo>
                    <a:pt x="12611" y="0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0" name="object 2660" descr=""/>
            <p:cNvSpPr/>
            <p:nvPr/>
          </p:nvSpPr>
          <p:spPr>
            <a:xfrm>
              <a:off x="1928990" y="5333846"/>
              <a:ext cx="168910" cy="119380"/>
            </a:xfrm>
            <a:custGeom>
              <a:avLst/>
              <a:gdLst/>
              <a:ahLst/>
              <a:cxnLst/>
              <a:rect l="l" t="t" r="r" b="b"/>
              <a:pathLst>
                <a:path w="168910" h="119379">
                  <a:moveTo>
                    <a:pt x="9677" y="53682"/>
                  </a:moveTo>
                  <a:lnTo>
                    <a:pt x="9474" y="50584"/>
                  </a:lnTo>
                  <a:lnTo>
                    <a:pt x="9423" y="49695"/>
                  </a:lnTo>
                  <a:lnTo>
                    <a:pt x="7213" y="48729"/>
                  </a:lnTo>
                  <a:lnTo>
                    <a:pt x="5867" y="48844"/>
                  </a:lnTo>
                  <a:lnTo>
                    <a:pt x="5867" y="53441"/>
                  </a:lnTo>
                  <a:lnTo>
                    <a:pt x="5626" y="53949"/>
                  </a:lnTo>
                  <a:lnTo>
                    <a:pt x="5410" y="54216"/>
                  </a:lnTo>
                  <a:lnTo>
                    <a:pt x="5080" y="54038"/>
                  </a:lnTo>
                  <a:lnTo>
                    <a:pt x="4610" y="53632"/>
                  </a:lnTo>
                  <a:lnTo>
                    <a:pt x="4394" y="53251"/>
                  </a:lnTo>
                  <a:lnTo>
                    <a:pt x="4102" y="52387"/>
                  </a:lnTo>
                  <a:lnTo>
                    <a:pt x="4064" y="51244"/>
                  </a:lnTo>
                  <a:lnTo>
                    <a:pt x="4495" y="50584"/>
                  </a:lnTo>
                  <a:lnTo>
                    <a:pt x="5156" y="50939"/>
                  </a:lnTo>
                  <a:lnTo>
                    <a:pt x="5689" y="51777"/>
                  </a:lnTo>
                  <a:lnTo>
                    <a:pt x="5753" y="52082"/>
                  </a:lnTo>
                  <a:lnTo>
                    <a:pt x="5867" y="53441"/>
                  </a:lnTo>
                  <a:lnTo>
                    <a:pt x="5867" y="48844"/>
                  </a:lnTo>
                  <a:lnTo>
                    <a:pt x="4622" y="48945"/>
                  </a:lnTo>
                  <a:lnTo>
                    <a:pt x="3454" y="49136"/>
                  </a:lnTo>
                  <a:lnTo>
                    <a:pt x="2946" y="49733"/>
                  </a:lnTo>
                  <a:lnTo>
                    <a:pt x="2362" y="49872"/>
                  </a:lnTo>
                  <a:lnTo>
                    <a:pt x="1778" y="50101"/>
                  </a:lnTo>
                  <a:lnTo>
                    <a:pt x="292" y="51638"/>
                  </a:lnTo>
                  <a:lnTo>
                    <a:pt x="88" y="53441"/>
                  </a:lnTo>
                  <a:lnTo>
                    <a:pt x="2336" y="56337"/>
                  </a:lnTo>
                  <a:lnTo>
                    <a:pt x="4749" y="56007"/>
                  </a:lnTo>
                  <a:lnTo>
                    <a:pt x="7962" y="54851"/>
                  </a:lnTo>
                  <a:lnTo>
                    <a:pt x="8890" y="54216"/>
                  </a:lnTo>
                  <a:lnTo>
                    <a:pt x="9677" y="53682"/>
                  </a:lnTo>
                  <a:close/>
                </a:path>
                <a:path w="168910" h="119379">
                  <a:moveTo>
                    <a:pt x="11036" y="74498"/>
                  </a:moveTo>
                  <a:lnTo>
                    <a:pt x="10147" y="72517"/>
                  </a:lnTo>
                  <a:lnTo>
                    <a:pt x="9931" y="72047"/>
                  </a:lnTo>
                  <a:lnTo>
                    <a:pt x="6946" y="70624"/>
                  </a:lnTo>
                  <a:lnTo>
                    <a:pt x="6946" y="74803"/>
                  </a:lnTo>
                  <a:lnTo>
                    <a:pt x="6540" y="76390"/>
                  </a:lnTo>
                  <a:lnTo>
                    <a:pt x="6324" y="76936"/>
                  </a:lnTo>
                  <a:lnTo>
                    <a:pt x="6019" y="77165"/>
                  </a:lnTo>
                  <a:lnTo>
                    <a:pt x="6083" y="77000"/>
                  </a:lnTo>
                  <a:lnTo>
                    <a:pt x="5575" y="76784"/>
                  </a:lnTo>
                  <a:lnTo>
                    <a:pt x="4851" y="75882"/>
                  </a:lnTo>
                  <a:lnTo>
                    <a:pt x="4191" y="73507"/>
                  </a:lnTo>
                  <a:lnTo>
                    <a:pt x="4546" y="72517"/>
                  </a:lnTo>
                  <a:lnTo>
                    <a:pt x="5867" y="72783"/>
                  </a:lnTo>
                  <a:lnTo>
                    <a:pt x="6946" y="74803"/>
                  </a:lnTo>
                  <a:lnTo>
                    <a:pt x="6946" y="70624"/>
                  </a:lnTo>
                  <a:lnTo>
                    <a:pt x="5588" y="69964"/>
                  </a:lnTo>
                  <a:lnTo>
                    <a:pt x="1866" y="70192"/>
                  </a:lnTo>
                  <a:lnTo>
                    <a:pt x="0" y="75577"/>
                  </a:lnTo>
                  <a:lnTo>
                    <a:pt x="1625" y="78130"/>
                  </a:lnTo>
                  <a:lnTo>
                    <a:pt x="5384" y="79603"/>
                  </a:lnTo>
                  <a:lnTo>
                    <a:pt x="8648" y="78435"/>
                  </a:lnTo>
                  <a:lnTo>
                    <a:pt x="9423" y="77165"/>
                  </a:lnTo>
                  <a:lnTo>
                    <a:pt x="11036" y="74498"/>
                  </a:lnTo>
                  <a:close/>
                </a:path>
                <a:path w="168910" h="119379">
                  <a:moveTo>
                    <a:pt x="17030" y="90970"/>
                  </a:moveTo>
                  <a:lnTo>
                    <a:pt x="13335" y="85267"/>
                  </a:lnTo>
                  <a:lnTo>
                    <a:pt x="13335" y="90347"/>
                  </a:lnTo>
                  <a:lnTo>
                    <a:pt x="12001" y="90868"/>
                  </a:lnTo>
                  <a:lnTo>
                    <a:pt x="11315" y="89712"/>
                  </a:lnTo>
                  <a:lnTo>
                    <a:pt x="11023" y="88836"/>
                  </a:lnTo>
                  <a:lnTo>
                    <a:pt x="11099" y="87820"/>
                  </a:lnTo>
                  <a:lnTo>
                    <a:pt x="11633" y="88099"/>
                  </a:lnTo>
                  <a:lnTo>
                    <a:pt x="12153" y="88417"/>
                  </a:lnTo>
                  <a:lnTo>
                    <a:pt x="12827" y="89230"/>
                  </a:lnTo>
                  <a:lnTo>
                    <a:pt x="13335" y="90347"/>
                  </a:lnTo>
                  <a:lnTo>
                    <a:pt x="13335" y="85267"/>
                  </a:lnTo>
                  <a:lnTo>
                    <a:pt x="12179" y="84734"/>
                  </a:lnTo>
                  <a:lnTo>
                    <a:pt x="11798" y="84683"/>
                  </a:lnTo>
                  <a:lnTo>
                    <a:pt x="11061" y="84086"/>
                  </a:lnTo>
                  <a:lnTo>
                    <a:pt x="9423" y="84099"/>
                  </a:lnTo>
                  <a:lnTo>
                    <a:pt x="7404" y="86817"/>
                  </a:lnTo>
                  <a:lnTo>
                    <a:pt x="6870" y="88785"/>
                  </a:lnTo>
                  <a:lnTo>
                    <a:pt x="6807" y="89230"/>
                  </a:lnTo>
                  <a:lnTo>
                    <a:pt x="8991" y="93091"/>
                  </a:lnTo>
                  <a:lnTo>
                    <a:pt x="11303" y="93916"/>
                  </a:lnTo>
                  <a:lnTo>
                    <a:pt x="15278" y="92773"/>
                  </a:lnTo>
                  <a:lnTo>
                    <a:pt x="17030" y="90970"/>
                  </a:lnTo>
                  <a:close/>
                </a:path>
                <a:path w="168910" h="119379">
                  <a:moveTo>
                    <a:pt x="18580" y="64071"/>
                  </a:moveTo>
                  <a:lnTo>
                    <a:pt x="18491" y="62890"/>
                  </a:lnTo>
                  <a:lnTo>
                    <a:pt x="18326" y="62445"/>
                  </a:lnTo>
                  <a:lnTo>
                    <a:pt x="17767" y="60985"/>
                  </a:lnTo>
                  <a:lnTo>
                    <a:pt x="14605" y="60109"/>
                  </a:lnTo>
                  <a:lnTo>
                    <a:pt x="14605" y="65366"/>
                  </a:lnTo>
                  <a:lnTo>
                    <a:pt x="14020" y="66192"/>
                  </a:lnTo>
                  <a:lnTo>
                    <a:pt x="13843" y="66357"/>
                  </a:lnTo>
                  <a:lnTo>
                    <a:pt x="13563" y="66078"/>
                  </a:lnTo>
                  <a:lnTo>
                    <a:pt x="13144" y="66001"/>
                  </a:lnTo>
                  <a:lnTo>
                    <a:pt x="12471" y="64922"/>
                  </a:lnTo>
                  <a:lnTo>
                    <a:pt x="12458" y="64071"/>
                  </a:lnTo>
                  <a:lnTo>
                    <a:pt x="12839" y="63385"/>
                  </a:lnTo>
                  <a:lnTo>
                    <a:pt x="13169" y="63169"/>
                  </a:lnTo>
                  <a:lnTo>
                    <a:pt x="13309" y="62979"/>
                  </a:lnTo>
                  <a:lnTo>
                    <a:pt x="13411" y="62445"/>
                  </a:lnTo>
                  <a:lnTo>
                    <a:pt x="13550" y="62534"/>
                  </a:lnTo>
                  <a:lnTo>
                    <a:pt x="13779" y="62738"/>
                  </a:lnTo>
                  <a:lnTo>
                    <a:pt x="13970" y="62979"/>
                  </a:lnTo>
                  <a:lnTo>
                    <a:pt x="14528" y="64071"/>
                  </a:lnTo>
                  <a:lnTo>
                    <a:pt x="14605" y="65366"/>
                  </a:lnTo>
                  <a:lnTo>
                    <a:pt x="14605" y="60109"/>
                  </a:lnTo>
                  <a:lnTo>
                    <a:pt x="13449" y="59778"/>
                  </a:lnTo>
                  <a:lnTo>
                    <a:pt x="10299" y="60756"/>
                  </a:lnTo>
                  <a:lnTo>
                    <a:pt x="9817" y="62979"/>
                  </a:lnTo>
                  <a:lnTo>
                    <a:pt x="8216" y="64782"/>
                  </a:lnTo>
                  <a:lnTo>
                    <a:pt x="8890" y="67335"/>
                  </a:lnTo>
                  <a:lnTo>
                    <a:pt x="13195" y="68821"/>
                  </a:lnTo>
                  <a:lnTo>
                    <a:pt x="16459" y="67843"/>
                  </a:lnTo>
                  <a:lnTo>
                    <a:pt x="17297" y="66357"/>
                  </a:lnTo>
                  <a:lnTo>
                    <a:pt x="18580" y="64071"/>
                  </a:lnTo>
                  <a:close/>
                </a:path>
                <a:path w="168910" h="119379">
                  <a:moveTo>
                    <a:pt x="22923" y="104736"/>
                  </a:moveTo>
                  <a:lnTo>
                    <a:pt x="22860" y="102755"/>
                  </a:lnTo>
                  <a:lnTo>
                    <a:pt x="22644" y="102501"/>
                  </a:lnTo>
                  <a:lnTo>
                    <a:pt x="20358" y="99860"/>
                  </a:lnTo>
                  <a:lnTo>
                    <a:pt x="18935" y="99669"/>
                  </a:lnTo>
                  <a:lnTo>
                    <a:pt x="18935" y="104736"/>
                  </a:lnTo>
                  <a:lnTo>
                    <a:pt x="18580" y="104482"/>
                  </a:lnTo>
                  <a:lnTo>
                    <a:pt x="18211" y="104419"/>
                  </a:lnTo>
                  <a:lnTo>
                    <a:pt x="18059" y="104394"/>
                  </a:lnTo>
                  <a:lnTo>
                    <a:pt x="17653" y="104419"/>
                  </a:lnTo>
                  <a:lnTo>
                    <a:pt x="17475" y="104419"/>
                  </a:lnTo>
                  <a:lnTo>
                    <a:pt x="17195" y="103695"/>
                  </a:lnTo>
                  <a:lnTo>
                    <a:pt x="17081" y="103212"/>
                  </a:lnTo>
                  <a:lnTo>
                    <a:pt x="17170" y="102577"/>
                  </a:lnTo>
                  <a:lnTo>
                    <a:pt x="18554" y="102577"/>
                  </a:lnTo>
                  <a:lnTo>
                    <a:pt x="18834" y="103441"/>
                  </a:lnTo>
                  <a:lnTo>
                    <a:pt x="18935" y="104736"/>
                  </a:lnTo>
                  <a:lnTo>
                    <a:pt x="18935" y="99669"/>
                  </a:lnTo>
                  <a:lnTo>
                    <a:pt x="18186" y="99568"/>
                  </a:lnTo>
                  <a:lnTo>
                    <a:pt x="14643" y="100711"/>
                  </a:lnTo>
                  <a:lnTo>
                    <a:pt x="13106" y="102222"/>
                  </a:lnTo>
                  <a:lnTo>
                    <a:pt x="13728" y="106108"/>
                  </a:lnTo>
                  <a:lnTo>
                    <a:pt x="15494" y="107162"/>
                  </a:lnTo>
                  <a:lnTo>
                    <a:pt x="17729" y="107048"/>
                  </a:lnTo>
                  <a:lnTo>
                    <a:pt x="18224" y="106883"/>
                  </a:lnTo>
                  <a:lnTo>
                    <a:pt x="18630" y="106616"/>
                  </a:lnTo>
                  <a:lnTo>
                    <a:pt x="18694" y="107975"/>
                  </a:lnTo>
                  <a:lnTo>
                    <a:pt x="21678" y="107810"/>
                  </a:lnTo>
                  <a:lnTo>
                    <a:pt x="22174" y="106616"/>
                  </a:lnTo>
                  <a:lnTo>
                    <a:pt x="22923" y="104800"/>
                  </a:lnTo>
                  <a:close/>
                </a:path>
                <a:path w="168910" h="119379">
                  <a:moveTo>
                    <a:pt x="38468" y="117665"/>
                  </a:moveTo>
                  <a:lnTo>
                    <a:pt x="38061" y="116751"/>
                  </a:lnTo>
                  <a:lnTo>
                    <a:pt x="37426" y="115341"/>
                  </a:lnTo>
                  <a:lnTo>
                    <a:pt x="36969" y="114312"/>
                  </a:lnTo>
                  <a:lnTo>
                    <a:pt x="36741" y="113792"/>
                  </a:lnTo>
                  <a:lnTo>
                    <a:pt x="34328" y="114312"/>
                  </a:lnTo>
                  <a:lnTo>
                    <a:pt x="33896" y="113842"/>
                  </a:lnTo>
                  <a:lnTo>
                    <a:pt x="33896" y="116751"/>
                  </a:lnTo>
                  <a:lnTo>
                    <a:pt x="32626" y="116446"/>
                  </a:lnTo>
                  <a:lnTo>
                    <a:pt x="31851" y="115811"/>
                  </a:lnTo>
                  <a:lnTo>
                    <a:pt x="31673" y="115595"/>
                  </a:lnTo>
                  <a:lnTo>
                    <a:pt x="31521" y="115341"/>
                  </a:lnTo>
                  <a:lnTo>
                    <a:pt x="32816" y="115722"/>
                  </a:lnTo>
                  <a:lnTo>
                    <a:pt x="33312" y="115912"/>
                  </a:lnTo>
                  <a:lnTo>
                    <a:pt x="33782" y="116446"/>
                  </a:lnTo>
                  <a:lnTo>
                    <a:pt x="33896" y="116751"/>
                  </a:lnTo>
                  <a:lnTo>
                    <a:pt x="33896" y="113842"/>
                  </a:lnTo>
                  <a:lnTo>
                    <a:pt x="32931" y="112776"/>
                  </a:lnTo>
                  <a:lnTo>
                    <a:pt x="32321" y="112674"/>
                  </a:lnTo>
                  <a:lnTo>
                    <a:pt x="31724" y="112776"/>
                  </a:lnTo>
                  <a:lnTo>
                    <a:pt x="31508" y="112572"/>
                  </a:lnTo>
                  <a:lnTo>
                    <a:pt x="30962" y="112483"/>
                  </a:lnTo>
                  <a:lnTo>
                    <a:pt x="29883" y="112496"/>
                  </a:lnTo>
                  <a:lnTo>
                    <a:pt x="28905" y="112814"/>
                  </a:lnTo>
                  <a:lnTo>
                    <a:pt x="27089" y="114592"/>
                  </a:lnTo>
                  <a:lnTo>
                    <a:pt x="27495" y="116471"/>
                  </a:lnTo>
                  <a:lnTo>
                    <a:pt x="30175" y="118452"/>
                  </a:lnTo>
                  <a:lnTo>
                    <a:pt x="32410" y="118960"/>
                  </a:lnTo>
                  <a:lnTo>
                    <a:pt x="35534" y="118630"/>
                  </a:lnTo>
                  <a:lnTo>
                    <a:pt x="38468" y="117665"/>
                  </a:lnTo>
                  <a:close/>
                </a:path>
                <a:path w="168910" h="119379">
                  <a:moveTo>
                    <a:pt x="80454" y="2857"/>
                  </a:moveTo>
                  <a:lnTo>
                    <a:pt x="79997" y="2387"/>
                  </a:lnTo>
                  <a:lnTo>
                    <a:pt x="78867" y="1219"/>
                  </a:lnTo>
                  <a:lnTo>
                    <a:pt x="76174" y="457"/>
                  </a:lnTo>
                  <a:lnTo>
                    <a:pt x="76174" y="4419"/>
                  </a:lnTo>
                  <a:lnTo>
                    <a:pt x="76136" y="4813"/>
                  </a:lnTo>
                  <a:lnTo>
                    <a:pt x="76022" y="5156"/>
                  </a:lnTo>
                  <a:lnTo>
                    <a:pt x="75946" y="5283"/>
                  </a:lnTo>
                  <a:lnTo>
                    <a:pt x="75819" y="5435"/>
                  </a:lnTo>
                  <a:lnTo>
                    <a:pt x="75831" y="5283"/>
                  </a:lnTo>
                  <a:lnTo>
                    <a:pt x="75336" y="5156"/>
                  </a:lnTo>
                  <a:lnTo>
                    <a:pt x="74383" y="4419"/>
                  </a:lnTo>
                  <a:lnTo>
                    <a:pt x="74091" y="3759"/>
                  </a:lnTo>
                  <a:lnTo>
                    <a:pt x="73990" y="3517"/>
                  </a:lnTo>
                  <a:lnTo>
                    <a:pt x="73799" y="2667"/>
                  </a:lnTo>
                  <a:lnTo>
                    <a:pt x="73723" y="2438"/>
                  </a:lnTo>
                  <a:lnTo>
                    <a:pt x="74053" y="2387"/>
                  </a:lnTo>
                  <a:lnTo>
                    <a:pt x="74396" y="2400"/>
                  </a:lnTo>
                  <a:lnTo>
                    <a:pt x="75539" y="2870"/>
                  </a:lnTo>
                  <a:lnTo>
                    <a:pt x="76123" y="3517"/>
                  </a:lnTo>
                  <a:lnTo>
                    <a:pt x="76174" y="4419"/>
                  </a:lnTo>
                  <a:lnTo>
                    <a:pt x="76174" y="457"/>
                  </a:lnTo>
                  <a:lnTo>
                    <a:pt x="74599" y="0"/>
                  </a:lnTo>
                  <a:lnTo>
                    <a:pt x="71932" y="1219"/>
                  </a:lnTo>
                  <a:lnTo>
                    <a:pt x="69164" y="2667"/>
                  </a:lnTo>
                  <a:lnTo>
                    <a:pt x="68681" y="3213"/>
                  </a:lnTo>
                  <a:lnTo>
                    <a:pt x="69557" y="3771"/>
                  </a:lnTo>
                  <a:lnTo>
                    <a:pt x="69862" y="3784"/>
                  </a:lnTo>
                  <a:lnTo>
                    <a:pt x="70180" y="3759"/>
                  </a:lnTo>
                  <a:lnTo>
                    <a:pt x="70688" y="5676"/>
                  </a:lnTo>
                  <a:lnTo>
                    <a:pt x="72136" y="7175"/>
                  </a:lnTo>
                  <a:lnTo>
                    <a:pt x="76098" y="7454"/>
                  </a:lnTo>
                  <a:lnTo>
                    <a:pt x="78714" y="6578"/>
                  </a:lnTo>
                  <a:lnTo>
                    <a:pt x="79248" y="5435"/>
                  </a:lnTo>
                  <a:lnTo>
                    <a:pt x="80454" y="2857"/>
                  </a:lnTo>
                  <a:close/>
                </a:path>
                <a:path w="168910" h="119379">
                  <a:moveTo>
                    <a:pt x="86017" y="20688"/>
                  </a:moveTo>
                  <a:lnTo>
                    <a:pt x="82727" y="16573"/>
                  </a:lnTo>
                  <a:lnTo>
                    <a:pt x="81229" y="14693"/>
                  </a:lnTo>
                  <a:lnTo>
                    <a:pt x="80098" y="14732"/>
                  </a:lnTo>
                  <a:lnTo>
                    <a:pt x="80098" y="19494"/>
                  </a:lnTo>
                  <a:lnTo>
                    <a:pt x="79616" y="20789"/>
                  </a:lnTo>
                  <a:lnTo>
                    <a:pt x="78765" y="20167"/>
                  </a:lnTo>
                  <a:lnTo>
                    <a:pt x="78600" y="20002"/>
                  </a:lnTo>
                  <a:lnTo>
                    <a:pt x="77825" y="19977"/>
                  </a:lnTo>
                  <a:lnTo>
                    <a:pt x="77089" y="20167"/>
                  </a:lnTo>
                  <a:lnTo>
                    <a:pt x="77139" y="18453"/>
                  </a:lnTo>
                  <a:lnTo>
                    <a:pt x="77673" y="16573"/>
                  </a:lnTo>
                  <a:lnTo>
                    <a:pt x="79781" y="18453"/>
                  </a:lnTo>
                  <a:lnTo>
                    <a:pt x="80098" y="19494"/>
                  </a:lnTo>
                  <a:lnTo>
                    <a:pt x="80098" y="14732"/>
                  </a:lnTo>
                  <a:lnTo>
                    <a:pt x="78219" y="14782"/>
                  </a:lnTo>
                  <a:lnTo>
                    <a:pt x="73952" y="16941"/>
                  </a:lnTo>
                  <a:lnTo>
                    <a:pt x="72821" y="19431"/>
                  </a:lnTo>
                  <a:lnTo>
                    <a:pt x="73787" y="22783"/>
                  </a:lnTo>
                  <a:lnTo>
                    <a:pt x="75171" y="22796"/>
                  </a:lnTo>
                  <a:lnTo>
                    <a:pt x="76161" y="22352"/>
                  </a:lnTo>
                  <a:lnTo>
                    <a:pt x="79717" y="24815"/>
                  </a:lnTo>
                  <a:lnTo>
                    <a:pt x="83477" y="22352"/>
                  </a:lnTo>
                  <a:lnTo>
                    <a:pt x="85725" y="20878"/>
                  </a:lnTo>
                  <a:lnTo>
                    <a:pt x="86017" y="20688"/>
                  </a:lnTo>
                  <a:close/>
                </a:path>
                <a:path w="168910" h="119379">
                  <a:moveTo>
                    <a:pt x="98272" y="10528"/>
                  </a:moveTo>
                  <a:lnTo>
                    <a:pt x="97751" y="8890"/>
                  </a:lnTo>
                  <a:lnTo>
                    <a:pt x="97688" y="8674"/>
                  </a:lnTo>
                  <a:lnTo>
                    <a:pt x="97447" y="7937"/>
                  </a:lnTo>
                  <a:lnTo>
                    <a:pt x="94272" y="7188"/>
                  </a:lnTo>
                  <a:lnTo>
                    <a:pt x="94272" y="11379"/>
                  </a:lnTo>
                  <a:lnTo>
                    <a:pt x="93827" y="12395"/>
                  </a:lnTo>
                  <a:lnTo>
                    <a:pt x="93218" y="13436"/>
                  </a:lnTo>
                  <a:lnTo>
                    <a:pt x="92722" y="13436"/>
                  </a:lnTo>
                  <a:lnTo>
                    <a:pt x="90068" y="9944"/>
                  </a:lnTo>
                  <a:lnTo>
                    <a:pt x="90919" y="9804"/>
                  </a:lnTo>
                  <a:lnTo>
                    <a:pt x="92011" y="9563"/>
                  </a:lnTo>
                  <a:lnTo>
                    <a:pt x="92468" y="8890"/>
                  </a:lnTo>
                  <a:lnTo>
                    <a:pt x="93103" y="9169"/>
                  </a:lnTo>
                  <a:lnTo>
                    <a:pt x="93459" y="9563"/>
                  </a:lnTo>
                  <a:lnTo>
                    <a:pt x="94272" y="11379"/>
                  </a:lnTo>
                  <a:lnTo>
                    <a:pt x="94272" y="7188"/>
                  </a:lnTo>
                  <a:lnTo>
                    <a:pt x="93535" y="7010"/>
                  </a:lnTo>
                  <a:lnTo>
                    <a:pt x="91198" y="7493"/>
                  </a:lnTo>
                  <a:lnTo>
                    <a:pt x="89712" y="8674"/>
                  </a:lnTo>
                  <a:lnTo>
                    <a:pt x="88861" y="8547"/>
                  </a:lnTo>
                  <a:lnTo>
                    <a:pt x="86410" y="8953"/>
                  </a:lnTo>
                  <a:lnTo>
                    <a:pt x="86271" y="12395"/>
                  </a:lnTo>
                  <a:lnTo>
                    <a:pt x="87795" y="14605"/>
                  </a:lnTo>
                  <a:lnTo>
                    <a:pt x="92608" y="15240"/>
                  </a:lnTo>
                  <a:lnTo>
                    <a:pt x="95846" y="14427"/>
                  </a:lnTo>
                  <a:lnTo>
                    <a:pt x="96418" y="13512"/>
                  </a:lnTo>
                  <a:lnTo>
                    <a:pt x="98272" y="10528"/>
                  </a:lnTo>
                  <a:close/>
                </a:path>
                <a:path w="168910" h="119379">
                  <a:moveTo>
                    <a:pt x="101701" y="22567"/>
                  </a:moveTo>
                  <a:lnTo>
                    <a:pt x="101460" y="22186"/>
                  </a:lnTo>
                  <a:lnTo>
                    <a:pt x="100393" y="20548"/>
                  </a:lnTo>
                  <a:lnTo>
                    <a:pt x="97688" y="19875"/>
                  </a:lnTo>
                  <a:lnTo>
                    <a:pt x="97688" y="23952"/>
                  </a:lnTo>
                  <a:lnTo>
                    <a:pt x="97370" y="25298"/>
                  </a:lnTo>
                  <a:lnTo>
                    <a:pt x="97116" y="25565"/>
                  </a:lnTo>
                  <a:lnTo>
                    <a:pt x="96888" y="25984"/>
                  </a:lnTo>
                  <a:lnTo>
                    <a:pt x="96748" y="26035"/>
                  </a:lnTo>
                  <a:lnTo>
                    <a:pt x="95567" y="25298"/>
                  </a:lnTo>
                  <a:lnTo>
                    <a:pt x="94843" y="24612"/>
                  </a:lnTo>
                  <a:lnTo>
                    <a:pt x="94945" y="23952"/>
                  </a:lnTo>
                  <a:lnTo>
                    <a:pt x="95034" y="22961"/>
                  </a:lnTo>
                  <a:lnTo>
                    <a:pt x="95199" y="22809"/>
                  </a:lnTo>
                  <a:lnTo>
                    <a:pt x="95580" y="22199"/>
                  </a:lnTo>
                  <a:lnTo>
                    <a:pt x="96037" y="22186"/>
                  </a:lnTo>
                  <a:lnTo>
                    <a:pt x="97434" y="22898"/>
                  </a:lnTo>
                  <a:lnTo>
                    <a:pt x="97688" y="23952"/>
                  </a:lnTo>
                  <a:lnTo>
                    <a:pt x="97688" y="19875"/>
                  </a:lnTo>
                  <a:lnTo>
                    <a:pt x="95859" y="19405"/>
                  </a:lnTo>
                  <a:lnTo>
                    <a:pt x="93103" y="20332"/>
                  </a:lnTo>
                  <a:lnTo>
                    <a:pt x="91719" y="22567"/>
                  </a:lnTo>
                  <a:lnTo>
                    <a:pt x="91694" y="23012"/>
                  </a:lnTo>
                  <a:lnTo>
                    <a:pt x="91516" y="23190"/>
                  </a:lnTo>
                  <a:lnTo>
                    <a:pt x="91389" y="23393"/>
                  </a:lnTo>
                  <a:lnTo>
                    <a:pt x="90970" y="26123"/>
                  </a:lnTo>
                  <a:lnTo>
                    <a:pt x="93027" y="28232"/>
                  </a:lnTo>
                  <a:lnTo>
                    <a:pt x="97917" y="28727"/>
                  </a:lnTo>
                  <a:lnTo>
                    <a:pt x="100418" y="27190"/>
                  </a:lnTo>
                  <a:lnTo>
                    <a:pt x="100749" y="26035"/>
                  </a:lnTo>
                  <a:lnTo>
                    <a:pt x="101701" y="22567"/>
                  </a:lnTo>
                  <a:close/>
                </a:path>
                <a:path w="168910" h="119379">
                  <a:moveTo>
                    <a:pt x="110807" y="6578"/>
                  </a:moveTo>
                  <a:lnTo>
                    <a:pt x="110705" y="4597"/>
                  </a:lnTo>
                  <a:lnTo>
                    <a:pt x="110477" y="4406"/>
                  </a:lnTo>
                  <a:lnTo>
                    <a:pt x="109232" y="3340"/>
                  </a:lnTo>
                  <a:lnTo>
                    <a:pt x="108826" y="3289"/>
                  </a:lnTo>
                  <a:lnTo>
                    <a:pt x="108394" y="3340"/>
                  </a:lnTo>
                  <a:lnTo>
                    <a:pt x="108521" y="2971"/>
                  </a:lnTo>
                  <a:lnTo>
                    <a:pt x="106807" y="2679"/>
                  </a:lnTo>
                  <a:lnTo>
                    <a:pt x="106807" y="5930"/>
                  </a:lnTo>
                  <a:lnTo>
                    <a:pt x="106781" y="7137"/>
                  </a:lnTo>
                  <a:lnTo>
                    <a:pt x="106667" y="7594"/>
                  </a:lnTo>
                  <a:lnTo>
                    <a:pt x="106514" y="7886"/>
                  </a:lnTo>
                  <a:lnTo>
                    <a:pt x="105918" y="7569"/>
                  </a:lnTo>
                  <a:lnTo>
                    <a:pt x="105435" y="7137"/>
                  </a:lnTo>
                  <a:lnTo>
                    <a:pt x="105156" y="6121"/>
                  </a:lnTo>
                  <a:lnTo>
                    <a:pt x="105232" y="5308"/>
                  </a:lnTo>
                  <a:lnTo>
                    <a:pt x="105549" y="4673"/>
                  </a:lnTo>
                  <a:lnTo>
                    <a:pt x="105740" y="4432"/>
                  </a:lnTo>
                  <a:lnTo>
                    <a:pt x="105905" y="4406"/>
                  </a:lnTo>
                  <a:lnTo>
                    <a:pt x="105854" y="4673"/>
                  </a:lnTo>
                  <a:lnTo>
                    <a:pt x="106591" y="5308"/>
                  </a:lnTo>
                  <a:lnTo>
                    <a:pt x="106807" y="5930"/>
                  </a:lnTo>
                  <a:lnTo>
                    <a:pt x="106807" y="2679"/>
                  </a:lnTo>
                  <a:lnTo>
                    <a:pt x="105994" y="2540"/>
                  </a:lnTo>
                  <a:lnTo>
                    <a:pt x="103200" y="3289"/>
                  </a:lnTo>
                  <a:lnTo>
                    <a:pt x="100914" y="6959"/>
                  </a:lnTo>
                  <a:lnTo>
                    <a:pt x="101892" y="8826"/>
                  </a:lnTo>
                  <a:lnTo>
                    <a:pt x="105549" y="10147"/>
                  </a:lnTo>
                  <a:lnTo>
                    <a:pt x="108445" y="9486"/>
                  </a:lnTo>
                  <a:lnTo>
                    <a:pt x="109740" y="7886"/>
                  </a:lnTo>
                  <a:lnTo>
                    <a:pt x="110807" y="6578"/>
                  </a:lnTo>
                  <a:close/>
                </a:path>
                <a:path w="168910" h="119379">
                  <a:moveTo>
                    <a:pt x="159359" y="99504"/>
                  </a:moveTo>
                  <a:lnTo>
                    <a:pt x="159346" y="99123"/>
                  </a:lnTo>
                  <a:lnTo>
                    <a:pt x="159334" y="98983"/>
                  </a:lnTo>
                  <a:lnTo>
                    <a:pt x="159321" y="98564"/>
                  </a:lnTo>
                  <a:lnTo>
                    <a:pt x="159258" y="96659"/>
                  </a:lnTo>
                  <a:lnTo>
                    <a:pt x="159245" y="96418"/>
                  </a:lnTo>
                  <a:lnTo>
                    <a:pt x="159131" y="92659"/>
                  </a:lnTo>
                  <a:lnTo>
                    <a:pt x="155524" y="93268"/>
                  </a:lnTo>
                  <a:lnTo>
                    <a:pt x="155524" y="98564"/>
                  </a:lnTo>
                  <a:lnTo>
                    <a:pt x="155384" y="98450"/>
                  </a:lnTo>
                  <a:lnTo>
                    <a:pt x="155384" y="98983"/>
                  </a:lnTo>
                  <a:lnTo>
                    <a:pt x="155105" y="99123"/>
                  </a:lnTo>
                  <a:lnTo>
                    <a:pt x="155384" y="98983"/>
                  </a:lnTo>
                  <a:lnTo>
                    <a:pt x="155384" y="98450"/>
                  </a:lnTo>
                  <a:lnTo>
                    <a:pt x="155168" y="98259"/>
                  </a:lnTo>
                  <a:lnTo>
                    <a:pt x="155092" y="98132"/>
                  </a:lnTo>
                  <a:lnTo>
                    <a:pt x="154965" y="97282"/>
                  </a:lnTo>
                  <a:lnTo>
                    <a:pt x="154825" y="97129"/>
                  </a:lnTo>
                  <a:lnTo>
                    <a:pt x="154851" y="96659"/>
                  </a:lnTo>
                  <a:lnTo>
                    <a:pt x="155054" y="96824"/>
                  </a:lnTo>
                  <a:lnTo>
                    <a:pt x="155346" y="97129"/>
                  </a:lnTo>
                  <a:lnTo>
                    <a:pt x="155435" y="97282"/>
                  </a:lnTo>
                  <a:lnTo>
                    <a:pt x="155524" y="98564"/>
                  </a:lnTo>
                  <a:lnTo>
                    <a:pt x="155524" y="93268"/>
                  </a:lnTo>
                  <a:lnTo>
                    <a:pt x="154698" y="93395"/>
                  </a:lnTo>
                  <a:lnTo>
                    <a:pt x="154698" y="96596"/>
                  </a:lnTo>
                  <a:lnTo>
                    <a:pt x="154698" y="93395"/>
                  </a:lnTo>
                  <a:lnTo>
                    <a:pt x="151688" y="93891"/>
                  </a:lnTo>
                  <a:lnTo>
                    <a:pt x="150964" y="97129"/>
                  </a:lnTo>
                  <a:lnTo>
                    <a:pt x="150850" y="98259"/>
                  </a:lnTo>
                  <a:lnTo>
                    <a:pt x="150964" y="98386"/>
                  </a:lnTo>
                  <a:lnTo>
                    <a:pt x="151333" y="98526"/>
                  </a:lnTo>
                  <a:lnTo>
                    <a:pt x="151549" y="100431"/>
                  </a:lnTo>
                  <a:lnTo>
                    <a:pt x="153784" y="101257"/>
                  </a:lnTo>
                  <a:lnTo>
                    <a:pt x="157416" y="100888"/>
                  </a:lnTo>
                  <a:lnTo>
                    <a:pt x="159359" y="99504"/>
                  </a:lnTo>
                  <a:close/>
                </a:path>
                <a:path w="168910" h="119379">
                  <a:moveTo>
                    <a:pt x="165112" y="69596"/>
                  </a:moveTo>
                  <a:lnTo>
                    <a:pt x="165036" y="69240"/>
                  </a:lnTo>
                  <a:lnTo>
                    <a:pt x="163588" y="66141"/>
                  </a:lnTo>
                  <a:lnTo>
                    <a:pt x="161226" y="61087"/>
                  </a:lnTo>
                  <a:lnTo>
                    <a:pt x="158877" y="61772"/>
                  </a:lnTo>
                  <a:lnTo>
                    <a:pt x="158877" y="68173"/>
                  </a:lnTo>
                  <a:lnTo>
                    <a:pt x="158838" y="69596"/>
                  </a:lnTo>
                  <a:lnTo>
                    <a:pt x="158788" y="69748"/>
                  </a:lnTo>
                  <a:lnTo>
                    <a:pt x="158661" y="69646"/>
                  </a:lnTo>
                  <a:lnTo>
                    <a:pt x="158838" y="69621"/>
                  </a:lnTo>
                  <a:lnTo>
                    <a:pt x="157276" y="69367"/>
                  </a:lnTo>
                  <a:lnTo>
                    <a:pt x="157340" y="67424"/>
                  </a:lnTo>
                  <a:lnTo>
                    <a:pt x="157848" y="66141"/>
                  </a:lnTo>
                  <a:lnTo>
                    <a:pt x="158267" y="66789"/>
                  </a:lnTo>
                  <a:lnTo>
                    <a:pt x="158877" y="68173"/>
                  </a:lnTo>
                  <a:lnTo>
                    <a:pt x="158877" y="61772"/>
                  </a:lnTo>
                  <a:lnTo>
                    <a:pt x="155727" y="62687"/>
                  </a:lnTo>
                  <a:lnTo>
                    <a:pt x="154774" y="63360"/>
                  </a:lnTo>
                  <a:lnTo>
                    <a:pt x="155016" y="64312"/>
                  </a:lnTo>
                  <a:lnTo>
                    <a:pt x="153860" y="66243"/>
                  </a:lnTo>
                  <a:lnTo>
                    <a:pt x="153162" y="68719"/>
                  </a:lnTo>
                  <a:lnTo>
                    <a:pt x="155867" y="72491"/>
                  </a:lnTo>
                  <a:lnTo>
                    <a:pt x="158610" y="72834"/>
                  </a:lnTo>
                  <a:lnTo>
                    <a:pt x="164807" y="69748"/>
                  </a:lnTo>
                  <a:lnTo>
                    <a:pt x="165061" y="69621"/>
                  </a:lnTo>
                  <a:close/>
                </a:path>
                <a:path w="168910" h="119379">
                  <a:moveTo>
                    <a:pt x="168821" y="54825"/>
                  </a:moveTo>
                  <a:lnTo>
                    <a:pt x="168630" y="54483"/>
                  </a:lnTo>
                  <a:lnTo>
                    <a:pt x="167881" y="53111"/>
                  </a:lnTo>
                  <a:lnTo>
                    <a:pt x="166128" y="52565"/>
                  </a:lnTo>
                  <a:lnTo>
                    <a:pt x="165900" y="52539"/>
                  </a:lnTo>
                  <a:lnTo>
                    <a:pt x="165658" y="52539"/>
                  </a:lnTo>
                  <a:lnTo>
                    <a:pt x="165455" y="52489"/>
                  </a:lnTo>
                  <a:lnTo>
                    <a:pt x="165214" y="52476"/>
                  </a:lnTo>
                  <a:lnTo>
                    <a:pt x="164719" y="52501"/>
                  </a:lnTo>
                  <a:lnTo>
                    <a:pt x="164719" y="56705"/>
                  </a:lnTo>
                  <a:lnTo>
                    <a:pt x="164604" y="56997"/>
                  </a:lnTo>
                  <a:lnTo>
                    <a:pt x="164363" y="56870"/>
                  </a:lnTo>
                  <a:lnTo>
                    <a:pt x="164033" y="56603"/>
                  </a:lnTo>
                  <a:lnTo>
                    <a:pt x="163817" y="56273"/>
                  </a:lnTo>
                  <a:lnTo>
                    <a:pt x="163626" y="55473"/>
                  </a:lnTo>
                  <a:lnTo>
                    <a:pt x="163753" y="54825"/>
                  </a:lnTo>
                  <a:lnTo>
                    <a:pt x="163931" y="54483"/>
                  </a:lnTo>
                  <a:lnTo>
                    <a:pt x="164350" y="54825"/>
                  </a:lnTo>
                  <a:lnTo>
                    <a:pt x="164439" y="54952"/>
                  </a:lnTo>
                  <a:lnTo>
                    <a:pt x="164642" y="55410"/>
                  </a:lnTo>
                  <a:lnTo>
                    <a:pt x="164719" y="56705"/>
                  </a:lnTo>
                  <a:lnTo>
                    <a:pt x="164719" y="52501"/>
                  </a:lnTo>
                  <a:lnTo>
                    <a:pt x="163068" y="52539"/>
                  </a:lnTo>
                  <a:lnTo>
                    <a:pt x="160477" y="53594"/>
                  </a:lnTo>
                  <a:lnTo>
                    <a:pt x="159727" y="57594"/>
                  </a:lnTo>
                  <a:lnTo>
                    <a:pt x="161251" y="58750"/>
                  </a:lnTo>
                  <a:lnTo>
                    <a:pt x="164769" y="59055"/>
                  </a:lnTo>
                  <a:lnTo>
                    <a:pt x="167563" y="58331"/>
                  </a:lnTo>
                  <a:lnTo>
                    <a:pt x="168033" y="56997"/>
                  </a:lnTo>
                  <a:lnTo>
                    <a:pt x="168821" y="54825"/>
                  </a:lnTo>
                  <a:close/>
                </a:path>
                <a:path w="168910" h="119379">
                  <a:moveTo>
                    <a:pt x="168859" y="86080"/>
                  </a:moveTo>
                  <a:lnTo>
                    <a:pt x="168821" y="85839"/>
                  </a:lnTo>
                  <a:lnTo>
                    <a:pt x="168630" y="85547"/>
                  </a:lnTo>
                  <a:lnTo>
                    <a:pt x="166992" y="83121"/>
                  </a:lnTo>
                  <a:lnTo>
                    <a:pt x="166878" y="82956"/>
                  </a:lnTo>
                  <a:lnTo>
                    <a:pt x="166255" y="82029"/>
                  </a:lnTo>
                  <a:lnTo>
                    <a:pt x="166027" y="81915"/>
                  </a:lnTo>
                  <a:lnTo>
                    <a:pt x="165760" y="81876"/>
                  </a:lnTo>
                  <a:lnTo>
                    <a:pt x="165658" y="81521"/>
                  </a:lnTo>
                  <a:lnTo>
                    <a:pt x="163563" y="80479"/>
                  </a:lnTo>
                  <a:lnTo>
                    <a:pt x="163322" y="80543"/>
                  </a:lnTo>
                  <a:lnTo>
                    <a:pt x="163322" y="84150"/>
                  </a:lnTo>
                  <a:lnTo>
                    <a:pt x="163322" y="84975"/>
                  </a:lnTo>
                  <a:lnTo>
                    <a:pt x="163055" y="85547"/>
                  </a:lnTo>
                  <a:lnTo>
                    <a:pt x="162877" y="85445"/>
                  </a:lnTo>
                  <a:lnTo>
                    <a:pt x="162839" y="86080"/>
                  </a:lnTo>
                  <a:lnTo>
                    <a:pt x="162572" y="85839"/>
                  </a:lnTo>
                  <a:lnTo>
                    <a:pt x="162826" y="85890"/>
                  </a:lnTo>
                  <a:lnTo>
                    <a:pt x="162839" y="86080"/>
                  </a:lnTo>
                  <a:lnTo>
                    <a:pt x="162839" y="85420"/>
                  </a:lnTo>
                  <a:lnTo>
                    <a:pt x="162293" y="84963"/>
                  </a:lnTo>
                  <a:lnTo>
                    <a:pt x="161937" y="84150"/>
                  </a:lnTo>
                  <a:lnTo>
                    <a:pt x="162331" y="83248"/>
                  </a:lnTo>
                  <a:lnTo>
                    <a:pt x="162420" y="83121"/>
                  </a:lnTo>
                  <a:lnTo>
                    <a:pt x="162598" y="83210"/>
                  </a:lnTo>
                  <a:lnTo>
                    <a:pt x="162864" y="83248"/>
                  </a:lnTo>
                  <a:lnTo>
                    <a:pt x="162890" y="83502"/>
                  </a:lnTo>
                  <a:lnTo>
                    <a:pt x="163322" y="84150"/>
                  </a:lnTo>
                  <a:lnTo>
                    <a:pt x="163322" y="80543"/>
                  </a:lnTo>
                  <a:lnTo>
                    <a:pt x="162636" y="80708"/>
                  </a:lnTo>
                  <a:lnTo>
                    <a:pt x="162636" y="82956"/>
                  </a:lnTo>
                  <a:lnTo>
                    <a:pt x="162636" y="80708"/>
                  </a:lnTo>
                  <a:lnTo>
                    <a:pt x="160972" y="81114"/>
                  </a:lnTo>
                  <a:lnTo>
                    <a:pt x="158140" y="83794"/>
                  </a:lnTo>
                  <a:lnTo>
                    <a:pt x="158140" y="85839"/>
                  </a:lnTo>
                  <a:lnTo>
                    <a:pt x="162648" y="89357"/>
                  </a:lnTo>
                  <a:lnTo>
                    <a:pt x="168859" y="86080"/>
                  </a:lnTo>
                  <a:close/>
                </a:path>
              </a:pathLst>
            </a:custGeom>
            <a:solidFill>
              <a:srgbClr val="FFF8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1" name="object 2661" descr=""/>
            <p:cNvSpPr/>
            <p:nvPr/>
          </p:nvSpPr>
          <p:spPr>
            <a:xfrm>
              <a:off x="1935962" y="5336348"/>
              <a:ext cx="53975" cy="45085"/>
            </a:xfrm>
            <a:custGeom>
              <a:avLst/>
              <a:gdLst/>
              <a:ahLst/>
              <a:cxnLst/>
              <a:rect l="l" t="t" r="r" b="b"/>
              <a:pathLst>
                <a:path w="53975" h="45085">
                  <a:moveTo>
                    <a:pt x="3352" y="37033"/>
                  </a:moveTo>
                  <a:lnTo>
                    <a:pt x="2235" y="36969"/>
                  </a:lnTo>
                  <a:lnTo>
                    <a:pt x="1117" y="36893"/>
                  </a:lnTo>
                  <a:lnTo>
                    <a:pt x="0" y="36830"/>
                  </a:lnTo>
                  <a:lnTo>
                    <a:pt x="25" y="37363"/>
                  </a:lnTo>
                  <a:lnTo>
                    <a:pt x="127" y="37884"/>
                  </a:lnTo>
                  <a:lnTo>
                    <a:pt x="266" y="38392"/>
                  </a:lnTo>
                  <a:lnTo>
                    <a:pt x="2324" y="37477"/>
                  </a:lnTo>
                  <a:lnTo>
                    <a:pt x="3352" y="37033"/>
                  </a:lnTo>
                  <a:close/>
                </a:path>
                <a:path w="53975" h="45085">
                  <a:moveTo>
                    <a:pt x="3517" y="38112"/>
                  </a:moveTo>
                  <a:lnTo>
                    <a:pt x="2540" y="38531"/>
                  </a:lnTo>
                  <a:lnTo>
                    <a:pt x="596" y="39395"/>
                  </a:lnTo>
                  <a:lnTo>
                    <a:pt x="812" y="39916"/>
                  </a:lnTo>
                  <a:lnTo>
                    <a:pt x="1104" y="40398"/>
                  </a:lnTo>
                  <a:lnTo>
                    <a:pt x="1435" y="40855"/>
                  </a:lnTo>
                  <a:lnTo>
                    <a:pt x="2006" y="39852"/>
                  </a:lnTo>
                  <a:lnTo>
                    <a:pt x="2705" y="38938"/>
                  </a:lnTo>
                  <a:lnTo>
                    <a:pt x="3517" y="38112"/>
                  </a:lnTo>
                  <a:close/>
                </a:path>
                <a:path w="53975" h="45085">
                  <a:moveTo>
                    <a:pt x="7861" y="36296"/>
                  </a:moveTo>
                  <a:lnTo>
                    <a:pt x="6451" y="36868"/>
                  </a:lnTo>
                  <a:lnTo>
                    <a:pt x="6337" y="36995"/>
                  </a:lnTo>
                  <a:lnTo>
                    <a:pt x="4495" y="38277"/>
                  </a:lnTo>
                  <a:lnTo>
                    <a:pt x="3162" y="39928"/>
                  </a:lnTo>
                  <a:lnTo>
                    <a:pt x="2311" y="41859"/>
                  </a:lnTo>
                  <a:lnTo>
                    <a:pt x="2971" y="42494"/>
                  </a:lnTo>
                  <a:lnTo>
                    <a:pt x="3721" y="43040"/>
                  </a:lnTo>
                  <a:lnTo>
                    <a:pt x="4559" y="43497"/>
                  </a:lnTo>
                  <a:lnTo>
                    <a:pt x="4991" y="40805"/>
                  </a:lnTo>
                  <a:lnTo>
                    <a:pt x="6108" y="38379"/>
                  </a:lnTo>
                  <a:lnTo>
                    <a:pt x="7861" y="36296"/>
                  </a:lnTo>
                  <a:close/>
                </a:path>
                <a:path w="53975" h="45085">
                  <a:moveTo>
                    <a:pt x="8242" y="35013"/>
                  </a:moveTo>
                  <a:lnTo>
                    <a:pt x="5676" y="34810"/>
                  </a:lnTo>
                  <a:lnTo>
                    <a:pt x="3289" y="33934"/>
                  </a:lnTo>
                  <a:lnTo>
                    <a:pt x="1244" y="32486"/>
                  </a:lnTo>
                  <a:lnTo>
                    <a:pt x="520" y="33464"/>
                  </a:lnTo>
                  <a:lnTo>
                    <a:pt x="127" y="34594"/>
                  </a:lnTo>
                  <a:lnTo>
                    <a:pt x="25" y="35775"/>
                  </a:lnTo>
                  <a:lnTo>
                    <a:pt x="5537" y="36118"/>
                  </a:lnTo>
                  <a:lnTo>
                    <a:pt x="6438" y="35737"/>
                  </a:lnTo>
                  <a:lnTo>
                    <a:pt x="8242" y="35013"/>
                  </a:lnTo>
                  <a:close/>
                </a:path>
                <a:path w="53975" h="45085">
                  <a:moveTo>
                    <a:pt x="10998" y="33934"/>
                  </a:moveTo>
                  <a:lnTo>
                    <a:pt x="8953" y="32943"/>
                  </a:lnTo>
                  <a:lnTo>
                    <a:pt x="7124" y="31635"/>
                  </a:lnTo>
                  <a:lnTo>
                    <a:pt x="5549" y="30035"/>
                  </a:lnTo>
                  <a:lnTo>
                    <a:pt x="4330" y="30149"/>
                  </a:lnTo>
                  <a:lnTo>
                    <a:pt x="3149" y="30581"/>
                  </a:lnTo>
                  <a:lnTo>
                    <a:pt x="2044" y="31572"/>
                  </a:lnTo>
                  <a:lnTo>
                    <a:pt x="4241" y="33286"/>
                  </a:lnTo>
                  <a:lnTo>
                    <a:pt x="6870" y="34277"/>
                  </a:lnTo>
                  <a:lnTo>
                    <a:pt x="9740" y="34404"/>
                  </a:lnTo>
                  <a:lnTo>
                    <a:pt x="10998" y="33934"/>
                  </a:lnTo>
                  <a:close/>
                </a:path>
                <a:path w="53975" h="45085">
                  <a:moveTo>
                    <a:pt x="11430" y="34886"/>
                  </a:moveTo>
                  <a:lnTo>
                    <a:pt x="9652" y="35572"/>
                  </a:lnTo>
                  <a:lnTo>
                    <a:pt x="7543" y="37846"/>
                  </a:lnTo>
                  <a:lnTo>
                    <a:pt x="6261" y="40627"/>
                  </a:lnTo>
                  <a:lnTo>
                    <a:pt x="5880" y="43827"/>
                  </a:lnTo>
                  <a:lnTo>
                    <a:pt x="5740" y="43916"/>
                  </a:lnTo>
                  <a:lnTo>
                    <a:pt x="5562" y="43992"/>
                  </a:lnTo>
                  <a:lnTo>
                    <a:pt x="6096" y="44221"/>
                  </a:lnTo>
                  <a:lnTo>
                    <a:pt x="6667" y="44411"/>
                  </a:lnTo>
                  <a:lnTo>
                    <a:pt x="7239" y="44564"/>
                  </a:lnTo>
                  <a:lnTo>
                    <a:pt x="8178" y="41046"/>
                  </a:lnTo>
                  <a:lnTo>
                    <a:pt x="9448" y="37909"/>
                  </a:lnTo>
                  <a:lnTo>
                    <a:pt x="11430" y="34886"/>
                  </a:lnTo>
                  <a:close/>
                </a:path>
                <a:path w="53975" h="45085">
                  <a:moveTo>
                    <a:pt x="14770" y="32524"/>
                  </a:moveTo>
                  <a:lnTo>
                    <a:pt x="11290" y="30607"/>
                  </a:lnTo>
                  <a:lnTo>
                    <a:pt x="7620" y="30099"/>
                  </a:lnTo>
                  <a:lnTo>
                    <a:pt x="9017" y="31356"/>
                  </a:lnTo>
                  <a:lnTo>
                    <a:pt x="10579" y="32410"/>
                  </a:lnTo>
                  <a:lnTo>
                    <a:pt x="12433" y="33235"/>
                  </a:lnTo>
                  <a:lnTo>
                    <a:pt x="14770" y="32524"/>
                  </a:lnTo>
                  <a:close/>
                </a:path>
                <a:path w="53975" h="45085">
                  <a:moveTo>
                    <a:pt x="16903" y="32905"/>
                  </a:moveTo>
                  <a:lnTo>
                    <a:pt x="14211" y="33591"/>
                  </a:lnTo>
                  <a:lnTo>
                    <a:pt x="14325" y="33782"/>
                  </a:lnTo>
                  <a:lnTo>
                    <a:pt x="13881" y="33959"/>
                  </a:lnTo>
                  <a:lnTo>
                    <a:pt x="13182" y="34213"/>
                  </a:lnTo>
                  <a:lnTo>
                    <a:pt x="10896" y="37541"/>
                  </a:lnTo>
                  <a:lnTo>
                    <a:pt x="9550" y="40932"/>
                  </a:lnTo>
                  <a:lnTo>
                    <a:pt x="8534" y="44831"/>
                  </a:lnTo>
                  <a:lnTo>
                    <a:pt x="9486" y="44970"/>
                  </a:lnTo>
                  <a:lnTo>
                    <a:pt x="10426" y="44996"/>
                  </a:lnTo>
                  <a:lnTo>
                    <a:pt x="11353" y="44881"/>
                  </a:lnTo>
                  <a:lnTo>
                    <a:pt x="12065" y="40830"/>
                  </a:lnTo>
                  <a:lnTo>
                    <a:pt x="13398" y="37033"/>
                  </a:lnTo>
                  <a:lnTo>
                    <a:pt x="14757" y="34417"/>
                  </a:lnTo>
                  <a:lnTo>
                    <a:pt x="15506" y="35483"/>
                  </a:lnTo>
                  <a:lnTo>
                    <a:pt x="16903" y="32905"/>
                  </a:lnTo>
                  <a:close/>
                </a:path>
                <a:path w="53975" h="45085">
                  <a:moveTo>
                    <a:pt x="17399" y="31559"/>
                  </a:moveTo>
                  <a:lnTo>
                    <a:pt x="14770" y="32524"/>
                  </a:lnTo>
                  <a:lnTo>
                    <a:pt x="15201" y="32753"/>
                  </a:lnTo>
                  <a:lnTo>
                    <a:pt x="17399" y="31559"/>
                  </a:lnTo>
                  <a:close/>
                </a:path>
                <a:path w="53975" h="45085">
                  <a:moveTo>
                    <a:pt x="17983" y="39027"/>
                  </a:moveTo>
                  <a:lnTo>
                    <a:pt x="15506" y="35483"/>
                  </a:lnTo>
                  <a:lnTo>
                    <a:pt x="14935" y="36550"/>
                  </a:lnTo>
                  <a:lnTo>
                    <a:pt x="13563" y="40436"/>
                  </a:lnTo>
                  <a:lnTo>
                    <a:pt x="12814" y="44589"/>
                  </a:lnTo>
                  <a:lnTo>
                    <a:pt x="14122" y="44208"/>
                  </a:lnTo>
                  <a:lnTo>
                    <a:pt x="15367" y="43510"/>
                  </a:lnTo>
                  <a:lnTo>
                    <a:pt x="17983" y="39027"/>
                  </a:lnTo>
                  <a:close/>
                </a:path>
                <a:path w="53975" h="45085">
                  <a:moveTo>
                    <a:pt x="19405" y="30873"/>
                  </a:moveTo>
                  <a:lnTo>
                    <a:pt x="19215" y="30772"/>
                  </a:lnTo>
                  <a:lnTo>
                    <a:pt x="18923" y="30734"/>
                  </a:lnTo>
                  <a:lnTo>
                    <a:pt x="17399" y="31559"/>
                  </a:lnTo>
                  <a:lnTo>
                    <a:pt x="19405" y="30873"/>
                  </a:lnTo>
                  <a:close/>
                </a:path>
                <a:path w="53975" h="45085">
                  <a:moveTo>
                    <a:pt x="20472" y="31610"/>
                  </a:moveTo>
                  <a:lnTo>
                    <a:pt x="16941" y="32842"/>
                  </a:lnTo>
                  <a:lnTo>
                    <a:pt x="20307" y="32042"/>
                  </a:lnTo>
                  <a:lnTo>
                    <a:pt x="20472" y="31813"/>
                  </a:lnTo>
                  <a:lnTo>
                    <a:pt x="20472" y="31610"/>
                  </a:lnTo>
                  <a:close/>
                </a:path>
                <a:path w="53975" h="45085">
                  <a:moveTo>
                    <a:pt x="22136" y="12522"/>
                  </a:moveTo>
                  <a:lnTo>
                    <a:pt x="21653" y="11976"/>
                  </a:lnTo>
                  <a:lnTo>
                    <a:pt x="21145" y="11442"/>
                  </a:lnTo>
                  <a:lnTo>
                    <a:pt x="20624" y="10922"/>
                  </a:lnTo>
                  <a:lnTo>
                    <a:pt x="20142" y="11252"/>
                  </a:lnTo>
                  <a:lnTo>
                    <a:pt x="19723" y="11684"/>
                  </a:lnTo>
                  <a:lnTo>
                    <a:pt x="19392" y="12179"/>
                  </a:lnTo>
                  <a:lnTo>
                    <a:pt x="22136" y="12522"/>
                  </a:lnTo>
                  <a:close/>
                </a:path>
                <a:path w="53975" h="45085">
                  <a:moveTo>
                    <a:pt x="23266" y="9982"/>
                  </a:moveTo>
                  <a:lnTo>
                    <a:pt x="22783" y="10045"/>
                  </a:lnTo>
                  <a:lnTo>
                    <a:pt x="22301" y="10147"/>
                  </a:lnTo>
                  <a:lnTo>
                    <a:pt x="21856" y="10299"/>
                  </a:lnTo>
                  <a:lnTo>
                    <a:pt x="22225" y="10655"/>
                  </a:lnTo>
                  <a:lnTo>
                    <a:pt x="22593" y="10985"/>
                  </a:lnTo>
                  <a:lnTo>
                    <a:pt x="22936" y="11353"/>
                  </a:lnTo>
                  <a:lnTo>
                    <a:pt x="23164" y="10439"/>
                  </a:lnTo>
                  <a:lnTo>
                    <a:pt x="23266" y="9982"/>
                  </a:lnTo>
                  <a:close/>
                </a:path>
                <a:path w="53975" h="45085">
                  <a:moveTo>
                    <a:pt x="23368" y="14020"/>
                  </a:moveTo>
                  <a:lnTo>
                    <a:pt x="23241" y="13843"/>
                  </a:lnTo>
                  <a:lnTo>
                    <a:pt x="23101" y="13677"/>
                  </a:lnTo>
                  <a:lnTo>
                    <a:pt x="22974" y="13512"/>
                  </a:lnTo>
                  <a:lnTo>
                    <a:pt x="18935" y="13004"/>
                  </a:lnTo>
                  <a:lnTo>
                    <a:pt x="18783" y="13360"/>
                  </a:lnTo>
                  <a:lnTo>
                    <a:pt x="18694" y="13716"/>
                  </a:lnTo>
                  <a:lnTo>
                    <a:pt x="18656" y="14084"/>
                  </a:lnTo>
                  <a:lnTo>
                    <a:pt x="20307" y="14566"/>
                  </a:lnTo>
                  <a:lnTo>
                    <a:pt x="21932" y="14516"/>
                  </a:lnTo>
                  <a:lnTo>
                    <a:pt x="23368" y="14020"/>
                  </a:lnTo>
                  <a:close/>
                </a:path>
                <a:path w="53975" h="45085">
                  <a:moveTo>
                    <a:pt x="25387" y="17170"/>
                  </a:moveTo>
                  <a:lnTo>
                    <a:pt x="24955" y="16395"/>
                  </a:lnTo>
                  <a:lnTo>
                    <a:pt x="24485" y="15633"/>
                  </a:lnTo>
                  <a:lnTo>
                    <a:pt x="23990" y="14909"/>
                  </a:lnTo>
                  <a:lnTo>
                    <a:pt x="22364" y="15519"/>
                  </a:lnTo>
                  <a:lnTo>
                    <a:pt x="20548" y="15659"/>
                  </a:lnTo>
                  <a:lnTo>
                    <a:pt x="18719" y="15290"/>
                  </a:lnTo>
                  <a:lnTo>
                    <a:pt x="18884" y="15925"/>
                  </a:lnTo>
                  <a:lnTo>
                    <a:pt x="19253" y="16522"/>
                  </a:lnTo>
                  <a:lnTo>
                    <a:pt x="19913" y="16992"/>
                  </a:lnTo>
                  <a:lnTo>
                    <a:pt x="21272" y="17932"/>
                  </a:lnTo>
                  <a:lnTo>
                    <a:pt x="23342" y="17576"/>
                  </a:lnTo>
                  <a:lnTo>
                    <a:pt x="24498" y="16433"/>
                  </a:lnTo>
                  <a:lnTo>
                    <a:pt x="25006" y="17170"/>
                  </a:lnTo>
                  <a:lnTo>
                    <a:pt x="25184" y="17183"/>
                  </a:lnTo>
                  <a:lnTo>
                    <a:pt x="25387" y="17170"/>
                  </a:lnTo>
                  <a:close/>
                </a:path>
                <a:path w="53975" h="45085">
                  <a:moveTo>
                    <a:pt x="27190" y="10896"/>
                  </a:moveTo>
                  <a:lnTo>
                    <a:pt x="26492" y="10312"/>
                  </a:lnTo>
                  <a:lnTo>
                    <a:pt x="25590" y="10007"/>
                  </a:lnTo>
                  <a:lnTo>
                    <a:pt x="24638" y="9931"/>
                  </a:lnTo>
                  <a:lnTo>
                    <a:pt x="23990" y="12598"/>
                  </a:lnTo>
                  <a:lnTo>
                    <a:pt x="24447" y="13131"/>
                  </a:lnTo>
                  <a:lnTo>
                    <a:pt x="24663" y="13411"/>
                  </a:lnTo>
                  <a:lnTo>
                    <a:pt x="25679" y="12801"/>
                  </a:lnTo>
                  <a:lnTo>
                    <a:pt x="26543" y="11938"/>
                  </a:lnTo>
                  <a:lnTo>
                    <a:pt x="27190" y="10896"/>
                  </a:lnTo>
                  <a:close/>
                </a:path>
                <a:path w="53975" h="45085">
                  <a:moveTo>
                    <a:pt x="28740" y="13398"/>
                  </a:moveTo>
                  <a:lnTo>
                    <a:pt x="28016" y="11938"/>
                  </a:lnTo>
                  <a:lnTo>
                    <a:pt x="27266" y="12915"/>
                  </a:lnTo>
                  <a:lnTo>
                    <a:pt x="26352" y="13716"/>
                  </a:lnTo>
                  <a:lnTo>
                    <a:pt x="25298" y="14312"/>
                  </a:lnTo>
                  <a:lnTo>
                    <a:pt x="25717" y="14909"/>
                  </a:lnTo>
                  <a:lnTo>
                    <a:pt x="26111" y="15519"/>
                  </a:lnTo>
                  <a:lnTo>
                    <a:pt x="26479" y="16154"/>
                  </a:lnTo>
                  <a:lnTo>
                    <a:pt x="26619" y="15735"/>
                  </a:lnTo>
                  <a:lnTo>
                    <a:pt x="26720" y="15379"/>
                  </a:lnTo>
                  <a:lnTo>
                    <a:pt x="26454" y="15278"/>
                  </a:lnTo>
                  <a:lnTo>
                    <a:pt x="27787" y="14757"/>
                  </a:lnTo>
                  <a:lnTo>
                    <a:pt x="28740" y="13398"/>
                  </a:lnTo>
                  <a:close/>
                </a:path>
                <a:path w="53975" h="45085">
                  <a:moveTo>
                    <a:pt x="41694" y="11074"/>
                  </a:moveTo>
                  <a:lnTo>
                    <a:pt x="41452" y="8813"/>
                  </a:lnTo>
                  <a:lnTo>
                    <a:pt x="41135" y="6794"/>
                  </a:lnTo>
                  <a:lnTo>
                    <a:pt x="40220" y="4940"/>
                  </a:lnTo>
                  <a:lnTo>
                    <a:pt x="40068" y="5334"/>
                  </a:lnTo>
                  <a:lnTo>
                    <a:pt x="39966" y="5765"/>
                  </a:lnTo>
                  <a:lnTo>
                    <a:pt x="39814" y="7429"/>
                  </a:lnTo>
                  <a:lnTo>
                    <a:pt x="40119" y="8280"/>
                  </a:lnTo>
                  <a:lnTo>
                    <a:pt x="40805" y="9601"/>
                  </a:lnTo>
                  <a:lnTo>
                    <a:pt x="40855" y="10083"/>
                  </a:lnTo>
                  <a:lnTo>
                    <a:pt x="41198" y="11290"/>
                  </a:lnTo>
                  <a:lnTo>
                    <a:pt x="40424" y="11684"/>
                  </a:lnTo>
                  <a:lnTo>
                    <a:pt x="39916" y="12446"/>
                  </a:lnTo>
                  <a:lnTo>
                    <a:pt x="40462" y="12763"/>
                  </a:lnTo>
                  <a:lnTo>
                    <a:pt x="40868" y="12192"/>
                  </a:lnTo>
                  <a:lnTo>
                    <a:pt x="41694" y="11074"/>
                  </a:lnTo>
                  <a:close/>
                </a:path>
                <a:path w="53975" h="45085">
                  <a:moveTo>
                    <a:pt x="42811" y="11696"/>
                  </a:moveTo>
                  <a:lnTo>
                    <a:pt x="42379" y="11925"/>
                  </a:lnTo>
                  <a:lnTo>
                    <a:pt x="42062" y="12357"/>
                  </a:lnTo>
                  <a:lnTo>
                    <a:pt x="41719" y="12776"/>
                  </a:lnTo>
                  <a:lnTo>
                    <a:pt x="41402" y="13246"/>
                  </a:lnTo>
                  <a:lnTo>
                    <a:pt x="41871" y="13462"/>
                  </a:lnTo>
                  <a:lnTo>
                    <a:pt x="42265" y="13614"/>
                  </a:lnTo>
                  <a:lnTo>
                    <a:pt x="42811" y="11696"/>
                  </a:lnTo>
                  <a:close/>
                </a:path>
                <a:path w="53975" h="45085">
                  <a:moveTo>
                    <a:pt x="44335" y="5524"/>
                  </a:moveTo>
                  <a:lnTo>
                    <a:pt x="44119" y="3568"/>
                  </a:lnTo>
                  <a:lnTo>
                    <a:pt x="43624" y="1409"/>
                  </a:lnTo>
                  <a:lnTo>
                    <a:pt x="42964" y="1790"/>
                  </a:lnTo>
                  <a:lnTo>
                    <a:pt x="41922" y="2501"/>
                  </a:lnTo>
                  <a:lnTo>
                    <a:pt x="41275" y="3149"/>
                  </a:lnTo>
                  <a:lnTo>
                    <a:pt x="40779" y="3886"/>
                  </a:lnTo>
                  <a:lnTo>
                    <a:pt x="41859" y="5588"/>
                  </a:lnTo>
                  <a:lnTo>
                    <a:pt x="42583" y="7416"/>
                  </a:lnTo>
                  <a:lnTo>
                    <a:pt x="42951" y="9423"/>
                  </a:lnTo>
                  <a:lnTo>
                    <a:pt x="44170" y="7950"/>
                  </a:lnTo>
                  <a:lnTo>
                    <a:pt x="44335" y="5524"/>
                  </a:lnTo>
                  <a:close/>
                </a:path>
                <a:path w="53975" h="45085">
                  <a:moveTo>
                    <a:pt x="47701" y="1993"/>
                  </a:moveTo>
                  <a:lnTo>
                    <a:pt x="47371" y="152"/>
                  </a:lnTo>
                  <a:lnTo>
                    <a:pt x="46405" y="292"/>
                  </a:lnTo>
                  <a:lnTo>
                    <a:pt x="45453" y="584"/>
                  </a:lnTo>
                  <a:lnTo>
                    <a:pt x="44589" y="952"/>
                  </a:lnTo>
                  <a:lnTo>
                    <a:pt x="44996" y="2933"/>
                  </a:lnTo>
                  <a:lnTo>
                    <a:pt x="45186" y="4940"/>
                  </a:lnTo>
                  <a:lnTo>
                    <a:pt x="45161" y="6959"/>
                  </a:lnTo>
                  <a:lnTo>
                    <a:pt x="45580" y="6527"/>
                  </a:lnTo>
                  <a:lnTo>
                    <a:pt x="46443" y="5689"/>
                  </a:lnTo>
                  <a:lnTo>
                    <a:pt x="47180" y="3886"/>
                  </a:lnTo>
                  <a:lnTo>
                    <a:pt x="47701" y="1993"/>
                  </a:lnTo>
                  <a:close/>
                </a:path>
                <a:path w="53975" h="45085">
                  <a:moveTo>
                    <a:pt x="51968" y="1092"/>
                  </a:moveTo>
                  <a:lnTo>
                    <a:pt x="50901" y="254"/>
                  </a:lnTo>
                  <a:lnTo>
                    <a:pt x="49657" y="0"/>
                  </a:lnTo>
                  <a:lnTo>
                    <a:pt x="48361" y="50"/>
                  </a:lnTo>
                  <a:lnTo>
                    <a:pt x="48641" y="1308"/>
                  </a:lnTo>
                  <a:lnTo>
                    <a:pt x="48679" y="2590"/>
                  </a:lnTo>
                  <a:lnTo>
                    <a:pt x="48437" y="3848"/>
                  </a:lnTo>
                  <a:lnTo>
                    <a:pt x="49568" y="2882"/>
                  </a:lnTo>
                  <a:lnTo>
                    <a:pt x="50749" y="1955"/>
                  </a:lnTo>
                  <a:lnTo>
                    <a:pt x="51968" y="1092"/>
                  </a:lnTo>
                  <a:close/>
                </a:path>
                <a:path w="53975" h="45085">
                  <a:moveTo>
                    <a:pt x="53213" y="2908"/>
                  </a:moveTo>
                  <a:lnTo>
                    <a:pt x="53035" y="2451"/>
                  </a:lnTo>
                  <a:lnTo>
                    <a:pt x="52819" y="2032"/>
                  </a:lnTo>
                  <a:lnTo>
                    <a:pt x="52539" y="1663"/>
                  </a:lnTo>
                  <a:lnTo>
                    <a:pt x="51562" y="2374"/>
                  </a:lnTo>
                  <a:lnTo>
                    <a:pt x="50609" y="3111"/>
                  </a:lnTo>
                  <a:lnTo>
                    <a:pt x="49707" y="3898"/>
                  </a:lnTo>
                  <a:lnTo>
                    <a:pt x="50825" y="3416"/>
                  </a:lnTo>
                  <a:lnTo>
                    <a:pt x="51993" y="3073"/>
                  </a:lnTo>
                  <a:lnTo>
                    <a:pt x="53213" y="2908"/>
                  </a:lnTo>
                  <a:close/>
                </a:path>
                <a:path w="53975" h="45085">
                  <a:moveTo>
                    <a:pt x="53428" y="10236"/>
                  </a:moveTo>
                  <a:lnTo>
                    <a:pt x="49733" y="9296"/>
                  </a:lnTo>
                  <a:lnTo>
                    <a:pt x="46012" y="9994"/>
                  </a:lnTo>
                  <a:lnTo>
                    <a:pt x="43319" y="11430"/>
                  </a:lnTo>
                  <a:lnTo>
                    <a:pt x="46545" y="13589"/>
                  </a:lnTo>
                  <a:lnTo>
                    <a:pt x="49072" y="14058"/>
                  </a:lnTo>
                  <a:lnTo>
                    <a:pt x="50431" y="13690"/>
                  </a:lnTo>
                  <a:lnTo>
                    <a:pt x="52476" y="12331"/>
                  </a:lnTo>
                  <a:lnTo>
                    <a:pt x="53073" y="11341"/>
                  </a:lnTo>
                  <a:lnTo>
                    <a:pt x="53428" y="10236"/>
                  </a:lnTo>
                  <a:close/>
                </a:path>
                <a:path w="53975" h="45085">
                  <a:moveTo>
                    <a:pt x="53797" y="5575"/>
                  </a:moveTo>
                  <a:lnTo>
                    <a:pt x="53759" y="5003"/>
                  </a:lnTo>
                  <a:lnTo>
                    <a:pt x="53670" y="4445"/>
                  </a:lnTo>
                  <a:lnTo>
                    <a:pt x="53530" y="3898"/>
                  </a:lnTo>
                  <a:lnTo>
                    <a:pt x="51142" y="4140"/>
                  </a:lnTo>
                  <a:lnTo>
                    <a:pt x="48285" y="5054"/>
                  </a:lnTo>
                  <a:lnTo>
                    <a:pt x="46596" y="6794"/>
                  </a:lnTo>
                  <a:lnTo>
                    <a:pt x="46393" y="7061"/>
                  </a:lnTo>
                  <a:lnTo>
                    <a:pt x="46164" y="7302"/>
                  </a:lnTo>
                  <a:lnTo>
                    <a:pt x="48463" y="5994"/>
                  </a:lnTo>
                  <a:lnTo>
                    <a:pt x="51079" y="5410"/>
                  </a:lnTo>
                  <a:lnTo>
                    <a:pt x="53797" y="5575"/>
                  </a:lnTo>
                  <a:close/>
                </a:path>
                <a:path w="53975" h="45085">
                  <a:moveTo>
                    <a:pt x="53873" y="6883"/>
                  </a:moveTo>
                  <a:lnTo>
                    <a:pt x="53848" y="6210"/>
                  </a:lnTo>
                  <a:lnTo>
                    <a:pt x="53682" y="6273"/>
                  </a:lnTo>
                  <a:lnTo>
                    <a:pt x="53505" y="6311"/>
                  </a:lnTo>
                  <a:lnTo>
                    <a:pt x="50088" y="6083"/>
                  </a:lnTo>
                  <a:lnTo>
                    <a:pt x="45935" y="8001"/>
                  </a:lnTo>
                  <a:lnTo>
                    <a:pt x="43942" y="9791"/>
                  </a:lnTo>
                  <a:lnTo>
                    <a:pt x="43573" y="10299"/>
                  </a:lnTo>
                  <a:lnTo>
                    <a:pt x="46824" y="8940"/>
                  </a:lnTo>
                  <a:lnTo>
                    <a:pt x="50228" y="8661"/>
                  </a:lnTo>
                  <a:lnTo>
                    <a:pt x="53670" y="9436"/>
                  </a:lnTo>
                  <a:lnTo>
                    <a:pt x="53759" y="8991"/>
                  </a:lnTo>
                  <a:lnTo>
                    <a:pt x="53809" y="8547"/>
                  </a:lnTo>
                  <a:lnTo>
                    <a:pt x="53860" y="7531"/>
                  </a:lnTo>
                  <a:lnTo>
                    <a:pt x="53873" y="6883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2" name="object 2662" descr=""/>
            <p:cNvSpPr/>
            <p:nvPr/>
          </p:nvSpPr>
          <p:spPr>
            <a:xfrm>
              <a:off x="1962713" y="5357518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6261" y="0"/>
                  </a:moveTo>
                  <a:lnTo>
                    <a:pt x="1739" y="1358"/>
                  </a:lnTo>
                  <a:lnTo>
                    <a:pt x="0" y="8521"/>
                  </a:lnTo>
                  <a:lnTo>
                    <a:pt x="5816" y="8102"/>
                  </a:lnTo>
                  <a:lnTo>
                    <a:pt x="9486" y="6680"/>
                  </a:lnTo>
                  <a:lnTo>
                    <a:pt x="11023" y="5702"/>
                  </a:lnTo>
                  <a:lnTo>
                    <a:pt x="11544" y="2819"/>
                  </a:lnTo>
                  <a:lnTo>
                    <a:pt x="10960" y="1714"/>
                  </a:lnTo>
                  <a:lnTo>
                    <a:pt x="9791" y="1155"/>
                  </a:lnTo>
                  <a:lnTo>
                    <a:pt x="9931" y="787"/>
                  </a:lnTo>
                  <a:lnTo>
                    <a:pt x="9651" y="495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3" name="object 2663" descr=""/>
            <p:cNvSpPr/>
            <p:nvPr/>
          </p:nvSpPr>
          <p:spPr>
            <a:xfrm>
              <a:off x="1951901" y="5347244"/>
              <a:ext cx="34925" cy="27940"/>
            </a:xfrm>
            <a:custGeom>
              <a:avLst/>
              <a:gdLst/>
              <a:ahLst/>
              <a:cxnLst/>
              <a:rect l="l" t="t" r="r" b="b"/>
              <a:pathLst>
                <a:path w="34925" h="27939">
                  <a:moveTo>
                    <a:pt x="13436" y="10452"/>
                  </a:moveTo>
                  <a:lnTo>
                    <a:pt x="13246" y="10452"/>
                  </a:lnTo>
                  <a:lnTo>
                    <a:pt x="13081" y="10756"/>
                  </a:lnTo>
                  <a:lnTo>
                    <a:pt x="13360" y="10604"/>
                  </a:lnTo>
                  <a:lnTo>
                    <a:pt x="13436" y="10452"/>
                  </a:lnTo>
                  <a:close/>
                </a:path>
                <a:path w="34925" h="27939">
                  <a:moveTo>
                    <a:pt x="15697" y="14922"/>
                  </a:moveTo>
                  <a:lnTo>
                    <a:pt x="15621" y="14719"/>
                  </a:lnTo>
                  <a:lnTo>
                    <a:pt x="15544" y="14503"/>
                  </a:lnTo>
                  <a:lnTo>
                    <a:pt x="14833" y="14706"/>
                  </a:lnTo>
                  <a:lnTo>
                    <a:pt x="14058" y="14884"/>
                  </a:lnTo>
                  <a:lnTo>
                    <a:pt x="13665" y="14986"/>
                  </a:lnTo>
                  <a:lnTo>
                    <a:pt x="12915" y="15189"/>
                  </a:lnTo>
                  <a:lnTo>
                    <a:pt x="13068" y="15595"/>
                  </a:lnTo>
                  <a:lnTo>
                    <a:pt x="13652" y="15443"/>
                  </a:lnTo>
                  <a:lnTo>
                    <a:pt x="13779" y="15405"/>
                  </a:lnTo>
                  <a:lnTo>
                    <a:pt x="14173" y="15316"/>
                  </a:lnTo>
                  <a:lnTo>
                    <a:pt x="14566" y="15214"/>
                  </a:lnTo>
                  <a:lnTo>
                    <a:pt x="15062" y="15100"/>
                  </a:lnTo>
                  <a:lnTo>
                    <a:pt x="15697" y="14922"/>
                  </a:lnTo>
                  <a:close/>
                </a:path>
                <a:path w="34925" h="27939">
                  <a:moveTo>
                    <a:pt x="15849" y="13500"/>
                  </a:moveTo>
                  <a:lnTo>
                    <a:pt x="15519" y="13360"/>
                  </a:lnTo>
                  <a:lnTo>
                    <a:pt x="14541" y="12979"/>
                  </a:lnTo>
                  <a:lnTo>
                    <a:pt x="13728" y="12649"/>
                  </a:lnTo>
                  <a:lnTo>
                    <a:pt x="13296" y="12712"/>
                  </a:lnTo>
                  <a:lnTo>
                    <a:pt x="12852" y="13030"/>
                  </a:lnTo>
                  <a:lnTo>
                    <a:pt x="12560" y="13347"/>
                  </a:lnTo>
                  <a:lnTo>
                    <a:pt x="12890" y="13487"/>
                  </a:lnTo>
                  <a:lnTo>
                    <a:pt x="14681" y="14198"/>
                  </a:lnTo>
                  <a:lnTo>
                    <a:pt x="15113" y="14135"/>
                  </a:lnTo>
                  <a:lnTo>
                    <a:pt x="15392" y="13944"/>
                  </a:lnTo>
                  <a:lnTo>
                    <a:pt x="15557" y="13830"/>
                  </a:lnTo>
                  <a:lnTo>
                    <a:pt x="15849" y="13500"/>
                  </a:lnTo>
                  <a:close/>
                </a:path>
                <a:path w="34925" h="27939">
                  <a:moveTo>
                    <a:pt x="17399" y="11137"/>
                  </a:moveTo>
                  <a:lnTo>
                    <a:pt x="15951" y="11391"/>
                  </a:lnTo>
                  <a:lnTo>
                    <a:pt x="15951" y="13525"/>
                  </a:lnTo>
                  <a:lnTo>
                    <a:pt x="17399" y="13258"/>
                  </a:lnTo>
                  <a:lnTo>
                    <a:pt x="17399" y="11544"/>
                  </a:lnTo>
                  <a:lnTo>
                    <a:pt x="17399" y="11137"/>
                  </a:lnTo>
                  <a:close/>
                </a:path>
                <a:path w="34925" h="27939">
                  <a:moveTo>
                    <a:pt x="34734" y="14846"/>
                  </a:moveTo>
                  <a:lnTo>
                    <a:pt x="34709" y="14643"/>
                  </a:lnTo>
                  <a:lnTo>
                    <a:pt x="32448" y="11087"/>
                  </a:lnTo>
                  <a:lnTo>
                    <a:pt x="31838" y="10147"/>
                  </a:lnTo>
                  <a:lnTo>
                    <a:pt x="31838" y="15938"/>
                  </a:lnTo>
                  <a:lnTo>
                    <a:pt x="31762" y="16738"/>
                  </a:lnTo>
                  <a:lnTo>
                    <a:pt x="31305" y="19469"/>
                  </a:lnTo>
                  <a:lnTo>
                    <a:pt x="28968" y="21361"/>
                  </a:lnTo>
                  <a:lnTo>
                    <a:pt x="25946" y="22631"/>
                  </a:lnTo>
                  <a:lnTo>
                    <a:pt x="24612" y="21450"/>
                  </a:lnTo>
                  <a:lnTo>
                    <a:pt x="24612" y="23139"/>
                  </a:lnTo>
                  <a:lnTo>
                    <a:pt x="22098" y="24003"/>
                  </a:lnTo>
                  <a:lnTo>
                    <a:pt x="19291" y="24472"/>
                  </a:lnTo>
                  <a:lnTo>
                    <a:pt x="16827" y="24663"/>
                  </a:lnTo>
                  <a:lnTo>
                    <a:pt x="16827" y="19469"/>
                  </a:lnTo>
                  <a:lnTo>
                    <a:pt x="17132" y="19443"/>
                  </a:lnTo>
                  <a:lnTo>
                    <a:pt x="17945" y="19278"/>
                  </a:lnTo>
                  <a:lnTo>
                    <a:pt x="18516" y="18999"/>
                  </a:lnTo>
                  <a:lnTo>
                    <a:pt x="18707" y="18897"/>
                  </a:lnTo>
                  <a:lnTo>
                    <a:pt x="19342" y="18453"/>
                  </a:lnTo>
                  <a:lnTo>
                    <a:pt x="24612" y="23139"/>
                  </a:lnTo>
                  <a:lnTo>
                    <a:pt x="24612" y="21450"/>
                  </a:lnTo>
                  <a:lnTo>
                    <a:pt x="21247" y="18453"/>
                  </a:lnTo>
                  <a:lnTo>
                    <a:pt x="20307" y="17614"/>
                  </a:lnTo>
                  <a:lnTo>
                    <a:pt x="20650" y="17195"/>
                  </a:lnTo>
                  <a:lnTo>
                    <a:pt x="19011" y="17208"/>
                  </a:lnTo>
                  <a:lnTo>
                    <a:pt x="18592" y="17627"/>
                  </a:lnTo>
                  <a:lnTo>
                    <a:pt x="18084" y="17983"/>
                  </a:lnTo>
                  <a:lnTo>
                    <a:pt x="15494" y="18897"/>
                  </a:lnTo>
                  <a:lnTo>
                    <a:pt x="15354" y="18821"/>
                  </a:lnTo>
                  <a:lnTo>
                    <a:pt x="15354" y="19443"/>
                  </a:lnTo>
                  <a:lnTo>
                    <a:pt x="15354" y="24752"/>
                  </a:lnTo>
                  <a:lnTo>
                    <a:pt x="14160" y="24790"/>
                  </a:lnTo>
                  <a:lnTo>
                    <a:pt x="12966" y="24752"/>
                  </a:lnTo>
                  <a:lnTo>
                    <a:pt x="12217" y="24663"/>
                  </a:lnTo>
                  <a:lnTo>
                    <a:pt x="11341" y="24917"/>
                  </a:lnTo>
                  <a:lnTo>
                    <a:pt x="10579" y="25006"/>
                  </a:lnTo>
                  <a:lnTo>
                    <a:pt x="9918" y="24955"/>
                  </a:lnTo>
                  <a:lnTo>
                    <a:pt x="10083" y="24625"/>
                  </a:lnTo>
                  <a:lnTo>
                    <a:pt x="10985" y="22809"/>
                  </a:lnTo>
                  <a:lnTo>
                    <a:pt x="12293" y="20815"/>
                  </a:lnTo>
                  <a:lnTo>
                    <a:pt x="13855" y="18999"/>
                  </a:lnTo>
                  <a:lnTo>
                    <a:pt x="14325" y="19215"/>
                  </a:lnTo>
                  <a:lnTo>
                    <a:pt x="14833" y="19354"/>
                  </a:lnTo>
                  <a:lnTo>
                    <a:pt x="15354" y="19443"/>
                  </a:lnTo>
                  <a:lnTo>
                    <a:pt x="15354" y="18821"/>
                  </a:lnTo>
                  <a:lnTo>
                    <a:pt x="13220" y="17627"/>
                  </a:lnTo>
                  <a:lnTo>
                    <a:pt x="12725" y="16217"/>
                  </a:lnTo>
                  <a:lnTo>
                    <a:pt x="12725" y="18453"/>
                  </a:lnTo>
                  <a:lnTo>
                    <a:pt x="11150" y="20269"/>
                  </a:lnTo>
                  <a:lnTo>
                    <a:pt x="9753" y="22364"/>
                  </a:lnTo>
                  <a:lnTo>
                    <a:pt x="8636" y="24625"/>
                  </a:lnTo>
                  <a:lnTo>
                    <a:pt x="7645" y="24117"/>
                  </a:lnTo>
                  <a:lnTo>
                    <a:pt x="7137" y="23139"/>
                  </a:lnTo>
                  <a:lnTo>
                    <a:pt x="7061" y="22364"/>
                  </a:lnTo>
                  <a:lnTo>
                    <a:pt x="6972" y="20269"/>
                  </a:lnTo>
                  <a:lnTo>
                    <a:pt x="6667" y="19202"/>
                  </a:lnTo>
                  <a:lnTo>
                    <a:pt x="6070" y="18224"/>
                  </a:lnTo>
                  <a:lnTo>
                    <a:pt x="5740" y="17449"/>
                  </a:lnTo>
                  <a:lnTo>
                    <a:pt x="4914" y="16192"/>
                  </a:lnTo>
                  <a:lnTo>
                    <a:pt x="11023" y="15735"/>
                  </a:lnTo>
                  <a:lnTo>
                    <a:pt x="11290" y="16814"/>
                  </a:lnTo>
                  <a:lnTo>
                    <a:pt x="11950" y="17716"/>
                  </a:lnTo>
                  <a:lnTo>
                    <a:pt x="12623" y="18224"/>
                  </a:lnTo>
                  <a:lnTo>
                    <a:pt x="12725" y="18453"/>
                  </a:lnTo>
                  <a:lnTo>
                    <a:pt x="12725" y="16217"/>
                  </a:lnTo>
                  <a:lnTo>
                    <a:pt x="12560" y="15735"/>
                  </a:lnTo>
                  <a:lnTo>
                    <a:pt x="12446" y="15379"/>
                  </a:lnTo>
                  <a:lnTo>
                    <a:pt x="11874" y="13728"/>
                  </a:lnTo>
                  <a:lnTo>
                    <a:pt x="11925" y="12979"/>
                  </a:lnTo>
                  <a:lnTo>
                    <a:pt x="12128" y="12573"/>
                  </a:lnTo>
                  <a:lnTo>
                    <a:pt x="12471" y="11938"/>
                  </a:lnTo>
                  <a:lnTo>
                    <a:pt x="13081" y="10756"/>
                  </a:lnTo>
                  <a:lnTo>
                    <a:pt x="12827" y="10896"/>
                  </a:lnTo>
                  <a:lnTo>
                    <a:pt x="12268" y="11366"/>
                  </a:lnTo>
                  <a:lnTo>
                    <a:pt x="11823" y="11938"/>
                  </a:lnTo>
                  <a:lnTo>
                    <a:pt x="11417" y="11772"/>
                  </a:lnTo>
                  <a:lnTo>
                    <a:pt x="11417" y="12573"/>
                  </a:lnTo>
                  <a:lnTo>
                    <a:pt x="11023" y="13322"/>
                  </a:lnTo>
                  <a:lnTo>
                    <a:pt x="10909" y="13728"/>
                  </a:lnTo>
                  <a:lnTo>
                    <a:pt x="10871" y="14897"/>
                  </a:lnTo>
                  <a:lnTo>
                    <a:pt x="4343" y="15379"/>
                  </a:lnTo>
                  <a:lnTo>
                    <a:pt x="3124" y="13728"/>
                  </a:lnTo>
                  <a:lnTo>
                    <a:pt x="2451" y="12738"/>
                  </a:lnTo>
                  <a:lnTo>
                    <a:pt x="2565" y="12573"/>
                  </a:lnTo>
                  <a:lnTo>
                    <a:pt x="4889" y="11023"/>
                  </a:lnTo>
                  <a:lnTo>
                    <a:pt x="6934" y="11264"/>
                  </a:lnTo>
                  <a:lnTo>
                    <a:pt x="8902" y="11785"/>
                  </a:lnTo>
                  <a:lnTo>
                    <a:pt x="10934" y="12687"/>
                  </a:lnTo>
                  <a:lnTo>
                    <a:pt x="11176" y="12649"/>
                  </a:lnTo>
                  <a:lnTo>
                    <a:pt x="11417" y="12573"/>
                  </a:lnTo>
                  <a:lnTo>
                    <a:pt x="11417" y="11772"/>
                  </a:lnTo>
                  <a:lnTo>
                    <a:pt x="9944" y="11125"/>
                  </a:lnTo>
                  <a:lnTo>
                    <a:pt x="9563" y="11023"/>
                  </a:lnTo>
                  <a:lnTo>
                    <a:pt x="8013" y="10604"/>
                  </a:lnTo>
                  <a:lnTo>
                    <a:pt x="6108" y="10363"/>
                  </a:lnTo>
                  <a:lnTo>
                    <a:pt x="7162" y="9740"/>
                  </a:lnTo>
                  <a:lnTo>
                    <a:pt x="8547" y="9105"/>
                  </a:lnTo>
                  <a:lnTo>
                    <a:pt x="10668" y="8204"/>
                  </a:lnTo>
                  <a:lnTo>
                    <a:pt x="11264" y="8077"/>
                  </a:lnTo>
                  <a:lnTo>
                    <a:pt x="11760" y="7975"/>
                  </a:lnTo>
                  <a:lnTo>
                    <a:pt x="12827" y="7594"/>
                  </a:lnTo>
                  <a:lnTo>
                    <a:pt x="13436" y="10452"/>
                  </a:lnTo>
                  <a:lnTo>
                    <a:pt x="17068" y="10325"/>
                  </a:lnTo>
                  <a:lnTo>
                    <a:pt x="17284" y="10414"/>
                  </a:lnTo>
                  <a:lnTo>
                    <a:pt x="17665" y="10363"/>
                  </a:lnTo>
                  <a:lnTo>
                    <a:pt x="17957" y="10236"/>
                  </a:lnTo>
                  <a:lnTo>
                    <a:pt x="19380" y="10629"/>
                  </a:lnTo>
                  <a:lnTo>
                    <a:pt x="20370" y="12255"/>
                  </a:lnTo>
                  <a:lnTo>
                    <a:pt x="20345" y="15049"/>
                  </a:lnTo>
                  <a:lnTo>
                    <a:pt x="20116" y="15735"/>
                  </a:lnTo>
                  <a:lnTo>
                    <a:pt x="20002" y="15938"/>
                  </a:lnTo>
                  <a:lnTo>
                    <a:pt x="19494" y="16649"/>
                  </a:lnTo>
                  <a:lnTo>
                    <a:pt x="19456" y="16484"/>
                  </a:lnTo>
                  <a:lnTo>
                    <a:pt x="18173" y="14795"/>
                  </a:lnTo>
                  <a:lnTo>
                    <a:pt x="18580" y="14630"/>
                  </a:lnTo>
                  <a:lnTo>
                    <a:pt x="19177" y="13881"/>
                  </a:lnTo>
                  <a:lnTo>
                    <a:pt x="19570" y="13398"/>
                  </a:lnTo>
                  <a:lnTo>
                    <a:pt x="19964" y="12903"/>
                  </a:lnTo>
                  <a:lnTo>
                    <a:pt x="20180" y="12623"/>
                  </a:lnTo>
                  <a:lnTo>
                    <a:pt x="19773" y="12496"/>
                  </a:lnTo>
                  <a:lnTo>
                    <a:pt x="19570" y="12484"/>
                  </a:lnTo>
                  <a:lnTo>
                    <a:pt x="19240" y="12458"/>
                  </a:lnTo>
                  <a:lnTo>
                    <a:pt x="18821" y="12611"/>
                  </a:lnTo>
                  <a:lnTo>
                    <a:pt x="18618" y="12877"/>
                  </a:lnTo>
                  <a:lnTo>
                    <a:pt x="18224" y="13373"/>
                  </a:lnTo>
                  <a:lnTo>
                    <a:pt x="17830" y="13855"/>
                  </a:lnTo>
                  <a:lnTo>
                    <a:pt x="17437" y="14351"/>
                  </a:lnTo>
                  <a:lnTo>
                    <a:pt x="17208" y="14630"/>
                  </a:lnTo>
                  <a:lnTo>
                    <a:pt x="17627" y="14757"/>
                  </a:lnTo>
                  <a:lnTo>
                    <a:pt x="17843" y="14782"/>
                  </a:lnTo>
                  <a:lnTo>
                    <a:pt x="16891" y="15189"/>
                  </a:lnTo>
                  <a:lnTo>
                    <a:pt x="16840" y="15430"/>
                  </a:lnTo>
                  <a:lnTo>
                    <a:pt x="17106" y="15811"/>
                  </a:lnTo>
                  <a:lnTo>
                    <a:pt x="15760" y="15925"/>
                  </a:lnTo>
                  <a:lnTo>
                    <a:pt x="15646" y="16281"/>
                  </a:lnTo>
                  <a:lnTo>
                    <a:pt x="15443" y="16865"/>
                  </a:lnTo>
                  <a:lnTo>
                    <a:pt x="15354" y="17157"/>
                  </a:lnTo>
                  <a:lnTo>
                    <a:pt x="15278" y="17373"/>
                  </a:lnTo>
                  <a:lnTo>
                    <a:pt x="16649" y="17246"/>
                  </a:lnTo>
                  <a:lnTo>
                    <a:pt x="16878" y="16598"/>
                  </a:lnTo>
                  <a:lnTo>
                    <a:pt x="16967" y="16306"/>
                  </a:lnTo>
                  <a:lnTo>
                    <a:pt x="17132" y="15824"/>
                  </a:lnTo>
                  <a:lnTo>
                    <a:pt x="18275" y="17335"/>
                  </a:lnTo>
                  <a:lnTo>
                    <a:pt x="18694" y="17335"/>
                  </a:lnTo>
                  <a:lnTo>
                    <a:pt x="19011" y="17208"/>
                  </a:lnTo>
                  <a:lnTo>
                    <a:pt x="20650" y="17195"/>
                  </a:lnTo>
                  <a:lnTo>
                    <a:pt x="21018" y="16649"/>
                  </a:lnTo>
                  <a:lnTo>
                    <a:pt x="21209" y="16306"/>
                  </a:lnTo>
                  <a:lnTo>
                    <a:pt x="31407" y="16814"/>
                  </a:lnTo>
                  <a:lnTo>
                    <a:pt x="31648" y="16789"/>
                  </a:lnTo>
                  <a:lnTo>
                    <a:pt x="31762" y="15938"/>
                  </a:lnTo>
                  <a:lnTo>
                    <a:pt x="21869" y="15430"/>
                  </a:lnTo>
                  <a:lnTo>
                    <a:pt x="21628" y="15417"/>
                  </a:lnTo>
                  <a:lnTo>
                    <a:pt x="21691" y="15049"/>
                  </a:lnTo>
                  <a:lnTo>
                    <a:pt x="21818" y="14236"/>
                  </a:lnTo>
                  <a:lnTo>
                    <a:pt x="24561" y="13220"/>
                  </a:lnTo>
                  <a:lnTo>
                    <a:pt x="30327" y="11087"/>
                  </a:lnTo>
                  <a:lnTo>
                    <a:pt x="30822" y="11938"/>
                  </a:lnTo>
                  <a:lnTo>
                    <a:pt x="31153" y="12649"/>
                  </a:lnTo>
                  <a:lnTo>
                    <a:pt x="31737" y="14376"/>
                  </a:lnTo>
                  <a:lnTo>
                    <a:pt x="31838" y="15938"/>
                  </a:lnTo>
                  <a:lnTo>
                    <a:pt x="31838" y="10147"/>
                  </a:lnTo>
                  <a:lnTo>
                    <a:pt x="31280" y="9271"/>
                  </a:lnTo>
                  <a:lnTo>
                    <a:pt x="29806" y="7645"/>
                  </a:lnTo>
                  <a:lnTo>
                    <a:pt x="29806" y="10248"/>
                  </a:lnTo>
                  <a:lnTo>
                    <a:pt x="21818" y="13220"/>
                  </a:lnTo>
                  <a:lnTo>
                    <a:pt x="21704" y="12255"/>
                  </a:lnTo>
                  <a:lnTo>
                    <a:pt x="21475" y="11722"/>
                  </a:lnTo>
                  <a:lnTo>
                    <a:pt x="21259" y="11366"/>
                  </a:lnTo>
                  <a:lnTo>
                    <a:pt x="21374" y="11023"/>
                  </a:lnTo>
                  <a:lnTo>
                    <a:pt x="21882" y="10401"/>
                  </a:lnTo>
                  <a:lnTo>
                    <a:pt x="25679" y="5765"/>
                  </a:lnTo>
                  <a:lnTo>
                    <a:pt x="27292" y="7023"/>
                  </a:lnTo>
                  <a:lnTo>
                    <a:pt x="28727" y="8636"/>
                  </a:lnTo>
                  <a:lnTo>
                    <a:pt x="29806" y="10248"/>
                  </a:lnTo>
                  <a:lnTo>
                    <a:pt x="29806" y="7645"/>
                  </a:lnTo>
                  <a:lnTo>
                    <a:pt x="28105" y="5765"/>
                  </a:lnTo>
                  <a:lnTo>
                    <a:pt x="25831" y="3263"/>
                  </a:lnTo>
                  <a:lnTo>
                    <a:pt x="25234" y="2603"/>
                  </a:lnTo>
                  <a:lnTo>
                    <a:pt x="25234" y="5448"/>
                  </a:lnTo>
                  <a:lnTo>
                    <a:pt x="24904" y="5473"/>
                  </a:lnTo>
                  <a:lnTo>
                    <a:pt x="24511" y="5588"/>
                  </a:lnTo>
                  <a:lnTo>
                    <a:pt x="20574" y="10401"/>
                  </a:lnTo>
                  <a:lnTo>
                    <a:pt x="20408" y="10236"/>
                  </a:lnTo>
                  <a:lnTo>
                    <a:pt x="20218" y="10033"/>
                  </a:lnTo>
                  <a:lnTo>
                    <a:pt x="19989" y="9779"/>
                  </a:lnTo>
                  <a:lnTo>
                    <a:pt x="19304" y="9347"/>
                  </a:lnTo>
                  <a:lnTo>
                    <a:pt x="18465" y="9131"/>
                  </a:lnTo>
                  <a:lnTo>
                    <a:pt x="19380" y="3670"/>
                  </a:lnTo>
                  <a:lnTo>
                    <a:pt x="19431" y="3378"/>
                  </a:lnTo>
                  <a:lnTo>
                    <a:pt x="21374" y="3263"/>
                  </a:lnTo>
                  <a:lnTo>
                    <a:pt x="23393" y="4114"/>
                  </a:lnTo>
                  <a:lnTo>
                    <a:pt x="25234" y="5448"/>
                  </a:lnTo>
                  <a:lnTo>
                    <a:pt x="25234" y="2603"/>
                  </a:lnTo>
                  <a:lnTo>
                    <a:pt x="24892" y="2222"/>
                  </a:lnTo>
                  <a:lnTo>
                    <a:pt x="18059" y="0"/>
                  </a:lnTo>
                  <a:lnTo>
                    <a:pt x="17970" y="127"/>
                  </a:lnTo>
                  <a:lnTo>
                    <a:pt x="17970" y="3670"/>
                  </a:lnTo>
                  <a:lnTo>
                    <a:pt x="17068" y="9042"/>
                  </a:lnTo>
                  <a:lnTo>
                    <a:pt x="16459" y="9105"/>
                  </a:lnTo>
                  <a:lnTo>
                    <a:pt x="15836" y="9271"/>
                  </a:lnTo>
                  <a:lnTo>
                    <a:pt x="15036" y="9740"/>
                  </a:lnTo>
                  <a:lnTo>
                    <a:pt x="14897" y="10033"/>
                  </a:lnTo>
                  <a:lnTo>
                    <a:pt x="14363" y="7594"/>
                  </a:lnTo>
                  <a:lnTo>
                    <a:pt x="14224" y="6946"/>
                  </a:lnTo>
                  <a:lnTo>
                    <a:pt x="14605" y="6731"/>
                  </a:lnTo>
                  <a:lnTo>
                    <a:pt x="14897" y="6311"/>
                  </a:lnTo>
                  <a:lnTo>
                    <a:pt x="17970" y="3670"/>
                  </a:lnTo>
                  <a:lnTo>
                    <a:pt x="17970" y="127"/>
                  </a:lnTo>
                  <a:lnTo>
                    <a:pt x="13931" y="5588"/>
                  </a:lnTo>
                  <a:lnTo>
                    <a:pt x="13081" y="6375"/>
                  </a:lnTo>
                  <a:lnTo>
                    <a:pt x="11417" y="7137"/>
                  </a:lnTo>
                  <a:lnTo>
                    <a:pt x="8890" y="8077"/>
                  </a:lnTo>
                  <a:lnTo>
                    <a:pt x="5664" y="7848"/>
                  </a:lnTo>
                  <a:lnTo>
                    <a:pt x="0" y="13995"/>
                  </a:lnTo>
                  <a:lnTo>
                    <a:pt x="4343" y="17449"/>
                  </a:lnTo>
                  <a:lnTo>
                    <a:pt x="4432" y="17602"/>
                  </a:lnTo>
                  <a:lnTo>
                    <a:pt x="6997" y="26238"/>
                  </a:lnTo>
                  <a:lnTo>
                    <a:pt x="16090" y="27406"/>
                  </a:lnTo>
                  <a:lnTo>
                    <a:pt x="21513" y="25006"/>
                  </a:lnTo>
                  <a:lnTo>
                    <a:pt x="21996" y="24790"/>
                  </a:lnTo>
                  <a:lnTo>
                    <a:pt x="22288" y="24663"/>
                  </a:lnTo>
                  <a:lnTo>
                    <a:pt x="22898" y="24396"/>
                  </a:lnTo>
                  <a:lnTo>
                    <a:pt x="28625" y="22631"/>
                  </a:lnTo>
                  <a:lnTo>
                    <a:pt x="33121" y="21247"/>
                  </a:lnTo>
                  <a:lnTo>
                    <a:pt x="34264" y="16738"/>
                  </a:lnTo>
                  <a:lnTo>
                    <a:pt x="34366" y="16306"/>
                  </a:lnTo>
                  <a:lnTo>
                    <a:pt x="34467" y="15938"/>
                  </a:lnTo>
                  <a:lnTo>
                    <a:pt x="34734" y="14846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4" name="object 2664" descr=""/>
            <p:cNvSpPr/>
            <p:nvPr/>
          </p:nvSpPr>
          <p:spPr>
            <a:xfrm>
              <a:off x="2035873" y="5341275"/>
              <a:ext cx="56515" cy="39370"/>
            </a:xfrm>
            <a:custGeom>
              <a:avLst/>
              <a:gdLst/>
              <a:ahLst/>
              <a:cxnLst/>
              <a:rect l="l" t="t" r="r" b="b"/>
              <a:pathLst>
                <a:path w="56514" h="39370">
                  <a:moveTo>
                    <a:pt x="3619" y="28117"/>
                  </a:moveTo>
                  <a:lnTo>
                    <a:pt x="2438" y="27876"/>
                  </a:lnTo>
                  <a:lnTo>
                    <a:pt x="1282" y="27482"/>
                  </a:lnTo>
                  <a:lnTo>
                    <a:pt x="177" y="26936"/>
                  </a:lnTo>
                  <a:lnTo>
                    <a:pt x="63" y="27406"/>
                  </a:lnTo>
                  <a:lnTo>
                    <a:pt x="0" y="27889"/>
                  </a:lnTo>
                  <a:lnTo>
                    <a:pt x="25" y="28346"/>
                  </a:lnTo>
                  <a:lnTo>
                    <a:pt x="1231" y="28308"/>
                  </a:lnTo>
                  <a:lnTo>
                    <a:pt x="2438" y="28244"/>
                  </a:lnTo>
                  <a:lnTo>
                    <a:pt x="3619" y="28117"/>
                  </a:lnTo>
                  <a:close/>
                </a:path>
                <a:path w="56514" h="39370">
                  <a:moveTo>
                    <a:pt x="4648" y="28879"/>
                  </a:moveTo>
                  <a:lnTo>
                    <a:pt x="3162" y="29032"/>
                  </a:lnTo>
                  <a:lnTo>
                    <a:pt x="1676" y="29121"/>
                  </a:lnTo>
                  <a:lnTo>
                    <a:pt x="177" y="29146"/>
                  </a:lnTo>
                  <a:lnTo>
                    <a:pt x="584" y="30441"/>
                  </a:lnTo>
                  <a:lnTo>
                    <a:pt x="1460" y="31356"/>
                  </a:lnTo>
                  <a:lnTo>
                    <a:pt x="2552" y="32054"/>
                  </a:lnTo>
                  <a:lnTo>
                    <a:pt x="3035" y="30848"/>
                  </a:lnTo>
                  <a:lnTo>
                    <a:pt x="3733" y="29781"/>
                  </a:lnTo>
                  <a:lnTo>
                    <a:pt x="4648" y="28879"/>
                  </a:lnTo>
                  <a:close/>
                </a:path>
                <a:path w="56514" h="39370">
                  <a:moveTo>
                    <a:pt x="8483" y="27330"/>
                  </a:moveTo>
                  <a:lnTo>
                    <a:pt x="5842" y="27101"/>
                  </a:lnTo>
                  <a:lnTo>
                    <a:pt x="3365" y="26098"/>
                  </a:lnTo>
                  <a:lnTo>
                    <a:pt x="1219" y="24422"/>
                  </a:lnTo>
                  <a:lnTo>
                    <a:pt x="927" y="24917"/>
                  </a:lnTo>
                  <a:lnTo>
                    <a:pt x="685" y="25425"/>
                  </a:lnTo>
                  <a:lnTo>
                    <a:pt x="482" y="25958"/>
                  </a:lnTo>
                  <a:lnTo>
                    <a:pt x="2590" y="27101"/>
                  </a:lnTo>
                  <a:lnTo>
                    <a:pt x="5461" y="27978"/>
                  </a:lnTo>
                  <a:lnTo>
                    <a:pt x="7848" y="27495"/>
                  </a:lnTo>
                  <a:lnTo>
                    <a:pt x="8483" y="27330"/>
                  </a:lnTo>
                  <a:close/>
                </a:path>
                <a:path w="56514" h="39370">
                  <a:moveTo>
                    <a:pt x="9105" y="28181"/>
                  </a:moveTo>
                  <a:lnTo>
                    <a:pt x="8521" y="28308"/>
                  </a:lnTo>
                  <a:lnTo>
                    <a:pt x="7924" y="28409"/>
                  </a:lnTo>
                  <a:lnTo>
                    <a:pt x="7327" y="28498"/>
                  </a:lnTo>
                  <a:lnTo>
                    <a:pt x="5702" y="29565"/>
                  </a:lnTo>
                  <a:lnTo>
                    <a:pt x="4203" y="30822"/>
                  </a:lnTo>
                  <a:lnTo>
                    <a:pt x="3429" y="32537"/>
                  </a:lnTo>
                  <a:lnTo>
                    <a:pt x="4292" y="32956"/>
                  </a:lnTo>
                  <a:lnTo>
                    <a:pt x="5245" y="33261"/>
                  </a:lnTo>
                  <a:lnTo>
                    <a:pt x="6172" y="33451"/>
                  </a:lnTo>
                  <a:lnTo>
                    <a:pt x="6959" y="31584"/>
                  </a:lnTo>
                  <a:lnTo>
                    <a:pt x="7937" y="29832"/>
                  </a:lnTo>
                  <a:lnTo>
                    <a:pt x="9105" y="28181"/>
                  </a:lnTo>
                  <a:close/>
                </a:path>
                <a:path w="56514" h="39370">
                  <a:moveTo>
                    <a:pt x="12319" y="26327"/>
                  </a:moveTo>
                  <a:lnTo>
                    <a:pt x="8877" y="25603"/>
                  </a:lnTo>
                  <a:lnTo>
                    <a:pt x="5905" y="23901"/>
                  </a:lnTo>
                  <a:lnTo>
                    <a:pt x="3517" y="21310"/>
                  </a:lnTo>
                  <a:lnTo>
                    <a:pt x="3200" y="21615"/>
                  </a:lnTo>
                  <a:lnTo>
                    <a:pt x="2895" y="21958"/>
                  </a:lnTo>
                  <a:lnTo>
                    <a:pt x="1892" y="23291"/>
                  </a:lnTo>
                  <a:lnTo>
                    <a:pt x="1536" y="23850"/>
                  </a:lnTo>
                  <a:lnTo>
                    <a:pt x="1714" y="23901"/>
                  </a:lnTo>
                  <a:lnTo>
                    <a:pt x="1879" y="23977"/>
                  </a:lnTo>
                  <a:lnTo>
                    <a:pt x="4559" y="26098"/>
                  </a:lnTo>
                  <a:lnTo>
                    <a:pt x="9067" y="26873"/>
                  </a:lnTo>
                  <a:lnTo>
                    <a:pt x="11722" y="26530"/>
                  </a:lnTo>
                  <a:lnTo>
                    <a:pt x="11925" y="26479"/>
                  </a:lnTo>
                  <a:lnTo>
                    <a:pt x="12115" y="26390"/>
                  </a:lnTo>
                  <a:lnTo>
                    <a:pt x="12319" y="26327"/>
                  </a:lnTo>
                  <a:close/>
                </a:path>
                <a:path w="56514" h="39370">
                  <a:moveTo>
                    <a:pt x="12331" y="27406"/>
                  </a:moveTo>
                  <a:lnTo>
                    <a:pt x="10490" y="27927"/>
                  </a:lnTo>
                  <a:lnTo>
                    <a:pt x="8978" y="29819"/>
                  </a:lnTo>
                  <a:lnTo>
                    <a:pt x="8039" y="31559"/>
                  </a:lnTo>
                  <a:lnTo>
                    <a:pt x="7226" y="33616"/>
                  </a:lnTo>
                  <a:lnTo>
                    <a:pt x="7607" y="33655"/>
                  </a:lnTo>
                  <a:lnTo>
                    <a:pt x="7988" y="33680"/>
                  </a:lnTo>
                  <a:lnTo>
                    <a:pt x="9245" y="33680"/>
                  </a:lnTo>
                  <a:lnTo>
                    <a:pt x="10147" y="33528"/>
                  </a:lnTo>
                  <a:lnTo>
                    <a:pt x="10972" y="33197"/>
                  </a:lnTo>
                  <a:lnTo>
                    <a:pt x="11061" y="31191"/>
                  </a:lnTo>
                  <a:lnTo>
                    <a:pt x="11506" y="29260"/>
                  </a:lnTo>
                  <a:lnTo>
                    <a:pt x="12331" y="27406"/>
                  </a:lnTo>
                  <a:close/>
                </a:path>
                <a:path w="56514" h="39370">
                  <a:moveTo>
                    <a:pt x="13157" y="25552"/>
                  </a:moveTo>
                  <a:lnTo>
                    <a:pt x="11747" y="21920"/>
                  </a:lnTo>
                  <a:lnTo>
                    <a:pt x="9918" y="20104"/>
                  </a:lnTo>
                  <a:lnTo>
                    <a:pt x="8597" y="19646"/>
                  </a:lnTo>
                  <a:lnTo>
                    <a:pt x="6146" y="19596"/>
                  </a:lnTo>
                  <a:lnTo>
                    <a:pt x="5054" y="20104"/>
                  </a:lnTo>
                  <a:lnTo>
                    <a:pt x="4165" y="20789"/>
                  </a:lnTo>
                  <a:lnTo>
                    <a:pt x="6680" y="23660"/>
                  </a:lnTo>
                  <a:lnTo>
                    <a:pt x="10134" y="25196"/>
                  </a:lnTo>
                  <a:lnTo>
                    <a:pt x="13157" y="25552"/>
                  </a:lnTo>
                  <a:close/>
                </a:path>
                <a:path w="56514" h="39370">
                  <a:moveTo>
                    <a:pt x="13728" y="25615"/>
                  </a:moveTo>
                  <a:lnTo>
                    <a:pt x="13157" y="25552"/>
                  </a:lnTo>
                  <a:lnTo>
                    <a:pt x="13322" y="25946"/>
                  </a:lnTo>
                  <a:lnTo>
                    <a:pt x="13728" y="25615"/>
                  </a:lnTo>
                  <a:close/>
                </a:path>
                <a:path w="56514" h="39370">
                  <a:moveTo>
                    <a:pt x="14693" y="3898"/>
                  </a:moveTo>
                  <a:lnTo>
                    <a:pt x="14122" y="3009"/>
                  </a:lnTo>
                  <a:lnTo>
                    <a:pt x="13550" y="2108"/>
                  </a:lnTo>
                  <a:lnTo>
                    <a:pt x="12966" y="1219"/>
                  </a:lnTo>
                  <a:lnTo>
                    <a:pt x="12484" y="1524"/>
                  </a:lnTo>
                  <a:lnTo>
                    <a:pt x="12052" y="1879"/>
                  </a:lnTo>
                  <a:lnTo>
                    <a:pt x="11658" y="2273"/>
                  </a:lnTo>
                  <a:lnTo>
                    <a:pt x="12738" y="2692"/>
                  </a:lnTo>
                  <a:lnTo>
                    <a:pt x="13754" y="3225"/>
                  </a:lnTo>
                  <a:lnTo>
                    <a:pt x="14693" y="3898"/>
                  </a:lnTo>
                  <a:close/>
                </a:path>
                <a:path w="56514" h="39370">
                  <a:moveTo>
                    <a:pt x="15722" y="3556"/>
                  </a:moveTo>
                  <a:lnTo>
                    <a:pt x="15621" y="2451"/>
                  </a:lnTo>
                  <a:lnTo>
                    <a:pt x="15506" y="1333"/>
                  </a:lnTo>
                  <a:lnTo>
                    <a:pt x="15405" y="215"/>
                  </a:lnTo>
                  <a:lnTo>
                    <a:pt x="14884" y="330"/>
                  </a:lnTo>
                  <a:lnTo>
                    <a:pt x="14389" y="508"/>
                  </a:lnTo>
                  <a:lnTo>
                    <a:pt x="13906" y="723"/>
                  </a:lnTo>
                  <a:lnTo>
                    <a:pt x="14516" y="1663"/>
                  </a:lnTo>
                  <a:lnTo>
                    <a:pt x="15722" y="3556"/>
                  </a:lnTo>
                  <a:close/>
                </a:path>
                <a:path w="56514" h="39370">
                  <a:moveTo>
                    <a:pt x="15773" y="25133"/>
                  </a:moveTo>
                  <a:lnTo>
                    <a:pt x="15519" y="24688"/>
                  </a:lnTo>
                  <a:lnTo>
                    <a:pt x="15278" y="24333"/>
                  </a:lnTo>
                  <a:lnTo>
                    <a:pt x="13728" y="25615"/>
                  </a:lnTo>
                  <a:lnTo>
                    <a:pt x="14224" y="25666"/>
                  </a:lnTo>
                  <a:lnTo>
                    <a:pt x="15240" y="25336"/>
                  </a:lnTo>
                  <a:lnTo>
                    <a:pt x="15748" y="25133"/>
                  </a:lnTo>
                  <a:close/>
                </a:path>
                <a:path w="56514" h="39370">
                  <a:moveTo>
                    <a:pt x="16548" y="26644"/>
                  </a:moveTo>
                  <a:lnTo>
                    <a:pt x="16446" y="26390"/>
                  </a:lnTo>
                  <a:lnTo>
                    <a:pt x="16281" y="26073"/>
                  </a:lnTo>
                  <a:lnTo>
                    <a:pt x="15621" y="26314"/>
                  </a:lnTo>
                  <a:lnTo>
                    <a:pt x="14300" y="26758"/>
                  </a:lnTo>
                  <a:lnTo>
                    <a:pt x="13233" y="28765"/>
                  </a:lnTo>
                  <a:lnTo>
                    <a:pt x="12344" y="30594"/>
                  </a:lnTo>
                  <a:lnTo>
                    <a:pt x="12026" y="32651"/>
                  </a:lnTo>
                  <a:lnTo>
                    <a:pt x="12382" y="32410"/>
                  </a:lnTo>
                  <a:lnTo>
                    <a:pt x="12712" y="32118"/>
                  </a:lnTo>
                  <a:lnTo>
                    <a:pt x="13792" y="30835"/>
                  </a:lnTo>
                  <a:lnTo>
                    <a:pt x="14020" y="29959"/>
                  </a:lnTo>
                  <a:lnTo>
                    <a:pt x="14198" y="28486"/>
                  </a:lnTo>
                  <a:lnTo>
                    <a:pt x="14439" y="28054"/>
                  </a:lnTo>
                  <a:lnTo>
                    <a:pt x="14833" y="26860"/>
                  </a:lnTo>
                  <a:lnTo>
                    <a:pt x="15697" y="26987"/>
                  </a:lnTo>
                  <a:lnTo>
                    <a:pt x="16548" y="26644"/>
                  </a:lnTo>
                  <a:close/>
                </a:path>
                <a:path w="56514" h="39370">
                  <a:moveTo>
                    <a:pt x="17157" y="7899"/>
                  </a:moveTo>
                  <a:lnTo>
                    <a:pt x="16891" y="7467"/>
                  </a:lnTo>
                  <a:lnTo>
                    <a:pt x="16637" y="7023"/>
                  </a:lnTo>
                  <a:lnTo>
                    <a:pt x="16370" y="6591"/>
                  </a:lnTo>
                  <a:lnTo>
                    <a:pt x="16141" y="6413"/>
                  </a:lnTo>
                  <a:lnTo>
                    <a:pt x="14668" y="4889"/>
                  </a:lnTo>
                  <a:lnTo>
                    <a:pt x="12827" y="3835"/>
                  </a:lnTo>
                  <a:lnTo>
                    <a:pt x="10795" y="3302"/>
                  </a:lnTo>
                  <a:lnTo>
                    <a:pt x="10274" y="4038"/>
                  </a:lnTo>
                  <a:lnTo>
                    <a:pt x="9842" y="4876"/>
                  </a:lnTo>
                  <a:lnTo>
                    <a:pt x="9525" y="5778"/>
                  </a:lnTo>
                  <a:lnTo>
                    <a:pt x="12255" y="5778"/>
                  </a:lnTo>
                  <a:lnTo>
                    <a:pt x="14833" y="6489"/>
                  </a:lnTo>
                  <a:lnTo>
                    <a:pt x="17157" y="7899"/>
                  </a:lnTo>
                  <a:close/>
                </a:path>
                <a:path w="56514" h="39370">
                  <a:moveTo>
                    <a:pt x="19126" y="11201"/>
                  </a:moveTo>
                  <a:lnTo>
                    <a:pt x="18173" y="9563"/>
                  </a:lnTo>
                  <a:lnTo>
                    <a:pt x="15595" y="7835"/>
                  </a:lnTo>
                  <a:lnTo>
                    <a:pt x="13131" y="7137"/>
                  </a:lnTo>
                  <a:lnTo>
                    <a:pt x="12649" y="6997"/>
                  </a:lnTo>
                  <a:lnTo>
                    <a:pt x="9423" y="7137"/>
                  </a:lnTo>
                  <a:lnTo>
                    <a:pt x="9296" y="6997"/>
                  </a:lnTo>
                  <a:lnTo>
                    <a:pt x="9207" y="6845"/>
                  </a:lnTo>
                  <a:lnTo>
                    <a:pt x="9067" y="7416"/>
                  </a:lnTo>
                  <a:lnTo>
                    <a:pt x="8991" y="7835"/>
                  </a:lnTo>
                  <a:lnTo>
                    <a:pt x="8915" y="8585"/>
                  </a:lnTo>
                  <a:lnTo>
                    <a:pt x="12534" y="8966"/>
                  </a:lnTo>
                  <a:lnTo>
                    <a:pt x="15824" y="9715"/>
                  </a:lnTo>
                  <a:lnTo>
                    <a:pt x="19126" y="11201"/>
                  </a:lnTo>
                  <a:close/>
                </a:path>
                <a:path w="56514" h="39370">
                  <a:moveTo>
                    <a:pt x="19177" y="15328"/>
                  </a:moveTo>
                  <a:lnTo>
                    <a:pt x="18021" y="14922"/>
                  </a:lnTo>
                  <a:lnTo>
                    <a:pt x="13957" y="14173"/>
                  </a:lnTo>
                  <a:lnTo>
                    <a:pt x="9740" y="14084"/>
                  </a:lnTo>
                  <a:lnTo>
                    <a:pt x="10325" y="15328"/>
                  </a:lnTo>
                  <a:lnTo>
                    <a:pt x="11214" y="16446"/>
                  </a:lnTo>
                  <a:lnTo>
                    <a:pt x="16052" y="18313"/>
                  </a:lnTo>
                  <a:lnTo>
                    <a:pt x="19177" y="15328"/>
                  </a:lnTo>
                  <a:close/>
                </a:path>
                <a:path w="56514" h="39370">
                  <a:moveTo>
                    <a:pt x="19888" y="774"/>
                  </a:moveTo>
                  <a:lnTo>
                    <a:pt x="18808" y="203"/>
                  </a:lnTo>
                  <a:lnTo>
                    <a:pt x="17627" y="0"/>
                  </a:lnTo>
                  <a:lnTo>
                    <a:pt x="16446" y="76"/>
                  </a:lnTo>
                  <a:lnTo>
                    <a:pt x="16979" y="5575"/>
                  </a:lnTo>
                  <a:lnTo>
                    <a:pt x="17995" y="7239"/>
                  </a:lnTo>
                  <a:lnTo>
                    <a:pt x="18491" y="8077"/>
                  </a:lnTo>
                  <a:lnTo>
                    <a:pt x="18288" y="5511"/>
                  </a:lnTo>
                  <a:lnTo>
                    <a:pt x="18783" y="3022"/>
                  </a:lnTo>
                  <a:lnTo>
                    <a:pt x="19888" y="774"/>
                  </a:lnTo>
                  <a:close/>
                </a:path>
                <a:path w="56514" h="39370">
                  <a:moveTo>
                    <a:pt x="21932" y="16294"/>
                  </a:moveTo>
                  <a:lnTo>
                    <a:pt x="20828" y="13741"/>
                  </a:lnTo>
                  <a:lnTo>
                    <a:pt x="20662" y="13906"/>
                  </a:lnTo>
                  <a:lnTo>
                    <a:pt x="20053" y="12827"/>
                  </a:lnTo>
                  <a:lnTo>
                    <a:pt x="16421" y="11099"/>
                  </a:lnTo>
                  <a:lnTo>
                    <a:pt x="12839" y="10299"/>
                  </a:lnTo>
                  <a:lnTo>
                    <a:pt x="8851" y="9906"/>
                  </a:lnTo>
                  <a:lnTo>
                    <a:pt x="8851" y="10871"/>
                  </a:lnTo>
                  <a:lnTo>
                    <a:pt x="8978" y="11811"/>
                  </a:lnTo>
                  <a:lnTo>
                    <a:pt x="9232" y="12700"/>
                  </a:lnTo>
                  <a:lnTo>
                    <a:pt x="13347" y="12763"/>
                  </a:lnTo>
                  <a:lnTo>
                    <a:pt x="17310" y="13487"/>
                  </a:lnTo>
                  <a:lnTo>
                    <a:pt x="20116" y="14427"/>
                  </a:lnTo>
                  <a:lnTo>
                    <a:pt x="19177" y="15328"/>
                  </a:lnTo>
                  <a:lnTo>
                    <a:pt x="21932" y="16294"/>
                  </a:lnTo>
                  <a:close/>
                </a:path>
                <a:path w="56514" h="39370">
                  <a:moveTo>
                    <a:pt x="22987" y="4635"/>
                  </a:moveTo>
                  <a:lnTo>
                    <a:pt x="22682" y="3441"/>
                  </a:lnTo>
                  <a:lnTo>
                    <a:pt x="22059" y="2349"/>
                  </a:lnTo>
                  <a:lnTo>
                    <a:pt x="20916" y="1422"/>
                  </a:lnTo>
                  <a:lnTo>
                    <a:pt x="19558" y="3848"/>
                  </a:lnTo>
                  <a:lnTo>
                    <a:pt x="18999" y="6616"/>
                  </a:lnTo>
                  <a:lnTo>
                    <a:pt x="19329" y="9461"/>
                  </a:lnTo>
                  <a:lnTo>
                    <a:pt x="20002" y="10629"/>
                  </a:lnTo>
                  <a:lnTo>
                    <a:pt x="20650" y="8458"/>
                  </a:lnTo>
                  <a:lnTo>
                    <a:pt x="21640" y="6451"/>
                  </a:lnTo>
                  <a:lnTo>
                    <a:pt x="22987" y="4635"/>
                  </a:lnTo>
                  <a:close/>
                </a:path>
                <a:path w="56514" h="39370">
                  <a:moveTo>
                    <a:pt x="23329" y="16560"/>
                  </a:moveTo>
                  <a:lnTo>
                    <a:pt x="21983" y="14109"/>
                  </a:lnTo>
                  <a:lnTo>
                    <a:pt x="21818" y="14592"/>
                  </a:lnTo>
                  <a:lnTo>
                    <a:pt x="23329" y="16560"/>
                  </a:lnTo>
                  <a:close/>
                </a:path>
                <a:path w="56514" h="39370">
                  <a:moveTo>
                    <a:pt x="23329" y="10388"/>
                  </a:moveTo>
                  <a:lnTo>
                    <a:pt x="23253" y="6692"/>
                  </a:lnTo>
                  <a:lnTo>
                    <a:pt x="22225" y="8267"/>
                  </a:lnTo>
                  <a:lnTo>
                    <a:pt x="21424" y="9969"/>
                  </a:lnTo>
                  <a:lnTo>
                    <a:pt x="20929" y="11823"/>
                  </a:lnTo>
                  <a:lnTo>
                    <a:pt x="20815" y="12052"/>
                  </a:lnTo>
                  <a:lnTo>
                    <a:pt x="21983" y="14109"/>
                  </a:lnTo>
                  <a:lnTo>
                    <a:pt x="23329" y="10388"/>
                  </a:lnTo>
                  <a:close/>
                </a:path>
                <a:path w="56514" h="39370">
                  <a:moveTo>
                    <a:pt x="23761" y="19608"/>
                  </a:moveTo>
                  <a:lnTo>
                    <a:pt x="23088" y="18313"/>
                  </a:lnTo>
                  <a:lnTo>
                    <a:pt x="21996" y="16319"/>
                  </a:lnTo>
                  <a:lnTo>
                    <a:pt x="23317" y="19519"/>
                  </a:lnTo>
                  <a:lnTo>
                    <a:pt x="23571" y="19646"/>
                  </a:lnTo>
                  <a:lnTo>
                    <a:pt x="23761" y="19608"/>
                  </a:lnTo>
                  <a:close/>
                </a:path>
                <a:path w="56514" h="39370">
                  <a:moveTo>
                    <a:pt x="24396" y="17945"/>
                  </a:moveTo>
                  <a:lnTo>
                    <a:pt x="23329" y="16560"/>
                  </a:lnTo>
                  <a:lnTo>
                    <a:pt x="24333" y="18440"/>
                  </a:lnTo>
                  <a:lnTo>
                    <a:pt x="24396" y="17945"/>
                  </a:lnTo>
                  <a:close/>
                </a:path>
                <a:path w="56514" h="39370">
                  <a:moveTo>
                    <a:pt x="49657" y="35001"/>
                  </a:moveTo>
                  <a:lnTo>
                    <a:pt x="49022" y="34658"/>
                  </a:lnTo>
                  <a:lnTo>
                    <a:pt x="48387" y="34290"/>
                  </a:lnTo>
                  <a:lnTo>
                    <a:pt x="47777" y="33896"/>
                  </a:lnTo>
                  <a:lnTo>
                    <a:pt x="47802" y="34112"/>
                  </a:lnTo>
                  <a:lnTo>
                    <a:pt x="47904" y="34683"/>
                  </a:lnTo>
                  <a:lnTo>
                    <a:pt x="48031" y="34709"/>
                  </a:lnTo>
                  <a:lnTo>
                    <a:pt x="48196" y="34658"/>
                  </a:lnTo>
                  <a:lnTo>
                    <a:pt x="47231" y="35725"/>
                  </a:lnTo>
                  <a:lnTo>
                    <a:pt x="47002" y="37363"/>
                  </a:lnTo>
                  <a:lnTo>
                    <a:pt x="48298" y="38341"/>
                  </a:lnTo>
                  <a:lnTo>
                    <a:pt x="48526" y="37134"/>
                  </a:lnTo>
                  <a:lnTo>
                    <a:pt x="48983" y="36004"/>
                  </a:lnTo>
                  <a:lnTo>
                    <a:pt x="49657" y="35001"/>
                  </a:lnTo>
                  <a:close/>
                </a:path>
                <a:path w="56514" h="39370">
                  <a:moveTo>
                    <a:pt x="52197" y="38620"/>
                  </a:moveTo>
                  <a:lnTo>
                    <a:pt x="51587" y="35941"/>
                  </a:lnTo>
                  <a:lnTo>
                    <a:pt x="51257" y="35801"/>
                  </a:lnTo>
                  <a:lnTo>
                    <a:pt x="50927" y="35674"/>
                  </a:lnTo>
                  <a:lnTo>
                    <a:pt x="50622" y="35521"/>
                  </a:lnTo>
                  <a:lnTo>
                    <a:pt x="49974" y="36512"/>
                  </a:lnTo>
                  <a:lnTo>
                    <a:pt x="49606" y="37680"/>
                  </a:lnTo>
                  <a:lnTo>
                    <a:pt x="49491" y="38900"/>
                  </a:lnTo>
                  <a:lnTo>
                    <a:pt x="50380" y="39116"/>
                  </a:lnTo>
                  <a:lnTo>
                    <a:pt x="51320" y="38976"/>
                  </a:lnTo>
                  <a:lnTo>
                    <a:pt x="52197" y="38620"/>
                  </a:lnTo>
                  <a:close/>
                </a:path>
                <a:path w="56514" h="39370">
                  <a:moveTo>
                    <a:pt x="54521" y="37033"/>
                  </a:moveTo>
                  <a:lnTo>
                    <a:pt x="54038" y="36880"/>
                  </a:lnTo>
                  <a:lnTo>
                    <a:pt x="53555" y="36753"/>
                  </a:lnTo>
                  <a:lnTo>
                    <a:pt x="53086" y="36576"/>
                  </a:lnTo>
                  <a:lnTo>
                    <a:pt x="53187" y="37033"/>
                  </a:lnTo>
                  <a:lnTo>
                    <a:pt x="53301" y="37490"/>
                  </a:lnTo>
                  <a:lnTo>
                    <a:pt x="53403" y="37947"/>
                  </a:lnTo>
                  <a:lnTo>
                    <a:pt x="53809" y="37668"/>
                  </a:lnTo>
                  <a:lnTo>
                    <a:pt x="54190" y="37363"/>
                  </a:lnTo>
                  <a:lnTo>
                    <a:pt x="54521" y="37033"/>
                  </a:lnTo>
                  <a:close/>
                </a:path>
                <a:path w="56514" h="39370">
                  <a:moveTo>
                    <a:pt x="55079" y="31153"/>
                  </a:moveTo>
                  <a:lnTo>
                    <a:pt x="54648" y="30657"/>
                  </a:lnTo>
                  <a:lnTo>
                    <a:pt x="54051" y="30289"/>
                  </a:lnTo>
                  <a:lnTo>
                    <a:pt x="51612" y="29946"/>
                  </a:lnTo>
                  <a:lnTo>
                    <a:pt x="49923" y="31191"/>
                  </a:lnTo>
                  <a:lnTo>
                    <a:pt x="49403" y="32740"/>
                  </a:lnTo>
                  <a:lnTo>
                    <a:pt x="48628" y="32308"/>
                  </a:lnTo>
                  <a:lnTo>
                    <a:pt x="48450" y="32372"/>
                  </a:lnTo>
                  <a:lnTo>
                    <a:pt x="48285" y="32486"/>
                  </a:lnTo>
                  <a:lnTo>
                    <a:pt x="49022" y="32981"/>
                  </a:lnTo>
                  <a:lnTo>
                    <a:pt x="49771" y="33451"/>
                  </a:lnTo>
                  <a:lnTo>
                    <a:pt x="50546" y="33870"/>
                  </a:lnTo>
                  <a:lnTo>
                    <a:pt x="51727" y="32600"/>
                  </a:lnTo>
                  <a:lnTo>
                    <a:pt x="53276" y="31648"/>
                  </a:lnTo>
                  <a:lnTo>
                    <a:pt x="55079" y="31153"/>
                  </a:lnTo>
                  <a:close/>
                </a:path>
                <a:path w="56514" h="39370">
                  <a:moveTo>
                    <a:pt x="55892" y="34251"/>
                  </a:moveTo>
                  <a:lnTo>
                    <a:pt x="55029" y="34556"/>
                  </a:lnTo>
                  <a:lnTo>
                    <a:pt x="54152" y="34874"/>
                  </a:lnTo>
                  <a:lnTo>
                    <a:pt x="53289" y="35179"/>
                  </a:lnTo>
                  <a:lnTo>
                    <a:pt x="53962" y="35458"/>
                  </a:lnTo>
                  <a:lnTo>
                    <a:pt x="54648" y="35699"/>
                  </a:lnTo>
                  <a:lnTo>
                    <a:pt x="55346" y="35928"/>
                  </a:lnTo>
                  <a:lnTo>
                    <a:pt x="55638" y="35420"/>
                  </a:lnTo>
                  <a:lnTo>
                    <a:pt x="55816" y="34848"/>
                  </a:lnTo>
                  <a:lnTo>
                    <a:pt x="55892" y="34251"/>
                  </a:lnTo>
                  <a:close/>
                </a:path>
                <a:path w="56514" h="39370">
                  <a:moveTo>
                    <a:pt x="55918" y="33299"/>
                  </a:moveTo>
                  <a:lnTo>
                    <a:pt x="55880" y="32918"/>
                  </a:lnTo>
                  <a:lnTo>
                    <a:pt x="55803" y="32562"/>
                  </a:lnTo>
                  <a:lnTo>
                    <a:pt x="55676" y="32219"/>
                  </a:lnTo>
                  <a:lnTo>
                    <a:pt x="53987" y="32537"/>
                  </a:lnTo>
                  <a:lnTo>
                    <a:pt x="52552" y="33299"/>
                  </a:lnTo>
                  <a:lnTo>
                    <a:pt x="51498" y="34391"/>
                  </a:lnTo>
                  <a:lnTo>
                    <a:pt x="51689" y="34493"/>
                  </a:lnTo>
                  <a:lnTo>
                    <a:pt x="52082" y="34671"/>
                  </a:lnTo>
                  <a:lnTo>
                    <a:pt x="53403" y="34201"/>
                  </a:lnTo>
                  <a:lnTo>
                    <a:pt x="54660" y="33743"/>
                  </a:lnTo>
                  <a:lnTo>
                    <a:pt x="55918" y="33299"/>
                  </a:lnTo>
                  <a:close/>
                </a:path>
              </a:pathLst>
            </a:custGeom>
            <a:solidFill>
              <a:srgbClr val="0060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5" name="object 2665" descr=""/>
            <p:cNvSpPr/>
            <p:nvPr/>
          </p:nvSpPr>
          <p:spPr>
            <a:xfrm>
              <a:off x="2064533" y="5363906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1968" y="0"/>
                  </a:moveTo>
                  <a:lnTo>
                    <a:pt x="977" y="762"/>
                  </a:lnTo>
                  <a:lnTo>
                    <a:pt x="635" y="2006"/>
                  </a:lnTo>
                  <a:lnTo>
                    <a:pt x="254" y="1930"/>
                  </a:lnTo>
                  <a:lnTo>
                    <a:pt x="0" y="2247"/>
                  </a:lnTo>
                  <a:lnTo>
                    <a:pt x="88" y="5676"/>
                  </a:lnTo>
                  <a:lnTo>
                    <a:pt x="2209" y="9906"/>
                  </a:lnTo>
                  <a:lnTo>
                    <a:pt x="9563" y="10388"/>
                  </a:lnTo>
                  <a:lnTo>
                    <a:pt x="8153" y="4737"/>
                  </a:lnTo>
                  <a:lnTo>
                    <a:pt x="6134" y="1358"/>
                  </a:lnTo>
                  <a:lnTo>
                    <a:pt x="4902" y="12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9E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6" name="object 2666" descr=""/>
            <p:cNvSpPr/>
            <p:nvPr/>
          </p:nvSpPr>
          <p:spPr>
            <a:xfrm>
              <a:off x="2054377" y="5351385"/>
              <a:ext cx="27940" cy="34925"/>
            </a:xfrm>
            <a:custGeom>
              <a:avLst/>
              <a:gdLst/>
              <a:ahLst/>
              <a:cxnLst/>
              <a:rect l="l" t="t" r="r" b="b"/>
              <a:pathLst>
                <a:path w="27939" h="34925">
                  <a:moveTo>
                    <a:pt x="11417" y="22059"/>
                  </a:moveTo>
                  <a:lnTo>
                    <a:pt x="11137" y="21717"/>
                  </a:lnTo>
                  <a:lnTo>
                    <a:pt x="11163" y="21983"/>
                  </a:lnTo>
                  <a:lnTo>
                    <a:pt x="11417" y="22059"/>
                  </a:lnTo>
                  <a:close/>
                </a:path>
                <a:path w="27939" h="34925">
                  <a:moveTo>
                    <a:pt x="13639" y="18757"/>
                  </a:moveTo>
                  <a:lnTo>
                    <a:pt x="13131" y="17373"/>
                  </a:lnTo>
                  <a:lnTo>
                    <a:pt x="12217" y="17526"/>
                  </a:lnTo>
                  <a:lnTo>
                    <a:pt x="11823" y="17602"/>
                  </a:lnTo>
                  <a:lnTo>
                    <a:pt x="11442" y="17665"/>
                  </a:lnTo>
                  <a:lnTo>
                    <a:pt x="11036" y="17729"/>
                  </a:lnTo>
                  <a:lnTo>
                    <a:pt x="11544" y="19113"/>
                  </a:lnTo>
                  <a:lnTo>
                    <a:pt x="12839" y="18897"/>
                  </a:lnTo>
                  <a:lnTo>
                    <a:pt x="13233" y="18821"/>
                  </a:lnTo>
                  <a:lnTo>
                    <a:pt x="13639" y="18757"/>
                  </a:lnTo>
                  <a:close/>
                </a:path>
                <a:path w="27939" h="34925">
                  <a:moveTo>
                    <a:pt x="14528" y="19900"/>
                  </a:moveTo>
                  <a:lnTo>
                    <a:pt x="14389" y="19481"/>
                  </a:lnTo>
                  <a:lnTo>
                    <a:pt x="14147" y="19240"/>
                  </a:lnTo>
                  <a:lnTo>
                    <a:pt x="14008" y="19100"/>
                  </a:lnTo>
                  <a:lnTo>
                    <a:pt x="13627" y="18859"/>
                  </a:lnTo>
                  <a:lnTo>
                    <a:pt x="13550" y="19215"/>
                  </a:lnTo>
                  <a:lnTo>
                    <a:pt x="13449" y="19735"/>
                  </a:lnTo>
                  <a:lnTo>
                    <a:pt x="13335" y="20243"/>
                  </a:lnTo>
                  <a:lnTo>
                    <a:pt x="13233" y="20764"/>
                  </a:lnTo>
                  <a:lnTo>
                    <a:pt x="13157" y="21094"/>
                  </a:lnTo>
                  <a:lnTo>
                    <a:pt x="13296" y="21513"/>
                  </a:lnTo>
                  <a:lnTo>
                    <a:pt x="13538" y="21755"/>
                  </a:lnTo>
                  <a:lnTo>
                    <a:pt x="13677" y="21907"/>
                  </a:lnTo>
                  <a:lnTo>
                    <a:pt x="14046" y="22136"/>
                  </a:lnTo>
                  <a:lnTo>
                    <a:pt x="14236" y="21259"/>
                  </a:lnTo>
                  <a:lnTo>
                    <a:pt x="14338" y="20751"/>
                  </a:lnTo>
                  <a:lnTo>
                    <a:pt x="14528" y="19900"/>
                  </a:lnTo>
                  <a:close/>
                </a:path>
                <a:path w="27939" h="34925">
                  <a:moveTo>
                    <a:pt x="16179" y="21247"/>
                  </a:moveTo>
                  <a:lnTo>
                    <a:pt x="15913" y="20701"/>
                  </a:lnTo>
                  <a:lnTo>
                    <a:pt x="15709" y="20218"/>
                  </a:lnTo>
                  <a:lnTo>
                    <a:pt x="15544" y="19850"/>
                  </a:lnTo>
                  <a:lnTo>
                    <a:pt x="15392" y="19469"/>
                  </a:lnTo>
                  <a:lnTo>
                    <a:pt x="15049" y="18770"/>
                  </a:lnTo>
                  <a:lnTo>
                    <a:pt x="14871" y="18884"/>
                  </a:lnTo>
                  <a:lnTo>
                    <a:pt x="14681" y="18999"/>
                  </a:lnTo>
                  <a:lnTo>
                    <a:pt x="14986" y="19659"/>
                  </a:lnTo>
                  <a:lnTo>
                    <a:pt x="15468" y="20777"/>
                  </a:lnTo>
                  <a:lnTo>
                    <a:pt x="15798" y="21475"/>
                  </a:lnTo>
                  <a:lnTo>
                    <a:pt x="15976" y="21361"/>
                  </a:lnTo>
                  <a:lnTo>
                    <a:pt x="16179" y="21247"/>
                  </a:lnTo>
                  <a:close/>
                </a:path>
                <a:path w="27939" h="34925">
                  <a:moveTo>
                    <a:pt x="27698" y="25400"/>
                  </a:moveTo>
                  <a:lnTo>
                    <a:pt x="25933" y="14211"/>
                  </a:lnTo>
                  <a:lnTo>
                    <a:pt x="25933" y="22745"/>
                  </a:lnTo>
                  <a:lnTo>
                    <a:pt x="25819" y="24079"/>
                  </a:lnTo>
                  <a:lnTo>
                    <a:pt x="25488" y="25120"/>
                  </a:lnTo>
                  <a:lnTo>
                    <a:pt x="24549" y="25844"/>
                  </a:lnTo>
                  <a:lnTo>
                    <a:pt x="21818" y="26454"/>
                  </a:lnTo>
                  <a:lnTo>
                    <a:pt x="20828" y="26936"/>
                  </a:lnTo>
                  <a:lnTo>
                    <a:pt x="19964" y="27686"/>
                  </a:lnTo>
                  <a:lnTo>
                    <a:pt x="19240" y="28143"/>
                  </a:lnTo>
                  <a:lnTo>
                    <a:pt x="18148" y="29171"/>
                  </a:lnTo>
                  <a:lnTo>
                    <a:pt x="17449" y="26377"/>
                  </a:lnTo>
                  <a:lnTo>
                    <a:pt x="17449" y="29883"/>
                  </a:lnTo>
                  <a:lnTo>
                    <a:pt x="16040" y="31356"/>
                  </a:lnTo>
                  <a:lnTo>
                    <a:pt x="15113" y="32245"/>
                  </a:lnTo>
                  <a:lnTo>
                    <a:pt x="13055" y="30073"/>
                  </a:lnTo>
                  <a:lnTo>
                    <a:pt x="13004" y="29083"/>
                  </a:lnTo>
                  <a:lnTo>
                    <a:pt x="13131" y="25996"/>
                  </a:lnTo>
                  <a:lnTo>
                    <a:pt x="13550" y="24307"/>
                  </a:lnTo>
                  <a:lnTo>
                    <a:pt x="13474" y="23393"/>
                  </a:lnTo>
                  <a:lnTo>
                    <a:pt x="14198" y="23634"/>
                  </a:lnTo>
                  <a:lnTo>
                    <a:pt x="14986" y="23710"/>
                  </a:lnTo>
                  <a:lnTo>
                    <a:pt x="15836" y="23520"/>
                  </a:lnTo>
                  <a:lnTo>
                    <a:pt x="17449" y="29883"/>
                  </a:lnTo>
                  <a:lnTo>
                    <a:pt x="17449" y="26377"/>
                  </a:lnTo>
                  <a:lnTo>
                    <a:pt x="16738" y="23520"/>
                  </a:lnTo>
                  <a:lnTo>
                    <a:pt x="16700" y="23393"/>
                  </a:lnTo>
                  <a:lnTo>
                    <a:pt x="16662" y="23241"/>
                  </a:lnTo>
                  <a:lnTo>
                    <a:pt x="18948" y="21018"/>
                  </a:lnTo>
                  <a:lnTo>
                    <a:pt x="21107" y="22326"/>
                  </a:lnTo>
                  <a:lnTo>
                    <a:pt x="23406" y="23342"/>
                  </a:lnTo>
                  <a:lnTo>
                    <a:pt x="25819" y="24079"/>
                  </a:lnTo>
                  <a:lnTo>
                    <a:pt x="25819" y="22720"/>
                  </a:lnTo>
                  <a:lnTo>
                    <a:pt x="23622" y="22059"/>
                  </a:lnTo>
                  <a:lnTo>
                    <a:pt x="21450" y="21120"/>
                  </a:lnTo>
                  <a:lnTo>
                    <a:pt x="21285" y="21018"/>
                  </a:lnTo>
                  <a:lnTo>
                    <a:pt x="19392" y="19888"/>
                  </a:lnTo>
                  <a:lnTo>
                    <a:pt x="19519" y="19380"/>
                  </a:lnTo>
                  <a:lnTo>
                    <a:pt x="19570" y="18338"/>
                  </a:lnTo>
                  <a:lnTo>
                    <a:pt x="24803" y="17424"/>
                  </a:lnTo>
                  <a:lnTo>
                    <a:pt x="25044" y="18605"/>
                  </a:lnTo>
                  <a:lnTo>
                    <a:pt x="25158" y="19380"/>
                  </a:lnTo>
                  <a:lnTo>
                    <a:pt x="25247" y="20307"/>
                  </a:lnTo>
                  <a:lnTo>
                    <a:pt x="25374" y="20764"/>
                  </a:lnTo>
                  <a:lnTo>
                    <a:pt x="25590" y="21247"/>
                  </a:lnTo>
                  <a:lnTo>
                    <a:pt x="25831" y="21958"/>
                  </a:lnTo>
                  <a:lnTo>
                    <a:pt x="25933" y="22745"/>
                  </a:lnTo>
                  <a:lnTo>
                    <a:pt x="25933" y="14211"/>
                  </a:lnTo>
                  <a:lnTo>
                    <a:pt x="24472" y="12026"/>
                  </a:lnTo>
                  <a:lnTo>
                    <a:pt x="24472" y="15989"/>
                  </a:lnTo>
                  <a:lnTo>
                    <a:pt x="19342" y="16878"/>
                  </a:lnTo>
                  <a:lnTo>
                    <a:pt x="19215" y="16446"/>
                  </a:lnTo>
                  <a:lnTo>
                    <a:pt x="18973" y="15811"/>
                  </a:lnTo>
                  <a:lnTo>
                    <a:pt x="18897" y="18605"/>
                  </a:lnTo>
                  <a:lnTo>
                    <a:pt x="18135" y="20764"/>
                  </a:lnTo>
                  <a:lnTo>
                    <a:pt x="14160" y="22936"/>
                  </a:lnTo>
                  <a:lnTo>
                    <a:pt x="11417" y="22059"/>
                  </a:lnTo>
                  <a:lnTo>
                    <a:pt x="11633" y="22326"/>
                  </a:lnTo>
                  <a:lnTo>
                    <a:pt x="12192" y="22783"/>
                  </a:lnTo>
                  <a:lnTo>
                    <a:pt x="12776" y="23088"/>
                  </a:lnTo>
                  <a:lnTo>
                    <a:pt x="12306" y="25082"/>
                  </a:lnTo>
                  <a:lnTo>
                    <a:pt x="12204" y="29083"/>
                  </a:lnTo>
                  <a:lnTo>
                    <a:pt x="11391" y="28028"/>
                  </a:lnTo>
                  <a:lnTo>
                    <a:pt x="9296" y="24879"/>
                  </a:lnTo>
                  <a:lnTo>
                    <a:pt x="8877" y="23825"/>
                  </a:lnTo>
                  <a:lnTo>
                    <a:pt x="8382" y="22936"/>
                  </a:lnTo>
                  <a:lnTo>
                    <a:pt x="8496" y="22783"/>
                  </a:lnTo>
                  <a:lnTo>
                    <a:pt x="11036" y="21755"/>
                  </a:lnTo>
                  <a:lnTo>
                    <a:pt x="10998" y="21590"/>
                  </a:lnTo>
                  <a:lnTo>
                    <a:pt x="10388" y="18618"/>
                  </a:lnTo>
                  <a:lnTo>
                    <a:pt x="10388" y="20396"/>
                  </a:lnTo>
                  <a:lnTo>
                    <a:pt x="7454" y="21590"/>
                  </a:lnTo>
                  <a:lnTo>
                    <a:pt x="7175" y="21247"/>
                  </a:lnTo>
                  <a:lnTo>
                    <a:pt x="6667" y="21018"/>
                  </a:lnTo>
                  <a:lnTo>
                    <a:pt x="6032" y="20878"/>
                  </a:lnTo>
                  <a:lnTo>
                    <a:pt x="4889" y="20193"/>
                  </a:lnTo>
                  <a:lnTo>
                    <a:pt x="4076" y="19380"/>
                  </a:lnTo>
                  <a:lnTo>
                    <a:pt x="3581" y="18453"/>
                  </a:lnTo>
                  <a:lnTo>
                    <a:pt x="9029" y="18440"/>
                  </a:lnTo>
                  <a:lnTo>
                    <a:pt x="9194" y="19011"/>
                  </a:lnTo>
                  <a:lnTo>
                    <a:pt x="9461" y="19596"/>
                  </a:lnTo>
                  <a:lnTo>
                    <a:pt x="10071" y="20307"/>
                  </a:lnTo>
                  <a:lnTo>
                    <a:pt x="10236" y="20383"/>
                  </a:lnTo>
                  <a:lnTo>
                    <a:pt x="10388" y="20396"/>
                  </a:lnTo>
                  <a:lnTo>
                    <a:pt x="10388" y="18618"/>
                  </a:lnTo>
                  <a:lnTo>
                    <a:pt x="10350" y="18427"/>
                  </a:lnTo>
                  <a:lnTo>
                    <a:pt x="10223" y="17614"/>
                  </a:lnTo>
                  <a:lnTo>
                    <a:pt x="10109" y="17424"/>
                  </a:lnTo>
                  <a:lnTo>
                    <a:pt x="10083" y="17068"/>
                  </a:lnTo>
                  <a:lnTo>
                    <a:pt x="10198" y="15875"/>
                  </a:lnTo>
                  <a:lnTo>
                    <a:pt x="11658" y="14592"/>
                  </a:lnTo>
                  <a:lnTo>
                    <a:pt x="14185" y="14135"/>
                  </a:lnTo>
                  <a:lnTo>
                    <a:pt x="15214" y="14300"/>
                  </a:lnTo>
                  <a:lnTo>
                    <a:pt x="16116" y="14732"/>
                  </a:lnTo>
                  <a:lnTo>
                    <a:pt x="15963" y="14795"/>
                  </a:lnTo>
                  <a:lnTo>
                    <a:pt x="14579" y="16256"/>
                  </a:lnTo>
                  <a:lnTo>
                    <a:pt x="14516" y="16446"/>
                  </a:lnTo>
                  <a:lnTo>
                    <a:pt x="14287" y="15976"/>
                  </a:lnTo>
                  <a:lnTo>
                    <a:pt x="13995" y="15824"/>
                  </a:lnTo>
                  <a:lnTo>
                    <a:pt x="12903" y="15214"/>
                  </a:lnTo>
                  <a:lnTo>
                    <a:pt x="12039" y="14744"/>
                  </a:lnTo>
                  <a:lnTo>
                    <a:pt x="11988" y="15163"/>
                  </a:lnTo>
                  <a:lnTo>
                    <a:pt x="12001" y="15367"/>
                  </a:lnTo>
                  <a:lnTo>
                    <a:pt x="12026" y="15697"/>
                  </a:lnTo>
                  <a:lnTo>
                    <a:pt x="12255" y="16078"/>
                  </a:lnTo>
                  <a:lnTo>
                    <a:pt x="12547" y="16243"/>
                  </a:lnTo>
                  <a:lnTo>
                    <a:pt x="13106" y="16548"/>
                  </a:lnTo>
                  <a:lnTo>
                    <a:pt x="14198" y="17157"/>
                  </a:lnTo>
                  <a:lnTo>
                    <a:pt x="14516" y="17322"/>
                  </a:lnTo>
                  <a:lnTo>
                    <a:pt x="14566" y="16891"/>
                  </a:lnTo>
                  <a:lnTo>
                    <a:pt x="14554" y="16687"/>
                  </a:lnTo>
                  <a:lnTo>
                    <a:pt x="15214" y="17703"/>
                  </a:lnTo>
                  <a:lnTo>
                    <a:pt x="15671" y="17221"/>
                  </a:lnTo>
                  <a:lnTo>
                    <a:pt x="16040" y="18516"/>
                  </a:lnTo>
                  <a:lnTo>
                    <a:pt x="16408" y="18580"/>
                  </a:lnTo>
                  <a:lnTo>
                    <a:pt x="17018" y="18681"/>
                  </a:lnTo>
                  <a:lnTo>
                    <a:pt x="17322" y="18719"/>
                  </a:lnTo>
                  <a:lnTo>
                    <a:pt x="17551" y="18757"/>
                  </a:lnTo>
                  <a:lnTo>
                    <a:pt x="17183" y="17424"/>
                  </a:lnTo>
                  <a:lnTo>
                    <a:pt x="16814" y="17360"/>
                  </a:lnTo>
                  <a:lnTo>
                    <a:pt x="16510" y="17322"/>
                  </a:lnTo>
                  <a:lnTo>
                    <a:pt x="15697" y="17195"/>
                  </a:lnTo>
                  <a:lnTo>
                    <a:pt x="16941" y="15875"/>
                  </a:lnTo>
                  <a:lnTo>
                    <a:pt x="16916" y="15405"/>
                  </a:lnTo>
                  <a:lnTo>
                    <a:pt x="16725" y="15100"/>
                  </a:lnTo>
                  <a:lnTo>
                    <a:pt x="17233" y="15443"/>
                  </a:lnTo>
                  <a:lnTo>
                    <a:pt x="17653" y="15875"/>
                  </a:lnTo>
                  <a:lnTo>
                    <a:pt x="18834" y="17970"/>
                  </a:lnTo>
                  <a:lnTo>
                    <a:pt x="18897" y="18605"/>
                  </a:lnTo>
                  <a:lnTo>
                    <a:pt x="18897" y="15709"/>
                  </a:lnTo>
                  <a:lnTo>
                    <a:pt x="18453" y="15100"/>
                  </a:lnTo>
                  <a:lnTo>
                    <a:pt x="17919" y="14579"/>
                  </a:lnTo>
                  <a:lnTo>
                    <a:pt x="18199" y="14135"/>
                  </a:lnTo>
                  <a:lnTo>
                    <a:pt x="18288" y="13982"/>
                  </a:lnTo>
                  <a:lnTo>
                    <a:pt x="18415" y="13779"/>
                  </a:lnTo>
                  <a:lnTo>
                    <a:pt x="21628" y="8585"/>
                  </a:lnTo>
                  <a:lnTo>
                    <a:pt x="22910" y="10909"/>
                  </a:lnTo>
                  <a:lnTo>
                    <a:pt x="23863" y="13589"/>
                  </a:lnTo>
                  <a:lnTo>
                    <a:pt x="24472" y="15989"/>
                  </a:lnTo>
                  <a:lnTo>
                    <a:pt x="24472" y="12026"/>
                  </a:lnTo>
                  <a:lnTo>
                    <a:pt x="23164" y="10058"/>
                  </a:lnTo>
                  <a:lnTo>
                    <a:pt x="22415" y="8585"/>
                  </a:lnTo>
                  <a:lnTo>
                    <a:pt x="20904" y="5613"/>
                  </a:lnTo>
                  <a:lnTo>
                    <a:pt x="20904" y="7353"/>
                  </a:lnTo>
                  <a:lnTo>
                    <a:pt x="16916" y="13779"/>
                  </a:lnTo>
                  <a:lnTo>
                    <a:pt x="16459" y="13500"/>
                  </a:lnTo>
                  <a:lnTo>
                    <a:pt x="15989" y="13271"/>
                  </a:lnTo>
                  <a:lnTo>
                    <a:pt x="15481" y="13106"/>
                  </a:lnTo>
                  <a:lnTo>
                    <a:pt x="15455" y="12903"/>
                  </a:lnTo>
                  <a:lnTo>
                    <a:pt x="14566" y="5664"/>
                  </a:lnTo>
                  <a:lnTo>
                    <a:pt x="14566" y="12903"/>
                  </a:lnTo>
                  <a:lnTo>
                    <a:pt x="14249" y="12852"/>
                  </a:lnTo>
                  <a:lnTo>
                    <a:pt x="13754" y="12827"/>
                  </a:lnTo>
                  <a:lnTo>
                    <a:pt x="13335" y="12852"/>
                  </a:lnTo>
                  <a:lnTo>
                    <a:pt x="12331" y="11137"/>
                  </a:lnTo>
                  <a:lnTo>
                    <a:pt x="12331" y="13030"/>
                  </a:lnTo>
                  <a:lnTo>
                    <a:pt x="12090" y="13068"/>
                  </a:lnTo>
                  <a:lnTo>
                    <a:pt x="11404" y="13309"/>
                  </a:lnTo>
                  <a:lnTo>
                    <a:pt x="10922" y="13627"/>
                  </a:lnTo>
                  <a:lnTo>
                    <a:pt x="10490" y="13982"/>
                  </a:lnTo>
                  <a:lnTo>
                    <a:pt x="9753" y="13576"/>
                  </a:lnTo>
                  <a:lnTo>
                    <a:pt x="9753" y="14732"/>
                  </a:lnTo>
                  <a:lnTo>
                    <a:pt x="9245" y="15443"/>
                  </a:lnTo>
                  <a:lnTo>
                    <a:pt x="8940" y="16205"/>
                  </a:lnTo>
                  <a:lnTo>
                    <a:pt x="8877" y="17030"/>
                  </a:lnTo>
                  <a:lnTo>
                    <a:pt x="3048" y="17068"/>
                  </a:lnTo>
                  <a:lnTo>
                    <a:pt x="2667" y="15405"/>
                  </a:lnTo>
                  <a:lnTo>
                    <a:pt x="2743" y="14579"/>
                  </a:lnTo>
                  <a:lnTo>
                    <a:pt x="3098" y="13068"/>
                  </a:lnTo>
                  <a:lnTo>
                    <a:pt x="4102" y="10985"/>
                  </a:lnTo>
                  <a:lnTo>
                    <a:pt x="4178" y="11315"/>
                  </a:lnTo>
                  <a:lnTo>
                    <a:pt x="4356" y="11671"/>
                  </a:lnTo>
                  <a:lnTo>
                    <a:pt x="9753" y="14732"/>
                  </a:lnTo>
                  <a:lnTo>
                    <a:pt x="9753" y="13576"/>
                  </a:lnTo>
                  <a:lnTo>
                    <a:pt x="5219" y="10985"/>
                  </a:lnTo>
                  <a:lnTo>
                    <a:pt x="4343" y="10490"/>
                  </a:lnTo>
                  <a:lnTo>
                    <a:pt x="5295" y="8686"/>
                  </a:lnTo>
                  <a:lnTo>
                    <a:pt x="6642" y="7010"/>
                  </a:lnTo>
                  <a:lnTo>
                    <a:pt x="8051" y="5664"/>
                  </a:lnTo>
                  <a:lnTo>
                    <a:pt x="12331" y="13030"/>
                  </a:lnTo>
                  <a:lnTo>
                    <a:pt x="12331" y="11137"/>
                  </a:lnTo>
                  <a:lnTo>
                    <a:pt x="9156" y="5664"/>
                  </a:lnTo>
                  <a:lnTo>
                    <a:pt x="8775" y="5016"/>
                  </a:lnTo>
                  <a:lnTo>
                    <a:pt x="9588" y="4343"/>
                  </a:lnTo>
                  <a:lnTo>
                    <a:pt x="10261" y="3860"/>
                  </a:lnTo>
                  <a:lnTo>
                    <a:pt x="11772" y="3060"/>
                  </a:lnTo>
                  <a:lnTo>
                    <a:pt x="12560" y="2806"/>
                  </a:lnTo>
                  <a:lnTo>
                    <a:pt x="13296" y="2692"/>
                  </a:lnTo>
                  <a:lnTo>
                    <a:pt x="14566" y="12903"/>
                  </a:lnTo>
                  <a:lnTo>
                    <a:pt x="14566" y="5664"/>
                  </a:lnTo>
                  <a:lnTo>
                    <a:pt x="14224" y="2857"/>
                  </a:lnTo>
                  <a:lnTo>
                    <a:pt x="14135" y="2692"/>
                  </a:lnTo>
                  <a:lnTo>
                    <a:pt x="16865" y="2590"/>
                  </a:lnTo>
                  <a:lnTo>
                    <a:pt x="19138" y="4597"/>
                  </a:lnTo>
                  <a:lnTo>
                    <a:pt x="20904" y="7353"/>
                  </a:lnTo>
                  <a:lnTo>
                    <a:pt x="20904" y="5613"/>
                  </a:lnTo>
                  <a:lnTo>
                    <a:pt x="19367" y="2590"/>
                  </a:lnTo>
                  <a:lnTo>
                    <a:pt x="18313" y="520"/>
                  </a:lnTo>
                  <a:lnTo>
                    <a:pt x="11607" y="0"/>
                  </a:lnTo>
                  <a:lnTo>
                    <a:pt x="6819" y="4394"/>
                  </a:lnTo>
                  <a:lnTo>
                    <a:pt x="965" y="11874"/>
                  </a:lnTo>
                  <a:lnTo>
                    <a:pt x="101" y="17970"/>
                  </a:lnTo>
                  <a:lnTo>
                    <a:pt x="0" y="19011"/>
                  </a:lnTo>
                  <a:lnTo>
                    <a:pt x="6197" y="22110"/>
                  </a:lnTo>
                  <a:lnTo>
                    <a:pt x="7061" y="22783"/>
                  </a:lnTo>
                  <a:lnTo>
                    <a:pt x="8128" y="24307"/>
                  </a:lnTo>
                  <a:lnTo>
                    <a:pt x="9486" y="26644"/>
                  </a:lnTo>
                  <a:lnTo>
                    <a:pt x="9728" y="29083"/>
                  </a:lnTo>
                  <a:lnTo>
                    <a:pt x="9842" y="29883"/>
                  </a:lnTo>
                  <a:lnTo>
                    <a:pt x="16827" y="34391"/>
                  </a:lnTo>
                  <a:lnTo>
                    <a:pt x="18008" y="32245"/>
                  </a:lnTo>
                  <a:lnTo>
                    <a:pt x="19532" y="29451"/>
                  </a:lnTo>
                  <a:lnTo>
                    <a:pt x="20104" y="29171"/>
                  </a:lnTo>
                  <a:lnTo>
                    <a:pt x="25717" y="26403"/>
                  </a:lnTo>
                  <a:lnTo>
                    <a:pt x="27698" y="25400"/>
                  </a:lnTo>
                  <a:close/>
                </a:path>
              </a:pathLst>
            </a:custGeom>
            <a:solidFill>
              <a:srgbClr val="662D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7" name="object 2667" descr=""/>
            <p:cNvSpPr/>
            <p:nvPr/>
          </p:nvSpPr>
          <p:spPr>
            <a:xfrm>
              <a:off x="1943588" y="5364760"/>
              <a:ext cx="135890" cy="90170"/>
            </a:xfrm>
            <a:custGeom>
              <a:avLst/>
              <a:gdLst/>
              <a:ahLst/>
              <a:cxnLst/>
              <a:rect l="l" t="t" r="r" b="b"/>
              <a:pathLst>
                <a:path w="135889" h="90170">
                  <a:moveTo>
                    <a:pt x="79102" y="117"/>
                  </a:moveTo>
                  <a:lnTo>
                    <a:pt x="38076" y="3280"/>
                  </a:lnTo>
                  <a:lnTo>
                    <a:pt x="2286" y="35537"/>
                  </a:lnTo>
                  <a:lnTo>
                    <a:pt x="0" y="51284"/>
                  </a:lnTo>
                  <a:lnTo>
                    <a:pt x="3784" y="66549"/>
                  </a:lnTo>
                  <a:lnTo>
                    <a:pt x="40648" y="87734"/>
                  </a:lnTo>
                  <a:lnTo>
                    <a:pt x="61567" y="89937"/>
                  </a:lnTo>
                  <a:lnTo>
                    <a:pt x="72084" y="89752"/>
                  </a:lnTo>
                  <a:lnTo>
                    <a:pt x="124596" y="72109"/>
                  </a:lnTo>
                  <a:lnTo>
                    <a:pt x="135756" y="37247"/>
                  </a:lnTo>
                  <a:lnTo>
                    <a:pt x="127134" y="21759"/>
                  </a:lnTo>
                  <a:lnTo>
                    <a:pt x="112427" y="10363"/>
                  </a:lnTo>
                  <a:lnTo>
                    <a:pt x="95274" y="3189"/>
                  </a:lnTo>
                  <a:lnTo>
                    <a:pt x="79102" y="117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8" name="object 2668" descr=""/>
            <p:cNvSpPr/>
            <p:nvPr/>
          </p:nvSpPr>
          <p:spPr>
            <a:xfrm>
              <a:off x="1947560" y="5365932"/>
              <a:ext cx="135255" cy="90170"/>
            </a:xfrm>
            <a:custGeom>
              <a:avLst/>
              <a:gdLst/>
              <a:ahLst/>
              <a:cxnLst/>
              <a:rect l="l" t="t" r="r" b="b"/>
              <a:pathLst>
                <a:path w="135255" h="90170">
                  <a:moveTo>
                    <a:pt x="74441" y="12"/>
                  </a:moveTo>
                  <a:lnTo>
                    <a:pt x="20954" y="10555"/>
                  </a:lnTo>
                  <a:lnTo>
                    <a:pt x="0" y="51437"/>
                  </a:lnTo>
                  <a:lnTo>
                    <a:pt x="3784" y="66701"/>
                  </a:lnTo>
                  <a:lnTo>
                    <a:pt x="40646" y="87886"/>
                  </a:lnTo>
                  <a:lnTo>
                    <a:pt x="61562" y="90089"/>
                  </a:lnTo>
                  <a:lnTo>
                    <a:pt x="72084" y="89904"/>
                  </a:lnTo>
                  <a:lnTo>
                    <a:pt x="124589" y="72261"/>
                  </a:lnTo>
                  <a:lnTo>
                    <a:pt x="134888" y="37351"/>
                  </a:lnTo>
                  <a:lnTo>
                    <a:pt x="124367" y="21759"/>
                  </a:lnTo>
                  <a:lnTo>
                    <a:pt x="107764" y="10258"/>
                  </a:lnTo>
                  <a:lnTo>
                    <a:pt x="89750" y="3036"/>
                  </a:lnTo>
                  <a:lnTo>
                    <a:pt x="74441" y="12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9" name="object 2669" descr=""/>
            <p:cNvSpPr/>
            <p:nvPr/>
          </p:nvSpPr>
          <p:spPr>
            <a:xfrm>
              <a:off x="1951418" y="5367476"/>
              <a:ext cx="127635" cy="89535"/>
            </a:xfrm>
            <a:custGeom>
              <a:avLst/>
              <a:gdLst/>
              <a:ahLst/>
              <a:cxnLst/>
              <a:rect l="l" t="t" r="r" b="b"/>
              <a:pathLst>
                <a:path w="127635" h="89535">
                  <a:moveTo>
                    <a:pt x="63398" y="6997"/>
                  </a:moveTo>
                  <a:lnTo>
                    <a:pt x="61544" y="6718"/>
                  </a:lnTo>
                  <a:lnTo>
                    <a:pt x="47244" y="6896"/>
                  </a:lnTo>
                  <a:lnTo>
                    <a:pt x="33693" y="11455"/>
                  </a:lnTo>
                  <a:lnTo>
                    <a:pt x="22186" y="19888"/>
                  </a:lnTo>
                  <a:lnTo>
                    <a:pt x="14020" y="31673"/>
                  </a:lnTo>
                  <a:lnTo>
                    <a:pt x="10490" y="46278"/>
                  </a:lnTo>
                  <a:lnTo>
                    <a:pt x="12306" y="60985"/>
                  </a:lnTo>
                  <a:lnTo>
                    <a:pt x="18846" y="74345"/>
                  </a:lnTo>
                  <a:lnTo>
                    <a:pt x="29476" y="84899"/>
                  </a:lnTo>
                  <a:lnTo>
                    <a:pt x="30035" y="85293"/>
                  </a:lnTo>
                  <a:lnTo>
                    <a:pt x="31242" y="84924"/>
                  </a:lnTo>
                  <a:lnTo>
                    <a:pt x="31750" y="84391"/>
                  </a:lnTo>
                  <a:lnTo>
                    <a:pt x="33299" y="85534"/>
                  </a:lnTo>
                  <a:lnTo>
                    <a:pt x="35610" y="84404"/>
                  </a:lnTo>
                  <a:lnTo>
                    <a:pt x="27305" y="76708"/>
                  </a:lnTo>
                  <a:lnTo>
                    <a:pt x="21564" y="67462"/>
                  </a:lnTo>
                  <a:lnTo>
                    <a:pt x="18389" y="57048"/>
                  </a:lnTo>
                  <a:lnTo>
                    <a:pt x="18059" y="46050"/>
                  </a:lnTo>
                  <a:lnTo>
                    <a:pt x="22644" y="31902"/>
                  </a:lnTo>
                  <a:lnTo>
                    <a:pt x="32143" y="20751"/>
                  </a:lnTo>
                  <a:lnTo>
                    <a:pt x="45046" y="13779"/>
                  </a:lnTo>
                  <a:lnTo>
                    <a:pt x="59829" y="12115"/>
                  </a:lnTo>
                  <a:lnTo>
                    <a:pt x="60464" y="12166"/>
                  </a:lnTo>
                  <a:lnTo>
                    <a:pt x="62750" y="11163"/>
                  </a:lnTo>
                  <a:lnTo>
                    <a:pt x="19761" y="32600"/>
                  </a:lnTo>
                  <a:lnTo>
                    <a:pt x="15214" y="54254"/>
                  </a:lnTo>
                  <a:lnTo>
                    <a:pt x="17602" y="65074"/>
                  </a:lnTo>
                  <a:lnTo>
                    <a:pt x="22707" y="74968"/>
                  </a:lnTo>
                  <a:lnTo>
                    <a:pt x="17411" y="66408"/>
                  </a:lnTo>
                  <a:lnTo>
                    <a:pt x="14185" y="56896"/>
                  </a:lnTo>
                  <a:lnTo>
                    <a:pt x="13246" y="46875"/>
                  </a:lnTo>
                  <a:lnTo>
                    <a:pt x="14808" y="36830"/>
                  </a:lnTo>
                  <a:lnTo>
                    <a:pt x="21564" y="23825"/>
                  </a:lnTo>
                  <a:lnTo>
                    <a:pt x="32435" y="14300"/>
                  </a:lnTo>
                  <a:lnTo>
                    <a:pt x="45923" y="8966"/>
                  </a:lnTo>
                  <a:lnTo>
                    <a:pt x="60528" y="8521"/>
                  </a:lnTo>
                  <a:lnTo>
                    <a:pt x="61760" y="8712"/>
                  </a:lnTo>
                  <a:lnTo>
                    <a:pt x="63398" y="6997"/>
                  </a:lnTo>
                  <a:close/>
                </a:path>
                <a:path w="127635" h="89535">
                  <a:moveTo>
                    <a:pt x="63969" y="4610"/>
                  </a:moveTo>
                  <a:lnTo>
                    <a:pt x="62395" y="4394"/>
                  </a:lnTo>
                  <a:lnTo>
                    <a:pt x="48577" y="3949"/>
                  </a:lnTo>
                  <a:lnTo>
                    <a:pt x="34937" y="6438"/>
                  </a:lnTo>
                  <a:lnTo>
                    <a:pt x="22580" y="12293"/>
                  </a:lnTo>
                  <a:lnTo>
                    <a:pt x="12585" y="21894"/>
                  </a:lnTo>
                  <a:lnTo>
                    <a:pt x="5727" y="36423"/>
                  </a:lnTo>
                  <a:lnTo>
                    <a:pt x="4254" y="52324"/>
                  </a:lnTo>
                  <a:lnTo>
                    <a:pt x="7759" y="67983"/>
                  </a:lnTo>
                  <a:lnTo>
                    <a:pt x="15798" y="81826"/>
                  </a:lnTo>
                  <a:lnTo>
                    <a:pt x="16433" y="82588"/>
                  </a:lnTo>
                  <a:lnTo>
                    <a:pt x="19100" y="81597"/>
                  </a:lnTo>
                  <a:lnTo>
                    <a:pt x="18376" y="80721"/>
                  </a:lnTo>
                  <a:lnTo>
                    <a:pt x="11252" y="69088"/>
                  </a:lnTo>
                  <a:lnTo>
                    <a:pt x="7505" y="56083"/>
                  </a:lnTo>
                  <a:lnTo>
                    <a:pt x="7353" y="42570"/>
                  </a:lnTo>
                  <a:lnTo>
                    <a:pt x="10985" y="29400"/>
                  </a:lnTo>
                  <a:lnTo>
                    <a:pt x="19596" y="17195"/>
                  </a:lnTo>
                  <a:lnTo>
                    <a:pt x="31648" y="9436"/>
                  </a:lnTo>
                  <a:lnTo>
                    <a:pt x="45808" y="5791"/>
                  </a:lnTo>
                  <a:lnTo>
                    <a:pt x="60706" y="5956"/>
                  </a:lnTo>
                  <a:lnTo>
                    <a:pt x="61633" y="6083"/>
                  </a:lnTo>
                  <a:lnTo>
                    <a:pt x="63969" y="4610"/>
                  </a:lnTo>
                  <a:close/>
                </a:path>
                <a:path w="127635" h="89535">
                  <a:moveTo>
                    <a:pt x="66941" y="21526"/>
                  </a:moveTo>
                  <a:lnTo>
                    <a:pt x="65278" y="21132"/>
                  </a:lnTo>
                  <a:lnTo>
                    <a:pt x="52755" y="20802"/>
                  </a:lnTo>
                  <a:lnTo>
                    <a:pt x="41249" y="25133"/>
                  </a:lnTo>
                  <a:lnTo>
                    <a:pt x="32359" y="33464"/>
                  </a:lnTo>
                  <a:lnTo>
                    <a:pt x="27686" y="45110"/>
                  </a:lnTo>
                  <a:lnTo>
                    <a:pt x="28308" y="59969"/>
                  </a:lnTo>
                  <a:lnTo>
                    <a:pt x="34302" y="73050"/>
                  </a:lnTo>
                  <a:lnTo>
                    <a:pt x="44577" y="83172"/>
                  </a:lnTo>
                  <a:lnTo>
                    <a:pt x="58077" y="89115"/>
                  </a:lnTo>
                  <a:lnTo>
                    <a:pt x="59220" y="89382"/>
                  </a:lnTo>
                  <a:lnTo>
                    <a:pt x="61353" y="87693"/>
                  </a:lnTo>
                  <a:lnTo>
                    <a:pt x="59690" y="87299"/>
                  </a:lnTo>
                  <a:lnTo>
                    <a:pt x="48691" y="82905"/>
                  </a:lnTo>
                  <a:lnTo>
                    <a:pt x="39751" y="75628"/>
                  </a:lnTo>
                  <a:lnTo>
                    <a:pt x="33439" y="65989"/>
                  </a:lnTo>
                  <a:lnTo>
                    <a:pt x="30314" y="54495"/>
                  </a:lnTo>
                  <a:lnTo>
                    <a:pt x="31851" y="40868"/>
                  </a:lnTo>
                  <a:lnTo>
                    <a:pt x="38760" y="29832"/>
                  </a:lnTo>
                  <a:lnTo>
                    <a:pt x="49771" y="23253"/>
                  </a:lnTo>
                  <a:lnTo>
                    <a:pt x="63652" y="22961"/>
                  </a:lnTo>
                  <a:lnTo>
                    <a:pt x="64795" y="23228"/>
                  </a:lnTo>
                  <a:lnTo>
                    <a:pt x="66941" y="21526"/>
                  </a:lnTo>
                  <a:close/>
                </a:path>
                <a:path w="127635" h="89535">
                  <a:moveTo>
                    <a:pt x="67462" y="39230"/>
                  </a:moveTo>
                  <a:lnTo>
                    <a:pt x="66802" y="39255"/>
                  </a:lnTo>
                  <a:lnTo>
                    <a:pt x="66624" y="39903"/>
                  </a:lnTo>
                  <a:lnTo>
                    <a:pt x="67462" y="39230"/>
                  </a:lnTo>
                  <a:close/>
                </a:path>
                <a:path w="127635" h="89535">
                  <a:moveTo>
                    <a:pt x="67614" y="16014"/>
                  </a:moveTo>
                  <a:lnTo>
                    <a:pt x="66827" y="15862"/>
                  </a:lnTo>
                  <a:lnTo>
                    <a:pt x="54025" y="15519"/>
                  </a:lnTo>
                  <a:lnTo>
                    <a:pt x="41732" y="19164"/>
                  </a:lnTo>
                  <a:lnTo>
                    <a:pt x="31216" y="26403"/>
                  </a:lnTo>
                  <a:lnTo>
                    <a:pt x="23761" y="36855"/>
                  </a:lnTo>
                  <a:lnTo>
                    <a:pt x="21234" y="50965"/>
                  </a:lnTo>
                  <a:lnTo>
                    <a:pt x="24726" y="65557"/>
                  </a:lnTo>
                  <a:lnTo>
                    <a:pt x="32613" y="78651"/>
                  </a:lnTo>
                  <a:lnTo>
                    <a:pt x="43294" y="88252"/>
                  </a:lnTo>
                  <a:lnTo>
                    <a:pt x="43967" y="88671"/>
                  </a:lnTo>
                  <a:lnTo>
                    <a:pt x="46304" y="87541"/>
                  </a:lnTo>
                  <a:lnTo>
                    <a:pt x="37287" y="80073"/>
                  </a:lnTo>
                  <a:lnTo>
                    <a:pt x="30530" y="70713"/>
                  </a:lnTo>
                  <a:lnTo>
                    <a:pt x="26009" y="60058"/>
                  </a:lnTo>
                  <a:lnTo>
                    <a:pt x="24142" y="48958"/>
                  </a:lnTo>
                  <a:lnTo>
                    <a:pt x="27381" y="34645"/>
                  </a:lnTo>
                  <a:lnTo>
                    <a:pt x="36741" y="23736"/>
                  </a:lnTo>
                  <a:lnTo>
                    <a:pt x="49898" y="17424"/>
                  </a:lnTo>
                  <a:lnTo>
                    <a:pt x="64554" y="16954"/>
                  </a:lnTo>
                  <a:lnTo>
                    <a:pt x="65214" y="17094"/>
                  </a:lnTo>
                  <a:lnTo>
                    <a:pt x="67614" y="16014"/>
                  </a:lnTo>
                  <a:close/>
                </a:path>
                <a:path w="127635" h="89535">
                  <a:moveTo>
                    <a:pt x="71018" y="1346"/>
                  </a:moveTo>
                  <a:lnTo>
                    <a:pt x="69176" y="990"/>
                  </a:lnTo>
                  <a:lnTo>
                    <a:pt x="54737" y="0"/>
                  </a:lnTo>
                  <a:lnTo>
                    <a:pt x="39598" y="2209"/>
                  </a:lnTo>
                  <a:lnTo>
                    <a:pt x="4546" y="28460"/>
                  </a:lnTo>
                  <a:lnTo>
                    <a:pt x="0" y="59105"/>
                  </a:lnTo>
                  <a:lnTo>
                    <a:pt x="2590" y="74295"/>
                  </a:lnTo>
                  <a:lnTo>
                    <a:pt x="2946" y="75653"/>
                  </a:lnTo>
                  <a:lnTo>
                    <a:pt x="5715" y="74917"/>
                  </a:lnTo>
                  <a:lnTo>
                    <a:pt x="5359" y="73545"/>
                  </a:lnTo>
                  <a:lnTo>
                    <a:pt x="2844" y="59118"/>
                  </a:lnTo>
                  <a:lnTo>
                    <a:pt x="14922" y="17614"/>
                  </a:lnTo>
                  <a:lnTo>
                    <a:pt x="54419" y="2171"/>
                  </a:lnTo>
                  <a:lnTo>
                    <a:pt x="68237" y="3111"/>
                  </a:lnTo>
                  <a:lnTo>
                    <a:pt x="69672" y="3390"/>
                  </a:lnTo>
                  <a:lnTo>
                    <a:pt x="71018" y="1346"/>
                  </a:lnTo>
                  <a:close/>
                </a:path>
                <a:path w="127635" h="89535">
                  <a:moveTo>
                    <a:pt x="82778" y="38074"/>
                  </a:moveTo>
                  <a:lnTo>
                    <a:pt x="75869" y="37223"/>
                  </a:lnTo>
                  <a:lnTo>
                    <a:pt x="70027" y="37172"/>
                  </a:lnTo>
                  <a:lnTo>
                    <a:pt x="67462" y="39230"/>
                  </a:lnTo>
                  <a:lnTo>
                    <a:pt x="74396" y="38887"/>
                  </a:lnTo>
                  <a:lnTo>
                    <a:pt x="81038" y="39700"/>
                  </a:lnTo>
                  <a:lnTo>
                    <a:pt x="81902" y="38887"/>
                  </a:lnTo>
                  <a:lnTo>
                    <a:pt x="82778" y="38074"/>
                  </a:lnTo>
                  <a:close/>
                </a:path>
                <a:path w="127635" h="89535">
                  <a:moveTo>
                    <a:pt x="100037" y="55422"/>
                  </a:moveTo>
                  <a:lnTo>
                    <a:pt x="97472" y="55435"/>
                  </a:lnTo>
                  <a:lnTo>
                    <a:pt x="96697" y="56057"/>
                  </a:lnTo>
                  <a:lnTo>
                    <a:pt x="89319" y="60439"/>
                  </a:lnTo>
                  <a:lnTo>
                    <a:pt x="79502" y="63766"/>
                  </a:lnTo>
                  <a:lnTo>
                    <a:pt x="69672" y="64414"/>
                  </a:lnTo>
                  <a:lnTo>
                    <a:pt x="62242" y="60782"/>
                  </a:lnTo>
                  <a:lnTo>
                    <a:pt x="59969" y="58140"/>
                  </a:lnTo>
                  <a:lnTo>
                    <a:pt x="59029" y="54102"/>
                  </a:lnTo>
                  <a:lnTo>
                    <a:pt x="61010" y="47028"/>
                  </a:lnTo>
                  <a:lnTo>
                    <a:pt x="60667" y="50812"/>
                  </a:lnTo>
                  <a:lnTo>
                    <a:pt x="63741" y="55626"/>
                  </a:lnTo>
                  <a:lnTo>
                    <a:pt x="70713" y="61341"/>
                  </a:lnTo>
                  <a:lnTo>
                    <a:pt x="79362" y="61937"/>
                  </a:lnTo>
                  <a:lnTo>
                    <a:pt x="84912" y="60134"/>
                  </a:lnTo>
                  <a:lnTo>
                    <a:pt x="88176" y="59067"/>
                  </a:lnTo>
                  <a:lnTo>
                    <a:pt x="95618" y="54356"/>
                  </a:lnTo>
                  <a:lnTo>
                    <a:pt x="96875" y="53327"/>
                  </a:lnTo>
                  <a:lnTo>
                    <a:pt x="94132" y="53162"/>
                  </a:lnTo>
                  <a:lnTo>
                    <a:pt x="93357" y="53784"/>
                  </a:lnTo>
                  <a:lnTo>
                    <a:pt x="87274" y="57746"/>
                  </a:lnTo>
                  <a:lnTo>
                    <a:pt x="80327" y="60134"/>
                  </a:lnTo>
                  <a:lnTo>
                    <a:pt x="73367" y="59842"/>
                  </a:lnTo>
                  <a:lnTo>
                    <a:pt x="67246" y="55778"/>
                  </a:lnTo>
                  <a:lnTo>
                    <a:pt x="64973" y="53136"/>
                  </a:lnTo>
                  <a:lnTo>
                    <a:pt x="64020" y="49098"/>
                  </a:lnTo>
                  <a:lnTo>
                    <a:pt x="65430" y="44094"/>
                  </a:lnTo>
                  <a:lnTo>
                    <a:pt x="69392" y="43891"/>
                  </a:lnTo>
                  <a:lnTo>
                    <a:pt x="76034" y="44704"/>
                  </a:lnTo>
                  <a:lnTo>
                    <a:pt x="76911" y="43891"/>
                  </a:lnTo>
                  <a:lnTo>
                    <a:pt x="77774" y="43078"/>
                  </a:lnTo>
                  <a:lnTo>
                    <a:pt x="70866" y="42227"/>
                  </a:lnTo>
                  <a:lnTo>
                    <a:pt x="65976" y="42189"/>
                  </a:lnTo>
                  <a:lnTo>
                    <a:pt x="66624" y="39903"/>
                  </a:lnTo>
                  <a:lnTo>
                    <a:pt x="61290" y="44157"/>
                  </a:lnTo>
                  <a:lnTo>
                    <a:pt x="61188" y="45250"/>
                  </a:lnTo>
                  <a:lnTo>
                    <a:pt x="56286" y="49161"/>
                  </a:lnTo>
                  <a:lnTo>
                    <a:pt x="55664" y="55816"/>
                  </a:lnTo>
                  <a:lnTo>
                    <a:pt x="58737" y="60629"/>
                  </a:lnTo>
                  <a:lnTo>
                    <a:pt x="66878" y="66421"/>
                  </a:lnTo>
                  <a:lnTo>
                    <a:pt x="78168" y="66954"/>
                  </a:lnTo>
                  <a:lnTo>
                    <a:pt x="86271" y="64414"/>
                  </a:lnTo>
                  <a:lnTo>
                    <a:pt x="89801" y="63322"/>
                  </a:lnTo>
                  <a:lnTo>
                    <a:pt x="98958" y="56629"/>
                  </a:lnTo>
                  <a:lnTo>
                    <a:pt x="100037" y="55422"/>
                  </a:lnTo>
                  <a:close/>
                </a:path>
                <a:path w="127635" h="89535">
                  <a:moveTo>
                    <a:pt x="110096" y="48793"/>
                  </a:moveTo>
                  <a:lnTo>
                    <a:pt x="107340" y="49110"/>
                  </a:lnTo>
                  <a:lnTo>
                    <a:pt x="106921" y="49872"/>
                  </a:lnTo>
                  <a:lnTo>
                    <a:pt x="98907" y="59753"/>
                  </a:lnTo>
                  <a:lnTo>
                    <a:pt x="87210" y="67754"/>
                  </a:lnTo>
                  <a:lnTo>
                    <a:pt x="73888" y="71120"/>
                  </a:lnTo>
                  <a:lnTo>
                    <a:pt x="60985" y="67056"/>
                  </a:lnTo>
                  <a:lnTo>
                    <a:pt x="56476" y="63792"/>
                  </a:lnTo>
                  <a:lnTo>
                    <a:pt x="53682" y="58445"/>
                  </a:lnTo>
                  <a:lnTo>
                    <a:pt x="54114" y="44526"/>
                  </a:lnTo>
                  <a:lnTo>
                    <a:pt x="61429" y="40309"/>
                  </a:lnTo>
                  <a:lnTo>
                    <a:pt x="70180" y="36741"/>
                  </a:lnTo>
                  <a:lnTo>
                    <a:pt x="68529" y="35928"/>
                  </a:lnTo>
                  <a:lnTo>
                    <a:pt x="60299" y="39281"/>
                  </a:lnTo>
                  <a:lnTo>
                    <a:pt x="52374" y="43370"/>
                  </a:lnTo>
                  <a:lnTo>
                    <a:pt x="50038" y="59042"/>
                  </a:lnTo>
                  <a:lnTo>
                    <a:pt x="54495" y="66484"/>
                  </a:lnTo>
                  <a:lnTo>
                    <a:pt x="60998" y="69761"/>
                  </a:lnTo>
                  <a:lnTo>
                    <a:pt x="74904" y="72415"/>
                  </a:lnTo>
                  <a:lnTo>
                    <a:pt x="88900" y="68503"/>
                  </a:lnTo>
                  <a:lnTo>
                    <a:pt x="101066" y="60248"/>
                  </a:lnTo>
                  <a:lnTo>
                    <a:pt x="109499" y="49885"/>
                  </a:lnTo>
                  <a:lnTo>
                    <a:pt x="110096" y="48793"/>
                  </a:lnTo>
                  <a:close/>
                </a:path>
                <a:path w="127635" h="89535">
                  <a:moveTo>
                    <a:pt x="116916" y="43954"/>
                  </a:moveTo>
                  <a:lnTo>
                    <a:pt x="114261" y="44437"/>
                  </a:lnTo>
                  <a:lnTo>
                    <a:pt x="113347" y="54051"/>
                  </a:lnTo>
                  <a:lnTo>
                    <a:pt x="109626" y="61379"/>
                  </a:lnTo>
                  <a:lnTo>
                    <a:pt x="103517" y="67030"/>
                  </a:lnTo>
                  <a:lnTo>
                    <a:pt x="95465" y="70777"/>
                  </a:lnTo>
                  <a:lnTo>
                    <a:pt x="85801" y="73190"/>
                  </a:lnTo>
                  <a:lnTo>
                    <a:pt x="75488" y="74320"/>
                  </a:lnTo>
                  <a:lnTo>
                    <a:pt x="65405" y="73291"/>
                  </a:lnTo>
                  <a:lnTo>
                    <a:pt x="56413" y="69278"/>
                  </a:lnTo>
                  <a:lnTo>
                    <a:pt x="48691" y="63779"/>
                  </a:lnTo>
                  <a:lnTo>
                    <a:pt x="50736" y="67322"/>
                  </a:lnTo>
                  <a:lnTo>
                    <a:pt x="57404" y="72263"/>
                  </a:lnTo>
                  <a:lnTo>
                    <a:pt x="67398" y="75120"/>
                  </a:lnTo>
                  <a:lnTo>
                    <a:pt x="78155" y="75412"/>
                  </a:lnTo>
                  <a:lnTo>
                    <a:pt x="85191" y="74320"/>
                  </a:lnTo>
                  <a:lnTo>
                    <a:pt x="116890" y="45288"/>
                  </a:lnTo>
                  <a:lnTo>
                    <a:pt x="116916" y="43954"/>
                  </a:lnTo>
                  <a:close/>
                </a:path>
                <a:path w="127635" h="89535">
                  <a:moveTo>
                    <a:pt x="127520" y="50279"/>
                  </a:moveTo>
                  <a:lnTo>
                    <a:pt x="127228" y="41414"/>
                  </a:lnTo>
                  <a:lnTo>
                    <a:pt x="127076" y="40728"/>
                  </a:lnTo>
                  <a:lnTo>
                    <a:pt x="124282" y="41414"/>
                  </a:lnTo>
                  <a:lnTo>
                    <a:pt x="124396" y="41948"/>
                  </a:lnTo>
                  <a:lnTo>
                    <a:pt x="119151" y="40970"/>
                  </a:lnTo>
                  <a:lnTo>
                    <a:pt x="117703" y="42900"/>
                  </a:lnTo>
                  <a:lnTo>
                    <a:pt x="119557" y="43243"/>
                  </a:lnTo>
                  <a:lnTo>
                    <a:pt x="124155" y="44107"/>
                  </a:lnTo>
                  <a:lnTo>
                    <a:pt x="96189" y="73469"/>
                  </a:lnTo>
                  <a:lnTo>
                    <a:pt x="72555" y="77990"/>
                  </a:lnTo>
                  <a:lnTo>
                    <a:pt x="63195" y="76631"/>
                  </a:lnTo>
                  <a:lnTo>
                    <a:pt x="54648" y="72910"/>
                  </a:lnTo>
                  <a:lnTo>
                    <a:pt x="47752" y="66827"/>
                  </a:lnTo>
                  <a:lnTo>
                    <a:pt x="43357" y="58420"/>
                  </a:lnTo>
                  <a:lnTo>
                    <a:pt x="42722" y="48336"/>
                  </a:lnTo>
                  <a:lnTo>
                    <a:pt x="46393" y="39370"/>
                  </a:lnTo>
                  <a:lnTo>
                    <a:pt x="48831" y="37350"/>
                  </a:lnTo>
                  <a:lnTo>
                    <a:pt x="46748" y="44437"/>
                  </a:lnTo>
                  <a:lnTo>
                    <a:pt x="45542" y="52641"/>
                  </a:lnTo>
                  <a:lnTo>
                    <a:pt x="46824" y="60528"/>
                  </a:lnTo>
                  <a:lnTo>
                    <a:pt x="48641" y="63690"/>
                  </a:lnTo>
                  <a:lnTo>
                    <a:pt x="47536" y="55067"/>
                  </a:lnTo>
                  <a:lnTo>
                    <a:pt x="50609" y="37134"/>
                  </a:lnTo>
                  <a:lnTo>
                    <a:pt x="59182" y="35369"/>
                  </a:lnTo>
                  <a:lnTo>
                    <a:pt x="68707" y="33667"/>
                  </a:lnTo>
                  <a:lnTo>
                    <a:pt x="70002" y="32397"/>
                  </a:lnTo>
                  <a:lnTo>
                    <a:pt x="60490" y="34086"/>
                  </a:lnTo>
                  <a:lnTo>
                    <a:pt x="51041" y="35521"/>
                  </a:lnTo>
                  <a:lnTo>
                    <a:pt x="53657" y="33350"/>
                  </a:lnTo>
                  <a:lnTo>
                    <a:pt x="63817" y="32143"/>
                  </a:lnTo>
                  <a:lnTo>
                    <a:pt x="65189" y="32359"/>
                  </a:lnTo>
                  <a:lnTo>
                    <a:pt x="66636" y="30416"/>
                  </a:lnTo>
                  <a:lnTo>
                    <a:pt x="39535" y="53149"/>
                  </a:lnTo>
                  <a:lnTo>
                    <a:pt x="42532" y="63893"/>
                  </a:lnTo>
                  <a:lnTo>
                    <a:pt x="49390" y="72174"/>
                  </a:lnTo>
                  <a:lnTo>
                    <a:pt x="58864" y="77647"/>
                  </a:lnTo>
                  <a:lnTo>
                    <a:pt x="69735" y="79997"/>
                  </a:lnTo>
                  <a:lnTo>
                    <a:pt x="81038" y="79641"/>
                  </a:lnTo>
                  <a:lnTo>
                    <a:pt x="117424" y="63296"/>
                  </a:lnTo>
                  <a:lnTo>
                    <a:pt x="123520" y="48463"/>
                  </a:lnTo>
                  <a:lnTo>
                    <a:pt x="121945" y="59270"/>
                  </a:lnTo>
                  <a:lnTo>
                    <a:pt x="109207" y="71755"/>
                  </a:lnTo>
                  <a:lnTo>
                    <a:pt x="91630" y="79717"/>
                  </a:lnTo>
                  <a:lnTo>
                    <a:pt x="74587" y="83261"/>
                  </a:lnTo>
                  <a:lnTo>
                    <a:pt x="65430" y="83045"/>
                  </a:lnTo>
                  <a:lnTo>
                    <a:pt x="35001" y="55689"/>
                  </a:lnTo>
                  <a:lnTo>
                    <a:pt x="35280" y="43675"/>
                  </a:lnTo>
                  <a:lnTo>
                    <a:pt x="57962" y="28333"/>
                  </a:lnTo>
                  <a:lnTo>
                    <a:pt x="65163" y="29222"/>
                  </a:lnTo>
                  <a:lnTo>
                    <a:pt x="67691" y="28117"/>
                  </a:lnTo>
                  <a:lnTo>
                    <a:pt x="51701" y="25501"/>
                  </a:lnTo>
                  <a:lnTo>
                    <a:pt x="38519" y="32346"/>
                  </a:lnTo>
                  <a:lnTo>
                    <a:pt x="33934" y="38468"/>
                  </a:lnTo>
                  <a:lnTo>
                    <a:pt x="31623" y="53238"/>
                  </a:lnTo>
                  <a:lnTo>
                    <a:pt x="33718" y="61137"/>
                  </a:lnTo>
                  <a:lnTo>
                    <a:pt x="40360" y="74307"/>
                  </a:lnTo>
                  <a:lnTo>
                    <a:pt x="47409" y="78562"/>
                  </a:lnTo>
                  <a:lnTo>
                    <a:pt x="53759" y="81597"/>
                  </a:lnTo>
                  <a:lnTo>
                    <a:pt x="68364" y="84975"/>
                  </a:lnTo>
                  <a:lnTo>
                    <a:pt x="84213" y="83312"/>
                  </a:lnTo>
                  <a:lnTo>
                    <a:pt x="99580" y="78066"/>
                  </a:lnTo>
                  <a:lnTo>
                    <a:pt x="112687" y="70739"/>
                  </a:lnTo>
                  <a:lnTo>
                    <a:pt x="119494" y="65036"/>
                  </a:lnTo>
                  <a:lnTo>
                    <a:pt x="124688" y="58191"/>
                  </a:lnTo>
                  <a:lnTo>
                    <a:pt x="127520" y="50279"/>
                  </a:lnTo>
                  <a:close/>
                </a:path>
              </a:pathLst>
            </a:custGeom>
            <a:solidFill>
              <a:srgbClr val="DAC1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0" name="object 2670" descr=""/>
            <p:cNvSpPr/>
            <p:nvPr/>
          </p:nvSpPr>
          <p:spPr>
            <a:xfrm>
              <a:off x="2000836" y="5384254"/>
              <a:ext cx="64769" cy="44450"/>
            </a:xfrm>
            <a:custGeom>
              <a:avLst/>
              <a:gdLst/>
              <a:ahLst/>
              <a:cxnLst/>
              <a:rect l="l" t="t" r="r" b="b"/>
              <a:pathLst>
                <a:path w="64769" h="44450">
                  <a:moveTo>
                    <a:pt x="12382" y="0"/>
                  </a:moveTo>
                  <a:lnTo>
                    <a:pt x="4914" y="1409"/>
                  </a:lnTo>
                  <a:lnTo>
                    <a:pt x="1117" y="3568"/>
                  </a:lnTo>
                  <a:lnTo>
                    <a:pt x="419" y="4787"/>
                  </a:lnTo>
                  <a:lnTo>
                    <a:pt x="0" y="6019"/>
                  </a:lnTo>
                  <a:lnTo>
                    <a:pt x="698" y="8432"/>
                  </a:lnTo>
                  <a:lnTo>
                    <a:pt x="2984" y="10553"/>
                  </a:lnTo>
                  <a:lnTo>
                    <a:pt x="7556" y="12433"/>
                  </a:lnTo>
                  <a:lnTo>
                    <a:pt x="11099" y="11798"/>
                  </a:lnTo>
                  <a:lnTo>
                    <a:pt x="19799" y="17932"/>
                  </a:lnTo>
                  <a:lnTo>
                    <a:pt x="11125" y="19367"/>
                  </a:lnTo>
                  <a:lnTo>
                    <a:pt x="3238" y="22326"/>
                  </a:lnTo>
                  <a:lnTo>
                    <a:pt x="3708" y="25006"/>
                  </a:lnTo>
                  <a:lnTo>
                    <a:pt x="44767" y="44437"/>
                  </a:lnTo>
                  <a:lnTo>
                    <a:pt x="50444" y="43268"/>
                  </a:lnTo>
                  <a:lnTo>
                    <a:pt x="54394" y="42138"/>
                  </a:lnTo>
                  <a:lnTo>
                    <a:pt x="57975" y="40525"/>
                  </a:lnTo>
                  <a:lnTo>
                    <a:pt x="60210" y="37007"/>
                  </a:lnTo>
                  <a:lnTo>
                    <a:pt x="63715" y="31495"/>
                  </a:lnTo>
                  <a:lnTo>
                    <a:pt x="31503" y="2580"/>
                  </a:lnTo>
                  <a:lnTo>
                    <a:pt x="24638" y="1396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939598">
                <a:alpha val="48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1" name="object 2671" descr=""/>
            <p:cNvSpPr/>
            <p:nvPr/>
          </p:nvSpPr>
          <p:spPr>
            <a:xfrm>
              <a:off x="1999319" y="5366459"/>
              <a:ext cx="81915" cy="59690"/>
            </a:xfrm>
            <a:custGeom>
              <a:avLst/>
              <a:gdLst/>
              <a:ahLst/>
              <a:cxnLst/>
              <a:rect l="l" t="t" r="r" b="b"/>
              <a:pathLst>
                <a:path w="81914" h="59689">
                  <a:moveTo>
                    <a:pt x="33809" y="0"/>
                  </a:moveTo>
                  <a:lnTo>
                    <a:pt x="24231" y="2215"/>
                  </a:lnTo>
                  <a:lnTo>
                    <a:pt x="23926" y="2088"/>
                  </a:lnTo>
                  <a:lnTo>
                    <a:pt x="12115" y="6507"/>
                  </a:lnTo>
                  <a:lnTo>
                    <a:pt x="0" y="19182"/>
                  </a:lnTo>
                  <a:lnTo>
                    <a:pt x="1168" y="23208"/>
                  </a:lnTo>
                  <a:lnTo>
                    <a:pt x="3454" y="25329"/>
                  </a:lnTo>
                  <a:lnTo>
                    <a:pt x="8026" y="27208"/>
                  </a:lnTo>
                  <a:lnTo>
                    <a:pt x="11569" y="26573"/>
                  </a:lnTo>
                  <a:lnTo>
                    <a:pt x="20269" y="32707"/>
                  </a:lnTo>
                  <a:lnTo>
                    <a:pt x="11582" y="34142"/>
                  </a:lnTo>
                  <a:lnTo>
                    <a:pt x="3695" y="37102"/>
                  </a:lnTo>
                  <a:lnTo>
                    <a:pt x="4178" y="39781"/>
                  </a:lnTo>
                  <a:lnTo>
                    <a:pt x="45262" y="59225"/>
                  </a:lnTo>
                  <a:lnTo>
                    <a:pt x="57327" y="56723"/>
                  </a:lnTo>
                  <a:lnTo>
                    <a:pt x="64719" y="50564"/>
                  </a:lnTo>
                  <a:lnTo>
                    <a:pt x="74447" y="40670"/>
                  </a:lnTo>
                  <a:lnTo>
                    <a:pt x="80035" y="38460"/>
                  </a:lnTo>
                  <a:lnTo>
                    <a:pt x="81292" y="29812"/>
                  </a:lnTo>
                  <a:lnTo>
                    <a:pt x="80047" y="21811"/>
                  </a:lnTo>
                  <a:lnTo>
                    <a:pt x="74944" y="15404"/>
                  </a:lnTo>
                  <a:lnTo>
                    <a:pt x="67842" y="10320"/>
                  </a:lnTo>
                  <a:lnTo>
                    <a:pt x="60604" y="6291"/>
                  </a:lnTo>
                  <a:lnTo>
                    <a:pt x="52861" y="2899"/>
                  </a:lnTo>
                  <a:lnTo>
                    <a:pt x="43641" y="514"/>
                  </a:lnTo>
                  <a:lnTo>
                    <a:pt x="33809" y="0"/>
                  </a:lnTo>
                  <a:close/>
                </a:path>
              </a:pathLst>
            </a:custGeom>
            <a:solidFill>
              <a:srgbClr val="221C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2" name="object 2672" descr=""/>
            <p:cNvSpPr/>
            <p:nvPr/>
          </p:nvSpPr>
          <p:spPr>
            <a:xfrm>
              <a:off x="1999828" y="5381231"/>
              <a:ext cx="64769" cy="44450"/>
            </a:xfrm>
            <a:custGeom>
              <a:avLst/>
              <a:gdLst/>
              <a:ahLst/>
              <a:cxnLst/>
              <a:rect l="l" t="t" r="r" b="b"/>
              <a:pathLst>
                <a:path w="64769" h="44450">
                  <a:moveTo>
                    <a:pt x="12382" y="0"/>
                  </a:moveTo>
                  <a:lnTo>
                    <a:pt x="4914" y="1409"/>
                  </a:lnTo>
                  <a:lnTo>
                    <a:pt x="1117" y="3568"/>
                  </a:lnTo>
                  <a:lnTo>
                    <a:pt x="419" y="4787"/>
                  </a:lnTo>
                  <a:lnTo>
                    <a:pt x="0" y="6019"/>
                  </a:lnTo>
                  <a:lnTo>
                    <a:pt x="698" y="8432"/>
                  </a:lnTo>
                  <a:lnTo>
                    <a:pt x="2984" y="10553"/>
                  </a:lnTo>
                  <a:lnTo>
                    <a:pt x="7556" y="12433"/>
                  </a:lnTo>
                  <a:lnTo>
                    <a:pt x="11099" y="11798"/>
                  </a:lnTo>
                  <a:lnTo>
                    <a:pt x="19799" y="17932"/>
                  </a:lnTo>
                  <a:lnTo>
                    <a:pt x="11125" y="19367"/>
                  </a:lnTo>
                  <a:lnTo>
                    <a:pt x="3238" y="22326"/>
                  </a:lnTo>
                  <a:lnTo>
                    <a:pt x="3708" y="25006"/>
                  </a:lnTo>
                  <a:lnTo>
                    <a:pt x="44767" y="44437"/>
                  </a:lnTo>
                  <a:lnTo>
                    <a:pt x="50444" y="43268"/>
                  </a:lnTo>
                  <a:lnTo>
                    <a:pt x="54394" y="42138"/>
                  </a:lnTo>
                  <a:lnTo>
                    <a:pt x="57975" y="40525"/>
                  </a:lnTo>
                  <a:lnTo>
                    <a:pt x="60210" y="37007"/>
                  </a:lnTo>
                  <a:lnTo>
                    <a:pt x="63715" y="31495"/>
                  </a:lnTo>
                  <a:lnTo>
                    <a:pt x="31503" y="2582"/>
                  </a:lnTo>
                  <a:lnTo>
                    <a:pt x="24638" y="1396"/>
                  </a:lnTo>
                  <a:lnTo>
                    <a:pt x="12382" y="0"/>
                  </a:lnTo>
                  <a:close/>
                </a:path>
              </a:pathLst>
            </a:custGeom>
            <a:solidFill>
              <a:srgbClr val="624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3" name="object 2673" descr=""/>
            <p:cNvSpPr/>
            <p:nvPr/>
          </p:nvSpPr>
          <p:spPr>
            <a:xfrm>
              <a:off x="2003711" y="5383616"/>
              <a:ext cx="59690" cy="41275"/>
            </a:xfrm>
            <a:custGeom>
              <a:avLst/>
              <a:gdLst/>
              <a:ahLst/>
              <a:cxnLst/>
              <a:rect l="l" t="t" r="r" b="b"/>
              <a:pathLst>
                <a:path w="59689" h="41275">
                  <a:moveTo>
                    <a:pt x="50450" y="23495"/>
                  </a:moveTo>
                  <a:lnTo>
                    <a:pt x="46812" y="23495"/>
                  </a:lnTo>
                  <a:lnTo>
                    <a:pt x="48844" y="24511"/>
                  </a:lnTo>
                  <a:lnTo>
                    <a:pt x="50952" y="25273"/>
                  </a:lnTo>
                  <a:lnTo>
                    <a:pt x="53136" y="25908"/>
                  </a:lnTo>
                  <a:lnTo>
                    <a:pt x="53687" y="30861"/>
                  </a:lnTo>
                  <a:lnTo>
                    <a:pt x="53813" y="32893"/>
                  </a:lnTo>
                  <a:lnTo>
                    <a:pt x="49034" y="40005"/>
                  </a:lnTo>
                  <a:lnTo>
                    <a:pt x="41173" y="40386"/>
                  </a:lnTo>
                  <a:lnTo>
                    <a:pt x="41046" y="41021"/>
                  </a:lnTo>
                  <a:lnTo>
                    <a:pt x="49860" y="40767"/>
                  </a:lnTo>
                  <a:lnTo>
                    <a:pt x="55067" y="33909"/>
                  </a:lnTo>
                  <a:lnTo>
                    <a:pt x="55079" y="26289"/>
                  </a:lnTo>
                  <a:lnTo>
                    <a:pt x="58883" y="26289"/>
                  </a:lnTo>
                  <a:lnTo>
                    <a:pt x="59334" y="25654"/>
                  </a:lnTo>
                  <a:lnTo>
                    <a:pt x="56997" y="25273"/>
                  </a:lnTo>
                  <a:lnTo>
                    <a:pt x="56438" y="25146"/>
                  </a:lnTo>
                  <a:lnTo>
                    <a:pt x="56517" y="24765"/>
                  </a:lnTo>
                  <a:lnTo>
                    <a:pt x="54762" y="24765"/>
                  </a:lnTo>
                  <a:lnTo>
                    <a:pt x="51841" y="24003"/>
                  </a:lnTo>
                  <a:lnTo>
                    <a:pt x="50450" y="23495"/>
                  </a:lnTo>
                  <a:close/>
                </a:path>
                <a:path w="59689" h="41275">
                  <a:moveTo>
                    <a:pt x="25806" y="35560"/>
                  </a:moveTo>
                  <a:lnTo>
                    <a:pt x="23812" y="35560"/>
                  </a:lnTo>
                  <a:lnTo>
                    <a:pt x="25526" y="37084"/>
                  </a:lnTo>
                  <a:lnTo>
                    <a:pt x="27495" y="38227"/>
                  </a:lnTo>
                  <a:lnTo>
                    <a:pt x="29616" y="38989"/>
                  </a:lnTo>
                  <a:lnTo>
                    <a:pt x="32334" y="39624"/>
                  </a:lnTo>
                  <a:lnTo>
                    <a:pt x="33781" y="40005"/>
                  </a:lnTo>
                  <a:lnTo>
                    <a:pt x="36601" y="40259"/>
                  </a:lnTo>
                  <a:lnTo>
                    <a:pt x="39573" y="40005"/>
                  </a:lnTo>
                  <a:lnTo>
                    <a:pt x="40678" y="39624"/>
                  </a:lnTo>
                  <a:lnTo>
                    <a:pt x="32918" y="39624"/>
                  </a:lnTo>
                  <a:lnTo>
                    <a:pt x="28498" y="37338"/>
                  </a:lnTo>
                  <a:lnTo>
                    <a:pt x="27114" y="36576"/>
                  </a:lnTo>
                  <a:lnTo>
                    <a:pt x="25806" y="35560"/>
                  </a:lnTo>
                  <a:close/>
                </a:path>
                <a:path w="59689" h="41275">
                  <a:moveTo>
                    <a:pt x="44731" y="20193"/>
                  </a:moveTo>
                  <a:lnTo>
                    <a:pt x="38163" y="20193"/>
                  </a:lnTo>
                  <a:lnTo>
                    <a:pt x="41795" y="21463"/>
                  </a:lnTo>
                  <a:lnTo>
                    <a:pt x="45427" y="23241"/>
                  </a:lnTo>
                  <a:lnTo>
                    <a:pt x="48691" y="35814"/>
                  </a:lnTo>
                  <a:lnTo>
                    <a:pt x="45097" y="36322"/>
                  </a:lnTo>
                  <a:lnTo>
                    <a:pt x="35648" y="39116"/>
                  </a:lnTo>
                  <a:lnTo>
                    <a:pt x="32918" y="39624"/>
                  </a:lnTo>
                  <a:lnTo>
                    <a:pt x="40678" y="39624"/>
                  </a:lnTo>
                  <a:lnTo>
                    <a:pt x="42519" y="38989"/>
                  </a:lnTo>
                  <a:lnTo>
                    <a:pt x="46342" y="37592"/>
                  </a:lnTo>
                  <a:lnTo>
                    <a:pt x="50063" y="34925"/>
                  </a:lnTo>
                  <a:lnTo>
                    <a:pt x="49950" y="27178"/>
                  </a:lnTo>
                  <a:lnTo>
                    <a:pt x="48806" y="25146"/>
                  </a:lnTo>
                  <a:lnTo>
                    <a:pt x="46812" y="23495"/>
                  </a:lnTo>
                  <a:lnTo>
                    <a:pt x="50450" y="23495"/>
                  </a:lnTo>
                  <a:lnTo>
                    <a:pt x="49060" y="22987"/>
                  </a:lnTo>
                  <a:lnTo>
                    <a:pt x="46418" y="21463"/>
                  </a:lnTo>
                  <a:lnTo>
                    <a:pt x="49510" y="21463"/>
                  </a:lnTo>
                  <a:lnTo>
                    <a:pt x="50545" y="21336"/>
                  </a:lnTo>
                  <a:lnTo>
                    <a:pt x="52196" y="20701"/>
                  </a:lnTo>
                  <a:lnTo>
                    <a:pt x="42379" y="20701"/>
                  </a:lnTo>
                  <a:lnTo>
                    <a:pt x="42265" y="20574"/>
                  </a:lnTo>
                  <a:lnTo>
                    <a:pt x="46477" y="20574"/>
                  </a:lnTo>
                  <a:lnTo>
                    <a:pt x="45021" y="20320"/>
                  </a:lnTo>
                  <a:lnTo>
                    <a:pt x="44731" y="20193"/>
                  </a:lnTo>
                  <a:close/>
                </a:path>
                <a:path w="59689" h="41275">
                  <a:moveTo>
                    <a:pt x="3060" y="18669"/>
                  </a:moveTo>
                  <a:lnTo>
                    <a:pt x="2362" y="19050"/>
                  </a:lnTo>
                  <a:lnTo>
                    <a:pt x="1816" y="19431"/>
                  </a:lnTo>
                  <a:lnTo>
                    <a:pt x="1553" y="19685"/>
                  </a:lnTo>
                  <a:lnTo>
                    <a:pt x="1449" y="19939"/>
                  </a:lnTo>
                  <a:lnTo>
                    <a:pt x="2374" y="24257"/>
                  </a:lnTo>
                  <a:lnTo>
                    <a:pt x="5537" y="27940"/>
                  </a:lnTo>
                  <a:lnTo>
                    <a:pt x="11442" y="29337"/>
                  </a:lnTo>
                  <a:lnTo>
                    <a:pt x="13207" y="29464"/>
                  </a:lnTo>
                  <a:lnTo>
                    <a:pt x="13995" y="30861"/>
                  </a:lnTo>
                  <a:lnTo>
                    <a:pt x="18541" y="36068"/>
                  </a:lnTo>
                  <a:lnTo>
                    <a:pt x="23812" y="35560"/>
                  </a:lnTo>
                  <a:lnTo>
                    <a:pt x="25806" y="35560"/>
                  </a:lnTo>
                  <a:lnTo>
                    <a:pt x="24881" y="34671"/>
                  </a:lnTo>
                  <a:lnTo>
                    <a:pt x="22872" y="34671"/>
                  </a:lnTo>
                  <a:lnTo>
                    <a:pt x="19621" y="34290"/>
                  </a:lnTo>
                  <a:lnTo>
                    <a:pt x="14960" y="29210"/>
                  </a:lnTo>
                  <a:lnTo>
                    <a:pt x="14757" y="29210"/>
                  </a:lnTo>
                  <a:lnTo>
                    <a:pt x="15424" y="29083"/>
                  </a:lnTo>
                  <a:lnTo>
                    <a:pt x="10528" y="28194"/>
                  </a:lnTo>
                  <a:lnTo>
                    <a:pt x="4952" y="24384"/>
                  </a:lnTo>
                  <a:lnTo>
                    <a:pt x="3562" y="21844"/>
                  </a:lnTo>
                  <a:lnTo>
                    <a:pt x="3438" y="21336"/>
                  </a:lnTo>
                  <a:lnTo>
                    <a:pt x="3060" y="18669"/>
                  </a:lnTo>
                  <a:close/>
                </a:path>
                <a:path w="59689" h="41275">
                  <a:moveTo>
                    <a:pt x="21922" y="27178"/>
                  </a:moveTo>
                  <a:lnTo>
                    <a:pt x="20154" y="27178"/>
                  </a:lnTo>
                  <a:lnTo>
                    <a:pt x="23647" y="32893"/>
                  </a:lnTo>
                  <a:lnTo>
                    <a:pt x="29654" y="34925"/>
                  </a:lnTo>
                  <a:lnTo>
                    <a:pt x="35645" y="33655"/>
                  </a:lnTo>
                  <a:lnTo>
                    <a:pt x="33185" y="33655"/>
                  </a:lnTo>
                  <a:lnTo>
                    <a:pt x="28549" y="32893"/>
                  </a:lnTo>
                  <a:lnTo>
                    <a:pt x="23063" y="28448"/>
                  </a:lnTo>
                  <a:lnTo>
                    <a:pt x="22159" y="27358"/>
                  </a:lnTo>
                  <a:lnTo>
                    <a:pt x="21922" y="27178"/>
                  </a:lnTo>
                  <a:close/>
                </a:path>
                <a:path w="59689" h="41275">
                  <a:moveTo>
                    <a:pt x="20281" y="27559"/>
                  </a:moveTo>
                  <a:lnTo>
                    <a:pt x="18351" y="27559"/>
                  </a:lnTo>
                  <a:lnTo>
                    <a:pt x="19354" y="30353"/>
                  </a:lnTo>
                  <a:lnTo>
                    <a:pt x="20916" y="32766"/>
                  </a:lnTo>
                  <a:lnTo>
                    <a:pt x="22872" y="34671"/>
                  </a:lnTo>
                  <a:lnTo>
                    <a:pt x="24881" y="34671"/>
                  </a:lnTo>
                  <a:lnTo>
                    <a:pt x="22504" y="32385"/>
                  </a:lnTo>
                  <a:lnTo>
                    <a:pt x="21081" y="29972"/>
                  </a:lnTo>
                  <a:lnTo>
                    <a:pt x="20281" y="27559"/>
                  </a:lnTo>
                  <a:close/>
                </a:path>
                <a:path w="59689" h="41275">
                  <a:moveTo>
                    <a:pt x="44657" y="19050"/>
                  </a:moveTo>
                  <a:lnTo>
                    <a:pt x="30289" y="19050"/>
                  </a:lnTo>
                  <a:lnTo>
                    <a:pt x="31000" y="19177"/>
                  </a:lnTo>
                  <a:lnTo>
                    <a:pt x="33629" y="19812"/>
                  </a:lnTo>
                  <a:lnTo>
                    <a:pt x="36347" y="20701"/>
                  </a:lnTo>
                  <a:lnTo>
                    <a:pt x="41224" y="24638"/>
                  </a:lnTo>
                  <a:lnTo>
                    <a:pt x="41414" y="29718"/>
                  </a:lnTo>
                  <a:lnTo>
                    <a:pt x="33185" y="33655"/>
                  </a:lnTo>
                  <a:lnTo>
                    <a:pt x="35645" y="33655"/>
                  </a:lnTo>
                  <a:lnTo>
                    <a:pt x="39839" y="32766"/>
                  </a:lnTo>
                  <a:lnTo>
                    <a:pt x="43332" y="30226"/>
                  </a:lnTo>
                  <a:lnTo>
                    <a:pt x="41427" y="22987"/>
                  </a:lnTo>
                  <a:lnTo>
                    <a:pt x="39992" y="21463"/>
                  </a:lnTo>
                  <a:lnTo>
                    <a:pt x="38163" y="20193"/>
                  </a:lnTo>
                  <a:lnTo>
                    <a:pt x="44731" y="20193"/>
                  </a:lnTo>
                  <a:lnTo>
                    <a:pt x="42989" y="19431"/>
                  </a:lnTo>
                  <a:lnTo>
                    <a:pt x="44259" y="19177"/>
                  </a:lnTo>
                  <a:lnTo>
                    <a:pt x="44657" y="19050"/>
                  </a:lnTo>
                  <a:close/>
                </a:path>
                <a:path w="59689" h="41275">
                  <a:moveTo>
                    <a:pt x="23672" y="21717"/>
                  </a:moveTo>
                  <a:lnTo>
                    <a:pt x="21945" y="21717"/>
                  </a:lnTo>
                  <a:lnTo>
                    <a:pt x="21799" y="26924"/>
                  </a:lnTo>
                  <a:lnTo>
                    <a:pt x="22159" y="27358"/>
                  </a:lnTo>
                  <a:lnTo>
                    <a:pt x="27444" y="31369"/>
                  </a:lnTo>
                  <a:lnTo>
                    <a:pt x="35344" y="29718"/>
                  </a:lnTo>
                  <a:lnTo>
                    <a:pt x="35873" y="29210"/>
                  </a:lnTo>
                  <a:lnTo>
                    <a:pt x="34493" y="29210"/>
                  </a:lnTo>
                  <a:lnTo>
                    <a:pt x="26936" y="28702"/>
                  </a:lnTo>
                  <a:lnTo>
                    <a:pt x="23215" y="25146"/>
                  </a:lnTo>
                  <a:lnTo>
                    <a:pt x="23672" y="21717"/>
                  </a:lnTo>
                  <a:close/>
                </a:path>
                <a:path w="59689" h="41275">
                  <a:moveTo>
                    <a:pt x="30289" y="19050"/>
                  </a:moveTo>
                  <a:lnTo>
                    <a:pt x="28841" y="19050"/>
                  </a:lnTo>
                  <a:lnTo>
                    <a:pt x="29603" y="19685"/>
                  </a:lnTo>
                  <a:lnTo>
                    <a:pt x="32054" y="20320"/>
                  </a:lnTo>
                  <a:lnTo>
                    <a:pt x="36130" y="26035"/>
                  </a:lnTo>
                  <a:lnTo>
                    <a:pt x="36230" y="26416"/>
                  </a:lnTo>
                  <a:lnTo>
                    <a:pt x="34493" y="29210"/>
                  </a:lnTo>
                  <a:lnTo>
                    <a:pt x="35873" y="29210"/>
                  </a:lnTo>
                  <a:lnTo>
                    <a:pt x="37198" y="27940"/>
                  </a:lnTo>
                  <a:lnTo>
                    <a:pt x="36614" y="21844"/>
                  </a:lnTo>
                  <a:lnTo>
                    <a:pt x="33210" y="20193"/>
                  </a:lnTo>
                  <a:lnTo>
                    <a:pt x="30289" y="19050"/>
                  </a:lnTo>
                  <a:close/>
                </a:path>
                <a:path w="59689" h="41275">
                  <a:moveTo>
                    <a:pt x="20747" y="25654"/>
                  </a:moveTo>
                  <a:lnTo>
                    <a:pt x="17780" y="25654"/>
                  </a:lnTo>
                  <a:lnTo>
                    <a:pt x="17777" y="26035"/>
                  </a:lnTo>
                  <a:lnTo>
                    <a:pt x="15622" y="29045"/>
                  </a:lnTo>
                  <a:lnTo>
                    <a:pt x="16090" y="28956"/>
                  </a:lnTo>
                  <a:lnTo>
                    <a:pt x="17348" y="28321"/>
                  </a:lnTo>
                  <a:lnTo>
                    <a:pt x="18351" y="27559"/>
                  </a:lnTo>
                  <a:lnTo>
                    <a:pt x="20281" y="27559"/>
                  </a:lnTo>
                  <a:lnTo>
                    <a:pt x="20154" y="27178"/>
                  </a:lnTo>
                  <a:lnTo>
                    <a:pt x="21922" y="27178"/>
                  </a:lnTo>
                  <a:lnTo>
                    <a:pt x="21755" y="27051"/>
                  </a:lnTo>
                  <a:lnTo>
                    <a:pt x="21694" y="26797"/>
                  </a:lnTo>
                  <a:lnTo>
                    <a:pt x="20747" y="25654"/>
                  </a:lnTo>
                  <a:close/>
                </a:path>
                <a:path w="59689" h="41275">
                  <a:moveTo>
                    <a:pt x="21761" y="26877"/>
                  </a:moveTo>
                  <a:lnTo>
                    <a:pt x="21755" y="27051"/>
                  </a:lnTo>
                  <a:lnTo>
                    <a:pt x="22159" y="27358"/>
                  </a:lnTo>
                  <a:lnTo>
                    <a:pt x="21761" y="26877"/>
                  </a:lnTo>
                  <a:close/>
                </a:path>
                <a:path w="59689" h="41275">
                  <a:moveTo>
                    <a:pt x="8166" y="16891"/>
                  </a:moveTo>
                  <a:lnTo>
                    <a:pt x="7505" y="17145"/>
                  </a:lnTo>
                  <a:lnTo>
                    <a:pt x="6210" y="17526"/>
                  </a:lnTo>
                  <a:lnTo>
                    <a:pt x="5393" y="20955"/>
                  </a:lnTo>
                  <a:lnTo>
                    <a:pt x="5266" y="21971"/>
                  </a:lnTo>
                  <a:lnTo>
                    <a:pt x="7988" y="26035"/>
                  </a:lnTo>
                  <a:lnTo>
                    <a:pt x="14503" y="26924"/>
                  </a:lnTo>
                  <a:lnTo>
                    <a:pt x="16268" y="26416"/>
                  </a:lnTo>
                  <a:lnTo>
                    <a:pt x="16772" y="26162"/>
                  </a:lnTo>
                  <a:lnTo>
                    <a:pt x="15824" y="26162"/>
                  </a:lnTo>
                  <a:lnTo>
                    <a:pt x="8623" y="23876"/>
                  </a:lnTo>
                  <a:lnTo>
                    <a:pt x="7043" y="20447"/>
                  </a:lnTo>
                  <a:lnTo>
                    <a:pt x="7159" y="19812"/>
                  </a:lnTo>
                  <a:lnTo>
                    <a:pt x="8166" y="16891"/>
                  </a:lnTo>
                  <a:close/>
                </a:path>
                <a:path w="59689" h="41275">
                  <a:moveTo>
                    <a:pt x="58883" y="26289"/>
                  </a:moveTo>
                  <a:lnTo>
                    <a:pt x="55473" y="26289"/>
                  </a:lnTo>
                  <a:lnTo>
                    <a:pt x="57010" y="26797"/>
                  </a:lnTo>
                  <a:lnTo>
                    <a:pt x="58432" y="26924"/>
                  </a:lnTo>
                  <a:lnTo>
                    <a:pt x="58883" y="26289"/>
                  </a:lnTo>
                  <a:close/>
                </a:path>
                <a:path w="59689" h="41275">
                  <a:moveTo>
                    <a:pt x="19086" y="23650"/>
                  </a:moveTo>
                  <a:lnTo>
                    <a:pt x="15824" y="26162"/>
                  </a:lnTo>
                  <a:lnTo>
                    <a:pt x="16772" y="26162"/>
                  </a:lnTo>
                  <a:lnTo>
                    <a:pt x="17780" y="25654"/>
                  </a:lnTo>
                  <a:lnTo>
                    <a:pt x="20747" y="25654"/>
                  </a:lnTo>
                  <a:lnTo>
                    <a:pt x="19086" y="23650"/>
                  </a:lnTo>
                  <a:close/>
                </a:path>
                <a:path w="59689" h="41275">
                  <a:moveTo>
                    <a:pt x="55393" y="20066"/>
                  </a:moveTo>
                  <a:lnTo>
                    <a:pt x="53441" y="20066"/>
                  </a:lnTo>
                  <a:lnTo>
                    <a:pt x="53455" y="20320"/>
                  </a:lnTo>
                  <a:lnTo>
                    <a:pt x="54811" y="22987"/>
                  </a:lnTo>
                  <a:lnTo>
                    <a:pt x="54880" y="23749"/>
                  </a:lnTo>
                  <a:lnTo>
                    <a:pt x="54762" y="24765"/>
                  </a:lnTo>
                  <a:lnTo>
                    <a:pt x="56517" y="24765"/>
                  </a:lnTo>
                  <a:lnTo>
                    <a:pt x="56747" y="23650"/>
                  </a:lnTo>
                  <a:lnTo>
                    <a:pt x="56688" y="22606"/>
                  </a:lnTo>
                  <a:lnTo>
                    <a:pt x="56400" y="21336"/>
                  </a:lnTo>
                  <a:lnTo>
                    <a:pt x="55393" y="20066"/>
                  </a:lnTo>
                  <a:close/>
                </a:path>
                <a:path w="59689" h="41275">
                  <a:moveTo>
                    <a:pt x="22246" y="20066"/>
                  </a:moveTo>
                  <a:lnTo>
                    <a:pt x="19684" y="20066"/>
                  </a:lnTo>
                  <a:lnTo>
                    <a:pt x="20066" y="20320"/>
                  </a:lnTo>
                  <a:lnTo>
                    <a:pt x="20163" y="20701"/>
                  </a:lnTo>
                  <a:lnTo>
                    <a:pt x="19107" y="23592"/>
                  </a:lnTo>
                  <a:lnTo>
                    <a:pt x="21945" y="21717"/>
                  </a:lnTo>
                  <a:lnTo>
                    <a:pt x="23672" y="21717"/>
                  </a:lnTo>
                  <a:lnTo>
                    <a:pt x="23774" y="20955"/>
                  </a:lnTo>
                  <a:lnTo>
                    <a:pt x="25298" y="20574"/>
                  </a:lnTo>
                  <a:lnTo>
                    <a:pt x="25628" y="20320"/>
                  </a:lnTo>
                  <a:lnTo>
                    <a:pt x="22872" y="20320"/>
                  </a:lnTo>
                  <a:lnTo>
                    <a:pt x="22466" y="20193"/>
                  </a:lnTo>
                  <a:lnTo>
                    <a:pt x="22246" y="20066"/>
                  </a:lnTo>
                  <a:close/>
                </a:path>
                <a:path w="59689" h="41275">
                  <a:moveTo>
                    <a:pt x="11554" y="15524"/>
                  </a:moveTo>
                  <a:lnTo>
                    <a:pt x="9664" y="16383"/>
                  </a:lnTo>
                  <a:lnTo>
                    <a:pt x="9504" y="17526"/>
                  </a:lnTo>
                  <a:lnTo>
                    <a:pt x="9383" y="19050"/>
                  </a:lnTo>
                  <a:lnTo>
                    <a:pt x="10871" y="21590"/>
                  </a:lnTo>
                  <a:lnTo>
                    <a:pt x="15811" y="22606"/>
                  </a:lnTo>
                  <a:lnTo>
                    <a:pt x="17525" y="21971"/>
                  </a:lnTo>
                  <a:lnTo>
                    <a:pt x="14566" y="21971"/>
                  </a:lnTo>
                  <a:lnTo>
                    <a:pt x="11442" y="18796"/>
                  </a:lnTo>
                  <a:lnTo>
                    <a:pt x="11213" y="17472"/>
                  </a:lnTo>
                  <a:lnTo>
                    <a:pt x="11317" y="16256"/>
                  </a:lnTo>
                  <a:lnTo>
                    <a:pt x="11554" y="15524"/>
                  </a:lnTo>
                  <a:close/>
                </a:path>
                <a:path w="59689" h="41275">
                  <a:moveTo>
                    <a:pt x="12977" y="14269"/>
                  </a:moveTo>
                  <a:lnTo>
                    <a:pt x="11899" y="15367"/>
                  </a:lnTo>
                  <a:lnTo>
                    <a:pt x="11887" y="15494"/>
                  </a:lnTo>
                  <a:lnTo>
                    <a:pt x="12852" y="16510"/>
                  </a:lnTo>
                  <a:lnTo>
                    <a:pt x="16370" y="17018"/>
                  </a:lnTo>
                  <a:lnTo>
                    <a:pt x="16421" y="17526"/>
                  </a:lnTo>
                  <a:lnTo>
                    <a:pt x="16903" y="18415"/>
                  </a:lnTo>
                  <a:lnTo>
                    <a:pt x="17614" y="18796"/>
                  </a:lnTo>
                  <a:lnTo>
                    <a:pt x="18378" y="18936"/>
                  </a:lnTo>
                  <a:lnTo>
                    <a:pt x="18558" y="19304"/>
                  </a:lnTo>
                  <a:lnTo>
                    <a:pt x="17398" y="21336"/>
                  </a:lnTo>
                  <a:lnTo>
                    <a:pt x="14566" y="21971"/>
                  </a:lnTo>
                  <a:lnTo>
                    <a:pt x="17525" y="21971"/>
                  </a:lnTo>
                  <a:lnTo>
                    <a:pt x="18211" y="21717"/>
                  </a:lnTo>
                  <a:lnTo>
                    <a:pt x="19684" y="20066"/>
                  </a:lnTo>
                  <a:lnTo>
                    <a:pt x="22246" y="20066"/>
                  </a:lnTo>
                  <a:lnTo>
                    <a:pt x="21145" y="19431"/>
                  </a:lnTo>
                  <a:lnTo>
                    <a:pt x="17983" y="18161"/>
                  </a:lnTo>
                  <a:lnTo>
                    <a:pt x="17741" y="16891"/>
                  </a:lnTo>
                  <a:lnTo>
                    <a:pt x="17864" y="15875"/>
                  </a:lnTo>
                  <a:lnTo>
                    <a:pt x="16738" y="15875"/>
                  </a:lnTo>
                  <a:lnTo>
                    <a:pt x="15361" y="15729"/>
                  </a:lnTo>
                  <a:lnTo>
                    <a:pt x="14185" y="15494"/>
                  </a:lnTo>
                  <a:lnTo>
                    <a:pt x="12977" y="14269"/>
                  </a:lnTo>
                  <a:close/>
                </a:path>
                <a:path w="59689" h="41275">
                  <a:moveTo>
                    <a:pt x="49510" y="21463"/>
                  </a:moveTo>
                  <a:lnTo>
                    <a:pt x="46418" y="21463"/>
                  </a:lnTo>
                  <a:lnTo>
                    <a:pt x="48475" y="21590"/>
                  </a:lnTo>
                  <a:lnTo>
                    <a:pt x="49510" y="21463"/>
                  </a:lnTo>
                  <a:close/>
                </a:path>
                <a:path w="59689" h="41275">
                  <a:moveTo>
                    <a:pt x="46477" y="20574"/>
                  </a:moveTo>
                  <a:lnTo>
                    <a:pt x="42379" y="20574"/>
                  </a:lnTo>
                  <a:lnTo>
                    <a:pt x="42379" y="20701"/>
                  </a:lnTo>
                  <a:lnTo>
                    <a:pt x="47205" y="20701"/>
                  </a:lnTo>
                  <a:lnTo>
                    <a:pt x="46477" y="20574"/>
                  </a:lnTo>
                  <a:close/>
                </a:path>
                <a:path w="59689" h="41275">
                  <a:moveTo>
                    <a:pt x="56780" y="17755"/>
                  </a:moveTo>
                  <a:lnTo>
                    <a:pt x="52146" y="19939"/>
                  </a:lnTo>
                  <a:lnTo>
                    <a:pt x="47205" y="20701"/>
                  </a:lnTo>
                  <a:lnTo>
                    <a:pt x="52196" y="20701"/>
                  </a:lnTo>
                  <a:lnTo>
                    <a:pt x="52819" y="20447"/>
                  </a:lnTo>
                  <a:lnTo>
                    <a:pt x="53441" y="20066"/>
                  </a:lnTo>
                  <a:lnTo>
                    <a:pt x="55393" y="20066"/>
                  </a:lnTo>
                  <a:lnTo>
                    <a:pt x="54991" y="19558"/>
                  </a:lnTo>
                  <a:lnTo>
                    <a:pt x="56780" y="17755"/>
                  </a:lnTo>
                  <a:close/>
                </a:path>
                <a:path w="59689" h="41275">
                  <a:moveTo>
                    <a:pt x="25438" y="15113"/>
                  </a:moveTo>
                  <a:lnTo>
                    <a:pt x="20612" y="15113"/>
                  </a:lnTo>
                  <a:lnTo>
                    <a:pt x="21488" y="15240"/>
                  </a:lnTo>
                  <a:lnTo>
                    <a:pt x="22783" y="15367"/>
                  </a:lnTo>
                  <a:lnTo>
                    <a:pt x="24218" y="16002"/>
                  </a:lnTo>
                  <a:lnTo>
                    <a:pt x="25895" y="18161"/>
                  </a:lnTo>
                  <a:lnTo>
                    <a:pt x="25222" y="19431"/>
                  </a:lnTo>
                  <a:lnTo>
                    <a:pt x="22872" y="20320"/>
                  </a:lnTo>
                  <a:lnTo>
                    <a:pt x="25628" y="20320"/>
                  </a:lnTo>
                  <a:lnTo>
                    <a:pt x="26123" y="19939"/>
                  </a:lnTo>
                  <a:lnTo>
                    <a:pt x="26619" y="19177"/>
                  </a:lnTo>
                  <a:lnTo>
                    <a:pt x="27597" y="19050"/>
                  </a:lnTo>
                  <a:lnTo>
                    <a:pt x="44657" y="19050"/>
                  </a:lnTo>
                  <a:lnTo>
                    <a:pt x="45011" y="18936"/>
                  </a:lnTo>
                  <a:lnTo>
                    <a:pt x="40259" y="18542"/>
                  </a:lnTo>
                  <a:lnTo>
                    <a:pt x="40985" y="18161"/>
                  </a:lnTo>
                  <a:lnTo>
                    <a:pt x="37122" y="18161"/>
                  </a:lnTo>
                  <a:lnTo>
                    <a:pt x="32346" y="18034"/>
                  </a:lnTo>
                  <a:lnTo>
                    <a:pt x="30670" y="17526"/>
                  </a:lnTo>
                  <a:lnTo>
                    <a:pt x="28070" y="17145"/>
                  </a:lnTo>
                  <a:lnTo>
                    <a:pt x="27038" y="17145"/>
                  </a:lnTo>
                  <a:lnTo>
                    <a:pt x="26916" y="16637"/>
                  </a:lnTo>
                  <a:lnTo>
                    <a:pt x="26797" y="16383"/>
                  </a:lnTo>
                  <a:lnTo>
                    <a:pt x="26530" y="16002"/>
                  </a:lnTo>
                  <a:lnTo>
                    <a:pt x="26073" y="15875"/>
                  </a:lnTo>
                  <a:lnTo>
                    <a:pt x="26263" y="15784"/>
                  </a:lnTo>
                  <a:lnTo>
                    <a:pt x="25438" y="15113"/>
                  </a:lnTo>
                  <a:close/>
                </a:path>
                <a:path w="59689" h="41275">
                  <a:moveTo>
                    <a:pt x="47747" y="16532"/>
                  </a:moveTo>
                  <a:lnTo>
                    <a:pt x="45453" y="18796"/>
                  </a:lnTo>
                  <a:lnTo>
                    <a:pt x="45011" y="18936"/>
                  </a:lnTo>
                  <a:lnTo>
                    <a:pt x="49428" y="19304"/>
                  </a:lnTo>
                  <a:lnTo>
                    <a:pt x="47747" y="16532"/>
                  </a:lnTo>
                  <a:close/>
                </a:path>
                <a:path w="59689" h="41275">
                  <a:moveTo>
                    <a:pt x="41593" y="17842"/>
                  </a:moveTo>
                  <a:lnTo>
                    <a:pt x="37122" y="18161"/>
                  </a:lnTo>
                  <a:lnTo>
                    <a:pt x="40985" y="18161"/>
                  </a:lnTo>
                  <a:lnTo>
                    <a:pt x="41593" y="17842"/>
                  </a:lnTo>
                  <a:close/>
                </a:path>
                <a:path w="59689" h="41275">
                  <a:moveTo>
                    <a:pt x="42299" y="17472"/>
                  </a:moveTo>
                  <a:lnTo>
                    <a:pt x="41593" y="17842"/>
                  </a:lnTo>
                  <a:lnTo>
                    <a:pt x="42468" y="17780"/>
                  </a:lnTo>
                  <a:lnTo>
                    <a:pt x="42299" y="17472"/>
                  </a:lnTo>
                  <a:close/>
                </a:path>
                <a:path w="59689" h="41275">
                  <a:moveTo>
                    <a:pt x="56771" y="15729"/>
                  </a:moveTo>
                  <a:lnTo>
                    <a:pt x="57099" y="16256"/>
                  </a:lnTo>
                  <a:lnTo>
                    <a:pt x="57183" y="16891"/>
                  </a:lnTo>
                  <a:lnTo>
                    <a:pt x="56780" y="17755"/>
                  </a:lnTo>
                  <a:lnTo>
                    <a:pt x="58077" y="17145"/>
                  </a:lnTo>
                  <a:lnTo>
                    <a:pt x="56771" y="15729"/>
                  </a:lnTo>
                  <a:close/>
                </a:path>
                <a:path w="59689" h="41275">
                  <a:moveTo>
                    <a:pt x="35900" y="7493"/>
                  </a:moveTo>
                  <a:lnTo>
                    <a:pt x="27749" y="7493"/>
                  </a:lnTo>
                  <a:lnTo>
                    <a:pt x="31064" y="8001"/>
                  </a:lnTo>
                  <a:lnTo>
                    <a:pt x="35293" y="9144"/>
                  </a:lnTo>
                  <a:lnTo>
                    <a:pt x="38417" y="10414"/>
                  </a:lnTo>
                  <a:lnTo>
                    <a:pt x="42299" y="17472"/>
                  </a:lnTo>
                  <a:lnTo>
                    <a:pt x="43408" y="16891"/>
                  </a:lnTo>
                  <a:lnTo>
                    <a:pt x="42532" y="12827"/>
                  </a:lnTo>
                  <a:lnTo>
                    <a:pt x="36385" y="7620"/>
                  </a:lnTo>
                  <a:lnTo>
                    <a:pt x="35900" y="7493"/>
                  </a:lnTo>
                  <a:close/>
                </a:path>
                <a:path w="59689" h="41275">
                  <a:moveTo>
                    <a:pt x="27203" y="17018"/>
                  </a:moveTo>
                  <a:lnTo>
                    <a:pt x="27038" y="17145"/>
                  </a:lnTo>
                  <a:lnTo>
                    <a:pt x="28070" y="17145"/>
                  </a:lnTo>
                  <a:lnTo>
                    <a:pt x="27203" y="17018"/>
                  </a:lnTo>
                  <a:close/>
                </a:path>
                <a:path w="59689" h="41275">
                  <a:moveTo>
                    <a:pt x="27673" y="15113"/>
                  </a:moveTo>
                  <a:lnTo>
                    <a:pt x="26379" y="15729"/>
                  </a:lnTo>
                  <a:lnTo>
                    <a:pt x="26374" y="15875"/>
                  </a:lnTo>
                  <a:lnTo>
                    <a:pt x="29044" y="16383"/>
                  </a:lnTo>
                  <a:lnTo>
                    <a:pt x="31483" y="16637"/>
                  </a:lnTo>
                  <a:lnTo>
                    <a:pt x="32596" y="15621"/>
                  </a:lnTo>
                  <a:lnTo>
                    <a:pt x="29616" y="15494"/>
                  </a:lnTo>
                  <a:lnTo>
                    <a:pt x="27673" y="15113"/>
                  </a:lnTo>
                  <a:close/>
                </a:path>
                <a:path w="59689" h="41275">
                  <a:moveTo>
                    <a:pt x="28524" y="1270"/>
                  </a:moveTo>
                  <a:lnTo>
                    <a:pt x="27578" y="2161"/>
                  </a:lnTo>
                  <a:lnTo>
                    <a:pt x="35420" y="3175"/>
                  </a:lnTo>
                  <a:lnTo>
                    <a:pt x="41528" y="8128"/>
                  </a:lnTo>
                  <a:lnTo>
                    <a:pt x="42633" y="9271"/>
                  </a:lnTo>
                  <a:lnTo>
                    <a:pt x="45732" y="13208"/>
                  </a:lnTo>
                  <a:lnTo>
                    <a:pt x="47747" y="16532"/>
                  </a:lnTo>
                  <a:lnTo>
                    <a:pt x="50215" y="14097"/>
                  </a:lnTo>
                  <a:lnTo>
                    <a:pt x="44894" y="8890"/>
                  </a:lnTo>
                  <a:lnTo>
                    <a:pt x="36550" y="2032"/>
                  </a:lnTo>
                  <a:lnTo>
                    <a:pt x="28524" y="1270"/>
                  </a:lnTo>
                  <a:close/>
                </a:path>
                <a:path w="59689" h="41275">
                  <a:moveTo>
                    <a:pt x="26263" y="15784"/>
                  </a:moveTo>
                  <a:lnTo>
                    <a:pt x="26073" y="15875"/>
                  </a:lnTo>
                  <a:lnTo>
                    <a:pt x="26454" y="15940"/>
                  </a:lnTo>
                  <a:lnTo>
                    <a:pt x="26263" y="15784"/>
                  </a:lnTo>
                  <a:close/>
                </a:path>
                <a:path w="59689" h="41275">
                  <a:moveTo>
                    <a:pt x="16979" y="9779"/>
                  </a:moveTo>
                  <a:lnTo>
                    <a:pt x="14211" y="9779"/>
                  </a:lnTo>
                  <a:lnTo>
                    <a:pt x="15786" y="10541"/>
                  </a:lnTo>
                  <a:lnTo>
                    <a:pt x="17360" y="12700"/>
                  </a:lnTo>
                  <a:lnTo>
                    <a:pt x="17426" y="13109"/>
                  </a:lnTo>
                  <a:lnTo>
                    <a:pt x="17533" y="14224"/>
                  </a:lnTo>
                  <a:lnTo>
                    <a:pt x="17411" y="15240"/>
                  </a:lnTo>
                  <a:lnTo>
                    <a:pt x="17157" y="15367"/>
                  </a:lnTo>
                  <a:lnTo>
                    <a:pt x="16916" y="15621"/>
                  </a:lnTo>
                  <a:lnTo>
                    <a:pt x="16738" y="15875"/>
                  </a:lnTo>
                  <a:lnTo>
                    <a:pt x="17864" y="15875"/>
                  </a:lnTo>
                  <a:lnTo>
                    <a:pt x="17983" y="15494"/>
                  </a:lnTo>
                  <a:lnTo>
                    <a:pt x="19824" y="15240"/>
                  </a:lnTo>
                  <a:lnTo>
                    <a:pt x="20612" y="15113"/>
                  </a:lnTo>
                  <a:lnTo>
                    <a:pt x="25438" y="15113"/>
                  </a:lnTo>
                  <a:lnTo>
                    <a:pt x="24180" y="14605"/>
                  </a:lnTo>
                  <a:lnTo>
                    <a:pt x="24523" y="14605"/>
                  </a:lnTo>
                  <a:lnTo>
                    <a:pt x="24562" y="14351"/>
                  </a:lnTo>
                  <a:lnTo>
                    <a:pt x="19240" y="14351"/>
                  </a:lnTo>
                  <a:lnTo>
                    <a:pt x="19147" y="12319"/>
                  </a:lnTo>
                  <a:lnTo>
                    <a:pt x="18757" y="11049"/>
                  </a:lnTo>
                  <a:lnTo>
                    <a:pt x="16979" y="9779"/>
                  </a:lnTo>
                  <a:close/>
                </a:path>
                <a:path w="59689" h="41275">
                  <a:moveTo>
                    <a:pt x="54952" y="13462"/>
                  </a:moveTo>
                  <a:lnTo>
                    <a:pt x="54914" y="13716"/>
                  </a:lnTo>
                  <a:lnTo>
                    <a:pt x="56771" y="15729"/>
                  </a:lnTo>
                  <a:lnTo>
                    <a:pt x="56387" y="15113"/>
                  </a:lnTo>
                  <a:lnTo>
                    <a:pt x="54952" y="13462"/>
                  </a:lnTo>
                  <a:close/>
                </a:path>
                <a:path w="59689" h="41275">
                  <a:moveTo>
                    <a:pt x="32646" y="10922"/>
                  </a:moveTo>
                  <a:lnTo>
                    <a:pt x="25082" y="10922"/>
                  </a:lnTo>
                  <a:lnTo>
                    <a:pt x="31292" y="11176"/>
                  </a:lnTo>
                  <a:lnTo>
                    <a:pt x="32257" y="12319"/>
                  </a:lnTo>
                  <a:lnTo>
                    <a:pt x="32384" y="15621"/>
                  </a:lnTo>
                  <a:lnTo>
                    <a:pt x="32596" y="15621"/>
                  </a:lnTo>
                  <a:lnTo>
                    <a:pt x="34823" y="13589"/>
                  </a:lnTo>
                  <a:lnTo>
                    <a:pt x="34112" y="11684"/>
                  </a:lnTo>
                  <a:lnTo>
                    <a:pt x="32646" y="10922"/>
                  </a:lnTo>
                  <a:close/>
                </a:path>
                <a:path w="59689" h="41275">
                  <a:moveTo>
                    <a:pt x="11645" y="15240"/>
                  </a:moveTo>
                  <a:lnTo>
                    <a:pt x="11554" y="15524"/>
                  </a:lnTo>
                  <a:lnTo>
                    <a:pt x="11806" y="15409"/>
                  </a:lnTo>
                  <a:lnTo>
                    <a:pt x="11645" y="15240"/>
                  </a:lnTo>
                  <a:close/>
                </a:path>
                <a:path w="59689" h="41275">
                  <a:moveTo>
                    <a:pt x="17589" y="4064"/>
                  </a:moveTo>
                  <a:lnTo>
                    <a:pt x="12976" y="4149"/>
                  </a:lnTo>
                  <a:lnTo>
                    <a:pt x="19481" y="7112"/>
                  </a:lnTo>
                  <a:lnTo>
                    <a:pt x="20206" y="10414"/>
                  </a:lnTo>
                  <a:lnTo>
                    <a:pt x="20223" y="11430"/>
                  </a:lnTo>
                  <a:lnTo>
                    <a:pt x="19291" y="14351"/>
                  </a:lnTo>
                  <a:lnTo>
                    <a:pt x="22682" y="14351"/>
                  </a:lnTo>
                  <a:lnTo>
                    <a:pt x="22199" y="14224"/>
                  </a:lnTo>
                  <a:lnTo>
                    <a:pt x="21704" y="14224"/>
                  </a:lnTo>
                  <a:lnTo>
                    <a:pt x="21805" y="11430"/>
                  </a:lnTo>
                  <a:lnTo>
                    <a:pt x="23406" y="9017"/>
                  </a:lnTo>
                  <a:lnTo>
                    <a:pt x="25002" y="8509"/>
                  </a:lnTo>
                  <a:lnTo>
                    <a:pt x="20942" y="8509"/>
                  </a:lnTo>
                  <a:lnTo>
                    <a:pt x="19938" y="5969"/>
                  </a:lnTo>
                  <a:lnTo>
                    <a:pt x="17589" y="4064"/>
                  </a:lnTo>
                  <a:close/>
                </a:path>
                <a:path w="59689" h="41275">
                  <a:moveTo>
                    <a:pt x="28981" y="9017"/>
                  </a:moveTo>
                  <a:lnTo>
                    <a:pt x="24333" y="10922"/>
                  </a:lnTo>
                  <a:lnTo>
                    <a:pt x="23152" y="14351"/>
                  </a:lnTo>
                  <a:lnTo>
                    <a:pt x="24562" y="14351"/>
                  </a:lnTo>
                  <a:lnTo>
                    <a:pt x="25082" y="10922"/>
                  </a:lnTo>
                  <a:lnTo>
                    <a:pt x="32646" y="10922"/>
                  </a:lnTo>
                  <a:lnTo>
                    <a:pt x="28981" y="9017"/>
                  </a:lnTo>
                  <a:close/>
                </a:path>
                <a:path w="59689" h="41275">
                  <a:moveTo>
                    <a:pt x="12195" y="13109"/>
                  </a:moveTo>
                  <a:lnTo>
                    <a:pt x="12306" y="13589"/>
                  </a:lnTo>
                  <a:lnTo>
                    <a:pt x="12977" y="14269"/>
                  </a:lnTo>
                  <a:lnTo>
                    <a:pt x="13271" y="13970"/>
                  </a:lnTo>
                  <a:lnTo>
                    <a:pt x="12195" y="13109"/>
                  </a:lnTo>
                  <a:close/>
                </a:path>
                <a:path w="59689" h="41275">
                  <a:moveTo>
                    <a:pt x="15913" y="9017"/>
                  </a:moveTo>
                  <a:lnTo>
                    <a:pt x="13804" y="9144"/>
                  </a:lnTo>
                  <a:lnTo>
                    <a:pt x="11506" y="10541"/>
                  </a:lnTo>
                  <a:lnTo>
                    <a:pt x="10972" y="11176"/>
                  </a:lnTo>
                  <a:lnTo>
                    <a:pt x="10731" y="11938"/>
                  </a:lnTo>
                  <a:lnTo>
                    <a:pt x="12195" y="13109"/>
                  </a:lnTo>
                  <a:lnTo>
                    <a:pt x="11925" y="11938"/>
                  </a:lnTo>
                  <a:lnTo>
                    <a:pt x="13030" y="10922"/>
                  </a:lnTo>
                  <a:lnTo>
                    <a:pt x="14211" y="9779"/>
                  </a:lnTo>
                  <a:lnTo>
                    <a:pt x="16979" y="9779"/>
                  </a:lnTo>
                  <a:lnTo>
                    <a:pt x="15913" y="9017"/>
                  </a:lnTo>
                  <a:close/>
                </a:path>
                <a:path w="59689" h="41275">
                  <a:moveTo>
                    <a:pt x="11534" y="4176"/>
                  </a:moveTo>
                  <a:lnTo>
                    <a:pt x="10769" y="4191"/>
                  </a:lnTo>
                  <a:lnTo>
                    <a:pt x="7594" y="6985"/>
                  </a:lnTo>
                  <a:lnTo>
                    <a:pt x="7835" y="10414"/>
                  </a:lnTo>
                  <a:lnTo>
                    <a:pt x="9258" y="10922"/>
                  </a:lnTo>
                  <a:lnTo>
                    <a:pt x="9931" y="11430"/>
                  </a:lnTo>
                  <a:lnTo>
                    <a:pt x="8718" y="7863"/>
                  </a:lnTo>
                  <a:lnTo>
                    <a:pt x="8742" y="7493"/>
                  </a:lnTo>
                  <a:lnTo>
                    <a:pt x="11534" y="4176"/>
                  </a:lnTo>
                  <a:close/>
                </a:path>
                <a:path w="59689" h="41275">
                  <a:moveTo>
                    <a:pt x="17729" y="0"/>
                  </a:moveTo>
                  <a:lnTo>
                    <a:pt x="9372" y="889"/>
                  </a:lnTo>
                  <a:lnTo>
                    <a:pt x="0" y="2794"/>
                  </a:lnTo>
                  <a:lnTo>
                    <a:pt x="2311" y="9271"/>
                  </a:lnTo>
                  <a:lnTo>
                    <a:pt x="3784" y="9652"/>
                  </a:lnTo>
                  <a:lnTo>
                    <a:pt x="4051" y="9398"/>
                  </a:lnTo>
                  <a:lnTo>
                    <a:pt x="4229" y="9271"/>
                  </a:lnTo>
                  <a:lnTo>
                    <a:pt x="4127" y="8890"/>
                  </a:lnTo>
                  <a:lnTo>
                    <a:pt x="6027" y="3556"/>
                  </a:lnTo>
                  <a:lnTo>
                    <a:pt x="13168" y="1651"/>
                  </a:lnTo>
                  <a:lnTo>
                    <a:pt x="22300" y="1651"/>
                  </a:lnTo>
                  <a:lnTo>
                    <a:pt x="17729" y="0"/>
                  </a:lnTo>
                  <a:close/>
                </a:path>
                <a:path w="59689" h="41275">
                  <a:moveTo>
                    <a:pt x="22300" y="1651"/>
                  </a:moveTo>
                  <a:lnTo>
                    <a:pt x="13168" y="1651"/>
                  </a:lnTo>
                  <a:lnTo>
                    <a:pt x="19991" y="3302"/>
                  </a:lnTo>
                  <a:lnTo>
                    <a:pt x="20942" y="8509"/>
                  </a:lnTo>
                  <a:lnTo>
                    <a:pt x="25002" y="8509"/>
                  </a:lnTo>
                  <a:lnTo>
                    <a:pt x="26200" y="8128"/>
                  </a:lnTo>
                  <a:lnTo>
                    <a:pt x="26819" y="7874"/>
                  </a:lnTo>
                  <a:lnTo>
                    <a:pt x="23406" y="7874"/>
                  </a:lnTo>
                  <a:lnTo>
                    <a:pt x="24706" y="6096"/>
                  </a:lnTo>
                  <a:lnTo>
                    <a:pt x="23406" y="6096"/>
                  </a:lnTo>
                  <a:lnTo>
                    <a:pt x="23355" y="2032"/>
                  </a:lnTo>
                  <a:lnTo>
                    <a:pt x="22300" y="1651"/>
                  </a:lnTo>
                  <a:close/>
                </a:path>
                <a:path w="59689" h="41275">
                  <a:moveTo>
                    <a:pt x="28143" y="5461"/>
                  </a:moveTo>
                  <a:lnTo>
                    <a:pt x="23418" y="7874"/>
                  </a:lnTo>
                  <a:lnTo>
                    <a:pt x="26844" y="7863"/>
                  </a:lnTo>
                  <a:lnTo>
                    <a:pt x="27749" y="7493"/>
                  </a:lnTo>
                  <a:lnTo>
                    <a:pt x="35900" y="7493"/>
                  </a:lnTo>
                  <a:lnTo>
                    <a:pt x="28143" y="5461"/>
                  </a:lnTo>
                  <a:close/>
                </a:path>
                <a:path w="59689" h="41275">
                  <a:moveTo>
                    <a:pt x="27510" y="2225"/>
                  </a:moveTo>
                  <a:lnTo>
                    <a:pt x="23406" y="6096"/>
                  </a:lnTo>
                  <a:lnTo>
                    <a:pt x="24706" y="6096"/>
                  </a:lnTo>
                  <a:lnTo>
                    <a:pt x="27510" y="2225"/>
                  </a:lnTo>
                  <a:close/>
                </a:path>
                <a:path w="59689" h="41275">
                  <a:moveTo>
                    <a:pt x="11950" y="3683"/>
                  </a:moveTo>
                  <a:lnTo>
                    <a:pt x="11534" y="4176"/>
                  </a:lnTo>
                  <a:lnTo>
                    <a:pt x="12976" y="4149"/>
                  </a:lnTo>
                  <a:lnTo>
                    <a:pt x="11950" y="3683"/>
                  </a:lnTo>
                  <a:close/>
                </a:path>
              </a:pathLst>
            </a:custGeom>
            <a:solidFill>
              <a:srgbClr val="523D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4" name="object 2674" descr=""/>
            <p:cNvSpPr/>
            <p:nvPr/>
          </p:nvSpPr>
          <p:spPr>
            <a:xfrm>
              <a:off x="2019270" y="5367532"/>
              <a:ext cx="47625" cy="19050"/>
            </a:xfrm>
            <a:custGeom>
              <a:avLst/>
              <a:gdLst/>
              <a:ahLst/>
              <a:cxnLst/>
              <a:rect l="l" t="t" r="r" b="b"/>
              <a:pathLst>
                <a:path w="47625" h="19050">
                  <a:moveTo>
                    <a:pt x="10321" y="13919"/>
                  </a:moveTo>
                  <a:lnTo>
                    <a:pt x="4813" y="13919"/>
                  </a:lnTo>
                  <a:lnTo>
                    <a:pt x="7454" y="18529"/>
                  </a:lnTo>
                  <a:lnTo>
                    <a:pt x="13817" y="16637"/>
                  </a:lnTo>
                  <a:lnTo>
                    <a:pt x="10321" y="13919"/>
                  </a:lnTo>
                  <a:close/>
                </a:path>
                <a:path w="47625" h="19050">
                  <a:moveTo>
                    <a:pt x="35949" y="7404"/>
                  </a:moveTo>
                  <a:lnTo>
                    <a:pt x="26161" y="7404"/>
                  </a:lnTo>
                  <a:lnTo>
                    <a:pt x="28867" y="7569"/>
                  </a:lnTo>
                  <a:lnTo>
                    <a:pt x="31508" y="8293"/>
                  </a:lnTo>
                  <a:lnTo>
                    <a:pt x="30303" y="11023"/>
                  </a:lnTo>
                  <a:lnTo>
                    <a:pt x="30225" y="11569"/>
                  </a:lnTo>
                  <a:lnTo>
                    <a:pt x="33654" y="16294"/>
                  </a:lnTo>
                  <a:lnTo>
                    <a:pt x="35521" y="18326"/>
                  </a:lnTo>
                  <a:lnTo>
                    <a:pt x="36192" y="14897"/>
                  </a:lnTo>
                  <a:lnTo>
                    <a:pt x="35864" y="12153"/>
                  </a:lnTo>
                  <a:lnTo>
                    <a:pt x="35369" y="10769"/>
                  </a:lnTo>
                  <a:lnTo>
                    <a:pt x="34696" y="9486"/>
                  </a:lnTo>
                  <a:lnTo>
                    <a:pt x="44141" y="9486"/>
                  </a:lnTo>
                  <a:lnTo>
                    <a:pt x="43737" y="8966"/>
                  </a:lnTo>
                  <a:lnTo>
                    <a:pt x="38023" y="8966"/>
                  </a:lnTo>
                  <a:lnTo>
                    <a:pt x="36398" y="8547"/>
                  </a:lnTo>
                  <a:lnTo>
                    <a:pt x="34988" y="7912"/>
                  </a:lnTo>
                  <a:lnTo>
                    <a:pt x="34010" y="7569"/>
                  </a:lnTo>
                  <a:lnTo>
                    <a:pt x="35267" y="7569"/>
                  </a:lnTo>
                  <a:lnTo>
                    <a:pt x="35949" y="7404"/>
                  </a:lnTo>
                  <a:close/>
                </a:path>
                <a:path w="47625" h="19050">
                  <a:moveTo>
                    <a:pt x="16558" y="10452"/>
                  </a:moveTo>
                  <a:lnTo>
                    <a:pt x="12090" y="10452"/>
                  </a:lnTo>
                  <a:lnTo>
                    <a:pt x="12382" y="12204"/>
                  </a:lnTo>
                  <a:lnTo>
                    <a:pt x="13182" y="13830"/>
                  </a:lnTo>
                  <a:lnTo>
                    <a:pt x="15697" y="16484"/>
                  </a:lnTo>
                  <a:lnTo>
                    <a:pt x="19418" y="16929"/>
                  </a:lnTo>
                  <a:lnTo>
                    <a:pt x="19354" y="14262"/>
                  </a:lnTo>
                  <a:lnTo>
                    <a:pt x="17193" y="11569"/>
                  </a:lnTo>
                  <a:lnTo>
                    <a:pt x="16558" y="10452"/>
                  </a:lnTo>
                  <a:close/>
                </a:path>
                <a:path w="47625" h="19050">
                  <a:moveTo>
                    <a:pt x="7238" y="4775"/>
                  </a:moveTo>
                  <a:lnTo>
                    <a:pt x="4292" y="6845"/>
                  </a:lnTo>
                  <a:lnTo>
                    <a:pt x="2908" y="9753"/>
                  </a:lnTo>
                  <a:lnTo>
                    <a:pt x="2334" y="11214"/>
                  </a:lnTo>
                  <a:lnTo>
                    <a:pt x="2264" y="11569"/>
                  </a:lnTo>
                  <a:lnTo>
                    <a:pt x="2781" y="13385"/>
                  </a:lnTo>
                  <a:lnTo>
                    <a:pt x="0" y="14897"/>
                  </a:lnTo>
                  <a:lnTo>
                    <a:pt x="965" y="15887"/>
                  </a:lnTo>
                  <a:lnTo>
                    <a:pt x="3781" y="14351"/>
                  </a:lnTo>
                  <a:lnTo>
                    <a:pt x="4622" y="13919"/>
                  </a:lnTo>
                  <a:lnTo>
                    <a:pt x="10321" y="13919"/>
                  </a:lnTo>
                  <a:lnTo>
                    <a:pt x="9309" y="13131"/>
                  </a:lnTo>
                  <a:lnTo>
                    <a:pt x="6438" y="12992"/>
                  </a:lnTo>
                  <a:lnTo>
                    <a:pt x="8267" y="12090"/>
                  </a:lnTo>
                  <a:lnTo>
                    <a:pt x="9384" y="11569"/>
                  </a:lnTo>
                  <a:lnTo>
                    <a:pt x="6349" y="11569"/>
                  </a:lnTo>
                  <a:lnTo>
                    <a:pt x="6743" y="11023"/>
                  </a:lnTo>
                  <a:lnTo>
                    <a:pt x="7029" y="10452"/>
                  </a:lnTo>
                  <a:lnTo>
                    <a:pt x="7418" y="8902"/>
                  </a:lnTo>
                  <a:lnTo>
                    <a:pt x="7328" y="6121"/>
                  </a:lnTo>
                  <a:lnTo>
                    <a:pt x="7238" y="4775"/>
                  </a:lnTo>
                  <a:close/>
                </a:path>
                <a:path w="47625" h="19050">
                  <a:moveTo>
                    <a:pt x="28028" y="1092"/>
                  </a:moveTo>
                  <a:lnTo>
                    <a:pt x="20802" y="1612"/>
                  </a:lnTo>
                  <a:lnTo>
                    <a:pt x="20142" y="6769"/>
                  </a:lnTo>
                  <a:lnTo>
                    <a:pt x="18453" y="7073"/>
                  </a:lnTo>
                  <a:lnTo>
                    <a:pt x="16776" y="7505"/>
                  </a:lnTo>
                  <a:lnTo>
                    <a:pt x="15112" y="8026"/>
                  </a:lnTo>
                  <a:lnTo>
                    <a:pt x="20243" y="8026"/>
                  </a:lnTo>
                  <a:lnTo>
                    <a:pt x="20716" y="10414"/>
                  </a:lnTo>
                  <a:lnTo>
                    <a:pt x="20818" y="11023"/>
                  </a:lnTo>
                  <a:lnTo>
                    <a:pt x="20923" y="11430"/>
                  </a:lnTo>
                  <a:lnTo>
                    <a:pt x="23329" y="14160"/>
                  </a:lnTo>
                  <a:lnTo>
                    <a:pt x="27355" y="15887"/>
                  </a:lnTo>
                  <a:lnTo>
                    <a:pt x="27635" y="12827"/>
                  </a:lnTo>
                  <a:lnTo>
                    <a:pt x="25628" y="9169"/>
                  </a:lnTo>
                  <a:lnTo>
                    <a:pt x="25018" y="8547"/>
                  </a:lnTo>
                  <a:lnTo>
                    <a:pt x="23444" y="7620"/>
                  </a:lnTo>
                  <a:lnTo>
                    <a:pt x="26161" y="7404"/>
                  </a:lnTo>
                  <a:lnTo>
                    <a:pt x="35949" y="7404"/>
                  </a:lnTo>
                  <a:lnTo>
                    <a:pt x="38028" y="6896"/>
                  </a:lnTo>
                  <a:lnTo>
                    <a:pt x="32143" y="6896"/>
                  </a:lnTo>
                  <a:lnTo>
                    <a:pt x="27854" y="6248"/>
                  </a:lnTo>
                  <a:lnTo>
                    <a:pt x="24485" y="6248"/>
                  </a:lnTo>
                  <a:lnTo>
                    <a:pt x="26149" y="5270"/>
                  </a:lnTo>
                  <a:lnTo>
                    <a:pt x="27299" y="3454"/>
                  </a:lnTo>
                  <a:lnTo>
                    <a:pt x="27423" y="3136"/>
                  </a:lnTo>
                  <a:lnTo>
                    <a:pt x="28028" y="1092"/>
                  </a:lnTo>
                  <a:close/>
                </a:path>
                <a:path w="47625" h="19050">
                  <a:moveTo>
                    <a:pt x="44576" y="10045"/>
                  </a:moveTo>
                  <a:lnTo>
                    <a:pt x="36715" y="10045"/>
                  </a:lnTo>
                  <a:lnTo>
                    <a:pt x="40576" y="14351"/>
                  </a:lnTo>
                  <a:lnTo>
                    <a:pt x="47142" y="13347"/>
                  </a:lnTo>
                  <a:lnTo>
                    <a:pt x="44576" y="10045"/>
                  </a:lnTo>
                  <a:close/>
                </a:path>
                <a:path w="47625" h="19050">
                  <a:moveTo>
                    <a:pt x="4762" y="13919"/>
                  </a:moveTo>
                  <a:lnTo>
                    <a:pt x="4622" y="13919"/>
                  </a:lnTo>
                  <a:lnTo>
                    <a:pt x="4762" y="13919"/>
                  </a:lnTo>
                  <a:close/>
                </a:path>
                <a:path w="47625" h="19050">
                  <a:moveTo>
                    <a:pt x="15519" y="0"/>
                  </a:moveTo>
                  <a:lnTo>
                    <a:pt x="10606" y="7073"/>
                  </a:lnTo>
                  <a:lnTo>
                    <a:pt x="10937" y="8445"/>
                  </a:lnTo>
                  <a:lnTo>
                    <a:pt x="11049" y="9486"/>
                  </a:lnTo>
                  <a:lnTo>
                    <a:pt x="9367" y="10172"/>
                  </a:lnTo>
                  <a:lnTo>
                    <a:pt x="7924" y="10820"/>
                  </a:lnTo>
                  <a:lnTo>
                    <a:pt x="6349" y="11569"/>
                  </a:lnTo>
                  <a:lnTo>
                    <a:pt x="9384" y="11569"/>
                  </a:lnTo>
                  <a:lnTo>
                    <a:pt x="10147" y="11214"/>
                  </a:lnTo>
                  <a:lnTo>
                    <a:pt x="12090" y="10452"/>
                  </a:lnTo>
                  <a:lnTo>
                    <a:pt x="16558" y="10452"/>
                  </a:lnTo>
                  <a:lnTo>
                    <a:pt x="16382" y="10134"/>
                  </a:lnTo>
                  <a:lnTo>
                    <a:pt x="14554" y="9550"/>
                  </a:lnTo>
                  <a:lnTo>
                    <a:pt x="16466" y="8902"/>
                  </a:lnTo>
                  <a:lnTo>
                    <a:pt x="18326" y="8382"/>
                  </a:lnTo>
                  <a:lnTo>
                    <a:pt x="20243" y="8026"/>
                  </a:lnTo>
                  <a:lnTo>
                    <a:pt x="15112" y="8026"/>
                  </a:lnTo>
                  <a:lnTo>
                    <a:pt x="15887" y="7213"/>
                  </a:lnTo>
                  <a:lnTo>
                    <a:pt x="15830" y="6121"/>
                  </a:lnTo>
                  <a:lnTo>
                    <a:pt x="16484" y="3454"/>
                  </a:lnTo>
                  <a:lnTo>
                    <a:pt x="15519" y="0"/>
                  </a:lnTo>
                  <a:close/>
                </a:path>
                <a:path w="47625" h="19050">
                  <a:moveTo>
                    <a:pt x="44141" y="9486"/>
                  </a:moveTo>
                  <a:lnTo>
                    <a:pt x="34696" y="9486"/>
                  </a:lnTo>
                  <a:lnTo>
                    <a:pt x="35026" y="9639"/>
                  </a:lnTo>
                  <a:lnTo>
                    <a:pt x="36525" y="10071"/>
                  </a:lnTo>
                  <a:lnTo>
                    <a:pt x="36715" y="10045"/>
                  </a:lnTo>
                  <a:lnTo>
                    <a:pt x="44576" y="10045"/>
                  </a:lnTo>
                  <a:lnTo>
                    <a:pt x="44141" y="9486"/>
                  </a:lnTo>
                  <a:close/>
                </a:path>
                <a:path w="47625" h="19050">
                  <a:moveTo>
                    <a:pt x="43332" y="8445"/>
                  </a:moveTo>
                  <a:lnTo>
                    <a:pt x="38023" y="8966"/>
                  </a:lnTo>
                  <a:lnTo>
                    <a:pt x="43737" y="8966"/>
                  </a:lnTo>
                  <a:lnTo>
                    <a:pt x="43332" y="8445"/>
                  </a:lnTo>
                  <a:close/>
                </a:path>
                <a:path w="47625" h="19050">
                  <a:moveTo>
                    <a:pt x="38646" y="3136"/>
                  </a:moveTo>
                  <a:lnTo>
                    <a:pt x="35191" y="4889"/>
                  </a:lnTo>
                  <a:lnTo>
                    <a:pt x="33527" y="5549"/>
                  </a:lnTo>
                  <a:lnTo>
                    <a:pt x="32245" y="6845"/>
                  </a:lnTo>
                  <a:lnTo>
                    <a:pt x="38028" y="6896"/>
                  </a:lnTo>
                  <a:lnTo>
                    <a:pt x="39560" y="6502"/>
                  </a:lnTo>
                  <a:lnTo>
                    <a:pt x="41262" y="3987"/>
                  </a:lnTo>
                  <a:lnTo>
                    <a:pt x="38646" y="3136"/>
                  </a:lnTo>
                  <a:close/>
                </a:path>
                <a:path w="47625" h="19050">
                  <a:moveTo>
                    <a:pt x="27012" y="6121"/>
                  </a:moveTo>
                  <a:lnTo>
                    <a:pt x="24485" y="6248"/>
                  </a:lnTo>
                  <a:lnTo>
                    <a:pt x="27854" y="6248"/>
                  </a:lnTo>
                  <a:lnTo>
                    <a:pt x="27012" y="612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5" name="object 2675" descr=""/>
            <p:cNvSpPr/>
            <p:nvPr/>
          </p:nvSpPr>
          <p:spPr>
            <a:xfrm>
              <a:off x="2021198" y="5398668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2933" y="0"/>
                  </a:moveTo>
                  <a:lnTo>
                    <a:pt x="2197" y="76"/>
                  </a:lnTo>
                  <a:lnTo>
                    <a:pt x="317" y="317"/>
                  </a:lnTo>
                  <a:lnTo>
                    <a:pt x="0" y="1409"/>
                  </a:lnTo>
                  <a:lnTo>
                    <a:pt x="177" y="2222"/>
                  </a:lnTo>
                  <a:lnTo>
                    <a:pt x="317" y="3035"/>
                  </a:lnTo>
                  <a:lnTo>
                    <a:pt x="3479" y="4305"/>
                  </a:lnTo>
                  <a:lnTo>
                    <a:pt x="4152" y="4711"/>
                  </a:lnTo>
                  <a:lnTo>
                    <a:pt x="4787" y="5016"/>
                  </a:lnTo>
                  <a:lnTo>
                    <a:pt x="5194" y="5118"/>
                  </a:lnTo>
                  <a:lnTo>
                    <a:pt x="6337" y="4724"/>
                  </a:lnTo>
                  <a:lnTo>
                    <a:pt x="7556" y="4279"/>
                  </a:lnTo>
                  <a:lnTo>
                    <a:pt x="8229" y="2959"/>
                  </a:lnTo>
                  <a:lnTo>
                    <a:pt x="6540" y="825"/>
                  </a:lnTo>
                  <a:lnTo>
                    <a:pt x="5118" y="266"/>
                  </a:lnTo>
                  <a:lnTo>
                    <a:pt x="3822" y="8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88715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6" name="object 2676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790998" y="5673940"/>
              <a:ext cx="172514" cy="135470"/>
            </a:xfrm>
            <a:prstGeom prst="rect">
              <a:avLst/>
            </a:prstGeom>
          </p:spPr>
        </p:pic>
        <p:pic>
          <p:nvPicPr>
            <p:cNvPr id="2677" name="object 2677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1817065" y="5727775"/>
              <a:ext cx="74587" cy="47065"/>
            </a:xfrm>
            <a:prstGeom prst="rect">
              <a:avLst/>
            </a:prstGeom>
          </p:spPr>
        </p:pic>
        <p:sp>
          <p:nvSpPr>
            <p:cNvPr id="2678" name="object 2678" descr=""/>
            <p:cNvSpPr/>
            <p:nvPr/>
          </p:nvSpPr>
          <p:spPr>
            <a:xfrm>
              <a:off x="1834743" y="5756362"/>
              <a:ext cx="21590" cy="15240"/>
            </a:xfrm>
            <a:custGeom>
              <a:avLst/>
              <a:gdLst/>
              <a:ahLst/>
              <a:cxnLst/>
              <a:rect l="l" t="t" r="r" b="b"/>
              <a:pathLst>
                <a:path w="21589" h="15239">
                  <a:moveTo>
                    <a:pt x="6921" y="3479"/>
                  </a:moveTo>
                  <a:lnTo>
                    <a:pt x="4838" y="2540"/>
                  </a:lnTo>
                  <a:lnTo>
                    <a:pt x="2933" y="1358"/>
                  </a:lnTo>
                  <a:lnTo>
                    <a:pt x="1206" y="0"/>
                  </a:lnTo>
                  <a:lnTo>
                    <a:pt x="406" y="2908"/>
                  </a:lnTo>
                  <a:lnTo>
                    <a:pt x="0" y="5854"/>
                  </a:lnTo>
                  <a:lnTo>
                    <a:pt x="0" y="8813"/>
                  </a:lnTo>
                  <a:lnTo>
                    <a:pt x="2184" y="10160"/>
                  </a:lnTo>
                  <a:lnTo>
                    <a:pt x="4495" y="11315"/>
                  </a:lnTo>
                  <a:lnTo>
                    <a:pt x="6896" y="12217"/>
                  </a:lnTo>
                  <a:lnTo>
                    <a:pt x="6464" y="9283"/>
                  </a:lnTo>
                  <a:lnTo>
                    <a:pt x="6464" y="6362"/>
                  </a:lnTo>
                  <a:lnTo>
                    <a:pt x="6921" y="3479"/>
                  </a:lnTo>
                  <a:close/>
                </a:path>
                <a:path w="21589" h="15239">
                  <a:moveTo>
                    <a:pt x="21259" y="14643"/>
                  </a:moveTo>
                  <a:lnTo>
                    <a:pt x="21018" y="12534"/>
                  </a:lnTo>
                  <a:lnTo>
                    <a:pt x="20904" y="10401"/>
                  </a:lnTo>
                  <a:lnTo>
                    <a:pt x="21018" y="8267"/>
                  </a:lnTo>
                  <a:lnTo>
                    <a:pt x="18897" y="7848"/>
                  </a:lnTo>
                  <a:lnTo>
                    <a:pt x="16814" y="7264"/>
                  </a:lnTo>
                  <a:lnTo>
                    <a:pt x="14732" y="6578"/>
                  </a:lnTo>
                  <a:lnTo>
                    <a:pt x="14452" y="9131"/>
                  </a:lnTo>
                  <a:lnTo>
                    <a:pt x="14351" y="11671"/>
                  </a:lnTo>
                  <a:lnTo>
                    <a:pt x="14528" y="14198"/>
                  </a:lnTo>
                  <a:lnTo>
                    <a:pt x="16154" y="14452"/>
                  </a:lnTo>
                  <a:lnTo>
                    <a:pt x="18402" y="14668"/>
                  </a:lnTo>
                  <a:lnTo>
                    <a:pt x="19837" y="14668"/>
                  </a:lnTo>
                  <a:lnTo>
                    <a:pt x="21259" y="14643"/>
                  </a:lnTo>
                  <a:close/>
                </a:path>
              </a:pathLst>
            </a:custGeom>
            <a:solidFill>
              <a:srgbClr val="4268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79" name="object 2679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765531" y="5222468"/>
              <a:ext cx="228553" cy="171212"/>
            </a:xfrm>
            <a:prstGeom prst="rect">
              <a:avLst/>
            </a:prstGeom>
          </p:spPr>
        </p:pic>
        <p:pic>
          <p:nvPicPr>
            <p:cNvPr id="2680" name="object 2680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822714" y="5579665"/>
              <a:ext cx="246957" cy="180361"/>
            </a:xfrm>
            <a:prstGeom prst="rect">
              <a:avLst/>
            </a:prstGeom>
          </p:spPr>
        </p:pic>
        <p:sp>
          <p:nvSpPr>
            <p:cNvPr id="2681" name="object 2681" descr=""/>
            <p:cNvSpPr/>
            <p:nvPr/>
          </p:nvSpPr>
          <p:spPr>
            <a:xfrm>
              <a:off x="1434973" y="5257659"/>
              <a:ext cx="109855" cy="111760"/>
            </a:xfrm>
            <a:custGeom>
              <a:avLst/>
              <a:gdLst/>
              <a:ahLst/>
              <a:cxnLst/>
              <a:rect l="l" t="t" r="r" b="b"/>
              <a:pathLst>
                <a:path w="109855" h="111760">
                  <a:moveTo>
                    <a:pt x="109588" y="27432"/>
                  </a:moveTo>
                  <a:lnTo>
                    <a:pt x="106730" y="21361"/>
                  </a:lnTo>
                  <a:lnTo>
                    <a:pt x="99504" y="13055"/>
                  </a:lnTo>
                  <a:lnTo>
                    <a:pt x="99504" y="30149"/>
                  </a:lnTo>
                  <a:lnTo>
                    <a:pt x="10642" y="31000"/>
                  </a:lnTo>
                  <a:lnTo>
                    <a:pt x="11874" y="29489"/>
                  </a:lnTo>
                  <a:lnTo>
                    <a:pt x="24142" y="22326"/>
                  </a:lnTo>
                  <a:lnTo>
                    <a:pt x="38074" y="18338"/>
                  </a:lnTo>
                  <a:lnTo>
                    <a:pt x="51892" y="17018"/>
                  </a:lnTo>
                  <a:lnTo>
                    <a:pt x="66941" y="17780"/>
                  </a:lnTo>
                  <a:lnTo>
                    <a:pt x="82791" y="20726"/>
                  </a:lnTo>
                  <a:lnTo>
                    <a:pt x="96964" y="27165"/>
                  </a:lnTo>
                  <a:lnTo>
                    <a:pt x="99504" y="30149"/>
                  </a:lnTo>
                  <a:lnTo>
                    <a:pt x="99504" y="13055"/>
                  </a:lnTo>
                  <a:lnTo>
                    <a:pt x="96964" y="10134"/>
                  </a:lnTo>
                  <a:lnTo>
                    <a:pt x="82791" y="3695"/>
                  </a:lnTo>
                  <a:lnTo>
                    <a:pt x="66941" y="749"/>
                  </a:lnTo>
                  <a:lnTo>
                    <a:pt x="51955" y="0"/>
                  </a:lnTo>
                  <a:lnTo>
                    <a:pt x="37846" y="1358"/>
                  </a:lnTo>
                  <a:lnTo>
                    <a:pt x="23698" y="5473"/>
                  </a:lnTo>
                  <a:lnTo>
                    <a:pt x="11341" y="12890"/>
                  </a:lnTo>
                  <a:lnTo>
                    <a:pt x="2667" y="24142"/>
                  </a:lnTo>
                  <a:lnTo>
                    <a:pt x="0" y="29870"/>
                  </a:lnTo>
                  <a:lnTo>
                    <a:pt x="609" y="35433"/>
                  </a:lnTo>
                  <a:lnTo>
                    <a:pt x="1092" y="36410"/>
                  </a:lnTo>
                  <a:lnTo>
                    <a:pt x="1435" y="48260"/>
                  </a:lnTo>
                  <a:lnTo>
                    <a:pt x="4800" y="87934"/>
                  </a:lnTo>
                  <a:lnTo>
                    <a:pt x="39560" y="110388"/>
                  </a:lnTo>
                  <a:lnTo>
                    <a:pt x="57111" y="111467"/>
                  </a:lnTo>
                  <a:lnTo>
                    <a:pt x="64846" y="110998"/>
                  </a:lnTo>
                  <a:lnTo>
                    <a:pt x="100406" y="92481"/>
                  </a:lnTo>
                  <a:lnTo>
                    <a:pt x="107492" y="37325"/>
                  </a:lnTo>
                  <a:lnTo>
                    <a:pt x="109207" y="33413"/>
                  </a:lnTo>
                  <a:lnTo>
                    <a:pt x="109588" y="27432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2" name="object 2682" descr=""/>
            <p:cNvSpPr/>
            <p:nvPr/>
          </p:nvSpPr>
          <p:spPr>
            <a:xfrm>
              <a:off x="1438586" y="5274014"/>
              <a:ext cx="102870" cy="44450"/>
            </a:xfrm>
            <a:custGeom>
              <a:avLst/>
              <a:gdLst/>
              <a:ahLst/>
              <a:cxnLst/>
              <a:rect l="l" t="t" r="r" b="b"/>
              <a:pathLst>
                <a:path w="102869" h="44450">
                  <a:moveTo>
                    <a:pt x="49415" y="0"/>
                  </a:moveTo>
                  <a:lnTo>
                    <a:pt x="35024" y="1226"/>
                  </a:lnTo>
                  <a:lnTo>
                    <a:pt x="21159" y="5186"/>
                  </a:lnTo>
                  <a:lnTo>
                    <a:pt x="9069" y="12296"/>
                  </a:lnTo>
                  <a:lnTo>
                    <a:pt x="0" y="22974"/>
                  </a:lnTo>
                  <a:lnTo>
                    <a:pt x="3428" y="29768"/>
                  </a:lnTo>
                  <a:lnTo>
                    <a:pt x="42793" y="43938"/>
                  </a:lnTo>
                  <a:lnTo>
                    <a:pt x="51612" y="44145"/>
                  </a:lnTo>
                  <a:lnTo>
                    <a:pt x="60095" y="43928"/>
                  </a:lnTo>
                  <a:lnTo>
                    <a:pt x="98498" y="28114"/>
                  </a:lnTo>
                  <a:lnTo>
                    <a:pt x="102565" y="20942"/>
                  </a:lnTo>
                  <a:lnTo>
                    <a:pt x="92890" y="9890"/>
                  </a:lnTo>
                  <a:lnTo>
                    <a:pt x="79814" y="3555"/>
                  </a:lnTo>
                  <a:lnTo>
                    <a:pt x="64826" y="679"/>
                  </a:lnTo>
                  <a:lnTo>
                    <a:pt x="49415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3" name="object 2683" descr=""/>
            <p:cNvSpPr/>
            <p:nvPr/>
          </p:nvSpPr>
          <p:spPr>
            <a:xfrm>
              <a:off x="1436072" y="5257637"/>
              <a:ext cx="107950" cy="61594"/>
            </a:xfrm>
            <a:custGeom>
              <a:avLst/>
              <a:gdLst/>
              <a:ahLst/>
              <a:cxnLst/>
              <a:rect l="l" t="t" r="r" b="b"/>
              <a:pathLst>
                <a:path w="107950" h="61595">
                  <a:moveTo>
                    <a:pt x="3330" y="21882"/>
                  </a:moveTo>
                  <a:lnTo>
                    <a:pt x="1577" y="24155"/>
                  </a:lnTo>
                  <a:lnTo>
                    <a:pt x="0" y="34122"/>
                  </a:lnTo>
                  <a:lnTo>
                    <a:pt x="3614" y="43103"/>
                  </a:lnTo>
                  <a:lnTo>
                    <a:pt x="45287" y="61006"/>
                  </a:lnTo>
                  <a:lnTo>
                    <a:pt x="54193" y="61201"/>
                  </a:lnTo>
                  <a:lnTo>
                    <a:pt x="62895" y="60971"/>
                  </a:lnTo>
                  <a:lnTo>
                    <a:pt x="70991" y="60142"/>
                  </a:lnTo>
                  <a:lnTo>
                    <a:pt x="73464" y="59646"/>
                  </a:lnTo>
                  <a:lnTo>
                    <a:pt x="46981" y="59639"/>
                  </a:lnTo>
                  <a:lnTo>
                    <a:pt x="38018" y="58869"/>
                  </a:lnTo>
                  <a:lnTo>
                    <a:pt x="3931" y="39533"/>
                  </a:lnTo>
                  <a:lnTo>
                    <a:pt x="2288" y="29337"/>
                  </a:lnTo>
                  <a:lnTo>
                    <a:pt x="3330" y="21882"/>
                  </a:lnTo>
                  <a:close/>
                </a:path>
                <a:path w="107950" h="61595">
                  <a:moveTo>
                    <a:pt x="70358" y="1600"/>
                  </a:moveTo>
                  <a:lnTo>
                    <a:pt x="50371" y="1600"/>
                  </a:lnTo>
                  <a:lnTo>
                    <a:pt x="63845" y="2237"/>
                  </a:lnTo>
                  <a:lnTo>
                    <a:pt x="78130" y="4683"/>
                  </a:lnTo>
                  <a:lnTo>
                    <a:pt x="91447" y="9733"/>
                  </a:lnTo>
                  <a:lnTo>
                    <a:pt x="102022" y="18186"/>
                  </a:lnTo>
                  <a:lnTo>
                    <a:pt x="105968" y="26986"/>
                  </a:lnTo>
                  <a:lnTo>
                    <a:pt x="105008" y="36241"/>
                  </a:lnTo>
                  <a:lnTo>
                    <a:pt x="72123" y="58240"/>
                  </a:lnTo>
                  <a:lnTo>
                    <a:pt x="55995" y="59646"/>
                  </a:lnTo>
                  <a:lnTo>
                    <a:pt x="73502" y="59639"/>
                  </a:lnTo>
                  <a:lnTo>
                    <a:pt x="107513" y="32499"/>
                  </a:lnTo>
                  <a:lnTo>
                    <a:pt x="105628" y="21386"/>
                  </a:lnTo>
                  <a:lnTo>
                    <a:pt x="95875" y="10149"/>
                  </a:lnTo>
                  <a:lnTo>
                    <a:pt x="81697" y="3708"/>
                  </a:lnTo>
                  <a:lnTo>
                    <a:pt x="70358" y="1600"/>
                  </a:lnTo>
                  <a:close/>
                </a:path>
                <a:path w="107950" h="61595">
                  <a:moveTo>
                    <a:pt x="3605" y="21526"/>
                  </a:moveTo>
                  <a:lnTo>
                    <a:pt x="3343" y="21793"/>
                  </a:lnTo>
                  <a:lnTo>
                    <a:pt x="3605" y="21526"/>
                  </a:lnTo>
                  <a:close/>
                </a:path>
                <a:path w="107950" h="61595">
                  <a:moveTo>
                    <a:pt x="50841" y="12"/>
                  </a:moveTo>
                  <a:lnTo>
                    <a:pt x="36748" y="1368"/>
                  </a:lnTo>
                  <a:lnTo>
                    <a:pt x="22607" y="5487"/>
                  </a:lnTo>
                  <a:lnTo>
                    <a:pt x="10254" y="12905"/>
                  </a:lnTo>
                  <a:lnTo>
                    <a:pt x="3605" y="21526"/>
                  </a:lnTo>
                  <a:lnTo>
                    <a:pt x="9553" y="15481"/>
                  </a:lnTo>
                  <a:lnTo>
                    <a:pt x="15522" y="11341"/>
                  </a:lnTo>
                  <a:lnTo>
                    <a:pt x="23398" y="6834"/>
                  </a:lnTo>
                  <a:lnTo>
                    <a:pt x="31779" y="3817"/>
                  </a:lnTo>
                  <a:lnTo>
                    <a:pt x="40745" y="2127"/>
                  </a:lnTo>
                  <a:lnTo>
                    <a:pt x="50371" y="1600"/>
                  </a:lnTo>
                  <a:lnTo>
                    <a:pt x="70358" y="1600"/>
                  </a:lnTo>
                  <a:lnTo>
                    <a:pt x="65854" y="762"/>
                  </a:lnTo>
                  <a:lnTo>
                    <a:pt x="51525" y="25"/>
                  </a:lnTo>
                  <a:lnTo>
                    <a:pt x="50841" y="12"/>
                  </a:lnTo>
                  <a:close/>
                </a:path>
                <a:path w="107950" h="61595">
                  <a:moveTo>
                    <a:pt x="51031" y="0"/>
                  </a:moveTo>
                  <a:lnTo>
                    <a:pt x="50904" y="25"/>
                  </a:lnTo>
                  <a:lnTo>
                    <a:pt x="51525" y="25"/>
                  </a:lnTo>
                  <a:lnTo>
                    <a:pt x="51031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4" name="object 2684" descr=""/>
            <p:cNvSpPr/>
            <p:nvPr/>
          </p:nvSpPr>
          <p:spPr>
            <a:xfrm>
              <a:off x="1352169" y="5339954"/>
              <a:ext cx="109855" cy="80645"/>
            </a:xfrm>
            <a:custGeom>
              <a:avLst/>
              <a:gdLst/>
              <a:ahLst/>
              <a:cxnLst/>
              <a:rect l="l" t="t" r="r" b="b"/>
              <a:pathLst>
                <a:path w="109855" h="80645">
                  <a:moveTo>
                    <a:pt x="109588" y="27432"/>
                  </a:moveTo>
                  <a:lnTo>
                    <a:pt x="106730" y="21361"/>
                  </a:lnTo>
                  <a:lnTo>
                    <a:pt x="99504" y="13055"/>
                  </a:lnTo>
                  <a:lnTo>
                    <a:pt x="99504" y="30137"/>
                  </a:lnTo>
                  <a:lnTo>
                    <a:pt x="10642" y="30988"/>
                  </a:lnTo>
                  <a:lnTo>
                    <a:pt x="11874" y="29476"/>
                  </a:lnTo>
                  <a:lnTo>
                    <a:pt x="24142" y="22313"/>
                  </a:lnTo>
                  <a:lnTo>
                    <a:pt x="38074" y="18326"/>
                  </a:lnTo>
                  <a:lnTo>
                    <a:pt x="51892" y="17018"/>
                  </a:lnTo>
                  <a:lnTo>
                    <a:pt x="66941" y="17767"/>
                  </a:lnTo>
                  <a:lnTo>
                    <a:pt x="82791" y="20713"/>
                  </a:lnTo>
                  <a:lnTo>
                    <a:pt x="96964" y="27152"/>
                  </a:lnTo>
                  <a:lnTo>
                    <a:pt x="99504" y="30137"/>
                  </a:lnTo>
                  <a:lnTo>
                    <a:pt x="99504" y="13055"/>
                  </a:lnTo>
                  <a:lnTo>
                    <a:pt x="96964" y="10121"/>
                  </a:lnTo>
                  <a:lnTo>
                    <a:pt x="82791" y="3683"/>
                  </a:lnTo>
                  <a:lnTo>
                    <a:pt x="66941" y="736"/>
                  </a:lnTo>
                  <a:lnTo>
                    <a:pt x="51955" y="0"/>
                  </a:lnTo>
                  <a:lnTo>
                    <a:pt x="37833" y="1346"/>
                  </a:lnTo>
                  <a:lnTo>
                    <a:pt x="23698" y="5473"/>
                  </a:lnTo>
                  <a:lnTo>
                    <a:pt x="11341" y="12890"/>
                  </a:lnTo>
                  <a:lnTo>
                    <a:pt x="2667" y="24142"/>
                  </a:lnTo>
                  <a:lnTo>
                    <a:pt x="0" y="29870"/>
                  </a:lnTo>
                  <a:lnTo>
                    <a:pt x="609" y="35433"/>
                  </a:lnTo>
                  <a:lnTo>
                    <a:pt x="1231" y="36690"/>
                  </a:lnTo>
                  <a:lnTo>
                    <a:pt x="1485" y="41389"/>
                  </a:lnTo>
                  <a:lnTo>
                    <a:pt x="29895" y="76695"/>
                  </a:lnTo>
                  <a:lnTo>
                    <a:pt x="57111" y="80264"/>
                  </a:lnTo>
                  <a:lnTo>
                    <a:pt x="65062" y="79743"/>
                  </a:lnTo>
                  <a:lnTo>
                    <a:pt x="101434" y="64439"/>
                  </a:lnTo>
                  <a:lnTo>
                    <a:pt x="107772" y="36664"/>
                  </a:lnTo>
                  <a:lnTo>
                    <a:pt x="109207" y="33413"/>
                  </a:lnTo>
                  <a:lnTo>
                    <a:pt x="109588" y="27432"/>
                  </a:lnTo>
                  <a:close/>
                </a:path>
              </a:pathLst>
            </a:custGeom>
            <a:solidFill>
              <a:srgbClr val="6400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5" name="object 2685" descr=""/>
            <p:cNvSpPr/>
            <p:nvPr/>
          </p:nvSpPr>
          <p:spPr>
            <a:xfrm>
              <a:off x="1355780" y="5356304"/>
              <a:ext cx="102870" cy="44450"/>
            </a:xfrm>
            <a:custGeom>
              <a:avLst/>
              <a:gdLst/>
              <a:ahLst/>
              <a:cxnLst/>
              <a:rect l="l" t="t" r="r" b="b"/>
              <a:pathLst>
                <a:path w="102869" h="44450">
                  <a:moveTo>
                    <a:pt x="49415" y="0"/>
                  </a:moveTo>
                  <a:lnTo>
                    <a:pt x="35024" y="1226"/>
                  </a:lnTo>
                  <a:lnTo>
                    <a:pt x="21159" y="5186"/>
                  </a:lnTo>
                  <a:lnTo>
                    <a:pt x="9069" y="12296"/>
                  </a:lnTo>
                  <a:lnTo>
                    <a:pt x="0" y="22974"/>
                  </a:lnTo>
                  <a:lnTo>
                    <a:pt x="3428" y="29768"/>
                  </a:lnTo>
                  <a:lnTo>
                    <a:pt x="42793" y="43938"/>
                  </a:lnTo>
                  <a:lnTo>
                    <a:pt x="51612" y="44145"/>
                  </a:lnTo>
                  <a:lnTo>
                    <a:pt x="60095" y="43928"/>
                  </a:lnTo>
                  <a:lnTo>
                    <a:pt x="98498" y="28114"/>
                  </a:lnTo>
                  <a:lnTo>
                    <a:pt x="102565" y="20942"/>
                  </a:lnTo>
                  <a:lnTo>
                    <a:pt x="92890" y="9890"/>
                  </a:lnTo>
                  <a:lnTo>
                    <a:pt x="79814" y="3555"/>
                  </a:lnTo>
                  <a:lnTo>
                    <a:pt x="64826" y="679"/>
                  </a:lnTo>
                  <a:lnTo>
                    <a:pt x="49415" y="0"/>
                  </a:lnTo>
                  <a:close/>
                </a:path>
              </a:pathLst>
            </a:custGeom>
            <a:solidFill>
              <a:srgbClr val="860A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6" name="object 2686" descr=""/>
            <p:cNvSpPr/>
            <p:nvPr/>
          </p:nvSpPr>
          <p:spPr>
            <a:xfrm>
              <a:off x="1353267" y="5339927"/>
              <a:ext cx="107950" cy="61594"/>
            </a:xfrm>
            <a:custGeom>
              <a:avLst/>
              <a:gdLst/>
              <a:ahLst/>
              <a:cxnLst/>
              <a:rect l="l" t="t" r="r" b="b"/>
              <a:pathLst>
                <a:path w="107950" h="61595">
                  <a:moveTo>
                    <a:pt x="3330" y="21882"/>
                  </a:moveTo>
                  <a:lnTo>
                    <a:pt x="1577" y="24155"/>
                  </a:lnTo>
                  <a:lnTo>
                    <a:pt x="0" y="34122"/>
                  </a:lnTo>
                  <a:lnTo>
                    <a:pt x="3614" y="43103"/>
                  </a:lnTo>
                  <a:lnTo>
                    <a:pt x="45287" y="61006"/>
                  </a:lnTo>
                  <a:lnTo>
                    <a:pt x="54193" y="61201"/>
                  </a:lnTo>
                  <a:lnTo>
                    <a:pt x="62895" y="60971"/>
                  </a:lnTo>
                  <a:lnTo>
                    <a:pt x="70991" y="60142"/>
                  </a:lnTo>
                  <a:lnTo>
                    <a:pt x="73464" y="59646"/>
                  </a:lnTo>
                  <a:lnTo>
                    <a:pt x="46981" y="59639"/>
                  </a:lnTo>
                  <a:lnTo>
                    <a:pt x="38018" y="58869"/>
                  </a:lnTo>
                  <a:lnTo>
                    <a:pt x="3931" y="39533"/>
                  </a:lnTo>
                  <a:lnTo>
                    <a:pt x="2288" y="29337"/>
                  </a:lnTo>
                  <a:lnTo>
                    <a:pt x="3330" y="21882"/>
                  </a:lnTo>
                  <a:close/>
                </a:path>
                <a:path w="107950" h="61595">
                  <a:moveTo>
                    <a:pt x="70358" y="1600"/>
                  </a:moveTo>
                  <a:lnTo>
                    <a:pt x="50371" y="1600"/>
                  </a:lnTo>
                  <a:lnTo>
                    <a:pt x="63845" y="2237"/>
                  </a:lnTo>
                  <a:lnTo>
                    <a:pt x="78130" y="4683"/>
                  </a:lnTo>
                  <a:lnTo>
                    <a:pt x="91447" y="9733"/>
                  </a:lnTo>
                  <a:lnTo>
                    <a:pt x="102022" y="18186"/>
                  </a:lnTo>
                  <a:lnTo>
                    <a:pt x="105968" y="26986"/>
                  </a:lnTo>
                  <a:lnTo>
                    <a:pt x="105008" y="36241"/>
                  </a:lnTo>
                  <a:lnTo>
                    <a:pt x="72123" y="58240"/>
                  </a:lnTo>
                  <a:lnTo>
                    <a:pt x="55995" y="59646"/>
                  </a:lnTo>
                  <a:lnTo>
                    <a:pt x="73502" y="59639"/>
                  </a:lnTo>
                  <a:lnTo>
                    <a:pt x="107513" y="32499"/>
                  </a:lnTo>
                  <a:lnTo>
                    <a:pt x="105628" y="21386"/>
                  </a:lnTo>
                  <a:lnTo>
                    <a:pt x="95875" y="10149"/>
                  </a:lnTo>
                  <a:lnTo>
                    <a:pt x="81697" y="3708"/>
                  </a:lnTo>
                  <a:lnTo>
                    <a:pt x="70358" y="1600"/>
                  </a:lnTo>
                  <a:close/>
                </a:path>
                <a:path w="107950" h="61595">
                  <a:moveTo>
                    <a:pt x="3605" y="21526"/>
                  </a:moveTo>
                  <a:lnTo>
                    <a:pt x="3343" y="21793"/>
                  </a:lnTo>
                  <a:lnTo>
                    <a:pt x="3605" y="21526"/>
                  </a:lnTo>
                  <a:close/>
                </a:path>
                <a:path w="107950" h="61595">
                  <a:moveTo>
                    <a:pt x="50841" y="12"/>
                  </a:moveTo>
                  <a:lnTo>
                    <a:pt x="36748" y="1368"/>
                  </a:lnTo>
                  <a:lnTo>
                    <a:pt x="22607" y="5487"/>
                  </a:lnTo>
                  <a:lnTo>
                    <a:pt x="10254" y="12905"/>
                  </a:lnTo>
                  <a:lnTo>
                    <a:pt x="3605" y="21526"/>
                  </a:lnTo>
                  <a:lnTo>
                    <a:pt x="9553" y="15481"/>
                  </a:lnTo>
                  <a:lnTo>
                    <a:pt x="15522" y="11341"/>
                  </a:lnTo>
                  <a:lnTo>
                    <a:pt x="23398" y="6834"/>
                  </a:lnTo>
                  <a:lnTo>
                    <a:pt x="31779" y="3817"/>
                  </a:lnTo>
                  <a:lnTo>
                    <a:pt x="40745" y="2127"/>
                  </a:lnTo>
                  <a:lnTo>
                    <a:pt x="50371" y="1600"/>
                  </a:lnTo>
                  <a:lnTo>
                    <a:pt x="70358" y="1600"/>
                  </a:lnTo>
                  <a:lnTo>
                    <a:pt x="65854" y="762"/>
                  </a:lnTo>
                  <a:lnTo>
                    <a:pt x="51525" y="25"/>
                  </a:lnTo>
                  <a:lnTo>
                    <a:pt x="50841" y="12"/>
                  </a:lnTo>
                  <a:close/>
                </a:path>
                <a:path w="107950" h="61595">
                  <a:moveTo>
                    <a:pt x="51031" y="0"/>
                  </a:moveTo>
                  <a:lnTo>
                    <a:pt x="50904" y="25"/>
                  </a:lnTo>
                  <a:lnTo>
                    <a:pt x="51525" y="25"/>
                  </a:lnTo>
                  <a:lnTo>
                    <a:pt x="51031" y="0"/>
                  </a:lnTo>
                  <a:close/>
                </a:path>
              </a:pathLst>
            </a:custGeom>
            <a:solidFill>
              <a:srgbClr val="BE1E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7" name="object 2687" descr=""/>
            <p:cNvSpPr/>
            <p:nvPr/>
          </p:nvSpPr>
          <p:spPr>
            <a:xfrm>
              <a:off x="1437398" y="5323643"/>
              <a:ext cx="103505" cy="21590"/>
            </a:xfrm>
            <a:custGeom>
              <a:avLst/>
              <a:gdLst/>
              <a:ahLst/>
              <a:cxnLst/>
              <a:rect l="l" t="t" r="r" b="b"/>
              <a:pathLst>
                <a:path w="103505" h="21589">
                  <a:moveTo>
                    <a:pt x="103162" y="0"/>
                  </a:moveTo>
                  <a:lnTo>
                    <a:pt x="62839" y="19558"/>
                  </a:lnTo>
                  <a:lnTo>
                    <a:pt x="45971" y="19566"/>
                  </a:lnTo>
                  <a:lnTo>
                    <a:pt x="28814" y="16770"/>
                  </a:lnTo>
                  <a:lnTo>
                    <a:pt x="12960" y="10478"/>
                  </a:lnTo>
                  <a:lnTo>
                    <a:pt x="0" y="0"/>
                  </a:lnTo>
                  <a:lnTo>
                    <a:pt x="241" y="3606"/>
                  </a:lnTo>
                  <a:lnTo>
                    <a:pt x="13536" y="13076"/>
                  </a:lnTo>
                  <a:lnTo>
                    <a:pt x="29270" y="18749"/>
                  </a:lnTo>
                  <a:lnTo>
                    <a:pt x="46075" y="21239"/>
                  </a:lnTo>
                  <a:lnTo>
                    <a:pt x="62585" y="21158"/>
                  </a:lnTo>
                  <a:lnTo>
                    <a:pt x="99199" y="7378"/>
                  </a:lnTo>
                  <a:lnTo>
                    <a:pt x="102946" y="3340"/>
                  </a:lnTo>
                  <a:lnTo>
                    <a:pt x="103162" y="0"/>
                  </a:lnTo>
                  <a:close/>
                </a:path>
              </a:pathLst>
            </a:custGeom>
            <a:solidFill>
              <a:srgbClr val="1E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88" name="object 2688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1339430" y="5264568"/>
              <a:ext cx="89750" cy="70382"/>
            </a:xfrm>
            <a:prstGeom prst="rect">
              <a:avLst/>
            </a:prstGeom>
          </p:spPr>
        </p:pic>
        <p:pic>
          <p:nvPicPr>
            <p:cNvPr id="2689" name="object 2689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274173" y="5254713"/>
              <a:ext cx="380032" cy="297238"/>
            </a:xfrm>
            <a:prstGeom prst="rect">
              <a:avLst/>
            </a:prstGeom>
          </p:spPr>
        </p:pic>
        <p:pic>
          <p:nvPicPr>
            <p:cNvPr id="2690" name="object 2690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535976" y="5356020"/>
              <a:ext cx="85356" cy="40856"/>
            </a:xfrm>
            <a:prstGeom prst="rect">
              <a:avLst/>
            </a:prstGeom>
          </p:spPr>
        </p:pic>
        <p:sp>
          <p:nvSpPr>
            <p:cNvPr id="2691" name="object 2691" descr=""/>
            <p:cNvSpPr/>
            <p:nvPr/>
          </p:nvSpPr>
          <p:spPr>
            <a:xfrm>
              <a:off x="1542719" y="5362472"/>
              <a:ext cx="71120" cy="31115"/>
            </a:xfrm>
            <a:custGeom>
              <a:avLst/>
              <a:gdLst/>
              <a:ahLst/>
              <a:cxnLst/>
              <a:rect l="l" t="t" r="r" b="b"/>
              <a:pathLst>
                <a:path w="71119" h="31114">
                  <a:moveTo>
                    <a:pt x="4762" y="6946"/>
                  </a:moveTo>
                  <a:lnTo>
                    <a:pt x="4749" y="6616"/>
                  </a:lnTo>
                  <a:lnTo>
                    <a:pt x="4419" y="6527"/>
                  </a:lnTo>
                  <a:lnTo>
                    <a:pt x="3200" y="6235"/>
                  </a:lnTo>
                  <a:lnTo>
                    <a:pt x="2019" y="6235"/>
                  </a:lnTo>
                  <a:lnTo>
                    <a:pt x="812" y="6591"/>
                  </a:lnTo>
                  <a:lnTo>
                    <a:pt x="0" y="6819"/>
                  </a:lnTo>
                  <a:lnTo>
                    <a:pt x="241" y="7721"/>
                  </a:lnTo>
                  <a:lnTo>
                    <a:pt x="1054" y="7493"/>
                  </a:lnTo>
                  <a:lnTo>
                    <a:pt x="1917" y="7239"/>
                  </a:lnTo>
                  <a:lnTo>
                    <a:pt x="2781" y="7213"/>
                  </a:lnTo>
                  <a:lnTo>
                    <a:pt x="3975" y="7493"/>
                  </a:lnTo>
                  <a:lnTo>
                    <a:pt x="4381" y="7454"/>
                  </a:lnTo>
                  <a:lnTo>
                    <a:pt x="4597" y="7175"/>
                  </a:lnTo>
                  <a:lnTo>
                    <a:pt x="4762" y="6946"/>
                  </a:lnTo>
                  <a:close/>
                </a:path>
                <a:path w="71119" h="31114">
                  <a:moveTo>
                    <a:pt x="6515" y="9601"/>
                  </a:moveTo>
                  <a:lnTo>
                    <a:pt x="6197" y="9563"/>
                  </a:lnTo>
                  <a:lnTo>
                    <a:pt x="4838" y="9385"/>
                  </a:lnTo>
                  <a:lnTo>
                    <a:pt x="3505" y="9664"/>
                  </a:lnTo>
                  <a:lnTo>
                    <a:pt x="1689" y="11023"/>
                  </a:lnTo>
                  <a:lnTo>
                    <a:pt x="2806" y="11239"/>
                  </a:lnTo>
                  <a:lnTo>
                    <a:pt x="3886" y="10426"/>
                  </a:lnTo>
                  <a:lnTo>
                    <a:pt x="4584" y="10198"/>
                  </a:lnTo>
                  <a:lnTo>
                    <a:pt x="5689" y="10350"/>
                  </a:lnTo>
                  <a:lnTo>
                    <a:pt x="6121" y="10299"/>
                  </a:lnTo>
                  <a:lnTo>
                    <a:pt x="6489" y="9867"/>
                  </a:lnTo>
                  <a:lnTo>
                    <a:pt x="6515" y="9601"/>
                  </a:lnTo>
                  <a:close/>
                </a:path>
                <a:path w="71119" h="31114">
                  <a:moveTo>
                    <a:pt x="6934" y="13157"/>
                  </a:moveTo>
                  <a:lnTo>
                    <a:pt x="6616" y="13144"/>
                  </a:lnTo>
                  <a:lnTo>
                    <a:pt x="5168" y="13068"/>
                  </a:lnTo>
                  <a:lnTo>
                    <a:pt x="3733" y="13550"/>
                  </a:lnTo>
                  <a:lnTo>
                    <a:pt x="2514" y="14859"/>
                  </a:lnTo>
                  <a:lnTo>
                    <a:pt x="3060" y="14909"/>
                  </a:lnTo>
                  <a:lnTo>
                    <a:pt x="3352" y="14909"/>
                  </a:lnTo>
                  <a:lnTo>
                    <a:pt x="3746" y="14782"/>
                  </a:lnTo>
                  <a:lnTo>
                    <a:pt x="4445" y="14033"/>
                  </a:lnTo>
                  <a:lnTo>
                    <a:pt x="5016" y="13703"/>
                  </a:lnTo>
                  <a:lnTo>
                    <a:pt x="6045" y="13766"/>
                  </a:lnTo>
                  <a:lnTo>
                    <a:pt x="6515" y="13716"/>
                  </a:lnTo>
                  <a:lnTo>
                    <a:pt x="6858" y="13335"/>
                  </a:lnTo>
                  <a:lnTo>
                    <a:pt x="6934" y="13157"/>
                  </a:lnTo>
                  <a:close/>
                </a:path>
                <a:path w="71119" h="31114">
                  <a:moveTo>
                    <a:pt x="8166" y="17233"/>
                  </a:moveTo>
                  <a:lnTo>
                    <a:pt x="7391" y="17043"/>
                  </a:lnTo>
                  <a:lnTo>
                    <a:pt x="6057" y="16713"/>
                  </a:lnTo>
                  <a:lnTo>
                    <a:pt x="4749" y="16827"/>
                  </a:lnTo>
                  <a:lnTo>
                    <a:pt x="2654" y="17741"/>
                  </a:lnTo>
                  <a:lnTo>
                    <a:pt x="3403" y="18326"/>
                  </a:lnTo>
                  <a:lnTo>
                    <a:pt x="4051" y="18059"/>
                  </a:lnTo>
                  <a:lnTo>
                    <a:pt x="4889" y="17691"/>
                  </a:lnTo>
                  <a:lnTo>
                    <a:pt x="5727" y="17640"/>
                  </a:lnTo>
                  <a:lnTo>
                    <a:pt x="7112" y="17983"/>
                  </a:lnTo>
                  <a:lnTo>
                    <a:pt x="8166" y="17233"/>
                  </a:lnTo>
                  <a:close/>
                </a:path>
                <a:path w="71119" h="31114">
                  <a:moveTo>
                    <a:pt x="8610" y="20091"/>
                  </a:moveTo>
                  <a:lnTo>
                    <a:pt x="7962" y="20027"/>
                  </a:lnTo>
                  <a:lnTo>
                    <a:pt x="6680" y="19900"/>
                  </a:lnTo>
                  <a:lnTo>
                    <a:pt x="5346" y="20256"/>
                  </a:lnTo>
                  <a:lnTo>
                    <a:pt x="4292" y="21005"/>
                  </a:lnTo>
                  <a:lnTo>
                    <a:pt x="3771" y="21386"/>
                  </a:lnTo>
                  <a:lnTo>
                    <a:pt x="5080" y="21209"/>
                  </a:lnTo>
                  <a:lnTo>
                    <a:pt x="5308" y="21031"/>
                  </a:lnTo>
                  <a:lnTo>
                    <a:pt x="5867" y="20637"/>
                  </a:lnTo>
                  <a:lnTo>
                    <a:pt x="6413" y="20485"/>
                  </a:lnTo>
                  <a:lnTo>
                    <a:pt x="7378" y="20586"/>
                  </a:lnTo>
                  <a:lnTo>
                    <a:pt x="8610" y="20091"/>
                  </a:lnTo>
                  <a:close/>
                </a:path>
                <a:path w="71119" h="31114">
                  <a:moveTo>
                    <a:pt x="9461" y="22567"/>
                  </a:moveTo>
                  <a:lnTo>
                    <a:pt x="7315" y="22771"/>
                  </a:lnTo>
                  <a:lnTo>
                    <a:pt x="6273" y="23241"/>
                  </a:lnTo>
                  <a:lnTo>
                    <a:pt x="5270" y="24193"/>
                  </a:lnTo>
                  <a:lnTo>
                    <a:pt x="5181" y="24434"/>
                  </a:lnTo>
                  <a:lnTo>
                    <a:pt x="5321" y="24549"/>
                  </a:lnTo>
                  <a:lnTo>
                    <a:pt x="5562" y="24777"/>
                  </a:lnTo>
                  <a:lnTo>
                    <a:pt x="6096" y="25285"/>
                  </a:lnTo>
                  <a:lnTo>
                    <a:pt x="7353" y="24739"/>
                  </a:lnTo>
                  <a:lnTo>
                    <a:pt x="6896" y="24320"/>
                  </a:lnTo>
                  <a:lnTo>
                    <a:pt x="6769" y="24206"/>
                  </a:lnTo>
                  <a:lnTo>
                    <a:pt x="7264" y="23850"/>
                  </a:lnTo>
                  <a:lnTo>
                    <a:pt x="7797" y="23634"/>
                  </a:lnTo>
                  <a:lnTo>
                    <a:pt x="8420" y="23583"/>
                  </a:lnTo>
                  <a:lnTo>
                    <a:pt x="9144" y="23507"/>
                  </a:lnTo>
                  <a:lnTo>
                    <a:pt x="9461" y="22567"/>
                  </a:lnTo>
                  <a:close/>
                </a:path>
                <a:path w="71119" h="31114">
                  <a:moveTo>
                    <a:pt x="10274" y="26162"/>
                  </a:moveTo>
                  <a:lnTo>
                    <a:pt x="10248" y="25819"/>
                  </a:lnTo>
                  <a:lnTo>
                    <a:pt x="9931" y="25730"/>
                  </a:lnTo>
                  <a:lnTo>
                    <a:pt x="8496" y="25349"/>
                  </a:lnTo>
                  <a:lnTo>
                    <a:pt x="7048" y="25615"/>
                  </a:lnTo>
                  <a:lnTo>
                    <a:pt x="5854" y="26504"/>
                  </a:lnTo>
                  <a:lnTo>
                    <a:pt x="5143" y="27051"/>
                  </a:lnTo>
                  <a:lnTo>
                    <a:pt x="6210" y="27533"/>
                  </a:lnTo>
                  <a:lnTo>
                    <a:pt x="6743" y="27139"/>
                  </a:lnTo>
                  <a:lnTo>
                    <a:pt x="7454" y="26593"/>
                  </a:lnTo>
                  <a:lnTo>
                    <a:pt x="8305" y="26403"/>
                  </a:lnTo>
                  <a:lnTo>
                    <a:pt x="9486" y="26720"/>
                  </a:lnTo>
                  <a:lnTo>
                    <a:pt x="9893" y="26670"/>
                  </a:lnTo>
                  <a:lnTo>
                    <a:pt x="10274" y="26162"/>
                  </a:lnTo>
                  <a:close/>
                </a:path>
                <a:path w="71119" h="31114">
                  <a:moveTo>
                    <a:pt x="11620" y="29044"/>
                  </a:moveTo>
                  <a:lnTo>
                    <a:pt x="9652" y="28854"/>
                  </a:lnTo>
                  <a:lnTo>
                    <a:pt x="8636" y="29133"/>
                  </a:lnTo>
                  <a:lnTo>
                    <a:pt x="7581" y="29959"/>
                  </a:lnTo>
                  <a:lnTo>
                    <a:pt x="7505" y="30378"/>
                  </a:lnTo>
                  <a:lnTo>
                    <a:pt x="9423" y="30861"/>
                  </a:lnTo>
                  <a:lnTo>
                    <a:pt x="9791" y="30378"/>
                  </a:lnTo>
                  <a:lnTo>
                    <a:pt x="10020" y="30099"/>
                  </a:lnTo>
                  <a:lnTo>
                    <a:pt x="10058" y="29959"/>
                  </a:lnTo>
                  <a:lnTo>
                    <a:pt x="9563" y="29857"/>
                  </a:lnTo>
                  <a:lnTo>
                    <a:pt x="10896" y="29959"/>
                  </a:lnTo>
                  <a:lnTo>
                    <a:pt x="10998" y="29832"/>
                  </a:lnTo>
                  <a:lnTo>
                    <a:pt x="11163" y="29616"/>
                  </a:lnTo>
                  <a:lnTo>
                    <a:pt x="11620" y="29044"/>
                  </a:lnTo>
                  <a:close/>
                </a:path>
                <a:path w="71119" h="31114">
                  <a:moveTo>
                    <a:pt x="15367" y="4559"/>
                  </a:moveTo>
                  <a:lnTo>
                    <a:pt x="13309" y="3962"/>
                  </a:lnTo>
                  <a:lnTo>
                    <a:pt x="11417" y="4356"/>
                  </a:lnTo>
                  <a:lnTo>
                    <a:pt x="9499" y="5791"/>
                  </a:lnTo>
                  <a:lnTo>
                    <a:pt x="10807" y="5613"/>
                  </a:lnTo>
                  <a:lnTo>
                    <a:pt x="11049" y="5435"/>
                  </a:lnTo>
                  <a:lnTo>
                    <a:pt x="11925" y="4775"/>
                  </a:lnTo>
                  <a:lnTo>
                    <a:pt x="12839" y="4660"/>
                  </a:lnTo>
                  <a:lnTo>
                    <a:pt x="14198" y="5054"/>
                  </a:lnTo>
                  <a:lnTo>
                    <a:pt x="15367" y="4559"/>
                  </a:lnTo>
                  <a:close/>
                </a:path>
                <a:path w="71119" h="31114">
                  <a:moveTo>
                    <a:pt x="17005" y="7404"/>
                  </a:moveTo>
                  <a:lnTo>
                    <a:pt x="14846" y="7048"/>
                  </a:lnTo>
                  <a:lnTo>
                    <a:pt x="13081" y="7378"/>
                  </a:lnTo>
                  <a:lnTo>
                    <a:pt x="11201" y="8382"/>
                  </a:lnTo>
                  <a:lnTo>
                    <a:pt x="11112" y="8610"/>
                  </a:lnTo>
                  <a:lnTo>
                    <a:pt x="11557" y="8978"/>
                  </a:lnTo>
                  <a:lnTo>
                    <a:pt x="12052" y="8788"/>
                  </a:lnTo>
                  <a:lnTo>
                    <a:pt x="12268" y="8674"/>
                  </a:lnTo>
                  <a:lnTo>
                    <a:pt x="13385" y="8064"/>
                  </a:lnTo>
                  <a:lnTo>
                    <a:pt x="14630" y="7886"/>
                  </a:lnTo>
                  <a:lnTo>
                    <a:pt x="16167" y="8140"/>
                  </a:lnTo>
                  <a:lnTo>
                    <a:pt x="16624" y="8089"/>
                  </a:lnTo>
                  <a:lnTo>
                    <a:pt x="16967" y="7645"/>
                  </a:lnTo>
                  <a:lnTo>
                    <a:pt x="17005" y="7404"/>
                  </a:lnTo>
                  <a:close/>
                </a:path>
                <a:path w="71119" h="31114">
                  <a:moveTo>
                    <a:pt x="17170" y="28994"/>
                  </a:moveTo>
                  <a:lnTo>
                    <a:pt x="14833" y="20701"/>
                  </a:lnTo>
                  <a:lnTo>
                    <a:pt x="11874" y="13271"/>
                  </a:lnTo>
                  <a:lnTo>
                    <a:pt x="7861" y="5626"/>
                  </a:lnTo>
                  <a:lnTo>
                    <a:pt x="6565" y="6045"/>
                  </a:lnTo>
                  <a:lnTo>
                    <a:pt x="6794" y="6477"/>
                  </a:lnTo>
                  <a:lnTo>
                    <a:pt x="10553" y="13627"/>
                  </a:lnTo>
                  <a:lnTo>
                    <a:pt x="13512" y="21056"/>
                  </a:lnTo>
                  <a:lnTo>
                    <a:pt x="15849" y="29349"/>
                  </a:lnTo>
                  <a:lnTo>
                    <a:pt x="17170" y="28994"/>
                  </a:lnTo>
                  <a:close/>
                </a:path>
                <a:path w="71119" h="31114">
                  <a:moveTo>
                    <a:pt x="17703" y="9906"/>
                  </a:moveTo>
                  <a:lnTo>
                    <a:pt x="17386" y="9906"/>
                  </a:lnTo>
                  <a:lnTo>
                    <a:pt x="16040" y="9956"/>
                  </a:lnTo>
                  <a:lnTo>
                    <a:pt x="13093" y="10045"/>
                  </a:lnTo>
                  <a:lnTo>
                    <a:pt x="12598" y="10083"/>
                  </a:lnTo>
                  <a:lnTo>
                    <a:pt x="12407" y="10287"/>
                  </a:lnTo>
                  <a:lnTo>
                    <a:pt x="12293" y="10426"/>
                  </a:lnTo>
                  <a:lnTo>
                    <a:pt x="12153" y="10566"/>
                  </a:lnTo>
                  <a:lnTo>
                    <a:pt x="12484" y="10553"/>
                  </a:lnTo>
                  <a:lnTo>
                    <a:pt x="13830" y="10515"/>
                  </a:lnTo>
                  <a:lnTo>
                    <a:pt x="15176" y="10464"/>
                  </a:lnTo>
                  <a:lnTo>
                    <a:pt x="16776" y="10414"/>
                  </a:lnTo>
                  <a:lnTo>
                    <a:pt x="17272" y="10375"/>
                  </a:lnTo>
                  <a:lnTo>
                    <a:pt x="17449" y="10172"/>
                  </a:lnTo>
                  <a:lnTo>
                    <a:pt x="17703" y="9906"/>
                  </a:lnTo>
                  <a:close/>
                </a:path>
                <a:path w="71119" h="31114">
                  <a:moveTo>
                    <a:pt x="18326" y="13487"/>
                  </a:moveTo>
                  <a:lnTo>
                    <a:pt x="16789" y="13030"/>
                  </a:lnTo>
                  <a:lnTo>
                    <a:pt x="15532" y="13208"/>
                  </a:lnTo>
                  <a:lnTo>
                    <a:pt x="14401" y="13792"/>
                  </a:lnTo>
                  <a:lnTo>
                    <a:pt x="14173" y="13919"/>
                  </a:lnTo>
                  <a:lnTo>
                    <a:pt x="14046" y="14058"/>
                  </a:lnTo>
                  <a:lnTo>
                    <a:pt x="14262" y="14224"/>
                  </a:lnTo>
                  <a:lnTo>
                    <a:pt x="14452" y="14389"/>
                  </a:lnTo>
                  <a:lnTo>
                    <a:pt x="15011" y="14185"/>
                  </a:lnTo>
                  <a:lnTo>
                    <a:pt x="15189" y="14084"/>
                  </a:lnTo>
                  <a:lnTo>
                    <a:pt x="15760" y="13779"/>
                  </a:lnTo>
                  <a:lnTo>
                    <a:pt x="16344" y="13792"/>
                  </a:lnTo>
                  <a:lnTo>
                    <a:pt x="16954" y="13982"/>
                  </a:lnTo>
                  <a:lnTo>
                    <a:pt x="17233" y="14058"/>
                  </a:lnTo>
                  <a:lnTo>
                    <a:pt x="17627" y="13995"/>
                  </a:lnTo>
                  <a:lnTo>
                    <a:pt x="18008" y="13754"/>
                  </a:lnTo>
                  <a:lnTo>
                    <a:pt x="18326" y="13487"/>
                  </a:lnTo>
                  <a:close/>
                </a:path>
                <a:path w="71119" h="31114">
                  <a:moveTo>
                    <a:pt x="20472" y="16738"/>
                  </a:moveTo>
                  <a:lnTo>
                    <a:pt x="15608" y="17068"/>
                  </a:lnTo>
                  <a:lnTo>
                    <a:pt x="15303" y="18008"/>
                  </a:lnTo>
                  <a:lnTo>
                    <a:pt x="16205" y="17945"/>
                  </a:lnTo>
                  <a:lnTo>
                    <a:pt x="18351" y="17792"/>
                  </a:lnTo>
                  <a:lnTo>
                    <a:pt x="20167" y="17678"/>
                  </a:lnTo>
                  <a:lnTo>
                    <a:pt x="20472" y="16738"/>
                  </a:lnTo>
                  <a:close/>
                </a:path>
                <a:path w="71119" h="31114">
                  <a:moveTo>
                    <a:pt x="22098" y="22606"/>
                  </a:moveTo>
                  <a:lnTo>
                    <a:pt x="20370" y="22390"/>
                  </a:lnTo>
                  <a:lnTo>
                    <a:pt x="18973" y="22707"/>
                  </a:lnTo>
                  <a:lnTo>
                    <a:pt x="17767" y="23469"/>
                  </a:lnTo>
                  <a:lnTo>
                    <a:pt x="17513" y="23622"/>
                  </a:lnTo>
                  <a:lnTo>
                    <a:pt x="17653" y="23685"/>
                  </a:lnTo>
                  <a:lnTo>
                    <a:pt x="18097" y="23825"/>
                  </a:lnTo>
                  <a:lnTo>
                    <a:pt x="18580" y="23622"/>
                  </a:lnTo>
                  <a:lnTo>
                    <a:pt x="18783" y="23495"/>
                  </a:lnTo>
                  <a:lnTo>
                    <a:pt x="19392" y="23114"/>
                  </a:lnTo>
                  <a:lnTo>
                    <a:pt x="19989" y="22987"/>
                  </a:lnTo>
                  <a:lnTo>
                    <a:pt x="20993" y="23114"/>
                  </a:lnTo>
                  <a:lnTo>
                    <a:pt x="21348" y="23050"/>
                  </a:lnTo>
                  <a:lnTo>
                    <a:pt x="21704" y="22860"/>
                  </a:lnTo>
                  <a:lnTo>
                    <a:pt x="22098" y="22606"/>
                  </a:lnTo>
                  <a:close/>
                </a:path>
                <a:path w="71119" h="31114">
                  <a:moveTo>
                    <a:pt x="22479" y="20294"/>
                  </a:moveTo>
                  <a:lnTo>
                    <a:pt x="20472" y="19685"/>
                  </a:lnTo>
                  <a:lnTo>
                    <a:pt x="18796" y="19748"/>
                  </a:lnTo>
                  <a:lnTo>
                    <a:pt x="17056" y="20281"/>
                  </a:lnTo>
                  <a:lnTo>
                    <a:pt x="16510" y="20421"/>
                  </a:lnTo>
                  <a:lnTo>
                    <a:pt x="16624" y="20815"/>
                  </a:lnTo>
                  <a:lnTo>
                    <a:pt x="17284" y="20650"/>
                  </a:lnTo>
                  <a:lnTo>
                    <a:pt x="18542" y="20269"/>
                  </a:lnTo>
                  <a:lnTo>
                    <a:pt x="19761" y="20320"/>
                  </a:lnTo>
                  <a:lnTo>
                    <a:pt x="21310" y="20777"/>
                  </a:lnTo>
                  <a:lnTo>
                    <a:pt x="22479" y="20294"/>
                  </a:lnTo>
                  <a:close/>
                </a:path>
                <a:path w="71119" h="31114">
                  <a:moveTo>
                    <a:pt x="24117" y="26466"/>
                  </a:moveTo>
                  <a:lnTo>
                    <a:pt x="23228" y="26390"/>
                  </a:lnTo>
                  <a:lnTo>
                    <a:pt x="22047" y="26301"/>
                  </a:lnTo>
                  <a:lnTo>
                    <a:pt x="20904" y="26441"/>
                  </a:lnTo>
                  <a:lnTo>
                    <a:pt x="19786" y="26822"/>
                  </a:lnTo>
                  <a:lnTo>
                    <a:pt x="18999" y="27101"/>
                  </a:lnTo>
                  <a:lnTo>
                    <a:pt x="19215" y="27978"/>
                  </a:lnTo>
                  <a:lnTo>
                    <a:pt x="20015" y="27698"/>
                  </a:lnTo>
                  <a:lnTo>
                    <a:pt x="20916" y="27381"/>
                  </a:lnTo>
                  <a:lnTo>
                    <a:pt x="21805" y="27254"/>
                  </a:lnTo>
                  <a:lnTo>
                    <a:pt x="22758" y="27330"/>
                  </a:lnTo>
                  <a:lnTo>
                    <a:pt x="23380" y="27368"/>
                  </a:lnTo>
                  <a:lnTo>
                    <a:pt x="24117" y="26466"/>
                  </a:lnTo>
                  <a:close/>
                </a:path>
                <a:path w="71119" h="31114">
                  <a:moveTo>
                    <a:pt x="30480" y="4254"/>
                  </a:moveTo>
                  <a:lnTo>
                    <a:pt x="29959" y="3987"/>
                  </a:lnTo>
                  <a:lnTo>
                    <a:pt x="28409" y="3200"/>
                  </a:lnTo>
                  <a:lnTo>
                    <a:pt x="26454" y="3683"/>
                  </a:lnTo>
                  <a:lnTo>
                    <a:pt x="25095" y="5181"/>
                  </a:lnTo>
                  <a:lnTo>
                    <a:pt x="25501" y="5283"/>
                  </a:lnTo>
                  <a:lnTo>
                    <a:pt x="25971" y="5321"/>
                  </a:lnTo>
                  <a:lnTo>
                    <a:pt x="26327" y="5168"/>
                  </a:lnTo>
                  <a:lnTo>
                    <a:pt x="27190" y="4229"/>
                  </a:lnTo>
                  <a:lnTo>
                    <a:pt x="28067" y="4191"/>
                  </a:lnTo>
                  <a:lnTo>
                    <a:pt x="29260" y="4787"/>
                  </a:lnTo>
                  <a:lnTo>
                    <a:pt x="30480" y="4254"/>
                  </a:lnTo>
                  <a:close/>
                </a:path>
                <a:path w="71119" h="31114">
                  <a:moveTo>
                    <a:pt x="31635" y="7251"/>
                  </a:moveTo>
                  <a:lnTo>
                    <a:pt x="30746" y="7175"/>
                  </a:lnTo>
                  <a:lnTo>
                    <a:pt x="29425" y="7061"/>
                  </a:lnTo>
                  <a:lnTo>
                    <a:pt x="28143" y="7429"/>
                  </a:lnTo>
                  <a:lnTo>
                    <a:pt x="26403" y="8826"/>
                  </a:lnTo>
                  <a:lnTo>
                    <a:pt x="27470" y="9271"/>
                  </a:lnTo>
                  <a:lnTo>
                    <a:pt x="28663" y="8318"/>
                  </a:lnTo>
                  <a:lnTo>
                    <a:pt x="29413" y="8051"/>
                  </a:lnTo>
                  <a:lnTo>
                    <a:pt x="30924" y="8191"/>
                  </a:lnTo>
                  <a:lnTo>
                    <a:pt x="31635" y="7251"/>
                  </a:lnTo>
                  <a:close/>
                </a:path>
                <a:path w="71119" h="31114">
                  <a:moveTo>
                    <a:pt x="32524" y="11645"/>
                  </a:moveTo>
                  <a:lnTo>
                    <a:pt x="31965" y="11391"/>
                  </a:lnTo>
                  <a:lnTo>
                    <a:pt x="30772" y="10845"/>
                  </a:lnTo>
                  <a:lnTo>
                    <a:pt x="29438" y="10998"/>
                  </a:lnTo>
                  <a:lnTo>
                    <a:pt x="28321" y="11671"/>
                  </a:lnTo>
                  <a:lnTo>
                    <a:pt x="27559" y="12141"/>
                  </a:lnTo>
                  <a:lnTo>
                    <a:pt x="28702" y="12357"/>
                  </a:lnTo>
                  <a:lnTo>
                    <a:pt x="29718" y="11747"/>
                  </a:lnTo>
                  <a:lnTo>
                    <a:pt x="30314" y="11772"/>
                  </a:lnTo>
                  <a:lnTo>
                    <a:pt x="30911" y="12052"/>
                  </a:lnTo>
                  <a:lnTo>
                    <a:pt x="31318" y="12230"/>
                  </a:lnTo>
                  <a:lnTo>
                    <a:pt x="32524" y="11645"/>
                  </a:lnTo>
                  <a:close/>
                </a:path>
                <a:path w="71119" h="31114">
                  <a:moveTo>
                    <a:pt x="33921" y="14490"/>
                  </a:moveTo>
                  <a:lnTo>
                    <a:pt x="33032" y="14414"/>
                  </a:lnTo>
                  <a:lnTo>
                    <a:pt x="31788" y="14300"/>
                  </a:lnTo>
                  <a:lnTo>
                    <a:pt x="30594" y="14770"/>
                  </a:lnTo>
                  <a:lnTo>
                    <a:pt x="29298" y="16421"/>
                  </a:lnTo>
                  <a:lnTo>
                    <a:pt x="30556" y="16637"/>
                  </a:lnTo>
                  <a:lnTo>
                    <a:pt x="30924" y="16154"/>
                  </a:lnTo>
                  <a:lnTo>
                    <a:pt x="31356" y="15608"/>
                  </a:lnTo>
                  <a:lnTo>
                    <a:pt x="31877" y="15316"/>
                  </a:lnTo>
                  <a:lnTo>
                    <a:pt x="33223" y="15443"/>
                  </a:lnTo>
                  <a:lnTo>
                    <a:pt x="33921" y="14490"/>
                  </a:lnTo>
                  <a:close/>
                </a:path>
                <a:path w="71119" h="31114">
                  <a:moveTo>
                    <a:pt x="34607" y="18478"/>
                  </a:moveTo>
                  <a:lnTo>
                    <a:pt x="33718" y="18364"/>
                  </a:lnTo>
                  <a:lnTo>
                    <a:pt x="32512" y="18211"/>
                  </a:lnTo>
                  <a:lnTo>
                    <a:pt x="31381" y="18592"/>
                  </a:lnTo>
                  <a:lnTo>
                    <a:pt x="30238" y="19608"/>
                  </a:lnTo>
                  <a:lnTo>
                    <a:pt x="30391" y="19875"/>
                  </a:lnTo>
                  <a:lnTo>
                    <a:pt x="30949" y="20091"/>
                  </a:lnTo>
                  <a:lnTo>
                    <a:pt x="31343" y="19926"/>
                  </a:lnTo>
                  <a:lnTo>
                    <a:pt x="31572" y="19710"/>
                  </a:lnTo>
                  <a:lnTo>
                    <a:pt x="32054" y="19291"/>
                  </a:lnTo>
                  <a:lnTo>
                    <a:pt x="32600" y="19164"/>
                  </a:lnTo>
                  <a:lnTo>
                    <a:pt x="33832" y="19316"/>
                  </a:lnTo>
                  <a:lnTo>
                    <a:pt x="34607" y="18478"/>
                  </a:lnTo>
                  <a:close/>
                </a:path>
                <a:path w="71119" h="31114">
                  <a:moveTo>
                    <a:pt x="35255" y="21894"/>
                  </a:moveTo>
                  <a:lnTo>
                    <a:pt x="35077" y="21780"/>
                  </a:lnTo>
                  <a:lnTo>
                    <a:pt x="34810" y="21805"/>
                  </a:lnTo>
                  <a:lnTo>
                    <a:pt x="33553" y="21894"/>
                  </a:lnTo>
                  <a:lnTo>
                    <a:pt x="32385" y="22237"/>
                  </a:lnTo>
                  <a:lnTo>
                    <a:pt x="30568" y="23406"/>
                  </a:lnTo>
                  <a:lnTo>
                    <a:pt x="31737" y="23507"/>
                  </a:lnTo>
                  <a:lnTo>
                    <a:pt x="32791" y="22821"/>
                  </a:lnTo>
                  <a:lnTo>
                    <a:pt x="33477" y="22555"/>
                  </a:lnTo>
                  <a:lnTo>
                    <a:pt x="34277" y="22491"/>
                  </a:lnTo>
                  <a:lnTo>
                    <a:pt x="34518" y="22479"/>
                  </a:lnTo>
                  <a:lnTo>
                    <a:pt x="35052" y="22415"/>
                  </a:lnTo>
                  <a:lnTo>
                    <a:pt x="35255" y="21894"/>
                  </a:lnTo>
                  <a:close/>
                </a:path>
                <a:path w="71119" h="31114">
                  <a:moveTo>
                    <a:pt x="36499" y="26162"/>
                  </a:moveTo>
                  <a:lnTo>
                    <a:pt x="36182" y="26136"/>
                  </a:lnTo>
                  <a:lnTo>
                    <a:pt x="35090" y="26047"/>
                  </a:lnTo>
                  <a:lnTo>
                    <a:pt x="34023" y="26276"/>
                  </a:lnTo>
                  <a:lnTo>
                    <a:pt x="32334" y="27305"/>
                  </a:lnTo>
                  <a:lnTo>
                    <a:pt x="33515" y="27355"/>
                  </a:lnTo>
                  <a:lnTo>
                    <a:pt x="33870" y="27127"/>
                  </a:lnTo>
                  <a:lnTo>
                    <a:pt x="34353" y="26835"/>
                  </a:lnTo>
                  <a:lnTo>
                    <a:pt x="34785" y="26720"/>
                  </a:lnTo>
                  <a:lnTo>
                    <a:pt x="35344" y="26771"/>
                  </a:lnTo>
                  <a:lnTo>
                    <a:pt x="35623" y="26784"/>
                  </a:lnTo>
                  <a:lnTo>
                    <a:pt x="36080" y="26733"/>
                  </a:lnTo>
                  <a:lnTo>
                    <a:pt x="36283" y="26517"/>
                  </a:lnTo>
                  <a:lnTo>
                    <a:pt x="36436" y="26339"/>
                  </a:lnTo>
                  <a:lnTo>
                    <a:pt x="36499" y="26162"/>
                  </a:lnTo>
                  <a:close/>
                </a:path>
                <a:path w="71119" h="31114">
                  <a:moveTo>
                    <a:pt x="41452" y="27508"/>
                  </a:moveTo>
                  <a:lnTo>
                    <a:pt x="39458" y="20586"/>
                  </a:lnTo>
                  <a:lnTo>
                    <a:pt x="37452" y="14198"/>
                  </a:lnTo>
                  <a:lnTo>
                    <a:pt x="35318" y="7835"/>
                  </a:lnTo>
                  <a:lnTo>
                    <a:pt x="32880" y="1041"/>
                  </a:lnTo>
                  <a:lnTo>
                    <a:pt x="31559" y="1435"/>
                  </a:lnTo>
                  <a:lnTo>
                    <a:pt x="31724" y="1866"/>
                  </a:lnTo>
                  <a:lnTo>
                    <a:pt x="33997" y="8178"/>
                  </a:lnTo>
                  <a:lnTo>
                    <a:pt x="36131" y="14541"/>
                  </a:lnTo>
                  <a:lnTo>
                    <a:pt x="38138" y="20942"/>
                  </a:lnTo>
                  <a:lnTo>
                    <a:pt x="40132" y="27863"/>
                  </a:lnTo>
                  <a:lnTo>
                    <a:pt x="41452" y="27508"/>
                  </a:lnTo>
                  <a:close/>
                </a:path>
                <a:path w="71119" h="31114">
                  <a:moveTo>
                    <a:pt x="41973" y="5803"/>
                  </a:moveTo>
                  <a:lnTo>
                    <a:pt x="40360" y="5181"/>
                  </a:lnTo>
                  <a:lnTo>
                    <a:pt x="38950" y="5346"/>
                  </a:lnTo>
                  <a:lnTo>
                    <a:pt x="37007" y="6565"/>
                  </a:lnTo>
                  <a:lnTo>
                    <a:pt x="38150" y="6781"/>
                  </a:lnTo>
                  <a:lnTo>
                    <a:pt x="38595" y="6502"/>
                  </a:lnTo>
                  <a:lnTo>
                    <a:pt x="39243" y="6096"/>
                  </a:lnTo>
                  <a:lnTo>
                    <a:pt x="39916" y="6070"/>
                  </a:lnTo>
                  <a:lnTo>
                    <a:pt x="40906" y="6451"/>
                  </a:lnTo>
                  <a:lnTo>
                    <a:pt x="41300" y="6400"/>
                  </a:lnTo>
                  <a:lnTo>
                    <a:pt x="41706" y="6121"/>
                  </a:lnTo>
                  <a:lnTo>
                    <a:pt x="41973" y="5803"/>
                  </a:lnTo>
                  <a:close/>
                </a:path>
                <a:path w="71119" h="31114">
                  <a:moveTo>
                    <a:pt x="42341" y="2692"/>
                  </a:moveTo>
                  <a:lnTo>
                    <a:pt x="39966" y="1663"/>
                  </a:lnTo>
                  <a:lnTo>
                    <a:pt x="37884" y="1879"/>
                  </a:lnTo>
                  <a:lnTo>
                    <a:pt x="35420" y="3390"/>
                  </a:lnTo>
                  <a:lnTo>
                    <a:pt x="36576" y="3543"/>
                  </a:lnTo>
                  <a:lnTo>
                    <a:pt x="36995" y="3289"/>
                  </a:lnTo>
                  <a:lnTo>
                    <a:pt x="38176" y="2565"/>
                  </a:lnTo>
                  <a:lnTo>
                    <a:pt x="39497" y="2540"/>
                  </a:lnTo>
                  <a:lnTo>
                    <a:pt x="41135" y="3251"/>
                  </a:lnTo>
                  <a:lnTo>
                    <a:pt x="42341" y="2692"/>
                  </a:lnTo>
                  <a:close/>
                </a:path>
                <a:path w="71119" h="31114">
                  <a:moveTo>
                    <a:pt x="42672" y="8826"/>
                  </a:moveTo>
                  <a:lnTo>
                    <a:pt x="42354" y="8801"/>
                  </a:lnTo>
                  <a:lnTo>
                    <a:pt x="41109" y="8724"/>
                  </a:lnTo>
                  <a:lnTo>
                    <a:pt x="39916" y="8978"/>
                  </a:lnTo>
                  <a:lnTo>
                    <a:pt x="38061" y="10033"/>
                  </a:lnTo>
                  <a:lnTo>
                    <a:pt x="39243" y="10109"/>
                  </a:lnTo>
                  <a:lnTo>
                    <a:pt x="39624" y="9893"/>
                  </a:lnTo>
                  <a:lnTo>
                    <a:pt x="40220" y="9550"/>
                  </a:lnTo>
                  <a:lnTo>
                    <a:pt x="40830" y="9398"/>
                  </a:lnTo>
                  <a:lnTo>
                    <a:pt x="41795" y="9474"/>
                  </a:lnTo>
                  <a:lnTo>
                    <a:pt x="42252" y="9423"/>
                  </a:lnTo>
                  <a:lnTo>
                    <a:pt x="42608" y="9029"/>
                  </a:lnTo>
                  <a:lnTo>
                    <a:pt x="42672" y="8826"/>
                  </a:lnTo>
                  <a:close/>
                </a:path>
                <a:path w="71119" h="31114">
                  <a:moveTo>
                    <a:pt x="42824" y="12585"/>
                  </a:moveTo>
                  <a:lnTo>
                    <a:pt x="42646" y="11950"/>
                  </a:lnTo>
                  <a:lnTo>
                    <a:pt x="41859" y="12141"/>
                  </a:lnTo>
                  <a:lnTo>
                    <a:pt x="38773" y="12865"/>
                  </a:lnTo>
                  <a:lnTo>
                    <a:pt x="38938" y="13500"/>
                  </a:lnTo>
                  <a:lnTo>
                    <a:pt x="39738" y="13309"/>
                  </a:lnTo>
                  <a:lnTo>
                    <a:pt x="42824" y="12585"/>
                  </a:lnTo>
                  <a:close/>
                </a:path>
                <a:path w="71119" h="31114">
                  <a:moveTo>
                    <a:pt x="44018" y="18135"/>
                  </a:moveTo>
                  <a:lnTo>
                    <a:pt x="42405" y="18008"/>
                  </a:lnTo>
                  <a:lnTo>
                    <a:pt x="41046" y="18440"/>
                  </a:lnTo>
                  <a:lnTo>
                    <a:pt x="40119" y="19367"/>
                  </a:lnTo>
                  <a:lnTo>
                    <a:pt x="39916" y="19583"/>
                  </a:lnTo>
                  <a:lnTo>
                    <a:pt x="40436" y="19596"/>
                  </a:lnTo>
                  <a:lnTo>
                    <a:pt x="40716" y="19583"/>
                  </a:lnTo>
                  <a:lnTo>
                    <a:pt x="41122" y="19481"/>
                  </a:lnTo>
                  <a:lnTo>
                    <a:pt x="41325" y="19278"/>
                  </a:lnTo>
                  <a:lnTo>
                    <a:pt x="41770" y="18834"/>
                  </a:lnTo>
                  <a:lnTo>
                    <a:pt x="42214" y="18605"/>
                  </a:lnTo>
                  <a:lnTo>
                    <a:pt x="43103" y="18681"/>
                  </a:lnTo>
                  <a:lnTo>
                    <a:pt x="43599" y="18605"/>
                  </a:lnTo>
                  <a:lnTo>
                    <a:pt x="43942" y="18249"/>
                  </a:lnTo>
                  <a:close/>
                </a:path>
                <a:path w="71119" h="31114">
                  <a:moveTo>
                    <a:pt x="44323" y="15544"/>
                  </a:moveTo>
                  <a:lnTo>
                    <a:pt x="42506" y="14960"/>
                  </a:lnTo>
                  <a:lnTo>
                    <a:pt x="40855" y="15290"/>
                  </a:lnTo>
                  <a:lnTo>
                    <a:pt x="39573" y="16116"/>
                  </a:lnTo>
                  <a:lnTo>
                    <a:pt x="39039" y="16446"/>
                  </a:lnTo>
                  <a:lnTo>
                    <a:pt x="40347" y="16256"/>
                  </a:lnTo>
                  <a:lnTo>
                    <a:pt x="40576" y="16116"/>
                  </a:lnTo>
                  <a:lnTo>
                    <a:pt x="41325" y="15633"/>
                  </a:lnTo>
                  <a:lnTo>
                    <a:pt x="42062" y="15659"/>
                  </a:lnTo>
                  <a:lnTo>
                    <a:pt x="43167" y="16014"/>
                  </a:lnTo>
                  <a:lnTo>
                    <a:pt x="44323" y="15544"/>
                  </a:lnTo>
                  <a:close/>
                </a:path>
                <a:path w="71119" h="31114">
                  <a:moveTo>
                    <a:pt x="46532" y="20828"/>
                  </a:moveTo>
                  <a:lnTo>
                    <a:pt x="44564" y="20142"/>
                  </a:lnTo>
                  <a:lnTo>
                    <a:pt x="42799" y="20574"/>
                  </a:lnTo>
                  <a:lnTo>
                    <a:pt x="41351" y="21844"/>
                  </a:lnTo>
                  <a:lnTo>
                    <a:pt x="41795" y="21894"/>
                  </a:lnTo>
                  <a:lnTo>
                    <a:pt x="42214" y="21894"/>
                  </a:lnTo>
                  <a:lnTo>
                    <a:pt x="42570" y="21767"/>
                  </a:lnTo>
                  <a:lnTo>
                    <a:pt x="42799" y="21564"/>
                  </a:lnTo>
                  <a:lnTo>
                    <a:pt x="43472" y="20980"/>
                  </a:lnTo>
                  <a:lnTo>
                    <a:pt x="44208" y="20942"/>
                  </a:lnTo>
                  <a:lnTo>
                    <a:pt x="45339" y="21336"/>
                  </a:lnTo>
                  <a:lnTo>
                    <a:pt x="46532" y="20828"/>
                  </a:lnTo>
                  <a:close/>
                </a:path>
                <a:path w="71119" h="31114">
                  <a:moveTo>
                    <a:pt x="47523" y="24625"/>
                  </a:moveTo>
                  <a:lnTo>
                    <a:pt x="47498" y="24295"/>
                  </a:lnTo>
                  <a:lnTo>
                    <a:pt x="47180" y="24218"/>
                  </a:lnTo>
                  <a:lnTo>
                    <a:pt x="45885" y="23863"/>
                  </a:lnTo>
                  <a:lnTo>
                    <a:pt x="44615" y="23837"/>
                  </a:lnTo>
                  <a:lnTo>
                    <a:pt x="43307" y="24117"/>
                  </a:lnTo>
                  <a:lnTo>
                    <a:pt x="42468" y="24307"/>
                  </a:lnTo>
                  <a:lnTo>
                    <a:pt x="42722" y="25209"/>
                  </a:lnTo>
                  <a:lnTo>
                    <a:pt x="43548" y="25031"/>
                  </a:lnTo>
                  <a:lnTo>
                    <a:pt x="44513" y="24815"/>
                  </a:lnTo>
                  <a:lnTo>
                    <a:pt x="45466" y="24853"/>
                  </a:lnTo>
                  <a:lnTo>
                    <a:pt x="46418" y="25107"/>
                  </a:lnTo>
                  <a:lnTo>
                    <a:pt x="46723" y="25196"/>
                  </a:lnTo>
                  <a:lnTo>
                    <a:pt x="47142" y="25133"/>
                  </a:lnTo>
                  <a:lnTo>
                    <a:pt x="47345" y="24853"/>
                  </a:lnTo>
                  <a:lnTo>
                    <a:pt x="47523" y="24625"/>
                  </a:lnTo>
                  <a:close/>
                </a:path>
                <a:path w="71119" h="31114">
                  <a:moveTo>
                    <a:pt x="55003" y="2717"/>
                  </a:moveTo>
                  <a:lnTo>
                    <a:pt x="54775" y="2590"/>
                  </a:lnTo>
                  <a:lnTo>
                    <a:pt x="53365" y="1828"/>
                  </a:lnTo>
                  <a:lnTo>
                    <a:pt x="51625" y="2171"/>
                  </a:lnTo>
                  <a:lnTo>
                    <a:pt x="50431" y="3187"/>
                  </a:lnTo>
                  <a:lnTo>
                    <a:pt x="50190" y="3403"/>
                  </a:lnTo>
                  <a:lnTo>
                    <a:pt x="50647" y="3454"/>
                  </a:lnTo>
                  <a:lnTo>
                    <a:pt x="51066" y="3454"/>
                  </a:lnTo>
                  <a:lnTo>
                    <a:pt x="51409" y="3327"/>
                  </a:lnTo>
                  <a:lnTo>
                    <a:pt x="51638" y="3124"/>
                  </a:lnTo>
                  <a:lnTo>
                    <a:pt x="52209" y="2641"/>
                  </a:lnTo>
                  <a:lnTo>
                    <a:pt x="52908" y="2730"/>
                  </a:lnTo>
                  <a:lnTo>
                    <a:pt x="53784" y="3200"/>
                  </a:lnTo>
                  <a:lnTo>
                    <a:pt x="54140" y="3111"/>
                  </a:lnTo>
                  <a:lnTo>
                    <a:pt x="54457" y="2984"/>
                  </a:lnTo>
                  <a:lnTo>
                    <a:pt x="55003" y="2717"/>
                  </a:lnTo>
                  <a:close/>
                </a:path>
                <a:path w="71119" h="31114">
                  <a:moveTo>
                    <a:pt x="55486" y="5715"/>
                  </a:moveTo>
                  <a:lnTo>
                    <a:pt x="54952" y="5473"/>
                  </a:lnTo>
                  <a:lnTo>
                    <a:pt x="53682" y="4914"/>
                  </a:lnTo>
                  <a:lnTo>
                    <a:pt x="52095" y="5334"/>
                  </a:lnTo>
                  <a:lnTo>
                    <a:pt x="51257" y="6413"/>
                  </a:lnTo>
                  <a:lnTo>
                    <a:pt x="50901" y="6858"/>
                  </a:lnTo>
                  <a:lnTo>
                    <a:pt x="52222" y="6756"/>
                  </a:lnTo>
                  <a:lnTo>
                    <a:pt x="52870" y="5930"/>
                  </a:lnTo>
                  <a:lnTo>
                    <a:pt x="53327" y="5842"/>
                  </a:lnTo>
                  <a:lnTo>
                    <a:pt x="54267" y="6261"/>
                  </a:lnTo>
                  <a:lnTo>
                    <a:pt x="55486" y="5715"/>
                  </a:lnTo>
                  <a:close/>
                </a:path>
                <a:path w="71119" h="31114">
                  <a:moveTo>
                    <a:pt x="55549" y="7962"/>
                  </a:moveTo>
                  <a:lnTo>
                    <a:pt x="55232" y="7861"/>
                  </a:lnTo>
                  <a:lnTo>
                    <a:pt x="53962" y="7429"/>
                  </a:lnTo>
                  <a:lnTo>
                    <a:pt x="52336" y="7886"/>
                  </a:lnTo>
                  <a:lnTo>
                    <a:pt x="51384" y="9652"/>
                  </a:lnTo>
                  <a:lnTo>
                    <a:pt x="52705" y="9499"/>
                  </a:lnTo>
                  <a:lnTo>
                    <a:pt x="52895" y="9131"/>
                  </a:lnTo>
                  <a:lnTo>
                    <a:pt x="53174" y="8623"/>
                  </a:lnTo>
                  <a:lnTo>
                    <a:pt x="53568" y="8280"/>
                  </a:lnTo>
                  <a:lnTo>
                    <a:pt x="54470" y="8585"/>
                  </a:lnTo>
                  <a:lnTo>
                    <a:pt x="54851" y="8534"/>
                  </a:lnTo>
                  <a:lnTo>
                    <a:pt x="55105" y="8356"/>
                  </a:lnTo>
                  <a:lnTo>
                    <a:pt x="55245" y="8267"/>
                  </a:lnTo>
                  <a:lnTo>
                    <a:pt x="55549" y="7962"/>
                  </a:lnTo>
                  <a:close/>
                </a:path>
                <a:path w="71119" h="31114">
                  <a:moveTo>
                    <a:pt x="56718" y="10820"/>
                  </a:moveTo>
                  <a:lnTo>
                    <a:pt x="56159" y="10553"/>
                  </a:lnTo>
                  <a:lnTo>
                    <a:pt x="54851" y="9931"/>
                  </a:lnTo>
                  <a:lnTo>
                    <a:pt x="53314" y="10109"/>
                  </a:lnTo>
                  <a:lnTo>
                    <a:pt x="51384" y="11404"/>
                  </a:lnTo>
                  <a:lnTo>
                    <a:pt x="52514" y="11620"/>
                  </a:lnTo>
                  <a:lnTo>
                    <a:pt x="53644" y="10858"/>
                  </a:lnTo>
                  <a:lnTo>
                    <a:pt x="54368" y="10858"/>
                  </a:lnTo>
                  <a:lnTo>
                    <a:pt x="55511" y="11404"/>
                  </a:lnTo>
                  <a:lnTo>
                    <a:pt x="56718" y="10820"/>
                  </a:lnTo>
                  <a:close/>
                </a:path>
                <a:path w="71119" h="31114">
                  <a:moveTo>
                    <a:pt x="57162" y="15494"/>
                  </a:moveTo>
                  <a:lnTo>
                    <a:pt x="56845" y="15379"/>
                  </a:lnTo>
                  <a:lnTo>
                    <a:pt x="55892" y="15036"/>
                  </a:lnTo>
                  <a:lnTo>
                    <a:pt x="54851" y="15176"/>
                  </a:lnTo>
                  <a:lnTo>
                    <a:pt x="53301" y="16294"/>
                  </a:lnTo>
                  <a:lnTo>
                    <a:pt x="54432" y="16471"/>
                  </a:lnTo>
                  <a:lnTo>
                    <a:pt x="55156" y="15951"/>
                  </a:lnTo>
                  <a:lnTo>
                    <a:pt x="55422" y="15887"/>
                  </a:lnTo>
                  <a:lnTo>
                    <a:pt x="55791" y="16014"/>
                  </a:lnTo>
                  <a:lnTo>
                    <a:pt x="56083" y="16129"/>
                  </a:lnTo>
                  <a:lnTo>
                    <a:pt x="56464" y="16078"/>
                  </a:lnTo>
                  <a:lnTo>
                    <a:pt x="56730" y="15900"/>
                  </a:lnTo>
                  <a:lnTo>
                    <a:pt x="56870" y="15798"/>
                  </a:lnTo>
                  <a:lnTo>
                    <a:pt x="57162" y="15494"/>
                  </a:lnTo>
                  <a:close/>
                </a:path>
                <a:path w="71119" h="31114">
                  <a:moveTo>
                    <a:pt x="57556" y="12954"/>
                  </a:moveTo>
                  <a:lnTo>
                    <a:pt x="56870" y="12852"/>
                  </a:lnTo>
                  <a:lnTo>
                    <a:pt x="55689" y="12687"/>
                  </a:lnTo>
                  <a:lnTo>
                    <a:pt x="54444" y="13017"/>
                  </a:lnTo>
                  <a:lnTo>
                    <a:pt x="53517" y="13766"/>
                  </a:lnTo>
                  <a:lnTo>
                    <a:pt x="52971" y="14198"/>
                  </a:lnTo>
                  <a:lnTo>
                    <a:pt x="54279" y="14071"/>
                  </a:lnTo>
                  <a:lnTo>
                    <a:pt x="54546" y="13868"/>
                  </a:lnTo>
                  <a:lnTo>
                    <a:pt x="55003" y="13487"/>
                  </a:lnTo>
                  <a:lnTo>
                    <a:pt x="55435" y="13373"/>
                  </a:lnTo>
                  <a:lnTo>
                    <a:pt x="56032" y="13449"/>
                  </a:lnTo>
                  <a:lnTo>
                    <a:pt x="56362" y="13500"/>
                  </a:lnTo>
                  <a:lnTo>
                    <a:pt x="57556" y="12954"/>
                  </a:lnTo>
                  <a:close/>
                </a:path>
                <a:path w="71119" h="31114">
                  <a:moveTo>
                    <a:pt x="57594" y="18097"/>
                  </a:moveTo>
                  <a:lnTo>
                    <a:pt x="57416" y="17399"/>
                  </a:lnTo>
                  <a:lnTo>
                    <a:pt x="56616" y="17614"/>
                  </a:lnTo>
                  <a:lnTo>
                    <a:pt x="55943" y="17792"/>
                  </a:lnTo>
                  <a:lnTo>
                    <a:pt x="55270" y="17983"/>
                  </a:lnTo>
                  <a:lnTo>
                    <a:pt x="53809" y="18376"/>
                  </a:lnTo>
                  <a:lnTo>
                    <a:pt x="53987" y="19075"/>
                  </a:lnTo>
                  <a:lnTo>
                    <a:pt x="54787" y="18859"/>
                  </a:lnTo>
                  <a:lnTo>
                    <a:pt x="55460" y="18669"/>
                  </a:lnTo>
                  <a:lnTo>
                    <a:pt x="56807" y="18313"/>
                  </a:lnTo>
                  <a:lnTo>
                    <a:pt x="57594" y="18097"/>
                  </a:lnTo>
                  <a:close/>
                </a:path>
                <a:path w="71119" h="31114">
                  <a:moveTo>
                    <a:pt x="59626" y="20497"/>
                  </a:moveTo>
                  <a:lnTo>
                    <a:pt x="58864" y="20281"/>
                  </a:lnTo>
                  <a:lnTo>
                    <a:pt x="57607" y="19939"/>
                  </a:lnTo>
                  <a:lnTo>
                    <a:pt x="56324" y="20154"/>
                  </a:lnTo>
                  <a:lnTo>
                    <a:pt x="54991" y="20980"/>
                  </a:lnTo>
                  <a:lnTo>
                    <a:pt x="54889" y="21234"/>
                  </a:lnTo>
                  <a:lnTo>
                    <a:pt x="55130" y="21412"/>
                  </a:lnTo>
                  <a:lnTo>
                    <a:pt x="55359" y="21615"/>
                  </a:lnTo>
                  <a:lnTo>
                    <a:pt x="55841" y="21437"/>
                  </a:lnTo>
                  <a:lnTo>
                    <a:pt x="56070" y="21310"/>
                  </a:lnTo>
                  <a:lnTo>
                    <a:pt x="56705" y="20916"/>
                  </a:lnTo>
                  <a:lnTo>
                    <a:pt x="57353" y="20866"/>
                  </a:lnTo>
                  <a:lnTo>
                    <a:pt x="58547" y="21196"/>
                  </a:lnTo>
                  <a:lnTo>
                    <a:pt x="59626" y="20497"/>
                  </a:lnTo>
                  <a:close/>
                </a:path>
                <a:path w="71119" h="31114">
                  <a:moveTo>
                    <a:pt x="64312" y="342"/>
                  </a:moveTo>
                  <a:lnTo>
                    <a:pt x="63423" y="292"/>
                  </a:lnTo>
                  <a:lnTo>
                    <a:pt x="62141" y="203"/>
                  </a:lnTo>
                  <a:lnTo>
                    <a:pt x="60972" y="584"/>
                  </a:lnTo>
                  <a:lnTo>
                    <a:pt x="59944" y="1346"/>
                  </a:lnTo>
                  <a:lnTo>
                    <a:pt x="59690" y="1524"/>
                  </a:lnTo>
                  <a:lnTo>
                    <a:pt x="59842" y="1727"/>
                  </a:lnTo>
                  <a:lnTo>
                    <a:pt x="60363" y="1905"/>
                  </a:lnTo>
                  <a:lnTo>
                    <a:pt x="60769" y="1714"/>
                  </a:lnTo>
                  <a:lnTo>
                    <a:pt x="60998" y="1549"/>
                  </a:lnTo>
                  <a:lnTo>
                    <a:pt x="61582" y="1130"/>
                  </a:lnTo>
                  <a:lnTo>
                    <a:pt x="62191" y="977"/>
                  </a:lnTo>
                  <a:lnTo>
                    <a:pt x="62903" y="1028"/>
                  </a:lnTo>
                  <a:lnTo>
                    <a:pt x="63411" y="1054"/>
                  </a:lnTo>
                  <a:lnTo>
                    <a:pt x="64312" y="342"/>
                  </a:lnTo>
                  <a:close/>
                </a:path>
                <a:path w="71119" h="31114">
                  <a:moveTo>
                    <a:pt x="64414" y="23241"/>
                  </a:moveTo>
                  <a:lnTo>
                    <a:pt x="57467" y="0"/>
                  </a:lnTo>
                  <a:lnTo>
                    <a:pt x="56146" y="368"/>
                  </a:lnTo>
                  <a:lnTo>
                    <a:pt x="56273" y="800"/>
                  </a:lnTo>
                  <a:lnTo>
                    <a:pt x="63093" y="23609"/>
                  </a:lnTo>
                  <a:lnTo>
                    <a:pt x="64414" y="23241"/>
                  </a:lnTo>
                  <a:close/>
                </a:path>
                <a:path w="71119" h="31114">
                  <a:moveTo>
                    <a:pt x="65773" y="6400"/>
                  </a:moveTo>
                  <a:lnTo>
                    <a:pt x="64858" y="6451"/>
                  </a:lnTo>
                  <a:lnTo>
                    <a:pt x="63944" y="6489"/>
                  </a:lnTo>
                  <a:lnTo>
                    <a:pt x="63106" y="6769"/>
                  </a:lnTo>
                  <a:lnTo>
                    <a:pt x="61582" y="7747"/>
                  </a:lnTo>
                  <a:lnTo>
                    <a:pt x="62712" y="8001"/>
                  </a:lnTo>
                  <a:lnTo>
                    <a:pt x="63169" y="7708"/>
                  </a:lnTo>
                  <a:lnTo>
                    <a:pt x="63652" y="7404"/>
                  </a:lnTo>
                  <a:lnTo>
                    <a:pt x="64122" y="7264"/>
                  </a:lnTo>
                  <a:lnTo>
                    <a:pt x="65379" y="7200"/>
                  </a:lnTo>
                  <a:lnTo>
                    <a:pt x="65773" y="6400"/>
                  </a:lnTo>
                  <a:close/>
                </a:path>
                <a:path w="71119" h="31114">
                  <a:moveTo>
                    <a:pt x="65887" y="2794"/>
                  </a:moveTo>
                  <a:lnTo>
                    <a:pt x="64998" y="2705"/>
                  </a:lnTo>
                  <a:lnTo>
                    <a:pt x="63550" y="2578"/>
                  </a:lnTo>
                  <a:lnTo>
                    <a:pt x="62204" y="3098"/>
                  </a:lnTo>
                  <a:lnTo>
                    <a:pt x="61264" y="4203"/>
                  </a:lnTo>
                  <a:lnTo>
                    <a:pt x="60706" y="4838"/>
                  </a:lnTo>
                  <a:lnTo>
                    <a:pt x="61963" y="5118"/>
                  </a:lnTo>
                  <a:lnTo>
                    <a:pt x="62382" y="4635"/>
                  </a:lnTo>
                  <a:lnTo>
                    <a:pt x="62941" y="3987"/>
                  </a:lnTo>
                  <a:lnTo>
                    <a:pt x="63703" y="3644"/>
                  </a:lnTo>
                  <a:lnTo>
                    <a:pt x="65239" y="3797"/>
                  </a:lnTo>
                  <a:lnTo>
                    <a:pt x="65887" y="2794"/>
                  </a:lnTo>
                  <a:close/>
                </a:path>
                <a:path w="71119" h="31114">
                  <a:moveTo>
                    <a:pt x="67640" y="9715"/>
                  </a:moveTo>
                  <a:lnTo>
                    <a:pt x="65430" y="9372"/>
                  </a:lnTo>
                  <a:lnTo>
                    <a:pt x="64160" y="9702"/>
                  </a:lnTo>
                  <a:lnTo>
                    <a:pt x="63080" y="10477"/>
                  </a:lnTo>
                  <a:lnTo>
                    <a:pt x="62357" y="11010"/>
                  </a:lnTo>
                  <a:lnTo>
                    <a:pt x="63423" y="11518"/>
                  </a:lnTo>
                  <a:lnTo>
                    <a:pt x="63969" y="11125"/>
                  </a:lnTo>
                  <a:lnTo>
                    <a:pt x="64668" y="10617"/>
                  </a:lnTo>
                  <a:lnTo>
                    <a:pt x="65455" y="10452"/>
                  </a:lnTo>
                  <a:lnTo>
                    <a:pt x="66979" y="10680"/>
                  </a:lnTo>
                  <a:lnTo>
                    <a:pt x="67640" y="9715"/>
                  </a:lnTo>
                  <a:close/>
                </a:path>
                <a:path w="71119" h="31114">
                  <a:moveTo>
                    <a:pt x="68859" y="13360"/>
                  </a:moveTo>
                  <a:lnTo>
                    <a:pt x="66446" y="12395"/>
                  </a:lnTo>
                  <a:lnTo>
                    <a:pt x="64503" y="13106"/>
                  </a:lnTo>
                  <a:lnTo>
                    <a:pt x="63284" y="15278"/>
                  </a:lnTo>
                  <a:lnTo>
                    <a:pt x="64630" y="15278"/>
                  </a:lnTo>
                  <a:lnTo>
                    <a:pt x="64909" y="14782"/>
                  </a:lnTo>
                  <a:lnTo>
                    <a:pt x="65405" y="13893"/>
                  </a:lnTo>
                  <a:lnTo>
                    <a:pt x="66370" y="13550"/>
                  </a:lnTo>
                  <a:lnTo>
                    <a:pt x="67868" y="14147"/>
                  </a:lnTo>
                  <a:lnTo>
                    <a:pt x="68859" y="13360"/>
                  </a:lnTo>
                  <a:close/>
                </a:path>
                <a:path w="71119" h="31114">
                  <a:moveTo>
                    <a:pt x="70205" y="16713"/>
                  </a:moveTo>
                  <a:lnTo>
                    <a:pt x="67716" y="15557"/>
                  </a:lnTo>
                  <a:lnTo>
                    <a:pt x="65481" y="16154"/>
                  </a:lnTo>
                  <a:lnTo>
                    <a:pt x="63957" y="18440"/>
                  </a:lnTo>
                  <a:lnTo>
                    <a:pt x="65189" y="18643"/>
                  </a:lnTo>
                  <a:lnTo>
                    <a:pt x="65532" y="18135"/>
                  </a:lnTo>
                  <a:lnTo>
                    <a:pt x="66255" y="17056"/>
                  </a:lnTo>
                  <a:lnTo>
                    <a:pt x="67500" y="16700"/>
                  </a:lnTo>
                  <a:lnTo>
                    <a:pt x="69227" y="17513"/>
                  </a:lnTo>
                  <a:lnTo>
                    <a:pt x="70205" y="16713"/>
                  </a:lnTo>
                  <a:close/>
                </a:path>
                <a:path w="71119" h="31114">
                  <a:moveTo>
                    <a:pt x="70586" y="19977"/>
                  </a:moveTo>
                  <a:lnTo>
                    <a:pt x="66357" y="20637"/>
                  </a:lnTo>
                  <a:lnTo>
                    <a:pt x="66535" y="20688"/>
                  </a:lnTo>
                  <a:lnTo>
                    <a:pt x="66789" y="20675"/>
                  </a:lnTo>
                  <a:lnTo>
                    <a:pt x="67729" y="20637"/>
                  </a:lnTo>
                  <a:lnTo>
                    <a:pt x="68668" y="20586"/>
                  </a:lnTo>
                  <a:lnTo>
                    <a:pt x="69824" y="20535"/>
                  </a:lnTo>
                  <a:lnTo>
                    <a:pt x="70396" y="20459"/>
                  </a:lnTo>
                  <a:lnTo>
                    <a:pt x="70497" y="20218"/>
                  </a:lnTo>
                  <a:lnTo>
                    <a:pt x="70586" y="19977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2" name="object 2692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527289" y="5377623"/>
              <a:ext cx="116522" cy="47561"/>
            </a:xfrm>
            <a:prstGeom prst="rect">
              <a:avLst/>
            </a:prstGeom>
          </p:spPr>
        </p:pic>
        <p:sp>
          <p:nvSpPr>
            <p:cNvPr id="2693" name="object 2693" descr=""/>
            <p:cNvSpPr/>
            <p:nvPr/>
          </p:nvSpPr>
          <p:spPr>
            <a:xfrm>
              <a:off x="1532204" y="5382081"/>
              <a:ext cx="106680" cy="38100"/>
            </a:xfrm>
            <a:custGeom>
              <a:avLst/>
              <a:gdLst/>
              <a:ahLst/>
              <a:cxnLst/>
              <a:rect l="l" t="t" r="r" b="b"/>
              <a:pathLst>
                <a:path w="106680" h="38100">
                  <a:moveTo>
                    <a:pt x="5295" y="20535"/>
                  </a:moveTo>
                  <a:lnTo>
                    <a:pt x="4851" y="20332"/>
                  </a:lnTo>
                  <a:lnTo>
                    <a:pt x="3467" y="19685"/>
                  </a:lnTo>
                  <a:lnTo>
                    <a:pt x="1714" y="20015"/>
                  </a:lnTo>
                  <a:lnTo>
                    <a:pt x="0" y="21399"/>
                  </a:lnTo>
                  <a:lnTo>
                    <a:pt x="1308" y="21272"/>
                  </a:lnTo>
                  <a:lnTo>
                    <a:pt x="2260" y="20497"/>
                  </a:lnTo>
                  <a:lnTo>
                    <a:pt x="2997" y="20523"/>
                  </a:lnTo>
                  <a:lnTo>
                    <a:pt x="3771" y="20891"/>
                  </a:lnTo>
                  <a:lnTo>
                    <a:pt x="4089" y="21031"/>
                  </a:lnTo>
                  <a:lnTo>
                    <a:pt x="5295" y="20535"/>
                  </a:lnTo>
                  <a:close/>
                </a:path>
                <a:path w="106680" h="38100">
                  <a:moveTo>
                    <a:pt x="6629" y="23342"/>
                  </a:moveTo>
                  <a:lnTo>
                    <a:pt x="6413" y="23190"/>
                  </a:lnTo>
                  <a:lnTo>
                    <a:pt x="4940" y="22199"/>
                  </a:lnTo>
                  <a:lnTo>
                    <a:pt x="2616" y="22644"/>
                  </a:lnTo>
                  <a:lnTo>
                    <a:pt x="1244" y="24371"/>
                  </a:lnTo>
                  <a:lnTo>
                    <a:pt x="2514" y="24206"/>
                  </a:lnTo>
                  <a:lnTo>
                    <a:pt x="3390" y="23101"/>
                  </a:lnTo>
                  <a:lnTo>
                    <a:pt x="4305" y="23063"/>
                  </a:lnTo>
                  <a:lnTo>
                    <a:pt x="5486" y="23863"/>
                  </a:lnTo>
                  <a:lnTo>
                    <a:pt x="6629" y="23342"/>
                  </a:lnTo>
                  <a:close/>
                </a:path>
                <a:path w="106680" h="38100">
                  <a:moveTo>
                    <a:pt x="8178" y="26212"/>
                  </a:moveTo>
                  <a:lnTo>
                    <a:pt x="7518" y="25844"/>
                  </a:lnTo>
                  <a:lnTo>
                    <a:pt x="6261" y="25133"/>
                  </a:lnTo>
                  <a:lnTo>
                    <a:pt x="4470" y="25615"/>
                  </a:lnTo>
                  <a:lnTo>
                    <a:pt x="3924" y="27025"/>
                  </a:lnTo>
                  <a:lnTo>
                    <a:pt x="3657" y="27762"/>
                  </a:lnTo>
                  <a:lnTo>
                    <a:pt x="4978" y="27774"/>
                  </a:lnTo>
                  <a:lnTo>
                    <a:pt x="5207" y="27203"/>
                  </a:lnTo>
                  <a:lnTo>
                    <a:pt x="5410" y="26670"/>
                  </a:lnTo>
                  <a:lnTo>
                    <a:pt x="5943" y="26314"/>
                  </a:lnTo>
                  <a:lnTo>
                    <a:pt x="7023" y="26924"/>
                  </a:lnTo>
                  <a:lnTo>
                    <a:pt x="8178" y="26212"/>
                  </a:lnTo>
                  <a:close/>
                </a:path>
                <a:path w="106680" h="38100">
                  <a:moveTo>
                    <a:pt x="9347" y="29451"/>
                  </a:moveTo>
                  <a:lnTo>
                    <a:pt x="8915" y="29298"/>
                  </a:lnTo>
                  <a:lnTo>
                    <a:pt x="7467" y="28803"/>
                  </a:lnTo>
                  <a:lnTo>
                    <a:pt x="5702" y="29260"/>
                  </a:lnTo>
                  <a:lnTo>
                    <a:pt x="4381" y="30721"/>
                  </a:lnTo>
                  <a:lnTo>
                    <a:pt x="5651" y="30581"/>
                  </a:lnTo>
                  <a:lnTo>
                    <a:pt x="5892" y="30327"/>
                  </a:lnTo>
                  <a:lnTo>
                    <a:pt x="6451" y="29692"/>
                  </a:lnTo>
                  <a:lnTo>
                    <a:pt x="7048" y="29565"/>
                  </a:lnTo>
                  <a:lnTo>
                    <a:pt x="7835" y="29845"/>
                  </a:lnTo>
                  <a:lnTo>
                    <a:pt x="8153" y="29946"/>
                  </a:lnTo>
                  <a:lnTo>
                    <a:pt x="9347" y="29451"/>
                  </a:lnTo>
                  <a:close/>
                </a:path>
                <a:path w="106680" h="38100">
                  <a:moveTo>
                    <a:pt x="10579" y="32029"/>
                  </a:moveTo>
                  <a:lnTo>
                    <a:pt x="10261" y="31991"/>
                  </a:lnTo>
                  <a:lnTo>
                    <a:pt x="8940" y="31826"/>
                  </a:lnTo>
                  <a:lnTo>
                    <a:pt x="7670" y="32105"/>
                  </a:lnTo>
                  <a:lnTo>
                    <a:pt x="6515" y="32753"/>
                  </a:lnTo>
                  <a:lnTo>
                    <a:pt x="6261" y="32905"/>
                  </a:lnTo>
                  <a:lnTo>
                    <a:pt x="6413" y="32994"/>
                  </a:lnTo>
                  <a:lnTo>
                    <a:pt x="6870" y="33121"/>
                  </a:lnTo>
                  <a:lnTo>
                    <a:pt x="7302" y="32931"/>
                  </a:lnTo>
                  <a:lnTo>
                    <a:pt x="7531" y="32791"/>
                  </a:lnTo>
                  <a:lnTo>
                    <a:pt x="8064" y="32499"/>
                  </a:lnTo>
                  <a:lnTo>
                    <a:pt x="8585" y="32435"/>
                  </a:lnTo>
                  <a:lnTo>
                    <a:pt x="9474" y="32550"/>
                  </a:lnTo>
                  <a:lnTo>
                    <a:pt x="9829" y="32486"/>
                  </a:lnTo>
                  <a:lnTo>
                    <a:pt x="10096" y="32334"/>
                  </a:lnTo>
                  <a:lnTo>
                    <a:pt x="10579" y="32029"/>
                  </a:lnTo>
                  <a:close/>
                </a:path>
                <a:path w="106680" h="38100">
                  <a:moveTo>
                    <a:pt x="11226" y="35369"/>
                  </a:moveTo>
                  <a:lnTo>
                    <a:pt x="10477" y="34861"/>
                  </a:lnTo>
                  <a:lnTo>
                    <a:pt x="9855" y="35140"/>
                  </a:lnTo>
                  <a:lnTo>
                    <a:pt x="9042" y="35509"/>
                  </a:lnTo>
                  <a:lnTo>
                    <a:pt x="8483" y="36068"/>
                  </a:lnTo>
                  <a:lnTo>
                    <a:pt x="8140" y="36880"/>
                  </a:lnTo>
                  <a:lnTo>
                    <a:pt x="7950" y="37350"/>
                  </a:lnTo>
                  <a:lnTo>
                    <a:pt x="9283" y="37198"/>
                  </a:lnTo>
                  <a:lnTo>
                    <a:pt x="9474" y="36741"/>
                  </a:lnTo>
                  <a:lnTo>
                    <a:pt x="9652" y="36296"/>
                  </a:lnTo>
                  <a:lnTo>
                    <a:pt x="9956" y="35941"/>
                  </a:lnTo>
                  <a:lnTo>
                    <a:pt x="10401" y="35750"/>
                  </a:lnTo>
                  <a:lnTo>
                    <a:pt x="11226" y="35369"/>
                  </a:lnTo>
                  <a:close/>
                </a:path>
                <a:path w="106680" h="38100">
                  <a:moveTo>
                    <a:pt x="15951" y="17272"/>
                  </a:moveTo>
                  <a:lnTo>
                    <a:pt x="14147" y="16992"/>
                  </a:lnTo>
                  <a:lnTo>
                    <a:pt x="12649" y="17259"/>
                  </a:lnTo>
                  <a:lnTo>
                    <a:pt x="10541" y="18376"/>
                  </a:lnTo>
                  <a:lnTo>
                    <a:pt x="11760" y="18313"/>
                  </a:lnTo>
                  <a:lnTo>
                    <a:pt x="12077" y="18148"/>
                  </a:lnTo>
                  <a:lnTo>
                    <a:pt x="12877" y="17729"/>
                  </a:lnTo>
                  <a:lnTo>
                    <a:pt x="13652" y="17602"/>
                  </a:lnTo>
                  <a:lnTo>
                    <a:pt x="14846" y="17780"/>
                  </a:lnTo>
                  <a:lnTo>
                    <a:pt x="15214" y="17716"/>
                  </a:lnTo>
                  <a:lnTo>
                    <a:pt x="15570" y="17526"/>
                  </a:lnTo>
                  <a:lnTo>
                    <a:pt x="15951" y="17272"/>
                  </a:lnTo>
                  <a:close/>
                </a:path>
                <a:path w="106680" h="38100">
                  <a:moveTo>
                    <a:pt x="16217" y="21069"/>
                  </a:moveTo>
                  <a:lnTo>
                    <a:pt x="14579" y="20815"/>
                  </a:lnTo>
                  <a:lnTo>
                    <a:pt x="13246" y="21107"/>
                  </a:lnTo>
                  <a:lnTo>
                    <a:pt x="11391" y="22352"/>
                  </a:lnTo>
                  <a:lnTo>
                    <a:pt x="12547" y="22466"/>
                  </a:lnTo>
                  <a:lnTo>
                    <a:pt x="12941" y="22199"/>
                  </a:lnTo>
                  <a:lnTo>
                    <a:pt x="13614" y="21742"/>
                  </a:lnTo>
                  <a:lnTo>
                    <a:pt x="14274" y="21577"/>
                  </a:lnTo>
                  <a:lnTo>
                    <a:pt x="15354" y="21742"/>
                  </a:lnTo>
                  <a:lnTo>
                    <a:pt x="15836" y="21678"/>
                  </a:lnTo>
                  <a:lnTo>
                    <a:pt x="16179" y="21259"/>
                  </a:lnTo>
                  <a:lnTo>
                    <a:pt x="16217" y="21069"/>
                  </a:lnTo>
                  <a:close/>
                </a:path>
                <a:path w="106680" h="38100">
                  <a:moveTo>
                    <a:pt x="16891" y="24117"/>
                  </a:moveTo>
                  <a:lnTo>
                    <a:pt x="15468" y="23850"/>
                  </a:lnTo>
                  <a:lnTo>
                    <a:pt x="14376" y="24231"/>
                  </a:lnTo>
                  <a:lnTo>
                    <a:pt x="13411" y="25768"/>
                  </a:lnTo>
                  <a:lnTo>
                    <a:pt x="14744" y="25717"/>
                  </a:lnTo>
                  <a:lnTo>
                    <a:pt x="15024" y="25285"/>
                  </a:lnTo>
                  <a:lnTo>
                    <a:pt x="15201" y="25019"/>
                  </a:lnTo>
                  <a:lnTo>
                    <a:pt x="15430" y="24803"/>
                  </a:lnTo>
                  <a:lnTo>
                    <a:pt x="15773" y="24866"/>
                  </a:lnTo>
                  <a:lnTo>
                    <a:pt x="16078" y="24930"/>
                  </a:lnTo>
                  <a:lnTo>
                    <a:pt x="16510" y="24892"/>
                  </a:lnTo>
                  <a:lnTo>
                    <a:pt x="16713" y="24625"/>
                  </a:lnTo>
                  <a:lnTo>
                    <a:pt x="16878" y="24422"/>
                  </a:lnTo>
                  <a:lnTo>
                    <a:pt x="16891" y="24117"/>
                  </a:lnTo>
                  <a:close/>
                </a:path>
                <a:path w="106680" h="38100">
                  <a:moveTo>
                    <a:pt x="18097" y="27152"/>
                  </a:moveTo>
                  <a:lnTo>
                    <a:pt x="16217" y="27305"/>
                  </a:lnTo>
                  <a:lnTo>
                    <a:pt x="15405" y="27660"/>
                  </a:lnTo>
                  <a:lnTo>
                    <a:pt x="14439" y="28511"/>
                  </a:lnTo>
                  <a:lnTo>
                    <a:pt x="14592" y="28790"/>
                  </a:lnTo>
                  <a:lnTo>
                    <a:pt x="15151" y="29019"/>
                  </a:lnTo>
                  <a:lnTo>
                    <a:pt x="15532" y="28841"/>
                  </a:lnTo>
                  <a:lnTo>
                    <a:pt x="15773" y="28638"/>
                  </a:lnTo>
                  <a:lnTo>
                    <a:pt x="16154" y="28308"/>
                  </a:lnTo>
                  <a:lnTo>
                    <a:pt x="16548" y="28168"/>
                  </a:lnTo>
                  <a:lnTo>
                    <a:pt x="17043" y="28117"/>
                  </a:lnTo>
                  <a:lnTo>
                    <a:pt x="17767" y="28067"/>
                  </a:lnTo>
                  <a:lnTo>
                    <a:pt x="18097" y="27152"/>
                  </a:lnTo>
                  <a:close/>
                </a:path>
                <a:path w="106680" h="38100">
                  <a:moveTo>
                    <a:pt x="19037" y="30975"/>
                  </a:moveTo>
                  <a:lnTo>
                    <a:pt x="18719" y="30924"/>
                  </a:lnTo>
                  <a:lnTo>
                    <a:pt x="17589" y="30772"/>
                  </a:lnTo>
                  <a:lnTo>
                    <a:pt x="16560" y="30975"/>
                  </a:lnTo>
                  <a:lnTo>
                    <a:pt x="15595" y="31597"/>
                  </a:lnTo>
                  <a:lnTo>
                    <a:pt x="14986" y="31978"/>
                  </a:lnTo>
                  <a:lnTo>
                    <a:pt x="14084" y="30073"/>
                  </a:lnTo>
                  <a:lnTo>
                    <a:pt x="10655" y="23291"/>
                  </a:lnTo>
                  <a:lnTo>
                    <a:pt x="6807" y="16103"/>
                  </a:lnTo>
                  <a:lnTo>
                    <a:pt x="5524" y="16522"/>
                  </a:lnTo>
                  <a:lnTo>
                    <a:pt x="5740" y="16941"/>
                  </a:lnTo>
                  <a:lnTo>
                    <a:pt x="9321" y="23647"/>
                  </a:lnTo>
                  <a:lnTo>
                    <a:pt x="12763" y="30429"/>
                  </a:lnTo>
                  <a:lnTo>
                    <a:pt x="16294" y="37782"/>
                  </a:lnTo>
                  <a:lnTo>
                    <a:pt x="17589" y="37376"/>
                  </a:lnTo>
                  <a:lnTo>
                    <a:pt x="15062" y="32118"/>
                  </a:lnTo>
                  <a:lnTo>
                    <a:pt x="15976" y="32321"/>
                  </a:lnTo>
                  <a:lnTo>
                    <a:pt x="16433" y="32029"/>
                  </a:lnTo>
                  <a:lnTo>
                    <a:pt x="16903" y="31737"/>
                  </a:lnTo>
                  <a:lnTo>
                    <a:pt x="17360" y="31610"/>
                  </a:lnTo>
                  <a:lnTo>
                    <a:pt x="18211" y="31724"/>
                  </a:lnTo>
                  <a:lnTo>
                    <a:pt x="18643" y="31686"/>
                  </a:lnTo>
                  <a:lnTo>
                    <a:pt x="18846" y="31432"/>
                  </a:lnTo>
                  <a:lnTo>
                    <a:pt x="19011" y="31242"/>
                  </a:lnTo>
                  <a:lnTo>
                    <a:pt x="19037" y="30975"/>
                  </a:lnTo>
                  <a:close/>
                </a:path>
                <a:path w="106680" h="38100">
                  <a:moveTo>
                    <a:pt x="22148" y="33985"/>
                  </a:moveTo>
                  <a:lnTo>
                    <a:pt x="21501" y="33629"/>
                  </a:lnTo>
                  <a:lnTo>
                    <a:pt x="20218" y="32905"/>
                  </a:lnTo>
                  <a:lnTo>
                    <a:pt x="18491" y="33210"/>
                  </a:lnTo>
                  <a:lnTo>
                    <a:pt x="17119" y="35128"/>
                  </a:lnTo>
                  <a:lnTo>
                    <a:pt x="18364" y="35331"/>
                  </a:lnTo>
                  <a:lnTo>
                    <a:pt x="18719" y="34836"/>
                  </a:lnTo>
                  <a:lnTo>
                    <a:pt x="19138" y="34239"/>
                  </a:lnTo>
                  <a:lnTo>
                    <a:pt x="19824" y="34023"/>
                  </a:lnTo>
                  <a:lnTo>
                    <a:pt x="20993" y="34683"/>
                  </a:lnTo>
                  <a:lnTo>
                    <a:pt x="22148" y="33985"/>
                  </a:lnTo>
                  <a:close/>
                </a:path>
                <a:path w="106680" h="38100">
                  <a:moveTo>
                    <a:pt x="26365" y="12242"/>
                  </a:moveTo>
                  <a:lnTo>
                    <a:pt x="26047" y="12192"/>
                  </a:lnTo>
                  <a:lnTo>
                    <a:pt x="24638" y="11925"/>
                  </a:lnTo>
                  <a:lnTo>
                    <a:pt x="23253" y="12179"/>
                  </a:lnTo>
                  <a:lnTo>
                    <a:pt x="21996" y="12877"/>
                  </a:lnTo>
                  <a:lnTo>
                    <a:pt x="21755" y="13004"/>
                  </a:lnTo>
                  <a:lnTo>
                    <a:pt x="21666" y="13220"/>
                  </a:lnTo>
                  <a:lnTo>
                    <a:pt x="22110" y="13589"/>
                  </a:lnTo>
                  <a:lnTo>
                    <a:pt x="22618" y="13398"/>
                  </a:lnTo>
                  <a:lnTo>
                    <a:pt x="22821" y="13284"/>
                  </a:lnTo>
                  <a:lnTo>
                    <a:pt x="23583" y="12865"/>
                  </a:lnTo>
                  <a:lnTo>
                    <a:pt x="24396" y="12763"/>
                  </a:lnTo>
                  <a:lnTo>
                    <a:pt x="25527" y="12979"/>
                  </a:lnTo>
                  <a:lnTo>
                    <a:pt x="25984" y="12903"/>
                  </a:lnTo>
                  <a:lnTo>
                    <a:pt x="26187" y="12674"/>
                  </a:lnTo>
                  <a:lnTo>
                    <a:pt x="26352" y="12471"/>
                  </a:lnTo>
                  <a:lnTo>
                    <a:pt x="26365" y="12242"/>
                  </a:lnTo>
                  <a:close/>
                </a:path>
                <a:path w="106680" h="38100">
                  <a:moveTo>
                    <a:pt x="27165" y="16014"/>
                  </a:moveTo>
                  <a:lnTo>
                    <a:pt x="26860" y="15951"/>
                  </a:lnTo>
                  <a:lnTo>
                    <a:pt x="25184" y="15671"/>
                  </a:lnTo>
                  <a:lnTo>
                    <a:pt x="23482" y="16027"/>
                  </a:lnTo>
                  <a:lnTo>
                    <a:pt x="21374" y="17526"/>
                  </a:lnTo>
                  <a:lnTo>
                    <a:pt x="22504" y="17716"/>
                  </a:lnTo>
                  <a:lnTo>
                    <a:pt x="22923" y="17411"/>
                  </a:lnTo>
                  <a:lnTo>
                    <a:pt x="23863" y="16738"/>
                  </a:lnTo>
                  <a:lnTo>
                    <a:pt x="24904" y="16484"/>
                  </a:lnTo>
                  <a:lnTo>
                    <a:pt x="26339" y="16725"/>
                  </a:lnTo>
                  <a:lnTo>
                    <a:pt x="26784" y="16662"/>
                  </a:lnTo>
                  <a:lnTo>
                    <a:pt x="26987" y="16433"/>
                  </a:lnTo>
                  <a:lnTo>
                    <a:pt x="27152" y="16230"/>
                  </a:lnTo>
                  <a:lnTo>
                    <a:pt x="27165" y="16014"/>
                  </a:lnTo>
                  <a:close/>
                </a:path>
                <a:path w="106680" h="38100">
                  <a:moveTo>
                    <a:pt x="28105" y="19469"/>
                  </a:moveTo>
                  <a:lnTo>
                    <a:pt x="25679" y="18846"/>
                  </a:lnTo>
                  <a:lnTo>
                    <a:pt x="23901" y="19151"/>
                  </a:lnTo>
                  <a:lnTo>
                    <a:pt x="21653" y="20535"/>
                  </a:lnTo>
                  <a:lnTo>
                    <a:pt x="22821" y="20675"/>
                  </a:lnTo>
                  <a:lnTo>
                    <a:pt x="23228" y="20421"/>
                  </a:lnTo>
                  <a:lnTo>
                    <a:pt x="24269" y="19773"/>
                  </a:lnTo>
                  <a:lnTo>
                    <a:pt x="25374" y="19659"/>
                  </a:lnTo>
                  <a:lnTo>
                    <a:pt x="26949" y="20066"/>
                  </a:lnTo>
                  <a:lnTo>
                    <a:pt x="28105" y="19469"/>
                  </a:lnTo>
                  <a:close/>
                </a:path>
                <a:path w="106680" h="38100">
                  <a:moveTo>
                    <a:pt x="28981" y="22796"/>
                  </a:moveTo>
                  <a:lnTo>
                    <a:pt x="28092" y="22682"/>
                  </a:lnTo>
                  <a:lnTo>
                    <a:pt x="26466" y="22453"/>
                  </a:lnTo>
                  <a:lnTo>
                    <a:pt x="24892" y="22872"/>
                  </a:lnTo>
                  <a:lnTo>
                    <a:pt x="22860" y="24384"/>
                  </a:lnTo>
                  <a:lnTo>
                    <a:pt x="23926" y="24866"/>
                  </a:lnTo>
                  <a:lnTo>
                    <a:pt x="24460" y="24472"/>
                  </a:lnTo>
                  <a:lnTo>
                    <a:pt x="25400" y="23774"/>
                  </a:lnTo>
                  <a:lnTo>
                    <a:pt x="26479" y="23507"/>
                  </a:lnTo>
                  <a:lnTo>
                    <a:pt x="28295" y="23749"/>
                  </a:lnTo>
                  <a:lnTo>
                    <a:pt x="28981" y="22796"/>
                  </a:lnTo>
                  <a:close/>
                </a:path>
                <a:path w="106680" h="38100">
                  <a:moveTo>
                    <a:pt x="29705" y="26123"/>
                  </a:moveTo>
                  <a:lnTo>
                    <a:pt x="27228" y="25869"/>
                  </a:lnTo>
                  <a:lnTo>
                    <a:pt x="25679" y="26136"/>
                  </a:lnTo>
                  <a:lnTo>
                    <a:pt x="23418" y="27203"/>
                  </a:lnTo>
                  <a:lnTo>
                    <a:pt x="24155" y="27838"/>
                  </a:lnTo>
                  <a:lnTo>
                    <a:pt x="24815" y="27533"/>
                  </a:lnTo>
                  <a:lnTo>
                    <a:pt x="25933" y="27000"/>
                  </a:lnTo>
                  <a:lnTo>
                    <a:pt x="27101" y="26809"/>
                  </a:lnTo>
                  <a:lnTo>
                    <a:pt x="28956" y="27000"/>
                  </a:lnTo>
                  <a:lnTo>
                    <a:pt x="29705" y="26123"/>
                  </a:lnTo>
                  <a:close/>
                </a:path>
                <a:path w="106680" h="38100">
                  <a:moveTo>
                    <a:pt x="29819" y="29210"/>
                  </a:moveTo>
                  <a:lnTo>
                    <a:pt x="27533" y="28968"/>
                  </a:lnTo>
                  <a:lnTo>
                    <a:pt x="26187" y="29286"/>
                  </a:lnTo>
                  <a:lnTo>
                    <a:pt x="24701" y="30060"/>
                  </a:lnTo>
                  <a:lnTo>
                    <a:pt x="24612" y="30276"/>
                  </a:lnTo>
                  <a:lnTo>
                    <a:pt x="25057" y="30645"/>
                  </a:lnTo>
                  <a:lnTo>
                    <a:pt x="25552" y="30441"/>
                  </a:lnTo>
                  <a:lnTo>
                    <a:pt x="25768" y="30327"/>
                  </a:lnTo>
                  <a:lnTo>
                    <a:pt x="26606" y="29895"/>
                  </a:lnTo>
                  <a:lnTo>
                    <a:pt x="27495" y="29781"/>
                  </a:lnTo>
                  <a:lnTo>
                    <a:pt x="28930" y="29921"/>
                  </a:lnTo>
                  <a:lnTo>
                    <a:pt x="29819" y="29210"/>
                  </a:lnTo>
                  <a:close/>
                </a:path>
                <a:path w="106680" h="38100">
                  <a:moveTo>
                    <a:pt x="30607" y="33248"/>
                  </a:moveTo>
                  <a:lnTo>
                    <a:pt x="29146" y="33096"/>
                  </a:lnTo>
                  <a:lnTo>
                    <a:pt x="28054" y="33185"/>
                  </a:lnTo>
                  <a:lnTo>
                    <a:pt x="26174" y="33731"/>
                  </a:lnTo>
                  <a:lnTo>
                    <a:pt x="26327" y="34366"/>
                  </a:lnTo>
                  <a:lnTo>
                    <a:pt x="27127" y="34137"/>
                  </a:lnTo>
                  <a:lnTo>
                    <a:pt x="27901" y="33909"/>
                  </a:lnTo>
                  <a:lnTo>
                    <a:pt x="28663" y="33832"/>
                  </a:lnTo>
                  <a:lnTo>
                    <a:pt x="29464" y="33909"/>
                  </a:lnTo>
                  <a:lnTo>
                    <a:pt x="29743" y="33947"/>
                  </a:lnTo>
                  <a:lnTo>
                    <a:pt x="30200" y="33909"/>
                  </a:lnTo>
                  <a:lnTo>
                    <a:pt x="30403" y="33667"/>
                  </a:lnTo>
                  <a:lnTo>
                    <a:pt x="30543" y="33477"/>
                  </a:lnTo>
                  <a:lnTo>
                    <a:pt x="30607" y="33248"/>
                  </a:lnTo>
                  <a:close/>
                </a:path>
                <a:path w="106680" h="38100">
                  <a:moveTo>
                    <a:pt x="33997" y="35521"/>
                  </a:moveTo>
                  <a:lnTo>
                    <a:pt x="33070" y="28524"/>
                  </a:lnTo>
                  <a:lnTo>
                    <a:pt x="31902" y="22212"/>
                  </a:lnTo>
                  <a:lnTo>
                    <a:pt x="30403" y="15976"/>
                  </a:lnTo>
                  <a:lnTo>
                    <a:pt x="28384" y="9220"/>
                  </a:lnTo>
                  <a:lnTo>
                    <a:pt x="27063" y="9588"/>
                  </a:lnTo>
                  <a:lnTo>
                    <a:pt x="27254" y="10160"/>
                  </a:lnTo>
                  <a:lnTo>
                    <a:pt x="29083" y="16332"/>
                  </a:lnTo>
                  <a:lnTo>
                    <a:pt x="30581" y="22567"/>
                  </a:lnTo>
                  <a:lnTo>
                    <a:pt x="31750" y="28879"/>
                  </a:lnTo>
                  <a:lnTo>
                    <a:pt x="32664" y="35839"/>
                  </a:lnTo>
                  <a:lnTo>
                    <a:pt x="33997" y="35521"/>
                  </a:lnTo>
                  <a:close/>
                </a:path>
                <a:path w="106680" h="38100">
                  <a:moveTo>
                    <a:pt x="36893" y="13652"/>
                  </a:moveTo>
                  <a:lnTo>
                    <a:pt x="34772" y="12712"/>
                  </a:lnTo>
                  <a:lnTo>
                    <a:pt x="33312" y="12763"/>
                  </a:lnTo>
                  <a:lnTo>
                    <a:pt x="31178" y="13754"/>
                  </a:lnTo>
                  <a:lnTo>
                    <a:pt x="31902" y="14541"/>
                  </a:lnTo>
                  <a:lnTo>
                    <a:pt x="32600" y="14224"/>
                  </a:lnTo>
                  <a:lnTo>
                    <a:pt x="33515" y="13804"/>
                  </a:lnTo>
                  <a:lnTo>
                    <a:pt x="34455" y="13843"/>
                  </a:lnTo>
                  <a:lnTo>
                    <a:pt x="35953" y="14516"/>
                  </a:lnTo>
                  <a:lnTo>
                    <a:pt x="36893" y="13652"/>
                  </a:lnTo>
                  <a:close/>
                </a:path>
                <a:path w="106680" h="38100">
                  <a:moveTo>
                    <a:pt x="36906" y="10998"/>
                  </a:moveTo>
                  <a:lnTo>
                    <a:pt x="34340" y="10121"/>
                  </a:lnTo>
                  <a:lnTo>
                    <a:pt x="32156" y="10401"/>
                  </a:lnTo>
                  <a:lnTo>
                    <a:pt x="29629" y="12077"/>
                  </a:lnTo>
                  <a:lnTo>
                    <a:pt x="30772" y="12255"/>
                  </a:lnTo>
                  <a:lnTo>
                    <a:pt x="31191" y="11976"/>
                  </a:lnTo>
                  <a:lnTo>
                    <a:pt x="32448" y="11137"/>
                  </a:lnTo>
                  <a:lnTo>
                    <a:pt x="33883" y="10960"/>
                  </a:lnTo>
                  <a:lnTo>
                    <a:pt x="35712" y="11595"/>
                  </a:lnTo>
                  <a:lnTo>
                    <a:pt x="36906" y="10998"/>
                  </a:lnTo>
                  <a:close/>
                </a:path>
                <a:path w="106680" h="38100">
                  <a:moveTo>
                    <a:pt x="37934" y="17462"/>
                  </a:moveTo>
                  <a:lnTo>
                    <a:pt x="35585" y="16713"/>
                  </a:lnTo>
                  <a:lnTo>
                    <a:pt x="34036" y="16789"/>
                  </a:lnTo>
                  <a:lnTo>
                    <a:pt x="32245" y="17462"/>
                  </a:lnTo>
                  <a:lnTo>
                    <a:pt x="32042" y="17792"/>
                  </a:lnTo>
                  <a:lnTo>
                    <a:pt x="32397" y="18351"/>
                  </a:lnTo>
                  <a:lnTo>
                    <a:pt x="32854" y="18262"/>
                  </a:lnTo>
                  <a:lnTo>
                    <a:pt x="33108" y="18161"/>
                  </a:lnTo>
                  <a:lnTo>
                    <a:pt x="34175" y="17767"/>
                  </a:lnTo>
                  <a:lnTo>
                    <a:pt x="35293" y="17767"/>
                  </a:lnTo>
                  <a:lnTo>
                    <a:pt x="36944" y="18288"/>
                  </a:lnTo>
                  <a:lnTo>
                    <a:pt x="37934" y="17462"/>
                  </a:lnTo>
                  <a:close/>
                </a:path>
                <a:path w="106680" h="38100">
                  <a:moveTo>
                    <a:pt x="38087" y="20650"/>
                  </a:moveTo>
                  <a:lnTo>
                    <a:pt x="36398" y="20307"/>
                  </a:lnTo>
                  <a:lnTo>
                    <a:pt x="35013" y="20320"/>
                  </a:lnTo>
                  <a:lnTo>
                    <a:pt x="33477" y="20650"/>
                  </a:lnTo>
                  <a:lnTo>
                    <a:pt x="32867" y="20764"/>
                  </a:lnTo>
                  <a:lnTo>
                    <a:pt x="32842" y="21209"/>
                  </a:lnTo>
                  <a:lnTo>
                    <a:pt x="33388" y="21120"/>
                  </a:lnTo>
                  <a:lnTo>
                    <a:pt x="34493" y="20878"/>
                  </a:lnTo>
                  <a:lnTo>
                    <a:pt x="35585" y="20878"/>
                  </a:lnTo>
                  <a:lnTo>
                    <a:pt x="36982" y="21170"/>
                  </a:lnTo>
                  <a:lnTo>
                    <a:pt x="37363" y="21082"/>
                  </a:lnTo>
                  <a:lnTo>
                    <a:pt x="37719" y="20891"/>
                  </a:lnTo>
                  <a:lnTo>
                    <a:pt x="38087" y="20650"/>
                  </a:lnTo>
                  <a:close/>
                </a:path>
                <a:path w="106680" h="38100">
                  <a:moveTo>
                    <a:pt x="38874" y="24168"/>
                  </a:moveTo>
                  <a:lnTo>
                    <a:pt x="37261" y="23456"/>
                  </a:lnTo>
                  <a:lnTo>
                    <a:pt x="35890" y="23469"/>
                  </a:lnTo>
                  <a:lnTo>
                    <a:pt x="33794" y="24498"/>
                  </a:lnTo>
                  <a:lnTo>
                    <a:pt x="34531" y="25107"/>
                  </a:lnTo>
                  <a:lnTo>
                    <a:pt x="35179" y="24790"/>
                  </a:lnTo>
                  <a:lnTo>
                    <a:pt x="35941" y="24422"/>
                  </a:lnTo>
                  <a:lnTo>
                    <a:pt x="36741" y="24396"/>
                  </a:lnTo>
                  <a:lnTo>
                    <a:pt x="37820" y="24879"/>
                  </a:lnTo>
                  <a:lnTo>
                    <a:pt x="38201" y="24853"/>
                  </a:lnTo>
                  <a:lnTo>
                    <a:pt x="38633" y="24523"/>
                  </a:lnTo>
                  <a:lnTo>
                    <a:pt x="38874" y="24168"/>
                  </a:lnTo>
                  <a:close/>
                </a:path>
                <a:path w="106680" h="38100">
                  <a:moveTo>
                    <a:pt x="39281" y="27330"/>
                  </a:moveTo>
                  <a:lnTo>
                    <a:pt x="37617" y="26835"/>
                  </a:lnTo>
                  <a:lnTo>
                    <a:pt x="36118" y="27139"/>
                  </a:lnTo>
                  <a:lnTo>
                    <a:pt x="34658" y="28041"/>
                  </a:lnTo>
                  <a:lnTo>
                    <a:pt x="34798" y="28105"/>
                  </a:lnTo>
                  <a:lnTo>
                    <a:pt x="35242" y="28244"/>
                  </a:lnTo>
                  <a:lnTo>
                    <a:pt x="35712" y="28041"/>
                  </a:lnTo>
                  <a:lnTo>
                    <a:pt x="35928" y="27914"/>
                  </a:lnTo>
                  <a:lnTo>
                    <a:pt x="36563" y="27520"/>
                  </a:lnTo>
                  <a:lnTo>
                    <a:pt x="37211" y="27546"/>
                  </a:lnTo>
                  <a:lnTo>
                    <a:pt x="37909" y="27749"/>
                  </a:lnTo>
                  <a:lnTo>
                    <a:pt x="38176" y="27838"/>
                  </a:lnTo>
                  <a:lnTo>
                    <a:pt x="38582" y="27711"/>
                  </a:lnTo>
                  <a:lnTo>
                    <a:pt x="38950" y="27520"/>
                  </a:lnTo>
                  <a:lnTo>
                    <a:pt x="39281" y="27330"/>
                  </a:lnTo>
                  <a:close/>
                </a:path>
                <a:path w="106680" h="38100">
                  <a:moveTo>
                    <a:pt x="39941" y="31115"/>
                  </a:moveTo>
                  <a:lnTo>
                    <a:pt x="37731" y="30556"/>
                  </a:lnTo>
                  <a:lnTo>
                    <a:pt x="36398" y="30708"/>
                  </a:lnTo>
                  <a:lnTo>
                    <a:pt x="34290" y="31546"/>
                  </a:lnTo>
                  <a:lnTo>
                    <a:pt x="35026" y="32334"/>
                  </a:lnTo>
                  <a:lnTo>
                    <a:pt x="35725" y="32054"/>
                  </a:lnTo>
                  <a:lnTo>
                    <a:pt x="36677" y="31673"/>
                  </a:lnTo>
                  <a:lnTo>
                    <a:pt x="37655" y="31661"/>
                  </a:lnTo>
                  <a:lnTo>
                    <a:pt x="38633" y="31915"/>
                  </a:lnTo>
                  <a:lnTo>
                    <a:pt x="39319" y="32080"/>
                  </a:lnTo>
                  <a:lnTo>
                    <a:pt x="39941" y="31115"/>
                  </a:lnTo>
                  <a:close/>
                </a:path>
                <a:path w="106680" h="38100">
                  <a:moveTo>
                    <a:pt x="49377" y="7848"/>
                  </a:moveTo>
                  <a:lnTo>
                    <a:pt x="49060" y="7797"/>
                  </a:lnTo>
                  <a:lnTo>
                    <a:pt x="47650" y="7531"/>
                  </a:lnTo>
                  <a:lnTo>
                    <a:pt x="46266" y="7785"/>
                  </a:lnTo>
                  <a:lnTo>
                    <a:pt x="45008" y="8483"/>
                  </a:lnTo>
                  <a:lnTo>
                    <a:pt x="44767" y="8610"/>
                  </a:lnTo>
                  <a:lnTo>
                    <a:pt x="44678" y="8826"/>
                  </a:lnTo>
                  <a:lnTo>
                    <a:pt x="45123" y="9194"/>
                  </a:lnTo>
                  <a:lnTo>
                    <a:pt x="45631" y="9004"/>
                  </a:lnTo>
                  <a:lnTo>
                    <a:pt x="45834" y="8890"/>
                  </a:lnTo>
                  <a:lnTo>
                    <a:pt x="46596" y="8470"/>
                  </a:lnTo>
                  <a:lnTo>
                    <a:pt x="47409" y="8369"/>
                  </a:lnTo>
                  <a:lnTo>
                    <a:pt x="48539" y="8585"/>
                  </a:lnTo>
                  <a:lnTo>
                    <a:pt x="48996" y="8509"/>
                  </a:lnTo>
                  <a:lnTo>
                    <a:pt x="49199" y="8280"/>
                  </a:lnTo>
                  <a:lnTo>
                    <a:pt x="49364" y="8077"/>
                  </a:lnTo>
                  <a:lnTo>
                    <a:pt x="49377" y="7848"/>
                  </a:lnTo>
                  <a:close/>
                </a:path>
                <a:path w="106680" h="38100">
                  <a:moveTo>
                    <a:pt x="50177" y="11620"/>
                  </a:moveTo>
                  <a:lnTo>
                    <a:pt x="49872" y="11557"/>
                  </a:lnTo>
                  <a:lnTo>
                    <a:pt x="48196" y="11277"/>
                  </a:lnTo>
                  <a:lnTo>
                    <a:pt x="46494" y="11633"/>
                  </a:lnTo>
                  <a:lnTo>
                    <a:pt x="44386" y="13131"/>
                  </a:lnTo>
                  <a:lnTo>
                    <a:pt x="45516" y="13322"/>
                  </a:lnTo>
                  <a:lnTo>
                    <a:pt x="45935" y="13017"/>
                  </a:lnTo>
                  <a:lnTo>
                    <a:pt x="46875" y="12344"/>
                  </a:lnTo>
                  <a:lnTo>
                    <a:pt x="47917" y="12090"/>
                  </a:lnTo>
                  <a:lnTo>
                    <a:pt x="49352" y="12331"/>
                  </a:lnTo>
                  <a:lnTo>
                    <a:pt x="49796" y="12268"/>
                  </a:lnTo>
                  <a:lnTo>
                    <a:pt x="49999" y="12039"/>
                  </a:lnTo>
                  <a:lnTo>
                    <a:pt x="50165" y="11836"/>
                  </a:lnTo>
                  <a:lnTo>
                    <a:pt x="50177" y="11620"/>
                  </a:lnTo>
                  <a:close/>
                </a:path>
                <a:path w="106680" h="38100">
                  <a:moveTo>
                    <a:pt x="51117" y="15087"/>
                  </a:moveTo>
                  <a:lnTo>
                    <a:pt x="48691" y="14465"/>
                  </a:lnTo>
                  <a:lnTo>
                    <a:pt x="46913" y="14770"/>
                  </a:lnTo>
                  <a:lnTo>
                    <a:pt x="44665" y="16154"/>
                  </a:lnTo>
                  <a:lnTo>
                    <a:pt x="45834" y="16294"/>
                  </a:lnTo>
                  <a:lnTo>
                    <a:pt x="46240" y="16040"/>
                  </a:lnTo>
                  <a:lnTo>
                    <a:pt x="47282" y="15392"/>
                  </a:lnTo>
                  <a:lnTo>
                    <a:pt x="48387" y="15278"/>
                  </a:lnTo>
                  <a:lnTo>
                    <a:pt x="49961" y="15684"/>
                  </a:lnTo>
                  <a:lnTo>
                    <a:pt x="51117" y="15087"/>
                  </a:lnTo>
                  <a:close/>
                </a:path>
                <a:path w="106680" h="38100">
                  <a:moveTo>
                    <a:pt x="51993" y="18402"/>
                  </a:moveTo>
                  <a:lnTo>
                    <a:pt x="51104" y="18288"/>
                  </a:lnTo>
                  <a:lnTo>
                    <a:pt x="49479" y="18059"/>
                  </a:lnTo>
                  <a:lnTo>
                    <a:pt x="47904" y="18478"/>
                  </a:lnTo>
                  <a:lnTo>
                    <a:pt x="45872" y="19989"/>
                  </a:lnTo>
                  <a:lnTo>
                    <a:pt x="46939" y="20472"/>
                  </a:lnTo>
                  <a:lnTo>
                    <a:pt x="47472" y="20078"/>
                  </a:lnTo>
                  <a:lnTo>
                    <a:pt x="48412" y="19380"/>
                  </a:lnTo>
                  <a:lnTo>
                    <a:pt x="49491" y="19113"/>
                  </a:lnTo>
                  <a:lnTo>
                    <a:pt x="51308" y="19354"/>
                  </a:lnTo>
                  <a:lnTo>
                    <a:pt x="51993" y="18402"/>
                  </a:lnTo>
                  <a:close/>
                </a:path>
                <a:path w="106680" h="38100">
                  <a:moveTo>
                    <a:pt x="52717" y="21742"/>
                  </a:moveTo>
                  <a:lnTo>
                    <a:pt x="50241" y="21488"/>
                  </a:lnTo>
                  <a:lnTo>
                    <a:pt x="48691" y="21755"/>
                  </a:lnTo>
                  <a:lnTo>
                    <a:pt x="46431" y="22821"/>
                  </a:lnTo>
                  <a:lnTo>
                    <a:pt x="47167" y="23456"/>
                  </a:lnTo>
                  <a:lnTo>
                    <a:pt x="47828" y="23152"/>
                  </a:lnTo>
                  <a:lnTo>
                    <a:pt x="48945" y="22618"/>
                  </a:lnTo>
                  <a:lnTo>
                    <a:pt x="50114" y="22428"/>
                  </a:lnTo>
                  <a:lnTo>
                    <a:pt x="51968" y="22618"/>
                  </a:lnTo>
                  <a:lnTo>
                    <a:pt x="52717" y="21742"/>
                  </a:lnTo>
                  <a:close/>
                </a:path>
                <a:path w="106680" h="38100">
                  <a:moveTo>
                    <a:pt x="52832" y="24828"/>
                  </a:moveTo>
                  <a:lnTo>
                    <a:pt x="50546" y="24587"/>
                  </a:lnTo>
                  <a:lnTo>
                    <a:pt x="49199" y="24904"/>
                  </a:lnTo>
                  <a:lnTo>
                    <a:pt x="47713" y="25679"/>
                  </a:lnTo>
                  <a:lnTo>
                    <a:pt x="47625" y="25895"/>
                  </a:lnTo>
                  <a:lnTo>
                    <a:pt x="48069" y="26263"/>
                  </a:lnTo>
                  <a:lnTo>
                    <a:pt x="48564" y="26060"/>
                  </a:lnTo>
                  <a:lnTo>
                    <a:pt x="48780" y="25946"/>
                  </a:lnTo>
                  <a:lnTo>
                    <a:pt x="49618" y="25514"/>
                  </a:lnTo>
                  <a:lnTo>
                    <a:pt x="50507" y="25400"/>
                  </a:lnTo>
                  <a:lnTo>
                    <a:pt x="51943" y="25539"/>
                  </a:lnTo>
                  <a:lnTo>
                    <a:pt x="52832" y="24828"/>
                  </a:lnTo>
                  <a:close/>
                </a:path>
                <a:path w="106680" h="38100">
                  <a:moveTo>
                    <a:pt x="53619" y="28854"/>
                  </a:moveTo>
                  <a:lnTo>
                    <a:pt x="52158" y="28702"/>
                  </a:lnTo>
                  <a:lnTo>
                    <a:pt x="51066" y="28790"/>
                  </a:lnTo>
                  <a:lnTo>
                    <a:pt x="49187" y="29337"/>
                  </a:lnTo>
                  <a:lnTo>
                    <a:pt x="49339" y="29972"/>
                  </a:lnTo>
                  <a:lnTo>
                    <a:pt x="50139" y="29743"/>
                  </a:lnTo>
                  <a:lnTo>
                    <a:pt x="50914" y="29514"/>
                  </a:lnTo>
                  <a:lnTo>
                    <a:pt x="51676" y="29438"/>
                  </a:lnTo>
                  <a:lnTo>
                    <a:pt x="52476" y="29514"/>
                  </a:lnTo>
                  <a:lnTo>
                    <a:pt x="52755" y="29552"/>
                  </a:lnTo>
                  <a:lnTo>
                    <a:pt x="53213" y="29514"/>
                  </a:lnTo>
                  <a:lnTo>
                    <a:pt x="53416" y="29273"/>
                  </a:lnTo>
                  <a:lnTo>
                    <a:pt x="53555" y="29083"/>
                  </a:lnTo>
                  <a:lnTo>
                    <a:pt x="53619" y="28854"/>
                  </a:lnTo>
                  <a:close/>
                </a:path>
                <a:path w="106680" h="38100">
                  <a:moveTo>
                    <a:pt x="56934" y="31546"/>
                  </a:moveTo>
                  <a:lnTo>
                    <a:pt x="53327" y="7442"/>
                  </a:lnTo>
                  <a:lnTo>
                    <a:pt x="51993" y="7747"/>
                  </a:lnTo>
                  <a:lnTo>
                    <a:pt x="52057" y="8191"/>
                  </a:lnTo>
                  <a:lnTo>
                    <a:pt x="55600" y="31851"/>
                  </a:lnTo>
                  <a:lnTo>
                    <a:pt x="56934" y="31546"/>
                  </a:lnTo>
                  <a:close/>
                </a:path>
                <a:path w="106680" h="38100">
                  <a:moveTo>
                    <a:pt x="59905" y="9271"/>
                  </a:moveTo>
                  <a:lnTo>
                    <a:pt x="57785" y="8331"/>
                  </a:lnTo>
                  <a:lnTo>
                    <a:pt x="56324" y="8382"/>
                  </a:lnTo>
                  <a:lnTo>
                    <a:pt x="54190" y="9372"/>
                  </a:lnTo>
                  <a:lnTo>
                    <a:pt x="54914" y="10160"/>
                  </a:lnTo>
                  <a:lnTo>
                    <a:pt x="55613" y="9842"/>
                  </a:lnTo>
                  <a:lnTo>
                    <a:pt x="56527" y="9423"/>
                  </a:lnTo>
                  <a:lnTo>
                    <a:pt x="57467" y="9461"/>
                  </a:lnTo>
                  <a:lnTo>
                    <a:pt x="58966" y="10134"/>
                  </a:lnTo>
                  <a:lnTo>
                    <a:pt x="59905" y="9271"/>
                  </a:lnTo>
                  <a:close/>
                </a:path>
                <a:path w="106680" h="38100">
                  <a:moveTo>
                    <a:pt x="60629" y="6299"/>
                  </a:moveTo>
                  <a:lnTo>
                    <a:pt x="58064" y="5422"/>
                  </a:lnTo>
                  <a:lnTo>
                    <a:pt x="55880" y="5702"/>
                  </a:lnTo>
                  <a:lnTo>
                    <a:pt x="53352" y="7391"/>
                  </a:lnTo>
                  <a:lnTo>
                    <a:pt x="54495" y="7556"/>
                  </a:lnTo>
                  <a:lnTo>
                    <a:pt x="54914" y="7277"/>
                  </a:lnTo>
                  <a:lnTo>
                    <a:pt x="56172" y="6438"/>
                  </a:lnTo>
                  <a:lnTo>
                    <a:pt x="57607" y="6261"/>
                  </a:lnTo>
                  <a:lnTo>
                    <a:pt x="59436" y="6896"/>
                  </a:lnTo>
                  <a:lnTo>
                    <a:pt x="60629" y="6299"/>
                  </a:lnTo>
                  <a:close/>
                </a:path>
                <a:path w="106680" h="38100">
                  <a:moveTo>
                    <a:pt x="60947" y="13081"/>
                  </a:moveTo>
                  <a:lnTo>
                    <a:pt x="58597" y="12331"/>
                  </a:lnTo>
                  <a:lnTo>
                    <a:pt x="57048" y="12407"/>
                  </a:lnTo>
                  <a:lnTo>
                    <a:pt x="55257" y="13081"/>
                  </a:lnTo>
                  <a:lnTo>
                    <a:pt x="55054" y="13411"/>
                  </a:lnTo>
                  <a:lnTo>
                    <a:pt x="55410" y="13970"/>
                  </a:lnTo>
                  <a:lnTo>
                    <a:pt x="55867" y="13881"/>
                  </a:lnTo>
                  <a:lnTo>
                    <a:pt x="56121" y="13779"/>
                  </a:lnTo>
                  <a:lnTo>
                    <a:pt x="57188" y="13385"/>
                  </a:lnTo>
                  <a:lnTo>
                    <a:pt x="58305" y="13385"/>
                  </a:lnTo>
                  <a:lnTo>
                    <a:pt x="59956" y="13906"/>
                  </a:lnTo>
                  <a:lnTo>
                    <a:pt x="60947" y="13081"/>
                  </a:lnTo>
                  <a:close/>
                </a:path>
                <a:path w="106680" h="38100">
                  <a:moveTo>
                    <a:pt x="61099" y="16256"/>
                  </a:moveTo>
                  <a:lnTo>
                    <a:pt x="59410" y="15913"/>
                  </a:lnTo>
                  <a:lnTo>
                    <a:pt x="58026" y="15925"/>
                  </a:lnTo>
                  <a:lnTo>
                    <a:pt x="56489" y="16256"/>
                  </a:lnTo>
                  <a:lnTo>
                    <a:pt x="55880" y="16370"/>
                  </a:lnTo>
                  <a:lnTo>
                    <a:pt x="55854" y="16814"/>
                  </a:lnTo>
                  <a:lnTo>
                    <a:pt x="56400" y="16725"/>
                  </a:lnTo>
                  <a:lnTo>
                    <a:pt x="57505" y="16484"/>
                  </a:lnTo>
                  <a:lnTo>
                    <a:pt x="58597" y="16484"/>
                  </a:lnTo>
                  <a:lnTo>
                    <a:pt x="59994" y="16776"/>
                  </a:lnTo>
                  <a:lnTo>
                    <a:pt x="60375" y="16687"/>
                  </a:lnTo>
                  <a:lnTo>
                    <a:pt x="60731" y="16497"/>
                  </a:lnTo>
                  <a:lnTo>
                    <a:pt x="61099" y="16256"/>
                  </a:lnTo>
                  <a:close/>
                </a:path>
                <a:path w="106680" h="38100">
                  <a:moveTo>
                    <a:pt x="61887" y="19773"/>
                  </a:moveTo>
                  <a:lnTo>
                    <a:pt x="60274" y="19062"/>
                  </a:lnTo>
                  <a:lnTo>
                    <a:pt x="58902" y="19075"/>
                  </a:lnTo>
                  <a:lnTo>
                    <a:pt x="56807" y="20104"/>
                  </a:lnTo>
                  <a:lnTo>
                    <a:pt x="57543" y="20713"/>
                  </a:lnTo>
                  <a:lnTo>
                    <a:pt x="58191" y="20396"/>
                  </a:lnTo>
                  <a:lnTo>
                    <a:pt x="58953" y="20027"/>
                  </a:lnTo>
                  <a:lnTo>
                    <a:pt x="59753" y="20002"/>
                  </a:lnTo>
                  <a:lnTo>
                    <a:pt x="60833" y="20485"/>
                  </a:lnTo>
                  <a:lnTo>
                    <a:pt x="61214" y="20459"/>
                  </a:lnTo>
                  <a:lnTo>
                    <a:pt x="61645" y="20129"/>
                  </a:lnTo>
                  <a:lnTo>
                    <a:pt x="61887" y="19773"/>
                  </a:lnTo>
                  <a:close/>
                </a:path>
                <a:path w="106680" h="38100">
                  <a:moveTo>
                    <a:pt x="62293" y="22948"/>
                  </a:moveTo>
                  <a:lnTo>
                    <a:pt x="60629" y="22453"/>
                  </a:lnTo>
                  <a:lnTo>
                    <a:pt x="59131" y="22758"/>
                  </a:lnTo>
                  <a:lnTo>
                    <a:pt x="57670" y="23660"/>
                  </a:lnTo>
                  <a:lnTo>
                    <a:pt x="57810" y="23723"/>
                  </a:lnTo>
                  <a:lnTo>
                    <a:pt x="58254" y="23863"/>
                  </a:lnTo>
                  <a:lnTo>
                    <a:pt x="58724" y="23660"/>
                  </a:lnTo>
                  <a:lnTo>
                    <a:pt x="58940" y="23533"/>
                  </a:lnTo>
                  <a:lnTo>
                    <a:pt x="59575" y="23139"/>
                  </a:lnTo>
                  <a:lnTo>
                    <a:pt x="60223" y="23164"/>
                  </a:lnTo>
                  <a:lnTo>
                    <a:pt x="60921" y="23368"/>
                  </a:lnTo>
                  <a:lnTo>
                    <a:pt x="61188" y="23456"/>
                  </a:lnTo>
                  <a:lnTo>
                    <a:pt x="61595" y="23329"/>
                  </a:lnTo>
                  <a:lnTo>
                    <a:pt x="61963" y="23139"/>
                  </a:lnTo>
                  <a:lnTo>
                    <a:pt x="62293" y="22948"/>
                  </a:lnTo>
                  <a:close/>
                </a:path>
                <a:path w="106680" h="38100">
                  <a:moveTo>
                    <a:pt x="62953" y="26733"/>
                  </a:moveTo>
                  <a:lnTo>
                    <a:pt x="60744" y="26174"/>
                  </a:lnTo>
                  <a:lnTo>
                    <a:pt x="59410" y="26327"/>
                  </a:lnTo>
                  <a:lnTo>
                    <a:pt x="57302" y="27165"/>
                  </a:lnTo>
                  <a:lnTo>
                    <a:pt x="58039" y="27952"/>
                  </a:lnTo>
                  <a:lnTo>
                    <a:pt x="58737" y="27673"/>
                  </a:lnTo>
                  <a:lnTo>
                    <a:pt x="59690" y="27292"/>
                  </a:lnTo>
                  <a:lnTo>
                    <a:pt x="60667" y="27279"/>
                  </a:lnTo>
                  <a:lnTo>
                    <a:pt x="61645" y="27533"/>
                  </a:lnTo>
                  <a:lnTo>
                    <a:pt x="62331" y="27698"/>
                  </a:lnTo>
                  <a:lnTo>
                    <a:pt x="62953" y="26733"/>
                  </a:lnTo>
                  <a:close/>
                </a:path>
                <a:path w="106680" h="38100">
                  <a:moveTo>
                    <a:pt x="74498" y="3086"/>
                  </a:moveTo>
                  <a:lnTo>
                    <a:pt x="72809" y="2578"/>
                  </a:lnTo>
                  <a:lnTo>
                    <a:pt x="71412" y="2692"/>
                  </a:lnTo>
                  <a:lnTo>
                    <a:pt x="70091" y="3251"/>
                  </a:lnTo>
                  <a:lnTo>
                    <a:pt x="69837" y="3365"/>
                  </a:lnTo>
                  <a:lnTo>
                    <a:pt x="69723" y="3568"/>
                  </a:lnTo>
                  <a:lnTo>
                    <a:pt x="69913" y="3771"/>
                  </a:lnTo>
                  <a:lnTo>
                    <a:pt x="70129" y="3975"/>
                  </a:lnTo>
                  <a:lnTo>
                    <a:pt x="70650" y="3835"/>
                  </a:lnTo>
                  <a:lnTo>
                    <a:pt x="70866" y="3746"/>
                  </a:lnTo>
                  <a:lnTo>
                    <a:pt x="71666" y="3403"/>
                  </a:lnTo>
                  <a:lnTo>
                    <a:pt x="72478" y="3390"/>
                  </a:lnTo>
                  <a:lnTo>
                    <a:pt x="73317" y="3644"/>
                  </a:lnTo>
                  <a:lnTo>
                    <a:pt x="73596" y="3721"/>
                  </a:lnTo>
                  <a:lnTo>
                    <a:pt x="74053" y="3695"/>
                  </a:lnTo>
                  <a:lnTo>
                    <a:pt x="74460" y="3302"/>
                  </a:lnTo>
                  <a:lnTo>
                    <a:pt x="74498" y="3086"/>
                  </a:lnTo>
                  <a:close/>
                </a:path>
                <a:path w="106680" h="38100">
                  <a:moveTo>
                    <a:pt x="74904" y="6908"/>
                  </a:moveTo>
                  <a:lnTo>
                    <a:pt x="72974" y="6362"/>
                  </a:lnTo>
                  <a:lnTo>
                    <a:pt x="71234" y="6540"/>
                  </a:lnTo>
                  <a:lnTo>
                    <a:pt x="68973" y="7823"/>
                  </a:lnTo>
                  <a:lnTo>
                    <a:pt x="70091" y="8115"/>
                  </a:lnTo>
                  <a:lnTo>
                    <a:pt x="70535" y="7861"/>
                  </a:lnTo>
                  <a:lnTo>
                    <a:pt x="71539" y="7289"/>
                  </a:lnTo>
                  <a:lnTo>
                    <a:pt x="72593" y="7137"/>
                  </a:lnTo>
                  <a:lnTo>
                    <a:pt x="74002" y="7531"/>
                  </a:lnTo>
                  <a:lnTo>
                    <a:pt x="74447" y="7518"/>
                  </a:lnTo>
                  <a:lnTo>
                    <a:pt x="74866" y="7124"/>
                  </a:lnTo>
                  <a:lnTo>
                    <a:pt x="74904" y="6908"/>
                  </a:lnTo>
                  <a:close/>
                </a:path>
                <a:path w="106680" h="38100">
                  <a:moveTo>
                    <a:pt x="75476" y="10439"/>
                  </a:moveTo>
                  <a:lnTo>
                    <a:pt x="74777" y="10185"/>
                  </a:lnTo>
                  <a:lnTo>
                    <a:pt x="73139" y="9563"/>
                  </a:lnTo>
                  <a:lnTo>
                    <a:pt x="71335" y="9690"/>
                  </a:lnTo>
                  <a:lnTo>
                    <a:pt x="68961" y="10833"/>
                  </a:lnTo>
                  <a:lnTo>
                    <a:pt x="70104" y="11087"/>
                  </a:lnTo>
                  <a:lnTo>
                    <a:pt x="70535" y="10883"/>
                  </a:lnTo>
                  <a:lnTo>
                    <a:pt x="71640" y="10350"/>
                  </a:lnTo>
                  <a:lnTo>
                    <a:pt x="72745" y="10350"/>
                  </a:lnTo>
                  <a:lnTo>
                    <a:pt x="74269" y="10922"/>
                  </a:lnTo>
                  <a:lnTo>
                    <a:pt x="75476" y="10439"/>
                  </a:lnTo>
                  <a:close/>
                </a:path>
                <a:path w="106680" h="38100">
                  <a:moveTo>
                    <a:pt x="76009" y="13843"/>
                  </a:moveTo>
                  <a:lnTo>
                    <a:pt x="73545" y="13246"/>
                  </a:lnTo>
                  <a:lnTo>
                    <a:pt x="71932" y="13487"/>
                  </a:lnTo>
                  <a:lnTo>
                    <a:pt x="69748" y="14782"/>
                  </a:lnTo>
                  <a:lnTo>
                    <a:pt x="70764" y="15379"/>
                  </a:lnTo>
                  <a:lnTo>
                    <a:pt x="71335" y="15036"/>
                  </a:lnTo>
                  <a:lnTo>
                    <a:pt x="72339" y="14439"/>
                  </a:lnTo>
                  <a:lnTo>
                    <a:pt x="73444" y="14287"/>
                  </a:lnTo>
                  <a:lnTo>
                    <a:pt x="75234" y="14719"/>
                  </a:lnTo>
                  <a:lnTo>
                    <a:pt x="76009" y="13843"/>
                  </a:lnTo>
                  <a:close/>
                </a:path>
                <a:path w="106680" h="38100">
                  <a:moveTo>
                    <a:pt x="76174" y="20307"/>
                  </a:moveTo>
                  <a:lnTo>
                    <a:pt x="73914" y="19850"/>
                  </a:lnTo>
                  <a:lnTo>
                    <a:pt x="72555" y="20015"/>
                  </a:lnTo>
                  <a:lnTo>
                    <a:pt x="70993" y="20624"/>
                  </a:lnTo>
                  <a:lnTo>
                    <a:pt x="70878" y="20840"/>
                  </a:lnTo>
                  <a:lnTo>
                    <a:pt x="71081" y="21031"/>
                  </a:lnTo>
                  <a:lnTo>
                    <a:pt x="71285" y="21247"/>
                  </a:lnTo>
                  <a:lnTo>
                    <a:pt x="71805" y="21094"/>
                  </a:lnTo>
                  <a:lnTo>
                    <a:pt x="72021" y="21005"/>
                  </a:lnTo>
                  <a:lnTo>
                    <a:pt x="72898" y="20662"/>
                  </a:lnTo>
                  <a:lnTo>
                    <a:pt x="73799" y="20637"/>
                  </a:lnTo>
                  <a:lnTo>
                    <a:pt x="75209" y="20929"/>
                  </a:lnTo>
                  <a:lnTo>
                    <a:pt x="76174" y="20307"/>
                  </a:lnTo>
                  <a:close/>
                </a:path>
                <a:path w="106680" h="38100">
                  <a:moveTo>
                    <a:pt x="76365" y="17221"/>
                  </a:moveTo>
                  <a:lnTo>
                    <a:pt x="73939" y="16713"/>
                  </a:lnTo>
                  <a:lnTo>
                    <a:pt x="72364" y="16827"/>
                  </a:lnTo>
                  <a:lnTo>
                    <a:pt x="70015" y="17640"/>
                  </a:lnTo>
                  <a:lnTo>
                    <a:pt x="70675" y="18364"/>
                  </a:lnTo>
                  <a:lnTo>
                    <a:pt x="71361" y="18122"/>
                  </a:lnTo>
                  <a:lnTo>
                    <a:pt x="72529" y="17716"/>
                  </a:lnTo>
                  <a:lnTo>
                    <a:pt x="73710" y="17640"/>
                  </a:lnTo>
                  <a:lnTo>
                    <a:pt x="75526" y="18021"/>
                  </a:lnTo>
                  <a:lnTo>
                    <a:pt x="76365" y="17221"/>
                  </a:lnTo>
                  <a:close/>
                </a:path>
                <a:path w="106680" h="38100">
                  <a:moveTo>
                    <a:pt x="76542" y="24409"/>
                  </a:moveTo>
                  <a:lnTo>
                    <a:pt x="75107" y="24104"/>
                  </a:lnTo>
                  <a:lnTo>
                    <a:pt x="74002" y="24079"/>
                  </a:lnTo>
                  <a:lnTo>
                    <a:pt x="72085" y="24434"/>
                  </a:lnTo>
                  <a:lnTo>
                    <a:pt x="72174" y="25082"/>
                  </a:lnTo>
                  <a:lnTo>
                    <a:pt x="72986" y="24930"/>
                  </a:lnTo>
                  <a:lnTo>
                    <a:pt x="73787" y="24790"/>
                  </a:lnTo>
                  <a:lnTo>
                    <a:pt x="74549" y="24777"/>
                  </a:lnTo>
                  <a:lnTo>
                    <a:pt x="75336" y="24955"/>
                  </a:lnTo>
                  <a:lnTo>
                    <a:pt x="75615" y="25006"/>
                  </a:lnTo>
                  <a:lnTo>
                    <a:pt x="76073" y="25019"/>
                  </a:lnTo>
                  <a:lnTo>
                    <a:pt x="76454" y="24638"/>
                  </a:lnTo>
                  <a:lnTo>
                    <a:pt x="76542" y="24409"/>
                  </a:lnTo>
                  <a:close/>
                </a:path>
                <a:path w="106680" h="38100">
                  <a:moveTo>
                    <a:pt x="78270" y="18986"/>
                  </a:moveTo>
                  <a:lnTo>
                    <a:pt x="77800" y="10706"/>
                  </a:lnTo>
                  <a:lnTo>
                    <a:pt x="76631" y="1841"/>
                  </a:lnTo>
                  <a:lnTo>
                    <a:pt x="75311" y="2171"/>
                  </a:lnTo>
                  <a:lnTo>
                    <a:pt x="75387" y="2781"/>
                  </a:lnTo>
                  <a:lnTo>
                    <a:pt x="76466" y="10972"/>
                  </a:lnTo>
                  <a:lnTo>
                    <a:pt x="76923" y="19189"/>
                  </a:lnTo>
                  <a:lnTo>
                    <a:pt x="76758" y="28117"/>
                  </a:lnTo>
                  <a:lnTo>
                    <a:pt x="78105" y="27914"/>
                  </a:lnTo>
                  <a:lnTo>
                    <a:pt x="78270" y="18986"/>
                  </a:lnTo>
                  <a:close/>
                </a:path>
                <a:path w="106680" h="38100">
                  <a:moveTo>
                    <a:pt x="84810" y="5562"/>
                  </a:moveTo>
                  <a:lnTo>
                    <a:pt x="82804" y="4406"/>
                  </a:lnTo>
                  <a:lnTo>
                    <a:pt x="81356" y="4318"/>
                  </a:lnTo>
                  <a:lnTo>
                    <a:pt x="79984" y="4787"/>
                  </a:lnTo>
                  <a:lnTo>
                    <a:pt x="79121" y="5067"/>
                  </a:lnTo>
                  <a:lnTo>
                    <a:pt x="79768" y="5943"/>
                  </a:lnTo>
                  <a:lnTo>
                    <a:pt x="80492" y="5689"/>
                  </a:lnTo>
                  <a:lnTo>
                    <a:pt x="81445" y="5372"/>
                  </a:lnTo>
                  <a:lnTo>
                    <a:pt x="82372" y="5499"/>
                  </a:lnTo>
                  <a:lnTo>
                    <a:pt x="83794" y="6324"/>
                  </a:lnTo>
                  <a:lnTo>
                    <a:pt x="84810" y="5562"/>
                  </a:lnTo>
                  <a:close/>
                </a:path>
                <a:path w="106680" h="38100">
                  <a:moveTo>
                    <a:pt x="85115" y="2933"/>
                  </a:moveTo>
                  <a:lnTo>
                    <a:pt x="82651" y="1790"/>
                  </a:lnTo>
                  <a:lnTo>
                    <a:pt x="80441" y="1854"/>
                  </a:lnTo>
                  <a:lnTo>
                    <a:pt x="77762" y="3263"/>
                  </a:lnTo>
                  <a:lnTo>
                    <a:pt x="78879" y="3543"/>
                  </a:lnTo>
                  <a:lnTo>
                    <a:pt x="79324" y="3314"/>
                  </a:lnTo>
                  <a:lnTo>
                    <a:pt x="80657" y="2616"/>
                  </a:lnTo>
                  <a:lnTo>
                    <a:pt x="82105" y="2578"/>
                  </a:lnTo>
                  <a:lnTo>
                    <a:pt x="83858" y="3403"/>
                  </a:lnTo>
                  <a:lnTo>
                    <a:pt x="85115" y="2933"/>
                  </a:lnTo>
                  <a:close/>
                </a:path>
                <a:path w="106680" h="38100">
                  <a:moveTo>
                    <a:pt x="85293" y="12649"/>
                  </a:moveTo>
                  <a:lnTo>
                    <a:pt x="83642" y="12141"/>
                  </a:lnTo>
                  <a:lnTo>
                    <a:pt x="82270" y="12001"/>
                  </a:lnTo>
                  <a:lnTo>
                    <a:pt x="80860" y="12153"/>
                  </a:lnTo>
                  <a:lnTo>
                    <a:pt x="80708" y="12179"/>
                  </a:lnTo>
                  <a:lnTo>
                    <a:pt x="80086" y="12230"/>
                  </a:lnTo>
                  <a:lnTo>
                    <a:pt x="80010" y="12674"/>
                  </a:lnTo>
                  <a:lnTo>
                    <a:pt x="80568" y="12636"/>
                  </a:lnTo>
                  <a:lnTo>
                    <a:pt x="81699" y="12509"/>
                  </a:lnTo>
                  <a:lnTo>
                    <a:pt x="82778" y="12623"/>
                  </a:lnTo>
                  <a:lnTo>
                    <a:pt x="84137" y="13055"/>
                  </a:lnTo>
                  <a:lnTo>
                    <a:pt x="84518" y="13017"/>
                  </a:lnTo>
                  <a:lnTo>
                    <a:pt x="84797" y="12903"/>
                  </a:lnTo>
                  <a:lnTo>
                    <a:pt x="85293" y="12649"/>
                  </a:lnTo>
                  <a:close/>
                </a:path>
                <a:path w="106680" h="38100">
                  <a:moveTo>
                    <a:pt x="85458" y="9461"/>
                  </a:moveTo>
                  <a:lnTo>
                    <a:pt x="83210" y="8483"/>
                  </a:lnTo>
                  <a:lnTo>
                    <a:pt x="81661" y="8407"/>
                  </a:lnTo>
                  <a:lnTo>
                    <a:pt x="79806" y="8890"/>
                  </a:lnTo>
                  <a:lnTo>
                    <a:pt x="79565" y="9182"/>
                  </a:lnTo>
                  <a:lnTo>
                    <a:pt x="79857" y="9779"/>
                  </a:lnTo>
                  <a:lnTo>
                    <a:pt x="80327" y="9728"/>
                  </a:lnTo>
                  <a:lnTo>
                    <a:pt x="80594" y="9664"/>
                  </a:lnTo>
                  <a:lnTo>
                    <a:pt x="81686" y="9372"/>
                  </a:lnTo>
                  <a:lnTo>
                    <a:pt x="82816" y="9499"/>
                  </a:lnTo>
                  <a:lnTo>
                    <a:pt x="84404" y="10198"/>
                  </a:lnTo>
                  <a:lnTo>
                    <a:pt x="85458" y="9461"/>
                  </a:lnTo>
                  <a:close/>
                </a:path>
                <a:path w="106680" h="38100">
                  <a:moveTo>
                    <a:pt x="85699" y="16230"/>
                  </a:moveTo>
                  <a:lnTo>
                    <a:pt x="84175" y="15354"/>
                  </a:lnTo>
                  <a:lnTo>
                    <a:pt x="82804" y="15240"/>
                  </a:lnTo>
                  <a:lnTo>
                    <a:pt x="80619" y="16040"/>
                  </a:lnTo>
                  <a:lnTo>
                    <a:pt x="81292" y="16713"/>
                  </a:lnTo>
                  <a:lnTo>
                    <a:pt x="81965" y="16471"/>
                  </a:lnTo>
                  <a:lnTo>
                    <a:pt x="82765" y="16179"/>
                  </a:lnTo>
                  <a:lnTo>
                    <a:pt x="83566" y="16243"/>
                  </a:lnTo>
                  <a:lnTo>
                    <a:pt x="84582" y="16840"/>
                  </a:lnTo>
                  <a:lnTo>
                    <a:pt x="84963" y="16852"/>
                  </a:lnTo>
                  <a:lnTo>
                    <a:pt x="85432" y="16560"/>
                  </a:lnTo>
                  <a:lnTo>
                    <a:pt x="85699" y="16230"/>
                  </a:lnTo>
                  <a:close/>
                </a:path>
                <a:path w="106680" h="38100">
                  <a:moveTo>
                    <a:pt x="85775" y="19431"/>
                  </a:moveTo>
                  <a:lnTo>
                    <a:pt x="84175" y="18770"/>
                  </a:lnTo>
                  <a:lnTo>
                    <a:pt x="82664" y="18910"/>
                  </a:lnTo>
                  <a:lnTo>
                    <a:pt x="81381" y="19519"/>
                  </a:lnTo>
                  <a:lnTo>
                    <a:pt x="81102" y="19659"/>
                  </a:lnTo>
                  <a:lnTo>
                    <a:pt x="81241" y="19735"/>
                  </a:lnTo>
                  <a:lnTo>
                    <a:pt x="81661" y="19913"/>
                  </a:lnTo>
                  <a:lnTo>
                    <a:pt x="82169" y="19761"/>
                  </a:lnTo>
                  <a:lnTo>
                    <a:pt x="82384" y="19659"/>
                  </a:lnTo>
                  <a:lnTo>
                    <a:pt x="83058" y="19342"/>
                  </a:lnTo>
                  <a:lnTo>
                    <a:pt x="83693" y="19431"/>
                  </a:lnTo>
                  <a:lnTo>
                    <a:pt x="84366" y="19697"/>
                  </a:lnTo>
                  <a:lnTo>
                    <a:pt x="84632" y="19812"/>
                  </a:lnTo>
                  <a:lnTo>
                    <a:pt x="85051" y="19735"/>
                  </a:lnTo>
                  <a:lnTo>
                    <a:pt x="85432" y="19583"/>
                  </a:lnTo>
                  <a:lnTo>
                    <a:pt x="85775" y="19431"/>
                  </a:lnTo>
                  <a:close/>
                </a:path>
                <a:path w="106680" h="38100">
                  <a:moveTo>
                    <a:pt x="86042" y="23266"/>
                  </a:moveTo>
                  <a:lnTo>
                    <a:pt x="83896" y="22479"/>
                  </a:lnTo>
                  <a:lnTo>
                    <a:pt x="82562" y="22491"/>
                  </a:lnTo>
                  <a:lnTo>
                    <a:pt x="80365" y="23114"/>
                  </a:lnTo>
                  <a:lnTo>
                    <a:pt x="81026" y="23964"/>
                  </a:lnTo>
                  <a:lnTo>
                    <a:pt x="81749" y="23761"/>
                  </a:lnTo>
                  <a:lnTo>
                    <a:pt x="82727" y="23482"/>
                  </a:lnTo>
                  <a:lnTo>
                    <a:pt x="83705" y="23571"/>
                  </a:lnTo>
                  <a:lnTo>
                    <a:pt x="85318" y="24168"/>
                  </a:lnTo>
                  <a:lnTo>
                    <a:pt x="86042" y="23266"/>
                  </a:lnTo>
                  <a:close/>
                </a:path>
                <a:path w="106680" h="38100">
                  <a:moveTo>
                    <a:pt x="94411" y="22809"/>
                  </a:moveTo>
                  <a:lnTo>
                    <a:pt x="93040" y="22288"/>
                  </a:lnTo>
                  <a:lnTo>
                    <a:pt x="91960" y="22085"/>
                  </a:lnTo>
                  <a:lnTo>
                    <a:pt x="90817" y="22123"/>
                  </a:lnTo>
                  <a:lnTo>
                    <a:pt x="90004" y="22136"/>
                  </a:lnTo>
                  <a:lnTo>
                    <a:pt x="89992" y="22796"/>
                  </a:lnTo>
                  <a:lnTo>
                    <a:pt x="90817" y="22771"/>
                  </a:lnTo>
                  <a:lnTo>
                    <a:pt x="91630" y="22745"/>
                  </a:lnTo>
                  <a:lnTo>
                    <a:pt x="92379" y="22872"/>
                  </a:lnTo>
                  <a:lnTo>
                    <a:pt x="93395" y="23253"/>
                  </a:lnTo>
                  <a:lnTo>
                    <a:pt x="93853" y="23342"/>
                  </a:lnTo>
                  <a:lnTo>
                    <a:pt x="94107" y="23152"/>
                  </a:lnTo>
                  <a:lnTo>
                    <a:pt x="94297" y="23025"/>
                  </a:lnTo>
                  <a:lnTo>
                    <a:pt x="94411" y="22809"/>
                  </a:lnTo>
                  <a:close/>
                </a:path>
                <a:path w="106680" h="38100">
                  <a:moveTo>
                    <a:pt x="94678" y="18707"/>
                  </a:moveTo>
                  <a:lnTo>
                    <a:pt x="92532" y="17894"/>
                  </a:lnTo>
                  <a:lnTo>
                    <a:pt x="91147" y="17843"/>
                  </a:lnTo>
                  <a:lnTo>
                    <a:pt x="89776" y="18148"/>
                  </a:lnTo>
                  <a:lnTo>
                    <a:pt x="89522" y="18211"/>
                  </a:lnTo>
                  <a:lnTo>
                    <a:pt x="89382" y="18402"/>
                  </a:lnTo>
                  <a:lnTo>
                    <a:pt x="89712" y="18859"/>
                  </a:lnTo>
                  <a:lnTo>
                    <a:pt x="90246" y="18796"/>
                  </a:lnTo>
                  <a:lnTo>
                    <a:pt x="90474" y="18745"/>
                  </a:lnTo>
                  <a:lnTo>
                    <a:pt x="91389" y="18542"/>
                  </a:lnTo>
                  <a:lnTo>
                    <a:pt x="92278" y="18656"/>
                  </a:lnTo>
                  <a:lnTo>
                    <a:pt x="93637" y="19177"/>
                  </a:lnTo>
                  <a:lnTo>
                    <a:pt x="94678" y="18707"/>
                  </a:lnTo>
                  <a:close/>
                </a:path>
                <a:path w="106680" h="38100">
                  <a:moveTo>
                    <a:pt x="95377" y="15697"/>
                  </a:moveTo>
                  <a:lnTo>
                    <a:pt x="93040" y="14808"/>
                  </a:lnTo>
                  <a:lnTo>
                    <a:pt x="91478" y="14668"/>
                  </a:lnTo>
                  <a:lnTo>
                    <a:pt x="89916" y="14960"/>
                  </a:lnTo>
                  <a:lnTo>
                    <a:pt x="89027" y="15113"/>
                  </a:lnTo>
                  <a:lnTo>
                    <a:pt x="89573" y="15925"/>
                  </a:lnTo>
                  <a:lnTo>
                    <a:pt x="90284" y="15798"/>
                  </a:lnTo>
                  <a:lnTo>
                    <a:pt x="91503" y="15582"/>
                  </a:lnTo>
                  <a:lnTo>
                    <a:pt x="92684" y="15697"/>
                  </a:lnTo>
                  <a:lnTo>
                    <a:pt x="93840" y="16129"/>
                  </a:lnTo>
                  <a:lnTo>
                    <a:pt x="94411" y="16357"/>
                  </a:lnTo>
                  <a:lnTo>
                    <a:pt x="95377" y="15697"/>
                  </a:lnTo>
                  <a:close/>
                </a:path>
                <a:path w="106680" h="38100">
                  <a:moveTo>
                    <a:pt x="95529" y="12293"/>
                  </a:moveTo>
                  <a:lnTo>
                    <a:pt x="93192" y="11328"/>
                  </a:lnTo>
                  <a:lnTo>
                    <a:pt x="91554" y="11315"/>
                  </a:lnTo>
                  <a:lnTo>
                    <a:pt x="89204" y="12242"/>
                  </a:lnTo>
                  <a:lnTo>
                    <a:pt x="90106" y="12992"/>
                  </a:lnTo>
                  <a:lnTo>
                    <a:pt x="90728" y="12750"/>
                  </a:lnTo>
                  <a:lnTo>
                    <a:pt x="91821" y="12319"/>
                  </a:lnTo>
                  <a:lnTo>
                    <a:pt x="92925" y="12331"/>
                  </a:lnTo>
                  <a:lnTo>
                    <a:pt x="94627" y="13042"/>
                  </a:lnTo>
                  <a:lnTo>
                    <a:pt x="95529" y="12293"/>
                  </a:lnTo>
                  <a:close/>
                </a:path>
                <a:path w="106680" h="38100">
                  <a:moveTo>
                    <a:pt x="95529" y="5270"/>
                  </a:moveTo>
                  <a:lnTo>
                    <a:pt x="95250" y="5130"/>
                  </a:lnTo>
                  <a:lnTo>
                    <a:pt x="93713" y="4419"/>
                  </a:lnTo>
                  <a:lnTo>
                    <a:pt x="91973" y="4330"/>
                  </a:lnTo>
                  <a:lnTo>
                    <a:pt x="89535" y="5245"/>
                  </a:lnTo>
                  <a:lnTo>
                    <a:pt x="90589" y="5702"/>
                  </a:lnTo>
                  <a:lnTo>
                    <a:pt x="91071" y="5524"/>
                  </a:lnTo>
                  <a:lnTo>
                    <a:pt x="92151" y="5118"/>
                  </a:lnTo>
                  <a:lnTo>
                    <a:pt x="93218" y="5130"/>
                  </a:lnTo>
                  <a:lnTo>
                    <a:pt x="94538" y="5740"/>
                  </a:lnTo>
                  <a:lnTo>
                    <a:pt x="94996" y="5803"/>
                  </a:lnTo>
                  <a:lnTo>
                    <a:pt x="95453" y="5473"/>
                  </a:lnTo>
                  <a:lnTo>
                    <a:pt x="95529" y="5270"/>
                  </a:lnTo>
                  <a:close/>
                </a:path>
                <a:path w="106680" h="38100">
                  <a:moveTo>
                    <a:pt x="95542" y="8851"/>
                  </a:moveTo>
                  <a:lnTo>
                    <a:pt x="93370" y="7620"/>
                  </a:lnTo>
                  <a:lnTo>
                    <a:pt x="91567" y="7454"/>
                  </a:lnTo>
                  <a:lnTo>
                    <a:pt x="89039" y="8216"/>
                  </a:lnTo>
                  <a:lnTo>
                    <a:pt x="90131" y="8648"/>
                  </a:lnTo>
                  <a:lnTo>
                    <a:pt x="90589" y="8509"/>
                  </a:lnTo>
                  <a:lnTo>
                    <a:pt x="91757" y="8153"/>
                  </a:lnTo>
                  <a:lnTo>
                    <a:pt x="92862" y="8331"/>
                  </a:lnTo>
                  <a:lnTo>
                    <a:pt x="94272" y="9131"/>
                  </a:lnTo>
                  <a:lnTo>
                    <a:pt x="95542" y="8851"/>
                  </a:lnTo>
                  <a:close/>
                </a:path>
                <a:path w="106680" h="38100">
                  <a:moveTo>
                    <a:pt x="95719" y="1422"/>
                  </a:moveTo>
                  <a:lnTo>
                    <a:pt x="95440" y="1282"/>
                  </a:lnTo>
                  <a:lnTo>
                    <a:pt x="94132" y="660"/>
                  </a:lnTo>
                  <a:lnTo>
                    <a:pt x="92735" y="546"/>
                  </a:lnTo>
                  <a:lnTo>
                    <a:pt x="91084" y="965"/>
                  </a:lnTo>
                  <a:lnTo>
                    <a:pt x="90932" y="1155"/>
                  </a:lnTo>
                  <a:lnTo>
                    <a:pt x="91274" y="1625"/>
                  </a:lnTo>
                  <a:lnTo>
                    <a:pt x="91808" y="1574"/>
                  </a:lnTo>
                  <a:lnTo>
                    <a:pt x="92036" y="1511"/>
                  </a:lnTo>
                  <a:lnTo>
                    <a:pt x="92887" y="1295"/>
                  </a:lnTo>
                  <a:lnTo>
                    <a:pt x="93687" y="1409"/>
                  </a:lnTo>
                  <a:lnTo>
                    <a:pt x="94729" y="1917"/>
                  </a:lnTo>
                  <a:lnTo>
                    <a:pt x="95186" y="1968"/>
                  </a:lnTo>
                  <a:lnTo>
                    <a:pt x="95656" y="1638"/>
                  </a:lnTo>
                  <a:lnTo>
                    <a:pt x="95719" y="1422"/>
                  </a:lnTo>
                  <a:close/>
                </a:path>
                <a:path w="106680" h="38100">
                  <a:moveTo>
                    <a:pt x="98831" y="0"/>
                  </a:moveTo>
                  <a:lnTo>
                    <a:pt x="97497" y="215"/>
                  </a:lnTo>
                  <a:lnTo>
                    <a:pt x="97409" y="685"/>
                  </a:lnTo>
                  <a:lnTo>
                    <a:pt x="95973" y="8394"/>
                  </a:lnTo>
                  <a:lnTo>
                    <a:pt x="95478" y="16129"/>
                  </a:lnTo>
                  <a:lnTo>
                    <a:pt x="95923" y="24409"/>
                  </a:lnTo>
                  <a:lnTo>
                    <a:pt x="97256" y="24130"/>
                  </a:lnTo>
                  <a:lnTo>
                    <a:pt x="96812" y="15824"/>
                  </a:lnTo>
                  <a:lnTo>
                    <a:pt x="97320" y="8178"/>
                  </a:lnTo>
                  <a:lnTo>
                    <a:pt x="98831" y="0"/>
                  </a:lnTo>
                  <a:close/>
                </a:path>
                <a:path w="106680" h="38100">
                  <a:moveTo>
                    <a:pt x="104724" y="16154"/>
                  </a:moveTo>
                  <a:lnTo>
                    <a:pt x="103365" y="15049"/>
                  </a:lnTo>
                  <a:lnTo>
                    <a:pt x="102031" y="14719"/>
                  </a:lnTo>
                  <a:lnTo>
                    <a:pt x="100634" y="14998"/>
                  </a:lnTo>
                  <a:lnTo>
                    <a:pt x="99745" y="15163"/>
                  </a:lnTo>
                  <a:lnTo>
                    <a:pt x="100291" y="15951"/>
                  </a:lnTo>
                  <a:lnTo>
                    <a:pt x="101003" y="15811"/>
                  </a:lnTo>
                  <a:lnTo>
                    <a:pt x="101841" y="15646"/>
                  </a:lnTo>
                  <a:lnTo>
                    <a:pt x="102616" y="15836"/>
                  </a:lnTo>
                  <a:lnTo>
                    <a:pt x="103530" y="16573"/>
                  </a:lnTo>
                  <a:lnTo>
                    <a:pt x="103911" y="16649"/>
                  </a:lnTo>
                  <a:lnTo>
                    <a:pt x="104419" y="16446"/>
                  </a:lnTo>
                  <a:lnTo>
                    <a:pt x="104724" y="16154"/>
                  </a:lnTo>
                  <a:close/>
                </a:path>
                <a:path w="106680" h="38100">
                  <a:moveTo>
                    <a:pt x="104889" y="12547"/>
                  </a:moveTo>
                  <a:lnTo>
                    <a:pt x="103339" y="11785"/>
                  </a:lnTo>
                  <a:lnTo>
                    <a:pt x="102006" y="11442"/>
                  </a:lnTo>
                  <a:lnTo>
                    <a:pt x="100596" y="11366"/>
                  </a:lnTo>
                  <a:lnTo>
                    <a:pt x="100431" y="11366"/>
                  </a:lnTo>
                  <a:lnTo>
                    <a:pt x="99822" y="11315"/>
                  </a:lnTo>
                  <a:lnTo>
                    <a:pt x="99745" y="11531"/>
                  </a:lnTo>
                  <a:lnTo>
                    <a:pt x="99682" y="11747"/>
                  </a:lnTo>
                  <a:lnTo>
                    <a:pt x="100228" y="11798"/>
                  </a:lnTo>
                  <a:lnTo>
                    <a:pt x="101358" y="11849"/>
                  </a:lnTo>
                  <a:lnTo>
                    <a:pt x="102412" y="12128"/>
                  </a:lnTo>
                  <a:lnTo>
                    <a:pt x="103695" y="12776"/>
                  </a:lnTo>
                  <a:lnTo>
                    <a:pt x="104076" y="12788"/>
                  </a:lnTo>
                  <a:lnTo>
                    <a:pt x="104470" y="12687"/>
                  </a:lnTo>
                  <a:lnTo>
                    <a:pt x="104889" y="12547"/>
                  </a:lnTo>
                  <a:close/>
                </a:path>
                <a:path w="106680" h="38100">
                  <a:moveTo>
                    <a:pt x="105537" y="5486"/>
                  </a:moveTo>
                  <a:lnTo>
                    <a:pt x="103733" y="4038"/>
                  </a:lnTo>
                  <a:lnTo>
                    <a:pt x="102311" y="3721"/>
                  </a:lnTo>
                  <a:lnTo>
                    <a:pt x="99987" y="4114"/>
                  </a:lnTo>
                  <a:lnTo>
                    <a:pt x="100482" y="5067"/>
                  </a:lnTo>
                  <a:lnTo>
                    <a:pt x="101244" y="4940"/>
                  </a:lnTo>
                  <a:lnTo>
                    <a:pt x="102235" y="4775"/>
                  </a:lnTo>
                  <a:lnTo>
                    <a:pt x="103124" y="5054"/>
                  </a:lnTo>
                  <a:lnTo>
                    <a:pt x="104406" y="6083"/>
                  </a:lnTo>
                  <a:lnTo>
                    <a:pt x="105537" y="5486"/>
                  </a:lnTo>
                  <a:close/>
                </a:path>
                <a:path w="106680" h="38100">
                  <a:moveTo>
                    <a:pt x="105562" y="9436"/>
                  </a:moveTo>
                  <a:lnTo>
                    <a:pt x="103492" y="8115"/>
                  </a:lnTo>
                  <a:lnTo>
                    <a:pt x="101968" y="7797"/>
                  </a:lnTo>
                  <a:lnTo>
                    <a:pt x="100076" y="7988"/>
                  </a:lnTo>
                  <a:lnTo>
                    <a:pt x="99783" y="8242"/>
                  </a:lnTo>
                  <a:lnTo>
                    <a:pt x="99987" y="8877"/>
                  </a:lnTo>
                  <a:lnTo>
                    <a:pt x="100457" y="8902"/>
                  </a:lnTo>
                  <a:lnTo>
                    <a:pt x="100723" y="8877"/>
                  </a:lnTo>
                  <a:lnTo>
                    <a:pt x="101854" y="8763"/>
                  </a:lnTo>
                  <a:lnTo>
                    <a:pt x="102933" y="9067"/>
                  </a:lnTo>
                  <a:lnTo>
                    <a:pt x="103886" y="9664"/>
                  </a:lnTo>
                  <a:lnTo>
                    <a:pt x="104394" y="9994"/>
                  </a:lnTo>
                  <a:lnTo>
                    <a:pt x="105562" y="9436"/>
                  </a:lnTo>
                  <a:close/>
                </a:path>
                <a:path w="106680" h="38100">
                  <a:moveTo>
                    <a:pt x="106324" y="1993"/>
                  </a:moveTo>
                  <a:lnTo>
                    <a:pt x="104076" y="482"/>
                  </a:lnTo>
                  <a:lnTo>
                    <a:pt x="101879" y="190"/>
                  </a:lnTo>
                  <a:lnTo>
                    <a:pt x="99009" y="1168"/>
                  </a:lnTo>
                  <a:lnTo>
                    <a:pt x="100063" y="1625"/>
                  </a:lnTo>
                  <a:lnTo>
                    <a:pt x="100545" y="1460"/>
                  </a:lnTo>
                  <a:lnTo>
                    <a:pt x="101981" y="977"/>
                  </a:lnTo>
                  <a:lnTo>
                    <a:pt x="103403" y="1168"/>
                  </a:lnTo>
                  <a:lnTo>
                    <a:pt x="104660" y="2019"/>
                  </a:lnTo>
                  <a:lnTo>
                    <a:pt x="105016" y="2247"/>
                  </a:lnTo>
                  <a:lnTo>
                    <a:pt x="106324" y="1993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4" name="object 2694" descr=""/>
            <p:cNvSpPr/>
            <p:nvPr/>
          </p:nvSpPr>
          <p:spPr>
            <a:xfrm>
              <a:off x="1630603" y="5396800"/>
              <a:ext cx="6350" cy="9525"/>
            </a:xfrm>
            <a:custGeom>
              <a:avLst/>
              <a:gdLst/>
              <a:ahLst/>
              <a:cxnLst/>
              <a:rect l="l" t="t" r="r" b="b"/>
              <a:pathLst>
                <a:path w="6350" h="9525">
                  <a:moveTo>
                    <a:pt x="5575" y="8432"/>
                  </a:moveTo>
                  <a:lnTo>
                    <a:pt x="3581" y="7327"/>
                  </a:lnTo>
                  <a:lnTo>
                    <a:pt x="2260" y="7124"/>
                  </a:lnTo>
                  <a:lnTo>
                    <a:pt x="0" y="7391"/>
                  </a:lnTo>
                  <a:lnTo>
                    <a:pt x="508" y="8343"/>
                  </a:lnTo>
                  <a:lnTo>
                    <a:pt x="1257" y="8255"/>
                  </a:lnTo>
                  <a:lnTo>
                    <a:pt x="2273" y="8140"/>
                  </a:lnTo>
                  <a:lnTo>
                    <a:pt x="3213" y="8382"/>
                  </a:lnTo>
                  <a:lnTo>
                    <a:pt x="4102" y="8864"/>
                  </a:lnTo>
                  <a:lnTo>
                    <a:pt x="4711" y="9207"/>
                  </a:lnTo>
                  <a:lnTo>
                    <a:pt x="5575" y="8432"/>
                  </a:lnTo>
                  <a:close/>
                </a:path>
                <a:path w="6350" h="9525">
                  <a:moveTo>
                    <a:pt x="5918" y="4610"/>
                  </a:moveTo>
                  <a:lnTo>
                    <a:pt x="4432" y="3708"/>
                  </a:lnTo>
                  <a:lnTo>
                    <a:pt x="2921" y="3619"/>
                  </a:lnTo>
                  <a:lnTo>
                    <a:pt x="1270" y="4114"/>
                  </a:lnTo>
                  <a:lnTo>
                    <a:pt x="1778" y="4457"/>
                  </a:lnTo>
                  <a:lnTo>
                    <a:pt x="2286" y="4394"/>
                  </a:lnTo>
                  <a:lnTo>
                    <a:pt x="2527" y="4318"/>
                  </a:lnTo>
                  <a:lnTo>
                    <a:pt x="3238" y="4102"/>
                  </a:lnTo>
                  <a:lnTo>
                    <a:pt x="3860" y="4292"/>
                  </a:lnTo>
                  <a:lnTo>
                    <a:pt x="4483" y="4673"/>
                  </a:lnTo>
                  <a:lnTo>
                    <a:pt x="4724" y="4813"/>
                  </a:lnTo>
                  <a:lnTo>
                    <a:pt x="5143" y="4800"/>
                  </a:lnTo>
                  <a:lnTo>
                    <a:pt x="5410" y="4749"/>
                  </a:lnTo>
                  <a:lnTo>
                    <a:pt x="5918" y="4610"/>
                  </a:lnTo>
                  <a:close/>
                </a:path>
                <a:path w="6350" h="9525">
                  <a:moveTo>
                    <a:pt x="6324" y="1435"/>
                  </a:moveTo>
                  <a:lnTo>
                    <a:pt x="4965" y="330"/>
                  </a:lnTo>
                  <a:lnTo>
                    <a:pt x="3632" y="0"/>
                  </a:lnTo>
                  <a:lnTo>
                    <a:pt x="2235" y="279"/>
                  </a:lnTo>
                  <a:lnTo>
                    <a:pt x="1346" y="444"/>
                  </a:lnTo>
                  <a:lnTo>
                    <a:pt x="1892" y="1231"/>
                  </a:lnTo>
                  <a:lnTo>
                    <a:pt x="2603" y="1092"/>
                  </a:lnTo>
                  <a:lnTo>
                    <a:pt x="3441" y="927"/>
                  </a:lnTo>
                  <a:lnTo>
                    <a:pt x="4216" y="1117"/>
                  </a:lnTo>
                  <a:lnTo>
                    <a:pt x="5130" y="1854"/>
                  </a:lnTo>
                  <a:lnTo>
                    <a:pt x="5511" y="1930"/>
                  </a:lnTo>
                  <a:lnTo>
                    <a:pt x="6019" y="1727"/>
                  </a:lnTo>
                  <a:lnTo>
                    <a:pt x="6324" y="1435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5" name="object 2695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536522" y="5403697"/>
              <a:ext cx="107378" cy="39788"/>
            </a:xfrm>
            <a:prstGeom prst="rect">
              <a:avLst/>
            </a:prstGeom>
          </p:spPr>
        </p:pic>
        <p:sp>
          <p:nvSpPr>
            <p:cNvPr id="2696" name="object 2696" descr=""/>
            <p:cNvSpPr/>
            <p:nvPr/>
          </p:nvSpPr>
          <p:spPr>
            <a:xfrm>
              <a:off x="1545209" y="5406693"/>
              <a:ext cx="91440" cy="32384"/>
            </a:xfrm>
            <a:custGeom>
              <a:avLst/>
              <a:gdLst/>
              <a:ahLst/>
              <a:cxnLst/>
              <a:rect l="l" t="t" r="r" b="b"/>
              <a:pathLst>
                <a:path w="91439" h="32385">
                  <a:moveTo>
                    <a:pt x="4470" y="16687"/>
                  </a:moveTo>
                  <a:lnTo>
                    <a:pt x="3543" y="16827"/>
                  </a:lnTo>
                  <a:lnTo>
                    <a:pt x="2222" y="17018"/>
                  </a:lnTo>
                  <a:lnTo>
                    <a:pt x="1016" y="17653"/>
                  </a:lnTo>
                  <a:lnTo>
                    <a:pt x="292" y="18808"/>
                  </a:lnTo>
                  <a:lnTo>
                    <a:pt x="0" y="19253"/>
                  </a:lnTo>
                  <a:lnTo>
                    <a:pt x="1308" y="19075"/>
                  </a:lnTo>
                  <a:lnTo>
                    <a:pt x="1930" y="18084"/>
                  </a:lnTo>
                  <a:lnTo>
                    <a:pt x="2514" y="17564"/>
                  </a:lnTo>
                  <a:lnTo>
                    <a:pt x="3911" y="17348"/>
                  </a:lnTo>
                  <a:lnTo>
                    <a:pt x="4470" y="16687"/>
                  </a:lnTo>
                  <a:close/>
                </a:path>
                <a:path w="91439" h="32385">
                  <a:moveTo>
                    <a:pt x="7581" y="18846"/>
                  </a:moveTo>
                  <a:lnTo>
                    <a:pt x="6959" y="18808"/>
                  </a:lnTo>
                  <a:lnTo>
                    <a:pt x="5422" y="18707"/>
                  </a:lnTo>
                  <a:lnTo>
                    <a:pt x="3771" y="19342"/>
                  </a:lnTo>
                  <a:lnTo>
                    <a:pt x="2781" y="20828"/>
                  </a:lnTo>
                  <a:lnTo>
                    <a:pt x="3378" y="20739"/>
                  </a:lnTo>
                  <a:lnTo>
                    <a:pt x="3657" y="20701"/>
                  </a:lnTo>
                  <a:lnTo>
                    <a:pt x="4064" y="20612"/>
                  </a:lnTo>
                  <a:lnTo>
                    <a:pt x="4660" y="19723"/>
                  </a:lnTo>
                  <a:lnTo>
                    <a:pt x="5232" y="19253"/>
                  </a:lnTo>
                  <a:lnTo>
                    <a:pt x="6350" y="19329"/>
                  </a:lnTo>
                  <a:lnTo>
                    <a:pt x="7581" y="18846"/>
                  </a:lnTo>
                  <a:close/>
                </a:path>
                <a:path w="91439" h="32385">
                  <a:moveTo>
                    <a:pt x="9296" y="21158"/>
                  </a:moveTo>
                  <a:lnTo>
                    <a:pt x="8420" y="21170"/>
                  </a:lnTo>
                  <a:lnTo>
                    <a:pt x="7264" y="21183"/>
                  </a:lnTo>
                  <a:lnTo>
                    <a:pt x="6096" y="21653"/>
                  </a:lnTo>
                  <a:lnTo>
                    <a:pt x="5118" y="22948"/>
                  </a:lnTo>
                  <a:lnTo>
                    <a:pt x="6388" y="22771"/>
                  </a:lnTo>
                  <a:lnTo>
                    <a:pt x="6921" y="22072"/>
                  </a:lnTo>
                  <a:lnTo>
                    <a:pt x="7302" y="21742"/>
                  </a:lnTo>
                  <a:lnTo>
                    <a:pt x="7861" y="21742"/>
                  </a:lnTo>
                  <a:lnTo>
                    <a:pt x="8242" y="21729"/>
                  </a:lnTo>
                  <a:lnTo>
                    <a:pt x="9296" y="21158"/>
                  </a:lnTo>
                  <a:close/>
                </a:path>
                <a:path w="91439" h="32385">
                  <a:moveTo>
                    <a:pt x="11099" y="23228"/>
                  </a:moveTo>
                  <a:lnTo>
                    <a:pt x="10718" y="23202"/>
                  </a:lnTo>
                  <a:lnTo>
                    <a:pt x="10515" y="23241"/>
                  </a:lnTo>
                  <a:lnTo>
                    <a:pt x="9436" y="23431"/>
                  </a:lnTo>
                  <a:lnTo>
                    <a:pt x="8458" y="23952"/>
                  </a:lnTo>
                  <a:lnTo>
                    <a:pt x="7924" y="24942"/>
                  </a:lnTo>
                  <a:lnTo>
                    <a:pt x="7645" y="25488"/>
                  </a:lnTo>
                  <a:lnTo>
                    <a:pt x="8966" y="25336"/>
                  </a:lnTo>
                  <a:lnTo>
                    <a:pt x="9410" y="24485"/>
                  </a:lnTo>
                  <a:lnTo>
                    <a:pt x="9766" y="24053"/>
                  </a:lnTo>
                  <a:lnTo>
                    <a:pt x="10528" y="23914"/>
                  </a:lnTo>
                  <a:lnTo>
                    <a:pt x="11074" y="23787"/>
                  </a:lnTo>
                  <a:lnTo>
                    <a:pt x="11099" y="23228"/>
                  </a:lnTo>
                  <a:close/>
                </a:path>
                <a:path w="91439" h="32385">
                  <a:moveTo>
                    <a:pt x="12928" y="13703"/>
                  </a:moveTo>
                  <a:lnTo>
                    <a:pt x="12611" y="13677"/>
                  </a:lnTo>
                  <a:lnTo>
                    <a:pt x="11176" y="13563"/>
                  </a:lnTo>
                  <a:lnTo>
                    <a:pt x="9486" y="14312"/>
                  </a:lnTo>
                  <a:lnTo>
                    <a:pt x="9080" y="16078"/>
                  </a:lnTo>
                  <a:lnTo>
                    <a:pt x="10375" y="15900"/>
                  </a:lnTo>
                  <a:lnTo>
                    <a:pt x="10439" y="15570"/>
                  </a:lnTo>
                  <a:lnTo>
                    <a:pt x="10591" y="14960"/>
                  </a:lnTo>
                  <a:lnTo>
                    <a:pt x="11010" y="14147"/>
                  </a:lnTo>
                  <a:lnTo>
                    <a:pt x="11747" y="14198"/>
                  </a:lnTo>
                  <a:lnTo>
                    <a:pt x="11988" y="14224"/>
                  </a:lnTo>
                  <a:lnTo>
                    <a:pt x="12509" y="14147"/>
                  </a:lnTo>
                  <a:lnTo>
                    <a:pt x="12827" y="13792"/>
                  </a:lnTo>
                  <a:close/>
                </a:path>
                <a:path w="91439" h="32385">
                  <a:moveTo>
                    <a:pt x="13957" y="24968"/>
                  </a:moveTo>
                  <a:lnTo>
                    <a:pt x="13779" y="24892"/>
                  </a:lnTo>
                  <a:lnTo>
                    <a:pt x="13525" y="24917"/>
                  </a:lnTo>
                  <a:lnTo>
                    <a:pt x="12166" y="25019"/>
                  </a:lnTo>
                  <a:lnTo>
                    <a:pt x="10934" y="25501"/>
                  </a:lnTo>
                  <a:lnTo>
                    <a:pt x="9944" y="26454"/>
                  </a:lnTo>
                  <a:lnTo>
                    <a:pt x="9715" y="26682"/>
                  </a:lnTo>
                  <a:lnTo>
                    <a:pt x="10287" y="26746"/>
                  </a:lnTo>
                  <a:lnTo>
                    <a:pt x="10579" y="26746"/>
                  </a:lnTo>
                  <a:lnTo>
                    <a:pt x="10947" y="26619"/>
                  </a:lnTo>
                  <a:lnTo>
                    <a:pt x="11163" y="26403"/>
                  </a:lnTo>
                  <a:lnTo>
                    <a:pt x="11671" y="25920"/>
                  </a:lnTo>
                  <a:lnTo>
                    <a:pt x="12255" y="25590"/>
                  </a:lnTo>
                  <a:lnTo>
                    <a:pt x="13195" y="25527"/>
                  </a:lnTo>
                  <a:lnTo>
                    <a:pt x="13754" y="25450"/>
                  </a:lnTo>
                  <a:lnTo>
                    <a:pt x="13957" y="24968"/>
                  </a:lnTo>
                  <a:close/>
                </a:path>
                <a:path w="91439" h="32385">
                  <a:moveTo>
                    <a:pt x="14884" y="15976"/>
                  </a:moveTo>
                  <a:lnTo>
                    <a:pt x="14706" y="15925"/>
                  </a:lnTo>
                  <a:lnTo>
                    <a:pt x="14465" y="15951"/>
                  </a:lnTo>
                  <a:lnTo>
                    <a:pt x="13284" y="16052"/>
                  </a:lnTo>
                  <a:lnTo>
                    <a:pt x="12153" y="16510"/>
                  </a:lnTo>
                  <a:lnTo>
                    <a:pt x="11417" y="17462"/>
                  </a:lnTo>
                  <a:lnTo>
                    <a:pt x="11125" y="17818"/>
                  </a:lnTo>
                  <a:lnTo>
                    <a:pt x="12407" y="17665"/>
                  </a:lnTo>
                  <a:lnTo>
                    <a:pt x="12941" y="16967"/>
                  </a:lnTo>
                  <a:lnTo>
                    <a:pt x="13347" y="16586"/>
                  </a:lnTo>
                  <a:lnTo>
                    <a:pt x="13906" y="16535"/>
                  </a:lnTo>
                  <a:lnTo>
                    <a:pt x="14693" y="16446"/>
                  </a:lnTo>
                  <a:lnTo>
                    <a:pt x="14782" y="16205"/>
                  </a:lnTo>
                  <a:lnTo>
                    <a:pt x="14884" y="15976"/>
                  </a:lnTo>
                  <a:close/>
                </a:path>
                <a:path w="91439" h="32385">
                  <a:moveTo>
                    <a:pt x="15697" y="26962"/>
                  </a:moveTo>
                  <a:lnTo>
                    <a:pt x="15519" y="26949"/>
                  </a:lnTo>
                  <a:lnTo>
                    <a:pt x="15278" y="26962"/>
                  </a:lnTo>
                  <a:lnTo>
                    <a:pt x="14249" y="27038"/>
                  </a:lnTo>
                  <a:lnTo>
                    <a:pt x="13284" y="27393"/>
                  </a:lnTo>
                  <a:lnTo>
                    <a:pt x="12293" y="28321"/>
                  </a:lnTo>
                  <a:lnTo>
                    <a:pt x="12712" y="28346"/>
                  </a:lnTo>
                  <a:lnTo>
                    <a:pt x="13119" y="28333"/>
                  </a:lnTo>
                  <a:lnTo>
                    <a:pt x="13500" y="28219"/>
                  </a:lnTo>
                  <a:lnTo>
                    <a:pt x="14008" y="27749"/>
                  </a:lnTo>
                  <a:lnTo>
                    <a:pt x="14287" y="27546"/>
                  </a:lnTo>
                  <a:lnTo>
                    <a:pt x="14706" y="27520"/>
                  </a:lnTo>
                  <a:lnTo>
                    <a:pt x="15494" y="27419"/>
                  </a:lnTo>
                  <a:lnTo>
                    <a:pt x="15697" y="26962"/>
                  </a:lnTo>
                  <a:close/>
                </a:path>
                <a:path w="91439" h="32385">
                  <a:moveTo>
                    <a:pt x="17983" y="28841"/>
                  </a:moveTo>
                  <a:lnTo>
                    <a:pt x="17805" y="28765"/>
                  </a:lnTo>
                  <a:lnTo>
                    <a:pt x="17551" y="28778"/>
                  </a:lnTo>
                  <a:lnTo>
                    <a:pt x="16510" y="28816"/>
                  </a:lnTo>
                  <a:lnTo>
                    <a:pt x="15519" y="29146"/>
                  </a:lnTo>
                  <a:lnTo>
                    <a:pt x="14224" y="30378"/>
                  </a:lnTo>
                  <a:lnTo>
                    <a:pt x="15519" y="30276"/>
                  </a:lnTo>
                  <a:lnTo>
                    <a:pt x="16154" y="29679"/>
                  </a:lnTo>
                  <a:lnTo>
                    <a:pt x="16497" y="29451"/>
                  </a:lnTo>
                  <a:lnTo>
                    <a:pt x="17018" y="29438"/>
                  </a:lnTo>
                  <a:lnTo>
                    <a:pt x="17233" y="29425"/>
                  </a:lnTo>
                  <a:lnTo>
                    <a:pt x="17792" y="29349"/>
                  </a:lnTo>
                  <a:lnTo>
                    <a:pt x="17894" y="29095"/>
                  </a:lnTo>
                  <a:lnTo>
                    <a:pt x="17983" y="28841"/>
                  </a:lnTo>
                  <a:close/>
                </a:path>
                <a:path w="91439" h="32385">
                  <a:moveTo>
                    <a:pt x="18275" y="18211"/>
                  </a:moveTo>
                  <a:lnTo>
                    <a:pt x="17957" y="18173"/>
                  </a:lnTo>
                  <a:lnTo>
                    <a:pt x="16649" y="18034"/>
                  </a:lnTo>
                  <a:lnTo>
                    <a:pt x="15392" y="18453"/>
                  </a:lnTo>
                  <a:lnTo>
                    <a:pt x="14287" y="19685"/>
                  </a:lnTo>
                  <a:lnTo>
                    <a:pt x="14693" y="19786"/>
                  </a:lnTo>
                  <a:lnTo>
                    <a:pt x="15163" y="19812"/>
                  </a:lnTo>
                  <a:lnTo>
                    <a:pt x="15519" y="19672"/>
                  </a:lnTo>
                  <a:lnTo>
                    <a:pt x="16116" y="19024"/>
                  </a:lnTo>
                  <a:lnTo>
                    <a:pt x="16560" y="18796"/>
                  </a:lnTo>
                  <a:lnTo>
                    <a:pt x="17411" y="18884"/>
                  </a:lnTo>
                  <a:lnTo>
                    <a:pt x="17881" y="18846"/>
                  </a:lnTo>
                  <a:lnTo>
                    <a:pt x="18072" y="18605"/>
                  </a:lnTo>
                  <a:lnTo>
                    <a:pt x="18224" y="18427"/>
                  </a:lnTo>
                  <a:lnTo>
                    <a:pt x="18275" y="18211"/>
                  </a:lnTo>
                  <a:close/>
                </a:path>
                <a:path w="91439" h="32385">
                  <a:moveTo>
                    <a:pt x="20205" y="31394"/>
                  </a:moveTo>
                  <a:lnTo>
                    <a:pt x="19913" y="30975"/>
                  </a:lnTo>
                  <a:lnTo>
                    <a:pt x="19342" y="31140"/>
                  </a:lnTo>
                  <a:lnTo>
                    <a:pt x="19189" y="31203"/>
                  </a:lnTo>
                  <a:lnTo>
                    <a:pt x="18834" y="31343"/>
                  </a:lnTo>
                  <a:lnTo>
                    <a:pt x="18478" y="31470"/>
                  </a:lnTo>
                  <a:lnTo>
                    <a:pt x="17945" y="31673"/>
                  </a:lnTo>
                  <a:lnTo>
                    <a:pt x="17589" y="31838"/>
                  </a:lnTo>
                  <a:lnTo>
                    <a:pt x="17881" y="32258"/>
                  </a:lnTo>
                  <a:lnTo>
                    <a:pt x="18453" y="32092"/>
                  </a:lnTo>
                  <a:lnTo>
                    <a:pt x="18961" y="31889"/>
                  </a:lnTo>
                  <a:lnTo>
                    <a:pt x="19316" y="31762"/>
                  </a:lnTo>
                  <a:lnTo>
                    <a:pt x="19850" y="31559"/>
                  </a:lnTo>
                  <a:lnTo>
                    <a:pt x="20205" y="31394"/>
                  </a:lnTo>
                  <a:close/>
                </a:path>
                <a:path w="91439" h="32385">
                  <a:moveTo>
                    <a:pt x="20713" y="20650"/>
                  </a:moveTo>
                  <a:lnTo>
                    <a:pt x="20396" y="20650"/>
                  </a:lnTo>
                  <a:lnTo>
                    <a:pt x="19037" y="20637"/>
                  </a:lnTo>
                  <a:lnTo>
                    <a:pt x="17716" y="21132"/>
                  </a:lnTo>
                  <a:lnTo>
                    <a:pt x="16891" y="22250"/>
                  </a:lnTo>
                  <a:lnTo>
                    <a:pt x="16751" y="22453"/>
                  </a:lnTo>
                  <a:lnTo>
                    <a:pt x="17386" y="22415"/>
                  </a:lnTo>
                  <a:lnTo>
                    <a:pt x="17703" y="22364"/>
                  </a:lnTo>
                  <a:lnTo>
                    <a:pt x="18034" y="22263"/>
                  </a:lnTo>
                  <a:lnTo>
                    <a:pt x="18529" y="21590"/>
                  </a:lnTo>
                  <a:lnTo>
                    <a:pt x="18961" y="21209"/>
                  </a:lnTo>
                  <a:lnTo>
                    <a:pt x="19545" y="21221"/>
                  </a:lnTo>
                  <a:lnTo>
                    <a:pt x="19812" y="21221"/>
                  </a:lnTo>
                  <a:lnTo>
                    <a:pt x="20281" y="21183"/>
                  </a:lnTo>
                  <a:lnTo>
                    <a:pt x="20624" y="20815"/>
                  </a:lnTo>
                  <a:lnTo>
                    <a:pt x="20713" y="20650"/>
                  </a:lnTo>
                  <a:close/>
                </a:path>
                <a:path w="91439" h="32385">
                  <a:moveTo>
                    <a:pt x="23253" y="23825"/>
                  </a:moveTo>
                  <a:lnTo>
                    <a:pt x="23228" y="23482"/>
                  </a:lnTo>
                  <a:lnTo>
                    <a:pt x="22910" y="23406"/>
                  </a:lnTo>
                  <a:lnTo>
                    <a:pt x="21551" y="23075"/>
                  </a:lnTo>
                  <a:lnTo>
                    <a:pt x="20205" y="23444"/>
                  </a:lnTo>
                  <a:lnTo>
                    <a:pt x="18694" y="25095"/>
                  </a:lnTo>
                  <a:lnTo>
                    <a:pt x="19951" y="25323"/>
                  </a:lnTo>
                  <a:lnTo>
                    <a:pt x="20828" y="24371"/>
                  </a:lnTo>
                  <a:lnTo>
                    <a:pt x="21463" y="24130"/>
                  </a:lnTo>
                  <a:lnTo>
                    <a:pt x="22466" y="24384"/>
                  </a:lnTo>
                  <a:lnTo>
                    <a:pt x="22872" y="24333"/>
                  </a:lnTo>
                  <a:lnTo>
                    <a:pt x="23088" y="24053"/>
                  </a:lnTo>
                  <a:lnTo>
                    <a:pt x="23253" y="23825"/>
                  </a:lnTo>
                  <a:close/>
                </a:path>
                <a:path w="91439" h="32385">
                  <a:moveTo>
                    <a:pt x="23355" y="30607"/>
                  </a:moveTo>
                  <a:lnTo>
                    <a:pt x="17322" y="24345"/>
                  </a:lnTo>
                  <a:lnTo>
                    <a:pt x="11442" y="18884"/>
                  </a:lnTo>
                  <a:lnTo>
                    <a:pt x="4826" y="13347"/>
                  </a:lnTo>
                  <a:lnTo>
                    <a:pt x="3670" y="13995"/>
                  </a:lnTo>
                  <a:lnTo>
                    <a:pt x="4254" y="14478"/>
                  </a:lnTo>
                  <a:lnTo>
                    <a:pt x="10350" y="19583"/>
                  </a:lnTo>
                  <a:lnTo>
                    <a:pt x="16167" y="24993"/>
                  </a:lnTo>
                  <a:lnTo>
                    <a:pt x="22098" y="31140"/>
                  </a:lnTo>
                  <a:lnTo>
                    <a:pt x="23355" y="30607"/>
                  </a:lnTo>
                  <a:close/>
                </a:path>
                <a:path w="91439" h="32385">
                  <a:moveTo>
                    <a:pt x="24714" y="26784"/>
                  </a:moveTo>
                  <a:lnTo>
                    <a:pt x="24396" y="26746"/>
                  </a:lnTo>
                  <a:lnTo>
                    <a:pt x="23393" y="26631"/>
                  </a:lnTo>
                  <a:lnTo>
                    <a:pt x="22402" y="26885"/>
                  </a:lnTo>
                  <a:lnTo>
                    <a:pt x="21196" y="28244"/>
                  </a:lnTo>
                  <a:lnTo>
                    <a:pt x="22479" y="28244"/>
                  </a:lnTo>
                  <a:lnTo>
                    <a:pt x="22783" y="27901"/>
                  </a:lnTo>
                  <a:lnTo>
                    <a:pt x="22999" y="27647"/>
                  </a:lnTo>
                  <a:lnTo>
                    <a:pt x="23202" y="27432"/>
                  </a:lnTo>
                  <a:lnTo>
                    <a:pt x="23888" y="27520"/>
                  </a:lnTo>
                  <a:lnTo>
                    <a:pt x="24320" y="27482"/>
                  </a:lnTo>
                  <a:lnTo>
                    <a:pt x="24523" y="27228"/>
                  </a:lnTo>
                  <a:lnTo>
                    <a:pt x="24676" y="27051"/>
                  </a:lnTo>
                  <a:lnTo>
                    <a:pt x="24714" y="26784"/>
                  </a:lnTo>
                  <a:close/>
                </a:path>
                <a:path w="91439" h="32385">
                  <a:moveTo>
                    <a:pt x="28092" y="27990"/>
                  </a:moveTo>
                  <a:lnTo>
                    <a:pt x="27774" y="27990"/>
                  </a:lnTo>
                  <a:lnTo>
                    <a:pt x="26416" y="27978"/>
                  </a:lnTo>
                  <a:lnTo>
                    <a:pt x="25095" y="28473"/>
                  </a:lnTo>
                  <a:lnTo>
                    <a:pt x="24269" y="29591"/>
                  </a:lnTo>
                  <a:lnTo>
                    <a:pt x="24130" y="29794"/>
                  </a:lnTo>
                  <a:lnTo>
                    <a:pt x="24765" y="29756"/>
                  </a:lnTo>
                  <a:lnTo>
                    <a:pt x="25082" y="29705"/>
                  </a:lnTo>
                  <a:lnTo>
                    <a:pt x="25412" y="29603"/>
                  </a:lnTo>
                  <a:lnTo>
                    <a:pt x="25908" y="28930"/>
                  </a:lnTo>
                  <a:lnTo>
                    <a:pt x="26339" y="28549"/>
                  </a:lnTo>
                  <a:lnTo>
                    <a:pt x="26924" y="28562"/>
                  </a:lnTo>
                  <a:lnTo>
                    <a:pt x="27190" y="28562"/>
                  </a:lnTo>
                  <a:lnTo>
                    <a:pt x="27660" y="28524"/>
                  </a:lnTo>
                  <a:lnTo>
                    <a:pt x="28003" y="28155"/>
                  </a:lnTo>
                  <a:lnTo>
                    <a:pt x="28092" y="27990"/>
                  </a:lnTo>
                  <a:close/>
                </a:path>
                <a:path w="91439" h="32385">
                  <a:moveTo>
                    <a:pt x="30861" y="11950"/>
                  </a:moveTo>
                  <a:lnTo>
                    <a:pt x="30607" y="11036"/>
                  </a:lnTo>
                  <a:lnTo>
                    <a:pt x="29781" y="11188"/>
                  </a:lnTo>
                  <a:lnTo>
                    <a:pt x="28244" y="11480"/>
                  </a:lnTo>
                  <a:lnTo>
                    <a:pt x="26974" y="12395"/>
                  </a:lnTo>
                  <a:lnTo>
                    <a:pt x="26174" y="13728"/>
                  </a:lnTo>
                  <a:lnTo>
                    <a:pt x="25806" y="14363"/>
                  </a:lnTo>
                  <a:lnTo>
                    <a:pt x="27152" y="14401"/>
                  </a:lnTo>
                  <a:lnTo>
                    <a:pt x="27444" y="13893"/>
                  </a:lnTo>
                  <a:lnTo>
                    <a:pt x="28028" y="12915"/>
                  </a:lnTo>
                  <a:lnTo>
                    <a:pt x="28917" y="12319"/>
                  </a:lnTo>
                  <a:lnTo>
                    <a:pt x="30022" y="12103"/>
                  </a:lnTo>
                  <a:lnTo>
                    <a:pt x="30861" y="11950"/>
                  </a:lnTo>
                  <a:close/>
                </a:path>
                <a:path w="91439" h="32385">
                  <a:moveTo>
                    <a:pt x="32804" y="14058"/>
                  </a:moveTo>
                  <a:lnTo>
                    <a:pt x="31915" y="14020"/>
                  </a:lnTo>
                  <a:lnTo>
                    <a:pt x="30378" y="13957"/>
                  </a:lnTo>
                  <a:lnTo>
                    <a:pt x="28943" y="14744"/>
                  </a:lnTo>
                  <a:lnTo>
                    <a:pt x="28321" y="16179"/>
                  </a:lnTo>
                  <a:lnTo>
                    <a:pt x="28130" y="16598"/>
                  </a:lnTo>
                  <a:lnTo>
                    <a:pt x="29451" y="16459"/>
                  </a:lnTo>
                  <a:lnTo>
                    <a:pt x="29959" y="15290"/>
                  </a:lnTo>
                  <a:lnTo>
                    <a:pt x="30594" y="14757"/>
                  </a:lnTo>
                  <a:lnTo>
                    <a:pt x="31407" y="14795"/>
                  </a:lnTo>
                  <a:lnTo>
                    <a:pt x="31927" y="14808"/>
                  </a:lnTo>
                  <a:lnTo>
                    <a:pt x="32804" y="14058"/>
                  </a:lnTo>
                  <a:close/>
                </a:path>
                <a:path w="91439" h="32385">
                  <a:moveTo>
                    <a:pt x="34759" y="17970"/>
                  </a:moveTo>
                  <a:lnTo>
                    <a:pt x="34467" y="17894"/>
                  </a:lnTo>
                  <a:lnTo>
                    <a:pt x="33007" y="17526"/>
                  </a:lnTo>
                  <a:lnTo>
                    <a:pt x="31330" y="18059"/>
                  </a:lnTo>
                  <a:lnTo>
                    <a:pt x="30251" y="19456"/>
                  </a:lnTo>
                  <a:lnTo>
                    <a:pt x="30937" y="19392"/>
                  </a:lnTo>
                  <a:lnTo>
                    <a:pt x="31203" y="19354"/>
                  </a:lnTo>
                  <a:lnTo>
                    <a:pt x="31546" y="19253"/>
                  </a:lnTo>
                  <a:lnTo>
                    <a:pt x="31711" y="19024"/>
                  </a:lnTo>
                  <a:lnTo>
                    <a:pt x="32156" y="18453"/>
                  </a:lnTo>
                  <a:lnTo>
                    <a:pt x="32689" y="18237"/>
                  </a:lnTo>
                  <a:lnTo>
                    <a:pt x="33667" y="18491"/>
                  </a:lnTo>
                  <a:lnTo>
                    <a:pt x="34061" y="18389"/>
                  </a:lnTo>
                  <a:lnTo>
                    <a:pt x="34417" y="18186"/>
                  </a:lnTo>
                  <a:lnTo>
                    <a:pt x="34759" y="17970"/>
                  </a:lnTo>
                  <a:close/>
                </a:path>
                <a:path w="91439" h="32385">
                  <a:moveTo>
                    <a:pt x="37630" y="21450"/>
                  </a:moveTo>
                  <a:lnTo>
                    <a:pt x="36741" y="21361"/>
                  </a:lnTo>
                  <a:lnTo>
                    <a:pt x="35128" y="21196"/>
                  </a:lnTo>
                  <a:lnTo>
                    <a:pt x="33464" y="21805"/>
                  </a:lnTo>
                  <a:lnTo>
                    <a:pt x="32410" y="23050"/>
                  </a:lnTo>
                  <a:lnTo>
                    <a:pt x="31889" y="23647"/>
                  </a:lnTo>
                  <a:lnTo>
                    <a:pt x="33172" y="23672"/>
                  </a:lnTo>
                  <a:lnTo>
                    <a:pt x="34201" y="22453"/>
                  </a:lnTo>
                  <a:lnTo>
                    <a:pt x="35128" y="22047"/>
                  </a:lnTo>
                  <a:lnTo>
                    <a:pt x="36779" y="22212"/>
                  </a:lnTo>
                  <a:lnTo>
                    <a:pt x="37630" y="21450"/>
                  </a:lnTo>
                  <a:close/>
                </a:path>
                <a:path w="91439" h="32385">
                  <a:moveTo>
                    <a:pt x="38404" y="24561"/>
                  </a:moveTo>
                  <a:lnTo>
                    <a:pt x="37515" y="24460"/>
                  </a:lnTo>
                  <a:lnTo>
                    <a:pt x="36372" y="24333"/>
                  </a:lnTo>
                  <a:lnTo>
                    <a:pt x="35344" y="24612"/>
                  </a:lnTo>
                  <a:lnTo>
                    <a:pt x="33693" y="25819"/>
                  </a:lnTo>
                  <a:lnTo>
                    <a:pt x="34759" y="26365"/>
                  </a:lnTo>
                  <a:lnTo>
                    <a:pt x="35839" y="25552"/>
                  </a:lnTo>
                  <a:lnTo>
                    <a:pt x="36410" y="25400"/>
                  </a:lnTo>
                  <a:lnTo>
                    <a:pt x="37757" y="25552"/>
                  </a:lnTo>
                  <a:lnTo>
                    <a:pt x="38404" y="24561"/>
                  </a:lnTo>
                  <a:close/>
                </a:path>
                <a:path w="91439" h="32385">
                  <a:moveTo>
                    <a:pt x="40411" y="28308"/>
                  </a:moveTo>
                  <a:lnTo>
                    <a:pt x="40106" y="28219"/>
                  </a:lnTo>
                  <a:lnTo>
                    <a:pt x="38608" y="27813"/>
                  </a:lnTo>
                  <a:lnTo>
                    <a:pt x="36868" y="28397"/>
                  </a:lnTo>
                  <a:lnTo>
                    <a:pt x="36042" y="29743"/>
                  </a:lnTo>
                  <a:lnTo>
                    <a:pt x="35890" y="29972"/>
                  </a:lnTo>
                  <a:lnTo>
                    <a:pt x="36512" y="29933"/>
                  </a:lnTo>
                  <a:lnTo>
                    <a:pt x="36855" y="29883"/>
                  </a:lnTo>
                  <a:lnTo>
                    <a:pt x="37198" y="29768"/>
                  </a:lnTo>
                  <a:lnTo>
                    <a:pt x="37731" y="28905"/>
                  </a:lnTo>
                  <a:lnTo>
                    <a:pt x="38290" y="28575"/>
                  </a:lnTo>
                  <a:lnTo>
                    <a:pt x="39319" y="28854"/>
                  </a:lnTo>
                  <a:lnTo>
                    <a:pt x="39700" y="28778"/>
                  </a:lnTo>
                  <a:lnTo>
                    <a:pt x="40081" y="28549"/>
                  </a:lnTo>
                  <a:lnTo>
                    <a:pt x="40411" y="28308"/>
                  </a:lnTo>
                  <a:close/>
                </a:path>
                <a:path w="91439" h="32385">
                  <a:moveTo>
                    <a:pt x="41236" y="9258"/>
                  </a:moveTo>
                  <a:lnTo>
                    <a:pt x="41046" y="9194"/>
                  </a:lnTo>
                  <a:lnTo>
                    <a:pt x="38900" y="9296"/>
                  </a:lnTo>
                  <a:lnTo>
                    <a:pt x="37134" y="9867"/>
                  </a:lnTo>
                  <a:lnTo>
                    <a:pt x="35280" y="11049"/>
                  </a:lnTo>
                  <a:lnTo>
                    <a:pt x="35445" y="11176"/>
                  </a:lnTo>
                  <a:lnTo>
                    <a:pt x="35915" y="11353"/>
                  </a:lnTo>
                  <a:lnTo>
                    <a:pt x="36347" y="11137"/>
                  </a:lnTo>
                  <a:lnTo>
                    <a:pt x="36576" y="10998"/>
                  </a:lnTo>
                  <a:lnTo>
                    <a:pt x="37693" y="10287"/>
                  </a:lnTo>
                  <a:lnTo>
                    <a:pt x="38925" y="9906"/>
                  </a:lnTo>
                  <a:lnTo>
                    <a:pt x="40474" y="9829"/>
                  </a:lnTo>
                  <a:lnTo>
                    <a:pt x="41033" y="9753"/>
                  </a:lnTo>
                  <a:lnTo>
                    <a:pt x="41236" y="9258"/>
                  </a:lnTo>
                  <a:close/>
                </a:path>
                <a:path w="91439" h="32385">
                  <a:moveTo>
                    <a:pt x="41338" y="30911"/>
                  </a:moveTo>
                  <a:lnTo>
                    <a:pt x="40601" y="30391"/>
                  </a:lnTo>
                  <a:lnTo>
                    <a:pt x="39979" y="30695"/>
                  </a:lnTo>
                  <a:lnTo>
                    <a:pt x="39535" y="30924"/>
                  </a:lnTo>
                  <a:lnTo>
                    <a:pt x="39077" y="31140"/>
                  </a:lnTo>
                  <a:lnTo>
                    <a:pt x="38633" y="31369"/>
                  </a:lnTo>
                  <a:lnTo>
                    <a:pt x="37820" y="31775"/>
                  </a:lnTo>
                  <a:lnTo>
                    <a:pt x="38557" y="32308"/>
                  </a:lnTo>
                  <a:lnTo>
                    <a:pt x="39179" y="31991"/>
                  </a:lnTo>
                  <a:lnTo>
                    <a:pt x="40525" y="31330"/>
                  </a:lnTo>
                  <a:lnTo>
                    <a:pt x="41338" y="30911"/>
                  </a:lnTo>
                  <a:close/>
                </a:path>
                <a:path w="91439" h="32385">
                  <a:moveTo>
                    <a:pt x="43116" y="13004"/>
                  </a:moveTo>
                  <a:lnTo>
                    <a:pt x="41262" y="12674"/>
                  </a:lnTo>
                  <a:lnTo>
                    <a:pt x="39573" y="13246"/>
                  </a:lnTo>
                  <a:lnTo>
                    <a:pt x="38519" y="14439"/>
                  </a:lnTo>
                  <a:lnTo>
                    <a:pt x="38315" y="14681"/>
                  </a:lnTo>
                  <a:lnTo>
                    <a:pt x="38696" y="14757"/>
                  </a:lnTo>
                  <a:lnTo>
                    <a:pt x="39154" y="14757"/>
                  </a:lnTo>
                  <a:lnTo>
                    <a:pt x="39535" y="14643"/>
                  </a:lnTo>
                  <a:lnTo>
                    <a:pt x="39738" y="14414"/>
                  </a:lnTo>
                  <a:lnTo>
                    <a:pt x="40347" y="13728"/>
                  </a:lnTo>
                  <a:lnTo>
                    <a:pt x="41084" y="13436"/>
                  </a:lnTo>
                  <a:lnTo>
                    <a:pt x="42278" y="13652"/>
                  </a:lnTo>
                  <a:lnTo>
                    <a:pt x="42722" y="13550"/>
                  </a:lnTo>
                  <a:lnTo>
                    <a:pt x="43116" y="13169"/>
                  </a:lnTo>
                  <a:lnTo>
                    <a:pt x="43116" y="13004"/>
                  </a:lnTo>
                  <a:close/>
                </a:path>
                <a:path w="91439" h="32385">
                  <a:moveTo>
                    <a:pt x="44818" y="32004"/>
                  </a:moveTo>
                  <a:lnTo>
                    <a:pt x="42329" y="25374"/>
                  </a:lnTo>
                  <a:lnTo>
                    <a:pt x="39509" y="19304"/>
                  </a:lnTo>
                  <a:lnTo>
                    <a:pt x="36245" y="13462"/>
                  </a:lnTo>
                  <a:lnTo>
                    <a:pt x="32334" y="7569"/>
                  </a:lnTo>
                  <a:lnTo>
                    <a:pt x="31064" y="7988"/>
                  </a:lnTo>
                  <a:lnTo>
                    <a:pt x="31292" y="8318"/>
                  </a:lnTo>
                  <a:lnTo>
                    <a:pt x="34975" y="13906"/>
                  </a:lnTo>
                  <a:lnTo>
                    <a:pt x="38214" y="19723"/>
                  </a:lnTo>
                  <a:lnTo>
                    <a:pt x="41021" y="25755"/>
                  </a:lnTo>
                  <a:lnTo>
                    <a:pt x="43510" y="32385"/>
                  </a:lnTo>
                  <a:lnTo>
                    <a:pt x="44818" y="32004"/>
                  </a:lnTo>
                  <a:close/>
                </a:path>
                <a:path w="91439" h="32385">
                  <a:moveTo>
                    <a:pt x="45008" y="20904"/>
                  </a:moveTo>
                  <a:lnTo>
                    <a:pt x="43459" y="20650"/>
                  </a:lnTo>
                  <a:lnTo>
                    <a:pt x="42227" y="21082"/>
                  </a:lnTo>
                  <a:lnTo>
                    <a:pt x="41503" y="22110"/>
                  </a:lnTo>
                  <a:lnTo>
                    <a:pt x="41135" y="22606"/>
                  </a:lnTo>
                  <a:lnTo>
                    <a:pt x="42468" y="22517"/>
                  </a:lnTo>
                  <a:lnTo>
                    <a:pt x="42735" y="22148"/>
                  </a:lnTo>
                  <a:lnTo>
                    <a:pt x="43027" y="21742"/>
                  </a:lnTo>
                  <a:lnTo>
                    <a:pt x="43370" y="21513"/>
                  </a:lnTo>
                  <a:lnTo>
                    <a:pt x="43878" y="21590"/>
                  </a:lnTo>
                  <a:lnTo>
                    <a:pt x="44170" y="21640"/>
                  </a:lnTo>
                  <a:lnTo>
                    <a:pt x="44615" y="21590"/>
                  </a:lnTo>
                  <a:lnTo>
                    <a:pt x="44983" y="21145"/>
                  </a:lnTo>
                  <a:lnTo>
                    <a:pt x="45008" y="20904"/>
                  </a:lnTo>
                  <a:close/>
                </a:path>
                <a:path w="91439" h="32385">
                  <a:moveTo>
                    <a:pt x="45389" y="16459"/>
                  </a:moveTo>
                  <a:lnTo>
                    <a:pt x="43218" y="15976"/>
                  </a:lnTo>
                  <a:lnTo>
                    <a:pt x="41884" y="16205"/>
                  </a:lnTo>
                  <a:lnTo>
                    <a:pt x="39992" y="17348"/>
                  </a:lnTo>
                  <a:lnTo>
                    <a:pt x="40690" y="18084"/>
                  </a:lnTo>
                  <a:lnTo>
                    <a:pt x="41351" y="17691"/>
                  </a:lnTo>
                  <a:lnTo>
                    <a:pt x="42214" y="17170"/>
                  </a:lnTo>
                  <a:lnTo>
                    <a:pt x="43078" y="17030"/>
                  </a:lnTo>
                  <a:lnTo>
                    <a:pt x="44729" y="17399"/>
                  </a:lnTo>
                  <a:lnTo>
                    <a:pt x="45389" y="16459"/>
                  </a:lnTo>
                  <a:close/>
                </a:path>
                <a:path w="91439" h="32385">
                  <a:moveTo>
                    <a:pt x="46926" y="24574"/>
                  </a:moveTo>
                  <a:lnTo>
                    <a:pt x="45313" y="24561"/>
                  </a:lnTo>
                  <a:lnTo>
                    <a:pt x="44069" y="24942"/>
                  </a:lnTo>
                  <a:lnTo>
                    <a:pt x="42773" y="25869"/>
                  </a:lnTo>
                  <a:lnTo>
                    <a:pt x="43319" y="25869"/>
                  </a:lnTo>
                  <a:lnTo>
                    <a:pt x="43624" y="25857"/>
                  </a:lnTo>
                  <a:lnTo>
                    <a:pt x="43967" y="25742"/>
                  </a:lnTo>
                  <a:lnTo>
                    <a:pt x="44208" y="25565"/>
                  </a:lnTo>
                  <a:lnTo>
                    <a:pt x="44691" y="25222"/>
                  </a:lnTo>
                  <a:lnTo>
                    <a:pt x="45135" y="25069"/>
                  </a:lnTo>
                  <a:lnTo>
                    <a:pt x="45732" y="25069"/>
                  </a:lnTo>
                  <a:lnTo>
                    <a:pt x="45986" y="25082"/>
                  </a:lnTo>
                  <a:lnTo>
                    <a:pt x="46494" y="25019"/>
                  </a:lnTo>
                  <a:lnTo>
                    <a:pt x="46672" y="24828"/>
                  </a:lnTo>
                  <a:lnTo>
                    <a:pt x="46799" y="24676"/>
                  </a:lnTo>
                  <a:lnTo>
                    <a:pt x="46926" y="24574"/>
                  </a:lnTo>
                  <a:close/>
                </a:path>
                <a:path w="91439" h="32385">
                  <a:moveTo>
                    <a:pt x="48361" y="27520"/>
                  </a:moveTo>
                  <a:lnTo>
                    <a:pt x="47485" y="27355"/>
                  </a:lnTo>
                  <a:lnTo>
                    <a:pt x="46494" y="27178"/>
                  </a:lnTo>
                  <a:lnTo>
                    <a:pt x="45478" y="27533"/>
                  </a:lnTo>
                  <a:lnTo>
                    <a:pt x="44831" y="28308"/>
                  </a:lnTo>
                  <a:lnTo>
                    <a:pt x="44297" y="28930"/>
                  </a:lnTo>
                  <a:lnTo>
                    <a:pt x="45567" y="29057"/>
                  </a:lnTo>
                  <a:lnTo>
                    <a:pt x="45923" y="28638"/>
                  </a:lnTo>
                  <a:lnTo>
                    <a:pt x="46240" y="28270"/>
                  </a:lnTo>
                  <a:lnTo>
                    <a:pt x="46532" y="28168"/>
                  </a:lnTo>
                  <a:lnTo>
                    <a:pt x="47002" y="28257"/>
                  </a:lnTo>
                  <a:lnTo>
                    <a:pt x="47612" y="28359"/>
                  </a:lnTo>
                  <a:lnTo>
                    <a:pt x="48361" y="27520"/>
                  </a:lnTo>
                  <a:close/>
                </a:path>
                <a:path w="91439" h="32385">
                  <a:moveTo>
                    <a:pt x="56553" y="6426"/>
                  </a:moveTo>
                  <a:lnTo>
                    <a:pt x="56337" y="6324"/>
                  </a:lnTo>
                  <a:lnTo>
                    <a:pt x="54851" y="5613"/>
                  </a:lnTo>
                  <a:lnTo>
                    <a:pt x="52768" y="6083"/>
                  </a:lnTo>
                  <a:lnTo>
                    <a:pt x="51485" y="7734"/>
                  </a:lnTo>
                  <a:lnTo>
                    <a:pt x="52743" y="7556"/>
                  </a:lnTo>
                  <a:lnTo>
                    <a:pt x="53517" y="6565"/>
                  </a:lnTo>
                  <a:lnTo>
                    <a:pt x="54241" y="6375"/>
                  </a:lnTo>
                  <a:lnTo>
                    <a:pt x="55333" y="6896"/>
                  </a:lnTo>
                  <a:lnTo>
                    <a:pt x="55702" y="6807"/>
                  </a:lnTo>
                  <a:lnTo>
                    <a:pt x="55943" y="6705"/>
                  </a:lnTo>
                  <a:lnTo>
                    <a:pt x="56553" y="6426"/>
                  </a:lnTo>
                  <a:close/>
                </a:path>
                <a:path w="91439" h="32385">
                  <a:moveTo>
                    <a:pt x="57277" y="10655"/>
                  </a:moveTo>
                  <a:lnTo>
                    <a:pt x="56527" y="10490"/>
                  </a:lnTo>
                  <a:lnTo>
                    <a:pt x="54851" y="10121"/>
                  </a:lnTo>
                  <a:lnTo>
                    <a:pt x="53060" y="10629"/>
                  </a:lnTo>
                  <a:lnTo>
                    <a:pt x="51828" y="11823"/>
                  </a:lnTo>
                  <a:lnTo>
                    <a:pt x="51282" y="12369"/>
                  </a:lnTo>
                  <a:lnTo>
                    <a:pt x="52578" y="12344"/>
                  </a:lnTo>
                  <a:lnTo>
                    <a:pt x="53682" y="11264"/>
                  </a:lnTo>
                  <a:lnTo>
                    <a:pt x="54622" y="10972"/>
                  </a:lnTo>
                  <a:lnTo>
                    <a:pt x="56134" y="11290"/>
                  </a:lnTo>
                  <a:lnTo>
                    <a:pt x="57277" y="10655"/>
                  </a:lnTo>
                  <a:close/>
                </a:path>
                <a:path w="91439" h="32385">
                  <a:moveTo>
                    <a:pt x="57454" y="14541"/>
                  </a:moveTo>
                  <a:lnTo>
                    <a:pt x="57238" y="14465"/>
                  </a:lnTo>
                  <a:lnTo>
                    <a:pt x="55499" y="13792"/>
                  </a:lnTo>
                  <a:lnTo>
                    <a:pt x="53619" y="14071"/>
                  </a:lnTo>
                  <a:lnTo>
                    <a:pt x="51752" y="15138"/>
                  </a:lnTo>
                  <a:lnTo>
                    <a:pt x="51904" y="15201"/>
                  </a:lnTo>
                  <a:lnTo>
                    <a:pt x="52349" y="15354"/>
                  </a:lnTo>
                  <a:lnTo>
                    <a:pt x="52819" y="15138"/>
                  </a:lnTo>
                  <a:lnTo>
                    <a:pt x="53962" y="14478"/>
                  </a:lnTo>
                  <a:lnTo>
                    <a:pt x="55016" y="14541"/>
                  </a:lnTo>
                  <a:lnTo>
                    <a:pt x="56248" y="15011"/>
                  </a:lnTo>
                  <a:lnTo>
                    <a:pt x="56591" y="14935"/>
                  </a:lnTo>
                  <a:lnTo>
                    <a:pt x="56883" y="14820"/>
                  </a:lnTo>
                  <a:lnTo>
                    <a:pt x="57454" y="14541"/>
                  </a:lnTo>
                  <a:close/>
                </a:path>
                <a:path w="91439" h="32385">
                  <a:moveTo>
                    <a:pt x="58610" y="17589"/>
                  </a:moveTo>
                  <a:lnTo>
                    <a:pt x="57823" y="17272"/>
                  </a:lnTo>
                  <a:lnTo>
                    <a:pt x="56400" y="16687"/>
                  </a:lnTo>
                  <a:lnTo>
                    <a:pt x="54686" y="17157"/>
                  </a:lnTo>
                  <a:lnTo>
                    <a:pt x="53289" y="19113"/>
                  </a:lnTo>
                  <a:lnTo>
                    <a:pt x="54533" y="19354"/>
                  </a:lnTo>
                  <a:lnTo>
                    <a:pt x="55422" y="18097"/>
                  </a:lnTo>
                  <a:lnTo>
                    <a:pt x="56222" y="17843"/>
                  </a:lnTo>
                  <a:lnTo>
                    <a:pt x="57645" y="18427"/>
                  </a:lnTo>
                  <a:lnTo>
                    <a:pt x="58610" y="17589"/>
                  </a:lnTo>
                  <a:close/>
                </a:path>
                <a:path w="91439" h="32385">
                  <a:moveTo>
                    <a:pt x="59563" y="21412"/>
                  </a:moveTo>
                  <a:lnTo>
                    <a:pt x="58788" y="21234"/>
                  </a:lnTo>
                  <a:lnTo>
                    <a:pt x="57277" y="20878"/>
                  </a:lnTo>
                  <a:lnTo>
                    <a:pt x="55727" y="21310"/>
                  </a:lnTo>
                  <a:lnTo>
                    <a:pt x="54038" y="22923"/>
                  </a:lnTo>
                  <a:lnTo>
                    <a:pt x="55333" y="23012"/>
                  </a:lnTo>
                  <a:lnTo>
                    <a:pt x="55702" y="22669"/>
                  </a:lnTo>
                  <a:lnTo>
                    <a:pt x="56337" y="22047"/>
                  </a:lnTo>
                  <a:lnTo>
                    <a:pt x="57124" y="21818"/>
                  </a:lnTo>
                  <a:lnTo>
                    <a:pt x="58470" y="22136"/>
                  </a:lnTo>
                  <a:lnTo>
                    <a:pt x="59563" y="21412"/>
                  </a:lnTo>
                  <a:close/>
                </a:path>
                <a:path w="91439" h="32385">
                  <a:moveTo>
                    <a:pt x="59639" y="24917"/>
                  </a:moveTo>
                  <a:lnTo>
                    <a:pt x="59334" y="24866"/>
                  </a:lnTo>
                  <a:lnTo>
                    <a:pt x="57962" y="24650"/>
                  </a:lnTo>
                  <a:lnTo>
                    <a:pt x="56464" y="25069"/>
                  </a:lnTo>
                  <a:lnTo>
                    <a:pt x="55283" y="26289"/>
                  </a:lnTo>
                  <a:lnTo>
                    <a:pt x="55803" y="26289"/>
                  </a:lnTo>
                  <a:lnTo>
                    <a:pt x="56070" y="26276"/>
                  </a:lnTo>
                  <a:lnTo>
                    <a:pt x="56489" y="26174"/>
                  </a:lnTo>
                  <a:lnTo>
                    <a:pt x="57137" y="25514"/>
                  </a:lnTo>
                  <a:lnTo>
                    <a:pt x="57581" y="25273"/>
                  </a:lnTo>
                  <a:lnTo>
                    <a:pt x="58547" y="25425"/>
                  </a:lnTo>
                  <a:lnTo>
                    <a:pt x="58902" y="25349"/>
                  </a:lnTo>
                  <a:lnTo>
                    <a:pt x="59258" y="25158"/>
                  </a:lnTo>
                  <a:lnTo>
                    <a:pt x="59639" y="24917"/>
                  </a:lnTo>
                  <a:close/>
                </a:path>
                <a:path w="91439" h="32385">
                  <a:moveTo>
                    <a:pt x="62928" y="28575"/>
                  </a:moveTo>
                  <a:lnTo>
                    <a:pt x="62014" y="19799"/>
                  </a:lnTo>
                  <a:lnTo>
                    <a:pt x="60744" y="11518"/>
                  </a:lnTo>
                  <a:lnTo>
                    <a:pt x="58978" y="2908"/>
                  </a:lnTo>
                  <a:lnTo>
                    <a:pt x="57645" y="3238"/>
                  </a:lnTo>
                  <a:lnTo>
                    <a:pt x="57734" y="3644"/>
                  </a:lnTo>
                  <a:lnTo>
                    <a:pt x="59410" y="11874"/>
                  </a:lnTo>
                  <a:lnTo>
                    <a:pt x="60693" y="20142"/>
                  </a:lnTo>
                  <a:lnTo>
                    <a:pt x="61595" y="28854"/>
                  </a:lnTo>
                  <a:lnTo>
                    <a:pt x="62928" y="28575"/>
                  </a:lnTo>
                  <a:close/>
                </a:path>
                <a:path w="91439" h="32385">
                  <a:moveTo>
                    <a:pt x="66725" y="20523"/>
                  </a:moveTo>
                  <a:lnTo>
                    <a:pt x="66535" y="20459"/>
                  </a:lnTo>
                  <a:lnTo>
                    <a:pt x="65417" y="20053"/>
                  </a:lnTo>
                  <a:lnTo>
                    <a:pt x="64071" y="20358"/>
                  </a:lnTo>
                  <a:lnTo>
                    <a:pt x="62928" y="21310"/>
                  </a:lnTo>
                  <a:lnTo>
                    <a:pt x="63360" y="21310"/>
                  </a:lnTo>
                  <a:lnTo>
                    <a:pt x="63741" y="21285"/>
                  </a:lnTo>
                  <a:lnTo>
                    <a:pt x="64122" y="21183"/>
                  </a:lnTo>
                  <a:lnTo>
                    <a:pt x="64350" y="20993"/>
                  </a:lnTo>
                  <a:lnTo>
                    <a:pt x="64655" y="20751"/>
                  </a:lnTo>
                  <a:lnTo>
                    <a:pt x="64973" y="20726"/>
                  </a:lnTo>
                  <a:lnTo>
                    <a:pt x="65290" y="20891"/>
                  </a:lnTo>
                  <a:lnTo>
                    <a:pt x="65544" y="20993"/>
                  </a:lnTo>
                  <a:lnTo>
                    <a:pt x="65887" y="20891"/>
                  </a:lnTo>
                  <a:lnTo>
                    <a:pt x="66179" y="20789"/>
                  </a:lnTo>
                  <a:lnTo>
                    <a:pt x="66725" y="20523"/>
                  </a:lnTo>
                  <a:close/>
                </a:path>
                <a:path w="91439" h="32385">
                  <a:moveTo>
                    <a:pt x="66916" y="16992"/>
                  </a:moveTo>
                  <a:lnTo>
                    <a:pt x="66890" y="16662"/>
                  </a:lnTo>
                  <a:lnTo>
                    <a:pt x="66573" y="16573"/>
                  </a:lnTo>
                  <a:lnTo>
                    <a:pt x="65278" y="16256"/>
                  </a:lnTo>
                  <a:lnTo>
                    <a:pt x="64020" y="16357"/>
                  </a:lnTo>
                  <a:lnTo>
                    <a:pt x="61976" y="17272"/>
                  </a:lnTo>
                  <a:lnTo>
                    <a:pt x="62712" y="17983"/>
                  </a:lnTo>
                  <a:lnTo>
                    <a:pt x="63385" y="17678"/>
                  </a:lnTo>
                  <a:lnTo>
                    <a:pt x="64160" y="17335"/>
                  </a:lnTo>
                  <a:lnTo>
                    <a:pt x="64973" y="17259"/>
                  </a:lnTo>
                  <a:lnTo>
                    <a:pt x="66116" y="17538"/>
                  </a:lnTo>
                  <a:lnTo>
                    <a:pt x="66535" y="17487"/>
                  </a:lnTo>
                  <a:lnTo>
                    <a:pt x="66916" y="16992"/>
                  </a:lnTo>
                  <a:close/>
                </a:path>
                <a:path w="91439" h="32385">
                  <a:moveTo>
                    <a:pt x="67208" y="8496"/>
                  </a:moveTo>
                  <a:lnTo>
                    <a:pt x="66700" y="8305"/>
                  </a:lnTo>
                  <a:lnTo>
                    <a:pt x="65163" y="7696"/>
                  </a:lnTo>
                  <a:lnTo>
                    <a:pt x="63296" y="8077"/>
                  </a:lnTo>
                  <a:lnTo>
                    <a:pt x="61556" y="9728"/>
                  </a:lnTo>
                  <a:lnTo>
                    <a:pt x="62852" y="9652"/>
                  </a:lnTo>
                  <a:lnTo>
                    <a:pt x="63144" y="9385"/>
                  </a:lnTo>
                  <a:lnTo>
                    <a:pt x="63868" y="8699"/>
                  </a:lnTo>
                  <a:lnTo>
                    <a:pt x="64719" y="8547"/>
                  </a:lnTo>
                  <a:lnTo>
                    <a:pt x="65646" y="8902"/>
                  </a:lnTo>
                  <a:lnTo>
                    <a:pt x="66001" y="9055"/>
                  </a:lnTo>
                  <a:lnTo>
                    <a:pt x="67208" y="8496"/>
                  </a:lnTo>
                  <a:close/>
                </a:path>
                <a:path w="91439" h="32385">
                  <a:moveTo>
                    <a:pt x="67449" y="4876"/>
                  </a:moveTo>
                  <a:lnTo>
                    <a:pt x="65087" y="4051"/>
                  </a:lnTo>
                  <a:lnTo>
                    <a:pt x="62915" y="4445"/>
                  </a:lnTo>
                  <a:lnTo>
                    <a:pt x="60972" y="5969"/>
                  </a:lnTo>
                  <a:lnTo>
                    <a:pt x="61137" y="6146"/>
                  </a:lnTo>
                  <a:lnTo>
                    <a:pt x="61353" y="6248"/>
                  </a:lnTo>
                  <a:lnTo>
                    <a:pt x="61645" y="6362"/>
                  </a:lnTo>
                  <a:lnTo>
                    <a:pt x="62077" y="6159"/>
                  </a:lnTo>
                  <a:lnTo>
                    <a:pt x="62293" y="5994"/>
                  </a:lnTo>
                  <a:lnTo>
                    <a:pt x="63385" y="5130"/>
                  </a:lnTo>
                  <a:lnTo>
                    <a:pt x="64770" y="4953"/>
                  </a:lnTo>
                  <a:lnTo>
                    <a:pt x="66357" y="5511"/>
                  </a:lnTo>
                  <a:lnTo>
                    <a:pt x="66763" y="5486"/>
                  </a:lnTo>
                  <a:lnTo>
                    <a:pt x="67144" y="5194"/>
                  </a:lnTo>
                  <a:lnTo>
                    <a:pt x="67449" y="4876"/>
                  </a:lnTo>
                  <a:close/>
                </a:path>
                <a:path w="91439" h="32385">
                  <a:moveTo>
                    <a:pt x="67602" y="13563"/>
                  </a:moveTo>
                  <a:lnTo>
                    <a:pt x="67360" y="13423"/>
                  </a:lnTo>
                  <a:lnTo>
                    <a:pt x="65849" y="12496"/>
                  </a:lnTo>
                  <a:lnTo>
                    <a:pt x="63931" y="12623"/>
                  </a:lnTo>
                  <a:lnTo>
                    <a:pt x="61671" y="13970"/>
                  </a:lnTo>
                  <a:lnTo>
                    <a:pt x="62865" y="13970"/>
                  </a:lnTo>
                  <a:lnTo>
                    <a:pt x="63207" y="13766"/>
                  </a:lnTo>
                  <a:lnTo>
                    <a:pt x="64147" y="13195"/>
                  </a:lnTo>
                  <a:lnTo>
                    <a:pt x="65201" y="13335"/>
                  </a:lnTo>
                  <a:lnTo>
                    <a:pt x="66471" y="14109"/>
                  </a:lnTo>
                  <a:lnTo>
                    <a:pt x="67602" y="13563"/>
                  </a:lnTo>
                  <a:close/>
                </a:path>
                <a:path w="91439" h="32385">
                  <a:moveTo>
                    <a:pt x="67703" y="24930"/>
                  </a:moveTo>
                  <a:lnTo>
                    <a:pt x="65874" y="23990"/>
                  </a:lnTo>
                  <a:lnTo>
                    <a:pt x="64274" y="24295"/>
                  </a:lnTo>
                  <a:lnTo>
                    <a:pt x="62839" y="25971"/>
                  </a:lnTo>
                  <a:lnTo>
                    <a:pt x="64109" y="26022"/>
                  </a:lnTo>
                  <a:lnTo>
                    <a:pt x="64439" y="25641"/>
                  </a:lnTo>
                  <a:lnTo>
                    <a:pt x="64897" y="25107"/>
                  </a:lnTo>
                  <a:lnTo>
                    <a:pt x="65430" y="24993"/>
                  </a:lnTo>
                  <a:lnTo>
                    <a:pt x="66497" y="25527"/>
                  </a:lnTo>
                  <a:lnTo>
                    <a:pt x="67703" y="24930"/>
                  </a:lnTo>
                  <a:close/>
                </a:path>
                <a:path w="91439" h="32385">
                  <a:moveTo>
                    <a:pt x="78752" y="20396"/>
                  </a:moveTo>
                  <a:lnTo>
                    <a:pt x="78486" y="20027"/>
                  </a:lnTo>
                  <a:lnTo>
                    <a:pt x="77749" y="19024"/>
                  </a:lnTo>
                  <a:lnTo>
                    <a:pt x="76225" y="19240"/>
                  </a:lnTo>
                  <a:lnTo>
                    <a:pt x="75095" y="20091"/>
                  </a:lnTo>
                  <a:lnTo>
                    <a:pt x="75234" y="20218"/>
                  </a:lnTo>
                  <a:lnTo>
                    <a:pt x="75450" y="20307"/>
                  </a:lnTo>
                  <a:lnTo>
                    <a:pt x="75704" y="20396"/>
                  </a:lnTo>
                  <a:lnTo>
                    <a:pt x="76174" y="20205"/>
                  </a:lnTo>
                  <a:lnTo>
                    <a:pt x="76669" y="19837"/>
                  </a:lnTo>
                  <a:lnTo>
                    <a:pt x="77101" y="20320"/>
                  </a:lnTo>
                  <a:lnTo>
                    <a:pt x="77482" y="20828"/>
                  </a:lnTo>
                  <a:lnTo>
                    <a:pt x="78752" y="20396"/>
                  </a:lnTo>
                  <a:close/>
                </a:path>
                <a:path w="91439" h="32385">
                  <a:moveTo>
                    <a:pt x="79425" y="16814"/>
                  </a:moveTo>
                  <a:lnTo>
                    <a:pt x="79133" y="16408"/>
                  </a:lnTo>
                  <a:lnTo>
                    <a:pt x="78409" y="15417"/>
                  </a:lnTo>
                  <a:lnTo>
                    <a:pt x="76733" y="15760"/>
                  </a:lnTo>
                  <a:lnTo>
                    <a:pt x="75717" y="17081"/>
                  </a:lnTo>
                  <a:lnTo>
                    <a:pt x="77038" y="16967"/>
                  </a:lnTo>
                  <a:lnTo>
                    <a:pt x="77482" y="16383"/>
                  </a:lnTo>
                  <a:lnTo>
                    <a:pt x="77774" y="16738"/>
                  </a:lnTo>
                  <a:lnTo>
                    <a:pt x="78155" y="17259"/>
                  </a:lnTo>
                  <a:lnTo>
                    <a:pt x="79425" y="16814"/>
                  </a:lnTo>
                  <a:close/>
                </a:path>
                <a:path w="91439" h="32385">
                  <a:moveTo>
                    <a:pt x="79679" y="12776"/>
                  </a:moveTo>
                  <a:lnTo>
                    <a:pt x="79222" y="12598"/>
                  </a:lnTo>
                  <a:lnTo>
                    <a:pt x="78066" y="12153"/>
                  </a:lnTo>
                  <a:lnTo>
                    <a:pt x="76708" y="12433"/>
                  </a:lnTo>
                  <a:lnTo>
                    <a:pt x="75742" y="13195"/>
                  </a:lnTo>
                  <a:lnTo>
                    <a:pt x="75196" y="13639"/>
                  </a:lnTo>
                  <a:lnTo>
                    <a:pt x="76504" y="13525"/>
                  </a:lnTo>
                  <a:lnTo>
                    <a:pt x="77216" y="12954"/>
                  </a:lnTo>
                  <a:lnTo>
                    <a:pt x="77660" y="12979"/>
                  </a:lnTo>
                  <a:lnTo>
                    <a:pt x="78473" y="13284"/>
                  </a:lnTo>
                  <a:lnTo>
                    <a:pt x="79679" y="12776"/>
                  </a:lnTo>
                  <a:close/>
                </a:path>
                <a:path w="91439" h="32385">
                  <a:moveTo>
                    <a:pt x="79959" y="9652"/>
                  </a:moveTo>
                  <a:lnTo>
                    <a:pt x="79578" y="9067"/>
                  </a:lnTo>
                  <a:lnTo>
                    <a:pt x="78638" y="7594"/>
                  </a:lnTo>
                  <a:lnTo>
                    <a:pt x="76606" y="7937"/>
                  </a:lnTo>
                  <a:lnTo>
                    <a:pt x="75768" y="9296"/>
                  </a:lnTo>
                  <a:lnTo>
                    <a:pt x="75374" y="9918"/>
                  </a:lnTo>
                  <a:lnTo>
                    <a:pt x="76720" y="9944"/>
                  </a:lnTo>
                  <a:lnTo>
                    <a:pt x="77038" y="9448"/>
                  </a:lnTo>
                  <a:lnTo>
                    <a:pt x="77431" y="8813"/>
                  </a:lnTo>
                  <a:lnTo>
                    <a:pt x="78066" y="9182"/>
                  </a:lnTo>
                  <a:lnTo>
                    <a:pt x="78371" y="9652"/>
                  </a:lnTo>
                  <a:lnTo>
                    <a:pt x="78689" y="10160"/>
                  </a:lnTo>
                  <a:lnTo>
                    <a:pt x="79959" y="9652"/>
                  </a:lnTo>
                  <a:close/>
                </a:path>
                <a:path w="91439" h="32385">
                  <a:moveTo>
                    <a:pt x="81737" y="6045"/>
                  </a:moveTo>
                  <a:lnTo>
                    <a:pt x="81610" y="5854"/>
                  </a:lnTo>
                  <a:lnTo>
                    <a:pt x="80492" y="4178"/>
                  </a:lnTo>
                  <a:lnTo>
                    <a:pt x="78079" y="4191"/>
                  </a:lnTo>
                  <a:lnTo>
                    <a:pt x="76301" y="5448"/>
                  </a:lnTo>
                  <a:lnTo>
                    <a:pt x="76631" y="5600"/>
                  </a:lnTo>
                  <a:lnTo>
                    <a:pt x="76885" y="5676"/>
                  </a:lnTo>
                  <a:lnTo>
                    <a:pt x="77368" y="5486"/>
                  </a:lnTo>
                  <a:lnTo>
                    <a:pt x="78473" y="4699"/>
                  </a:lnTo>
                  <a:lnTo>
                    <a:pt x="79743" y="5397"/>
                  </a:lnTo>
                  <a:lnTo>
                    <a:pt x="80518" y="6553"/>
                  </a:lnTo>
                  <a:lnTo>
                    <a:pt x="81737" y="6045"/>
                  </a:lnTo>
                  <a:close/>
                </a:path>
                <a:path w="91439" h="32385">
                  <a:moveTo>
                    <a:pt x="85648" y="22110"/>
                  </a:moveTo>
                  <a:lnTo>
                    <a:pt x="84632" y="20828"/>
                  </a:lnTo>
                  <a:lnTo>
                    <a:pt x="83337" y="20777"/>
                  </a:lnTo>
                  <a:lnTo>
                    <a:pt x="81495" y="21640"/>
                  </a:lnTo>
                  <a:lnTo>
                    <a:pt x="82270" y="21983"/>
                  </a:lnTo>
                  <a:lnTo>
                    <a:pt x="82842" y="21717"/>
                  </a:lnTo>
                  <a:lnTo>
                    <a:pt x="83337" y="21488"/>
                  </a:lnTo>
                  <a:lnTo>
                    <a:pt x="83832" y="21869"/>
                  </a:lnTo>
                  <a:lnTo>
                    <a:pt x="84378" y="22555"/>
                  </a:lnTo>
                  <a:lnTo>
                    <a:pt x="85648" y="22110"/>
                  </a:lnTo>
                  <a:close/>
                </a:path>
                <a:path w="91439" h="32385">
                  <a:moveTo>
                    <a:pt x="86106" y="17792"/>
                  </a:moveTo>
                  <a:lnTo>
                    <a:pt x="85775" y="17284"/>
                  </a:lnTo>
                  <a:lnTo>
                    <a:pt x="85051" y="16129"/>
                  </a:lnTo>
                  <a:lnTo>
                    <a:pt x="83159" y="16484"/>
                  </a:lnTo>
                  <a:lnTo>
                    <a:pt x="82651" y="17665"/>
                  </a:lnTo>
                  <a:lnTo>
                    <a:pt x="82384" y="18300"/>
                  </a:lnTo>
                  <a:lnTo>
                    <a:pt x="83705" y="18186"/>
                  </a:lnTo>
                  <a:lnTo>
                    <a:pt x="83896" y="17741"/>
                  </a:lnTo>
                  <a:lnTo>
                    <a:pt x="84086" y="17284"/>
                  </a:lnTo>
                  <a:lnTo>
                    <a:pt x="84353" y="17500"/>
                  </a:lnTo>
                  <a:lnTo>
                    <a:pt x="84823" y="18237"/>
                  </a:lnTo>
                  <a:lnTo>
                    <a:pt x="86106" y="17792"/>
                  </a:lnTo>
                  <a:close/>
                </a:path>
                <a:path w="91439" h="32385">
                  <a:moveTo>
                    <a:pt x="87820" y="14262"/>
                  </a:moveTo>
                  <a:lnTo>
                    <a:pt x="86626" y="12471"/>
                  </a:lnTo>
                  <a:lnTo>
                    <a:pt x="84734" y="12598"/>
                  </a:lnTo>
                  <a:lnTo>
                    <a:pt x="83337" y="13614"/>
                  </a:lnTo>
                  <a:lnTo>
                    <a:pt x="84416" y="8902"/>
                  </a:lnTo>
                  <a:lnTo>
                    <a:pt x="85382" y="0"/>
                  </a:lnTo>
                  <a:lnTo>
                    <a:pt x="84035" y="228"/>
                  </a:lnTo>
                  <a:lnTo>
                    <a:pt x="83985" y="723"/>
                  </a:lnTo>
                  <a:lnTo>
                    <a:pt x="83083" y="9042"/>
                  </a:lnTo>
                  <a:lnTo>
                    <a:pt x="81254" y="17106"/>
                  </a:lnTo>
                  <a:lnTo>
                    <a:pt x="78308" y="25514"/>
                  </a:lnTo>
                  <a:lnTo>
                    <a:pt x="79641" y="25349"/>
                  </a:lnTo>
                  <a:lnTo>
                    <a:pt x="82588" y="16967"/>
                  </a:lnTo>
                  <a:lnTo>
                    <a:pt x="83324" y="13677"/>
                  </a:lnTo>
                  <a:lnTo>
                    <a:pt x="83464" y="13843"/>
                  </a:lnTo>
                  <a:lnTo>
                    <a:pt x="83680" y="13931"/>
                  </a:lnTo>
                  <a:lnTo>
                    <a:pt x="83985" y="14033"/>
                  </a:lnTo>
                  <a:lnTo>
                    <a:pt x="84391" y="13855"/>
                  </a:lnTo>
                  <a:lnTo>
                    <a:pt x="84620" y="13677"/>
                  </a:lnTo>
                  <a:lnTo>
                    <a:pt x="85204" y="13246"/>
                  </a:lnTo>
                  <a:lnTo>
                    <a:pt x="85966" y="13855"/>
                  </a:lnTo>
                  <a:lnTo>
                    <a:pt x="86525" y="14693"/>
                  </a:lnTo>
                  <a:lnTo>
                    <a:pt x="87820" y="14262"/>
                  </a:lnTo>
                  <a:close/>
                </a:path>
                <a:path w="91439" h="32385">
                  <a:moveTo>
                    <a:pt x="89966" y="9791"/>
                  </a:moveTo>
                  <a:lnTo>
                    <a:pt x="88506" y="8128"/>
                  </a:lnTo>
                  <a:lnTo>
                    <a:pt x="86144" y="8458"/>
                  </a:lnTo>
                  <a:lnTo>
                    <a:pt x="84747" y="9918"/>
                  </a:lnTo>
                  <a:lnTo>
                    <a:pt x="85153" y="9969"/>
                  </a:lnTo>
                  <a:lnTo>
                    <a:pt x="85585" y="9982"/>
                  </a:lnTo>
                  <a:lnTo>
                    <a:pt x="85979" y="9855"/>
                  </a:lnTo>
                  <a:lnTo>
                    <a:pt x="86182" y="9639"/>
                  </a:lnTo>
                  <a:lnTo>
                    <a:pt x="86880" y="8915"/>
                  </a:lnTo>
                  <a:lnTo>
                    <a:pt x="87884" y="9309"/>
                  </a:lnTo>
                  <a:lnTo>
                    <a:pt x="88468" y="9969"/>
                  </a:lnTo>
                  <a:lnTo>
                    <a:pt x="88709" y="10261"/>
                  </a:lnTo>
                  <a:lnTo>
                    <a:pt x="89966" y="9791"/>
                  </a:lnTo>
                  <a:close/>
                </a:path>
                <a:path w="91439" h="32385">
                  <a:moveTo>
                    <a:pt x="91147" y="6197"/>
                  </a:moveTo>
                  <a:lnTo>
                    <a:pt x="89725" y="4445"/>
                  </a:lnTo>
                  <a:lnTo>
                    <a:pt x="87655" y="4419"/>
                  </a:lnTo>
                  <a:lnTo>
                    <a:pt x="85585" y="5905"/>
                  </a:lnTo>
                  <a:lnTo>
                    <a:pt x="86715" y="6096"/>
                  </a:lnTo>
                  <a:lnTo>
                    <a:pt x="87134" y="5791"/>
                  </a:lnTo>
                  <a:lnTo>
                    <a:pt x="87972" y="5194"/>
                  </a:lnTo>
                  <a:lnTo>
                    <a:pt x="88988" y="5562"/>
                  </a:lnTo>
                  <a:lnTo>
                    <a:pt x="89877" y="6667"/>
                  </a:lnTo>
                  <a:lnTo>
                    <a:pt x="91147" y="6197"/>
                  </a:lnTo>
                  <a:close/>
                </a:path>
              </a:pathLst>
            </a:custGeom>
            <a:solidFill>
              <a:srgbClr val="7236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97" name="object 269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554238" y="5426188"/>
              <a:ext cx="67208" cy="17208"/>
            </a:xfrm>
            <a:prstGeom prst="rect">
              <a:avLst/>
            </a:prstGeom>
          </p:spPr>
        </p:pic>
        <p:pic>
          <p:nvPicPr>
            <p:cNvPr id="2698" name="object 269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606273" y="5246648"/>
              <a:ext cx="179854" cy="126593"/>
            </a:xfrm>
            <a:prstGeom prst="rect">
              <a:avLst/>
            </a:prstGeom>
          </p:spPr>
        </p:pic>
        <p:pic>
          <p:nvPicPr>
            <p:cNvPr id="2699" name="object 2699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2242378" y="5596864"/>
              <a:ext cx="169240" cy="131838"/>
            </a:xfrm>
            <a:prstGeom prst="rect">
              <a:avLst/>
            </a:prstGeom>
          </p:spPr>
        </p:pic>
        <p:pic>
          <p:nvPicPr>
            <p:cNvPr id="2700" name="object 2700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2294191" y="5618238"/>
              <a:ext cx="68681" cy="83083"/>
            </a:xfrm>
            <a:prstGeom prst="rect">
              <a:avLst/>
            </a:prstGeom>
          </p:spPr>
        </p:pic>
        <p:sp>
          <p:nvSpPr>
            <p:cNvPr id="2701" name="object 2701" descr=""/>
            <p:cNvSpPr/>
            <p:nvPr/>
          </p:nvSpPr>
          <p:spPr>
            <a:xfrm>
              <a:off x="2300147" y="5623724"/>
              <a:ext cx="55244" cy="71120"/>
            </a:xfrm>
            <a:custGeom>
              <a:avLst/>
              <a:gdLst/>
              <a:ahLst/>
              <a:cxnLst/>
              <a:rect l="l" t="t" r="r" b="b"/>
              <a:pathLst>
                <a:path w="55244" h="71120">
                  <a:moveTo>
                    <a:pt x="2679" y="62242"/>
                  </a:moveTo>
                  <a:lnTo>
                    <a:pt x="2425" y="60998"/>
                  </a:lnTo>
                  <a:lnTo>
                    <a:pt x="2260" y="60198"/>
                  </a:lnTo>
                  <a:lnTo>
                    <a:pt x="1219" y="60210"/>
                  </a:lnTo>
                  <a:lnTo>
                    <a:pt x="635" y="60655"/>
                  </a:lnTo>
                  <a:lnTo>
                    <a:pt x="279" y="60807"/>
                  </a:lnTo>
                  <a:lnTo>
                    <a:pt x="0" y="61099"/>
                  </a:lnTo>
                  <a:lnTo>
                    <a:pt x="101" y="61468"/>
                  </a:lnTo>
                  <a:lnTo>
                    <a:pt x="406" y="62699"/>
                  </a:lnTo>
                  <a:lnTo>
                    <a:pt x="2679" y="62242"/>
                  </a:lnTo>
                  <a:close/>
                </a:path>
                <a:path w="55244" h="71120">
                  <a:moveTo>
                    <a:pt x="6311" y="52235"/>
                  </a:moveTo>
                  <a:lnTo>
                    <a:pt x="6057" y="50990"/>
                  </a:lnTo>
                  <a:lnTo>
                    <a:pt x="5892" y="50190"/>
                  </a:lnTo>
                  <a:lnTo>
                    <a:pt x="4851" y="50203"/>
                  </a:lnTo>
                  <a:lnTo>
                    <a:pt x="4267" y="50647"/>
                  </a:lnTo>
                  <a:lnTo>
                    <a:pt x="3911" y="50800"/>
                  </a:lnTo>
                  <a:lnTo>
                    <a:pt x="3632" y="51092"/>
                  </a:lnTo>
                  <a:lnTo>
                    <a:pt x="3733" y="51460"/>
                  </a:lnTo>
                  <a:lnTo>
                    <a:pt x="4038" y="52692"/>
                  </a:lnTo>
                  <a:lnTo>
                    <a:pt x="6311" y="52235"/>
                  </a:lnTo>
                  <a:close/>
                </a:path>
                <a:path w="55244" h="71120">
                  <a:moveTo>
                    <a:pt x="14592" y="70472"/>
                  </a:moveTo>
                  <a:lnTo>
                    <a:pt x="14338" y="69227"/>
                  </a:lnTo>
                  <a:lnTo>
                    <a:pt x="14173" y="68427"/>
                  </a:lnTo>
                  <a:lnTo>
                    <a:pt x="13131" y="68440"/>
                  </a:lnTo>
                  <a:lnTo>
                    <a:pt x="12547" y="68884"/>
                  </a:lnTo>
                  <a:lnTo>
                    <a:pt x="12192" y="69037"/>
                  </a:lnTo>
                  <a:lnTo>
                    <a:pt x="11912" y="69329"/>
                  </a:lnTo>
                  <a:lnTo>
                    <a:pt x="12014" y="69697"/>
                  </a:lnTo>
                  <a:lnTo>
                    <a:pt x="12319" y="70929"/>
                  </a:lnTo>
                  <a:lnTo>
                    <a:pt x="14592" y="70472"/>
                  </a:lnTo>
                  <a:close/>
                </a:path>
                <a:path w="55244" h="71120">
                  <a:moveTo>
                    <a:pt x="17399" y="50838"/>
                  </a:moveTo>
                  <a:lnTo>
                    <a:pt x="17145" y="49593"/>
                  </a:lnTo>
                  <a:lnTo>
                    <a:pt x="16979" y="48793"/>
                  </a:lnTo>
                  <a:lnTo>
                    <a:pt x="15938" y="48806"/>
                  </a:lnTo>
                  <a:lnTo>
                    <a:pt x="15354" y="49250"/>
                  </a:lnTo>
                  <a:lnTo>
                    <a:pt x="14998" y="49403"/>
                  </a:lnTo>
                  <a:lnTo>
                    <a:pt x="14732" y="49695"/>
                  </a:lnTo>
                  <a:lnTo>
                    <a:pt x="15125" y="51295"/>
                  </a:lnTo>
                  <a:lnTo>
                    <a:pt x="17399" y="50838"/>
                  </a:lnTo>
                  <a:close/>
                </a:path>
                <a:path w="55244" h="71120">
                  <a:moveTo>
                    <a:pt x="18580" y="34188"/>
                  </a:moveTo>
                  <a:lnTo>
                    <a:pt x="18326" y="32943"/>
                  </a:lnTo>
                  <a:lnTo>
                    <a:pt x="18161" y="32143"/>
                  </a:lnTo>
                  <a:lnTo>
                    <a:pt x="17119" y="32156"/>
                  </a:lnTo>
                  <a:lnTo>
                    <a:pt x="16535" y="32600"/>
                  </a:lnTo>
                  <a:lnTo>
                    <a:pt x="16179" y="32753"/>
                  </a:lnTo>
                  <a:lnTo>
                    <a:pt x="15900" y="33045"/>
                  </a:lnTo>
                  <a:lnTo>
                    <a:pt x="16002" y="33413"/>
                  </a:lnTo>
                  <a:lnTo>
                    <a:pt x="16306" y="34645"/>
                  </a:lnTo>
                  <a:lnTo>
                    <a:pt x="18580" y="34188"/>
                  </a:lnTo>
                  <a:close/>
                </a:path>
                <a:path w="55244" h="71120">
                  <a:moveTo>
                    <a:pt x="21170" y="42392"/>
                  </a:moveTo>
                  <a:lnTo>
                    <a:pt x="20916" y="41148"/>
                  </a:lnTo>
                  <a:lnTo>
                    <a:pt x="20751" y="40347"/>
                  </a:lnTo>
                  <a:lnTo>
                    <a:pt x="19710" y="40360"/>
                  </a:lnTo>
                  <a:lnTo>
                    <a:pt x="19126" y="40805"/>
                  </a:lnTo>
                  <a:lnTo>
                    <a:pt x="18770" y="40957"/>
                  </a:lnTo>
                  <a:lnTo>
                    <a:pt x="18491" y="41249"/>
                  </a:lnTo>
                  <a:lnTo>
                    <a:pt x="18592" y="41617"/>
                  </a:lnTo>
                  <a:lnTo>
                    <a:pt x="18897" y="42849"/>
                  </a:lnTo>
                  <a:lnTo>
                    <a:pt x="21170" y="42392"/>
                  </a:lnTo>
                  <a:close/>
                </a:path>
                <a:path w="55244" h="71120">
                  <a:moveTo>
                    <a:pt x="23444" y="66408"/>
                  </a:moveTo>
                  <a:lnTo>
                    <a:pt x="23190" y="65163"/>
                  </a:lnTo>
                  <a:lnTo>
                    <a:pt x="23025" y="64363"/>
                  </a:lnTo>
                  <a:lnTo>
                    <a:pt x="21983" y="64376"/>
                  </a:lnTo>
                  <a:lnTo>
                    <a:pt x="21399" y="64820"/>
                  </a:lnTo>
                  <a:lnTo>
                    <a:pt x="21043" y="64973"/>
                  </a:lnTo>
                  <a:lnTo>
                    <a:pt x="20764" y="65265"/>
                  </a:lnTo>
                  <a:lnTo>
                    <a:pt x="20866" y="65633"/>
                  </a:lnTo>
                  <a:lnTo>
                    <a:pt x="21170" y="66865"/>
                  </a:lnTo>
                  <a:lnTo>
                    <a:pt x="23444" y="66408"/>
                  </a:lnTo>
                  <a:close/>
                </a:path>
                <a:path w="55244" h="71120">
                  <a:moveTo>
                    <a:pt x="26974" y="17868"/>
                  </a:moveTo>
                  <a:lnTo>
                    <a:pt x="26720" y="16624"/>
                  </a:lnTo>
                  <a:lnTo>
                    <a:pt x="26555" y="15824"/>
                  </a:lnTo>
                  <a:lnTo>
                    <a:pt x="25514" y="15836"/>
                  </a:lnTo>
                  <a:lnTo>
                    <a:pt x="24930" y="16281"/>
                  </a:lnTo>
                  <a:lnTo>
                    <a:pt x="24574" y="16433"/>
                  </a:lnTo>
                  <a:lnTo>
                    <a:pt x="24307" y="16725"/>
                  </a:lnTo>
                  <a:lnTo>
                    <a:pt x="24701" y="18326"/>
                  </a:lnTo>
                  <a:lnTo>
                    <a:pt x="26974" y="17868"/>
                  </a:lnTo>
                  <a:close/>
                </a:path>
                <a:path w="55244" h="71120">
                  <a:moveTo>
                    <a:pt x="31750" y="46215"/>
                  </a:moveTo>
                  <a:lnTo>
                    <a:pt x="31496" y="44970"/>
                  </a:lnTo>
                  <a:lnTo>
                    <a:pt x="31330" y="44170"/>
                  </a:lnTo>
                  <a:lnTo>
                    <a:pt x="30289" y="44183"/>
                  </a:lnTo>
                  <a:lnTo>
                    <a:pt x="29705" y="44627"/>
                  </a:lnTo>
                  <a:lnTo>
                    <a:pt x="29349" y="44780"/>
                  </a:lnTo>
                  <a:lnTo>
                    <a:pt x="29070" y="45072"/>
                  </a:lnTo>
                  <a:lnTo>
                    <a:pt x="29171" y="45440"/>
                  </a:lnTo>
                  <a:lnTo>
                    <a:pt x="29476" y="46672"/>
                  </a:lnTo>
                  <a:lnTo>
                    <a:pt x="31750" y="46215"/>
                  </a:lnTo>
                  <a:close/>
                </a:path>
                <a:path w="55244" h="71120">
                  <a:moveTo>
                    <a:pt x="31953" y="25869"/>
                  </a:moveTo>
                  <a:lnTo>
                    <a:pt x="31699" y="24625"/>
                  </a:lnTo>
                  <a:lnTo>
                    <a:pt x="31534" y="23825"/>
                  </a:lnTo>
                  <a:lnTo>
                    <a:pt x="30492" y="23837"/>
                  </a:lnTo>
                  <a:lnTo>
                    <a:pt x="29908" y="24282"/>
                  </a:lnTo>
                  <a:lnTo>
                    <a:pt x="29552" y="24434"/>
                  </a:lnTo>
                  <a:lnTo>
                    <a:pt x="29273" y="24726"/>
                  </a:lnTo>
                  <a:lnTo>
                    <a:pt x="29375" y="25095"/>
                  </a:lnTo>
                  <a:lnTo>
                    <a:pt x="29679" y="26327"/>
                  </a:lnTo>
                  <a:lnTo>
                    <a:pt x="31953" y="25869"/>
                  </a:lnTo>
                  <a:close/>
                </a:path>
                <a:path w="55244" h="71120">
                  <a:moveTo>
                    <a:pt x="36004" y="2057"/>
                  </a:moveTo>
                  <a:lnTo>
                    <a:pt x="35750" y="812"/>
                  </a:lnTo>
                  <a:lnTo>
                    <a:pt x="35585" y="12"/>
                  </a:lnTo>
                  <a:lnTo>
                    <a:pt x="34544" y="25"/>
                  </a:lnTo>
                  <a:lnTo>
                    <a:pt x="33959" y="469"/>
                  </a:lnTo>
                  <a:lnTo>
                    <a:pt x="33604" y="622"/>
                  </a:lnTo>
                  <a:lnTo>
                    <a:pt x="33337" y="914"/>
                  </a:lnTo>
                  <a:lnTo>
                    <a:pt x="33731" y="2514"/>
                  </a:lnTo>
                  <a:lnTo>
                    <a:pt x="36004" y="2057"/>
                  </a:lnTo>
                  <a:close/>
                </a:path>
                <a:path w="55244" h="71120">
                  <a:moveTo>
                    <a:pt x="37452" y="34709"/>
                  </a:moveTo>
                  <a:lnTo>
                    <a:pt x="37198" y="33464"/>
                  </a:lnTo>
                  <a:lnTo>
                    <a:pt x="37033" y="32664"/>
                  </a:lnTo>
                  <a:lnTo>
                    <a:pt x="35991" y="32677"/>
                  </a:lnTo>
                  <a:lnTo>
                    <a:pt x="35407" y="33121"/>
                  </a:lnTo>
                  <a:lnTo>
                    <a:pt x="35052" y="33274"/>
                  </a:lnTo>
                  <a:lnTo>
                    <a:pt x="34772" y="33566"/>
                  </a:lnTo>
                  <a:lnTo>
                    <a:pt x="34874" y="33934"/>
                  </a:lnTo>
                  <a:lnTo>
                    <a:pt x="35179" y="35166"/>
                  </a:lnTo>
                  <a:lnTo>
                    <a:pt x="37452" y="34709"/>
                  </a:lnTo>
                  <a:close/>
                </a:path>
                <a:path w="55244" h="71120">
                  <a:moveTo>
                    <a:pt x="39649" y="8801"/>
                  </a:moveTo>
                  <a:lnTo>
                    <a:pt x="39395" y="7556"/>
                  </a:lnTo>
                  <a:lnTo>
                    <a:pt x="39230" y="6756"/>
                  </a:lnTo>
                  <a:lnTo>
                    <a:pt x="38188" y="6769"/>
                  </a:lnTo>
                  <a:lnTo>
                    <a:pt x="37604" y="7213"/>
                  </a:lnTo>
                  <a:lnTo>
                    <a:pt x="37249" y="7366"/>
                  </a:lnTo>
                  <a:lnTo>
                    <a:pt x="36982" y="7658"/>
                  </a:lnTo>
                  <a:lnTo>
                    <a:pt x="37376" y="9258"/>
                  </a:lnTo>
                  <a:lnTo>
                    <a:pt x="39649" y="8801"/>
                  </a:lnTo>
                  <a:close/>
                </a:path>
                <a:path w="55244" h="71120">
                  <a:moveTo>
                    <a:pt x="54991" y="2044"/>
                  </a:moveTo>
                  <a:lnTo>
                    <a:pt x="54737" y="800"/>
                  </a:lnTo>
                  <a:lnTo>
                    <a:pt x="54571" y="0"/>
                  </a:lnTo>
                  <a:lnTo>
                    <a:pt x="53530" y="12"/>
                  </a:lnTo>
                  <a:lnTo>
                    <a:pt x="52946" y="457"/>
                  </a:lnTo>
                  <a:lnTo>
                    <a:pt x="52590" y="609"/>
                  </a:lnTo>
                  <a:lnTo>
                    <a:pt x="52311" y="901"/>
                  </a:lnTo>
                  <a:lnTo>
                    <a:pt x="52412" y="1270"/>
                  </a:lnTo>
                  <a:lnTo>
                    <a:pt x="52717" y="2501"/>
                  </a:lnTo>
                  <a:lnTo>
                    <a:pt x="54991" y="2044"/>
                  </a:lnTo>
                  <a:close/>
                </a:path>
              </a:pathLst>
            </a:custGeom>
            <a:solidFill>
              <a:srgbClr val="8D6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2" name="object 2702" descr=""/>
            <p:cNvSpPr/>
            <p:nvPr/>
          </p:nvSpPr>
          <p:spPr>
            <a:xfrm>
              <a:off x="2333490" y="5638941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47" y="0"/>
                  </a:moveTo>
                  <a:lnTo>
                    <a:pt x="1206" y="12"/>
                  </a:lnTo>
                  <a:lnTo>
                    <a:pt x="622" y="457"/>
                  </a:lnTo>
                  <a:lnTo>
                    <a:pt x="266" y="609"/>
                  </a:lnTo>
                  <a:lnTo>
                    <a:pt x="0" y="901"/>
                  </a:lnTo>
                  <a:lnTo>
                    <a:pt x="393" y="2501"/>
                  </a:lnTo>
                  <a:lnTo>
                    <a:pt x="2666" y="2044"/>
                  </a:lnTo>
                  <a:lnTo>
                    <a:pt x="2412" y="800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3" name="object 2703" descr=""/>
            <p:cNvSpPr/>
            <p:nvPr/>
          </p:nvSpPr>
          <p:spPr>
            <a:xfrm>
              <a:off x="2325814" y="5655864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2260" y="0"/>
                  </a:moveTo>
                  <a:lnTo>
                    <a:pt x="1219" y="25"/>
                  </a:lnTo>
                  <a:lnTo>
                    <a:pt x="635" y="469"/>
                  </a:lnTo>
                  <a:lnTo>
                    <a:pt x="279" y="622"/>
                  </a:lnTo>
                  <a:lnTo>
                    <a:pt x="0" y="914"/>
                  </a:lnTo>
                  <a:lnTo>
                    <a:pt x="101" y="1282"/>
                  </a:lnTo>
                  <a:lnTo>
                    <a:pt x="406" y="2514"/>
                  </a:lnTo>
                  <a:lnTo>
                    <a:pt x="2679" y="2057"/>
                  </a:lnTo>
                  <a:lnTo>
                    <a:pt x="2425" y="812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6F3A0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4" name="object 2704" descr=""/>
            <p:cNvSpPr/>
            <p:nvPr/>
          </p:nvSpPr>
          <p:spPr>
            <a:xfrm>
              <a:off x="2310117" y="5622885"/>
              <a:ext cx="36195" cy="60960"/>
            </a:xfrm>
            <a:custGeom>
              <a:avLst/>
              <a:gdLst/>
              <a:ahLst/>
              <a:cxnLst/>
              <a:rect l="l" t="t" r="r" b="b"/>
              <a:pathLst>
                <a:path w="36194" h="60960">
                  <a:moveTo>
                    <a:pt x="2679" y="43459"/>
                  </a:moveTo>
                  <a:lnTo>
                    <a:pt x="2425" y="42214"/>
                  </a:lnTo>
                  <a:lnTo>
                    <a:pt x="2260" y="41414"/>
                  </a:lnTo>
                  <a:lnTo>
                    <a:pt x="1219" y="41427"/>
                  </a:lnTo>
                  <a:lnTo>
                    <a:pt x="635" y="41871"/>
                  </a:lnTo>
                  <a:lnTo>
                    <a:pt x="279" y="42024"/>
                  </a:lnTo>
                  <a:lnTo>
                    <a:pt x="0" y="42316"/>
                  </a:lnTo>
                  <a:lnTo>
                    <a:pt x="101" y="42684"/>
                  </a:lnTo>
                  <a:lnTo>
                    <a:pt x="406" y="43916"/>
                  </a:lnTo>
                  <a:lnTo>
                    <a:pt x="2679" y="43459"/>
                  </a:lnTo>
                  <a:close/>
                </a:path>
                <a:path w="36194" h="60960">
                  <a:moveTo>
                    <a:pt x="4660" y="60350"/>
                  </a:moveTo>
                  <a:lnTo>
                    <a:pt x="4406" y="59105"/>
                  </a:lnTo>
                  <a:lnTo>
                    <a:pt x="4241" y="58305"/>
                  </a:lnTo>
                  <a:lnTo>
                    <a:pt x="3200" y="58318"/>
                  </a:lnTo>
                  <a:lnTo>
                    <a:pt x="2616" y="58762"/>
                  </a:lnTo>
                  <a:lnTo>
                    <a:pt x="2260" y="58915"/>
                  </a:lnTo>
                  <a:lnTo>
                    <a:pt x="1981" y="59207"/>
                  </a:lnTo>
                  <a:lnTo>
                    <a:pt x="2082" y="59575"/>
                  </a:lnTo>
                  <a:lnTo>
                    <a:pt x="2387" y="60807"/>
                  </a:lnTo>
                  <a:lnTo>
                    <a:pt x="4660" y="60350"/>
                  </a:lnTo>
                  <a:close/>
                </a:path>
                <a:path w="36194" h="60960">
                  <a:moveTo>
                    <a:pt x="12636" y="24777"/>
                  </a:moveTo>
                  <a:lnTo>
                    <a:pt x="12382" y="23533"/>
                  </a:lnTo>
                  <a:lnTo>
                    <a:pt x="12217" y="22733"/>
                  </a:lnTo>
                  <a:lnTo>
                    <a:pt x="11176" y="22745"/>
                  </a:lnTo>
                  <a:lnTo>
                    <a:pt x="10591" y="23190"/>
                  </a:lnTo>
                  <a:lnTo>
                    <a:pt x="10236" y="23342"/>
                  </a:lnTo>
                  <a:lnTo>
                    <a:pt x="9956" y="23634"/>
                  </a:lnTo>
                  <a:lnTo>
                    <a:pt x="10058" y="24003"/>
                  </a:lnTo>
                  <a:lnTo>
                    <a:pt x="10363" y="25234"/>
                  </a:lnTo>
                  <a:lnTo>
                    <a:pt x="12636" y="24777"/>
                  </a:lnTo>
                  <a:close/>
                </a:path>
                <a:path w="36194" h="60960">
                  <a:moveTo>
                    <a:pt x="14655" y="57543"/>
                  </a:moveTo>
                  <a:lnTo>
                    <a:pt x="14401" y="56299"/>
                  </a:lnTo>
                  <a:lnTo>
                    <a:pt x="14236" y="55499"/>
                  </a:lnTo>
                  <a:lnTo>
                    <a:pt x="13195" y="55511"/>
                  </a:lnTo>
                  <a:lnTo>
                    <a:pt x="12611" y="55956"/>
                  </a:lnTo>
                  <a:lnTo>
                    <a:pt x="12255" y="56108"/>
                  </a:lnTo>
                  <a:lnTo>
                    <a:pt x="11976" y="56400"/>
                  </a:lnTo>
                  <a:lnTo>
                    <a:pt x="12077" y="56769"/>
                  </a:lnTo>
                  <a:lnTo>
                    <a:pt x="12382" y="58000"/>
                  </a:lnTo>
                  <a:lnTo>
                    <a:pt x="14655" y="57543"/>
                  </a:lnTo>
                  <a:close/>
                </a:path>
                <a:path w="36194" h="60960">
                  <a:moveTo>
                    <a:pt x="21983" y="11836"/>
                  </a:moveTo>
                  <a:lnTo>
                    <a:pt x="21729" y="10591"/>
                  </a:lnTo>
                  <a:lnTo>
                    <a:pt x="21564" y="9791"/>
                  </a:lnTo>
                  <a:lnTo>
                    <a:pt x="20523" y="9804"/>
                  </a:lnTo>
                  <a:lnTo>
                    <a:pt x="19939" y="10248"/>
                  </a:lnTo>
                  <a:lnTo>
                    <a:pt x="19583" y="10401"/>
                  </a:lnTo>
                  <a:lnTo>
                    <a:pt x="19304" y="10693"/>
                  </a:lnTo>
                  <a:lnTo>
                    <a:pt x="19405" y="11061"/>
                  </a:lnTo>
                  <a:lnTo>
                    <a:pt x="19710" y="12293"/>
                  </a:lnTo>
                  <a:lnTo>
                    <a:pt x="21983" y="11836"/>
                  </a:lnTo>
                  <a:close/>
                </a:path>
                <a:path w="36194" h="60960">
                  <a:moveTo>
                    <a:pt x="36144" y="2044"/>
                  </a:moveTo>
                  <a:lnTo>
                    <a:pt x="35890" y="800"/>
                  </a:lnTo>
                  <a:lnTo>
                    <a:pt x="35725" y="0"/>
                  </a:lnTo>
                  <a:lnTo>
                    <a:pt x="34683" y="12"/>
                  </a:lnTo>
                  <a:lnTo>
                    <a:pt x="34099" y="457"/>
                  </a:lnTo>
                  <a:lnTo>
                    <a:pt x="33743" y="609"/>
                  </a:lnTo>
                  <a:lnTo>
                    <a:pt x="33477" y="901"/>
                  </a:lnTo>
                  <a:lnTo>
                    <a:pt x="33870" y="2501"/>
                  </a:lnTo>
                  <a:lnTo>
                    <a:pt x="36144" y="2044"/>
                  </a:lnTo>
                  <a:close/>
                </a:path>
              </a:pathLst>
            </a:custGeom>
            <a:solidFill>
              <a:srgbClr val="805B3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05" name="object 2705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2327099" y="5625451"/>
              <a:ext cx="66139" cy="76352"/>
            </a:xfrm>
            <a:prstGeom prst="rect">
              <a:avLst/>
            </a:prstGeom>
          </p:spPr>
        </p:pic>
        <p:sp>
          <p:nvSpPr>
            <p:cNvPr id="2706" name="object 2706" descr=""/>
            <p:cNvSpPr/>
            <p:nvPr/>
          </p:nvSpPr>
          <p:spPr>
            <a:xfrm>
              <a:off x="2340800" y="5628003"/>
              <a:ext cx="51435" cy="37465"/>
            </a:xfrm>
            <a:custGeom>
              <a:avLst/>
              <a:gdLst/>
              <a:ahLst/>
              <a:cxnLst/>
              <a:rect l="l" t="t" r="r" b="b"/>
              <a:pathLst>
                <a:path w="51435" h="37464">
                  <a:moveTo>
                    <a:pt x="16268" y="20370"/>
                  </a:moveTo>
                  <a:lnTo>
                    <a:pt x="14020" y="20675"/>
                  </a:lnTo>
                  <a:lnTo>
                    <a:pt x="10452" y="23050"/>
                  </a:lnTo>
                  <a:lnTo>
                    <a:pt x="7099" y="24790"/>
                  </a:lnTo>
                  <a:lnTo>
                    <a:pt x="2006" y="26682"/>
                  </a:lnTo>
                  <a:lnTo>
                    <a:pt x="3441" y="26911"/>
                  </a:lnTo>
                  <a:lnTo>
                    <a:pt x="4292" y="26593"/>
                  </a:lnTo>
                  <a:lnTo>
                    <a:pt x="8191" y="25146"/>
                  </a:lnTo>
                  <a:lnTo>
                    <a:pt x="11887" y="23291"/>
                  </a:lnTo>
                  <a:lnTo>
                    <a:pt x="16268" y="20370"/>
                  </a:lnTo>
                  <a:close/>
                </a:path>
                <a:path w="51435" h="37464">
                  <a:moveTo>
                    <a:pt x="17005" y="17462"/>
                  </a:moveTo>
                  <a:lnTo>
                    <a:pt x="11188" y="16814"/>
                  </a:lnTo>
                  <a:lnTo>
                    <a:pt x="6908" y="16129"/>
                  </a:lnTo>
                  <a:lnTo>
                    <a:pt x="1917" y="15087"/>
                  </a:lnTo>
                  <a:lnTo>
                    <a:pt x="0" y="16243"/>
                  </a:lnTo>
                  <a:lnTo>
                    <a:pt x="1295" y="16510"/>
                  </a:lnTo>
                  <a:lnTo>
                    <a:pt x="5702" y="17424"/>
                  </a:lnTo>
                  <a:lnTo>
                    <a:pt x="10147" y="18122"/>
                  </a:lnTo>
                  <a:lnTo>
                    <a:pt x="15519" y="18719"/>
                  </a:lnTo>
                  <a:lnTo>
                    <a:pt x="17005" y="17462"/>
                  </a:lnTo>
                  <a:close/>
                </a:path>
                <a:path w="51435" h="37464">
                  <a:moveTo>
                    <a:pt x="18783" y="14643"/>
                  </a:moveTo>
                  <a:lnTo>
                    <a:pt x="13931" y="11595"/>
                  </a:lnTo>
                  <a:lnTo>
                    <a:pt x="10198" y="9105"/>
                  </a:lnTo>
                  <a:lnTo>
                    <a:pt x="5765" y="5956"/>
                  </a:lnTo>
                  <a:lnTo>
                    <a:pt x="3759" y="7035"/>
                  </a:lnTo>
                  <a:lnTo>
                    <a:pt x="4775" y="7759"/>
                  </a:lnTo>
                  <a:lnTo>
                    <a:pt x="8445" y="10363"/>
                  </a:lnTo>
                  <a:lnTo>
                    <a:pt x="12179" y="12852"/>
                  </a:lnTo>
                  <a:lnTo>
                    <a:pt x="16776" y="15748"/>
                  </a:lnTo>
                  <a:lnTo>
                    <a:pt x="18783" y="14643"/>
                  </a:lnTo>
                  <a:close/>
                </a:path>
                <a:path w="51435" h="37464">
                  <a:moveTo>
                    <a:pt x="19939" y="20408"/>
                  </a:moveTo>
                  <a:lnTo>
                    <a:pt x="17653" y="20561"/>
                  </a:lnTo>
                  <a:lnTo>
                    <a:pt x="17208" y="21196"/>
                  </a:lnTo>
                  <a:lnTo>
                    <a:pt x="14668" y="24815"/>
                  </a:lnTo>
                  <a:lnTo>
                    <a:pt x="11836" y="28168"/>
                  </a:lnTo>
                  <a:lnTo>
                    <a:pt x="7759" y="32232"/>
                  </a:lnTo>
                  <a:lnTo>
                    <a:pt x="9969" y="32270"/>
                  </a:lnTo>
                  <a:lnTo>
                    <a:pt x="13766" y="28486"/>
                  </a:lnTo>
                  <a:lnTo>
                    <a:pt x="16700" y="25019"/>
                  </a:lnTo>
                  <a:lnTo>
                    <a:pt x="19939" y="20408"/>
                  </a:lnTo>
                  <a:close/>
                </a:path>
                <a:path w="51435" h="37464">
                  <a:moveTo>
                    <a:pt x="22186" y="13411"/>
                  </a:moveTo>
                  <a:lnTo>
                    <a:pt x="20840" y="8420"/>
                  </a:lnTo>
                  <a:lnTo>
                    <a:pt x="18478" y="4483"/>
                  </a:lnTo>
                  <a:lnTo>
                    <a:pt x="14668" y="863"/>
                  </a:lnTo>
                  <a:lnTo>
                    <a:pt x="12636" y="1727"/>
                  </a:lnTo>
                  <a:lnTo>
                    <a:pt x="12954" y="2019"/>
                  </a:lnTo>
                  <a:lnTo>
                    <a:pt x="16294" y="5194"/>
                  </a:lnTo>
                  <a:lnTo>
                    <a:pt x="18605" y="9093"/>
                  </a:lnTo>
                  <a:lnTo>
                    <a:pt x="19926" y="14020"/>
                  </a:lnTo>
                  <a:lnTo>
                    <a:pt x="22186" y="13411"/>
                  </a:lnTo>
                  <a:close/>
                </a:path>
                <a:path w="51435" h="37464">
                  <a:moveTo>
                    <a:pt x="23177" y="20840"/>
                  </a:moveTo>
                  <a:lnTo>
                    <a:pt x="20891" y="21196"/>
                  </a:lnTo>
                  <a:lnTo>
                    <a:pt x="20751" y="22085"/>
                  </a:lnTo>
                  <a:lnTo>
                    <a:pt x="20040" y="26746"/>
                  </a:lnTo>
                  <a:lnTo>
                    <a:pt x="19088" y="31356"/>
                  </a:lnTo>
                  <a:lnTo>
                    <a:pt x="17627" y="36868"/>
                  </a:lnTo>
                  <a:lnTo>
                    <a:pt x="19926" y="36563"/>
                  </a:lnTo>
                  <a:lnTo>
                    <a:pt x="21361" y="31127"/>
                  </a:lnTo>
                  <a:lnTo>
                    <a:pt x="22326" y="26517"/>
                  </a:lnTo>
                  <a:lnTo>
                    <a:pt x="23177" y="20840"/>
                  </a:lnTo>
                  <a:close/>
                </a:path>
                <a:path w="51435" h="37464">
                  <a:moveTo>
                    <a:pt x="25425" y="13284"/>
                  </a:moveTo>
                  <a:lnTo>
                    <a:pt x="25209" y="8559"/>
                  </a:lnTo>
                  <a:lnTo>
                    <a:pt x="25209" y="4432"/>
                  </a:lnTo>
                  <a:lnTo>
                    <a:pt x="25412" y="0"/>
                  </a:lnTo>
                  <a:lnTo>
                    <a:pt x="23164" y="254"/>
                  </a:lnTo>
                  <a:lnTo>
                    <a:pt x="23139" y="901"/>
                  </a:lnTo>
                  <a:lnTo>
                    <a:pt x="22948" y="5029"/>
                  </a:lnTo>
                  <a:lnTo>
                    <a:pt x="22948" y="9156"/>
                  </a:lnTo>
                  <a:lnTo>
                    <a:pt x="23152" y="13652"/>
                  </a:lnTo>
                  <a:lnTo>
                    <a:pt x="25425" y="13284"/>
                  </a:lnTo>
                  <a:close/>
                </a:path>
                <a:path w="51435" h="37464">
                  <a:moveTo>
                    <a:pt x="34848" y="36461"/>
                  </a:moveTo>
                  <a:lnTo>
                    <a:pt x="31343" y="31064"/>
                  </a:lnTo>
                  <a:lnTo>
                    <a:pt x="28765" y="26441"/>
                  </a:lnTo>
                  <a:lnTo>
                    <a:pt x="26073" y="20675"/>
                  </a:lnTo>
                  <a:lnTo>
                    <a:pt x="23837" y="21336"/>
                  </a:lnTo>
                  <a:lnTo>
                    <a:pt x="24257" y="22237"/>
                  </a:lnTo>
                  <a:lnTo>
                    <a:pt x="26568" y="27165"/>
                  </a:lnTo>
                  <a:lnTo>
                    <a:pt x="29197" y="31927"/>
                  </a:lnTo>
                  <a:lnTo>
                    <a:pt x="32689" y="37299"/>
                  </a:lnTo>
                  <a:lnTo>
                    <a:pt x="34848" y="36461"/>
                  </a:lnTo>
                  <a:close/>
                </a:path>
                <a:path w="51435" h="37464">
                  <a:moveTo>
                    <a:pt x="35306" y="2197"/>
                  </a:moveTo>
                  <a:lnTo>
                    <a:pt x="33020" y="2311"/>
                  </a:lnTo>
                  <a:lnTo>
                    <a:pt x="32550" y="2997"/>
                  </a:lnTo>
                  <a:lnTo>
                    <a:pt x="25882" y="12877"/>
                  </a:lnTo>
                  <a:lnTo>
                    <a:pt x="28168" y="12776"/>
                  </a:lnTo>
                  <a:lnTo>
                    <a:pt x="35306" y="2197"/>
                  </a:lnTo>
                  <a:close/>
                </a:path>
                <a:path w="51435" h="37464">
                  <a:moveTo>
                    <a:pt x="44348" y="9385"/>
                  </a:moveTo>
                  <a:lnTo>
                    <a:pt x="43065" y="8191"/>
                  </a:lnTo>
                  <a:lnTo>
                    <a:pt x="37376" y="10299"/>
                  </a:lnTo>
                  <a:lnTo>
                    <a:pt x="32905" y="12103"/>
                  </a:lnTo>
                  <a:lnTo>
                    <a:pt x="27076" y="14693"/>
                  </a:lnTo>
                  <a:lnTo>
                    <a:pt x="28333" y="15875"/>
                  </a:lnTo>
                  <a:lnTo>
                    <a:pt x="29489" y="15367"/>
                  </a:lnTo>
                  <a:lnTo>
                    <a:pt x="33896" y="13411"/>
                  </a:lnTo>
                  <a:lnTo>
                    <a:pt x="38366" y="11595"/>
                  </a:lnTo>
                  <a:lnTo>
                    <a:pt x="44348" y="9385"/>
                  </a:lnTo>
                  <a:close/>
                </a:path>
                <a:path w="51435" h="37464">
                  <a:moveTo>
                    <a:pt x="46951" y="29362"/>
                  </a:moveTo>
                  <a:lnTo>
                    <a:pt x="30429" y="19126"/>
                  </a:lnTo>
                  <a:lnTo>
                    <a:pt x="28448" y="20294"/>
                  </a:lnTo>
                  <a:lnTo>
                    <a:pt x="29540" y="20967"/>
                  </a:lnTo>
                  <a:lnTo>
                    <a:pt x="44983" y="30530"/>
                  </a:lnTo>
                  <a:lnTo>
                    <a:pt x="46951" y="29362"/>
                  </a:lnTo>
                  <a:close/>
                </a:path>
                <a:path w="51435" h="37464">
                  <a:moveTo>
                    <a:pt x="51003" y="20916"/>
                  </a:moveTo>
                  <a:lnTo>
                    <a:pt x="31889" y="16548"/>
                  </a:lnTo>
                  <a:lnTo>
                    <a:pt x="29883" y="17475"/>
                  </a:lnTo>
                  <a:lnTo>
                    <a:pt x="30645" y="17653"/>
                  </a:lnTo>
                  <a:lnTo>
                    <a:pt x="49009" y="21856"/>
                  </a:lnTo>
                  <a:lnTo>
                    <a:pt x="51003" y="20916"/>
                  </a:lnTo>
                  <a:close/>
                </a:path>
              </a:pathLst>
            </a:custGeom>
            <a:solidFill>
              <a:srgbClr val="835E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7" name="object 2707" descr=""/>
            <p:cNvSpPr/>
            <p:nvPr/>
          </p:nvSpPr>
          <p:spPr>
            <a:xfrm>
              <a:off x="2332367" y="5627571"/>
              <a:ext cx="56515" cy="61594"/>
            </a:xfrm>
            <a:custGeom>
              <a:avLst/>
              <a:gdLst/>
              <a:ahLst/>
              <a:cxnLst/>
              <a:rect l="l" t="t" r="r" b="b"/>
              <a:pathLst>
                <a:path w="56514" h="61595">
                  <a:moveTo>
                    <a:pt x="2362" y="59601"/>
                  </a:moveTo>
                  <a:lnTo>
                    <a:pt x="1828" y="59207"/>
                  </a:lnTo>
                  <a:lnTo>
                    <a:pt x="1397" y="58877"/>
                  </a:lnTo>
                  <a:lnTo>
                    <a:pt x="1206" y="58420"/>
                  </a:lnTo>
                  <a:lnTo>
                    <a:pt x="1308" y="57289"/>
                  </a:lnTo>
                  <a:lnTo>
                    <a:pt x="101" y="57467"/>
                  </a:lnTo>
                  <a:lnTo>
                    <a:pt x="63" y="57975"/>
                  </a:lnTo>
                  <a:lnTo>
                    <a:pt x="0" y="58750"/>
                  </a:lnTo>
                  <a:lnTo>
                    <a:pt x="292" y="59397"/>
                  </a:lnTo>
                  <a:lnTo>
                    <a:pt x="914" y="59855"/>
                  </a:lnTo>
                  <a:lnTo>
                    <a:pt x="1308" y="60159"/>
                  </a:lnTo>
                  <a:lnTo>
                    <a:pt x="2362" y="59601"/>
                  </a:lnTo>
                  <a:close/>
                </a:path>
                <a:path w="56514" h="61595">
                  <a:moveTo>
                    <a:pt x="2743" y="54241"/>
                  </a:moveTo>
                  <a:lnTo>
                    <a:pt x="1549" y="54394"/>
                  </a:lnTo>
                  <a:lnTo>
                    <a:pt x="1485" y="54927"/>
                  </a:lnTo>
                  <a:lnTo>
                    <a:pt x="1422" y="55460"/>
                  </a:lnTo>
                  <a:lnTo>
                    <a:pt x="1371" y="56007"/>
                  </a:lnTo>
                  <a:lnTo>
                    <a:pt x="1308" y="56540"/>
                  </a:lnTo>
                  <a:lnTo>
                    <a:pt x="1244" y="57137"/>
                  </a:lnTo>
                  <a:lnTo>
                    <a:pt x="2438" y="56984"/>
                  </a:lnTo>
                  <a:lnTo>
                    <a:pt x="2501" y="56451"/>
                  </a:lnTo>
                  <a:lnTo>
                    <a:pt x="2743" y="54241"/>
                  </a:lnTo>
                  <a:close/>
                </a:path>
                <a:path w="56514" h="61595">
                  <a:moveTo>
                    <a:pt x="4813" y="52374"/>
                  </a:moveTo>
                  <a:lnTo>
                    <a:pt x="4610" y="52158"/>
                  </a:lnTo>
                  <a:lnTo>
                    <a:pt x="4076" y="51625"/>
                  </a:lnTo>
                  <a:lnTo>
                    <a:pt x="3530" y="51092"/>
                  </a:lnTo>
                  <a:lnTo>
                    <a:pt x="2768" y="50330"/>
                  </a:lnTo>
                  <a:lnTo>
                    <a:pt x="1689" y="50761"/>
                  </a:lnTo>
                  <a:lnTo>
                    <a:pt x="1892" y="50965"/>
                  </a:lnTo>
                  <a:lnTo>
                    <a:pt x="3733" y="52806"/>
                  </a:lnTo>
                  <a:lnTo>
                    <a:pt x="4813" y="52374"/>
                  </a:lnTo>
                  <a:close/>
                </a:path>
                <a:path w="56514" h="61595">
                  <a:moveTo>
                    <a:pt x="6438" y="48818"/>
                  </a:moveTo>
                  <a:lnTo>
                    <a:pt x="5969" y="48488"/>
                  </a:lnTo>
                  <a:lnTo>
                    <a:pt x="5384" y="48094"/>
                  </a:lnTo>
                  <a:lnTo>
                    <a:pt x="5016" y="47523"/>
                  </a:lnTo>
                  <a:lnTo>
                    <a:pt x="4851" y="46837"/>
                  </a:lnTo>
                  <a:lnTo>
                    <a:pt x="4737" y="46418"/>
                  </a:lnTo>
                  <a:lnTo>
                    <a:pt x="3556" y="46723"/>
                  </a:lnTo>
                  <a:lnTo>
                    <a:pt x="3670" y="47155"/>
                  </a:lnTo>
                  <a:lnTo>
                    <a:pt x="3873" y="47967"/>
                  </a:lnTo>
                  <a:lnTo>
                    <a:pt x="4343" y="48602"/>
                  </a:lnTo>
                  <a:lnTo>
                    <a:pt x="5359" y="49301"/>
                  </a:lnTo>
                  <a:lnTo>
                    <a:pt x="6438" y="48818"/>
                  </a:lnTo>
                  <a:close/>
                </a:path>
                <a:path w="56514" h="61595">
                  <a:moveTo>
                    <a:pt x="8902" y="58597"/>
                  </a:moveTo>
                  <a:lnTo>
                    <a:pt x="8534" y="58547"/>
                  </a:lnTo>
                  <a:lnTo>
                    <a:pt x="8153" y="58534"/>
                  </a:lnTo>
                  <a:lnTo>
                    <a:pt x="7823" y="58648"/>
                  </a:lnTo>
                  <a:lnTo>
                    <a:pt x="7632" y="58839"/>
                  </a:lnTo>
                  <a:lnTo>
                    <a:pt x="7327" y="59131"/>
                  </a:lnTo>
                  <a:lnTo>
                    <a:pt x="7035" y="59436"/>
                  </a:lnTo>
                  <a:lnTo>
                    <a:pt x="6540" y="59931"/>
                  </a:lnTo>
                  <a:lnTo>
                    <a:pt x="6908" y="59982"/>
                  </a:lnTo>
                  <a:lnTo>
                    <a:pt x="7035" y="59994"/>
                  </a:lnTo>
                  <a:lnTo>
                    <a:pt x="7289" y="59994"/>
                  </a:lnTo>
                  <a:lnTo>
                    <a:pt x="7620" y="59880"/>
                  </a:lnTo>
                  <a:lnTo>
                    <a:pt x="7810" y="59690"/>
                  </a:lnTo>
                  <a:lnTo>
                    <a:pt x="8115" y="59397"/>
                  </a:lnTo>
                  <a:lnTo>
                    <a:pt x="8407" y="59093"/>
                  </a:lnTo>
                  <a:lnTo>
                    <a:pt x="8712" y="58801"/>
                  </a:lnTo>
                  <a:lnTo>
                    <a:pt x="8902" y="58597"/>
                  </a:lnTo>
                  <a:close/>
                </a:path>
                <a:path w="56514" h="61595">
                  <a:moveTo>
                    <a:pt x="9118" y="54825"/>
                  </a:moveTo>
                  <a:lnTo>
                    <a:pt x="8496" y="54229"/>
                  </a:lnTo>
                  <a:lnTo>
                    <a:pt x="7912" y="54546"/>
                  </a:lnTo>
                  <a:lnTo>
                    <a:pt x="6299" y="55435"/>
                  </a:lnTo>
                  <a:lnTo>
                    <a:pt x="5600" y="55829"/>
                  </a:lnTo>
                  <a:lnTo>
                    <a:pt x="6235" y="56426"/>
                  </a:lnTo>
                  <a:lnTo>
                    <a:pt x="6819" y="56108"/>
                  </a:lnTo>
                  <a:lnTo>
                    <a:pt x="7353" y="55803"/>
                  </a:lnTo>
                  <a:lnTo>
                    <a:pt x="7886" y="55511"/>
                  </a:lnTo>
                  <a:lnTo>
                    <a:pt x="8420" y="55206"/>
                  </a:lnTo>
                  <a:lnTo>
                    <a:pt x="9118" y="54825"/>
                  </a:lnTo>
                  <a:close/>
                </a:path>
                <a:path w="56514" h="61595">
                  <a:moveTo>
                    <a:pt x="9258" y="14998"/>
                  </a:moveTo>
                  <a:lnTo>
                    <a:pt x="8585" y="13195"/>
                  </a:lnTo>
                  <a:lnTo>
                    <a:pt x="8432" y="12801"/>
                  </a:lnTo>
                  <a:lnTo>
                    <a:pt x="7264" y="13144"/>
                  </a:lnTo>
                  <a:lnTo>
                    <a:pt x="7404" y="13512"/>
                  </a:lnTo>
                  <a:lnTo>
                    <a:pt x="7937" y="14947"/>
                  </a:lnTo>
                  <a:lnTo>
                    <a:pt x="8089" y="15341"/>
                  </a:lnTo>
                  <a:lnTo>
                    <a:pt x="9258" y="14998"/>
                  </a:lnTo>
                  <a:close/>
                </a:path>
                <a:path w="56514" h="61595">
                  <a:moveTo>
                    <a:pt x="9486" y="44970"/>
                  </a:moveTo>
                  <a:lnTo>
                    <a:pt x="8305" y="45161"/>
                  </a:lnTo>
                  <a:lnTo>
                    <a:pt x="8305" y="45554"/>
                  </a:lnTo>
                  <a:lnTo>
                    <a:pt x="8305" y="47625"/>
                  </a:lnTo>
                  <a:lnTo>
                    <a:pt x="9486" y="47421"/>
                  </a:lnTo>
                  <a:lnTo>
                    <a:pt x="9486" y="44970"/>
                  </a:lnTo>
                  <a:close/>
                </a:path>
                <a:path w="56514" h="61595">
                  <a:moveTo>
                    <a:pt x="9486" y="18427"/>
                  </a:moveTo>
                  <a:lnTo>
                    <a:pt x="8293" y="18618"/>
                  </a:lnTo>
                  <a:lnTo>
                    <a:pt x="8293" y="19126"/>
                  </a:lnTo>
                  <a:lnTo>
                    <a:pt x="8293" y="21691"/>
                  </a:lnTo>
                  <a:lnTo>
                    <a:pt x="9486" y="21501"/>
                  </a:lnTo>
                  <a:lnTo>
                    <a:pt x="9486" y="18427"/>
                  </a:lnTo>
                  <a:close/>
                </a:path>
                <a:path w="56514" h="61595">
                  <a:moveTo>
                    <a:pt x="11760" y="48691"/>
                  </a:moveTo>
                  <a:lnTo>
                    <a:pt x="10566" y="48704"/>
                  </a:lnTo>
                  <a:lnTo>
                    <a:pt x="10299" y="49098"/>
                  </a:lnTo>
                  <a:lnTo>
                    <a:pt x="9588" y="50177"/>
                  </a:lnTo>
                  <a:lnTo>
                    <a:pt x="9245" y="50685"/>
                  </a:lnTo>
                  <a:lnTo>
                    <a:pt x="10439" y="50673"/>
                  </a:lnTo>
                  <a:lnTo>
                    <a:pt x="10706" y="50279"/>
                  </a:lnTo>
                  <a:lnTo>
                    <a:pt x="11176" y="49555"/>
                  </a:lnTo>
                  <a:lnTo>
                    <a:pt x="11760" y="48691"/>
                  </a:lnTo>
                  <a:close/>
                </a:path>
                <a:path w="56514" h="61595">
                  <a:moveTo>
                    <a:pt x="12344" y="57327"/>
                  </a:moveTo>
                  <a:lnTo>
                    <a:pt x="11163" y="57518"/>
                  </a:lnTo>
                  <a:lnTo>
                    <a:pt x="11163" y="57899"/>
                  </a:lnTo>
                  <a:lnTo>
                    <a:pt x="11163" y="59410"/>
                  </a:lnTo>
                  <a:lnTo>
                    <a:pt x="12344" y="59220"/>
                  </a:lnTo>
                  <a:lnTo>
                    <a:pt x="12344" y="57327"/>
                  </a:lnTo>
                  <a:close/>
                </a:path>
                <a:path w="56514" h="61595">
                  <a:moveTo>
                    <a:pt x="13093" y="45986"/>
                  </a:moveTo>
                  <a:lnTo>
                    <a:pt x="12827" y="45516"/>
                  </a:lnTo>
                  <a:lnTo>
                    <a:pt x="12534" y="44970"/>
                  </a:lnTo>
                  <a:lnTo>
                    <a:pt x="12230" y="44437"/>
                  </a:lnTo>
                  <a:lnTo>
                    <a:pt x="11938" y="43903"/>
                  </a:lnTo>
                  <a:lnTo>
                    <a:pt x="11722" y="43522"/>
                  </a:lnTo>
                  <a:lnTo>
                    <a:pt x="10579" y="43903"/>
                  </a:lnTo>
                  <a:lnTo>
                    <a:pt x="10845" y="44386"/>
                  </a:lnTo>
                  <a:lnTo>
                    <a:pt x="11734" y="45999"/>
                  </a:lnTo>
                  <a:lnTo>
                    <a:pt x="11950" y="46380"/>
                  </a:lnTo>
                  <a:lnTo>
                    <a:pt x="13093" y="45986"/>
                  </a:lnTo>
                  <a:close/>
                </a:path>
                <a:path w="56514" h="61595">
                  <a:moveTo>
                    <a:pt x="13335" y="10414"/>
                  </a:moveTo>
                  <a:lnTo>
                    <a:pt x="13208" y="10248"/>
                  </a:lnTo>
                  <a:lnTo>
                    <a:pt x="13017" y="10172"/>
                  </a:lnTo>
                  <a:lnTo>
                    <a:pt x="12750" y="10083"/>
                  </a:lnTo>
                  <a:lnTo>
                    <a:pt x="12382" y="10248"/>
                  </a:lnTo>
                  <a:lnTo>
                    <a:pt x="12179" y="10401"/>
                  </a:lnTo>
                  <a:lnTo>
                    <a:pt x="11544" y="10883"/>
                  </a:lnTo>
                  <a:lnTo>
                    <a:pt x="11226" y="11112"/>
                  </a:lnTo>
                  <a:lnTo>
                    <a:pt x="11010" y="11277"/>
                  </a:lnTo>
                  <a:lnTo>
                    <a:pt x="11125" y="11455"/>
                  </a:lnTo>
                  <a:lnTo>
                    <a:pt x="11595" y="11607"/>
                  </a:lnTo>
                  <a:lnTo>
                    <a:pt x="11963" y="11455"/>
                  </a:lnTo>
                  <a:lnTo>
                    <a:pt x="13335" y="10414"/>
                  </a:lnTo>
                  <a:close/>
                </a:path>
                <a:path w="56514" h="61595">
                  <a:moveTo>
                    <a:pt x="14579" y="53873"/>
                  </a:moveTo>
                  <a:lnTo>
                    <a:pt x="14160" y="53530"/>
                  </a:lnTo>
                  <a:lnTo>
                    <a:pt x="13741" y="53670"/>
                  </a:lnTo>
                  <a:lnTo>
                    <a:pt x="13538" y="53797"/>
                  </a:lnTo>
                  <a:lnTo>
                    <a:pt x="13055" y="54089"/>
                  </a:lnTo>
                  <a:lnTo>
                    <a:pt x="12585" y="54394"/>
                  </a:lnTo>
                  <a:lnTo>
                    <a:pt x="12103" y="54686"/>
                  </a:lnTo>
                  <a:lnTo>
                    <a:pt x="11887" y="54825"/>
                  </a:lnTo>
                  <a:lnTo>
                    <a:pt x="11823" y="55067"/>
                  </a:lnTo>
                  <a:lnTo>
                    <a:pt x="12242" y="55410"/>
                  </a:lnTo>
                  <a:lnTo>
                    <a:pt x="12661" y="55270"/>
                  </a:lnTo>
                  <a:lnTo>
                    <a:pt x="12865" y="55143"/>
                  </a:lnTo>
                  <a:lnTo>
                    <a:pt x="13335" y="54838"/>
                  </a:lnTo>
                  <a:lnTo>
                    <a:pt x="14300" y="54254"/>
                  </a:lnTo>
                  <a:lnTo>
                    <a:pt x="14516" y="54114"/>
                  </a:lnTo>
                  <a:lnTo>
                    <a:pt x="14579" y="53873"/>
                  </a:lnTo>
                  <a:close/>
                </a:path>
                <a:path w="56514" h="61595">
                  <a:moveTo>
                    <a:pt x="14820" y="19367"/>
                  </a:moveTo>
                  <a:lnTo>
                    <a:pt x="14668" y="18923"/>
                  </a:lnTo>
                  <a:lnTo>
                    <a:pt x="14198" y="17487"/>
                  </a:lnTo>
                  <a:lnTo>
                    <a:pt x="14033" y="17030"/>
                  </a:lnTo>
                  <a:lnTo>
                    <a:pt x="12865" y="17360"/>
                  </a:lnTo>
                  <a:lnTo>
                    <a:pt x="13017" y="17805"/>
                  </a:lnTo>
                  <a:lnTo>
                    <a:pt x="13652" y="19697"/>
                  </a:lnTo>
                  <a:lnTo>
                    <a:pt x="14820" y="19367"/>
                  </a:lnTo>
                  <a:close/>
                </a:path>
                <a:path w="56514" h="61595">
                  <a:moveTo>
                    <a:pt x="15024" y="51663"/>
                  </a:moveTo>
                  <a:lnTo>
                    <a:pt x="14846" y="51142"/>
                  </a:lnTo>
                  <a:lnTo>
                    <a:pt x="14135" y="48996"/>
                  </a:lnTo>
                  <a:lnTo>
                    <a:pt x="12954" y="49326"/>
                  </a:lnTo>
                  <a:lnTo>
                    <a:pt x="13131" y="49847"/>
                  </a:lnTo>
                  <a:lnTo>
                    <a:pt x="13843" y="51993"/>
                  </a:lnTo>
                  <a:lnTo>
                    <a:pt x="15024" y="51663"/>
                  </a:lnTo>
                  <a:close/>
                </a:path>
                <a:path w="56514" h="61595">
                  <a:moveTo>
                    <a:pt x="15481" y="22491"/>
                  </a:moveTo>
                  <a:lnTo>
                    <a:pt x="14300" y="22694"/>
                  </a:lnTo>
                  <a:lnTo>
                    <a:pt x="14236" y="23101"/>
                  </a:lnTo>
                  <a:lnTo>
                    <a:pt x="14109" y="23939"/>
                  </a:lnTo>
                  <a:lnTo>
                    <a:pt x="14058" y="24358"/>
                  </a:lnTo>
                  <a:lnTo>
                    <a:pt x="13995" y="24815"/>
                  </a:lnTo>
                  <a:lnTo>
                    <a:pt x="15176" y="24612"/>
                  </a:lnTo>
                  <a:lnTo>
                    <a:pt x="15227" y="24206"/>
                  </a:lnTo>
                  <a:lnTo>
                    <a:pt x="15417" y="22948"/>
                  </a:lnTo>
                  <a:lnTo>
                    <a:pt x="15481" y="22491"/>
                  </a:lnTo>
                  <a:close/>
                </a:path>
                <a:path w="56514" h="61595">
                  <a:moveTo>
                    <a:pt x="16459" y="58877"/>
                  </a:moveTo>
                  <a:lnTo>
                    <a:pt x="15278" y="59029"/>
                  </a:lnTo>
                  <a:lnTo>
                    <a:pt x="15278" y="59334"/>
                  </a:lnTo>
                  <a:lnTo>
                    <a:pt x="15278" y="59931"/>
                  </a:lnTo>
                  <a:lnTo>
                    <a:pt x="15100" y="60426"/>
                  </a:lnTo>
                  <a:lnTo>
                    <a:pt x="14630" y="61048"/>
                  </a:lnTo>
                  <a:lnTo>
                    <a:pt x="15176" y="60985"/>
                  </a:lnTo>
                  <a:lnTo>
                    <a:pt x="15430" y="60947"/>
                  </a:lnTo>
                  <a:lnTo>
                    <a:pt x="15773" y="60871"/>
                  </a:lnTo>
                  <a:lnTo>
                    <a:pt x="16281" y="60172"/>
                  </a:lnTo>
                  <a:lnTo>
                    <a:pt x="16446" y="59639"/>
                  </a:lnTo>
                  <a:lnTo>
                    <a:pt x="16459" y="59016"/>
                  </a:lnTo>
                  <a:lnTo>
                    <a:pt x="16459" y="58877"/>
                  </a:lnTo>
                  <a:close/>
                </a:path>
                <a:path w="56514" h="61595">
                  <a:moveTo>
                    <a:pt x="16649" y="4965"/>
                  </a:moveTo>
                  <a:lnTo>
                    <a:pt x="15455" y="5118"/>
                  </a:lnTo>
                  <a:lnTo>
                    <a:pt x="15455" y="5689"/>
                  </a:lnTo>
                  <a:lnTo>
                    <a:pt x="15455" y="6870"/>
                  </a:lnTo>
                  <a:lnTo>
                    <a:pt x="16649" y="6718"/>
                  </a:lnTo>
                  <a:lnTo>
                    <a:pt x="16649" y="4965"/>
                  </a:lnTo>
                  <a:close/>
                </a:path>
                <a:path w="56514" h="61595">
                  <a:moveTo>
                    <a:pt x="17272" y="45618"/>
                  </a:moveTo>
                  <a:lnTo>
                    <a:pt x="15608" y="43141"/>
                  </a:lnTo>
                  <a:lnTo>
                    <a:pt x="14478" y="43561"/>
                  </a:lnTo>
                  <a:lnTo>
                    <a:pt x="14795" y="44030"/>
                  </a:lnTo>
                  <a:lnTo>
                    <a:pt x="15151" y="44564"/>
                  </a:lnTo>
                  <a:lnTo>
                    <a:pt x="15506" y="45110"/>
                  </a:lnTo>
                  <a:lnTo>
                    <a:pt x="15875" y="45643"/>
                  </a:lnTo>
                  <a:lnTo>
                    <a:pt x="16129" y="46037"/>
                  </a:lnTo>
                  <a:lnTo>
                    <a:pt x="17272" y="45618"/>
                  </a:lnTo>
                  <a:close/>
                </a:path>
                <a:path w="56514" h="61595">
                  <a:moveTo>
                    <a:pt x="17513" y="29286"/>
                  </a:moveTo>
                  <a:lnTo>
                    <a:pt x="15925" y="28702"/>
                  </a:lnTo>
                  <a:lnTo>
                    <a:pt x="15265" y="28473"/>
                  </a:lnTo>
                  <a:lnTo>
                    <a:pt x="14998" y="28371"/>
                  </a:lnTo>
                  <a:lnTo>
                    <a:pt x="14655" y="28422"/>
                  </a:lnTo>
                  <a:lnTo>
                    <a:pt x="14300" y="28663"/>
                  </a:lnTo>
                  <a:lnTo>
                    <a:pt x="14046" y="28930"/>
                  </a:lnTo>
                  <a:lnTo>
                    <a:pt x="14325" y="29032"/>
                  </a:lnTo>
                  <a:lnTo>
                    <a:pt x="15633" y="29514"/>
                  </a:lnTo>
                  <a:lnTo>
                    <a:pt x="16294" y="29743"/>
                  </a:lnTo>
                  <a:lnTo>
                    <a:pt x="16548" y="29845"/>
                  </a:lnTo>
                  <a:lnTo>
                    <a:pt x="16903" y="29794"/>
                  </a:lnTo>
                  <a:lnTo>
                    <a:pt x="17259" y="29552"/>
                  </a:lnTo>
                  <a:lnTo>
                    <a:pt x="17513" y="29286"/>
                  </a:lnTo>
                  <a:close/>
                </a:path>
                <a:path w="56514" h="61595">
                  <a:moveTo>
                    <a:pt x="18224" y="54610"/>
                  </a:moveTo>
                  <a:lnTo>
                    <a:pt x="17030" y="54622"/>
                  </a:lnTo>
                  <a:lnTo>
                    <a:pt x="16776" y="55029"/>
                  </a:lnTo>
                  <a:lnTo>
                    <a:pt x="15875" y="56464"/>
                  </a:lnTo>
                  <a:lnTo>
                    <a:pt x="15544" y="56997"/>
                  </a:lnTo>
                  <a:lnTo>
                    <a:pt x="16738" y="56984"/>
                  </a:lnTo>
                  <a:lnTo>
                    <a:pt x="16992" y="56565"/>
                  </a:lnTo>
                  <a:lnTo>
                    <a:pt x="17297" y="56095"/>
                  </a:lnTo>
                  <a:lnTo>
                    <a:pt x="17589" y="55613"/>
                  </a:lnTo>
                  <a:lnTo>
                    <a:pt x="17894" y="55143"/>
                  </a:lnTo>
                  <a:lnTo>
                    <a:pt x="18224" y="54610"/>
                  </a:lnTo>
                  <a:close/>
                </a:path>
                <a:path w="56514" h="61595">
                  <a:moveTo>
                    <a:pt x="18491" y="14922"/>
                  </a:moveTo>
                  <a:lnTo>
                    <a:pt x="17843" y="14071"/>
                  </a:lnTo>
                  <a:lnTo>
                    <a:pt x="17487" y="13589"/>
                  </a:lnTo>
                  <a:lnTo>
                    <a:pt x="16891" y="12801"/>
                  </a:lnTo>
                  <a:lnTo>
                    <a:pt x="15760" y="13195"/>
                  </a:lnTo>
                  <a:lnTo>
                    <a:pt x="16040" y="13576"/>
                  </a:lnTo>
                  <a:lnTo>
                    <a:pt x="16395" y="14058"/>
                  </a:lnTo>
                  <a:lnTo>
                    <a:pt x="17119" y="15011"/>
                  </a:lnTo>
                  <a:lnTo>
                    <a:pt x="17348" y="15328"/>
                  </a:lnTo>
                  <a:lnTo>
                    <a:pt x="18491" y="14922"/>
                  </a:lnTo>
                  <a:close/>
                </a:path>
                <a:path w="56514" h="61595">
                  <a:moveTo>
                    <a:pt x="19113" y="51104"/>
                  </a:moveTo>
                  <a:lnTo>
                    <a:pt x="16916" y="48907"/>
                  </a:lnTo>
                  <a:lnTo>
                    <a:pt x="15836" y="49339"/>
                  </a:lnTo>
                  <a:lnTo>
                    <a:pt x="16027" y="49530"/>
                  </a:lnTo>
                  <a:lnTo>
                    <a:pt x="18034" y="51536"/>
                  </a:lnTo>
                  <a:lnTo>
                    <a:pt x="19113" y="51104"/>
                  </a:lnTo>
                  <a:close/>
                </a:path>
                <a:path w="56514" h="61595">
                  <a:moveTo>
                    <a:pt x="19151" y="39357"/>
                  </a:moveTo>
                  <a:lnTo>
                    <a:pt x="17957" y="39509"/>
                  </a:lnTo>
                  <a:lnTo>
                    <a:pt x="17957" y="40068"/>
                  </a:lnTo>
                  <a:lnTo>
                    <a:pt x="17957" y="41783"/>
                  </a:lnTo>
                  <a:lnTo>
                    <a:pt x="19151" y="41630"/>
                  </a:lnTo>
                  <a:lnTo>
                    <a:pt x="19151" y="39357"/>
                  </a:lnTo>
                  <a:close/>
                </a:path>
                <a:path w="56514" h="61595">
                  <a:moveTo>
                    <a:pt x="19583" y="44234"/>
                  </a:moveTo>
                  <a:lnTo>
                    <a:pt x="18415" y="44411"/>
                  </a:lnTo>
                  <a:lnTo>
                    <a:pt x="18326" y="44767"/>
                  </a:lnTo>
                  <a:lnTo>
                    <a:pt x="18211" y="45250"/>
                  </a:lnTo>
                  <a:lnTo>
                    <a:pt x="18084" y="45720"/>
                  </a:lnTo>
                  <a:lnTo>
                    <a:pt x="17970" y="46202"/>
                  </a:lnTo>
                  <a:lnTo>
                    <a:pt x="17881" y="46558"/>
                  </a:lnTo>
                  <a:lnTo>
                    <a:pt x="19050" y="46393"/>
                  </a:lnTo>
                  <a:lnTo>
                    <a:pt x="19253" y="45554"/>
                  </a:lnTo>
                  <a:lnTo>
                    <a:pt x="19380" y="45072"/>
                  </a:lnTo>
                  <a:lnTo>
                    <a:pt x="19583" y="44234"/>
                  </a:lnTo>
                  <a:close/>
                </a:path>
                <a:path w="56514" h="61595">
                  <a:moveTo>
                    <a:pt x="19964" y="7086"/>
                  </a:moveTo>
                  <a:lnTo>
                    <a:pt x="18834" y="7213"/>
                  </a:lnTo>
                  <a:lnTo>
                    <a:pt x="18757" y="7493"/>
                  </a:lnTo>
                  <a:lnTo>
                    <a:pt x="18592" y="8051"/>
                  </a:lnTo>
                  <a:lnTo>
                    <a:pt x="18440" y="8610"/>
                  </a:lnTo>
                  <a:lnTo>
                    <a:pt x="18224" y="9347"/>
                  </a:lnTo>
                  <a:lnTo>
                    <a:pt x="19354" y="9220"/>
                  </a:lnTo>
                  <a:lnTo>
                    <a:pt x="19431" y="8940"/>
                  </a:lnTo>
                  <a:lnTo>
                    <a:pt x="19761" y="7823"/>
                  </a:lnTo>
                  <a:lnTo>
                    <a:pt x="19964" y="7086"/>
                  </a:lnTo>
                  <a:close/>
                </a:path>
                <a:path w="56514" h="61595">
                  <a:moveTo>
                    <a:pt x="20116" y="34124"/>
                  </a:moveTo>
                  <a:lnTo>
                    <a:pt x="19469" y="33591"/>
                  </a:lnTo>
                  <a:lnTo>
                    <a:pt x="19113" y="33286"/>
                  </a:lnTo>
                  <a:lnTo>
                    <a:pt x="18745" y="32994"/>
                  </a:lnTo>
                  <a:lnTo>
                    <a:pt x="18453" y="32740"/>
                  </a:lnTo>
                  <a:lnTo>
                    <a:pt x="17360" y="33197"/>
                  </a:lnTo>
                  <a:lnTo>
                    <a:pt x="17653" y="33439"/>
                  </a:lnTo>
                  <a:lnTo>
                    <a:pt x="18008" y="33731"/>
                  </a:lnTo>
                  <a:lnTo>
                    <a:pt x="18364" y="34036"/>
                  </a:lnTo>
                  <a:lnTo>
                    <a:pt x="18732" y="34328"/>
                  </a:lnTo>
                  <a:lnTo>
                    <a:pt x="19024" y="34582"/>
                  </a:lnTo>
                  <a:lnTo>
                    <a:pt x="20116" y="34124"/>
                  </a:lnTo>
                  <a:close/>
                </a:path>
                <a:path w="56514" h="61595">
                  <a:moveTo>
                    <a:pt x="20853" y="59448"/>
                  </a:moveTo>
                  <a:lnTo>
                    <a:pt x="20307" y="59524"/>
                  </a:lnTo>
                  <a:lnTo>
                    <a:pt x="20053" y="59563"/>
                  </a:lnTo>
                  <a:lnTo>
                    <a:pt x="19723" y="59639"/>
                  </a:lnTo>
                  <a:lnTo>
                    <a:pt x="19583" y="59829"/>
                  </a:lnTo>
                  <a:lnTo>
                    <a:pt x="19227" y="60312"/>
                  </a:lnTo>
                  <a:lnTo>
                    <a:pt x="18389" y="61417"/>
                  </a:lnTo>
                  <a:lnTo>
                    <a:pt x="18935" y="61353"/>
                  </a:lnTo>
                  <a:lnTo>
                    <a:pt x="19189" y="61315"/>
                  </a:lnTo>
                  <a:lnTo>
                    <a:pt x="19519" y="61226"/>
                  </a:lnTo>
                  <a:lnTo>
                    <a:pt x="19672" y="61036"/>
                  </a:lnTo>
                  <a:lnTo>
                    <a:pt x="20027" y="60566"/>
                  </a:lnTo>
                  <a:lnTo>
                    <a:pt x="20383" y="60083"/>
                  </a:lnTo>
                  <a:lnTo>
                    <a:pt x="20739" y="59613"/>
                  </a:lnTo>
                  <a:lnTo>
                    <a:pt x="20853" y="59448"/>
                  </a:lnTo>
                  <a:close/>
                </a:path>
                <a:path w="56514" h="61595">
                  <a:moveTo>
                    <a:pt x="21323" y="22212"/>
                  </a:moveTo>
                  <a:lnTo>
                    <a:pt x="21259" y="21971"/>
                  </a:lnTo>
                  <a:lnTo>
                    <a:pt x="20904" y="20713"/>
                  </a:lnTo>
                  <a:lnTo>
                    <a:pt x="20828" y="20472"/>
                  </a:lnTo>
                  <a:lnTo>
                    <a:pt x="19659" y="20789"/>
                  </a:lnTo>
                  <a:lnTo>
                    <a:pt x="19723" y="21031"/>
                  </a:lnTo>
                  <a:lnTo>
                    <a:pt x="19837" y="21450"/>
                  </a:lnTo>
                  <a:lnTo>
                    <a:pt x="19964" y="21869"/>
                  </a:lnTo>
                  <a:lnTo>
                    <a:pt x="20142" y="22529"/>
                  </a:lnTo>
                  <a:lnTo>
                    <a:pt x="21323" y="22212"/>
                  </a:lnTo>
                  <a:close/>
                </a:path>
                <a:path w="56514" h="61595">
                  <a:moveTo>
                    <a:pt x="21729" y="49530"/>
                  </a:moveTo>
                  <a:lnTo>
                    <a:pt x="21691" y="49174"/>
                  </a:lnTo>
                  <a:lnTo>
                    <a:pt x="21564" y="48094"/>
                  </a:lnTo>
                  <a:lnTo>
                    <a:pt x="21513" y="47561"/>
                  </a:lnTo>
                  <a:lnTo>
                    <a:pt x="21475" y="47282"/>
                  </a:lnTo>
                  <a:lnTo>
                    <a:pt x="20294" y="47523"/>
                  </a:lnTo>
                  <a:lnTo>
                    <a:pt x="20332" y="47879"/>
                  </a:lnTo>
                  <a:lnTo>
                    <a:pt x="20396" y="48412"/>
                  </a:lnTo>
                  <a:lnTo>
                    <a:pt x="20447" y="48958"/>
                  </a:lnTo>
                  <a:lnTo>
                    <a:pt x="20510" y="49491"/>
                  </a:lnTo>
                  <a:lnTo>
                    <a:pt x="20548" y="49771"/>
                  </a:lnTo>
                  <a:lnTo>
                    <a:pt x="21729" y="49530"/>
                  </a:lnTo>
                  <a:close/>
                </a:path>
                <a:path w="56514" h="61595">
                  <a:moveTo>
                    <a:pt x="21831" y="12496"/>
                  </a:moveTo>
                  <a:lnTo>
                    <a:pt x="20650" y="12712"/>
                  </a:lnTo>
                  <a:lnTo>
                    <a:pt x="20650" y="13169"/>
                  </a:lnTo>
                  <a:lnTo>
                    <a:pt x="20650" y="14909"/>
                  </a:lnTo>
                  <a:lnTo>
                    <a:pt x="21831" y="14693"/>
                  </a:lnTo>
                  <a:lnTo>
                    <a:pt x="21831" y="12496"/>
                  </a:lnTo>
                  <a:close/>
                </a:path>
                <a:path w="56514" h="61595">
                  <a:moveTo>
                    <a:pt x="22733" y="26517"/>
                  </a:moveTo>
                  <a:lnTo>
                    <a:pt x="22694" y="26085"/>
                  </a:lnTo>
                  <a:lnTo>
                    <a:pt x="22567" y="25006"/>
                  </a:lnTo>
                  <a:lnTo>
                    <a:pt x="22517" y="24472"/>
                  </a:lnTo>
                  <a:lnTo>
                    <a:pt x="22466" y="24104"/>
                  </a:lnTo>
                  <a:lnTo>
                    <a:pt x="21285" y="24358"/>
                  </a:lnTo>
                  <a:lnTo>
                    <a:pt x="21336" y="24790"/>
                  </a:lnTo>
                  <a:lnTo>
                    <a:pt x="21399" y="25323"/>
                  </a:lnTo>
                  <a:lnTo>
                    <a:pt x="21450" y="25869"/>
                  </a:lnTo>
                  <a:lnTo>
                    <a:pt x="21513" y="26403"/>
                  </a:lnTo>
                  <a:lnTo>
                    <a:pt x="21551" y="26771"/>
                  </a:lnTo>
                  <a:lnTo>
                    <a:pt x="22733" y="26517"/>
                  </a:lnTo>
                  <a:close/>
                </a:path>
                <a:path w="56514" h="61595">
                  <a:moveTo>
                    <a:pt x="22872" y="55943"/>
                  </a:moveTo>
                  <a:lnTo>
                    <a:pt x="22733" y="55613"/>
                  </a:lnTo>
                  <a:lnTo>
                    <a:pt x="22415" y="54952"/>
                  </a:lnTo>
                  <a:lnTo>
                    <a:pt x="22288" y="54279"/>
                  </a:lnTo>
                  <a:lnTo>
                    <a:pt x="22364" y="53543"/>
                  </a:lnTo>
                  <a:lnTo>
                    <a:pt x="22415" y="53111"/>
                  </a:lnTo>
                  <a:lnTo>
                    <a:pt x="21234" y="53340"/>
                  </a:lnTo>
                  <a:lnTo>
                    <a:pt x="21196" y="53708"/>
                  </a:lnTo>
                  <a:lnTo>
                    <a:pt x="21120" y="54495"/>
                  </a:lnTo>
                  <a:lnTo>
                    <a:pt x="21221" y="55219"/>
                  </a:lnTo>
                  <a:lnTo>
                    <a:pt x="21729" y="56311"/>
                  </a:lnTo>
                  <a:lnTo>
                    <a:pt x="22872" y="55943"/>
                  </a:lnTo>
                  <a:close/>
                </a:path>
                <a:path w="56514" h="61595">
                  <a:moveTo>
                    <a:pt x="23266" y="5130"/>
                  </a:moveTo>
                  <a:lnTo>
                    <a:pt x="22085" y="5295"/>
                  </a:lnTo>
                  <a:lnTo>
                    <a:pt x="22085" y="5626"/>
                  </a:lnTo>
                  <a:lnTo>
                    <a:pt x="22085" y="6527"/>
                  </a:lnTo>
                  <a:lnTo>
                    <a:pt x="23266" y="6362"/>
                  </a:lnTo>
                  <a:lnTo>
                    <a:pt x="23266" y="5130"/>
                  </a:lnTo>
                  <a:close/>
                </a:path>
                <a:path w="56514" h="61595">
                  <a:moveTo>
                    <a:pt x="23444" y="41046"/>
                  </a:moveTo>
                  <a:lnTo>
                    <a:pt x="22263" y="41287"/>
                  </a:lnTo>
                  <a:lnTo>
                    <a:pt x="22263" y="41706"/>
                  </a:lnTo>
                  <a:lnTo>
                    <a:pt x="22263" y="43662"/>
                  </a:lnTo>
                  <a:lnTo>
                    <a:pt x="23444" y="43421"/>
                  </a:lnTo>
                  <a:lnTo>
                    <a:pt x="23444" y="41046"/>
                  </a:lnTo>
                  <a:close/>
                </a:path>
                <a:path w="56514" h="61595">
                  <a:moveTo>
                    <a:pt x="25438" y="9804"/>
                  </a:moveTo>
                  <a:lnTo>
                    <a:pt x="25349" y="9652"/>
                  </a:lnTo>
                  <a:lnTo>
                    <a:pt x="25095" y="9258"/>
                  </a:lnTo>
                  <a:lnTo>
                    <a:pt x="24612" y="8470"/>
                  </a:lnTo>
                  <a:lnTo>
                    <a:pt x="24422" y="8191"/>
                  </a:lnTo>
                  <a:lnTo>
                    <a:pt x="23342" y="8636"/>
                  </a:lnTo>
                  <a:lnTo>
                    <a:pt x="23431" y="8788"/>
                  </a:lnTo>
                  <a:lnTo>
                    <a:pt x="23672" y="9182"/>
                  </a:lnTo>
                  <a:lnTo>
                    <a:pt x="23926" y="9575"/>
                  </a:lnTo>
                  <a:lnTo>
                    <a:pt x="24168" y="9969"/>
                  </a:lnTo>
                  <a:lnTo>
                    <a:pt x="24345" y="10248"/>
                  </a:lnTo>
                  <a:lnTo>
                    <a:pt x="25438" y="9804"/>
                  </a:lnTo>
                  <a:close/>
                </a:path>
                <a:path w="56514" h="61595">
                  <a:moveTo>
                    <a:pt x="25654" y="33769"/>
                  </a:moveTo>
                  <a:lnTo>
                    <a:pt x="24561" y="32677"/>
                  </a:lnTo>
                  <a:lnTo>
                    <a:pt x="24155" y="32258"/>
                  </a:lnTo>
                  <a:lnTo>
                    <a:pt x="23901" y="32004"/>
                  </a:lnTo>
                  <a:lnTo>
                    <a:pt x="22796" y="32435"/>
                  </a:lnTo>
                  <a:lnTo>
                    <a:pt x="23050" y="32689"/>
                  </a:lnTo>
                  <a:lnTo>
                    <a:pt x="24561" y="34201"/>
                  </a:lnTo>
                  <a:lnTo>
                    <a:pt x="25654" y="33769"/>
                  </a:lnTo>
                  <a:close/>
                </a:path>
                <a:path w="56514" h="61595">
                  <a:moveTo>
                    <a:pt x="26568" y="53047"/>
                  </a:moveTo>
                  <a:lnTo>
                    <a:pt x="25374" y="53238"/>
                  </a:lnTo>
                  <a:lnTo>
                    <a:pt x="25336" y="53695"/>
                  </a:lnTo>
                  <a:lnTo>
                    <a:pt x="25285" y="54292"/>
                  </a:lnTo>
                  <a:lnTo>
                    <a:pt x="25222" y="54889"/>
                  </a:lnTo>
                  <a:lnTo>
                    <a:pt x="25120" y="56019"/>
                  </a:lnTo>
                  <a:lnTo>
                    <a:pt x="26314" y="55816"/>
                  </a:lnTo>
                  <a:lnTo>
                    <a:pt x="26403" y="54762"/>
                  </a:lnTo>
                  <a:lnTo>
                    <a:pt x="26466" y="54165"/>
                  </a:lnTo>
                  <a:lnTo>
                    <a:pt x="26517" y="53568"/>
                  </a:lnTo>
                  <a:lnTo>
                    <a:pt x="26568" y="53047"/>
                  </a:lnTo>
                  <a:close/>
                </a:path>
                <a:path w="56514" h="61595">
                  <a:moveTo>
                    <a:pt x="27127" y="0"/>
                  </a:moveTo>
                  <a:lnTo>
                    <a:pt x="25958" y="165"/>
                  </a:lnTo>
                  <a:lnTo>
                    <a:pt x="25844" y="546"/>
                  </a:lnTo>
                  <a:lnTo>
                    <a:pt x="25730" y="965"/>
                  </a:lnTo>
                  <a:lnTo>
                    <a:pt x="25603" y="1384"/>
                  </a:lnTo>
                  <a:lnTo>
                    <a:pt x="25488" y="1803"/>
                  </a:lnTo>
                  <a:lnTo>
                    <a:pt x="25374" y="2184"/>
                  </a:lnTo>
                  <a:lnTo>
                    <a:pt x="26555" y="2019"/>
                  </a:lnTo>
                  <a:lnTo>
                    <a:pt x="26657" y="1638"/>
                  </a:lnTo>
                  <a:lnTo>
                    <a:pt x="26784" y="1219"/>
                  </a:lnTo>
                  <a:lnTo>
                    <a:pt x="27012" y="381"/>
                  </a:lnTo>
                  <a:lnTo>
                    <a:pt x="27127" y="0"/>
                  </a:lnTo>
                  <a:close/>
                </a:path>
                <a:path w="56514" h="61595">
                  <a:moveTo>
                    <a:pt x="27381" y="22225"/>
                  </a:moveTo>
                  <a:lnTo>
                    <a:pt x="26644" y="21488"/>
                  </a:lnTo>
                  <a:lnTo>
                    <a:pt x="26276" y="21132"/>
                  </a:lnTo>
                  <a:lnTo>
                    <a:pt x="25920" y="20777"/>
                  </a:lnTo>
                  <a:lnTo>
                    <a:pt x="25577" y="20421"/>
                  </a:lnTo>
                  <a:lnTo>
                    <a:pt x="24460" y="20891"/>
                  </a:lnTo>
                  <a:lnTo>
                    <a:pt x="24841" y="21272"/>
                  </a:lnTo>
                  <a:lnTo>
                    <a:pt x="26263" y="22694"/>
                  </a:lnTo>
                  <a:lnTo>
                    <a:pt x="27381" y="22225"/>
                  </a:lnTo>
                  <a:close/>
                </a:path>
                <a:path w="56514" h="61595">
                  <a:moveTo>
                    <a:pt x="28244" y="15786"/>
                  </a:moveTo>
                  <a:lnTo>
                    <a:pt x="27698" y="15836"/>
                  </a:lnTo>
                  <a:lnTo>
                    <a:pt x="27432" y="15887"/>
                  </a:lnTo>
                  <a:lnTo>
                    <a:pt x="27089" y="15963"/>
                  </a:lnTo>
                  <a:lnTo>
                    <a:pt x="26962" y="16167"/>
                  </a:lnTo>
                  <a:lnTo>
                    <a:pt x="26479" y="16878"/>
                  </a:lnTo>
                  <a:lnTo>
                    <a:pt x="26250" y="17246"/>
                  </a:lnTo>
                  <a:lnTo>
                    <a:pt x="26123" y="17411"/>
                  </a:lnTo>
                  <a:lnTo>
                    <a:pt x="26670" y="17360"/>
                  </a:lnTo>
                  <a:lnTo>
                    <a:pt x="26936" y="17310"/>
                  </a:lnTo>
                  <a:lnTo>
                    <a:pt x="27266" y="17233"/>
                  </a:lnTo>
                  <a:lnTo>
                    <a:pt x="27647" y="16675"/>
                  </a:lnTo>
                  <a:lnTo>
                    <a:pt x="28117" y="15951"/>
                  </a:lnTo>
                  <a:lnTo>
                    <a:pt x="28244" y="15786"/>
                  </a:lnTo>
                  <a:close/>
                </a:path>
                <a:path w="56514" h="61595">
                  <a:moveTo>
                    <a:pt x="28702" y="49047"/>
                  </a:moveTo>
                  <a:lnTo>
                    <a:pt x="28524" y="48907"/>
                  </a:lnTo>
                  <a:lnTo>
                    <a:pt x="28359" y="48768"/>
                  </a:lnTo>
                  <a:lnTo>
                    <a:pt x="27851" y="48971"/>
                  </a:lnTo>
                  <a:lnTo>
                    <a:pt x="27698" y="49047"/>
                  </a:lnTo>
                  <a:lnTo>
                    <a:pt x="26263" y="49758"/>
                  </a:lnTo>
                  <a:lnTo>
                    <a:pt x="25552" y="50126"/>
                  </a:lnTo>
                  <a:lnTo>
                    <a:pt x="25361" y="50215"/>
                  </a:lnTo>
                  <a:lnTo>
                    <a:pt x="25234" y="50330"/>
                  </a:lnTo>
                  <a:lnTo>
                    <a:pt x="25412" y="50469"/>
                  </a:lnTo>
                  <a:lnTo>
                    <a:pt x="25590" y="50596"/>
                  </a:lnTo>
                  <a:lnTo>
                    <a:pt x="26085" y="50406"/>
                  </a:lnTo>
                  <a:lnTo>
                    <a:pt x="27673" y="49618"/>
                  </a:lnTo>
                  <a:lnTo>
                    <a:pt x="28384" y="49250"/>
                  </a:lnTo>
                  <a:lnTo>
                    <a:pt x="28575" y="49161"/>
                  </a:lnTo>
                  <a:lnTo>
                    <a:pt x="28702" y="49047"/>
                  </a:lnTo>
                  <a:close/>
                </a:path>
                <a:path w="56514" h="61595">
                  <a:moveTo>
                    <a:pt x="28867" y="24714"/>
                  </a:moveTo>
                  <a:lnTo>
                    <a:pt x="28714" y="24587"/>
                  </a:lnTo>
                  <a:lnTo>
                    <a:pt x="28549" y="24460"/>
                  </a:lnTo>
                  <a:lnTo>
                    <a:pt x="27889" y="24726"/>
                  </a:lnTo>
                  <a:lnTo>
                    <a:pt x="26454" y="25323"/>
                  </a:lnTo>
                  <a:lnTo>
                    <a:pt x="25742" y="25628"/>
                  </a:lnTo>
                  <a:lnTo>
                    <a:pt x="25552" y="25704"/>
                  </a:lnTo>
                  <a:lnTo>
                    <a:pt x="25425" y="25806"/>
                  </a:lnTo>
                  <a:lnTo>
                    <a:pt x="25755" y="26060"/>
                  </a:lnTo>
                  <a:lnTo>
                    <a:pt x="26416" y="25781"/>
                  </a:lnTo>
                  <a:lnTo>
                    <a:pt x="28562" y="24892"/>
                  </a:lnTo>
                  <a:lnTo>
                    <a:pt x="28752" y="24803"/>
                  </a:lnTo>
                  <a:close/>
                </a:path>
                <a:path w="56514" h="61595">
                  <a:moveTo>
                    <a:pt x="28956" y="30302"/>
                  </a:moveTo>
                  <a:lnTo>
                    <a:pt x="28587" y="29921"/>
                  </a:lnTo>
                  <a:lnTo>
                    <a:pt x="28282" y="29629"/>
                  </a:lnTo>
                  <a:lnTo>
                    <a:pt x="27990" y="29324"/>
                  </a:lnTo>
                  <a:lnTo>
                    <a:pt x="27686" y="29032"/>
                  </a:lnTo>
                  <a:lnTo>
                    <a:pt x="27343" y="28689"/>
                  </a:lnTo>
                  <a:lnTo>
                    <a:pt x="26225" y="29146"/>
                  </a:lnTo>
                  <a:lnTo>
                    <a:pt x="26606" y="29527"/>
                  </a:lnTo>
                  <a:lnTo>
                    <a:pt x="26911" y="29819"/>
                  </a:lnTo>
                  <a:lnTo>
                    <a:pt x="27203" y="30124"/>
                  </a:lnTo>
                  <a:lnTo>
                    <a:pt x="27851" y="30772"/>
                  </a:lnTo>
                  <a:lnTo>
                    <a:pt x="28956" y="30302"/>
                  </a:lnTo>
                  <a:close/>
                </a:path>
                <a:path w="56514" h="61595">
                  <a:moveTo>
                    <a:pt x="30657" y="7010"/>
                  </a:moveTo>
                  <a:lnTo>
                    <a:pt x="30378" y="6680"/>
                  </a:lnTo>
                  <a:lnTo>
                    <a:pt x="29895" y="6134"/>
                  </a:lnTo>
                  <a:lnTo>
                    <a:pt x="29425" y="5575"/>
                  </a:lnTo>
                  <a:lnTo>
                    <a:pt x="28943" y="5016"/>
                  </a:lnTo>
                  <a:lnTo>
                    <a:pt x="28702" y="4724"/>
                  </a:lnTo>
                  <a:lnTo>
                    <a:pt x="27571" y="5143"/>
                  </a:lnTo>
                  <a:lnTo>
                    <a:pt x="27851" y="5461"/>
                  </a:lnTo>
                  <a:lnTo>
                    <a:pt x="28333" y="6019"/>
                  </a:lnTo>
                  <a:lnTo>
                    <a:pt x="28803" y="6578"/>
                  </a:lnTo>
                  <a:lnTo>
                    <a:pt x="29527" y="7416"/>
                  </a:lnTo>
                  <a:lnTo>
                    <a:pt x="30657" y="7010"/>
                  </a:lnTo>
                  <a:close/>
                </a:path>
                <a:path w="56514" h="61595">
                  <a:moveTo>
                    <a:pt x="32054" y="14173"/>
                  </a:moveTo>
                  <a:lnTo>
                    <a:pt x="31851" y="13665"/>
                  </a:lnTo>
                  <a:lnTo>
                    <a:pt x="31699" y="13271"/>
                  </a:lnTo>
                  <a:lnTo>
                    <a:pt x="31534" y="12877"/>
                  </a:lnTo>
                  <a:lnTo>
                    <a:pt x="31381" y="12471"/>
                  </a:lnTo>
                  <a:lnTo>
                    <a:pt x="31165" y="11950"/>
                  </a:lnTo>
                  <a:lnTo>
                    <a:pt x="29997" y="12293"/>
                  </a:lnTo>
                  <a:lnTo>
                    <a:pt x="30200" y="12788"/>
                  </a:lnTo>
                  <a:lnTo>
                    <a:pt x="30365" y="13182"/>
                  </a:lnTo>
                  <a:lnTo>
                    <a:pt x="30518" y="13589"/>
                  </a:lnTo>
                  <a:lnTo>
                    <a:pt x="30683" y="13982"/>
                  </a:lnTo>
                  <a:lnTo>
                    <a:pt x="30886" y="14503"/>
                  </a:lnTo>
                  <a:lnTo>
                    <a:pt x="32054" y="14173"/>
                  </a:lnTo>
                  <a:close/>
                </a:path>
                <a:path w="56514" h="61595">
                  <a:moveTo>
                    <a:pt x="32118" y="35712"/>
                  </a:moveTo>
                  <a:lnTo>
                    <a:pt x="29705" y="34201"/>
                  </a:lnTo>
                  <a:lnTo>
                    <a:pt x="28676" y="34785"/>
                  </a:lnTo>
                  <a:lnTo>
                    <a:pt x="29222" y="35128"/>
                  </a:lnTo>
                  <a:lnTo>
                    <a:pt x="30657" y="36029"/>
                  </a:lnTo>
                  <a:lnTo>
                    <a:pt x="31076" y="36283"/>
                  </a:lnTo>
                  <a:lnTo>
                    <a:pt x="32118" y="35712"/>
                  </a:lnTo>
                  <a:close/>
                </a:path>
                <a:path w="56514" h="61595">
                  <a:moveTo>
                    <a:pt x="33058" y="21158"/>
                  </a:moveTo>
                  <a:lnTo>
                    <a:pt x="31635" y="19951"/>
                  </a:lnTo>
                  <a:lnTo>
                    <a:pt x="31407" y="19748"/>
                  </a:lnTo>
                  <a:lnTo>
                    <a:pt x="30365" y="20205"/>
                  </a:lnTo>
                  <a:lnTo>
                    <a:pt x="30530" y="20345"/>
                  </a:lnTo>
                  <a:lnTo>
                    <a:pt x="31369" y="21056"/>
                  </a:lnTo>
                  <a:lnTo>
                    <a:pt x="31788" y="21424"/>
                  </a:lnTo>
                  <a:lnTo>
                    <a:pt x="32016" y="21615"/>
                  </a:lnTo>
                  <a:lnTo>
                    <a:pt x="33058" y="21158"/>
                  </a:lnTo>
                  <a:close/>
                </a:path>
                <a:path w="56514" h="61595">
                  <a:moveTo>
                    <a:pt x="34759" y="25806"/>
                  </a:moveTo>
                  <a:lnTo>
                    <a:pt x="33820" y="25438"/>
                  </a:lnTo>
                  <a:lnTo>
                    <a:pt x="32969" y="26162"/>
                  </a:lnTo>
                  <a:lnTo>
                    <a:pt x="32550" y="26530"/>
                  </a:lnTo>
                  <a:lnTo>
                    <a:pt x="32131" y="26885"/>
                  </a:lnTo>
                  <a:lnTo>
                    <a:pt x="31534" y="27406"/>
                  </a:lnTo>
                  <a:lnTo>
                    <a:pt x="32473" y="27762"/>
                  </a:lnTo>
                  <a:lnTo>
                    <a:pt x="32905" y="27393"/>
                  </a:lnTo>
                  <a:lnTo>
                    <a:pt x="33743" y="26682"/>
                  </a:lnTo>
                  <a:lnTo>
                    <a:pt x="34163" y="26314"/>
                  </a:lnTo>
                  <a:lnTo>
                    <a:pt x="34759" y="25806"/>
                  </a:lnTo>
                  <a:close/>
                </a:path>
                <a:path w="56514" h="61595">
                  <a:moveTo>
                    <a:pt x="34823" y="16040"/>
                  </a:moveTo>
                  <a:lnTo>
                    <a:pt x="33642" y="16040"/>
                  </a:lnTo>
                  <a:lnTo>
                    <a:pt x="33426" y="16522"/>
                  </a:lnTo>
                  <a:lnTo>
                    <a:pt x="32702" y="18135"/>
                  </a:lnTo>
                  <a:lnTo>
                    <a:pt x="32435" y="18745"/>
                  </a:lnTo>
                  <a:lnTo>
                    <a:pt x="33616" y="18757"/>
                  </a:lnTo>
                  <a:lnTo>
                    <a:pt x="34556" y="16662"/>
                  </a:lnTo>
                  <a:lnTo>
                    <a:pt x="34823" y="16040"/>
                  </a:lnTo>
                  <a:close/>
                </a:path>
                <a:path w="56514" h="61595">
                  <a:moveTo>
                    <a:pt x="36118" y="31026"/>
                  </a:moveTo>
                  <a:lnTo>
                    <a:pt x="35750" y="30988"/>
                  </a:lnTo>
                  <a:lnTo>
                    <a:pt x="35382" y="30988"/>
                  </a:lnTo>
                  <a:lnTo>
                    <a:pt x="35039" y="31102"/>
                  </a:lnTo>
                  <a:lnTo>
                    <a:pt x="34848" y="31280"/>
                  </a:lnTo>
                  <a:lnTo>
                    <a:pt x="34556" y="31584"/>
                  </a:lnTo>
                  <a:lnTo>
                    <a:pt x="34251" y="31877"/>
                  </a:lnTo>
                  <a:lnTo>
                    <a:pt x="33959" y="32181"/>
                  </a:lnTo>
                  <a:lnTo>
                    <a:pt x="33756" y="32372"/>
                  </a:lnTo>
                  <a:lnTo>
                    <a:pt x="34124" y="32410"/>
                  </a:lnTo>
                  <a:lnTo>
                    <a:pt x="34493" y="32410"/>
                  </a:lnTo>
                  <a:lnTo>
                    <a:pt x="34836" y="32308"/>
                  </a:lnTo>
                  <a:lnTo>
                    <a:pt x="35026" y="32118"/>
                  </a:lnTo>
                  <a:lnTo>
                    <a:pt x="36118" y="31026"/>
                  </a:lnTo>
                  <a:close/>
                </a:path>
                <a:path w="56514" h="61595">
                  <a:moveTo>
                    <a:pt x="37376" y="5499"/>
                  </a:moveTo>
                  <a:lnTo>
                    <a:pt x="36918" y="5219"/>
                  </a:lnTo>
                  <a:lnTo>
                    <a:pt x="36614" y="5041"/>
                  </a:lnTo>
                  <a:lnTo>
                    <a:pt x="36322" y="4864"/>
                  </a:lnTo>
                  <a:lnTo>
                    <a:pt x="36017" y="4686"/>
                  </a:lnTo>
                  <a:lnTo>
                    <a:pt x="35712" y="4495"/>
                  </a:lnTo>
                  <a:lnTo>
                    <a:pt x="34620" y="4953"/>
                  </a:lnTo>
                  <a:lnTo>
                    <a:pt x="35077" y="5232"/>
                  </a:lnTo>
                  <a:lnTo>
                    <a:pt x="35369" y="5410"/>
                  </a:lnTo>
                  <a:lnTo>
                    <a:pt x="35979" y="5765"/>
                  </a:lnTo>
                  <a:lnTo>
                    <a:pt x="36283" y="5956"/>
                  </a:lnTo>
                  <a:lnTo>
                    <a:pt x="37376" y="5499"/>
                  </a:lnTo>
                  <a:close/>
                </a:path>
                <a:path w="56514" h="61595">
                  <a:moveTo>
                    <a:pt x="38341" y="8483"/>
                  </a:moveTo>
                  <a:lnTo>
                    <a:pt x="38227" y="8229"/>
                  </a:lnTo>
                  <a:lnTo>
                    <a:pt x="37998" y="8128"/>
                  </a:lnTo>
                  <a:lnTo>
                    <a:pt x="37719" y="8013"/>
                  </a:lnTo>
                  <a:lnTo>
                    <a:pt x="37363" y="8153"/>
                  </a:lnTo>
                  <a:lnTo>
                    <a:pt x="37160" y="8356"/>
                  </a:lnTo>
                  <a:lnTo>
                    <a:pt x="35763" y="9753"/>
                  </a:lnTo>
                  <a:lnTo>
                    <a:pt x="35877" y="10007"/>
                  </a:lnTo>
                  <a:lnTo>
                    <a:pt x="36385" y="10223"/>
                  </a:lnTo>
                  <a:lnTo>
                    <a:pt x="36753" y="10083"/>
                  </a:lnTo>
                  <a:lnTo>
                    <a:pt x="36944" y="9880"/>
                  </a:lnTo>
                  <a:lnTo>
                    <a:pt x="37350" y="9486"/>
                  </a:lnTo>
                  <a:lnTo>
                    <a:pt x="37744" y="9080"/>
                  </a:lnTo>
                  <a:lnTo>
                    <a:pt x="38341" y="8483"/>
                  </a:lnTo>
                  <a:close/>
                </a:path>
                <a:path w="56514" h="61595">
                  <a:moveTo>
                    <a:pt x="39420" y="19431"/>
                  </a:moveTo>
                  <a:lnTo>
                    <a:pt x="38392" y="18884"/>
                  </a:lnTo>
                  <a:lnTo>
                    <a:pt x="38112" y="18542"/>
                  </a:lnTo>
                  <a:lnTo>
                    <a:pt x="37973" y="18021"/>
                  </a:lnTo>
                  <a:lnTo>
                    <a:pt x="37833" y="17526"/>
                  </a:lnTo>
                  <a:lnTo>
                    <a:pt x="36652" y="17843"/>
                  </a:lnTo>
                  <a:lnTo>
                    <a:pt x="36791" y="18338"/>
                  </a:lnTo>
                  <a:lnTo>
                    <a:pt x="36969" y="18986"/>
                  </a:lnTo>
                  <a:lnTo>
                    <a:pt x="37363" y="19469"/>
                  </a:lnTo>
                  <a:lnTo>
                    <a:pt x="38366" y="20015"/>
                  </a:lnTo>
                  <a:lnTo>
                    <a:pt x="39420" y="19431"/>
                  </a:lnTo>
                  <a:close/>
                </a:path>
                <a:path w="56514" h="61595">
                  <a:moveTo>
                    <a:pt x="39624" y="33451"/>
                  </a:moveTo>
                  <a:lnTo>
                    <a:pt x="38506" y="33553"/>
                  </a:lnTo>
                  <a:lnTo>
                    <a:pt x="38379" y="33858"/>
                  </a:lnTo>
                  <a:lnTo>
                    <a:pt x="37896" y="35052"/>
                  </a:lnTo>
                  <a:lnTo>
                    <a:pt x="37668" y="35648"/>
                  </a:lnTo>
                  <a:lnTo>
                    <a:pt x="37579" y="35852"/>
                  </a:lnTo>
                  <a:lnTo>
                    <a:pt x="38696" y="35737"/>
                  </a:lnTo>
                  <a:lnTo>
                    <a:pt x="38823" y="35445"/>
                  </a:lnTo>
                  <a:lnTo>
                    <a:pt x="39535" y="33655"/>
                  </a:lnTo>
                  <a:lnTo>
                    <a:pt x="39624" y="33451"/>
                  </a:lnTo>
                  <a:close/>
                </a:path>
                <a:path w="56514" h="61595">
                  <a:moveTo>
                    <a:pt x="40259" y="22098"/>
                  </a:moveTo>
                  <a:lnTo>
                    <a:pt x="39890" y="22059"/>
                  </a:lnTo>
                  <a:lnTo>
                    <a:pt x="39522" y="22059"/>
                  </a:lnTo>
                  <a:lnTo>
                    <a:pt x="39166" y="22174"/>
                  </a:lnTo>
                  <a:lnTo>
                    <a:pt x="38989" y="22352"/>
                  </a:lnTo>
                  <a:lnTo>
                    <a:pt x="37541" y="23799"/>
                  </a:lnTo>
                  <a:lnTo>
                    <a:pt x="37909" y="23837"/>
                  </a:lnTo>
                  <a:lnTo>
                    <a:pt x="38277" y="23825"/>
                  </a:lnTo>
                  <a:lnTo>
                    <a:pt x="38620" y="23723"/>
                  </a:lnTo>
                  <a:lnTo>
                    <a:pt x="38811" y="23545"/>
                  </a:lnTo>
                  <a:lnTo>
                    <a:pt x="39230" y="23126"/>
                  </a:lnTo>
                  <a:lnTo>
                    <a:pt x="39636" y="22707"/>
                  </a:lnTo>
                  <a:lnTo>
                    <a:pt x="40055" y="22288"/>
                  </a:lnTo>
                  <a:lnTo>
                    <a:pt x="40259" y="22098"/>
                  </a:lnTo>
                  <a:close/>
                </a:path>
                <a:path w="56514" h="61595">
                  <a:moveTo>
                    <a:pt x="40640" y="11823"/>
                  </a:moveTo>
                  <a:lnTo>
                    <a:pt x="39446" y="12014"/>
                  </a:lnTo>
                  <a:lnTo>
                    <a:pt x="39446" y="12509"/>
                  </a:lnTo>
                  <a:lnTo>
                    <a:pt x="39446" y="14351"/>
                  </a:lnTo>
                  <a:lnTo>
                    <a:pt x="40640" y="14147"/>
                  </a:lnTo>
                  <a:lnTo>
                    <a:pt x="40640" y="11823"/>
                  </a:lnTo>
                  <a:close/>
                </a:path>
                <a:path w="56514" h="61595">
                  <a:moveTo>
                    <a:pt x="40703" y="27825"/>
                  </a:moveTo>
                  <a:lnTo>
                    <a:pt x="40627" y="27698"/>
                  </a:lnTo>
                  <a:lnTo>
                    <a:pt x="40335" y="27241"/>
                  </a:lnTo>
                  <a:lnTo>
                    <a:pt x="40220" y="26809"/>
                  </a:lnTo>
                  <a:lnTo>
                    <a:pt x="40271" y="26263"/>
                  </a:lnTo>
                  <a:lnTo>
                    <a:pt x="40271" y="26123"/>
                  </a:lnTo>
                  <a:lnTo>
                    <a:pt x="39116" y="26250"/>
                  </a:lnTo>
                  <a:lnTo>
                    <a:pt x="39090" y="26581"/>
                  </a:lnTo>
                  <a:lnTo>
                    <a:pt x="39052" y="27114"/>
                  </a:lnTo>
                  <a:lnTo>
                    <a:pt x="39154" y="27559"/>
                  </a:lnTo>
                  <a:lnTo>
                    <a:pt x="39624" y="28295"/>
                  </a:lnTo>
                  <a:lnTo>
                    <a:pt x="40703" y="27825"/>
                  </a:lnTo>
                  <a:close/>
                </a:path>
                <a:path w="56514" h="61595">
                  <a:moveTo>
                    <a:pt x="44259" y="33185"/>
                  </a:moveTo>
                  <a:lnTo>
                    <a:pt x="44030" y="31089"/>
                  </a:lnTo>
                  <a:lnTo>
                    <a:pt x="43980" y="30657"/>
                  </a:lnTo>
                  <a:lnTo>
                    <a:pt x="42799" y="30924"/>
                  </a:lnTo>
                  <a:lnTo>
                    <a:pt x="42849" y="31407"/>
                  </a:lnTo>
                  <a:lnTo>
                    <a:pt x="42913" y="31940"/>
                  </a:lnTo>
                  <a:lnTo>
                    <a:pt x="42964" y="32486"/>
                  </a:lnTo>
                  <a:lnTo>
                    <a:pt x="43078" y="33451"/>
                  </a:lnTo>
                  <a:lnTo>
                    <a:pt x="44259" y="33185"/>
                  </a:lnTo>
                  <a:close/>
                </a:path>
                <a:path w="56514" h="61595">
                  <a:moveTo>
                    <a:pt x="44513" y="11671"/>
                  </a:moveTo>
                  <a:lnTo>
                    <a:pt x="44157" y="11328"/>
                  </a:lnTo>
                  <a:lnTo>
                    <a:pt x="43865" y="11023"/>
                  </a:lnTo>
                  <a:lnTo>
                    <a:pt x="43561" y="10731"/>
                  </a:lnTo>
                  <a:lnTo>
                    <a:pt x="43268" y="10426"/>
                  </a:lnTo>
                  <a:lnTo>
                    <a:pt x="42938" y="10109"/>
                  </a:lnTo>
                  <a:lnTo>
                    <a:pt x="41821" y="10553"/>
                  </a:lnTo>
                  <a:lnTo>
                    <a:pt x="42176" y="10909"/>
                  </a:lnTo>
                  <a:lnTo>
                    <a:pt x="43395" y="12128"/>
                  </a:lnTo>
                  <a:lnTo>
                    <a:pt x="44513" y="11671"/>
                  </a:lnTo>
                  <a:close/>
                </a:path>
                <a:path w="56514" h="61595">
                  <a:moveTo>
                    <a:pt x="45021" y="37350"/>
                  </a:moveTo>
                  <a:lnTo>
                    <a:pt x="44894" y="37147"/>
                  </a:lnTo>
                  <a:lnTo>
                    <a:pt x="44767" y="36969"/>
                  </a:lnTo>
                  <a:lnTo>
                    <a:pt x="44119" y="37172"/>
                  </a:lnTo>
                  <a:lnTo>
                    <a:pt x="42151" y="37896"/>
                  </a:lnTo>
                  <a:lnTo>
                    <a:pt x="41998" y="37960"/>
                  </a:lnTo>
                  <a:lnTo>
                    <a:pt x="41694" y="38112"/>
                  </a:lnTo>
                  <a:lnTo>
                    <a:pt x="41821" y="38315"/>
                  </a:lnTo>
                  <a:lnTo>
                    <a:pt x="41948" y="38493"/>
                  </a:lnTo>
                  <a:lnTo>
                    <a:pt x="42456" y="38341"/>
                  </a:lnTo>
                  <a:lnTo>
                    <a:pt x="42595" y="38290"/>
                  </a:lnTo>
                  <a:lnTo>
                    <a:pt x="44564" y="37566"/>
                  </a:lnTo>
                  <a:lnTo>
                    <a:pt x="44716" y="37503"/>
                  </a:lnTo>
                  <a:lnTo>
                    <a:pt x="45021" y="37350"/>
                  </a:lnTo>
                  <a:close/>
                </a:path>
                <a:path w="56514" h="61595">
                  <a:moveTo>
                    <a:pt x="45593" y="20891"/>
                  </a:moveTo>
                  <a:lnTo>
                    <a:pt x="44399" y="20840"/>
                  </a:lnTo>
                  <a:lnTo>
                    <a:pt x="44132" y="21323"/>
                  </a:lnTo>
                  <a:lnTo>
                    <a:pt x="43243" y="22936"/>
                  </a:lnTo>
                  <a:lnTo>
                    <a:pt x="42913" y="23520"/>
                  </a:lnTo>
                  <a:lnTo>
                    <a:pt x="44107" y="23571"/>
                  </a:lnTo>
                  <a:lnTo>
                    <a:pt x="44665" y="22555"/>
                  </a:lnTo>
                  <a:lnTo>
                    <a:pt x="44970" y="22021"/>
                  </a:lnTo>
                  <a:lnTo>
                    <a:pt x="45262" y="21475"/>
                  </a:lnTo>
                  <a:lnTo>
                    <a:pt x="45593" y="20891"/>
                  </a:lnTo>
                  <a:close/>
                </a:path>
                <a:path w="56514" h="61595">
                  <a:moveTo>
                    <a:pt x="46888" y="17970"/>
                  </a:moveTo>
                  <a:lnTo>
                    <a:pt x="44881" y="15963"/>
                  </a:lnTo>
                  <a:lnTo>
                    <a:pt x="43764" y="16433"/>
                  </a:lnTo>
                  <a:lnTo>
                    <a:pt x="44157" y="16827"/>
                  </a:lnTo>
                  <a:lnTo>
                    <a:pt x="45770" y="18440"/>
                  </a:lnTo>
                  <a:lnTo>
                    <a:pt x="46888" y="17970"/>
                  </a:lnTo>
                  <a:close/>
                </a:path>
                <a:path w="56514" h="61595">
                  <a:moveTo>
                    <a:pt x="47548" y="26517"/>
                  </a:moveTo>
                  <a:lnTo>
                    <a:pt x="46342" y="26644"/>
                  </a:lnTo>
                  <a:lnTo>
                    <a:pt x="46202" y="27165"/>
                  </a:lnTo>
                  <a:lnTo>
                    <a:pt x="45707" y="28981"/>
                  </a:lnTo>
                  <a:lnTo>
                    <a:pt x="46901" y="28854"/>
                  </a:lnTo>
                  <a:lnTo>
                    <a:pt x="47053" y="28333"/>
                  </a:lnTo>
                  <a:lnTo>
                    <a:pt x="47548" y="26517"/>
                  </a:lnTo>
                  <a:close/>
                </a:path>
                <a:path w="56514" h="61595">
                  <a:moveTo>
                    <a:pt x="48780" y="10883"/>
                  </a:moveTo>
                  <a:lnTo>
                    <a:pt x="47650" y="10985"/>
                  </a:lnTo>
                  <a:lnTo>
                    <a:pt x="47510" y="11303"/>
                  </a:lnTo>
                  <a:lnTo>
                    <a:pt x="47269" y="11836"/>
                  </a:lnTo>
                  <a:lnTo>
                    <a:pt x="47028" y="12382"/>
                  </a:lnTo>
                  <a:lnTo>
                    <a:pt x="46799" y="12915"/>
                  </a:lnTo>
                  <a:lnTo>
                    <a:pt x="46685" y="13144"/>
                  </a:lnTo>
                  <a:lnTo>
                    <a:pt x="47815" y="13042"/>
                  </a:lnTo>
                  <a:lnTo>
                    <a:pt x="48196" y="12179"/>
                  </a:lnTo>
                  <a:lnTo>
                    <a:pt x="48780" y="10883"/>
                  </a:lnTo>
                  <a:close/>
                </a:path>
                <a:path w="56514" h="61595">
                  <a:moveTo>
                    <a:pt x="50838" y="22783"/>
                  </a:moveTo>
                  <a:lnTo>
                    <a:pt x="49657" y="23025"/>
                  </a:lnTo>
                  <a:lnTo>
                    <a:pt x="49657" y="23444"/>
                  </a:lnTo>
                  <a:lnTo>
                    <a:pt x="49657" y="25577"/>
                  </a:lnTo>
                  <a:lnTo>
                    <a:pt x="50838" y="25336"/>
                  </a:lnTo>
                  <a:lnTo>
                    <a:pt x="50838" y="22783"/>
                  </a:lnTo>
                  <a:close/>
                </a:path>
                <a:path w="56514" h="61595">
                  <a:moveTo>
                    <a:pt x="51130" y="15621"/>
                  </a:moveTo>
                  <a:lnTo>
                    <a:pt x="50774" y="15595"/>
                  </a:lnTo>
                  <a:lnTo>
                    <a:pt x="50406" y="15595"/>
                  </a:lnTo>
                  <a:lnTo>
                    <a:pt x="50050" y="15697"/>
                  </a:lnTo>
                  <a:lnTo>
                    <a:pt x="49872" y="15887"/>
                  </a:lnTo>
                  <a:lnTo>
                    <a:pt x="49352" y="16421"/>
                  </a:lnTo>
                  <a:lnTo>
                    <a:pt x="49149" y="17081"/>
                  </a:lnTo>
                  <a:lnTo>
                    <a:pt x="49301" y="17805"/>
                  </a:lnTo>
                  <a:lnTo>
                    <a:pt x="49364" y="18084"/>
                  </a:lnTo>
                  <a:lnTo>
                    <a:pt x="50546" y="17792"/>
                  </a:lnTo>
                  <a:lnTo>
                    <a:pt x="50342" y="16852"/>
                  </a:lnTo>
                  <a:lnTo>
                    <a:pt x="50482" y="16281"/>
                  </a:lnTo>
                  <a:lnTo>
                    <a:pt x="50939" y="15824"/>
                  </a:lnTo>
                  <a:lnTo>
                    <a:pt x="51130" y="15621"/>
                  </a:lnTo>
                  <a:close/>
                </a:path>
                <a:path w="56514" h="61595">
                  <a:moveTo>
                    <a:pt x="52857" y="32842"/>
                  </a:moveTo>
                  <a:lnTo>
                    <a:pt x="52298" y="32524"/>
                  </a:lnTo>
                  <a:lnTo>
                    <a:pt x="51892" y="32283"/>
                  </a:lnTo>
                  <a:lnTo>
                    <a:pt x="51473" y="32054"/>
                  </a:lnTo>
                  <a:lnTo>
                    <a:pt x="50622" y="31572"/>
                  </a:lnTo>
                  <a:lnTo>
                    <a:pt x="49580" y="32156"/>
                  </a:lnTo>
                  <a:lnTo>
                    <a:pt x="50139" y="32473"/>
                  </a:lnTo>
                  <a:lnTo>
                    <a:pt x="50977" y="32956"/>
                  </a:lnTo>
                  <a:lnTo>
                    <a:pt x="51396" y="33185"/>
                  </a:lnTo>
                  <a:lnTo>
                    <a:pt x="51816" y="33439"/>
                  </a:lnTo>
                  <a:lnTo>
                    <a:pt x="52857" y="32842"/>
                  </a:lnTo>
                  <a:close/>
                </a:path>
                <a:path w="56514" h="61595">
                  <a:moveTo>
                    <a:pt x="54978" y="16090"/>
                  </a:moveTo>
                  <a:lnTo>
                    <a:pt x="53809" y="16217"/>
                  </a:lnTo>
                  <a:lnTo>
                    <a:pt x="53632" y="16560"/>
                  </a:lnTo>
                  <a:lnTo>
                    <a:pt x="53517" y="16802"/>
                  </a:lnTo>
                  <a:lnTo>
                    <a:pt x="53390" y="17043"/>
                  </a:lnTo>
                  <a:lnTo>
                    <a:pt x="53022" y="17780"/>
                  </a:lnTo>
                  <a:lnTo>
                    <a:pt x="54190" y="17653"/>
                  </a:lnTo>
                  <a:lnTo>
                    <a:pt x="54483" y="17068"/>
                  </a:lnTo>
                  <a:lnTo>
                    <a:pt x="54610" y="16827"/>
                  </a:lnTo>
                  <a:lnTo>
                    <a:pt x="54724" y="16586"/>
                  </a:lnTo>
                  <a:lnTo>
                    <a:pt x="54978" y="16090"/>
                  </a:lnTo>
                  <a:close/>
                </a:path>
                <a:path w="56514" h="61595">
                  <a:moveTo>
                    <a:pt x="56489" y="24777"/>
                  </a:moveTo>
                  <a:lnTo>
                    <a:pt x="56362" y="24498"/>
                  </a:lnTo>
                  <a:lnTo>
                    <a:pt x="55841" y="24282"/>
                  </a:lnTo>
                  <a:lnTo>
                    <a:pt x="55499" y="24422"/>
                  </a:lnTo>
                  <a:lnTo>
                    <a:pt x="55295" y="24625"/>
                  </a:lnTo>
                  <a:lnTo>
                    <a:pt x="53835" y="26085"/>
                  </a:lnTo>
                  <a:lnTo>
                    <a:pt x="53962" y="26352"/>
                  </a:lnTo>
                  <a:lnTo>
                    <a:pt x="54203" y="26454"/>
                  </a:lnTo>
                  <a:lnTo>
                    <a:pt x="54483" y="26581"/>
                  </a:lnTo>
                  <a:lnTo>
                    <a:pt x="54825" y="26441"/>
                  </a:lnTo>
                  <a:lnTo>
                    <a:pt x="56489" y="24777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8" name="object 2708" descr=""/>
            <p:cNvSpPr/>
            <p:nvPr/>
          </p:nvSpPr>
          <p:spPr>
            <a:xfrm>
              <a:off x="2300313" y="5622225"/>
              <a:ext cx="57785" cy="65405"/>
            </a:xfrm>
            <a:custGeom>
              <a:avLst/>
              <a:gdLst/>
              <a:ahLst/>
              <a:cxnLst/>
              <a:rect l="l" t="t" r="r" b="b"/>
              <a:pathLst>
                <a:path w="57785" h="65404">
                  <a:moveTo>
                    <a:pt x="4191" y="57035"/>
                  </a:moveTo>
                  <a:lnTo>
                    <a:pt x="3619" y="56654"/>
                  </a:lnTo>
                  <a:lnTo>
                    <a:pt x="2781" y="56108"/>
                  </a:lnTo>
                  <a:lnTo>
                    <a:pt x="1892" y="55854"/>
                  </a:lnTo>
                  <a:lnTo>
                    <a:pt x="203" y="55829"/>
                  </a:lnTo>
                  <a:lnTo>
                    <a:pt x="0" y="56730"/>
                  </a:lnTo>
                  <a:lnTo>
                    <a:pt x="800" y="56743"/>
                  </a:lnTo>
                  <a:lnTo>
                    <a:pt x="1511" y="56756"/>
                  </a:lnTo>
                  <a:lnTo>
                    <a:pt x="2133" y="56972"/>
                  </a:lnTo>
                  <a:lnTo>
                    <a:pt x="3187" y="57658"/>
                  </a:lnTo>
                  <a:lnTo>
                    <a:pt x="4191" y="57035"/>
                  </a:lnTo>
                  <a:close/>
                </a:path>
                <a:path w="57785" h="65404">
                  <a:moveTo>
                    <a:pt x="8191" y="48780"/>
                  </a:moveTo>
                  <a:lnTo>
                    <a:pt x="7670" y="48260"/>
                  </a:lnTo>
                  <a:lnTo>
                    <a:pt x="7581" y="47866"/>
                  </a:lnTo>
                  <a:lnTo>
                    <a:pt x="7797" y="47205"/>
                  </a:lnTo>
                  <a:lnTo>
                    <a:pt x="6667" y="47332"/>
                  </a:lnTo>
                  <a:lnTo>
                    <a:pt x="6565" y="47637"/>
                  </a:lnTo>
                  <a:lnTo>
                    <a:pt x="6400" y="48158"/>
                  </a:lnTo>
                  <a:lnTo>
                    <a:pt x="6502" y="48615"/>
                  </a:lnTo>
                  <a:lnTo>
                    <a:pt x="6896" y="48996"/>
                  </a:lnTo>
                  <a:lnTo>
                    <a:pt x="7112" y="49212"/>
                  </a:lnTo>
                  <a:lnTo>
                    <a:pt x="8191" y="48780"/>
                  </a:lnTo>
                  <a:close/>
                </a:path>
                <a:path w="57785" h="65404">
                  <a:moveTo>
                    <a:pt x="9194" y="60566"/>
                  </a:moveTo>
                  <a:lnTo>
                    <a:pt x="8585" y="57924"/>
                  </a:lnTo>
                  <a:lnTo>
                    <a:pt x="8509" y="57645"/>
                  </a:lnTo>
                  <a:lnTo>
                    <a:pt x="7327" y="57937"/>
                  </a:lnTo>
                  <a:lnTo>
                    <a:pt x="7404" y="58242"/>
                  </a:lnTo>
                  <a:lnTo>
                    <a:pt x="7937" y="60566"/>
                  </a:lnTo>
                  <a:lnTo>
                    <a:pt x="8013" y="60858"/>
                  </a:lnTo>
                  <a:lnTo>
                    <a:pt x="9194" y="60566"/>
                  </a:lnTo>
                  <a:close/>
                </a:path>
                <a:path w="57785" h="65404">
                  <a:moveTo>
                    <a:pt x="12738" y="45999"/>
                  </a:moveTo>
                  <a:lnTo>
                    <a:pt x="11569" y="46215"/>
                  </a:lnTo>
                  <a:lnTo>
                    <a:pt x="11531" y="46532"/>
                  </a:lnTo>
                  <a:lnTo>
                    <a:pt x="11468" y="47066"/>
                  </a:lnTo>
                  <a:lnTo>
                    <a:pt x="11417" y="47612"/>
                  </a:lnTo>
                  <a:lnTo>
                    <a:pt x="11315" y="48488"/>
                  </a:lnTo>
                  <a:lnTo>
                    <a:pt x="12484" y="48272"/>
                  </a:lnTo>
                  <a:lnTo>
                    <a:pt x="12522" y="47955"/>
                  </a:lnTo>
                  <a:lnTo>
                    <a:pt x="12573" y="47421"/>
                  </a:lnTo>
                  <a:lnTo>
                    <a:pt x="12738" y="45999"/>
                  </a:lnTo>
                  <a:close/>
                </a:path>
                <a:path w="57785" h="65404">
                  <a:moveTo>
                    <a:pt x="12865" y="50812"/>
                  </a:moveTo>
                  <a:lnTo>
                    <a:pt x="11696" y="50952"/>
                  </a:lnTo>
                  <a:lnTo>
                    <a:pt x="11531" y="51346"/>
                  </a:lnTo>
                  <a:lnTo>
                    <a:pt x="11049" y="52539"/>
                  </a:lnTo>
                  <a:lnTo>
                    <a:pt x="10820" y="53136"/>
                  </a:lnTo>
                  <a:lnTo>
                    <a:pt x="10655" y="53530"/>
                  </a:lnTo>
                  <a:lnTo>
                    <a:pt x="11836" y="53390"/>
                  </a:lnTo>
                  <a:lnTo>
                    <a:pt x="11988" y="52997"/>
                  </a:lnTo>
                  <a:lnTo>
                    <a:pt x="12712" y="51206"/>
                  </a:lnTo>
                  <a:lnTo>
                    <a:pt x="12865" y="50812"/>
                  </a:lnTo>
                  <a:close/>
                </a:path>
                <a:path w="57785" h="65404">
                  <a:moveTo>
                    <a:pt x="14312" y="39370"/>
                  </a:moveTo>
                  <a:lnTo>
                    <a:pt x="14071" y="39090"/>
                  </a:lnTo>
                  <a:lnTo>
                    <a:pt x="13233" y="38150"/>
                  </a:lnTo>
                  <a:lnTo>
                    <a:pt x="12814" y="37668"/>
                  </a:lnTo>
                  <a:lnTo>
                    <a:pt x="12585" y="37414"/>
                  </a:lnTo>
                  <a:lnTo>
                    <a:pt x="11468" y="37833"/>
                  </a:lnTo>
                  <a:lnTo>
                    <a:pt x="11709" y="38100"/>
                  </a:lnTo>
                  <a:lnTo>
                    <a:pt x="12128" y="38569"/>
                  </a:lnTo>
                  <a:lnTo>
                    <a:pt x="12547" y="39052"/>
                  </a:lnTo>
                  <a:lnTo>
                    <a:pt x="13195" y="39776"/>
                  </a:lnTo>
                  <a:lnTo>
                    <a:pt x="14312" y="39370"/>
                  </a:lnTo>
                  <a:close/>
                </a:path>
                <a:path w="57785" h="65404">
                  <a:moveTo>
                    <a:pt x="14503" y="62953"/>
                  </a:moveTo>
                  <a:lnTo>
                    <a:pt x="13322" y="63119"/>
                  </a:lnTo>
                  <a:lnTo>
                    <a:pt x="13322" y="63436"/>
                  </a:lnTo>
                  <a:lnTo>
                    <a:pt x="13322" y="64846"/>
                  </a:lnTo>
                  <a:lnTo>
                    <a:pt x="14503" y="64693"/>
                  </a:lnTo>
                  <a:lnTo>
                    <a:pt x="14503" y="62953"/>
                  </a:lnTo>
                  <a:close/>
                </a:path>
                <a:path w="57785" h="65404">
                  <a:moveTo>
                    <a:pt x="15760" y="28829"/>
                  </a:moveTo>
                  <a:lnTo>
                    <a:pt x="14579" y="29019"/>
                  </a:lnTo>
                  <a:lnTo>
                    <a:pt x="14579" y="29413"/>
                  </a:lnTo>
                  <a:lnTo>
                    <a:pt x="14579" y="31661"/>
                  </a:lnTo>
                  <a:lnTo>
                    <a:pt x="15760" y="31457"/>
                  </a:lnTo>
                  <a:lnTo>
                    <a:pt x="15760" y="28829"/>
                  </a:lnTo>
                  <a:close/>
                </a:path>
                <a:path w="57785" h="65404">
                  <a:moveTo>
                    <a:pt x="18135" y="39128"/>
                  </a:moveTo>
                  <a:lnTo>
                    <a:pt x="17957" y="37934"/>
                  </a:lnTo>
                  <a:lnTo>
                    <a:pt x="17907" y="37515"/>
                  </a:lnTo>
                  <a:lnTo>
                    <a:pt x="17856" y="37223"/>
                  </a:lnTo>
                  <a:lnTo>
                    <a:pt x="16675" y="37477"/>
                  </a:lnTo>
                  <a:lnTo>
                    <a:pt x="16725" y="37833"/>
                  </a:lnTo>
                  <a:lnTo>
                    <a:pt x="16789" y="38252"/>
                  </a:lnTo>
                  <a:lnTo>
                    <a:pt x="16840" y="38671"/>
                  </a:lnTo>
                  <a:lnTo>
                    <a:pt x="16903" y="39090"/>
                  </a:lnTo>
                  <a:lnTo>
                    <a:pt x="16941" y="39370"/>
                  </a:lnTo>
                  <a:lnTo>
                    <a:pt x="18135" y="39128"/>
                  </a:lnTo>
                  <a:close/>
                </a:path>
                <a:path w="57785" h="65404">
                  <a:moveTo>
                    <a:pt x="18262" y="54991"/>
                  </a:moveTo>
                  <a:lnTo>
                    <a:pt x="17081" y="55219"/>
                  </a:lnTo>
                  <a:lnTo>
                    <a:pt x="17081" y="55638"/>
                  </a:lnTo>
                  <a:lnTo>
                    <a:pt x="17081" y="58661"/>
                  </a:lnTo>
                  <a:lnTo>
                    <a:pt x="18262" y="58432"/>
                  </a:lnTo>
                  <a:lnTo>
                    <a:pt x="18262" y="54991"/>
                  </a:lnTo>
                  <a:close/>
                </a:path>
                <a:path w="57785" h="65404">
                  <a:moveTo>
                    <a:pt x="20612" y="46075"/>
                  </a:moveTo>
                  <a:lnTo>
                    <a:pt x="19469" y="46202"/>
                  </a:lnTo>
                  <a:lnTo>
                    <a:pt x="19253" y="46443"/>
                  </a:lnTo>
                  <a:lnTo>
                    <a:pt x="18834" y="46926"/>
                  </a:lnTo>
                  <a:lnTo>
                    <a:pt x="18415" y="47396"/>
                  </a:lnTo>
                  <a:lnTo>
                    <a:pt x="18008" y="47879"/>
                  </a:lnTo>
                  <a:lnTo>
                    <a:pt x="17729" y="48196"/>
                  </a:lnTo>
                  <a:lnTo>
                    <a:pt x="18872" y="48082"/>
                  </a:lnTo>
                  <a:lnTo>
                    <a:pt x="19088" y="47840"/>
                  </a:lnTo>
                  <a:lnTo>
                    <a:pt x="19494" y="47358"/>
                  </a:lnTo>
                  <a:lnTo>
                    <a:pt x="19913" y="46875"/>
                  </a:lnTo>
                  <a:lnTo>
                    <a:pt x="20332" y="46405"/>
                  </a:lnTo>
                  <a:lnTo>
                    <a:pt x="20612" y="46075"/>
                  </a:lnTo>
                  <a:close/>
                </a:path>
                <a:path w="57785" h="65404">
                  <a:moveTo>
                    <a:pt x="20942" y="30416"/>
                  </a:moveTo>
                  <a:lnTo>
                    <a:pt x="20891" y="29819"/>
                  </a:lnTo>
                  <a:lnTo>
                    <a:pt x="20739" y="28206"/>
                  </a:lnTo>
                  <a:lnTo>
                    <a:pt x="20675" y="27635"/>
                  </a:lnTo>
                  <a:lnTo>
                    <a:pt x="19494" y="27927"/>
                  </a:lnTo>
                  <a:lnTo>
                    <a:pt x="19558" y="28524"/>
                  </a:lnTo>
                  <a:lnTo>
                    <a:pt x="19710" y="30137"/>
                  </a:lnTo>
                  <a:lnTo>
                    <a:pt x="19773" y="30708"/>
                  </a:lnTo>
                  <a:lnTo>
                    <a:pt x="20942" y="30416"/>
                  </a:lnTo>
                  <a:close/>
                </a:path>
                <a:path w="57785" h="65404">
                  <a:moveTo>
                    <a:pt x="21132" y="33045"/>
                  </a:moveTo>
                  <a:lnTo>
                    <a:pt x="19951" y="33261"/>
                  </a:lnTo>
                  <a:lnTo>
                    <a:pt x="19951" y="33718"/>
                  </a:lnTo>
                  <a:lnTo>
                    <a:pt x="19951" y="35509"/>
                  </a:lnTo>
                  <a:lnTo>
                    <a:pt x="21132" y="35280"/>
                  </a:lnTo>
                  <a:lnTo>
                    <a:pt x="21132" y="33045"/>
                  </a:lnTo>
                  <a:close/>
                </a:path>
                <a:path w="57785" h="65404">
                  <a:moveTo>
                    <a:pt x="21780" y="42075"/>
                  </a:moveTo>
                  <a:lnTo>
                    <a:pt x="21615" y="41948"/>
                  </a:lnTo>
                  <a:lnTo>
                    <a:pt x="20967" y="41402"/>
                  </a:lnTo>
                  <a:lnTo>
                    <a:pt x="19646" y="40335"/>
                  </a:lnTo>
                  <a:lnTo>
                    <a:pt x="19405" y="40132"/>
                  </a:lnTo>
                  <a:lnTo>
                    <a:pt x="18376" y="40601"/>
                  </a:lnTo>
                  <a:lnTo>
                    <a:pt x="18542" y="40728"/>
                  </a:lnTo>
                  <a:lnTo>
                    <a:pt x="19202" y="41262"/>
                  </a:lnTo>
                  <a:lnTo>
                    <a:pt x="19850" y="41808"/>
                  </a:lnTo>
                  <a:lnTo>
                    <a:pt x="20751" y="42532"/>
                  </a:lnTo>
                  <a:lnTo>
                    <a:pt x="21780" y="42075"/>
                  </a:lnTo>
                  <a:close/>
                </a:path>
                <a:path w="57785" h="65404">
                  <a:moveTo>
                    <a:pt x="21831" y="21780"/>
                  </a:moveTo>
                  <a:lnTo>
                    <a:pt x="20637" y="21920"/>
                  </a:lnTo>
                  <a:lnTo>
                    <a:pt x="20485" y="22339"/>
                  </a:lnTo>
                  <a:lnTo>
                    <a:pt x="19951" y="23774"/>
                  </a:lnTo>
                  <a:lnTo>
                    <a:pt x="19786" y="24206"/>
                  </a:lnTo>
                  <a:lnTo>
                    <a:pt x="20967" y="24066"/>
                  </a:lnTo>
                  <a:lnTo>
                    <a:pt x="21132" y="23647"/>
                  </a:lnTo>
                  <a:lnTo>
                    <a:pt x="21488" y="22682"/>
                  </a:lnTo>
                  <a:lnTo>
                    <a:pt x="21831" y="21780"/>
                  </a:lnTo>
                  <a:close/>
                </a:path>
                <a:path w="57785" h="65404">
                  <a:moveTo>
                    <a:pt x="23329" y="49949"/>
                  </a:moveTo>
                  <a:lnTo>
                    <a:pt x="22377" y="49618"/>
                  </a:lnTo>
                  <a:lnTo>
                    <a:pt x="21945" y="49961"/>
                  </a:lnTo>
                  <a:lnTo>
                    <a:pt x="21640" y="50203"/>
                  </a:lnTo>
                  <a:lnTo>
                    <a:pt x="21348" y="50444"/>
                  </a:lnTo>
                  <a:lnTo>
                    <a:pt x="20421" y="51181"/>
                  </a:lnTo>
                  <a:lnTo>
                    <a:pt x="21386" y="51511"/>
                  </a:lnTo>
                  <a:lnTo>
                    <a:pt x="21818" y="51155"/>
                  </a:lnTo>
                  <a:lnTo>
                    <a:pt x="22415" y="50685"/>
                  </a:lnTo>
                  <a:lnTo>
                    <a:pt x="22707" y="50444"/>
                  </a:lnTo>
                  <a:lnTo>
                    <a:pt x="23329" y="49949"/>
                  </a:lnTo>
                  <a:close/>
                </a:path>
                <a:path w="57785" h="65404">
                  <a:moveTo>
                    <a:pt x="24790" y="37033"/>
                  </a:moveTo>
                  <a:lnTo>
                    <a:pt x="24231" y="37096"/>
                  </a:lnTo>
                  <a:lnTo>
                    <a:pt x="23977" y="37134"/>
                  </a:lnTo>
                  <a:lnTo>
                    <a:pt x="23660" y="37211"/>
                  </a:lnTo>
                  <a:lnTo>
                    <a:pt x="23507" y="37401"/>
                  </a:lnTo>
                  <a:lnTo>
                    <a:pt x="22440" y="38658"/>
                  </a:lnTo>
                  <a:lnTo>
                    <a:pt x="22313" y="38798"/>
                  </a:lnTo>
                  <a:lnTo>
                    <a:pt x="22872" y="38747"/>
                  </a:lnTo>
                  <a:lnTo>
                    <a:pt x="23126" y="38696"/>
                  </a:lnTo>
                  <a:lnTo>
                    <a:pt x="23431" y="38620"/>
                  </a:lnTo>
                  <a:lnTo>
                    <a:pt x="23596" y="38442"/>
                  </a:lnTo>
                  <a:lnTo>
                    <a:pt x="24790" y="37033"/>
                  </a:lnTo>
                  <a:close/>
                </a:path>
                <a:path w="57785" h="65404">
                  <a:moveTo>
                    <a:pt x="26212" y="29451"/>
                  </a:moveTo>
                  <a:lnTo>
                    <a:pt x="25552" y="29311"/>
                  </a:lnTo>
                  <a:lnTo>
                    <a:pt x="25006" y="29184"/>
                  </a:lnTo>
                  <a:lnTo>
                    <a:pt x="24472" y="29070"/>
                  </a:lnTo>
                  <a:lnTo>
                    <a:pt x="23939" y="28943"/>
                  </a:lnTo>
                  <a:lnTo>
                    <a:pt x="23571" y="28867"/>
                  </a:lnTo>
                  <a:lnTo>
                    <a:pt x="22555" y="29425"/>
                  </a:lnTo>
                  <a:lnTo>
                    <a:pt x="23215" y="29578"/>
                  </a:lnTo>
                  <a:lnTo>
                    <a:pt x="23749" y="29692"/>
                  </a:lnTo>
                  <a:lnTo>
                    <a:pt x="24295" y="29819"/>
                  </a:lnTo>
                  <a:lnTo>
                    <a:pt x="24828" y="29933"/>
                  </a:lnTo>
                  <a:lnTo>
                    <a:pt x="25196" y="30022"/>
                  </a:lnTo>
                  <a:lnTo>
                    <a:pt x="26212" y="29451"/>
                  </a:lnTo>
                  <a:close/>
                </a:path>
                <a:path w="57785" h="65404">
                  <a:moveTo>
                    <a:pt x="26212" y="19075"/>
                  </a:moveTo>
                  <a:lnTo>
                    <a:pt x="22466" y="18846"/>
                  </a:lnTo>
                  <a:lnTo>
                    <a:pt x="21666" y="19481"/>
                  </a:lnTo>
                  <a:lnTo>
                    <a:pt x="22453" y="19532"/>
                  </a:lnTo>
                  <a:lnTo>
                    <a:pt x="24955" y="19685"/>
                  </a:lnTo>
                  <a:lnTo>
                    <a:pt x="25412" y="19723"/>
                  </a:lnTo>
                  <a:lnTo>
                    <a:pt x="26212" y="19075"/>
                  </a:lnTo>
                  <a:close/>
                </a:path>
                <a:path w="57785" h="65404">
                  <a:moveTo>
                    <a:pt x="26606" y="22186"/>
                  </a:moveTo>
                  <a:lnTo>
                    <a:pt x="25400" y="22313"/>
                  </a:lnTo>
                  <a:lnTo>
                    <a:pt x="25273" y="22847"/>
                  </a:lnTo>
                  <a:lnTo>
                    <a:pt x="25044" y="23799"/>
                  </a:lnTo>
                  <a:lnTo>
                    <a:pt x="24917" y="24282"/>
                  </a:lnTo>
                  <a:lnTo>
                    <a:pt x="24777" y="24853"/>
                  </a:lnTo>
                  <a:lnTo>
                    <a:pt x="25984" y="24726"/>
                  </a:lnTo>
                  <a:lnTo>
                    <a:pt x="26225" y="23723"/>
                  </a:lnTo>
                  <a:lnTo>
                    <a:pt x="26352" y="23241"/>
                  </a:lnTo>
                  <a:lnTo>
                    <a:pt x="26606" y="22186"/>
                  </a:lnTo>
                  <a:close/>
                </a:path>
                <a:path w="57785" h="65404">
                  <a:moveTo>
                    <a:pt x="27279" y="46139"/>
                  </a:moveTo>
                  <a:lnTo>
                    <a:pt x="26098" y="46240"/>
                  </a:lnTo>
                  <a:lnTo>
                    <a:pt x="25895" y="46596"/>
                  </a:lnTo>
                  <a:lnTo>
                    <a:pt x="25412" y="47434"/>
                  </a:lnTo>
                  <a:lnTo>
                    <a:pt x="25184" y="47853"/>
                  </a:lnTo>
                  <a:lnTo>
                    <a:pt x="24892" y="48348"/>
                  </a:lnTo>
                  <a:lnTo>
                    <a:pt x="26073" y="48247"/>
                  </a:lnTo>
                  <a:lnTo>
                    <a:pt x="26276" y="47891"/>
                  </a:lnTo>
                  <a:lnTo>
                    <a:pt x="27000" y="46647"/>
                  </a:lnTo>
                  <a:lnTo>
                    <a:pt x="27279" y="46139"/>
                  </a:lnTo>
                  <a:close/>
                </a:path>
                <a:path w="57785" h="65404">
                  <a:moveTo>
                    <a:pt x="27978" y="42519"/>
                  </a:moveTo>
                  <a:lnTo>
                    <a:pt x="27927" y="41986"/>
                  </a:lnTo>
                  <a:lnTo>
                    <a:pt x="27800" y="40792"/>
                  </a:lnTo>
                  <a:lnTo>
                    <a:pt x="27749" y="40195"/>
                  </a:lnTo>
                  <a:lnTo>
                    <a:pt x="27698" y="39700"/>
                  </a:lnTo>
                  <a:lnTo>
                    <a:pt x="26517" y="39979"/>
                  </a:lnTo>
                  <a:lnTo>
                    <a:pt x="26568" y="40513"/>
                  </a:lnTo>
                  <a:lnTo>
                    <a:pt x="26631" y="41109"/>
                  </a:lnTo>
                  <a:lnTo>
                    <a:pt x="26682" y="41706"/>
                  </a:lnTo>
                  <a:lnTo>
                    <a:pt x="26797" y="42799"/>
                  </a:lnTo>
                  <a:lnTo>
                    <a:pt x="27978" y="42519"/>
                  </a:lnTo>
                  <a:close/>
                </a:path>
                <a:path w="57785" h="65404">
                  <a:moveTo>
                    <a:pt x="28105" y="9309"/>
                  </a:moveTo>
                  <a:lnTo>
                    <a:pt x="26924" y="9525"/>
                  </a:lnTo>
                  <a:lnTo>
                    <a:pt x="26924" y="9982"/>
                  </a:lnTo>
                  <a:lnTo>
                    <a:pt x="26924" y="12331"/>
                  </a:lnTo>
                  <a:lnTo>
                    <a:pt x="28105" y="12115"/>
                  </a:lnTo>
                  <a:lnTo>
                    <a:pt x="28105" y="9309"/>
                  </a:lnTo>
                  <a:close/>
                </a:path>
                <a:path w="57785" h="65404">
                  <a:moveTo>
                    <a:pt x="29984" y="29006"/>
                  </a:moveTo>
                  <a:lnTo>
                    <a:pt x="28816" y="29210"/>
                  </a:lnTo>
                  <a:lnTo>
                    <a:pt x="28752" y="29540"/>
                  </a:lnTo>
                  <a:lnTo>
                    <a:pt x="28702" y="29845"/>
                  </a:lnTo>
                  <a:lnTo>
                    <a:pt x="28638" y="30137"/>
                  </a:lnTo>
                  <a:lnTo>
                    <a:pt x="28587" y="30441"/>
                  </a:lnTo>
                  <a:lnTo>
                    <a:pt x="28524" y="30784"/>
                  </a:lnTo>
                  <a:lnTo>
                    <a:pt x="29692" y="30594"/>
                  </a:lnTo>
                  <a:lnTo>
                    <a:pt x="29806" y="29959"/>
                  </a:lnTo>
                  <a:lnTo>
                    <a:pt x="29857" y="29654"/>
                  </a:lnTo>
                  <a:lnTo>
                    <a:pt x="29921" y="29362"/>
                  </a:lnTo>
                  <a:lnTo>
                    <a:pt x="29984" y="29006"/>
                  </a:lnTo>
                  <a:close/>
                </a:path>
                <a:path w="57785" h="65404">
                  <a:moveTo>
                    <a:pt x="30975" y="15900"/>
                  </a:moveTo>
                  <a:lnTo>
                    <a:pt x="29819" y="16014"/>
                  </a:lnTo>
                  <a:lnTo>
                    <a:pt x="29794" y="16344"/>
                  </a:lnTo>
                  <a:lnTo>
                    <a:pt x="29730" y="17056"/>
                  </a:lnTo>
                  <a:lnTo>
                    <a:pt x="29679" y="17780"/>
                  </a:lnTo>
                  <a:lnTo>
                    <a:pt x="29603" y="18630"/>
                  </a:lnTo>
                  <a:lnTo>
                    <a:pt x="30759" y="18516"/>
                  </a:lnTo>
                  <a:lnTo>
                    <a:pt x="30797" y="18173"/>
                  </a:lnTo>
                  <a:lnTo>
                    <a:pt x="30848" y="17462"/>
                  </a:lnTo>
                  <a:lnTo>
                    <a:pt x="30975" y="16027"/>
                  </a:lnTo>
                  <a:lnTo>
                    <a:pt x="30975" y="15900"/>
                  </a:lnTo>
                  <a:close/>
                </a:path>
                <a:path w="57785" h="65404">
                  <a:moveTo>
                    <a:pt x="31826" y="47028"/>
                  </a:moveTo>
                  <a:lnTo>
                    <a:pt x="30645" y="47167"/>
                  </a:lnTo>
                  <a:lnTo>
                    <a:pt x="30505" y="47586"/>
                  </a:lnTo>
                  <a:lnTo>
                    <a:pt x="30276" y="48247"/>
                  </a:lnTo>
                  <a:lnTo>
                    <a:pt x="29883" y="48755"/>
                  </a:lnTo>
                  <a:lnTo>
                    <a:pt x="28625" y="49542"/>
                  </a:lnTo>
                  <a:lnTo>
                    <a:pt x="29641" y="49758"/>
                  </a:lnTo>
                  <a:lnTo>
                    <a:pt x="30035" y="49504"/>
                  </a:lnTo>
                  <a:lnTo>
                    <a:pt x="30835" y="49009"/>
                  </a:lnTo>
                  <a:lnTo>
                    <a:pt x="31381" y="48336"/>
                  </a:lnTo>
                  <a:lnTo>
                    <a:pt x="31826" y="47028"/>
                  </a:lnTo>
                  <a:close/>
                </a:path>
                <a:path w="57785" h="65404">
                  <a:moveTo>
                    <a:pt x="32766" y="37795"/>
                  </a:moveTo>
                  <a:lnTo>
                    <a:pt x="32270" y="37338"/>
                  </a:lnTo>
                  <a:lnTo>
                    <a:pt x="31076" y="36271"/>
                  </a:lnTo>
                  <a:lnTo>
                    <a:pt x="30480" y="35725"/>
                  </a:lnTo>
                  <a:lnTo>
                    <a:pt x="30099" y="35394"/>
                  </a:lnTo>
                  <a:lnTo>
                    <a:pt x="29070" y="35953"/>
                  </a:lnTo>
                  <a:lnTo>
                    <a:pt x="29565" y="36398"/>
                  </a:lnTo>
                  <a:lnTo>
                    <a:pt x="30162" y="36931"/>
                  </a:lnTo>
                  <a:lnTo>
                    <a:pt x="30759" y="37477"/>
                  </a:lnTo>
                  <a:lnTo>
                    <a:pt x="31737" y="38354"/>
                  </a:lnTo>
                  <a:lnTo>
                    <a:pt x="32766" y="37795"/>
                  </a:lnTo>
                  <a:close/>
                </a:path>
                <a:path w="57785" h="65404">
                  <a:moveTo>
                    <a:pt x="33324" y="19646"/>
                  </a:moveTo>
                  <a:lnTo>
                    <a:pt x="32143" y="19888"/>
                  </a:lnTo>
                  <a:lnTo>
                    <a:pt x="32118" y="20218"/>
                  </a:lnTo>
                  <a:lnTo>
                    <a:pt x="32054" y="20878"/>
                  </a:lnTo>
                  <a:lnTo>
                    <a:pt x="32004" y="21526"/>
                  </a:lnTo>
                  <a:lnTo>
                    <a:pt x="31902" y="22580"/>
                  </a:lnTo>
                  <a:lnTo>
                    <a:pt x="33083" y="22352"/>
                  </a:lnTo>
                  <a:lnTo>
                    <a:pt x="33108" y="22009"/>
                  </a:lnTo>
                  <a:lnTo>
                    <a:pt x="33172" y="21361"/>
                  </a:lnTo>
                  <a:lnTo>
                    <a:pt x="33223" y="20701"/>
                  </a:lnTo>
                  <a:lnTo>
                    <a:pt x="33324" y="19646"/>
                  </a:lnTo>
                  <a:close/>
                </a:path>
                <a:path w="57785" h="65404">
                  <a:moveTo>
                    <a:pt x="34975" y="40208"/>
                  </a:moveTo>
                  <a:lnTo>
                    <a:pt x="33794" y="40284"/>
                  </a:lnTo>
                  <a:lnTo>
                    <a:pt x="33591" y="40678"/>
                  </a:lnTo>
                  <a:lnTo>
                    <a:pt x="33299" y="41275"/>
                  </a:lnTo>
                  <a:lnTo>
                    <a:pt x="32994" y="41871"/>
                  </a:lnTo>
                  <a:lnTo>
                    <a:pt x="32702" y="42468"/>
                  </a:lnTo>
                  <a:lnTo>
                    <a:pt x="32423" y="43014"/>
                  </a:lnTo>
                  <a:lnTo>
                    <a:pt x="33604" y="42938"/>
                  </a:lnTo>
                  <a:lnTo>
                    <a:pt x="34099" y="41935"/>
                  </a:lnTo>
                  <a:lnTo>
                    <a:pt x="34404" y="41351"/>
                  </a:lnTo>
                  <a:lnTo>
                    <a:pt x="34696" y="40754"/>
                  </a:lnTo>
                  <a:lnTo>
                    <a:pt x="34975" y="40208"/>
                  </a:lnTo>
                  <a:close/>
                </a:path>
                <a:path w="57785" h="65404">
                  <a:moveTo>
                    <a:pt x="35547" y="28486"/>
                  </a:moveTo>
                  <a:lnTo>
                    <a:pt x="35420" y="28282"/>
                  </a:lnTo>
                  <a:lnTo>
                    <a:pt x="34950" y="28105"/>
                  </a:lnTo>
                  <a:lnTo>
                    <a:pt x="34582" y="28270"/>
                  </a:lnTo>
                  <a:lnTo>
                    <a:pt x="33782" y="28905"/>
                  </a:lnTo>
                  <a:lnTo>
                    <a:pt x="32588" y="29870"/>
                  </a:lnTo>
                  <a:lnTo>
                    <a:pt x="32372" y="30035"/>
                  </a:lnTo>
                  <a:lnTo>
                    <a:pt x="32499" y="30226"/>
                  </a:lnTo>
                  <a:lnTo>
                    <a:pt x="32715" y="30314"/>
                  </a:lnTo>
                  <a:lnTo>
                    <a:pt x="32969" y="30403"/>
                  </a:lnTo>
                  <a:lnTo>
                    <a:pt x="33337" y="30251"/>
                  </a:lnTo>
                  <a:lnTo>
                    <a:pt x="33540" y="30086"/>
                  </a:lnTo>
                  <a:lnTo>
                    <a:pt x="34137" y="29603"/>
                  </a:lnTo>
                  <a:lnTo>
                    <a:pt x="34734" y="29133"/>
                  </a:lnTo>
                  <a:lnTo>
                    <a:pt x="35331" y="28651"/>
                  </a:lnTo>
                  <a:lnTo>
                    <a:pt x="35547" y="28486"/>
                  </a:lnTo>
                  <a:close/>
                </a:path>
                <a:path w="57785" h="65404">
                  <a:moveTo>
                    <a:pt x="35991" y="11074"/>
                  </a:moveTo>
                  <a:lnTo>
                    <a:pt x="34810" y="11277"/>
                  </a:lnTo>
                  <a:lnTo>
                    <a:pt x="34810" y="11696"/>
                  </a:lnTo>
                  <a:lnTo>
                    <a:pt x="34810" y="13792"/>
                  </a:lnTo>
                  <a:lnTo>
                    <a:pt x="35991" y="13589"/>
                  </a:lnTo>
                  <a:lnTo>
                    <a:pt x="35991" y="11074"/>
                  </a:lnTo>
                  <a:close/>
                </a:path>
                <a:path w="57785" h="65404">
                  <a:moveTo>
                    <a:pt x="35991" y="8331"/>
                  </a:moveTo>
                  <a:lnTo>
                    <a:pt x="35496" y="8026"/>
                  </a:lnTo>
                  <a:lnTo>
                    <a:pt x="34709" y="7556"/>
                  </a:lnTo>
                  <a:lnTo>
                    <a:pt x="33159" y="6591"/>
                  </a:lnTo>
                  <a:lnTo>
                    <a:pt x="32816" y="6388"/>
                  </a:lnTo>
                  <a:lnTo>
                    <a:pt x="31737" y="6883"/>
                  </a:lnTo>
                  <a:lnTo>
                    <a:pt x="32232" y="7188"/>
                  </a:lnTo>
                  <a:lnTo>
                    <a:pt x="34556" y="8623"/>
                  </a:lnTo>
                  <a:lnTo>
                    <a:pt x="34912" y="8826"/>
                  </a:lnTo>
                  <a:lnTo>
                    <a:pt x="35991" y="8331"/>
                  </a:lnTo>
                  <a:close/>
                </a:path>
                <a:path w="57785" h="65404">
                  <a:moveTo>
                    <a:pt x="38138" y="5854"/>
                  </a:moveTo>
                  <a:lnTo>
                    <a:pt x="37884" y="5410"/>
                  </a:lnTo>
                  <a:lnTo>
                    <a:pt x="37579" y="4864"/>
                  </a:lnTo>
                  <a:lnTo>
                    <a:pt x="37274" y="4330"/>
                  </a:lnTo>
                  <a:lnTo>
                    <a:pt x="36982" y="3797"/>
                  </a:lnTo>
                  <a:lnTo>
                    <a:pt x="36779" y="3441"/>
                  </a:lnTo>
                  <a:lnTo>
                    <a:pt x="35636" y="3810"/>
                  </a:lnTo>
                  <a:lnTo>
                    <a:pt x="35890" y="4267"/>
                  </a:lnTo>
                  <a:lnTo>
                    <a:pt x="36195" y="4800"/>
                  </a:lnTo>
                  <a:lnTo>
                    <a:pt x="36791" y="5880"/>
                  </a:lnTo>
                  <a:lnTo>
                    <a:pt x="36982" y="6235"/>
                  </a:lnTo>
                  <a:lnTo>
                    <a:pt x="38138" y="5854"/>
                  </a:lnTo>
                  <a:close/>
                </a:path>
                <a:path w="57785" h="65404">
                  <a:moveTo>
                    <a:pt x="40703" y="2387"/>
                  </a:moveTo>
                  <a:lnTo>
                    <a:pt x="40513" y="1473"/>
                  </a:lnTo>
                  <a:lnTo>
                    <a:pt x="40284" y="279"/>
                  </a:lnTo>
                  <a:lnTo>
                    <a:pt x="40220" y="0"/>
                  </a:lnTo>
                  <a:lnTo>
                    <a:pt x="39039" y="279"/>
                  </a:lnTo>
                  <a:lnTo>
                    <a:pt x="39103" y="596"/>
                  </a:lnTo>
                  <a:lnTo>
                    <a:pt x="39458" y="2387"/>
                  </a:lnTo>
                  <a:lnTo>
                    <a:pt x="39522" y="2667"/>
                  </a:lnTo>
                  <a:lnTo>
                    <a:pt x="40703" y="2387"/>
                  </a:lnTo>
                  <a:close/>
                </a:path>
                <a:path w="57785" h="65404">
                  <a:moveTo>
                    <a:pt x="40970" y="57340"/>
                  </a:moveTo>
                  <a:lnTo>
                    <a:pt x="40690" y="57226"/>
                  </a:lnTo>
                  <a:lnTo>
                    <a:pt x="40182" y="56997"/>
                  </a:lnTo>
                  <a:lnTo>
                    <a:pt x="39878" y="56667"/>
                  </a:lnTo>
                  <a:lnTo>
                    <a:pt x="39738" y="56134"/>
                  </a:lnTo>
                  <a:lnTo>
                    <a:pt x="39598" y="55651"/>
                  </a:lnTo>
                  <a:lnTo>
                    <a:pt x="38417" y="55968"/>
                  </a:lnTo>
                  <a:lnTo>
                    <a:pt x="38557" y="56451"/>
                  </a:lnTo>
                  <a:lnTo>
                    <a:pt x="38735" y="57099"/>
                  </a:lnTo>
                  <a:lnTo>
                    <a:pt x="39154" y="57581"/>
                  </a:lnTo>
                  <a:lnTo>
                    <a:pt x="39763" y="57861"/>
                  </a:lnTo>
                  <a:lnTo>
                    <a:pt x="40030" y="57975"/>
                  </a:lnTo>
                  <a:lnTo>
                    <a:pt x="40373" y="57950"/>
                  </a:lnTo>
                  <a:lnTo>
                    <a:pt x="40754" y="57658"/>
                  </a:lnTo>
                  <a:lnTo>
                    <a:pt x="40970" y="57340"/>
                  </a:lnTo>
                  <a:close/>
                </a:path>
                <a:path w="57785" h="65404">
                  <a:moveTo>
                    <a:pt x="42354" y="8458"/>
                  </a:moveTo>
                  <a:lnTo>
                    <a:pt x="41173" y="8547"/>
                  </a:lnTo>
                  <a:lnTo>
                    <a:pt x="40944" y="8851"/>
                  </a:lnTo>
                  <a:lnTo>
                    <a:pt x="40589" y="9334"/>
                  </a:lnTo>
                  <a:lnTo>
                    <a:pt x="40411" y="9563"/>
                  </a:lnTo>
                  <a:lnTo>
                    <a:pt x="40093" y="9994"/>
                  </a:lnTo>
                  <a:lnTo>
                    <a:pt x="41275" y="9906"/>
                  </a:lnTo>
                  <a:lnTo>
                    <a:pt x="42037" y="8877"/>
                  </a:lnTo>
                  <a:lnTo>
                    <a:pt x="42354" y="8458"/>
                  </a:lnTo>
                  <a:close/>
                </a:path>
                <a:path w="57785" h="65404">
                  <a:moveTo>
                    <a:pt x="44107" y="5168"/>
                  </a:moveTo>
                  <a:lnTo>
                    <a:pt x="43726" y="4851"/>
                  </a:lnTo>
                  <a:lnTo>
                    <a:pt x="43268" y="5041"/>
                  </a:lnTo>
                  <a:lnTo>
                    <a:pt x="42138" y="5613"/>
                  </a:lnTo>
                  <a:lnTo>
                    <a:pt x="40220" y="6553"/>
                  </a:lnTo>
                  <a:lnTo>
                    <a:pt x="40017" y="6667"/>
                  </a:lnTo>
                  <a:lnTo>
                    <a:pt x="39928" y="6832"/>
                  </a:lnTo>
                  <a:lnTo>
                    <a:pt x="40119" y="6985"/>
                  </a:lnTo>
                  <a:lnTo>
                    <a:pt x="40309" y="7150"/>
                  </a:lnTo>
                  <a:lnTo>
                    <a:pt x="40767" y="6959"/>
                  </a:lnTo>
                  <a:lnTo>
                    <a:pt x="40944" y="6870"/>
                  </a:lnTo>
                  <a:lnTo>
                    <a:pt x="44018" y="5346"/>
                  </a:lnTo>
                  <a:lnTo>
                    <a:pt x="44107" y="5168"/>
                  </a:lnTo>
                  <a:close/>
                </a:path>
                <a:path w="57785" h="65404">
                  <a:moveTo>
                    <a:pt x="46583" y="4483"/>
                  </a:moveTo>
                  <a:lnTo>
                    <a:pt x="46507" y="4229"/>
                  </a:lnTo>
                  <a:lnTo>
                    <a:pt x="45897" y="2349"/>
                  </a:lnTo>
                  <a:lnTo>
                    <a:pt x="44729" y="2692"/>
                  </a:lnTo>
                  <a:lnTo>
                    <a:pt x="44805" y="2933"/>
                  </a:lnTo>
                  <a:lnTo>
                    <a:pt x="44983" y="3467"/>
                  </a:lnTo>
                  <a:lnTo>
                    <a:pt x="45148" y="4013"/>
                  </a:lnTo>
                  <a:lnTo>
                    <a:pt x="45415" y="4813"/>
                  </a:lnTo>
                  <a:lnTo>
                    <a:pt x="46583" y="4483"/>
                  </a:lnTo>
                  <a:close/>
                </a:path>
                <a:path w="57785" h="65404">
                  <a:moveTo>
                    <a:pt x="46659" y="47066"/>
                  </a:moveTo>
                  <a:lnTo>
                    <a:pt x="46545" y="46824"/>
                  </a:lnTo>
                  <a:lnTo>
                    <a:pt x="46367" y="46469"/>
                  </a:lnTo>
                  <a:lnTo>
                    <a:pt x="46189" y="46101"/>
                  </a:lnTo>
                  <a:lnTo>
                    <a:pt x="45847" y="45415"/>
                  </a:lnTo>
                  <a:lnTo>
                    <a:pt x="44704" y="45821"/>
                  </a:lnTo>
                  <a:lnTo>
                    <a:pt x="44831" y="46062"/>
                  </a:lnTo>
                  <a:lnTo>
                    <a:pt x="45186" y="46774"/>
                  </a:lnTo>
                  <a:lnTo>
                    <a:pt x="45364" y="47142"/>
                  </a:lnTo>
                  <a:lnTo>
                    <a:pt x="45529" y="47459"/>
                  </a:lnTo>
                  <a:lnTo>
                    <a:pt x="46659" y="47066"/>
                  </a:lnTo>
                  <a:close/>
                </a:path>
                <a:path w="57785" h="65404">
                  <a:moveTo>
                    <a:pt x="49237" y="1473"/>
                  </a:moveTo>
                  <a:lnTo>
                    <a:pt x="48056" y="1663"/>
                  </a:lnTo>
                  <a:lnTo>
                    <a:pt x="48056" y="2032"/>
                  </a:lnTo>
                  <a:lnTo>
                    <a:pt x="48056" y="4064"/>
                  </a:lnTo>
                  <a:lnTo>
                    <a:pt x="49237" y="3873"/>
                  </a:lnTo>
                  <a:lnTo>
                    <a:pt x="49237" y="1473"/>
                  </a:lnTo>
                  <a:close/>
                </a:path>
                <a:path w="57785" h="65404">
                  <a:moveTo>
                    <a:pt x="53505" y="2108"/>
                  </a:moveTo>
                  <a:lnTo>
                    <a:pt x="52298" y="2235"/>
                  </a:lnTo>
                  <a:lnTo>
                    <a:pt x="52197" y="2806"/>
                  </a:lnTo>
                  <a:lnTo>
                    <a:pt x="52070" y="3517"/>
                  </a:lnTo>
                  <a:lnTo>
                    <a:pt x="52019" y="3886"/>
                  </a:lnTo>
                  <a:lnTo>
                    <a:pt x="51904" y="4495"/>
                  </a:lnTo>
                  <a:lnTo>
                    <a:pt x="53111" y="4368"/>
                  </a:lnTo>
                  <a:lnTo>
                    <a:pt x="53276" y="3454"/>
                  </a:lnTo>
                  <a:lnTo>
                    <a:pt x="53327" y="3086"/>
                  </a:lnTo>
                  <a:lnTo>
                    <a:pt x="53505" y="2108"/>
                  </a:lnTo>
                  <a:close/>
                </a:path>
                <a:path w="57785" h="65404">
                  <a:moveTo>
                    <a:pt x="54927" y="61290"/>
                  </a:moveTo>
                  <a:lnTo>
                    <a:pt x="54787" y="60960"/>
                  </a:lnTo>
                  <a:lnTo>
                    <a:pt x="54470" y="60299"/>
                  </a:lnTo>
                  <a:lnTo>
                    <a:pt x="54343" y="59626"/>
                  </a:lnTo>
                  <a:lnTo>
                    <a:pt x="54419" y="58889"/>
                  </a:lnTo>
                  <a:lnTo>
                    <a:pt x="54470" y="58458"/>
                  </a:lnTo>
                  <a:lnTo>
                    <a:pt x="53289" y="58686"/>
                  </a:lnTo>
                  <a:lnTo>
                    <a:pt x="53251" y="59055"/>
                  </a:lnTo>
                  <a:lnTo>
                    <a:pt x="53174" y="59842"/>
                  </a:lnTo>
                  <a:lnTo>
                    <a:pt x="53276" y="60566"/>
                  </a:lnTo>
                  <a:lnTo>
                    <a:pt x="53784" y="61658"/>
                  </a:lnTo>
                  <a:lnTo>
                    <a:pt x="54927" y="61290"/>
                  </a:lnTo>
                  <a:close/>
                </a:path>
                <a:path w="57785" h="65404">
                  <a:moveTo>
                    <a:pt x="57404" y="53225"/>
                  </a:moveTo>
                  <a:lnTo>
                    <a:pt x="57061" y="52819"/>
                  </a:lnTo>
                  <a:lnTo>
                    <a:pt x="56642" y="52349"/>
                  </a:lnTo>
                  <a:lnTo>
                    <a:pt x="56222" y="51866"/>
                  </a:lnTo>
                  <a:lnTo>
                    <a:pt x="55803" y="51396"/>
                  </a:lnTo>
                  <a:lnTo>
                    <a:pt x="55499" y="51041"/>
                  </a:lnTo>
                  <a:lnTo>
                    <a:pt x="54381" y="51485"/>
                  </a:lnTo>
                  <a:lnTo>
                    <a:pt x="54724" y="51879"/>
                  </a:lnTo>
                  <a:lnTo>
                    <a:pt x="55143" y="52362"/>
                  </a:lnTo>
                  <a:lnTo>
                    <a:pt x="55562" y="52832"/>
                  </a:lnTo>
                  <a:lnTo>
                    <a:pt x="55981" y="53314"/>
                  </a:lnTo>
                  <a:lnTo>
                    <a:pt x="56286" y="53657"/>
                  </a:lnTo>
                  <a:lnTo>
                    <a:pt x="57404" y="53225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9" name="object 2709" descr=""/>
            <p:cNvSpPr/>
            <p:nvPr/>
          </p:nvSpPr>
          <p:spPr>
            <a:xfrm>
              <a:off x="2263178" y="5607328"/>
              <a:ext cx="69215" cy="81280"/>
            </a:xfrm>
            <a:custGeom>
              <a:avLst/>
              <a:gdLst/>
              <a:ahLst/>
              <a:cxnLst/>
              <a:rect l="l" t="t" r="r" b="b"/>
              <a:pathLst>
                <a:path w="69214" h="81279">
                  <a:moveTo>
                    <a:pt x="3441" y="72364"/>
                  </a:moveTo>
                  <a:lnTo>
                    <a:pt x="2997" y="72174"/>
                  </a:lnTo>
                  <a:lnTo>
                    <a:pt x="1397" y="71450"/>
                  </a:lnTo>
                  <a:lnTo>
                    <a:pt x="1079" y="71323"/>
                  </a:lnTo>
                  <a:lnTo>
                    <a:pt x="0" y="71793"/>
                  </a:lnTo>
                  <a:lnTo>
                    <a:pt x="444" y="71983"/>
                  </a:lnTo>
                  <a:lnTo>
                    <a:pt x="1524" y="72466"/>
                  </a:lnTo>
                  <a:lnTo>
                    <a:pt x="2057" y="72694"/>
                  </a:lnTo>
                  <a:lnTo>
                    <a:pt x="2362" y="72834"/>
                  </a:lnTo>
                  <a:lnTo>
                    <a:pt x="3441" y="72364"/>
                  </a:lnTo>
                  <a:close/>
                </a:path>
                <a:path w="69214" h="81279">
                  <a:moveTo>
                    <a:pt x="4965" y="70180"/>
                  </a:moveTo>
                  <a:lnTo>
                    <a:pt x="4711" y="69875"/>
                  </a:lnTo>
                  <a:lnTo>
                    <a:pt x="4191" y="69278"/>
                  </a:lnTo>
                  <a:lnTo>
                    <a:pt x="3149" y="68059"/>
                  </a:lnTo>
                  <a:lnTo>
                    <a:pt x="2908" y="67792"/>
                  </a:lnTo>
                  <a:lnTo>
                    <a:pt x="1790" y="68199"/>
                  </a:lnTo>
                  <a:lnTo>
                    <a:pt x="2044" y="68491"/>
                  </a:lnTo>
                  <a:lnTo>
                    <a:pt x="3086" y="69710"/>
                  </a:lnTo>
                  <a:lnTo>
                    <a:pt x="3848" y="70586"/>
                  </a:lnTo>
                  <a:lnTo>
                    <a:pt x="4965" y="70180"/>
                  </a:lnTo>
                  <a:close/>
                </a:path>
                <a:path w="69214" h="81279">
                  <a:moveTo>
                    <a:pt x="5295" y="64655"/>
                  </a:moveTo>
                  <a:lnTo>
                    <a:pt x="5118" y="63144"/>
                  </a:lnTo>
                  <a:lnTo>
                    <a:pt x="5067" y="62611"/>
                  </a:lnTo>
                  <a:lnTo>
                    <a:pt x="5016" y="62230"/>
                  </a:lnTo>
                  <a:lnTo>
                    <a:pt x="3835" y="62496"/>
                  </a:lnTo>
                  <a:lnTo>
                    <a:pt x="3886" y="62928"/>
                  </a:lnTo>
                  <a:lnTo>
                    <a:pt x="4064" y="64541"/>
                  </a:lnTo>
                  <a:lnTo>
                    <a:pt x="4102" y="64922"/>
                  </a:lnTo>
                  <a:lnTo>
                    <a:pt x="5295" y="64655"/>
                  </a:lnTo>
                  <a:close/>
                </a:path>
                <a:path w="69214" h="81279">
                  <a:moveTo>
                    <a:pt x="6946" y="75755"/>
                  </a:moveTo>
                  <a:lnTo>
                    <a:pt x="5969" y="75514"/>
                  </a:lnTo>
                  <a:lnTo>
                    <a:pt x="5562" y="75819"/>
                  </a:lnTo>
                  <a:lnTo>
                    <a:pt x="5080" y="76174"/>
                  </a:lnTo>
                  <a:lnTo>
                    <a:pt x="4127" y="76898"/>
                  </a:lnTo>
                  <a:lnTo>
                    <a:pt x="3492" y="77368"/>
                  </a:lnTo>
                  <a:lnTo>
                    <a:pt x="4470" y="77609"/>
                  </a:lnTo>
                  <a:lnTo>
                    <a:pt x="6311" y="76238"/>
                  </a:lnTo>
                  <a:lnTo>
                    <a:pt x="6946" y="75755"/>
                  </a:lnTo>
                  <a:close/>
                </a:path>
                <a:path w="69214" h="81279">
                  <a:moveTo>
                    <a:pt x="8737" y="65887"/>
                  </a:moveTo>
                  <a:lnTo>
                    <a:pt x="8661" y="65659"/>
                  </a:lnTo>
                  <a:lnTo>
                    <a:pt x="8369" y="64833"/>
                  </a:lnTo>
                  <a:lnTo>
                    <a:pt x="8064" y="63995"/>
                  </a:lnTo>
                  <a:lnTo>
                    <a:pt x="7772" y="63157"/>
                  </a:lnTo>
                  <a:lnTo>
                    <a:pt x="7670" y="62903"/>
                  </a:lnTo>
                  <a:lnTo>
                    <a:pt x="6515" y="63258"/>
                  </a:lnTo>
                  <a:lnTo>
                    <a:pt x="6591" y="63474"/>
                  </a:lnTo>
                  <a:lnTo>
                    <a:pt x="6883" y="64312"/>
                  </a:lnTo>
                  <a:lnTo>
                    <a:pt x="7188" y="65151"/>
                  </a:lnTo>
                  <a:lnTo>
                    <a:pt x="7480" y="65976"/>
                  </a:lnTo>
                  <a:lnTo>
                    <a:pt x="7581" y="66243"/>
                  </a:lnTo>
                  <a:lnTo>
                    <a:pt x="8737" y="65887"/>
                  </a:lnTo>
                  <a:close/>
                </a:path>
                <a:path w="69214" h="81279">
                  <a:moveTo>
                    <a:pt x="10083" y="70993"/>
                  </a:moveTo>
                  <a:lnTo>
                    <a:pt x="9258" y="71094"/>
                  </a:lnTo>
                  <a:lnTo>
                    <a:pt x="8356" y="71208"/>
                  </a:lnTo>
                  <a:lnTo>
                    <a:pt x="7518" y="71666"/>
                  </a:lnTo>
                  <a:lnTo>
                    <a:pt x="7162" y="72529"/>
                  </a:lnTo>
                  <a:lnTo>
                    <a:pt x="7048" y="72796"/>
                  </a:lnTo>
                  <a:lnTo>
                    <a:pt x="8191" y="72682"/>
                  </a:lnTo>
                  <a:lnTo>
                    <a:pt x="8318" y="72351"/>
                  </a:lnTo>
                  <a:lnTo>
                    <a:pt x="8458" y="72021"/>
                  </a:lnTo>
                  <a:lnTo>
                    <a:pt x="8661" y="71653"/>
                  </a:lnTo>
                  <a:lnTo>
                    <a:pt x="9575" y="71539"/>
                  </a:lnTo>
                  <a:lnTo>
                    <a:pt x="10083" y="70993"/>
                  </a:lnTo>
                  <a:close/>
                </a:path>
                <a:path w="69214" h="81279">
                  <a:moveTo>
                    <a:pt x="10718" y="68554"/>
                  </a:moveTo>
                  <a:lnTo>
                    <a:pt x="10033" y="68326"/>
                  </a:lnTo>
                  <a:lnTo>
                    <a:pt x="9309" y="68097"/>
                  </a:lnTo>
                  <a:lnTo>
                    <a:pt x="8597" y="67856"/>
                  </a:lnTo>
                  <a:lnTo>
                    <a:pt x="7404" y="67475"/>
                  </a:lnTo>
                  <a:lnTo>
                    <a:pt x="6489" y="68148"/>
                  </a:lnTo>
                  <a:lnTo>
                    <a:pt x="7188" y="68376"/>
                  </a:lnTo>
                  <a:lnTo>
                    <a:pt x="8623" y="68846"/>
                  </a:lnTo>
                  <a:lnTo>
                    <a:pt x="9804" y="69240"/>
                  </a:lnTo>
                  <a:lnTo>
                    <a:pt x="10718" y="68554"/>
                  </a:lnTo>
                  <a:close/>
                </a:path>
                <a:path w="69214" h="81279">
                  <a:moveTo>
                    <a:pt x="11811" y="75196"/>
                  </a:moveTo>
                  <a:lnTo>
                    <a:pt x="11671" y="75120"/>
                  </a:lnTo>
                  <a:lnTo>
                    <a:pt x="11493" y="75057"/>
                  </a:lnTo>
                  <a:lnTo>
                    <a:pt x="11264" y="74993"/>
                  </a:lnTo>
                  <a:lnTo>
                    <a:pt x="10871" y="75171"/>
                  </a:lnTo>
                  <a:lnTo>
                    <a:pt x="10668" y="75285"/>
                  </a:lnTo>
                  <a:lnTo>
                    <a:pt x="9474" y="75996"/>
                  </a:lnTo>
                  <a:lnTo>
                    <a:pt x="8648" y="76504"/>
                  </a:lnTo>
                  <a:lnTo>
                    <a:pt x="8775" y="76581"/>
                  </a:lnTo>
                  <a:lnTo>
                    <a:pt x="8953" y="76631"/>
                  </a:lnTo>
                  <a:lnTo>
                    <a:pt x="9182" y="76708"/>
                  </a:lnTo>
                  <a:lnTo>
                    <a:pt x="9588" y="76530"/>
                  </a:lnTo>
                  <a:lnTo>
                    <a:pt x="10375" y="76047"/>
                  </a:lnTo>
                  <a:lnTo>
                    <a:pt x="11811" y="75196"/>
                  </a:lnTo>
                  <a:close/>
                </a:path>
                <a:path w="69214" h="81279">
                  <a:moveTo>
                    <a:pt x="12598" y="78320"/>
                  </a:moveTo>
                  <a:lnTo>
                    <a:pt x="12217" y="78232"/>
                  </a:lnTo>
                  <a:lnTo>
                    <a:pt x="12077" y="78232"/>
                  </a:lnTo>
                  <a:lnTo>
                    <a:pt x="11811" y="78219"/>
                  </a:lnTo>
                  <a:lnTo>
                    <a:pt x="11493" y="78346"/>
                  </a:lnTo>
                  <a:lnTo>
                    <a:pt x="11303" y="78536"/>
                  </a:lnTo>
                  <a:lnTo>
                    <a:pt x="10198" y="79641"/>
                  </a:lnTo>
                  <a:lnTo>
                    <a:pt x="10579" y="79717"/>
                  </a:lnTo>
                  <a:lnTo>
                    <a:pt x="10718" y="79730"/>
                  </a:lnTo>
                  <a:lnTo>
                    <a:pt x="10985" y="79743"/>
                  </a:lnTo>
                  <a:lnTo>
                    <a:pt x="11303" y="79616"/>
                  </a:lnTo>
                  <a:lnTo>
                    <a:pt x="11493" y="79413"/>
                  </a:lnTo>
                  <a:lnTo>
                    <a:pt x="12382" y="78524"/>
                  </a:lnTo>
                  <a:lnTo>
                    <a:pt x="12598" y="78320"/>
                  </a:lnTo>
                  <a:close/>
                </a:path>
                <a:path w="69214" h="81279">
                  <a:moveTo>
                    <a:pt x="13220" y="61810"/>
                  </a:moveTo>
                  <a:lnTo>
                    <a:pt x="12026" y="61976"/>
                  </a:lnTo>
                  <a:lnTo>
                    <a:pt x="11963" y="62471"/>
                  </a:lnTo>
                  <a:lnTo>
                    <a:pt x="11899" y="62953"/>
                  </a:lnTo>
                  <a:lnTo>
                    <a:pt x="11849" y="63423"/>
                  </a:lnTo>
                  <a:lnTo>
                    <a:pt x="11709" y="64465"/>
                  </a:lnTo>
                  <a:lnTo>
                    <a:pt x="12915" y="64287"/>
                  </a:lnTo>
                  <a:lnTo>
                    <a:pt x="12966" y="63792"/>
                  </a:lnTo>
                  <a:lnTo>
                    <a:pt x="13093" y="62839"/>
                  </a:lnTo>
                  <a:lnTo>
                    <a:pt x="13144" y="62369"/>
                  </a:lnTo>
                  <a:lnTo>
                    <a:pt x="13220" y="61810"/>
                  </a:lnTo>
                  <a:close/>
                </a:path>
                <a:path w="69214" h="81279">
                  <a:moveTo>
                    <a:pt x="14490" y="53949"/>
                  </a:moveTo>
                  <a:lnTo>
                    <a:pt x="14401" y="53479"/>
                  </a:lnTo>
                  <a:lnTo>
                    <a:pt x="13957" y="51244"/>
                  </a:lnTo>
                  <a:lnTo>
                    <a:pt x="12776" y="51536"/>
                  </a:lnTo>
                  <a:lnTo>
                    <a:pt x="12865" y="52006"/>
                  </a:lnTo>
                  <a:lnTo>
                    <a:pt x="12979" y="52603"/>
                  </a:lnTo>
                  <a:lnTo>
                    <a:pt x="13106" y="53200"/>
                  </a:lnTo>
                  <a:lnTo>
                    <a:pt x="13309" y="54241"/>
                  </a:lnTo>
                  <a:lnTo>
                    <a:pt x="14490" y="53949"/>
                  </a:lnTo>
                  <a:close/>
                </a:path>
                <a:path w="69214" h="81279">
                  <a:moveTo>
                    <a:pt x="14998" y="76288"/>
                  </a:moveTo>
                  <a:lnTo>
                    <a:pt x="13830" y="76504"/>
                  </a:lnTo>
                  <a:lnTo>
                    <a:pt x="13792" y="76835"/>
                  </a:lnTo>
                  <a:lnTo>
                    <a:pt x="13728" y="77317"/>
                  </a:lnTo>
                  <a:lnTo>
                    <a:pt x="13677" y="77787"/>
                  </a:lnTo>
                  <a:lnTo>
                    <a:pt x="13614" y="78270"/>
                  </a:lnTo>
                  <a:lnTo>
                    <a:pt x="13576" y="78638"/>
                  </a:lnTo>
                  <a:lnTo>
                    <a:pt x="14744" y="78409"/>
                  </a:lnTo>
                  <a:lnTo>
                    <a:pt x="14960" y="76657"/>
                  </a:lnTo>
                  <a:lnTo>
                    <a:pt x="14998" y="76288"/>
                  </a:lnTo>
                  <a:close/>
                </a:path>
                <a:path w="69214" h="81279">
                  <a:moveTo>
                    <a:pt x="18529" y="80518"/>
                  </a:moveTo>
                  <a:lnTo>
                    <a:pt x="17856" y="79667"/>
                  </a:lnTo>
                  <a:lnTo>
                    <a:pt x="17614" y="79375"/>
                  </a:lnTo>
                  <a:lnTo>
                    <a:pt x="17437" y="79133"/>
                  </a:lnTo>
                  <a:lnTo>
                    <a:pt x="16319" y="79540"/>
                  </a:lnTo>
                  <a:lnTo>
                    <a:pt x="16510" y="79781"/>
                  </a:lnTo>
                  <a:lnTo>
                    <a:pt x="16751" y="80073"/>
                  </a:lnTo>
                  <a:lnTo>
                    <a:pt x="16979" y="80378"/>
                  </a:lnTo>
                  <a:lnTo>
                    <a:pt x="17221" y="80683"/>
                  </a:lnTo>
                  <a:lnTo>
                    <a:pt x="17411" y="80911"/>
                  </a:lnTo>
                  <a:lnTo>
                    <a:pt x="18529" y="80518"/>
                  </a:lnTo>
                  <a:close/>
                </a:path>
                <a:path w="69214" h="81279">
                  <a:moveTo>
                    <a:pt x="19621" y="52578"/>
                  </a:moveTo>
                  <a:lnTo>
                    <a:pt x="19443" y="50749"/>
                  </a:lnTo>
                  <a:lnTo>
                    <a:pt x="19392" y="50088"/>
                  </a:lnTo>
                  <a:lnTo>
                    <a:pt x="19342" y="49618"/>
                  </a:lnTo>
                  <a:lnTo>
                    <a:pt x="18161" y="49885"/>
                  </a:lnTo>
                  <a:lnTo>
                    <a:pt x="18211" y="50406"/>
                  </a:lnTo>
                  <a:lnTo>
                    <a:pt x="18338" y="51714"/>
                  </a:lnTo>
                  <a:lnTo>
                    <a:pt x="18389" y="52374"/>
                  </a:lnTo>
                  <a:lnTo>
                    <a:pt x="18440" y="52857"/>
                  </a:lnTo>
                  <a:lnTo>
                    <a:pt x="19621" y="52578"/>
                  </a:lnTo>
                  <a:close/>
                </a:path>
                <a:path w="69214" h="81279">
                  <a:moveTo>
                    <a:pt x="20561" y="56273"/>
                  </a:moveTo>
                  <a:lnTo>
                    <a:pt x="20485" y="55994"/>
                  </a:lnTo>
                  <a:lnTo>
                    <a:pt x="20358" y="55575"/>
                  </a:lnTo>
                  <a:lnTo>
                    <a:pt x="20129" y="54737"/>
                  </a:lnTo>
                  <a:lnTo>
                    <a:pt x="20040" y="54457"/>
                  </a:lnTo>
                  <a:lnTo>
                    <a:pt x="18872" y="54775"/>
                  </a:lnTo>
                  <a:lnTo>
                    <a:pt x="18948" y="55054"/>
                  </a:lnTo>
                  <a:lnTo>
                    <a:pt x="19304" y="56311"/>
                  </a:lnTo>
                  <a:lnTo>
                    <a:pt x="19392" y="56591"/>
                  </a:lnTo>
                  <a:lnTo>
                    <a:pt x="20561" y="56273"/>
                  </a:lnTo>
                  <a:close/>
                </a:path>
                <a:path w="69214" h="81279">
                  <a:moveTo>
                    <a:pt x="24765" y="49834"/>
                  </a:moveTo>
                  <a:lnTo>
                    <a:pt x="23609" y="49834"/>
                  </a:lnTo>
                  <a:lnTo>
                    <a:pt x="23329" y="50114"/>
                  </a:lnTo>
                  <a:lnTo>
                    <a:pt x="21412" y="52044"/>
                  </a:lnTo>
                  <a:lnTo>
                    <a:pt x="22567" y="52044"/>
                  </a:lnTo>
                  <a:lnTo>
                    <a:pt x="22847" y="51752"/>
                  </a:lnTo>
                  <a:lnTo>
                    <a:pt x="23329" y="51282"/>
                  </a:lnTo>
                  <a:lnTo>
                    <a:pt x="23799" y="50800"/>
                  </a:lnTo>
                  <a:lnTo>
                    <a:pt x="24765" y="49834"/>
                  </a:lnTo>
                  <a:close/>
                </a:path>
                <a:path w="69214" h="81279">
                  <a:moveTo>
                    <a:pt x="25781" y="41884"/>
                  </a:moveTo>
                  <a:lnTo>
                    <a:pt x="24587" y="41910"/>
                  </a:lnTo>
                  <a:lnTo>
                    <a:pt x="24345" y="42316"/>
                  </a:lnTo>
                  <a:lnTo>
                    <a:pt x="23482" y="43751"/>
                  </a:lnTo>
                  <a:lnTo>
                    <a:pt x="24676" y="43726"/>
                  </a:lnTo>
                  <a:lnTo>
                    <a:pt x="25107" y="43014"/>
                  </a:lnTo>
                  <a:lnTo>
                    <a:pt x="25285" y="42710"/>
                  </a:lnTo>
                  <a:lnTo>
                    <a:pt x="25781" y="41884"/>
                  </a:lnTo>
                  <a:close/>
                </a:path>
                <a:path w="69214" h="81279">
                  <a:moveTo>
                    <a:pt x="26263" y="37566"/>
                  </a:moveTo>
                  <a:lnTo>
                    <a:pt x="26187" y="37020"/>
                  </a:lnTo>
                  <a:lnTo>
                    <a:pt x="25933" y="35356"/>
                  </a:lnTo>
                  <a:lnTo>
                    <a:pt x="25819" y="34518"/>
                  </a:lnTo>
                  <a:lnTo>
                    <a:pt x="25742" y="34010"/>
                  </a:lnTo>
                  <a:lnTo>
                    <a:pt x="24561" y="34302"/>
                  </a:lnTo>
                  <a:lnTo>
                    <a:pt x="24638" y="34836"/>
                  </a:lnTo>
                  <a:lnTo>
                    <a:pt x="24765" y="35674"/>
                  </a:lnTo>
                  <a:lnTo>
                    <a:pt x="24879" y="36499"/>
                  </a:lnTo>
                  <a:lnTo>
                    <a:pt x="25082" y="37846"/>
                  </a:lnTo>
                  <a:lnTo>
                    <a:pt x="26263" y="37566"/>
                  </a:lnTo>
                  <a:close/>
                </a:path>
                <a:path w="69214" h="81279">
                  <a:moveTo>
                    <a:pt x="28003" y="55232"/>
                  </a:moveTo>
                  <a:lnTo>
                    <a:pt x="26822" y="55410"/>
                  </a:lnTo>
                  <a:lnTo>
                    <a:pt x="26822" y="55765"/>
                  </a:lnTo>
                  <a:lnTo>
                    <a:pt x="26822" y="57772"/>
                  </a:lnTo>
                  <a:lnTo>
                    <a:pt x="28003" y="57594"/>
                  </a:lnTo>
                  <a:lnTo>
                    <a:pt x="28003" y="55232"/>
                  </a:lnTo>
                  <a:close/>
                </a:path>
                <a:path w="69214" h="81279">
                  <a:moveTo>
                    <a:pt x="29629" y="62992"/>
                  </a:moveTo>
                  <a:lnTo>
                    <a:pt x="28460" y="63131"/>
                  </a:lnTo>
                  <a:lnTo>
                    <a:pt x="28295" y="63474"/>
                  </a:lnTo>
                  <a:lnTo>
                    <a:pt x="28016" y="64071"/>
                  </a:lnTo>
                  <a:lnTo>
                    <a:pt x="27965" y="64643"/>
                  </a:lnTo>
                  <a:lnTo>
                    <a:pt x="28448" y="65659"/>
                  </a:lnTo>
                  <a:lnTo>
                    <a:pt x="29591" y="65290"/>
                  </a:lnTo>
                  <a:lnTo>
                    <a:pt x="29210" y="64465"/>
                  </a:lnTo>
                  <a:lnTo>
                    <a:pt x="29159" y="63982"/>
                  </a:lnTo>
                  <a:lnTo>
                    <a:pt x="29629" y="62992"/>
                  </a:lnTo>
                  <a:close/>
                </a:path>
                <a:path w="69214" h="81279">
                  <a:moveTo>
                    <a:pt x="29794" y="50368"/>
                  </a:moveTo>
                  <a:lnTo>
                    <a:pt x="28689" y="50126"/>
                  </a:lnTo>
                  <a:lnTo>
                    <a:pt x="28346" y="50584"/>
                  </a:lnTo>
                  <a:lnTo>
                    <a:pt x="27990" y="51066"/>
                  </a:lnTo>
                  <a:lnTo>
                    <a:pt x="27266" y="52019"/>
                  </a:lnTo>
                  <a:lnTo>
                    <a:pt x="26822" y="52616"/>
                  </a:lnTo>
                  <a:lnTo>
                    <a:pt x="27927" y="52857"/>
                  </a:lnTo>
                  <a:lnTo>
                    <a:pt x="28625" y="51917"/>
                  </a:lnTo>
                  <a:lnTo>
                    <a:pt x="28981" y="51447"/>
                  </a:lnTo>
                  <a:lnTo>
                    <a:pt x="29337" y="50965"/>
                  </a:lnTo>
                  <a:lnTo>
                    <a:pt x="29794" y="50368"/>
                  </a:lnTo>
                  <a:close/>
                </a:path>
                <a:path w="69214" h="81279">
                  <a:moveTo>
                    <a:pt x="29806" y="41694"/>
                  </a:moveTo>
                  <a:lnTo>
                    <a:pt x="28613" y="41859"/>
                  </a:lnTo>
                  <a:lnTo>
                    <a:pt x="28613" y="42405"/>
                  </a:lnTo>
                  <a:lnTo>
                    <a:pt x="28613" y="44107"/>
                  </a:lnTo>
                  <a:lnTo>
                    <a:pt x="29806" y="43942"/>
                  </a:lnTo>
                  <a:lnTo>
                    <a:pt x="29806" y="41694"/>
                  </a:lnTo>
                  <a:close/>
                </a:path>
                <a:path w="69214" h="81279">
                  <a:moveTo>
                    <a:pt x="30568" y="60477"/>
                  </a:moveTo>
                  <a:lnTo>
                    <a:pt x="30010" y="60121"/>
                  </a:lnTo>
                  <a:lnTo>
                    <a:pt x="29476" y="59753"/>
                  </a:lnTo>
                  <a:lnTo>
                    <a:pt x="28409" y="59042"/>
                  </a:lnTo>
                  <a:lnTo>
                    <a:pt x="27978" y="58762"/>
                  </a:lnTo>
                  <a:lnTo>
                    <a:pt x="26949" y="59347"/>
                  </a:lnTo>
                  <a:lnTo>
                    <a:pt x="27495" y="59715"/>
                  </a:lnTo>
                  <a:lnTo>
                    <a:pt x="28575" y="60426"/>
                  </a:lnTo>
                  <a:lnTo>
                    <a:pt x="29108" y="60794"/>
                  </a:lnTo>
                  <a:lnTo>
                    <a:pt x="29527" y="61074"/>
                  </a:lnTo>
                  <a:lnTo>
                    <a:pt x="30568" y="60477"/>
                  </a:lnTo>
                  <a:close/>
                </a:path>
                <a:path w="69214" h="81279">
                  <a:moveTo>
                    <a:pt x="31762" y="30975"/>
                  </a:moveTo>
                  <a:lnTo>
                    <a:pt x="30581" y="31178"/>
                  </a:lnTo>
                  <a:lnTo>
                    <a:pt x="30581" y="31597"/>
                  </a:lnTo>
                  <a:lnTo>
                    <a:pt x="30581" y="33515"/>
                  </a:lnTo>
                  <a:lnTo>
                    <a:pt x="31762" y="33312"/>
                  </a:lnTo>
                  <a:lnTo>
                    <a:pt x="31762" y="30975"/>
                  </a:lnTo>
                  <a:close/>
                </a:path>
                <a:path w="69214" h="81279">
                  <a:moveTo>
                    <a:pt x="32029" y="36690"/>
                  </a:moveTo>
                  <a:lnTo>
                    <a:pt x="31737" y="36576"/>
                  </a:lnTo>
                  <a:lnTo>
                    <a:pt x="31508" y="36512"/>
                  </a:lnTo>
                  <a:lnTo>
                    <a:pt x="31089" y="36690"/>
                  </a:lnTo>
                  <a:lnTo>
                    <a:pt x="30899" y="36804"/>
                  </a:lnTo>
                  <a:lnTo>
                    <a:pt x="30302" y="37172"/>
                  </a:lnTo>
                  <a:lnTo>
                    <a:pt x="29883" y="37668"/>
                  </a:lnTo>
                  <a:lnTo>
                    <a:pt x="29629" y="38582"/>
                  </a:lnTo>
                  <a:lnTo>
                    <a:pt x="30772" y="38442"/>
                  </a:lnTo>
                  <a:lnTo>
                    <a:pt x="30861" y="38150"/>
                  </a:lnTo>
                  <a:lnTo>
                    <a:pt x="31013" y="37592"/>
                  </a:lnTo>
                  <a:lnTo>
                    <a:pt x="31292" y="37147"/>
                  </a:lnTo>
                  <a:lnTo>
                    <a:pt x="32029" y="36690"/>
                  </a:lnTo>
                  <a:close/>
                </a:path>
                <a:path w="69214" h="81279">
                  <a:moveTo>
                    <a:pt x="32207" y="27101"/>
                  </a:moveTo>
                  <a:lnTo>
                    <a:pt x="31496" y="24714"/>
                  </a:lnTo>
                  <a:lnTo>
                    <a:pt x="30314" y="25044"/>
                  </a:lnTo>
                  <a:lnTo>
                    <a:pt x="30403" y="25336"/>
                  </a:lnTo>
                  <a:lnTo>
                    <a:pt x="31026" y="27432"/>
                  </a:lnTo>
                  <a:lnTo>
                    <a:pt x="32207" y="27101"/>
                  </a:lnTo>
                  <a:close/>
                </a:path>
                <a:path w="69214" h="81279">
                  <a:moveTo>
                    <a:pt x="33464" y="54965"/>
                  </a:moveTo>
                  <a:lnTo>
                    <a:pt x="33337" y="54825"/>
                  </a:lnTo>
                  <a:lnTo>
                    <a:pt x="33147" y="54737"/>
                  </a:lnTo>
                  <a:lnTo>
                    <a:pt x="32905" y="54648"/>
                  </a:lnTo>
                  <a:lnTo>
                    <a:pt x="32499" y="54813"/>
                  </a:lnTo>
                  <a:lnTo>
                    <a:pt x="32308" y="54965"/>
                  </a:lnTo>
                  <a:lnTo>
                    <a:pt x="32016" y="55206"/>
                  </a:lnTo>
                  <a:lnTo>
                    <a:pt x="31191" y="55854"/>
                  </a:lnTo>
                  <a:lnTo>
                    <a:pt x="31318" y="55994"/>
                  </a:lnTo>
                  <a:lnTo>
                    <a:pt x="31762" y="56184"/>
                  </a:lnTo>
                  <a:lnTo>
                    <a:pt x="32169" y="56007"/>
                  </a:lnTo>
                  <a:lnTo>
                    <a:pt x="32346" y="55854"/>
                  </a:lnTo>
                  <a:lnTo>
                    <a:pt x="33248" y="55143"/>
                  </a:lnTo>
                  <a:lnTo>
                    <a:pt x="33464" y="54965"/>
                  </a:lnTo>
                  <a:close/>
                </a:path>
                <a:path w="69214" h="81279">
                  <a:moveTo>
                    <a:pt x="33604" y="60883"/>
                  </a:moveTo>
                  <a:lnTo>
                    <a:pt x="32435" y="60998"/>
                  </a:lnTo>
                  <a:lnTo>
                    <a:pt x="32232" y="61328"/>
                  </a:lnTo>
                  <a:lnTo>
                    <a:pt x="32054" y="61620"/>
                  </a:lnTo>
                  <a:lnTo>
                    <a:pt x="31877" y="61925"/>
                  </a:lnTo>
                  <a:lnTo>
                    <a:pt x="31419" y="62687"/>
                  </a:lnTo>
                  <a:lnTo>
                    <a:pt x="32588" y="62585"/>
                  </a:lnTo>
                  <a:lnTo>
                    <a:pt x="32969" y="61950"/>
                  </a:lnTo>
                  <a:lnTo>
                    <a:pt x="33147" y="61645"/>
                  </a:lnTo>
                  <a:lnTo>
                    <a:pt x="33604" y="60883"/>
                  </a:lnTo>
                  <a:close/>
                </a:path>
                <a:path w="69214" h="81279">
                  <a:moveTo>
                    <a:pt x="34632" y="21805"/>
                  </a:moveTo>
                  <a:lnTo>
                    <a:pt x="33451" y="22021"/>
                  </a:lnTo>
                  <a:lnTo>
                    <a:pt x="33451" y="22479"/>
                  </a:lnTo>
                  <a:lnTo>
                    <a:pt x="33451" y="23914"/>
                  </a:lnTo>
                  <a:lnTo>
                    <a:pt x="34632" y="23698"/>
                  </a:lnTo>
                  <a:lnTo>
                    <a:pt x="34632" y="21805"/>
                  </a:lnTo>
                  <a:close/>
                </a:path>
                <a:path w="69214" h="81279">
                  <a:moveTo>
                    <a:pt x="36106" y="45059"/>
                  </a:moveTo>
                  <a:lnTo>
                    <a:pt x="35090" y="44437"/>
                  </a:lnTo>
                  <a:lnTo>
                    <a:pt x="34620" y="44132"/>
                  </a:lnTo>
                  <a:lnTo>
                    <a:pt x="34137" y="43840"/>
                  </a:lnTo>
                  <a:lnTo>
                    <a:pt x="33743" y="43586"/>
                  </a:lnTo>
                  <a:lnTo>
                    <a:pt x="32689" y="44145"/>
                  </a:lnTo>
                  <a:lnTo>
                    <a:pt x="33223" y="44475"/>
                  </a:lnTo>
                  <a:lnTo>
                    <a:pt x="33705" y="44767"/>
                  </a:lnTo>
                  <a:lnTo>
                    <a:pt x="34175" y="45072"/>
                  </a:lnTo>
                  <a:lnTo>
                    <a:pt x="34658" y="45364"/>
                  </a:lnTo>
                  <a:lnTo>
                    <a:pt x="35052" y="45618"/>
                  </a:lnTo>
                  <a:lnTo>
                    <a:pt x="36106" y="45059"/>
                  </a:lnTo>
                  <a:close/>
                </a:path>
                <a:path w="69214" h="81279">
                  <a:moveTo>
                    <a:pt x="37414" y="35991"/>
                  </a:moveTo>
                  <a:lnTo>
                    <a:pt x="36855" y="36055"/>
                  </a:lnTo>
                  <a:lnTo>
                    <a:pt x="36601" y="36093"/>
                  </a:lnTo>
                  <a:lnTo>
                    <a:pt x="36271" y="36182"/>
                  </a:lnTo>
                  <a:lnTo>
                    <a:pt x="36131" y="36372"/>
                  </a:lnTo>
                  <a:lnTo>
                    <a:pt x="35775" y="36855"/>
                  </a:lnTo>
                  <a:lnTo>
                    <a:pt x="35471" y="37249"/>
                  </a:lnTo>
                  <a:lnTo>
                    <a:pt x="36029" y="37185"/>
                  </a:lnTo>
                  <a:lnTo>
                    <a:pt x="36283" y="37147"/>
                  </a:lnTo>
                  <a:lnTo>
                    <a:pt x="36601" y="37071"/>
                  </a:lnTo>
                  <a:lnTo>
                    <a:pt x="37287" y="36156"/>
                  </a:lnTo>
                  <a:lnTo>
                    <a:pt x="37414" y="35991"/>
                  </a:lnTo>
                  <a:close/>
                </a:path>
                <a:path w="69214" h="81279">
                  <a:moveTo>
                    <a:pt x="37642" y="56832"/>
                  </a:moveTo>
                  <a:lnTo>
                    <a:pt x="37249" y="56781"/>
                  </a:lnTo>
                  <a:lnTo>
                    <a:pt x="36868" y="56781"/>
                  </a:lnTo>
                  <a:lnTo>
                    <a:pt x="36563" y="56896"/>
                  </a:lnTo>
                  <a:lnTo>
                    <a:pt x="36360" y="57073"/>
                  </a:lnTo>
                  <a:lnTo>
                    <a:pt x="35877" y="57492"/>
                  </a:lnTo>
                  <a:lnTo>
                    <a:pt x="35407" y="57912"/>
                  </a:lnTo>
                  <a:lnTo>
                    <a:pt x="34925" y="58331"/>
                  </a:lnTo>
                  <a:lnTo>
                    <a:pt x="34709" y="58508"/>
                  </a:lnTo>
                  <a:lnTo>
                    <a:pt x="35115" y="58559"/>
                  </a:lnTo>
                  <a:lnTo>
                    <a:pt x="35483" y="58559"/>
                  </a:lnTo>
                  <a:lnTo>
                    <a:pt x="35801" y="58445"/>
                  </a:lnTo>
                  <a:lnTo>
                    <a:pt x="36474" y="57848"/>
                  </a:lnTo>
                  <a:lnTo>
                    <a:pt x="36957" y="57442"/>
                  </a:lnTo>
                  <a:lnTo>
                    <a:pt x="37439" y="57023"/>
                  </a:lnTo>
                  <a:lnTo>
                    <a:pt x="37642" y="56832"/>
                  </a:lnTo>
                  <a:close/>
                </a:path>
                <a:path w="69214" h="81279">
                  <a:moveTo>
                    <a:pt x="37884" y="39331"/>
                  </a:moveTo>
                  <a:lnTo>
                    <a:pt x="36741" y="39471"/>
                  </a:lnTo>
                  <a:lnTo>
                    <a:pt x="36550" y="39712"/>
                  </a:lnTo>
                  <a:lnTo>
                    <a:pt x="36068" y="40309"/>
                  </a:lnTo>
                  <a:lnTo>
                    <a:pt x="35598" y="40906"/>
                  </a:lnTo>
                  <a:lnTo>
                    <a:pt x="35115" y="41503"/>
                  </a:lnTo>
                  <a:lnTo>
                    <a:pt x="34861" y="41833"/>
                  </a:lnTo>
                  <a:lnTo>
                    <a:pt x="35991" y="41694"/>
                  </a:lnTo>
                  <a:lnTo>
                    <a:pt x="36195" y="41452"/>
                  </a:lnTo>
                  <a:lnTo>
                    <a:pt x="36664" y="40855"/>
                  </a:lnTo>
                  <a:lnTo>
                    <a:pt x="37630" y="39662"/>
                  </a:lnTo>
                  <a:lnTo>
                    <a:pt x="37884" y="39331"/>
                  </a:lnTo>
                  <a:close/>
                </a:path>
                <a:path w="69214" h="81279">
                  <a:moveTo>
                    <a:pt x="38252" y="28790"/>
                  </a:moveTo>
                  <a:lnTo>
                    <a:pt x="37084" y="28905"/>
                  </a:lnTo>
                  <a:lnTo>
                    <a:pt x="36918" y="29286"/>
                  </a:lnTo>
                  <a:lnTo>
                    <a:pt x="36156" y="31089"/>
                  </a:lnTo>
                  <a:lnTo>
                    <a:pt x="37325" y="30975"/>
                  </a:lnTo>
                  <a:lnTo>
                    <a:pt x="38023" y="29337"/>
                  </a:lnTo>
                  <a:lnTo>
                    <a:pt x="38252" y="28790"/>
                  </a:lnTo>
                  <a:close/>
                </a:path>
                <a:path w="69214" h="81279">
                  <a:moveTo>
                    <a:pt x="38252" y="25971"/>
                  </a:moveTo>
                  <a:lnTo>
                    <a:pt x="37973" y="25920"/>
                  </a:lnTo>
                  <a:lnTo>
                    <a:pt x="35826" y="25565"/>
                  </a:lnTo>
                  <a:lnTo>
                    <a:pt x="35572" y="25514"/>
                  </a:lnTo>
                  <a:lnTo>
                    <a:pt x="35179" y="25565"/>
                  </a:lnTo>
                  <a:lnTo>
                    <a:pt x="34848" y="25958"/>
                  </a:lnTo>
                  <a:lnTo>
                    <a:pt x="34836" y="26174"/>
                  </a:lnTo>
                  <a:lnTo>
                    <a:pt x="35115" y="26225"/>
                  </a:lnTo>
                  <a:lnTo>
                    <a:pt x="35826" y="26339"/>
                  </a:lnTo>
                  <a:lnTo>
                    <a:pt x="36550" y="26466"/>
                  </a:lnTo>
                  <a:lnTo>
                    <a:pt x="37261" y="26581"/>
                  </a:lnTo>
                  <a:lnTo>
                    <a:pt x="37528" y="26631"/>
                  </a:lnTo>
                  <a:lnTo>
                    <a:pt x="37909" y="26581"/>
                  </a:lnTo>
                  <a:lnTo>
                    <a:pt x="38100" y="26365"/>
                  </a:lnTo>
                  <a:lnTo>
                    <a:pt x="38239" y="26187"/>
                  </a:lnTo>
                  <a:lnTo>
                    <a:pt x="38252" y="25971"/>
                  </a:lnTo>
                  <a:close/>
                </a:path>
                <a:path w="69214" h="81279">
                  <a:moveTo>
                    <a:pt x="38811" y="20777"/>
                  </a:moveTo>
                  <a:lnTo>
                    <a:pt x="38163" y="19685"/>
                  </a:lnTo>
                  <a:lnTo>
                    <a:pt x="37795" y="19088"/>
                  </a:lnTo>
                  <a:lnTo>
                    <a:pt x="37185" y="18072"/>
                  </a:lnTo>
                  <a:lnTo>
                    <a:pt x="36055" y="18491"/>
                  </a:lnTo>
                  <a:lnTo>
                    <a:pt x="36360" y="18986"/>
                  </a:lnTo>
                  <a:lnTo>
                    <a:pt x="37071" y="20180"/>
                  </a:lnTo>
                  <a:lnTo>
                    <a:pt x="37439" y="20777"/>
                  </a:lnTo>
                  <a:lnTo>
                    <a:pt x="37680" y="21196"/>
                  </a:lnTo>
                  <a:lnTo>
                    <a:pt x="38811" y="20777"/>
                  </a:lnTo>
                  <a:close/>
                </a:path>
                <a:path w="69214" h="81279">
                  <a:moveTo>
                    <a:pt x="39319" y="16725"/>
                  </a:moveTo>
                  <a:lnTo>
                    <a:pt x="39154" y="15481"/>
                  </a:lnTo>
                  <a:lnTo>
                    <a:pt x="39077" y="14782"/>
                  </a:lnTo>
                  <a:lnTo>
                    <a:pt x="37884" y="15024"/>
                  </a:lnTo>
                  <a:lnTo>
                    <a:pt x="37922" y="15316"/>
                  </a:lnTo>
                  <a:lnTo>
                    <a:pt x="38125" y="16967"/>
                  </a:lnTo>
                  <a:lnTo>
                    <a:pt x="39319" y="16725"/>
                  </a:lnTo>
                  <a:close/>
                </a:path>
                <a:path w="69214" h="81279">
                  <a:moveTo>
                    <a:pt x="39547" y="22237"/>
                  </a:moveTo>
                  <a:lnTo>
                    <a:pt x="38366" y="22313"/>
                  </a:lnTo>
                  <a:lnTo>
                    <a:pt x="38138" y="22656"/>
                  </a:lnTo>
                  <a:lnTo>
                    <a:pt x="37655" y="23368"/>
                  </a:lnTo>
                  <a:lnTo>
                    <a:pt x="37426" y="23736"/>
                  </a:lnTo>
                  <a:lnTo>
                    <a:pt x="37109" y="24193"/>
                  </a:lnTo>
                  <a:lnTo>
                    <a:pt x="38303" y="24104"/>
                  </a:lnTo>
                  <a:lnTo>
                    <a:pt x="38519" y="23774"/>
                  </a:lnTo>
                  <a:lnTo>
                    <a:pt x="38760" y="23418"/>
                  </a:lnTo>
                  <a:lnTo>
                    <a:pt x="39001" y="23050"/>
                  </a:lnTo>
                  <a:lnTo>
                    <a:pt x="39547" y="22237"/>
                  </a:lnTo>
                  <a:close/>
                </a:path>
                <a:path w="69214" h="81279">
                  <a:moveTo>
                    <a:pt x="42075" y="30568"/>
                  </a:moveTo>
                  <a:lnTo>
                    <a:pt x="41744" y="30111"/>
                  </a:lnTo>
                  <a:lnTo>
                    <a:pt x="40665" y="28689"/>
                  </a:lnTo>
                  <a:lnTo>
                    <a:pt x="40373" y="28295"/>
                  </a:lnTo>
                  <a:lnTo>
                    <a:pt x="39243" y="28727"/>
                  </a:lnTo>
                  <a:lnTo>
                    <a:pt x="39585" y="29184"/>
                  </a:lnTo>
                  <a:lnTo>
                    <a:pt x="39941" y="29667"/>
                  </a:lnTo>
                  <a:lnTo>
                    <a:pt x="40957" y="31000"/>
                  </a:lnTo>
                  <a:lnTo>
                    <a:pt x="42075" y="30568"/>
                  </a:lnTo>
                  <a:close/>
                </a:path>
                <a:path w="69214" h="81279">
                  <a:moveTo>
                    <a:pt x="42189" y="16954"/>
                  </a:moveTo>
                  <a:lnTo>
                    <a:pt x="42024" y="15532"/>
                  </a:lnTo>
                  <a:lnTo>
                    <a:pt x="41973" y="14998"/>
                  </a:lnTo>
                  <a:lnTo>
                    <a:pt x="41935" y="14732"/>
                  </a:lnTo>
                  <a:lnTo>
                    <a:pt x="40754" y="14973"/>
                  </a:lnTo>
                  <a:lnTo>
                    <a:pt x="40792" y="15316"/>
                  </a:lnTo>
                  <a:lnTo>
                    <a:pt x="40855" y="15849"/>
                  </a:lnTo>
                  <a:lnTo>
                    <a:pt x="40906" y="16395"/>
                  </a:lnTo>
                  <a:lnTo>
                    <a:pt x="40970" y="16929"/>
                  </a:lnTo>
                  <a:lnTo>
                    <a:pt x="40995" y="17195"/>
                  </a:lnTo>
                  <a:lnTo>
                    <a:pt x="42189" y="16954"/>
                  </a:lnTo>
                  <a:close/>
                </a:path>
                <a:path w="69214" h="81279">
                  <a:moveTo>
                    <a:pt x="43472" y="35090"/>
                  </a:moveTo>
                  <a:lnTo>
                    <a:pt x="43180" y="34798"/>
                  </a:lnTo>
                  <a:lnTo>
                    <a:pt x="42697" y="34328"/>
                  </a:lnTo>
                  <a:lnTo>
                    <a:pt x="42227" y="33845"/>
                  </a:lnTo>
                  <a:lnTo>
                    <a:pt x="41744" y="33375"/>
                  </a:lnTo>
                  <a:lnTo>
                    <a:pt x="41465" y="33096"/>
                  </a:lnTo>
                  <a:lnTo>
                    <a:pt x="40360" y="33528"/>
                  </a:lnTo>
                  <a:lnTo>
                    <a:pt x="40652" y="33820"/>
                  </a:lnTo>
                  <a:lnTo>
                    <a:pt x="42367" y="35534"/>
                  </a:lnTo>
                  <a:lnTo>
                    <a:pt x="43472" y="35090"/>
                  </a:lnTo>
                  <a:close/>
                </a:path>
                <a:path w="69214" h="81279">
                  <a:moveTo>
                    <a:pt x="43726" y="41452"/>
                  </a:moveTo>
                  <a:lnTo>
                    <a:pt x="43383" y="41300"/>
                  </a:lnTo>
                  <a:lnTo>
                    <a:pt x="43205" y="41287"/>
                  </a:lnTo>
                  <a:lnTo>
                    <a:pt x="42913" y="41249"/>
                  </a:lnTo>
                  <a:lnTo>
                    <a:pt x="42608" y="41389"/>
                  </a:lnTo>
                  <a:lnTo>
                    <a:pt x="42430" y="41617"/>
                  </a:lnTo>
                  <a:lnTo>
                    <a:pt x="42189" y="41910"/>
                  </a:lnTo>
                  <a:lnTo>
                    <a:pt x="41529" y="42748"/>
                  </a:lnTo>
                  <a:lnTo>
                    <a:pt x="41871" y="42900"/>
                  </a:lnTo>
                  <a:lnTo>
                    <a:pt x="42049" y="42913"/>
                  </a:lnTo>
                  <a:lnTo>
                    <a:pt x="42341" y="42951"/>
                  </a:lnTo>
                  <a:lnTo>
                    <a:pt x="42646" y="42799"/>
                  </a:lnTo>
                  <a:lnTo>
                    <a:pt x="42824" y="42583"/>
                  </a:lnTo>
                  <a:lnTo>
                    <a:pt x="43535" y="41681"/>
                  </a:lnTo>
                  <a:lnTo>
                    <a:pt x="43726" y="41452"/>
                  </a:lnTo>
                  <a:close/>
                </a:path>
                <a:path w="69214" h="81279">
                  <a:moveTo>
                    <a:pt x="44030" y="23596"/>
                  </a:moveTo>
                  <a:lnTo>
                    <a:pt x="43434" y="22758"/>
                  </a:lnTo>
                  <a:lnTo>
                    <a:pt x="43345" y="22377"/>
                  </a:lnTo>
                  <a:lnTo>
                    <a:pt x="43408" y="21907"/>
                  </a:lnTo>
                  <a:lnTo>
                    <a:pt x="43497" y="21374"/>
                  </a:lnTo>
                  <a:lnTo>
                    <a:pt x="42303" y="21551"/>
                  </a:lnTo>
                  <a:lnTo>
                    <a:pt x="42227" y="22021"/>
                  </a:lnTo>
                  <a:lnTo>
                    <a:pt x="42138" y="22631"/>
                  </a:lnTo>
                  <a:lnTo>
                    <a:pt x="42265" y="23152"/>
                  </a:lnTo>
                  <a:lnTo>
                    <a:pt x="42621" y="23647"/>
                  </a:lnTo>
                  <a:lnTo>
                    <a:pt x="42900" y="24028"/>
                  </a:lnTo>
                  <a:lnTo>
                    <a:pt x="44030" y="23596"/>
                  </a:lnTo>
                  <a:close/>
                </a:path>
                <a:path w="69214" h="81279">
                  <a:moveTo>
                    <a:pt x="45554" y="26733"/>
                  </a:moveTo>
                  <a:lnTo>
                    <a:pt x="44424" y="26631"/>
                  </a:lnTo>
                  <a:lnTo>
                    <a:pt x="44119" y="27000"/>
                  </a:lnTo>
                  <a:lnTo>
                    <a:pt x="43827" y="27355"/>
                  </a:lnTo>
                  <a:lnTo>
                    <a:pt x="43522" y="27711"/>
                  </a:lnTo>
                  <a:lnTo>
                    <a:pt x="43230" y="28079"/>
                  </a:lnTo>
                  <a:lnTo>
                    <a:pt x="42760" y="28638"/>
                  </a:lnTo>
                  <a:lnTo>
                    <a:pt x="43891" y="28740"/>
                  </a:lnTo>
                  <a:lnTo>
                    <a:pt x="44196" y="28359"/>
                  </a:lnTo>
                  <a:lnTo>
                    <a:pt x="44488" y="28003"/>
                  </a:lnTo>
                  <a:lnTo>
                    <a:pt x="44792" y="27647"/>
                  </a:lnTo>
                  <a:lnTo>
                    <a:pt x="45085" y="27292"/>
                  </a:lnTo>
                  <a:lnTo>
                    <a:pt x="45554" y="26733"/>
                  </a:lnTo>
                  <a:close/>
                </a:path>
                <a:path w="69214" h="81279">
                  <a:moveTo>
                    <a:pt x="46469" y="17106"/>
                  </a:moveTo>
                  <a:lnTo>
                    <a:pt x="45326" y="16992"/>
                  </a:lnTo>
                  <a:lnTo>
                    <a:pt x="44996" y="17322"/>
                  </a:lnTo>
                  <a:lnTo>
                    <a:pt x="44754" y="17564"/>
                  </a:lnTo>
                  <a:lnTo>
                    <a:pt x="44513" y="17792"/>
                  </a:lnTo>
                  <a:lnTo>
                    <a:pt x="43764" y="18542"/>
                  </a:lnTo>
                  <a:lnTo>
                    <a:pt x="44907" y="18656"/>
                  </a:lnTo>
                  <a:lnTo>
                    <a:pt x="45720" y="17843"/>
                  </a:lnTo>
                  <a:lnTo>
                    <a:pt x="45961" y="17614"/>
                  </a:lnTo>
                  <a:lnTo>
                    <a:pt x="46469" y="17106"/>
                  </a:lnTo>
                  <a:close/>
                </a:path>
                <a:path w="69214" h="81279">
                  <a:moveTo>
                    <a:pt x="47561" y="33591"/>
                  </a:moveTo>
                  <a:lnTo>
                    <a:pt x="47485" y="33261"/>
                  </a:lnTo>
                  <a:lnTo>
                    <a:pt x="47371" y="32727"/>
                  </a:lnTo>
                  <a:lnTo>
                    <a:pt x="47244" y="32181"/>
                  </a:lnTo>
                  <a:lnTo>
                    <a:pt x="47129" y="31648"/>
                  </a:lnTo>
                  <a:lnTo>
                    <a:pt x="47053" y="31356"/>
                  </a:lnTo>
                  <a:lnTo>
                    <a:pt x="45872" y="31635"/>
                  </a:lnTo>
                  <a:lnTo>
                    <a:pt x="45948" y="31965"/>
                  </a:lnTo>
                  <a:lnTo>
                    <a:pt x="46062" y="32499"/>
                  </a:lnTo>
                  <a:lnTo>
                    <a:pt x="46189" y="33045"/>
                  </a:lnTo>
                  <a:lnTo>
                    <a:pt x="46304" y="33578"/>
                  </a:lnTo>
                  <a:lnTo>
                    <a:pt x="46380" y="33883"/>
                  </a:lnTo>
                  <a:lnTo>
                    <a:pt x="47561" y="33591"/>
                  </a:lnTo>
                  <a:close/>
                </a:path>
                <a:path w="69214" h="81279">
                  <a:moveTo>
                    <a:pt x="48107" y="13157"/>
                  </a:moveTo>
                  <a:lnTo>
                    <a:pt x="47942" y="13004"/>
                  </a:lnTo>
                  <a:lnTo>
                    <a:pt x="47688" y="13004"/>
                  </a:lnTo>
                  <a:lnTo>
                    <a:pt x="45669" y="13004"/>
                  </a:lnTo>
                  <a:lnTo>
                    <a:pt x="45224" y="13081"/>
                  </a:lnTo>
                  <a:lnTo>
                    <a:pt x="45123" y="13335"/>
                  </a:lnTo>
                  <a:lnTo>
                    <a:pt x="45034" y="13576"/>
                  </a:lnTo>
                  <a:lnTo>
                    <a:pt x="45199" y="13728"/>
                  </a:lnTo>
                  <a:lnTo>
                    <a:pt x="47472" y="13728"/>
                  </a:lnTo>
                  <a:lnTo>
                    <a:pt x="47917" y="13652"/>
                  </a:lnTo>
                  <a:lnTo>
                    <a:pt x="48018" y="13398"/>
                  </a:lnTo>
                  <a:lnTo>
                    <a:pt x="48107" y="13157"/>
                  </a:lnTo>
                  <a:close/>
                </a:path>
                <a:path w="69214" h="81279">
                  <a:moveTo>
                    <a:pt x="48412" y="24765"/>
                  </a:moveTo>
                  <a:lnTo>
                    <a:pt x="47231" y="24993"/>
                  </a:lnTo>
                  <a:lnTo>
                    <a:pt x="47231" y="25425"/>
                  </a:lnTo>
                  <a:lnTo>
                    <a:pt x="47231" y="27393"/>
                  </a:lnTo>
                  <a:lnTo>
                    <a:pt x="48412" y="27165"/>
                  </a:lnTo>
                  <a:lnTo>
                    <a:pt x="48412" y="24765"/>
                  </a:lnTo>
                  <a:close/>
                </a:path>
                <a:path w="69214" h="81279">
                  <a:moveTo>
                    <a:pt x="49110" y="11493"/>
                  </a:moveTo>
                  <a:lnTo>
                    <a:pt x="48729" y="11137"/>
                  </a:lnTo>
                  <a:lnTo>
                    <a:pt x="48158" y="10642"/>
                  </a:lnTo>
                  <a:lnTo>
                    <a:pt x="47815" y="10033"/>
                  </a:lnTo>
                  <a:lnTo>
                    <a:pt x="47688" y="9271"/>
                  </a:lnTo>
                  <a:lnTo>
                    <a:pt x="47599" y="8788"/>
                  </a:lnTo>
                  <a:lnTo>
                    <a:pt x="46418" y="9080"/>
                  </a:lnTo>
                  <a:lnTo>
                    <a:pt x="46507" y="9588"/>
                  </a:lnTo>
                  <a:lnTo>
                    <a:pt x="46647" y="10401"/>
                  </a:lnTo>
                  <a:lnTo>
                    <a:pt x="47028" y="11099"/>
                  </a:lnTo>
                  <a:lnTo>
                    <a:pt x="48006" y="11963"/>
                  </a:lnTo>
                  <a:lnTo>
                    <a:pt x="49110" y="11493"/>
                  </a:lnTo>
                  <a:close/>
                </a:path>
                <a:path w="69214" h="81279">
                  <a:moveTo>
                    <a:pt x="50038" y="6045"/>
                  </a:moveTo>
                  <a:lnTo>
                    <a:pt x="48856" y="6248"/>
                  </a:lnTo>
                  <a:lnTo>
                    <a:pt x="48793" y="6629"/>
                  </a:lnTo>
                  <a:lnTo>
                    <a:pt x="48564" y="8140"/>
                  </a:lnTo>
                  <a:lnTo>
                    <a:pt x="49745" y="7924"/>
                  </a:lnTo>
                  <a:lnTo>
                    <a:pt x="49809" y="7543"/>
                  </a:lnTo>
                  <a:lnTo>
                    <a:pt x="49961" y="6477"/>
                  </a:lnTo>
                  <a:lnTo>
                    <a:pt x="50038" y="6045"/>
                  </a:lnTo>
                  <a:close/>
                </a:path>
                <a:path w="69214" h="81279">
                  <a:moveTo>
                    <a:pt x="50101" y="20383"/>
                  </a:moveTo>
                  <a:lnTo>
                    <a:pt x="49669" y="20040"/>
                  </a:lnTo>
                  <a:lnTo>
                    <a:pt x="49263" y="20193"/>
                  </a:lnTo>
                  <a:lnTo>
                    <a:pt x="49060" y="20307"/>
                  </a:lnTo>
                  <a:lnTo>
                    <a:pt x="47447" y="21196"/>
                  </a:lnTo>
                  <a:lnTo>
                    <a:pt x="47231" y="21323"/>
                  </a:lnTo>
                  <a:lnTo>
                    <a:pt x="47167" y="21577"/>
                  </a:lnTo>
                  <a:lnTo>
                    <a:pt x="47371" y="21729"/>
                  </a:lnTo>
                  <a:lnTo>
                    <a:pt x="47586" y="21920"/>
                  </a:lnTo>
                  <a:lnTo>
                    <a:pt x="47993" y="21755"/>
                  </a:lnTo>
                  <a:lnTo>
                    <a:pt x="48742" y="21348"/>
                  </a:lnTo>
                  <a:lnTo>
                    <a:pt x="49276" y="21043"/>
                  </a:lnTo>
                  <a:lnTo>
                    <a:pt x="50038" y="20624"/>
                  </a:lnTo>
                  <a:lnTo>
                    <a:pt x="50101" y="20383"/>
                  </a:lnTo>
                  <a:close/>
                </a:path>
                <a:path w="69214" h="81279">
                  <a:moveTo>
                    <a:pt x="52031" y="23583"/>
                  </a:moveTo>
                  <a:lnTo>
                    <a:pt x="51943" y="23431"/>
                  </a:lnTo>
                  <a:lnTo>
                    <a:pt x="51701" y="22948"/>
                  </a:lnTo>
                  <a:lnTo>
                    <a:pt x="51473" y="22479"/>
                  </a:lnTo>
                  <a:lnTo>
                    <a:pt x="51231" y="21996"/>
                  </a:lnTo>
                  <a:lnTo>
                    <a:pt x="51092" y="21742"/>
                  </a:lnTo>
                  <a:lnTo>
                    <a:pt x="49974" y="22161"/>
                  </a:lnTo>
                  <a:lnTo>
                    <a:pt x="50050" y="22313"/>
                  </a:lnTo>
                  <a:lnTo>
                    <a:pt x="50292" y="22796"/>
                  </a:lnTo>
                  <a:lnTo>
                    <a:pt x="50533" y="23266"/>
                  </a:lnTo>
                  <a:lnTo>
                    <a:pt x="50901" y="24003"/>
                  </a:lnTo>
                  <a:lnTo>
                    <a:pt x="52031" y="23583"/>
                  </a:lnTo>
                  <a:close/>
                </a:path>
                <a:path w="69214" h="81279">
                  <a:moveTo>
                    <a:pt x="52070" y="26504"/>
                  </a:moveTo>
                  <a:lnTo>
                    <a:pt x="50965" y="26593"/>
                  </a:lnTo>
                  <a:lnTo>
                    <a:pt x="50825" y="26898"/>
                  </a:lnTo>
                  <a:lnTo>
                    <a:pt x="50114" y="28511"/>
                  </a:lnTo>
                  <a:lnTo>
                    <a:pt x="50025" y="28689"/>
                  </a:lnTo>
                  <a:lnTo>
                    <a:pt x="51130" y="28600"/>
                  </a:lnTo>
                  <a:lnTo>
                    <a:pt x="51752" y="27228"/>
                  </a:lnTo>
                  <a:lnTo>
                    <a:pt x="51981" y="26695"/>
                  </a:lnTo>
                  <a:lnTo>
                    <a:pt x="52070" y="26504"/>
                  </a:lnTo>
                  <a:close/>
                </a:path>
                <a:path w="69214" h="81279">
                  <a:moveTo>
                    <a:pt x="52324" y="2120"/>
                  </a:moveTo>
                  <a:lnTo>
                    <a:pt x="51904" y="1587"/>
                  </a:lnTo>
                  <a:lnTo>
                    <a:pt x="51663" y="1295"/>
                  </a:lnTo>
                  <a:lnTo>
                    <a:pt x="51422" y="990"/>
                  </a:lnTo>
                  <a:lnTo>
                    <a:pt x="51244" y="774"/>
                  </a:lnTo>
                  <a:lnTo>
                    <a:pt x="50126" y="1168"/>
                  </a:lnTo>
                  <a:lnTo>
                    <a:pt x="50317" y="1397"/>
                  </a:lnTo>
                  <a:lnTo>
                    <a:pt x="50558" y="1689"/>
                  </a:lnTo>
                  <a:lnTo>
                    <a:pt x="51206" y="2514"/>
                  </a:lnTo>
                  <a:lnTo>
                    <a:pt x="52324" y="2120"/>
                  </a:lnTo>
                  <a:close/>
                </a:path>
                <a:path w="69214" h="81279">
                  <a:moveTo>
                    <a:pt x="52590" y="11099"/>
                  </a:moveTo>
                  <a:lnTo>
                    <a:pt x="52400" y="9436"/>
                  </a:lnTo>
                  <a:lnTo>
                    <a:pt x="52349" y="8902"/>
                  </a:lnTo>
                  <a:lnTo>
                    <a:pt x="52285" y="8343"/>
                  </a:lnTo>
                  <a:lnTo>
                    <a:pt x="51104" y="8636"/>
                  </a:lnTo>
                  <a:lnTo>
                    <a:pt x="51168" y="9220"/>
                  </a:lnTo>
                  <a:lnTo>
                    <a:pt x="51231" y="9753"/>
                  </a:lnTo>
                  <a:lnTo>
                    <a:pt x="51282" y="10299"/>
                  </a:lnTo>
                  <a:lnTo>
                    <a:pt x="51409" y="11391"/>
                  </a:lnTo>
                  <a:lnTo>
                    <a:pt x="52590" y="11099"/>
                  </a:lnTo>
                  <a:close/>
                </a:path>
                <a:path w="69214" h="81279">
                  <a:moveTo>
                    <a:pt x="54178" y="14135"/>
                  </a:moveTo>
                  <a:lnTo>
                    <a:pt x="53047" y="14249"/>
                  </a:lnTo>
                  <a:lnTo>
                    <a:pt x="52844" y="14478"/>
                  </a:lnTo>
                  <a:lnTo>
                    <a:pt x="52552" y="14782"/>
                  </a:lnTo>
                  <a:lnTo>
                    <a:pt x="52463" y="15087"/>
                  </a:lnTo>
                  <a:lnTo>
                    <a:pt x="52603" y="15494"/>
                  </a:lnTo>
                  <a:lnTo>
                    <a:pt x="52717" y="15798"/>
                  </a:lnTo>
                  <a:lnTo>
                    <a:pt x="53873" y="15455"/>
                  </a:lnTo>
                  <a:lnTo>
                    <a:pt x="53784" y="15176"/>
                  </a:lnTo>
                  <a:lnTo>
                    <a:pt x="53682" y="14897"/>
                  </a:lnTo>
                  <a:lnTo>
                    <a:pt x="53695" y="14655"/>
                  </a:lnTo>
                  <a:lnTo>
                    <a:pt x="53911" y="14414"/>
                  </a:lnTo>
                  <a:lnTo>
                    <a:pt x="54178" y="14135"/>
                  </a:lnTo>
                  <a:close/>
                </a:path>
                <a:path w="69214" h="81279">
                  <a:moveTo>
                    <a:pt x="55956" y="23431"/>
                  </a:moveTo>
                  <a:lnTo>
                    <a:pt x="55905" y="23063"/>
                  </a:lnTo>
                  <a:lnTo>
                    <a:pt x="55778" y="22225"/>
                  </a:lnTo>
                  <a:lnTo>
                    <a:pt x="55727" y="21805"/>
                  </a:lnTo>
                  <a:lnTo>
                    <a:pt x="55676" y="21501"/>
                  </a:lnTo>
                  <a:lnTo>
                    <a:pt x="54495" y="21755"/>
                  </a:lnTo>
                  <a:lnTo>
                    <a:pt x="54546" y="22123"/>
                  </a:lnTo>
                  <a:lnTo>
                    <a:pt x="54673" y="22961"/>
                  </a:lnTo>
                  <a:lnTo>
                    <a:pt x="54724" y="23380"/>
                  </a:lnTo>
                  <a:lnTo>
                    <a:pt x="54775" y="23685"/>
                  </a:lnTo>
                  <a:lnTo>
                    <a:pt x="55956" y="23431"/>
                  </a:lnTo>
                  <a:close/>
                </a:path>
                <a:path w="69214" h="81279">
                  <a:moveTo>
                    <a:pt x="56489" y="3721"/>
                  </a:moveTo>
                  <a:lnTo>
                    <a:pt x="54940" y="2171"/>
                  </a:lnTo>
                  <a:lnTo>
                    <a:pt x="53835" y="2590"/>
                  </a:lnTo>
                  <a:lnTo>
                    <a:pt x="54076" y="2832"/>
                  </a:lnTo>
                  <a:lnTo>
                    <a:pt x="55397" y="4152"/>
                  </a:lnTo>
                  <a:lnTo>
                    <a:pt x="56489" y="3721"/>
                  </a:lnTo>
                  <a:close/>
                </a:path>
                <a:path w="69214" h="81279">
                  <a:moveTo>
                    <a:pt x="58178" y="7150"/>
                  </a:moveTo>
                  <a:lnTo>
                    <a:pt x="56984" y="7150"/>
                  </a:lnTo>
                  <a:lnTo>
                    <a:pt x="56730" y="7569"/>
                  </a:lnTo>
                  <a:lnTo>
                    <a:pt x="56438" y="8051"/>
                  </a:lnTo>
                  <a:lnTo>
                    <a:pt x="56134" y="8521"/>
                  </a:lnTo>
                  <a:lnTo>
                    <a:pt x="55829" y="9004"/>
                  </a:lnTo>
                  <a:lnTo>
                    <a:pt x="55499" y="9537"/>
                  </a:lnTo>
                  <a:lnTo>
                    <a:pt x="56692" y="9525"/>
                  </a:lnTo>
                  <a:lnTo>
                    <a:pt x="56959" y="9118"/>
                  </a:lnTo>
                  <a:lnTo>
                    <a:pt x="57251" y="8636"/>
                  </a:lnTo>
                  <a:lnTo>
                    <a:pt x="57556" y="8166"/>
                  </a:lnTo>
                  <a:lnTo>
                    <a:pt x="57848" y="7683"/>
                  </a:lnTo>
                  <a:lnTo>
                    <a:pt x="58178" y="7150"/>
                  </a:lnTo>
                  <a:close/>
                </a:path>
                <a:path w="69214" h="81279">
                  <a:moveTo>
                    <a:pt x="58458" y="1968"/>
                  </a:moveTo>
                  <a:lnTo>
                    <a:pt x="57150" y="431"/>
                  </a:lnTo>
                  <a:lnTo>
                    <a:pt x="56921" y="177"/>
                  </a:lnTo>
                  <a:lnTo>
                    <a:pt x="55803" y="584"/>
                  </a:lnTo>
                  <a:lnTo>
                    <a:pt x="56045" y="863"/>
                  </a:lnTo>
                  <a:lnTo>
                    <a:pt x="56756" y="1701"/>
                  </a:lnTo>
                  <a:lnTo>
                    <a:pt x="57124" y="2120"/>
                  </a:lnTo>
                  <a:lnTo>
                    <a:pt x="57340" y="2374"/>
                  </a:lnTo>
                  <a:lnTo>
                    <a:pt x="58458" y="1968"/>
                  </a:lnTo>
                  <a:close/>
                </a:path>
                <a:path w="69214" h="81279">
                  <a:moveTo>
                    <a:pt x="58483" y="18224"/>
                  </a:moveTo>
                  <a:lnTo>
                    <a:pt x="58280" y="16852"/>
                  </a:lnTo>
                  <a:lnTo>
                    <a:pt x="58229" y="16433"/>
                  </a:lnTo>
                  <a:lnTo>
                    <a:pt x="58153" y="15925"/>
                  </a:lnTo>
                  <a:lnTo>
                    <a:pt x="56972" y="16217"/>
                  </a:lnTo>
                  <a:lnTo>
                    <a:pt x="57048" y="16751"/>
                  </a:lnTo>
                  <a:lnTo>
                    <a:pt x="57111" y="17170"/>
                  </a:lnTo>
                  <a:lnTo>
                    <a:pt x="57162" y="17589"/>
                  </a:lnTo>
                  <a:lnTo>
                    <a:pt x="57302" y="18503"/>
                  </a:lnTo>
                  <a:lnTo>
                    <a:pt x="58483" y="18224"/>
                  </a:lnTo>
                  <a:close/>
                </a:path>
                <a:path w="69214" h="81279">
                  <a:moveTo>
                    <a:pt x="58508" y="12890"/>
                  </a:moveTo>
                  <a:lnTo>
                    <a:pt x="58153" y="12763"/>
                  </a:lnTo>
                  <a:lnTo>
                    <a:pt x="56261" y="12141"/>
                  </a:lnTo>
                  <a:lnTo>
                    <a:pt x="55219" y="12585"/>
                  </a:lnTo>
                  <a:lnTo>
                    <a:pt x="55575" y="12700"/>
                  </a:lnTo>
                  <a:lnTo>
                    <a:pt x="57454" y="13322"/>
                  </a:lnTo>
                  <a:lnTo>
                    <a:pt x="58508" y="12890"/>
                  </a:lnTo>
                  <a:close/>
                </a:path>
                <a:path w="69214" h="81279">
                  <a:moveTo>
                    <a:pt x="60007" y="4546"/>
                  </a:moveTo>
                  <a:lnTo>
                    <a:pt x="59829" y="4406"/>
                  </a:lnTo>
                  <a:lnTo>
                    <a:pt x="59105" y="3873"/>
                  </a:lnTo>
                  <a:lnTo>
                    <a:pt x="58839" y="3670"/>
                  </a:lnTo>
                  <a:lnTo>
                    <a:pt x="57810" y="4140"/>
                  </a:lnTo>
                  <a:lnTo>
                    <a:pt x="58000" y="4279"/>
                  </a:lnTo>
                  <a:lnTo>
                    <a:pt x="58483" y="4635"/>
                  </a:lnTo>
                  <a:lnTo>
                    <a:pt x="58978" y="5016"/>
                  </a:lnTo>
                  <a:lnTo>
                    <a:pt x="60007" y="4546"/>
                  </a:lnTo>
                  <a:close/>
                </a:path>
                <a:path w="69214" h="81279">
                  <a:moveTo>
                    <a:pt x="61112" y="0"/>
                  </a:moveTo>
                  <a:lnTo>
                    <a:pt x="59931" y="165"/>
                  </a:lnTo>
                  <a:lnTo>
                    <a:pt x="59817" y="558"/>
                  </a:lnTo>
                  <a:lnTo>
                    <a:pt x="59690" y="977"/>
                  </a:lnTo>
                  <a:lnTo>
                    <a:pt x="59575" y="1397"/>
                  </a:lnTo>
                  <a:lnTo>
                    <a:pt x="59321" y="2222"/>
                  </a:lnTo>
                  <a:lnTo>
                    <a:pt x="60502" y="2057"/>
                  </a:lnTo>
                  <a:lnTo>
                    <a:pt x="60629" y="1663"/>
                  </a:lnTo>
                  <a:lnTo>
                    <a:pt x="60744" y="1244"/>
                  </a:lnTo>
                  <a:lnTo>
                    <a:pt x="60998" y="406"/>
                  </a:lnTo>
                  <a:lnTo>
                    <a:pt x="61112" y="0"/>
                  </a:lnTo>
                  <a:close/>
                </a:path>
                <a:path w="69214" h="81279">
                  <a:moveTo>
                    <a:pt x="62471" y="10718"/>
                  </a:moveTo>
                  <a:lnTo>
                    <a:pt x="60350" y="10922"/>
                  </a:lnTo>
                  <a:lnTo>
                    <a:pt x="59690" y="10972"/>
                  </a:lnTo>
                  <a:lnTo>
                    <a:pt x="59042" y="11036"/>
                  </a:lnTo>
                  <a:lnTo>
                    <a:pt x="58788" y="11899"/>
                  </a:lnTo>
                  <a:lnTo>
                    <a:pt x="59588" y="11823"/>
                  </a:lnTo>
                  <a:lnTo>
                    <a:pt x="60248" y="11760"/>
                  </a:lnTo>
                  <a:lnTo>
                    <a:pt x="60896" y="11709"/>
                  </a:lnTo>
                  <a:lnTo>
                    <a:pt x="62217" y="11582"/>
                  </a:lnTo>
                  <a:lnTo>
                    <a:pt x="62471" y="10718"/>
                  </a:lnTo>
                  <a:close/>
                </a:path>
                <a:path w="69214" h="81279">
                  <a:moveTo>
                    <a:pt x="62992" y="2057"/>
                  </a:moveTo>
                  <a:lnTo>
                    <a:pt x="62877" y="1879"/>
                  </a:lnTo>
                  <a:lnTo>
                    <a:pt x="62763" y="1714"/>
                  </a:lnTo>
                  <a:lnTo>
                    <a:pt x="62242" y="1892"/>
                  </a:lnTo>
                  <a:lnTo>
                    <a:pt x="62115" y="1930"/>
                  </a:lnTo>
                  <a:lnTo>
                    <a:pt x="60502" y="2463"/>
                  </a:lnTo>
                  <a:lnTo>
                    <a:pt x="60045" y="2654"/>
                  </a:lnTo>
                  <a:lnTo>
                    <a:pt x="60159" y="2832"/>
                  </a:lnTo>
                  <a:lnTo>
                    <a:pt x="60274" y="2997"/>
                  </a:lnTo>
                  <a:lnTo>
                    <a:pt x="60921" y="2781"/>
                  </a:lnTo>
                  <a:lnTo>
                    <a:pt x="61455" y="2590"/>
                  </a:lnTo>
                  <a:lnTo>
                    <a:pt x="62534" y="2235"/>
                  </a:lnTo>
                  <a:lnTo>
                    <a:pt x="62661" y="2197"/>
                  </a:lnTo>
                  <a:lnTo>
                    <a:pt x="62992" y="2057"/>
                  </a:lnTo>
                  <a:close/>
                </a:path>
                <a:path w="69214" h="81279">
                  <a:moveTo>
                    <a:pt x="63106" y="4140"/>
                  </a:moveTo>
                  <a:lnTo>
                    <a:pt x="61937" y="4343"/>
                  </a:lnTo>
                  <a:lnTo>
                    <a:pt x="61874" y="4673"/>
                  </a:lnTo>
                  <a:lnTo>
                    <a:pt x="61823" y="4978"/>
                  </a:lnTo>
                  <a:lnTo>
                    <a:pt x="61760" y="5270"/>
                  </a:lnTo>
                  <a:lnTo>
                    <a:pt x="61709" y="5575"/>
                  </a:lnTo>
                  <a:lnTo>
                    <a:pt x="61645" y="5918"/>
                  </a:lnTo>
                  <a:lnTo>
                    <a:pt x="62814" y="5727"/>
                  </a:lnTo>
                  <a:lnTo>
                    <a:pt x="62928" y="5092"/>
                  </a:lnTo>
                  <a:lnTo>
                    <a:pt x="62992" y="4787"/>
                  </a:lnTo>
                  <a:lnTo>
                    <a:pt x="63106" y="4140"/>
                  </a:lnTo>
                  <a:close/>
                </a:path>
                <a:path w="69214" h="81279">
                  <a:moveTo>
                    <a:pt x="63715" y="15976"/>
                  </a:moveTo>
                  <a:lnTo>
                    <a:pt x="59740" y="15976"/>
                  </a:lnTo>
                  <a:lnTo>
                    <a:pt x="59499" y="16827"/>
                  </a:lnTo>
                  <a:lnTo>
                    <a:pt x="60299" y="16827"/>
                  </a:lnTo>
                  <a:lnTo>
                    <a:pt x="63474" y="16827"/>
                  </a:lnTo>
                  <a:lnTo>
                    <a:pt x="63715" y="15976"/>
                  </a:lnTo>
                  <a:close/>
                </a:path>
                <a:path w="69214" h="81279">
                  <a:moveTo>
                    <a:pt x="65862" y="14046"/>
                  </a:moveTo>
                  <a:lnTo>
                    <a:pt x="65201" y="13906"/>
                  </a:lnTo>
                  <a:lnTo>
                    <a:pt x="64604" y="13792"/>
                  </a:lnTo>
                  <a:lnTo>
                    <a:pt x="64008" y="13665"/>
                  </a:lnTo>
                  <a:lnTo>
                    <a:pt x="63030" y="13474"/>
                  </a:lnTo>
                  <a:lnTo>
                    <a:pt x="62026" y="14046"/>
                  </a:lnTo>
                  <a:lnTo>
                    <a:pt x="62687" y="14185"/>
                  </a:lnTo>
                  <a:lnTo>
                    <a:pt x="63284" y="14312"/>
                  </a:lnTo>
                  <a:lnTo>
                    <a:pt x="63881" y="14427"/>
                  </a:lnTo>
                  <a:lnTo>
                    <a:pt x="64846" y="14630"/>
                  </a:lnTo>
                  <a:lnTo>
                    <a:pt x="65862" y="14046"/>
                  </a:lnTo>
                  <a:close/>
                </a:path>
                <a:path w="69214" h="81279">
                  <a:moveTo>
                    <a:pt x="67081" y="3556"/>
                  </a:moveTo>
                  <a:lnTo>
                    <a:pt x="66040" y="3492"/>
                  </a:lnTo>
                  <a:lnTo>
                    <a:pt x="65709" y="3708"/>
                  </a:lnTo>
                  <a:lnTo>
                    <a:pt x="64757" y="4305"/>
                  </a:lnTo>
                  <a:lnTo>
                    <a:pt x="64287" y="4610"/>
                  </a:lnTo>
                  <a:lnTo>
                    <a:pt x="63614" y="5029"/>
                  </a:lnTo>
                  <a:lnTo>
                    <a:pt x="64655" y="5092"/>
                  </a:lnTo>
                  <a:lnTo>
                    <a:pt x="64985" y="4876"/>
                  </a:lnTo>
                  <a:lnTo>
                    <a:pt x="67081" y="3556"/>
                  </a:lnTo>
                  <a:close/>
                </a:path>
                <a:path w="69214" h="81279">
                  <a:moveTo>
                    <a:pt x="68694" y="6705"/>
                  </a:moveTo>
                  <a:lnTo>
                    <a:pt x="68529" y="6578"/>
                  </a:lnTo>
                  <a:lnTo>
                    <a:pt x="66090" y="6578"/>
                  </a:lnTo>
                  <a:lnTo>
                    <a:pt x="65633" y="6654"/>
                  </a:lnTo>
                  <a:lnTo>
                    <a:pt x="65544" y="6896"/>
                  </a:lnTo>
                  <a:lnTo>
                    <a:pt x="65443" y="7137"/>
                  </a:lnTo>
                  <a:lnTo>
                    <a:pt x="65620" y="7264"/>
                  </a:lnTo>
                  <a:lnTo>
                    <a:pt x="65862" y="7264"/>
                  </a:lnTo>
                  <a:lnTo>
                    <a:pt x="68059" y="7264"/>
                  </a:lnTo>
                  <a:lnTo>
                    <a:pt x="68516" y="7188"/>
                  </a:lnTo>
                  <a:lnTo>
                    <a:pt x="68605" y="6934"/>
                  </a:lnTo>
                  <a:lnTo>
                    <a:pt x="68694" y="6705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0" name="object 2710" descr=""/>
            <p:cNvSpPr/>
            <p:nvPr/>
          </p:nvSpPr>
          <p:spPr>
            <a:xfrm>
              <a:off x="2257958" y="5669151"/>
              <a:ext cx="28575" cy="20955"/>
            </a:xfrm>
            <a:custGeom>
              <a:avLst/>
              <a:gdLst/>
              <a:ahLst/>
              <a:cxnLst/>
              <a:rect l="l" t="t" r="r" b="b"/>
              <a:pathLst>
                <a:path w="28575" h="20954">
                  <a:moveTo>
                    <a:pt x="2882" y="8813"/>
                  </a:moveTo>
                  <a:lnTo>
                    <a:pt x="1841" y="8242"/>
                  </a:lnTo>
                  <a:lnTo>
                    <a:pt x="1536" y="7912"/>
                  </a:lnTo>
                  <a:lnTo>
                    <a:pt x="1371" y="7416"/>
                  </a:lnTo>
                  <a:lnTo>
                    <a:pt x="1181" y="6870"/>
                  </a:lnTo>
                  <a:lnTo>
                    <a:pt x="0" y="7188"/>
                  </a:lnTo>
                  <a:lnTo>
                    <a:pt x="190" y="7734"/>
                  </a:lnTo>
                  <a:lnTo>
                    <a:pt x="406" y="8369"/>
                  </a:lnTo>
                  <a:lnTo>
                    <a:pt x="800" y="8851"/>
                  </a:lnTo>
                  <a:lnTo>
                    <a:pt x="1854" y="9436"/>
                  </a:lnTo>
                  <a:lnTo>
                    <a:pt x="2882" y="8813"/>
                  </a:lnTo>
                  <a:close/>
                </a:path>
                <a:path w="28575" h="20954">
                  <a:moveTo>
                    <a:pt x="3860" y="4533"/>
                  </a:moveTo>
                  <a:lnTo>
                    <a:pt x="3708" y="4432"/>
                  </a:lnTo>
                  <a:lnTo>
                    <a:pt x="2260" y="3390"/>
                  </a:lnTo>
                  <a:lnTo>
                    <a:pt x="1524" y="2870"/>
                  </a:lnTo>
                  <a:lnTo>
                    <a:pt x="1270" y="2679"/>
                  </a:lnTo>
                  <a:lnTo>
                    <a:pt x="279" y="3162"/>
                  </a:lnTo>
                  <a:lnTo>
                    <a:pt x="419" y="3263"/>
                  </a:lnTo>
                  <a:lnTo>
                    <a:pt x="1143" y="3784"/>
                  </a:lnTo>
                  <a:lnTo>
                    <a:pt x="1879" y="4305"/>
                  </a:lnTo>
                  <a:lnTo>
                    <a:pt x="2603" y="4826"/>
                  </a:lnTo>
                  <a:lnTo>
                    <a:pt x="2857" y="5016"/>
                  </a:lnTo>
                  <a:lnTo>
                    <a:pt x="3860" y="4533"/>
                  </a:lnTo>
                  <a:close/>
                </a:path>
                <a:path w="28575" h="20954">
                  <a:moveTo>
                    <a:pt x="6350" y="1028"/>
                  </a:moveTo>
                  <a:lnTo>
                    <a:pt x="3810" y="0"/>
                  </a:lnTo>
                  <a:lnTo>
                    <a:pt x="2743" y="469"/>
                  </a:lnTo>
                  <a:lnTo>
                    <a:pt x="3175" y="647"/>
                  </a:lnTo>
                  <a:lnTo>
                    <a:pt x="5270" y="1498"/>
                  </a:lnTo>
                  <a:lnTo>
                    <a:pt x="6350" y="1028"/>
                  </a:lnTo>
                  <a:close/>
                </a:path>
                <a:path w="28575" h="20954">
                  <a:moveTo>
                    <a:pt x="6985" y="14097"/>
                  </a:moveTo>
                  <a:lnTo>
                    <a:pt x="3860" y="14097"/>
                  </a:lnTo>
                  <a:lnTo>
                    <a:pt x="2959" y="14655"/>
                  </a:lnTo>
                  <a:lnTo>
                    <a:pt x="3746" y="14655"/>
                  </a:lnTo>
                  <a:lnTo>
                    <a:pt x="6096" y="14655"/>
                  </a:lnTo>
                  <a:lnTo>
                    <a:pt x="6985" y="14097"/>
                  </a:lnTo>
                  <a:close/>
                </a:path>
                <a:path w="28575" h="20954">
                  <a:moveTo>
                    <a:pt x="19862" y="18808"/>
                  </a:moveTo>
                  <a:lnTo>
                    <a:pt x="18923" y="18389"/>
                  </a:lnTo>
                  <a:lnTo>
                    <a:pt x="18453" y="18757"/>
                  </a:lnTo>
                  <a:lnTo>
                    <a:pt x="18161" y="18999"/>
                  </a:lnTo>
                  <a:lnTo>
                    <a:pt x="17564" y="19469"/>
                  </a:lnTo>
                  <a:lnTo>
                    <a:pt x="16929" y="19977"/>
                  </a:lnTo>
                  <a:lnTo>
                    <a:pt x="17881" y="20396"/>
                  </a:lnTo>
                  <a:lnTo>
                    <a:pt x="18643" y="19786"/>
                  </a:lnTo>
                  <a:lnTo>
                    <a:pt x="18935" y="19545"/>
                  </a:lnTo>
                  <a:lnTo>
                    <a:pt x="19862" y="18808"/>
                  </a:lnTo>
                  <a:close/>
                </a:path>
                <a:path w="28575" h="20954">
                  <a:moveTo>
                    <a:pt x="21018" y="6972"/>
                  </a:moveTo>
                  <a:lnTo>
                    <a:pt x="19824" y="7112"/>
                  </a:lnTo>
                  <a:lnTo>
                    <a:pt x="19685" y="7620"/>
                  </a:lnTo>
                  <a:lnTo>
                    <a:pt x="19456" y="8585"/>
                  </a:lnTo>
                  <a:lnTo>
                    <a:pt x="19329" y="9055"/>
                  </a:lnTo>
                  <a:lnTo>
                    <a:pt x="19189" y="9613"/>
                  </a:lnTo>
                  <a:lnTo>
                    <a:pt x="20396" y="9486"/>
                  </a:lnTo>
                  <a:lnTo>
                    <a:pt x="20523" y="8966"/>
                  </a:lnTo>
                  <a:lnTo>
                    <a:pt x="20637" y="8483"/>
                  </a:lnTo>
                  <a:lnTo>
                    <a:pt x="20764" y="8013"/>
                  </a:lnTo>
                  <a:lnTo>
                    <a:pt x="20878" y="7531"/>
                  </a:lnTo>
                  <a:lnTo>
                    <a:pt x="21018" y="6972"/>
                  </a:lnTo>
                  <a:close/>
                </a:path>
                <a:path w="28575" h="20954">
                  <a:moveTo>
                    <a:pt x="21348" y="2692"/>
                  </a:moveTo>
                  <a:lnTo>
                    <a:pt x="21005" y="2692"/>
                  </a:lnTo>
                  <a:lnTo>
                    <a:pt x="20662" y="2717"/>
                  </a:lnTo>
                  <a:lnTo>
                    <a:pt x="20281" y="2806"/>
                  </a:lnTo>
                  <a:lnTo>
                    <a:pt x="19151" y="3937"/>
                  </a:lnTo>
                  <a:lnTo>
                    <a:pt x="18669" y="4406"/>
                  </a:lnTo>
                  <a:lnTo>
                    <a:pt x="18491" y="4597"/>
                  </a:lnTo>
                  <a:lnTo>
                    <a:pt x="18948" y="4584"/>
                  </a:lnTo>
                  <a:lnTo>
                    <a:pt x="19177" y="4572"/>
                  </a:lnTo>
                  <a:lnTo>
                    <a:pt x="19558" y="4483"/>
                  </a:lnTo>
                  <a:lnTo>
                    <a:pt x="19735" y="4305"/>
                  </a:lnTo>
                  <a:lnTo>
                    <a:pt x="21348" y="2692"/>
                  </a:lnTo>
                  <a:close/>
                </a:path>
                <a:path w="28575" h="20954">
                  <a:moveTo>
                    <a:pt x="23749" y="18694"/>
                  </a:moveTo>
                  <a:lnTo>
                    <a:pt x="23075" y="17843"/>
                  </a:lnTo>
                  <a:lnTo>
                    <a:pt x="22834" y="17551"/>
                  </a:lnTo>
                  <a:lnTo>
                    <a:pt x="22656" y="17310"/>
                  </a:lnTo>
                  <a:lnTo>
                    <a:pt x="21539" y="17716"/>
                  </a:lnTo>
                  <a:lnTo>
                    <a:pt x="21729" y="17957"/>
                  </a:lnTo>
                  <a:lnTo>
                    <a:pt x="21971" y="18249"/>
                  </a:lnTo>
                  <a:lnTo>
                    <a:pt x="22199" y="18554"/>
                  </a:lnTo>
                  <a:lnTo>
                    <a:pt x="22440" y="18859"/>
                  </a:lnTo>
                  <a:lnTo>
                    <a:pt x="22631" y="19088"/>
                  </a:lnTo>
                  <a:lnTo>
                    <a:pt x="23749" y="18694"/>
                  </a:lnTo>
                  <a:close/>
                </a:path>
                <a:path w="28575" h="20954">
                  <a:moveTo>
                    <a:pt x="25082" y="11569"/>
                  </a:moveTo>
                  <a:lnTo>
                    <a:pt x="24269" y="11620"/>
                  </a:lnTo>
                  <a:lnTo>
                    <a:pt x="23329" y="11671"/>
                  </a:lnTo>
                  <a:lnTo>
                    <a:pt x="22466" y="11976"/>
                  </a:lnTo>
                  <a:lnTo>
                    <a:pt x="21678" y="12496"/>
                  </a:lnTo>
                  <a:lnTo>
                    <a:pt x="21463" y="12649"/>
                  </a:lnTo>
                  <a:lnTo>
                    <a:pt x="21412" y="12928"/>
                  </a:lnTo>
                  <a:lnTo>
                    <a:pt x="21628" y="13106"/>
                  </a:lnTo>
                  <a:lnTo>
                    <a:pt x="21856" y="13309"/>
                  </a:lnTo>
                  <a:lnTo>
                    <a:pt x="22250" y="13182"/>
                  </a:lnTo>
                  <a:lnTo>
                    <a:pt x="22466" y="13042"/>
                  </a:lnTo>
                  <a:lnTo>
                    <a:pt x="22999" y="12687"/>
                  </a:lnTo>
                  <a:lnTo>
                    <a:pt x="23545" y="12522"/>
                  </a:lnTo>
                  <a:lnTo>
                    <a:pt x="24841" y="12446"/>
                  </a:lnTo>
                  <a:lnTo>
                    <a:pt x="25082" y="11569"/>
                  </a:lnTo>
                  <a:close/>
                </a:path>
                <a:path w="28575" h="20954">
                  <a:moveTo>
                    <a:pt x="25768" y="6896"/>
                  </a:moveTo>
                  <a:lnTo>
                    <a:pt x="25641" y="6515"/>
                  </a:lnTo>
                  <a:lnTo>
                    <a:pt x="25184" y="6629"/>
                  </a:lnTo>
                  <a:lnTo>
                    <a:pt x="25057" y="6654"/>
                  </a:lnTo>
                  <a:lnTo>
                    <a:pt x="22910" y="7188"/>
                  </a:lnTo>
                  <a:lnTo>
                    <a:pt x="22313" y="7366"/>
                  </a:lnTo>
                  <a:lnTo>
                    <a:pt x="22377" y="7556"/>
                  </a:lnTo>
                  <a:lnTo>
                    <a:pt x="22453" y="7747"/>
                  </a:lnTo>
                  <a:lnTo>
                    <a:pt x="23025" y="7607"/>
                  </a:lnTo>
                  <a:lnTo>
                    <a:pt x="25285" y="7048"/>
                  </a:lnTo>
                  <a:lnTo>
                    <a:pt x="25768" y="6896"/>
                  </a:lnTo>
                  <a:close/>
                </a:path>
                <a:path w="28575" h="20954">
                  <a:moveTo>
                    <a:pt x="26835" y="8547"/>
                  </a:moveTo>
                  <a:lnTo>
                    <a:pt x="26682" y="8432"/>
                  </a:lnTo>
                  <a:lnTo>
                    <a:pt x="26530" y="8305"/>
                  </a:lnTo>
                  <a:lnTo>
                    <a:pt x="25996" y="8521"/>
                  </a:lnTo>
                  <a:lnTo>
                    <a:pt x="25857" y="8585"/>
                  </a:lnTo>
                  <a:lnTo>
                    <a:pt x="24422" y="9194"/>
                  </a:lnTo>
                  <a:lnTo>
                    <a:pt x="24295" y="9283"/>
                  </a:lnTo>
                  <a:lnTo>
                    <a:pt x="24447" y="9410"/>
                  </a:lnTo>
                  <a:lnTo>
                    <a:pt x="24612" y="9525"/>
                  </a:lnTo>
                  <a:lnTo>
                    <a:pt x="25133" y="9309"/>
                  </a:lnTo>
                  <a:lnTo>
                    <a:pt x="25273" y="9245"/>
                  </a:lnTo>
                  <a:lnTo>
                    <a:pt x="26708" y="8636"/>
                  </a:lnTo>
                  <a:lnTo>
                    <a:pt x="26835" y="8547"/>
                  </a:lnTo>
                  <a:close/>
                </a:path>
                <a:path w="28575" h="20954">
                  <a:moveTo>
                    <a:pt x="28105" y="12725"/>
                  </a:moveTo>
                  <a:lnTo>
                    <a:pt x="27305" y="12827"/>
                  </a:lnTo>
                  <a:lnTo>
                    <a:pt x="26187" y="12966"/>
                  </a:lnTo>
                  <a:lnTo>
                    <a:pt x="25247" y="13423"/>
                  </a:lnTo>
                  <a:lnTo>
                    <a:pt x="24257" y="14427"/>
                  </a:lnTo>
                  <a:lnTo>
                    <a:pt x="24384" y="14706"/>
                  </a:lnTo>
                  <a:lnTo>
                    <a:pt x="24904" y="14935"/>
                  </a:lnTo>
                  <a:lnTo>
                    <a:pt x="25247" y="14782"/>
                  </a:lnTo>
                  <a:lnTo>
                    <a:pt x="25933" y="14097"/>
                  </a:lnTo>
                  <a:lnTo>
                    <a:pt x="26530" y="13792"/>
                  </a:lnTo>
                  <a:lnTo>
                    <a:pt x="27203" y="13703"/>
                  </a:lnTo>
                  <a:lnTo>
                    <a:pt x="27863" y="13627"/>
                  </a:lnTo>
                  <a:lnTo>
                    <a:pt x="28105" y="12725"/>
                  </a:lnTo>
                  <a:close/>
                </a:path>
                <a:path w="28575" h="20954">
                  <a:moveTo>
                    <a:pt x="28498" y="17526"/>
                  </a:moveTo>
                  <a:lnTo>
                    <a:pt x="28092" y="17360"/>
                  </a:lnTo>
                  <a:lnTo>
                    <a:pt x="27025" y="16878"/>
                  </a:lnTo>
                  <a:lnTo>
                    <a:pt x="26200" y="16510"/>
                  </a:lnTo>
                  <a:lnTo>
                    <a:pt x="25133" y="16954"/>
                  </a:lnTo>
                  <a:lnTo>
                    <a:pt x="25527" y="17132"/>
                  </a:lnTo>
                  <a:lnTo>
                    <a:pt x="26606" y="17614"/>
                  </a:lnTo>
                  <a:lnTo>
                    <a:pt x="27139" y="17843"/>
                  </a:lnTo>
                  <a:lnTo>
                    <a:pt x="27419" y="17970"/>
                  </a:lnTo>
                  <a:lnTo>
                    <a:pt x="28498" y="17526"/>
                  </a:lnTo>
                  <a:close/>
                </a:path>
              </a:pathLst>
            </a:custGeom>
            <a:solidFill>
              <a:srgbClr val="CEA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1" name="object 2711" descr=""/>
            <p:cNvSpPr/>
            <p:nvPr/>
          </p:nvSpPr>
          <p:spPr>
            <a:xfrm>
              <a:off x="2259025" y="5606731"/>
              <a:ext cx="72390" cy="81280"/>
            </a:xfrm>
            <a:custGeom>
              <a:avLst/>
              <a:gdLst/>
              <a:ahLst/>
              <a:cxnLst/>
              <a:rect l="l" t="t" r="r" b="b"/>
              <a:pathLst>
                <a:path w="72389" h="81279">
                  <a:moveTo>
                    <a:pt x="2463" y="74676"/>
                  </a:moveTo>
                  <a:lnTo>
                    <a:pt x="1333" y="74815"/>
                  </a:lnTo>
                  <a:lnTo>
                    <a:pt x="1143" y="75044"/>
                  </a:lnTo>
                  <a:lnTo>
                    <a:pt x="850" y="75399"/>
                  </a:lnTo>
                  <a:lnTo>
                    <a:pt x="546" y="75755"/>
                  </a:lnTo>
                  <a:lnTo>
                    <a:pt x="254" y="76123"/>
                  </a:lnTo>
                  <a:lnTo>
                    <a:pt x="0" y="76415"/>
                  </a:lnTo>
                  <a:lnTo>
                    <a:pt x="1130" y="76276"/>
                  </a:lnTo>
                  <a:lnTo>
                    <a:pt x="1612" y="75692"/>
                  </a:lnTo>
                  <a:lnTo>
                    <a:pt x="1917" y="75336"/>
                  </a:lnTo>
                  <a:lnTo>
                    <a:pt x="2209" y="74968"/>
                  </a:lnTo>
                  <a:lnTo>
                    <a:pt x="2463" y="74676"/>
                  </a:lnTo>
                  <a:close/>
                </a:path>
                <a:path w="72389" h="81279">
                  <a:moveTo>
                    <a:pt x="4787" y="69672"/>
                  </a:moveTo>
                  <a:lnTo>
                    <a:pt x="4470" y="69557"/>
                  </a:lnTo>
                  <a:lnTo>
                    <a:pt x="4241" y="69596"/>
                  </a:lnTo>
                  <a:lnTo>
                    <a:pt x="3352" y="69748"/>
                  </a:lnTo>
                  <a:lnTo>
                    <a:pt x="2603" y="70180"/>
                  </a:lnTo>
                  <a:lnTo>
                    <a:pt x="1917" y="71589"/>
                  </a:lnTo>
                  <a:lnTo>
                    <a:pt x="3098" y="71539"/>
                  </a:lnTo>
                  <a:lnTo>
                    <a:pt x="3302" y="71120"/>
                  </a:lnTo>
                  <a:lnTo>
                    <a:pt x="3479" y="70777"/>
                  </a:lnTo>
                  <a:lnTo>
                    <a:pt x="3708" y="70459"/>
                  </a:lnTo>
                  <a:lnTo>
                    <a:pt x="4114" y="70383"/>
                  </a:lnTo>
                  <a:lnTo>
                    <a:pt x="4343" y="70345"/>
                  </a:lnTo>
                  <a:lnTo>
                    <a:pt x="4762" y="70231"/>
                  </a:lnTo>
                  <a:lnTo>
                    <a:pt x="4787" y="69672"/>
                  </a:lnTo>
                  <a:close/>
                </a:path>
                <a:path w="72389" h="81279">
                  <a:moveTo>
                    <a:pt x="8699" y="74053"/>
                  </a:moveTo>
                  <a:lnTo>
                    <a:pt x="7556" y="74028"/>
                  </a:lnTo>
                  <a:lnTo>
                    <a:pt x="7251" y="74320"/>
                  </a:lnTo>
                  <a:lnTo>
                    <a:pt x="5689" y="75882"/>
                  </a:lnTo>
                  <a:lnTo>
                    <a:pt x="6832" y="75920"/>
                  </a:lnTo>
                  <a:lnTo>
                    <a:pt x="8699" y="74053"/>
                  </a:lnTo>
                  <a:close/>
                </a:path>
                <a:path w="72389" h="81279">
                  <a:moveTo>
                    <a:pt x="10706" y="80784"/>
                  </a:moveTo>
                  <a:lnTo>
                    <a:pt x="10452" y="80518"/>
                  </a:lnTo>
                  <a:lnTo>
                    <a:pt x="9131" y="79197"/>
                  </a:lnTo>
                  <a:lnTo>
                    <a:pt x="8026" y="79629"/>
                  </a:lnTo>
                  <a:lnTo>
                    <a:pt x="8280" y="79883"/>
                  </a:lnTo>
                  <a:lnTo>
                    <a:pt x="9613" y="81216"/>
                  </a:lnTo>
                  <a:lnTo>
                    <a:pt x="10706" y="80784"/>
                  </a:lnTo>
                  <a:close/>
                </a:path>
                <a:path w="72389" h="81279">
                  <a:moveTo>
                    <a:pt x="13449" y="63906"/>
                  </a:moveTo>
                  <a:lnTo>
                    <a:pt x="12877" y="62915"/>
                  </a:lnTo>
                  <a:lnTo>
                    <a:pt x="12649" y="62496"/>
                  </a:lnTo>
                  <a:lnTo>
                    <a:pt x="12484" y="62217"/>
                  </a:lnTo>
                  <a:lnTo>
                    <a:pt x="11379" y="62649"/>
                  </a:lnTo>
                  <a:lnTo>
                    <a:pt x="11468" y="62814"/>
                  </a:lnTo>
                  <a:lnTo>
                    <a:pt x="11950" y="63652"/>
                  </a:lnTo>
                  <a:lnTo>
                    <a:pt x="12179" y="64071"/>
                  </a:lnTo>
                  <a:lnTo>
                    <a:pt x="12344" y="64350"/>
                  </a:lnTo>
                  <a:lnTo>
                    <a:pt x="13449" y="63906"/>
                  </a:lnTo>
                  <a:close/>
                </a:path>
                <a:path w="72389" h="81279">
                  <a:moveTo>
                    <a:pt x="14541" y="73507"/>
                  </a:moveTo>
                  <a:lnTo>
                    <a:pt x="14401" y="73329"/>
                  </a:lnTo>
                  <a:lnTo>
                    <a:pt x="13944" y="73164"/>
                  </a:lnTo>
                  <a:lnTo>
                    <a:pt x="13576" y="73329"/>
                  </a:lnTo>
                  <a:lnTo>
                    <a:pt x="13373" y="73482"/>
                  </a:lnTo>
                  <a:lnTo>
                    <a:pt x="12890" y="73837"/>
                  </a:lnTo>
                  <a:lnTo>
                    <a:pt x="11722" y="74726"/>
                  </a:lnTo>
                  <a:lnTo>
                    <a:pt x="11849" y="74891"/>
                  </a:lnTo>
                  <a:lnTo>
                    <a:pt x="12052" y="74968"/>
                  </a:lnTo>
                  <a:lnTo>
                    <a:pt x="12319" y="75057"/>
                  </a:lnTo>
                  <a:lnTo>
                    <a:pt x="12674" y="74904"/>
                  </a:lnTo>
                  <a:lnTo>
                    <a:pt x="12877" y="74739"/>
                  </a:lnTo>
                  <a:lnTo>
                    <a:pt x="13843" y="74028"/>
                  </a:lnTo>
                  <a:lnTo>
                    <a:pt x="14312" y="73672"/>
                  </a:lnTo>
                  <a:lnTo>
                    <a:pt x="14541" y="73507"/>
                  </a:lnTo>
                  <a:close/>
                </a:path>
                <a:path w="72389" h="81279">
                  <a:moveTo>
                    <a:pt x="15722" y="77787"/>
                  </a:moveTo>
                  <a:lnTo>
                    <a:pt x="15036" y="77393"/>
                  </a:lnTo>
                  <a:lnTo>
                    <a:pt x="14503" y="77622"/>
                  </a:lnTo>
                  <a:lnTo>
                    <a:pt x="13246" y="78155"/>
                  </a:lnTo>
                  <a:lnTo>
                    <a:pt x="12496" y="78486"/>
                  </a:lnTo>
                  <a:lnTo>
                    <a:pt x="13182" y="78879"/>
                  </a:lnTo>
                  <a:lnTo>
                    <a:pt x="14135" y="78473"/>
                  </a:lnTo>
                  <a:lnTo>
                    <a:pt x="14554" y="78282"/>
                  </a:lnTo>
                  <a:lnTo>
                    <a:pt x="15722" y="77787"/>
                  </a:lnTo>
                  <a:close/>
                </a:path>
                <a:path w="72389" h="81279">
                  <a:moveTo>
                    <a:pt x="18122" y="69354"/>
                  </a:moveTo>
                  <a:lnTo>
                    <a:pt x="17780" y="68846"/>
                  </a:lnTo>
                  <a:lnTo>
                    <a:pt x="17424" y="68300"/>
                  </a:lnTo>
                  <a:lnTo>
                    <a:pt x="17132" y="67868"/>
                  </a:lnTo>
                  <a:lnTo>
                    <a:pt x="16002" y="68313"/>
                  </a:lnTo>
                  <a:lnTo>
                    <a:pt x="16344" y="68821"/>
                  </a:lnTo>
                  <a:lnTo>
                    <a:pt x="16459" y="68999"/>
                  </a:lnTo>
                  <a:lnTo>
                    <a:pt x="16586" y="69176"/>
                  </a:lnTo>
                  <a:lnTo>
                    <a:pt x="16992" y="69799"/>
                  </a:lnTo>
                  <a:lnTo>
                    <a:pt x="18122" y="69354"/>
                  </a:lnTo>
                  <a:close/>
                </a:path>
                <a:path w="72389" h="81279">
                  <a:moveTo>
                    <a:pt x="20599" y="71602"/>
                  </a:moveTo>
                  <a:lnTo>
                    <a:pt x="19418" y="71793"/>
                  </a:lnTo>
                  <a:lnTo>
                    <a:pt x="19342" y="72212"/>
                  </a:lnTo>
                  <a:lnTo>
                    <a:pt x="19278" y="72567"/>
                  </a:lnTo>
                  <a:lnTo>
                    <a:pt x="19227" y="72923"/>
                  </a:lnTo>
                  <a:lnTo>
                    <a:pt x="19088" y="73761"/>
                  </a:lnTo>
                  <a:lnTo>
                    <a:pt x="20269" y="73571"/>
                  </a:lnTo>
                  <a:lnTo>
                    <a:pt x="20345" y="73152"/>
                  </a:lnTo>
                  <a:lnTo>
                    <a:pt x="20396" y="72783"/>
                  </a:lnTo>
                  <a:lnTo>
                    <a:pt x="20523" y="72072"/>
                  </a:lnTo>
                  <a:lnTo>
                    <a:pt x="20599" y="71602"/>
                  </a:lnTo>
                  <a:close/>
                </a:path>
                <a:path w="72389" h="81279">
                  <a:moveTo>
                    <a:pt x="21272" y="53238"/>
                  </a:moveTo>
                  <a:lnTo>
                    <a:pt x="21018" y="52959"/>
                  </a:lnTo>
                  <a:lnTo>
                    <a:pt x="19545" y="51257"/>
                  </a:lnTo>
                  <a:lnTo>
                    <a:pt x="18415" y="51676"/>
                  </a:lnTo>
                  <a:lnTo>
                    <a:pt x="18669" y="51955"/>
                  </a:lnTo>
                  <a:lnTo>
                    <a:pt x="19088" y="52438"/>
                  </a:lnTo>
                  <a:lnTo>
                    <a:pt x="19507" y="52908"/>
                  </a:lnTo>
                  <a:lnTo>
                    <a:pt x="19926" y="53390"/>
                  </a:lnTo>
                  <a:lnTo>
                    <a:pt x="20154" y="53644"/>
                  </a:lnTo>
                  <a:lnTo>
                    <a:pt x="21272" y="53238"/>
                  </a:lnTo>
                  <a:close/>
                </a:path>
                <a:path w="72389" h="81279">
                  <a:moveTo>
                    <a:pt x="21704" y="64046"/>
                  </a:moveTo>
                  <a:lnTo>
                    <a:pt x="20015" y="62064"/>
                  </a:lnTo>
                  <a:lnTo>
                    <a:pt x="18884" y="62496"/>
                  </a:lnTo>
                  <a:lnTo>
                    <a:pt x="19215" y="62890"/>
                  </a:lnTo>
                  <a:lnTo>
                    <a:pt x="19926" y="63728"/>
                  </a:lnTo>
                  <a:lnTo>
                    <a:pt x="20586" y="64477"/>
                  </a:lnTo>
                  <a:lnTo>
                    <a:pt x="21704" y="64046"/>
                  </a:lnTo>
                  <a:close/>
                </a:path>
                <a:path w="72389" h="81279">
                  <a:moveTo>
                    <a:pt x="22212" y="78117"/>
                  </a:moveTo>
                  <a:lnTo>
                    <a:pt x="21907" y="77622"/>
                  </a:lnTo>
                  <a:lnTo>
                    <a:pt x="20739" y="75768"/>
                  </a:lnTo>
                  <a:lnTo>
                    <a:pt x="19608" y="76200"/>
                  </a:lnTo>
                  <a:lnTo>
                    <a:pt x="19926" y="76695"/>
                  </a:lnTo>
                  <a:lnTo>
                    <a:pt x="20218" y="77177"/>
                  </a:lnTo>
                  <a:lnTo>
                    <a:pt x="20523" y="77647"/>
                  </a:lnTo>
                  <a:lnTo>
                    <a:pt x="20815" y="78130"/>
                  </a:lnTo>
                  <a:lnTo>
                    <a:pt x="21082" y="78549"/>
                  </a:lnTo>
                  <a:lnTo>
                    <a:pt x="22212" y="78117"/>
                  </a:lnTo>
                  <a:close/>
                </a:path>
                <a:path w="72389" h="81279">
                  <a:moveTo>
                    <a:pt x="24485" y="64350"/>
                  </a:moveTo>
                  <a:lnTo>
                    <a:pt x="24447" y="63233"/>
                  </a:lnTo>
                  <a:lnTo>
                    <a:pt x="23266" y="63449"/>
                  </a:lnTo>
                  <a:lnTo>
                    <a:pt x="23279" y="63881"/>
                  </a:lnTo>
                  <a:lnTo>
                    <a:pt x="23304" y="64541"/>
                  </a:lnTo>
                  <a:lnTo>
                    <a:pt x="23139" y="65138"/>
                  </a:lnTo>
                  <a:lnTo>
                    <a:pt x="22783" y="65697"/>
                  </a:lnTo>
                  <a:lnTo>
                    <a:pt x="22517" y="66128"/>
                  </a:lnTo>
                  <a:lnTo>
                    <a:pt x="23685" y="66001"/>
                  </a:lnTo>
                  <a:lnTo>
                    <a:pt x="24295" y="65024"/>
                  </a:lnTo>
                  <a:lnTo>
                    <a:pt x="24485" y="64350"/>
                  </a:lnTo>
                  <a:close/>
                </a:path>
                <a:path w="72389" h="81279">
                  <a:moveTo>
                    <a:pt x="25082" y="38265"/>
                  </a:moveTo>
                  <a:lnTo>
                    <a:pt x="23926" y="38417"/>
                  </a:lnTo>
                  <a:lnTo>
                    <a:pt x="23825" y="38760"/>
                  </a:lnTo>
                  <a:lnTo>
                    <a:pt x="23291" y="40551"/>
                  </a:lnTo>
                  <a:lnTo>
                    <a:pt x="23190" y="40855"/>
                  </a:lnTo>
                  <a:lnTo>
                    <a:pt x="24358" y="40703"/>
                  </a:lnTo>
                  <a:lnTo>
                    <a:pt x="24993" y="38582"/>
                  </a:lnTo>
                  <a:lnTo>
                    <a:pt x="25082" y="38265"/>
                  </a:lnTo>
                  <a:close/>
                </a:path>
                <a:path w="72389" h="81279">
                  <a:moveTo>
                    <a:pt x="25425" y="43205"/>
                  </a:moveTo>
                  <a:lnTo>
                    <a:pt x="25069" y="42926"/>
                  </a:lnTo>
                  <a:lnTo>
                    <a:pt x="24574" y="43129"/>
                  </a:lnTo>
                  <a:lnTo>
                    <a:pt x="23723" y="43548"/>
                  </a:lnTo>
                  <a:lnTo>
                    <a:pt x="23050" y="43662"/>
                  </a:lnTo>
                  <a:lnTo>
                    <a:pt x="22034" y="43561"/>
                  </a:lnTo>
                  <a:lnTo>
                    <a:pt x="21602" y="43611"/>
                  </a:lnTo>
                  <a:lnTo>
                    <a:pt x="21310" y="43954"/>
                  </a:lnTo>
                  <a:lnTo>
                    <a:pt x="21247" y="44094"/>
                  </a:lnTo>
                  <a:lnTo>
                    <a:pt x="21526" y="44119"/>
                  </a:lnTo>
                  <a:lnTo>
                    <a:pt x="22783" y="44246"/>
                  </a:lnTo>
                  <a:lnTo>
                    <a:pt x="23990" y="43992"/>
                  </a:lnTo>
                  <a:lnTo>
                    <a:pt x="25107" y="43421"/>
                  </a:lnTo>
                  <a:lnTo>
                    <a:pt x="25311" y="43332"/>
                  </a:lnTo>
                  <a:lnTo>
                    <a:pt x="25425" y="43205"/>
                  </a:lnTo>
                  <a:close/>
                </a:path>
                <a:path w="72389" h="81279">
                  <a:moveTo>
                    <a:pt x="26428" y="66548"/>
                  </a:moveTo>
                  <a:lnTo>
                    <a:pt x="25323" y="66306"/>
                  </a:lnTo>
                  <a:lnTo>
                    <a:pt x="24980" y="66763"/>
                  </a:lnTo>
                  <a:lnTo>
                    <a:pt x="24625" y="67246"/>
                  </a:lnTo>
                  <a:lnTo>
                    <a:pt x="23901" y="68199"/>
                  </a:lnTo>
                  <a:lnTo>
                    <a:pt x="23456" y="68795"/>
                  </a:lnTo>
                  <a:lnTo>
                    <a:pt x="24561" y="69037"/>
                  </a:lnTo>
                  <a:lnTo>
                    <a:pt x="25260" y="68110"/>
                  </a:lnTo>
                  <a:lnTo>
                    <a:pt x="25971" y="67144"/>
                  </a:lnTo>
                  <a:lnTo>
                    <a:pt x="26428" y="66548"/>
                  </a:lnTo>
                  <a:close/>
                </a:path>
                <a:path w="72389" h="81279">
                  <a:moveTo>
                    <a:pt x="27546" y="40309"/>
                  </a:moveTo>
                  <a:lnTo>
                    <a:pt x="27025" y="39052"/>
                  </a:lnTo>
                  <a:lnTo>
                    <a:pt x="26720" y="38341"/>
                  </a:lnTo>
                  <a:lnTo>
                    <a:pt x="26428" y="37617"/>
                  </a:lnTo>
                  <a:lnTo>
                    <a:pt x="26187" y="37058"/>
                  </a:lnTo>
                  <a:lnTo>
                    <a:pt x="25019" y="37388"/>
                  </a:lnTo>
                  <a:lnTo>
                    <a:pt x="25247" y="37934"/>
                  </a:lnTo>
                  <a:lnTo>
                    <a:pt x="26136" y="40081"/>
                  </a:lnTo>
                  <a:lnTo>
                    <a:pt x="26377" y="40640"/>
                  </a:lnTo>
                  <a:lnTo>
                    <a:pt x="27546" y="40309"/>
                  </a:lnTo>
                  <a:close/>
                </a:path>
                <a:path w="72389" h="81279">
                  <a:moveTo>
                    <a:pt x="28943" y="56248"/>
                  </a:moveTo>
                  <a:lnTo>
                    <a:pt x="27762" y="56413"/>
                  </a:lnTo>
                  <a:lnTo>
                    <a:pt x="27762" y="56730"/>
                  </a:lnTo>
                  <a:lnTo>
                    <a:pt x="27762" y="58686"/>
                  </a:lnTo>
                  <a:lnTo>
                    <a:pt x="28943" y="58521"/>
                  </a:lnTo>
                  <a:lnTo>
                    <a:pt x="28943" y="56248"/>
                  </a:lnTo>
                  <a:close/>
                </a:path>
                <a:path w="72389" h="81279">
                  <a:moveTo>
                    <a:pt x="29832" y="73748"/>
                  </a:moveTo>
                  <a:lnTo>
                    <a:pt x="28702" y="73901"/>
                  </a:lnTo>
                  <a:lnTo>
                    <a:pt x="28524" y="74142"/>
                  </a:lnTo>
                  <a:lnTo>
                    <a:pt x="28168" y="74625"/>
                  </a:lnTo>
                  <a:lnTo>
                    <a:pt x="27203" y="75895"/>
                  </a:lnTo>
                  <a:lnTo>
                    <a:pt x="28346" y="75742"/>
                  </a:lnTo>
                  <a:lnTo>
                    <a:pt x="28879" y="75031"/>
                  </a:lnTo>
                  <a:lnTo>
                    <a:pt x="29235" y="74549"/>
                  </a:lnTo>
                  <a:lnTo>
                    <a:pt x="29591" y="74079"/>
                  </a:lnTo>
                  <a:lnTo>
                    <a:pt x="29832" y="73748"/>
                  </a:lnTo>
                  <a:close/>
                </a:path>
                <a:path w="72389" h="81279">
                  <a:moveTo>
                    <a:pt x="30441" y="53860"/>
                  </a:moveTo>
                  <a:lnTo>
                    <a:pt x="30010" y="53073"/>
                  </a:lnTo>
                  <a:lnTo>
                    <a:pt x="29298" y="51752"/>
                  </a:lnTo>
                  <a:lnTo>
                    <a:pt x="29146" y="51498"/>
                  </a:lnTo>
                  <a:lnTo>
                    <a:pt x="28041" y="51930"/>
                  </a:lnTo>
                  <a:lnTo>
                    <a:pt x="28117" y="52070"/>
                  </a:lnTo>
                  <a:lnTo>
                    <a:pt x="28473" y="52730"/>
                  </a:lnTo>
                  <a:lnTo>
                    <a:pt x="29197" y="54038"/>
                  </a:lnTo>
                  <a:lnTo>
                    <a:pt x="29337" y="54305"/>
                  </a:lnTo>
                  <a:lnTo>
                    <a:pt x="30441" y="53860"/>
                  </a:lnTo>
                  <a:close/>
                </a:path>
                <a:path w="72389" h="81279">
                  <a:moveTo>
                    <a:pt x="30708" y="60617"/>
                  </a:moveTo>
                  <a:lnTo>
                    <a:pt x="29578" y="60579"/>
                  </a:lnTo>
                  <a:lnTo>
                    <a:pt x="29298" y="60921"/>
                  </a:lnTo>
                  <a:lnTo>
                    <a:pt x="29006" y="61277"/>
                  </a:lnTo>
                  <a:lnTo>
                    <a:pt x="28702" y="61633"/>
                  </a:lnTo>
                  <a:lnTo>
                    <a:pt x="28409" y="62001"/>
                  </a:lnTo>
                  <a:lnTo>
                    <a:pt x="27952" y="62547"/>
                  </a:lnTo>
                  <a:lnTo>
                    <a:pt x="29083" y="62572"/>
                  </a:lnTo>
                  <a:lnTo>
                    <a:pt x="29362" y="62242"/>
                  </a:lnTo>
                  <a:lnTo>
                    <a:pt x="30251" y="61163"/>
                  </a:lnTo>
                  <a:lnTo>
                    <a:pt x="30708" y="60617"/>
                  </a:lnTo>
                  <a:close/>
                </a:path>
                <a:path w="72389" h="81279">
                  <a:moveTo>
                    <a:pt x="31991" y="44437"/>
                  </a:moveTo>
                  <a:lnTo>
                    <a:pt x="30797" y="44615"/>
                  </a:lnTo>
                  <a:lnTo>
                    <a:pt x="30797" y="45148"/>
                  </a:lnTo>
                  <a:lnTo>
                    <a:pt x="30797" y="46672"/>
                  </a:lnTo>
                  <a:lnTo>
                    <a:pt x="31991" y="46494"/>
                  </a:lnTo>
                  <a:lnTo>
                    <a:pt x="31991" y="44437"/>
                  </a:lnTo>
                  <a:close/>
                </a:path>
                <a:path w="72389" h="81279">
                  <a:moveTo>
                    <a:pt x="32842" y="42202"/>
                  </a:moveTo>
                  <a:lnTo>
                    <a:pt x="32385" y="40906"/>
                  </a:lnTo>
                  <a:lnTo>
                    <a:pt x="32080" y="40068"/>
                  </a:lnTo>
                  <a:lnTo>
                    <a:pt x="31788" y="39230"/>
                  </a:lnTo>
                  <a:lnTo>
                    <a:pt x="31610" y="38760"/>
                  </a:lnTo>
                  <a:lnTo>
                    <a:pt x="30441" y="39090"/>
                  </a:lnTo>
                  <a:lnTo>
                    <a:pt x="30607" y="39547"/>
                  </a:lnTo>
                  <a:lnTo>
                    <a:pt x="30911" y="40386"/>
                  </a:lnTo>
                  <a:lnTo>
                    <a:pt x="31203" y="41211"/>
                  </a:lnTo>
                  <a:lnTo>
                    <a:pt x="31508" y="42049"/>
                  </a:lnTo>
                  <a:lnTo>
                    <a:pt x="31673" y="42532"/>
                  </a:lnTo>
                  <a:lnTo>
                    <a:pt x="32842" y="42202"/>
                  </a:lnTo>
                  <a:close/>
                </a:path>
                <a:path w="72389" h="81279">
                  <a:moveTo>
                    <a:pt x="33629" y="25247"/>
                  </a:moveTo>
                  <a:lnTo>
                    <a:pt x="32435" y="25273"/>
                  </a:lnTo>
                  <a:lnTo>
                    <a:pt x="32207" y="25692"/>
                  </a:lnTo>
                  <a:lnTo>
                    <a:pt x="31978" y="26111"/>
                  </a:lnTo>
                  <a:lnTo>
                    <a:pt x="31737" y="26530"/>
                  </a:lnTo>
                  <a:lnTo>
                    <a:pt x="31508" y="26949"/>
                  </a:lnTo>
                  <a:lnTo>
                    <a:pt x="31191" y="27508"/>
                  </a:lnTo>
                  <a:lnTo>
                    <a:pt x="32385" y="27470"/>
                  </a:lnTo>
                  <a:lnTo>
                    <a:pt x="32613" y="27051"/>
                  </a:lnTo>
                  <a:lnTo>
                    <a:pt x="32854" y="26631"/>
                  </a:lnTo>
                  <a:lnTo>
                    <a:pt x="33083" y="26212"/>
                  </a:lnTo>
                  <a:lnTo>
                    <a:pt x="33324" y="25793"/>
                  </a:lnTo>
                  <a:lnTo>
                    <a:pt x="33629" y="25247"/>
                  </a:lnTo>
                  <a:close/>
                </a:path>
                <a:path w="72389" h="81279">
                  <a:moveTo>
                    <a:pt x="33807" y="35928"/>
                  </a:moveTo>
                  <a:lnTo>
                    <a:pt x="33731" y="35648"/>
                  </a:lnTo>
                  <a:lnTo>
                    <a:pt x="33007" y="33147"/>
                  </a:lnTo>
                  <a:lnTo>
                    <a:pt x="32918" y="32867"/>
                  </a:lnTo>
                  <a:lnTo>
                    <a:pt x="31750" y="33185"/>
                  </a:lnTo>
                  <a:lnTo>
                    <a:pt x="31826" y="33464"/>
                  </a:lnTo>
                  <a:lnTo>
                    <a:pt x="32550" y="35966"/>
                  </a:lnTo>
                  <a:lnTo>
                    <a:pt x="32626" y="36258"/>
                  </a:lnTo>
                  <a:lnTo>
                    <a:pt x="33807" y="35928"/>
                  </a:lnTo>
                  <a:close/>
                </a:path>
                <a:path w="72389" h="81279">
                  <a:moveTo>
                    <a:pt x="35039" y="23444"/>
                  </a:moveTo>
                  <a:lnTo>
                    <a:pt x="34544" y="23152"/>
                  </a:lnTo>
                  <a:lnTo>
                    <a:pt x="33870" y="22745"/>
                  </a:lnTo>
                  <a:lnTo>
                    <a:pt x="33134" y="22644"/>
                  </a:lnTo>
                  <a:lnTo>
                    <a:pt x="32359" y="22771"/>
                  </a:lnTo>
                  <a:lnTo>
                    <a:pt x="32169" y="22809"/>
                  </a:lnTo>
                  <a:lnTo>
                    <a:pt x="31711" y="22923"/>
                  </a:lnTo>
                  <a:lnTo>
                    <a:pt x="31686" y="23431"/>
                  </a:lnTo>
                  <a:lnTo>
                    <a:pt x="32016" y="23482"/>
                  </a:lnTo>
                  <a:lnTo>
                    <a:pt x="32207" y="23444"/>
                  </a:lnTo>
                  <a:lnTo>
                    <a:pt x="32740" y="23355"/>
                  </a:lnTo>
                  <a:lnTo>
                    <a:pt x="33159" y="23469"/>
                  </a:lnTo>
                  <a:lnTo>
                    <a:pt x="33616" y="23736"/>
                  </a:lnTo>
                  <a:lnTo>
                    <a:pt x="33959" y="23926"/>
                  </a:lnTo>
                  <a:lnTo>
                    <a:pt x="35039" y="23444"/>
                  </a:lnTo>
                  <a:close/>
                </a:path>
                <a:path w="72389" h="81279">
                  <a:moveTo>
                    <a:pt x="36334" y="58661"/>
                  </a:moveTo>
                  <a:lnTo>
                    <a:pt x="34505" y="57353"/>
                  </a:lnTo>
                  <a:lnTo>
                    <a:pt x="33451" y="57823"/>
                  </a:lnTo>
                  <a:lnTo>
                    <a:pt x="33718" y="58013"/>
                  </a:lnTo>
                  <a:lnTo>
                    <a:pt x="34137" y="58305"/>
                  </a:lnTo>
                  <a:lnTo>
                    <a:pt x="34975" y="58915"/>
                  </a:lnTo>
                  <a:lnTo>
                    <a:pt x="35280" y="59131"/>
                  </a:lnTo>
                  <a:lnTo>
                    <a:pt x="36334" y="58661"/>
                  </a:lnTo>
                  <a:close/>
                </a:path>
                <a:path w="72389" h="81279">
                  <a:moveTo>
                    <a:pt x="36461" y="40144"/>
                  </a:moveTo>
                  <a:lnTo>
                    <a:pt x="35267" y="40322"/>
                  </a:lnTo>
                  <a:lnTo>
                    <a:pt x="35267" y="40855"/>
                  </a:lnTo>
                  <a:lnTo>
                    <a:pt x="35267" y="42913"/>
                  </a:lnTo>
                  <a:lnTo>
                    <a:pt x="36461" y="42735"/>
                  </a:lnTo>
                  <a:lnTo>
                    <a:pt x="36461" y="40144"/>
                  </a:lnTo>
                  <a:close/>
                </a:path>
                <a:path w="72389" h="81279">
                  <a:moveTo>
                    <a:pt x="36715" y="46469"/>
                  </a:moveTo>
                  <a:lnTo>
                    <a:pt x="35610" y="46545"/>
                  </a:lnTo>
                  <a:lnTo>
                    <a:pt x="35344" y="46659"/>
                  </a:lnTo>
                  <a:lnTo>
                    <a:pt x="34264" y="47142"/>
                  </a:lnTo>
                  <a:lnTo>
                    <a:pt x="33731" y="47371"/>
                  </a:lnTo>
                  <a:lnTo>
                    <a:pt x="33032" y="47688"/>
                  </a:lnTo>
                  <a:lnTo>
                    <a:pt x="34137" y="47625"/>
                  </a:lnTo>
                  <a:lnTo>
                    <a:pt x="34404" y="47498"/>
                  </a:lnTo>
                  <a:lnTo>
                    <a:pt x="34937" y="47256"/>
                  </a:lnTo>
                  <a:lnTo>
                    <a:pt x="36017" y="46786"/>
                  </a:lnTo>
                  <a:lnTo>
                    <a:pt x="36715" y="46469"/>
                  </a:lnTo>
                  <a:close/>
                </a:path>
                <a:path w="72389" h="81279">
                  <a:moveTo>
                    <a:pt x="36753" y="65290"/>
                  </a:moveTo>
                  <a:lnTo>
                    <a:pt x="35648" y="65366"/>
                  </a:lnTo>
                  <a:lnTo>
                    <a:pt x="35534" y="65659"/>
                  </a:lnTo>
                  <a:lnTo>
                    <a:pt x="35026" y="66954"/>
                  </a:lnTo>
                  <a:lnTo>
                    <a:pt x="34772" y="67614"/>
                  </a:lnTo>
                  <a:lnTo>
                    <a:pt x="34709" y="67754"/>
                  </a:lnTo>
                  <a:lnTo>
                    <a:pt x="35814" y="67678"/>
                  </a:lnTo>
                  <a:lnTo>
                    <a:pt x="36690" y="65443"/>
                  </a:lnTo>
                  <a:lnTo>
                    <a:pt x="36753" y="65290"/>
                  </a:lnTo>
                  <a:close/>
                </a:path>
                <a:path w="72389" h="81279">
                  <a:moveTo>
                    <a:pt x="37426" y="52654"/>
                  </a:moveTo>
                  <a:lnTo>
                    <a:pt x="36753" y="52235"/>
                  </a:lnTo>
                  <a:lnTo>
                    <a:pt x="36207" y="52476"/>
                  </a:lnTo>
                  <a:lnTo>
                    <a:pt x="34023" y="53467"/>
                  </a:lnTo>
                  <a:lnTo>
                    <a:pt x="33286" y="53809"/>
                  </a:lnTo>
                  <a:lnTo>
                    <a:pt x="33959" y="54229"/>
                  </a:lnTo>
                  <a:lnTo>
                    <a:pt x="37426" y="52654"/>
                  </a:lnTo>
                  <a:close/>
                </a:path>
                <a:path w="72389" h="81279">
                  <a:moveTo>
                    <a:pt x="38671" y="21374"/>
                  </a:moveTo>
                  <a:lnTo>
                    <a:pt x="38366" y="20878"/>
                  </a:lnTo>
                  <a:lnTo>
                    <a:pt x="38188" y="20574"/>
                  </a:lnTo>
                  <a:lnTo>
                    <a:pt x="38011" y="20281"/>
                  </a:lnTo>
                  <a:lnTo>
                    <a:pt x="37833" y="19977"/>
                  </a:lnTo>
                  <a:lnTo>
                    <a:pt x="37579" y="19558"/>
                  </a:lnTo>
                  <a:lnTo>
                    <a:pt x="36449" y="19977"/>
                  </a:lnTo>
                  <a:lnTo>
                    <a:pt x="36753" y="20485"/>
                  </a:lnTo>
                  <a:lnTo>
                    <a:pt x="36931" y="20777"/>
                  </a:lnTo>
                  <a:lnTo>
                    <a:pt x="37109" y="21082"/>
                  </a:lnTo>
                  <a:lnTo>
                    <a:pt x="37287" y="21374"/>
                  </a:lnTo>
                  <a:lnTo>
                    <a:pt x="37541" y="21805"/>
                  </a:lnTo>
                  <a:lnTo>
                    <a:pt x="38671" y="21374"/>
                  </a:lnTo>
                  <a:close/>
                </a:path>
                <a:path w="72389" h="81279">
                  <a:moveTo>
                    <a:pt x="39204" y="28511"/>
                  </a:moveTo>
                  <a:lnTo>
                    <a:pt x="38100" y="28600"/>
                  </a:lnTo>
                  <a:lnTo>
                    <a:pt x="37947" y="28905"/>
                  </a:lnTo>
                  <a:lnTo>
                    <a:pt x="37414" y="29984"/>
                  </a:lnTo>
                  <a:lnTo>
                    <a:pt x="37312" y="30175"/>
                  </a:lnTo>
                  <a:lnTo>
                    <a:pt x="38417" y="30086"/>
                  </a:lnTo>
                  <a:lnTo>
                    <a:pt x="39116" y="28702"/>
                  </a:lnTo>
                  <a:lnTo>
                    <a:pt x="39204" y="28511"/>
                  </a:lnTo>
                  <a:close/>
                </a:path>
                <a:path w="72389" h="81279">
                  <a:moveTo>
                    <a:pt x="40119" y="35877"/>
                  </a:moveTo>
                  <a:lnTo>
                    <a:pt x="39573" y="35941"/>
                  </a:lnTo>
                  <a:lnTo>
                    <a:pt x="39319" y="35979"/>
                  </a:lnTo>
                  <a:lnTo>
                    <a:pt x="38989" y="36068"/>
                  </a:lnTo>
                  <a:lnTo>
                    <a:pt x="38849" y="36258"/>
                  </a:lnTo>
                  <a:lnTo>
                    <a:pt x="38379" y="36931"/>
                  </a:lnTo>
                  <a:lnTo>
                    <a:pt x="38150" y="37655"/>
                  </a:lnTo>
                  <a:lnTo>
                    <a:pt x="38150" y="38633"/>
                  </a:lnTo>
                  <a:lnTo>
                    <a:pt x="39319" y="38481"/>
                  </a:lnTo>
                  <a:lnTo>
                    <a:pt x="39331" y="38150"/>
                  </a:lnTo>
                  <a:lnTo>
                    <a:pt x="39331" y="37376"/>
                  </a:lnTo>
                  <a:lnTo>
                    <a:pt x="39560" y="36677"/>
                  </a:lnTo>
                  <a:lnTo>
                    <a:pt x="40119" y="35877"/>
                  </a:lnTo>
                  <a:close/>
                </a:path>
                <a:path w="72389" h="81279">
                  <a:moveTo>
                    <a:pt x="40182" y="55664"/>
                  </a:moveTo>
                  <a:lnTo>
                    <a:pt x="39839" y="55499"/>
                  </a:lnTo>
                  <a:lnTo>
                    <a:pt x="39370" y="55435"/>
                  </a:lnTo>
                  <a:lnTo>
                    <a:pt x="39065" y="55587"/>
                  </a:lnTo>
                  <a:lnTo>
                    <a:pt x="38887" y="55816"/>
                  </a:lnTo>
                  <a:lnTo>
                    <a:pt x="38531" y="56299"/>
                  </a:lnTo>
                  <a:lnTo>
                    <a:pt x="37807" y="57251"/>
                  </a:lnTo>
                  <a:lnTo>
                    <a:pt x="37630" y="57492"/>
                  </a:lnTo>
                  <a:lnTo>
                    <a:pt x="37973" y="57645"/>
                  </a:lnTo>
                  <a:lnTo>
                    <a:pt x="38442" y="57708"/>
                  </a:lnTo>
                  <a:lnTo>
                    <a:pt x="38747" y="57556"/>
                  </a:lnTo>
                  <a:lnTo>
                    <a:pt x="38925" y="57327"/>
                  </a:lnTo>
                  <a:lnTo>
                    <a:pt x="39281" y="56857"/>
                  </a:lnTo>
                  <a:lnTo>
                    <a:pt x="39636" y="56375"/>
                  </a:lnTo>
                  <a:lnTo>
                    <a:pt x="40005" y="55905"/>
                  </a:lnTo>
                  <a:lnTo>
                    <a:pt x="40182" y="55664"/>
                  </a:lnTo>
                  <a:close/>
                </a:path>
                <a:path w="72389" h="81279">
                  <a:moveTo>
                    <a:pt x="40513" y="14960"/>
                  </a:moveTo>
                  <a:lnTo>
                    <a:pt x="39306" y="15087"/>
                  </a:lnTo>
                  <a:lnTo>
                    <a:pt x="39166" y="15608"/>
                  </a:lnTo>
                  <a:lnTo>
                    <a:pt x="38938" y="16446"/>
                  </a:lnTo>
                  <a:lnTo>
                    <a:pt x="38811" y="16865"/>
                  </a:lnTo>
                  <a:lnTo>
                    <a:pt x="38658" y="17424"/>
                  </a:lnTo>
                  <a:lnTo>
                    <a:pt x="39865" y="17297"/>
                  </a:lnTo>
                  <a:lnTo>
                    <a:pt x="40119" y="16357"/>
                  </a:lnTo>
                  <a:lnTo>
                    <a:pt x="40246" y="15938"/>
                  </a:lnTo>
                  <a:lnTo>
                    <a:pt x="40513" y="14960"/>
                  </a:lnTo>
                  <a:close/>
                </a:path>
                <a:path w="72389" h="81279">
                  <a:moveTo>
                    <a:pt x="41452" y="63106"/>
                  </a:moveTo>
                  <a:lnTo>
                    <a:pt x="41059" y="62776"/>
                  </a:lnTo>
                  <a:lnTo>
                    <a:pt x="40640" y="62407"/>
                  </a:lnTo>
                  <a:lnTo>
                    <a:pt x="39433" y="61379"/>
                  </a:lnTo>
                  <a:lnTo>
                    <a:pt x="38328" y="61861"/>
                  </a:lnTo>
                  <a:lnTo>
                    <a:pt x="38722" y="62191"/>
                  </a:lnTo>
                  <a:lnTo>
                    <a:pt x="39560" y="62903"/>
                  </a:lnTo>
                  <a:lnTo>
                    <a:pt x="39979" y="63271"/>
                  </a:lnTo>
                  <a:lnTo>
                    <a:pt x="40335" y="63576"/>
                  </a:lnTo>
                  <a:lnTo>
                    <a:pt x="41452" y="63106"/>
                  </a:lnTo>
                  <a:close/>
                </a:path>
                <a:path w="72389" h="81279">
                  <a:moveTo>
                    <a:pt x="42735" y="47117"/>
                  </a:moveTo>
                  <a:lnTo>
                    <a:pt x="42392" y="47117"/>
                  </a:lnTo>
                  <a:lnTo>
                    <a:pt x="42227" y="47155"/>
                  </a:lnTo>
                  <a:lnTo>
                    <a:pt x="39535" y="47688"/>
                  </a:lnTo>
                  <a:lnTo>
                    <a:pt x="39370" y="47713"/>
                  </a:lnTo>
                  <a:lnTo>
                    <a:pt x="38874" y="47828"/>
                  </a:lnTo>
                  <a:lnTo>
                    <a:pt x="38849" y="48298"/>
                  </a:lnTo>
                  <a:lnTo>
                    <a:pt x="39192" y="48298"/>
                  </a:lnTo>
                  <a:lnTo>
                    <a:pt x="39357" y="48260"/>
                  </a:lnTo>
                  <a:lnTo>
                    <a:pt x="42710" y="47586"/>
                  </a:lnTo>
                  <a:lnTo>
                    <a:pt x="42735" y="47117"/>
                  </a:lnTo>
                  <a:close/>
                </a:path>
                <a:path w="72389" h="81279">
                  <a:moveTo>
                    <a:pt x="43345" y="31419"/>
                  </a:moveTo>
                  <a:lnTo>
                    <a:pt x="42151" y="31572"/>
                  </a:lnTo>
                  <a:lnTo>
                    <a:pt x="42075" y="32092"/>
                  </a:lnTo>
                  <a:lnTo>
                    <a:pt x="41897" y="33350"/>
                  </a:lnTo>
                  <a:lnTo>
                    <a:pt x="41808" y="33934"/>
                  </a:lnTo>
                  <a:lnTo>
                    <a:pt x="43014" y="33769"/>
                  </a:lnTo>
                  <a:lnTo>
                    <a:pt x="43268" y="32004"/>
                  </a:lnTo>
                  <a:lnTo>
                    <a:pt x="43345" y="31419"/>
                  </a:lnTo>
                  <a:close/>
                </a:path>
                <a:path w="72389" h="81279">
                  <a:moveTo>
                    <a:pt x="43853" y="37973"/>
                  </a:moveTo>
                  <a:lnTo>
                    <a:pt x="42672" y="38188"/>
                  </a:lnTo>
                  <a:lnTo>
                    <a:pt x="42621" y="38569"/>
                  </a:lnTo>
                  <a:lnTo>
                    <a:pt x="42557" y="39052"/>
                  </a:lnTo>
                  <a:lnTo>
                    <a:pt x="42506" y="39522"/>
                  </a:lnTo>
                  <a:lnTo>
                    <a:pt x="42443" y="40005"/>
                  </a:lnTo>
                  <a:lnTo>
                    <a:pt x="42392" y="40436"/>
                  </a:lnTo>
                  <a:lnTo>
                    <a:pt x="43573" y="40220"/>
                  </a:lnTo>
                  <a:lnTo>
                    <a:pt x="43611" y="39839"/>
                  </a:lnTo>
                  <a:lnTo>
                    <a:pt x="43789" y="38404"/>
                  </a:lnTo>
                  <a:lnTo>
                    <a:pt x="43853" y="37973"/>
                  </a:lnTo>
                  <a:close/>
                </a:path>
                <a:path w="72389" h="81279">
                  <a:moveTo>
                    <a:pt x="44792" y="43027"/>
                  </a:moveTo>
                  <a:lnTo>
                    <a:pt x="44653" y="42938"/>
                  </a:lnTo>
                  <a:lnTo>
                    <a:pt x="44246" y="42824"/>
                  </a:lnTo>
                  <a:lnTo>
                    <a:pt x="43853" y="43002"/>
                  </a:lnTo>
                  <a:lnTo>
                    <a:pt x="43649" y="43116"/>
                  </a:lnTo>
                  <a:lnTo>
                    <a:pt x="42811" y="43599"/>
                  </a:lnTo>
                  <a:lnTo>
                    <a:pt x="42392" y="43827"/>
                  </a:lnTo>
                  <a:lnTo>
                    <a:pt x="42164" y="43967"/>
                  </a:lnTo>
                  <a:lnTo>
                    <a:pt x="42303" y="44043"/>
                  </a:lnTo>
                  <a:lnTo>
                    <a:pt x="42710" y="44170"/>
                  </a:lnTo>
                  <a:lnTo>
                    <a:pt x="43103" y="43992"/>
                  </a:lnTo>
                  <a:lnTo>
                    <a:pt x="43294" y="43878"/>
                  </a:lnTo>
                  <a:lnTo>
                    <a:pt x="44551" y="43154"/>
                  </a:lnTo>
                  <a:lnTo>
                    <a:pt x="44792" y="43027"/>
                  </a:lnTo>
                  <a:close/>
                </a:path>
                <a:path w="72389" h="81279">
                  <a:moveTo>
                    <a:pt x="45834" y="26606"/>
                  </a:moveTo>
                  <a:lnTo>
                    <a:pt x="45542" y="26250"/>
                  </a:lnTo>
                  <a:lnTo>
                    <a:pt x="45173" y="25844"/>
                  </a:lnTo>
                  <a:lnTo>
                    <a:pt x="44462" y="25006"/>
                  </a:lnTo>
                  <a:lnTo>
                    <a:pt x="44196" y="24701"/>
                  </a:lnTo>
                  <a:lnTo>
                    <a:pt x="43078" y="25120"/>
                  </a:lnTo>
                  <a:lnTo>
                    <a:pt x="43370" y="25463"/>
                  </a:lnTo>
                  <a:lnTo>
                    <a:pt x="44081" y="26301"/>
                  </a:lnTo>
                  <a:lnTo>
                    <a:pt x="44450" y="26720"/>
                  </a:lnTo>
                  <a:lnTo>
                    <a:pt x="44704" y="27025"/>
                  </a:lnTo>
                  <a:lnTo>
                    <a:pt x="45834" y="26606"/>
                  </a:lnTo>
                  <a:close/>
                </a:path>
                <a:path w="72389" h="81279">
                  <a:moveTo>
                    <a:pt x="47929" y="20942"/>
                  </a:moveTo>
                  <a:lnTo>
                    <a:pt x="47434" y="20650"/>
                  </a:lnTo>
                  <a:lnTo>
                    <a:pt x="47015" y="20421"/>
                  </a:lnTo>
                  <a:lnTo>
                    <a:pt x="46177" y="19939"/>
                  </a:lnTo>
                  <a:lnTo>
                    <a:pt x="45834" y="19735"/>
                  </a:lnTo>
                  <a:lnTo>
                    <a:pt x="44754" y="20243"/>
                  </a:lnTo>
                  <a:lnTo>
                    <a:pt x="45250" y="20523"/>
                  </a:lnTo>
                  <a:lnTo>
                    <a:pt x="46088" y="21005"/>
                  </a:lnTo>
                  <a:lnTo>
                    <a:pt x="46507" y="21234"/>
                  </a:lnTo>
                  <a:lnTo>
                    <a:pt x="46850" y="21437"/>
                  </a:lnTo>
                  <a:lnTo>
                    <a:pt x="47929" y="20942"/>
                  </a:lnTo>
                  <a:close/>
                </a:path>
                <a:path w="72389" h="81279">
                  <a:moveTo>
                    <a:pt x="48285" y="30695"/>
                  </a:moveTo>
                  <a:lnTo>
                    <a:pt x="47091" y="30886"/>
                  </a:lnTo>
                  <a:lnTo>
                    <a:pt x="47091" y="31381"/>
                  </a:lnTo>
                  <a:lnTo>
                    <a:pt x="47091" y="33401"/>
                  </a:lnTo>
                  <a:lnTo>
                    <a:pt x="48285" y="33197"/>
                  </a:lnTo>
                  <a:lnTo>
                    <a:pt x="48285" y="30695"/>
                  </a:lnTo>
                  <a:close/>
                </a:path>
                <a:path w="72389" h="81279">
                  <a:moveTo>
                    <a:pt x="48856" y="45593"/>
                  </a:moveTo>
                  <a:lnTo>
                    <a:pt x="48691" y="45516"/>
                  </a:lnTo>
                  <a:lnTo>
                    <a:pt x="45923" y="45516"/>
                  </a:lnTo>
                  <a:lnTo>
                    <a:pt x="45440" y="45605"/>
                  </a:lnTo>
                  <a:lnTo>
                    <a:pt x="45351" y="45834"/>
                  </a:lnTo>
                  <a:lnTo>
                    <a:pt x="45250" y="46062"/>
                  </a:lnTo>
                  <a:lnTo>
                    <a:pt x="45427" y="46139"/>
                  </a:lnTo>
                  <a:lnTo>
                    <a:pt x="45656" y="46139"/>
                  </a:lnTo>
                  <a:lnTo>
                    <a:pt x="48196" y="46139"/>
                  </a:lnTo>
                  <a:lnTo>
                    <a:pt x="48666" y="46062"/>
                  </a:lnTo>
                  <a:lnTo>
                    <a:pt x="48768" y="45834"/>
                  </a:lnTo>
                  <a:lnTo>
                    <a:pt x="48856" y="45593"/>
                  </a:lnTo>
                  <a:close/>
                </a:path>
                <a:path w="72389" h="81279">
                  <a:moveTo>
                    <a:pt x="48996" y="7734"/>
                  </a:moveTo>
                  <a:lnTo>
                    <a:pt x="47802" y="7886"/>
                  </a:lnTo>
                  <a:lnTo>
                    <a:pt x="47802" y="8445"/>
                  </a:lnTo>
                  <a:lnTo>
                    <a:pt x="47802" y="10515"/>
                  </a:lnTo>
                  <a:lnTo>
                    <a:pt x="48996" y="10363"/>
                  </a:lnTo>
                  <a:lnTo>
                    <a:pt x="48996" y="7734"/>
                  </a:lnTo>
                  <a:close/>
                </a:path>
                <a:path w="72389" h="81279">
                  <a:moveTo>
                    <a:pt x="49225" y="61582"/>
                  </a:moveTo>
                  <a:lnTo>
                    <a:pt x="48971" y="61341"/>
                  </a:lnTo>
                  <a:lnTo>
                    <a:pt x="48260" y="60629"/>
                  </a:lnTo>
                  <a:lnTo>
                    <a:pt x="47904" y="60261"/>
                  </a:lnTo>
                  <a:lnTo>
                    <a:pt x="47650" y="60020"/>
                  </a:lnTo>
                  <a:lnTo>
                    <a:pt x="46558" y="60452"/>
                  </a:lnTo>
                  <a:lnTo>
                    <a:pt x="46799" y="60693"/>
                  </a:lnTo>
                  <a:lnTo>
                    <a:pt x="47510" y="61404"/>
                  </a:lnTo>
                  <a:lnTo>
                    <a:pt x="47879" y="61760"/>
                  </a:lnTo>
                  <a:lnTo>
                    <a:pt x="48120" y="62014"/>
                  </a:lnTo>
                  <a:lnTo>
                    <a:pt x="49225" y="61582"/>
                  </a:lnTo>
                  <a:close/>
                </a:path>
                <a:path w="72389" h="81279">
                  <a:moveTo>
                    <a:pt x="51371" y="30340"/>
                  </a:moveTo>
                  <a:lnTo>
                    <a:pt x="51308" y="30099"/>
                  </a:lnTo>
                  <a:lnTo>
                    <a:pt x="50952" y="28663"/>
                  </a:lnTo>
                  <a:lnTo>
                    <a:pt x="50888" y="28435"/>
                  </a:lnTo>
                  <a:lnTo>
                    <a:pt x="49707" y="28740"/>
                  </a:lnTo>
                  <a:lnTo>
                    <a:pt x="49771" y="28981"/>
                  </a:lnTo>
                  <a:lnTo>
                    <a:pt x="49885" y="29464"/>
                  </a:lnTo>
                  <a:lnTo>
                    <a:pt x="50012" y="29933"/>
                  </a:lnTo>
                  <a:lnTo>
                    <a:pt x="50126" y="30416"/>
                  </a:lnTo>
                  <a:lnTo>
                    <a:pt x="50190" y="30645"/>
                  </a:lnTo>
                  <a:lnTo>
                    <a:pt x="51371" y="30340"/>
                  </a:lnTo>
                  <a:close/>
                </a:path>
                <a:path w="72389" h="81279">
                  <a:moveTo>
                    <a:pt x="52070" y="24333"/>
                  </a:moveTo>
                  <a:lnTo>
                    <a:pt x="51536" y="24041"/>
                  </a:lnTo>
                  <a:lnTo>
                    <a:pt x="50292" y="23317"/>
                  </a:lnTo>
                  <a:lnTo>
                    <a:pt x="49911" y="23101"/>
                  </a:lnTo>
                  <a:lnTo>
                    <a:pt x="48844" y="23634"/>
                  </a:lnTo>
                  <a:lnTo>
                    <a:pt x="49364" y="23939"/>
                  </a:lnTo>
                  <a:lnTo>
                    <a:pt x="50203" y="24422"/>
                  </a:lnTo>
                  <a:lnTo>
                    <a:pt x="50622" y="24650"/>
                  </a:lnTo>
                  <a:lnTo>
                    <a:pt x="51003" y="24879"/>
                  </a:lnTo>
                  <a:lnTo>
                    <a:pt x="52070" y="24333"/>
                  </a:lnTo>
                  <a:close/>
                </a:path>
                <a:path w="72389" h="81279">
                  <a:moveTo>
                    <a:pt x="52514" y="18757"/>
                  </a:moveTo>
                  <a:lnTo>
                    <a:pt x="52184" y="18656"/>
                  </a:lnTo>
                  <a:lnTo>
                    <a:pt x="51752" y="18618"/>
                  </a:lnTo>
                  <a:lnTo>
                    <a:pt x="51409" y="18745"/>
                  </a:lnTo>
                  <a:lnTo>
                    <a:pt x="51244" y="18961"/>
                  </a:lnTo>
                  <a:lnTo>
                    <a:pt x="51003" y="19253"/>
                  </a:lnTo>
                  <a:lnTo>
                    <a:pt x="50533" y="19850"/>
                  </a:lnTo>
                  <a:lnTo>
                    <a:pt x="50342" y="20078"/>
                  </a:lnTo>
                  <a:lnTo>
                    <a:pt x="50685" y="20180"/>
                  </a:lnTo>
                  <a:lnTo>
                    <a:pt x="50850" y="20205"/>
                  </a:lnTo>
                  <a:lnTo>
                    <a:pt x="51117" y="20218"/>
                  </a:lnTo>
                  <a:lnTo>
                    <a:pt x="51447" y="20091"/>
                  </a:lnTo>
                  <a:lnTo>
                    <a:pt x="51866" y="19583"/>
                  </a:lnTo>
                  <a:lnTo>
                    <a:pt x="52095" y="19278"/>
                  </a:lnTo>
                  <a:lnTo>
                    <a:pt x="52336" y="18986"/>
                  </a:lnTo>
                  <a:lnTo>
                    <a:pt x="52514" y="18757"/>
                  </a:lnTo>
                  <a:close/>
                </a:path>
                <a:path w="72389" h="81279">
                  <a:moveTo>
                    <a:pt x="53378" y="56667"/>
                  </a:moveTo>
                  <a:lnTo>
                    <a:pt x="53022" y="56134"/>
                  </a:lnTo>
                  <a:lnTo>
                    <a:pt x="52654" y="55600"/>
                  </a:lnTo>
                  <a:lnTo>
                    <a:pt x="52298" y="55067"/>
                  </a:lnTo>
                  <a:lnTo>
                    <a:pt x="51612" y="54063"/>
                  </a:lnTo>
                  <a:lnTo>
                    <a:pt x="50507" y="54533"/>
                  </a:lnTo>
                  <a:lnTo>
                    <a:pt x="50863" y="55067"/>
                  </a:lnTo>
                  <a:lnTo>
                    <a:pt x="51219" y="55600"/>
                  </a:lnTo>
                  <a:lnTo>
                    <a:pt x="51587" y="56134"/>
                  </a:lnTo>
                  <a:lnTo>
                    <a:pt x="52260" y="57137"/>
                  </a:lnTo>
                  <a:lnTo>
                    <a:pt x="53378" y="56667"/>
                  </a:lnTo>
                  <a:close/>
                </a:path>
                <a:path w="72389" h="81279">
                  <a:moveTo>
                    <a:pt x="54571" y="32664"/>
                  </a:moveTo>
                  <a:lnTo>
                    <a:pt x="54356" y="32245"/>
                  </a:lnTo>
                  <a:lnTo>
                    <a:pt x="54114" y="31762"/>
                  </a:lnTo>
                  <a:lnTo>
                    <a:pt x="53873" y="31292"/>
                  </a:lnTo>
                  <a:lnTo>
                    <a:pt x="53644" y="30810"/>
                  </a:lnTo>
                  <a:lnTo>
                    <a:pt x="53403" y="30353"/>
                  </a:lnTo>
                  <a:lnTo>
                    <a:pt x="52247" y="30708"/>
                  </a:lnTo>
                  <a:lnTo>
                    <a:pt x="52463" y="31127"/>
                  </a:lnTo>
                  <a:lnTo>
                    <a:pt x="53174" y="32562"/>
                  </a:lnTo>
                  <a:lnTo>
                    <a:pt x="53416" y="33020"/>
                  </a:lnTo>
                  <a:lnTo>
                    <a:pt x="54571" y="32664"/>
                  </a:lnTo>
                  <a:close/>
                </a:path>
                <a:path w="72389" h="81279">
                  <a:moveTo>
                    <a:pt x="56781" y="19939"/>
                  </a:moveTo>
                  <a:lnTo>
                    <a:pt x="56654" y="19850"/>
                  </a:lnTo>
                  <a:lnTo>
                    <a:pt x="56476" y="19786"/>
                  </a:lnTo>
                  <a:lnTo>
                    <a:pt x="56235" y="19710"/>
                  </a:lnTo>
                  <a:lnTo>
                    <a:pt x="55829" y="19888"/>
                  </a:lnTo>
                  <a:lnTo>
                    <a:pt x="55638" y="20015"/>
                  </a:lnTo>
                  <a:lnTo>
                    <a:pt x="54927" y="20497"/>
                  </a:lnTo>
                  <a:lnTo>
                    <a:pt x="54559" y="20726"/>
                  </a:lnTo>
                  <a:lnTo>
                    <a:pt x="54343" y="20878"/>
                  </a:lnTo>
                  <a:lnTo>
                    <a:pt x="54876" y="21107"/>
                  </a:lnTo>
                  <a:lnTo>
                    <a:pt x="55283" y="20929"/>
                  </a:lnTo>
                  <a:lnTo>
                    <a:pt x="55473" y="20802"/>
                  </a:lnTo>
                  <a:lnTo>
                    <a:pt x="56197" y="20332"/>
                  </a:lnTo>
                  <a:lnTo>
                    <a:pt x="56781" y="19939"/>
                  </a:lnTo>
                  <a:close/>
                </a:path>
                <a:path w="72389" h="81279">
                  <a:moveTo>
                    <a:pt x="56959" y="4445"/>
                  </a:moveTo>
                  <a:lnTo>
                    <a:pt x="55956" y="3962"/>
                  </a:lnTo>
                  <a:lnTo>
                    <a:pt x="55359" y="3657"/>
                  </a:lnTo>
                  <a:lnTo>
                    <a:pt x="54762" y="3365"/>
                  </a:lnTo>
                  <a:lnTo>
                    <a:pt x="54495" y="3225"/>
                  </a:lnTo>
                  <a:lnTo>
                    <a:pt x="53403" y="3657"/>
                  </a:lnTo>
                  <a:lnTo>
                    <a:pt x="53809" y="3860"/>
                  </a:lnTo>
                  <a:lnTo>
                    <a:pt x="54406" y="4152"/>
                  </a:lnTo>
                  <a:lnTo>
                    <a:pt x="55003" y="4457"/>
                  </a:lnTo>
                  <a:lnTo>
                    <a:pt x="55880" y="4889"/>
                  </a:lnTo>
                  <a:lnTo>
                    <a:pt x="56959" y="4445"/>
                  </a:lnTo>
                  <a:close/>
                </a:path>
                <a:path w="72389" h="81279">
                  <a:moveTo>
                    <a:pt x="57188" y="61607"/>
                  </a:moveTo>
                  <a:lnTo>
                    <a:pt x="57010" y="61074"/>
                  </a:lnTo>
                  <a:lnTo>
                    <a:pt x="56959" y="60883"/>
                  </a:lnTo>
                  <a:lnTo>
                    <a:pt x="56896" y="60706"/>
                  </a:lnTo>
                  <a:lnTo>
                    <a:pt x="56845" y="60528"/>
                  </a:lnTo>
                  <a:lnTo>
                    <a:pt x="56667" y="59982"/>
                  </a:lnTo>
                  <a:lnTo>
                    <a:pt x="55486" y="60312"/>
                  </a:lnTo>
                  <a:lnTo>
                    <a:pt x="55664" y="60845"/>
                  </a:lnTo>
                  <a:lnTo>
                    <a:pt x="55727" y="61023"/>
                  </a:lnTo>
                  <a:lnTo>
                    <a:pt x="55778" y="61201"/>
                  </a:lnTo>
                  <a:lnTo>
                    <a:pt x="55841" y="61379"/>
                  </a:lnTo>
                  <a:lnTo>
                    <a:pt x="56019" y="61925"/>
                  </a:lnTo>
                  <a:lnTo>
                    <a:pt x="57188" y="61607"/>
                  </a:lnTo>
                  <a:close/>
                </a:path>
                <a:path w="72389" h="81279">
                  <a:moveTo>
                    <a:pt x="57480" y="25311"/>
                  </a:moveTo>
                  <a:lnTo>
                    <a:pt x="54013" y="25311"/>
                  </a:lnTo>
                  <a:lnTo>
                    <a:pt x="53822" y="26238"/>
                  </a:lnTo>
                  <a:lnTo>
                    <a:pt x="54622" y="26238"/>
                  </a:lnTo>
                  <a:lnTo>
                    <a:pt x="57289" y="26238"/>
                  </a:lnTo>
                  <a:lnTo>
                    <a:pt x="57480" y="25311"/>
                  </a:lnTo>
                  <a:close/>
                </a:path>
                <a:path w="72389" h="81279">
                  <a:moveTo>
                    <a:pt x="57619" y="12877"/>
                  </a:moveTo>
                  <a:lnTo>
                    <a:pt x="57467" y="12827"/>
                  </a:lnTo>
                  <a:lnTo>
                    <a:pt x="56400" y="12890"/>
                  </a:lnTo>
                  <a:lnTo>
                    <a:pt x="55562" y="12954"/>
                  </a:lnTo>
                  <a:lnTo>
                    <a:pt x="54533" y="13017"/>
                  </a:lnTo>
                  <a:lnTo>
                    <a:pt x="54038" y="13081"/>
                  </a:lnTo>
                  <a:lnTo>
                    <a:pt x="53860" y="13512"/>
                  </a:lnTo>
                  <a:lnTo>
                    <a:pt x="54013" y="13563"/>
                  </a:lnTo>
                  <a:lnTo>
                    <a:pt x="54241" y="13550"/>
                  </a:lnTo>
                  <a:lnTo>
                    <a:pt x="55079" y="13500"/>
                  </a:lnTo>
                  <a:lnTo>
                    <a:pt x="55918" y="13436"/>
                  </a:lnTo>
                  <a:lnTo>
                    <a:pt x="56946" y="13373"/>
                  </a:lnTo>
                  <a:lnTo>
                    <a:pt x="57442" y="13309"/>
                  </a:lnTo>
                  <a:lnTo>
                    <a:pt x="57619" y="12877"/>
                  </a:lnTo>
                  <a:close/>
                </a:path>
                <a:path w="72389" h="81279">
                  <a:moveTo>
                    <a:pt x="58864" y="9321"/>
                  </a:moveTo>
                  <a:lnTo>
                    <a:pt x="58623" y="7366"/>
                  </a:lnTo>
                  <a:lnTo>
                    <a:pt x="58559" y="6883"/>
                  </a:lnTo>
                  <a:lnTo>
                    <a:pt x="57378" y="7162"/>
                  </a:lnTo>
                  <a:lnTo>
                    <a:pt x="57442" y="7683"/>
                  </a:lnTo>
                  <a:lnTo>
                    <a:pt x="57505" y="8166"/>
                  </a:lnTo>
                  <a:lnTo>
                    <a:pt x="57556" y="8636"/>
                  </a:lnTo>
                  <a:lnTo>
                    <a:pt x="57683" y="9601"/>
                  </a:lnTo>
                  <a:lnTo>
                    <a:pt x="58864" y="9321"/>
                  </a:lnTo>
                  <a:close/>
                </a:path>
                <a:path w="72389" h="81279">
                  <a:moveTo>
                    <a:pt x="59055" y="24269"/>
                  </a:moveTo>
                  <a:lnTo>
                    <a:pt x="58788" y="23939"/>
                  </a:lnTo>
                  <a:lnTo>
                    <a:pt x="58318" y="23342"/>
                  </a:lnTo>
                  <a:lnTo>
                    <a:pt x="57353" y="22148"/>
                  </a:lnTo>
                  <a:lnTo>
                    <a:pt x="57124" y="21856"/>
                  </a:lnTo>
                  <a:lnTo>
                    <a:pt x="55994" y="22263"/>
                  </a:lnTo>
                  <a:lnTo>
                    <a:pt x="56261" y="22593"/>
                  </a:lnTo>
                  <a:lnTo>
                    <a:pt x="56743" y="23190"/>
                  </a:lnTo>
                  <a:lnTo>
                    <a:pt x="57213" y="23787"/>
                  </a:lnTo>
                  <a:lnTo>
                    <a:pt x="57696" y="24384"/>
                  </a:lnTo>
                  <a:lnTo>
                    <a:pt x="57924" y="24676"/>
                  </a:lnTo>
                  <a:lnTo>
                    <a:pt x="59055" y="24269"/>
                  </a:lnTo>
                  <a:close/>
                </a:path>
                <a:path w="72389" h="81279">
                  <a:moveTo>
                    <a:pt x="59169" y="1562"/>
                  </a:moveTo>
                  <a:lnTo>
                    <a:pt x="58978" y="1397"/>
                  </a:lnTo>
                  <a:lnTo>
                    <a:pt x="58585" y="1079"/>
                  </a:lnTo>
                  <a:lnTo>
                    <a:pt x="58432" y="685"/>
                  </a:lnTo>
                  <a:lnTo>
                    <a:pt x="58483" y="0"/>
                  </a:lnTo>
                  <a:lnTo>
                    <a:pt x="57315" y="139"/>
                  </a:lnTo>
                  <a:lnTo>
                    <a:pt x="57289" y="508"/>
                  </a:lnTo>
                  <a:lnTo>
                    <a:pt x="57251" y="1054"/>
                  </a:lnTo>
                  <a:lnTo>
                    <a:pt x="57454" y="1460"/>
                  </a:lnTo>
                  <a:lnTo>
                    <a:pt x="58115" y="2019"/>
                  </a:lnTo>
                  <a:lnTo>
                    <a:pt x="59169" y="1562"/>
                  </a:lnTo>
                  <a:close/>
                </a:path>
                <a:path w="72389" h="81279">
                  <a:moveTo>
                    <a:pt x="59804" y="11239"/>
                  </a:moveTo>
                  <a:lnTo>
                    <a:pt x="59766" y="10934"/>
                  </a:lnTo>
                  <a:lnTo>
                    <a:pt x="59702" y="10579"/>
                  </a:lnTo>
                  <a:lnTo>
                    <a:pt x="59601" y="9855"/>
                  </a:lnTo>
                  <a:lnTo>
                    <a:pt x="59563" y="9613"/>
                  </a:lnTo>
                  <a:lnTo>
                    <a:pt x="58369" y="9855"/>
                  </a:lnTo>
                  <a:lnTo>
                    <a:pt x="58420" y="10172"/>
                  </a:lnTo>
                  <a:lnTo>
                    <a:pt x="58470" y="10528"/>
                  </a:lnTo>
                  <a:lnTo>
                    <a:pt x="58534" y="10883"/>
                  </a:lnTo>
                  <a:lnTo>
                    <a:pt x="58585" y="11252"/>
                  </a:lnTo>
                  <a:lnTo>
                    <a:pt x="58623" y="11493"/>
                  </a:lnTo>
                  <a:lnTo>
                    <a:pt x="59804" y="11239"/>
                  </a:lnTo>
                  <a:close/>
                </a:path>
                <a:path w="72389" h="81279">
                  <a:moveTo>
                    <a:pt x="60896" y="16471"/>
                  </a:moveTo>
                  <a:lnTo>
                    <a:pt x="59715" y="16446"/>
                  </a:lnTo>
                  <a:lnTo>
                    <a:pt x="59474" y="16929"/>
                  </a:lnTo>
                  <a:lnTo>
                    <a:pt x="59359" y="17170"/>
                  </a:lnTo>
                  <a:lnTo>
                    <a:pt x="59232" y="17411"/>
                  </a:lnTo>
                  <a:lnTo>
                    <a:pt x="58813" y="18249"/>
                  </a:lnTo>
                  <a:lnTo>
                    <a:pt x="60007" y="18262"/>
                  </a:lnTo>
                  <a:lnTo>
                    <a:pt x="60248" y="17792"/>
                  </a:lnTo>
                  <a:lnTo>
                    <a:pt x="60477" y="17310"/>
                  </a:lnTo>
                  <a:lnTo>
                    <a:pt x="60604" y="17068"/>
                  </a:lnTo>
                  <a:lnTo>
                    <a:pt x="60896" y="16471"/>
                  </a:lnTo>
                  <a:close/>
                </a:path>
                <a:path w="72389" h="81279">
                  <a:moveTo>
                    <a:pt x="62598" y="70675"/>
                  </a:moveTo>
                  <a:lnTo>
                    <a:pt x="61417" y="70916"/>
                  </a:lnTo>
                  <a:lnTo>
                    <a:pt x="61417" y="71323"/>
                  </a:lnTo>
                  <a:lnTo>
                    <a:pt x="61417" y="72910"/>
                  </a:lnTo>
                  <a:lnTo>
                    <a:pt x="62598" y="72669"/>
                  </a:lnTo>
                  <a:lnTo>
                    <a:pt x="62598" y="70675"/>
                  </a:lnTo>
                  <a:close/>
                </a:path>
                <a:path w="72389" h="81279">
                  <a:moveTo>
                    <a:pt x="63766" y="2260"/>
                  </a:moveTo>
                  <a:lnTo>
                    <a:pt x="62611" y="2387"/>
                  </a:lnTo>
                  <a:lnTo>
                    <a:pt x="62458" y="2755"/>
                  </a:lnTo>
                  <a:lnTo>
                    <a:pt x="61785" y="4343"/>
                  </a:lnTo>
                  <a:lnTo>
                    <a:pt x="62941" y="4216"/>
                  </a:lnTo>
                  <a:lnTo>
                    <a:pt x="63766" y="2260"/>
                  </a:lnTo>
                  <a:close/>
                </a:path>
                <a:path w="72389" h="81279">
                  <a:moveTo>
                    <a:pt x="65341" y="15138"/>
                  </a:moveTo>
                  <a:lnTo>
                    <a:pt x="64541" y="15074"/>
                  </a:lnTo>
                  <a:lnTo>
                    <a:pt x="63893" y="15011"/>
                  </a:lnTo>
                  <a:lnTo>
                    <a:pt x="63233" y="14960"/>
                  </a:lnTo>
                  <a:lnTo>
                    <a:pt x="62572" y="14897"/>
                  </a:lnTo>
                  <a:lnTo>
                    <a:pt x="62103" y="14859"/>
                  </a:lnTo>
                  <a:lnTo>
                    <a:pt x="61341" y="15544"/>
                  </a:lnTo>
                  <a:lnTo>
                    <a:pt x="62128" y="15608"/>
                  </a:lnTo>
                  <a:lnTo>
                    <a:pt x="64579" y="15811"/>
                  </a:lnTo>
                  <a:lnTo>
                    <a:pt x="65341" y="15138"/>
                  </a:lnTo>
                  <a:close/>
                </a:path>
                <a:path w="72389" h="81279">
                  <a:moveTo>
                    <a:pt x="66230" y="9372"/>
                  </a:moveTo>
                  <a:lnTo>
                    <a:pt x="66014" y="9093"/>
                  </a:lnTo>
                  <a:lnTo>
                    <a:pt x="65468" y="9271"/>
                  </a:lnTo>
                  <a:lnTo>
                    <a:pt x="63588" y="9880"/>
                  </a:lnTo>
                  <a:lnTo>
                    <a:pt x="63119" y="10033"/>
                  </a:lnTo>
                  <a:lnTo>
                    <a:pt x="63334" y="10312"/>
                  </a:lnTo>
                  <a:lnTo>
                    <a:pt x="63982" y="10096"/>
                  </a:lnTo>
                  <a:lnTo>
                    <a:pt x="65760" y="9525"/>
                  </a:lnTo>
                  <a:lnTo>
                    <a:pt x="66230" y="9372"/>
                  </a:lnTo>
                  <a:close/>
                </a:path>
                <a:path w="72389" h="81279">
                  <a:moveTo>
                    <a:pt x="66700" y="20612"/>
                  </a:moveTo>
                  <a:lnTo>
                    <a:pt x="66192" y="20015"/>
                  </a:lnTo>
                  <a:lnTo>
                    <a:pt x="65900" y="19659"/>
                  </a:lnTo>
                  <a:lnTo>
                    <a:pt x="65595" y="19304"/>
                  </a:lnTo>
                  <a:lnTo>
                    <a:pt x="65405" y="19062"/>
                  </a:lnTo>
                  <a:lnTo>
                    <a:pt x="64287" y="19469"/>
                  </a:lnTo>
                  <a:lnTo>
                    <a:pt x="64490" y="19710"/>
                  </a:lnTo>
                  <a:lnTo>
                    <a:pt x="64782" y="20066"/>
                  </a:lnTo>
                  <a:lnTo>
                    <a:pt x="65087" y="20421"/>
                  </a:lnTo>
                  <a:lnTo>
                    <a:pt x="65379" y="20789"/>
                  </a:lnTo>
                  <a:lnTo>
                    <a:pt x="65582" y="21018"/>
                  </a:lnTo>
                  <a:lnTo>
                    <a:pt x="66700" y="20612"/>
                  </a:lnTo>
                  <a:close/>
                </a:path>
                <a:path w="72389" h="81279">
                  <a:moveTo>
                    <a:pt x="67716" y="70459"/>
                  </a:moveTo>
                  <a:lnTo>
                    <a:pt x="67386" y="68453"/>
                  </a:lnTo>
                  <a:lnTo>
                    <a:pt x="67271" y="67678"/>
                  </a:lnTo>
                  <a:lnTo>
                    <a:pt x="67195" y="67259"/>
                  </a:lnTo>
                  <a:lnTo>
                    <a:pt x="66014" y="67538"/>
                  </a:lnTo>
                  <a:lnTo>
                    <a:pt x="66090" y="67995"/>
                  </a:lnTo>
                  <a:lnTo>
                    <a:pt x="66471" y="70319"/>
                  </a:lnTo>
                  <a:lnTo>
                    <a:pt x="66535" y="70739"/>
                  </a:lnTo>
                  <a:lnTo>
                    <a:pt x="67716" y="70459"/>
                  </a:lnTo>
                  <a:close/>
                </a:path>
                <a:path w="72389" h="81279">
                  <a:moveTo>
                    <a:pt x="69811" y="12509"/>
                  </a:moveTo>
                  <a:lnTo>
                    <a:pt x="69634" y="12331"/>
                  </a:lnTo>
                  <a:lnTo>
                    <a:pt x="67525" y="12331"/>
                  </a:lnTo>
                  <a:lnTo>
                    <a:pt x="67094" y="12407"/>
                  </a:lnTo>
                  <a:lnTo>
                    <a:pt x="66903" y="12915"/>
                  </a:lnTo>
                  <a:lnTo>
                    <a:pt x="67081" y="13093"/>
                  </a:lnTo>
                  <a:lnTo>
                    <a:pt x="67335" y="13093"/>
                  </a:lnTo>
                  <a:lnTo>
                    <a:pt x="69189" y="13093"/>
                  </a:lnTo>
                  <a:lnTo>
                    <a:pt x="69621" y="13017"/>
                  </a:lnTo>
                  <a:lnTo>
                    <a:pt x="69811" y="12509"/>
                  </a:lnTo>
                  <a:close/>
                </a:path>
                <a:path w="72389" h="81279">
                  <a:moveTo>
                    <a:pt x="69938" y="2273"/>
                  </a:moveTo>
                  <a:lnTo>
                    <a:pt x="68821" y="2171"/>
                  </a:lnTo>
                  <a:lnTo>
                    <a:pt x="68503" y="2540"/>
                  </a:lnTo>
                  <a:lnTo>
                    <a:pt x="67792" y="3378"/>
                  </a:lnTo>
                  <a:lnTo>
                    <a:pt x="67424" y="3797"/>
                  </a:lnTo>
                  <a:lnTo>
                    <a:pt x="66954" y="4343"/>
                  </a:lnTo>
                  <a:lnTo>
                    <a:pt x="68084" y="4445"/>
                  </a:lnTo>
                  <a:lnTo>
                    <a:pt x="69113" y="3238"/>
                  </a:lnTo>
                  <a:lnTo>
                    <a:pt x="69469" y="2832"/>
                  </a:lnTo>
                  <a:lnTo>
                    <a:pt x="69938" y="2273"/>
                  </a:lnTo>
                  <a:close/>
                </a:path>
                <a:path w="72389" h="81279">
                  <a:moveTo>
                    <a:pt x="72326" y="4660"/>
                  </a:moveTo>
                  <a:lnTo>
                    <a:pt x="72123" y="4483"/>
                  </a:lnTo>
                  <a:lnTo>
                    <a:pt x="71882" y="4279"/>
                  </a:lnTo>
                  <a:lnTo>
                    <a:pt x="71488" y="4394"/>
                  </a:lnTo>
                  <a:lnTo>
                    <a:pt x="71272" y="4546"/>
                  </a:lnTo>
                  <a:lnTo>
                    <a:pt x="70561" y="5029"/>
                  </a:lnTo>
                  <a:lnTo>
                    <a:pt x="70192" y="5257"/>
                  </a:lnTo>
                  <a:lnTo>
                    <a:pt x="69964" y="5422"/>
                  </a:lnTo>
                  <a:lnTo>
                    <a:pt x="69938" y="5715"/>
                  </a:lnTo>
                  <a:lnTo>
                    <a:pt x="70370" y="6096"/>
                  </a:lnTo>
                  <a:lnTo>
                    <a:pt x="70764" y="5981"/>
                  </a:lnTo>
                  <a:lnTo>
                    <a:pt x="70993" y="5829"/>
                  </a:lnTo>
                  <a:lnTo>
                    <a:pt x="71348" y="5600"/>
                  </a:lnTo>
                  <a:lnTo>
                    <a:pt x="72288" y="4965"/>
                  </a:lnTo>
                  <a:lnTo>
                    <a:pt x="72326" y="466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2" name="object 2712" descr=""/>
            <p:cNvSpPr/>
            <p:nvPr/>
          </p:nvSpPr>
          <p:spPr>
            <a:xfrm>
              <a:off x="2302687" y="5620891"/>
              <a:ext cx="86995" cy="67945"/>
            </a:xfrm>
            <a:custGeom>
              <a:avLst/>
              <a:gdLst/>
              <a:ahLst/>
              <a:cxnLst/>
              <a:rect l="l" t="t" r="r" b="b"/>
              <a:pathLst>
                <a:path w="86994" h="67945">
                  <a:moveTo>
                    <a:pt x="2692" y="51765"/>
                  </a:moveTo>
                  <a:lnTo>
                    <a:pt x="2159" y="51358"/>
                  </a:lnTo>
                  <a:lnTo>
                    <a:pt x="1435" y="50825"/>
                  </a:lnTo>
                  <a:lnTo>
                    <a:pt x="1028" y="50507"/>
                  </a:lnTo>
                  <a:lnTo>
                    <a:pt x="0" y="51092"/>
                  </a:lnTo>
                  <a:lnTo>
                    <a:pt x="533" y="51498"/>
                  </a:lnTo>
                  <a:lnTo>
                    <a:pt x="1016" y="51854"/>
                  </a:lnTo>
                  <a:lnTo>
                    <a:pt x="1663" y="52349"/>
                  </a:lnTo>
                  <a:lnTo>
                    <a:pt x="2692" y="51765"/>
                  </a:lnTo>
                  <a:close/>
                </a:path>
                <a:path w="86994" h="67945">
                  <a:moveTo>
                    <a:pt x="4914" y="61645"/>
                  </a:moveTo>
                  <a:lnTo>
                    <a:pt x="4356" y="61696"/>
                  </a:lnTo>
                  <a:lnTo>
                    <a:pt x="4076" y="61734"/>
                  </a:lnTo>
                  <a:lnTo>
                    <a:pt x="3759" y="61823"/>
                  </a:lnTo>
                  <a:lnTo>
                    <a:pt x="3619" y="62026"/>
                  </a:lnTo>
                  <a:lnTo>
                    <a:pt x="3327" y="62445"/>
                  </a:lnTo>
                  <a:lnTo>
                    <a:pt x="3022" y="62865"/>
                  </a:lnTo>
                  <a:lnTo>
                    <a:pt x="2730" y="63284"/>
                  </a:lnTo>
                  <a:lnTo>
                    <a:pt x="2590" y="63461"/>
                  </a:lnTo>
                  <a:lnTo>
                    <a:pt x="3149" y="63411"/>
                  </a:lnTo>
                  <a:lnTo>
                    <a:pt x="3429" y="63373"/>
                  </a:lnTo>
                  <a:lnTo>
                    <a:pt x="3746" y="63284"/>
                  </a:lnTo>
                  <a:lnTo>
                    <a:pt x="4178" y="62661"/>
                  </a:lnTo>
                  <a:lnTo>
                    <a:pt x="4483" y="62242"/>
                  </a:lnTo>
                  <a:lnTo>
                    <a:pt x="4775" y="61823"/>
                  </a:lnTo>
                  <a:lnTo>
                    <a:pt x="4914" y="61645"/>
                  </a:lnTo>
                  <a:close/>
                </a:path>
                <a:path w="86994" h="67945">
                  <a:moveTo>
                    <a:pt x="5562" y="47421"/>
                  </a:moveTo>
                  <a:lnTo>
                    <a:pt x="5308" y="47180"/>
                  </a:lnTo>
                  <a:lnTo>
                    <a:pt x="4597" y="46469"/>
                  </a:lnTo>
                  <a:lnTo>
                    <a:pt x="4241" y="46101"/>
                  </a:lnTo>
                  <a:lnTo>
                    <a:pt x="3987" y="45859"/>
                  </a:lnTo>
                  <a:lnTo>
                    <a:pt x="2895" y="46291"/>
                  </a:lnTo>
                  <a:lnTo>
                    <a:pt x="3136" y="46532"/>
                  </a:lnTo>
                  <a:lnTo>
                    <a:pt x="3848" y="47244"/>
                  </a:lnTo>
                  <a:lnTo>
                    <a:pt x="4216" y="47599"/>
                  </a:lnTo>
                  <a:lnTo>
                    <a:pt x="4457" y="47853"/>
                  </a:lnTo>
                  <a:lnTo>
                    <a:pt x="5562" y="47421"/>
                  </a:lnTo>
                  <a:close/>
                </a:path>
                <a:path w="86994" h="67945">
                  <a:moveTo>
                    <a:pt x="10172" y="58229"/>
                  </a:moveTo>
                  <a:lnTo>
                    <a:pt x="9944" y="57937"/>
                  </a:lnTo>
                  <a:lnTo>
                    <a:pt x="9563" y="57480"/>
                  </a:lnTo>
                  <a:lnTo>
                    <a:pt x="9410" y="56984"/>
                  </a:lnTo>
                  <a:lnTo>
                    <a:pt x="9436" y="56388"/>
                  </a:lnTo>
                  <a:lnTo>
                    <a:pt x="9436" y="56134"/>
                  </a:lnTo>
                  <a:lnTo>
                    <a:pt x="8267" y="56311"/>
                  </a:lnTo>
                  <a:lnTo>
                    <a:pt x="8255" y="56705"/>
                  </a:lnTo>
                  <a:lnTo>
                    <a:pt x="8242" y="57340"/>
                  </a:lnTo>
                  <a:lnTo>
                    <a:pt x="8432" y="57873"/>
                  </a:lnTo>
                  <a:lnTo>
                    <a:pt x="8839" y="58369"/>
                  </a:lnTo>
                  <a:lnTo>
                    <a:pt x="9055" y="58623"/>
                  </a:lnTo>
                  <a:lnTo>
                    <a:pt x="10172" y="58229"/>
                  </a:lnTo>
                  <a:close/>
                </a:path>
                <a:path w="86994" h="67945">
                  <a:moveTo>
                    <a:pt x="11595" y="34594"/>
                  </a:moveTo>
                  <a:lnTo>
                    <a:pt x="10414" y="34798"/>
                  </a:lnTo>
                  <a:lnTo>
                    <a:pt x="10414" y="35229"/>
                  </a:lnTo>
                  <a:lnTo>
                    <a:pt x="10414" y="37160"/>
                  </a:lnTo>
                  <a:lnTo>
                    <a:pt x="11595" y="36957"/>
                  </a:lnTo>
                  <a:lnTo>
                    <a:pt x="11595" y="34594"/>
                  </a:lnTo>
                  <a:close/>
                </a:path>
                <a:path w="86994" h="67945">
                  <a:moveTo>
                    <a:pt x="15887" y="64185"/>
                  </a:moveTo>
                  <a:lnTo>
                    <a:pt x="14706" y="64401"/>
                  </a:lnTo>
                  <a:lnTo>
                    <a:pt x="14706" y="64846"/>
                  </a:lnTo>
                  <a:lnTo>
                    <a:pt x="14706" y="66992"/>
                  </a:lnTo>
                  <a:lnTo>
                    <a:pt x="15887" y="66776"/>
                  </a:lnTo>
                  <a:lnTo>
                    <a:pt x="15887" y="64185"/>
                  </a:lnTo>
                  <a:close/>
                </a:path>
                <a:path w="86994" h="67945">
                  <a:moveTo>
                    <a:pt x="20231" y="33413"/>
                  </a:moveTo>
                  <a:lnTo>
                    <a:pt x="20066" y="33274"/>
                  </a:lnTo>
                  <a:lnTo>
                    <a:pt x="16535" y="33274"/>
                  </a:lnTo>
                  <a:lnTo>
                    <a:pt x="16090" y="33350"/>
                  </a:lnTo>
                  <a:lnTo>
                    <a:pt x="15900" y="33845"/>
                  </a:lnTo>
                  <a:lnTo>
                    <a:pt x="16065" y="33985"/>
                  </a:lnTo>
                  <a:lnTo>
                    <a:pt x="16319" y="33985"/>
                  </a:lnTo>
                  <a:lnTo>
                    <a:pt x="19596" y="33985"/>
                  </a:lnTo>
                  <a:lnTo>
                    <a:pt x="20040" y="33909"/>
                  </a:lnTo>
                  <a:lnTo>
                    <a:pt x="20231" y="33413"/>
                  </a:lnTo>
                  <a:close/>
                </a:path>
                <a:path w="86994" h="67945">
                  <a:moveTo>
                    <a:pt x="20866" y="22529"/>
                  </a:moveTo>
                  <a:lnTo>
                    <a:pt x="18897" y="21793"/>
                  </a:lnTo>
                  <a:lnTo>
                    <a:pt x="18554" y="21844"/>
                  </a:lnTo>
                  <a:lnTo>
                    <a:pt x="18199" y="22098"/>
                  </a:lnTo>
                  <a:lnTo>
                    <a:pt x="17945" y="22364"/>
                  </a:lnTo>
                  <a:lnTo>
                    <a:pt x="18224" y="22466"/>
                  </a:lnTo>
                  <a:lnTo>
                    <a:pt x="19659" y="22999"/>
                  </a:lnTo>
                  <a:lnTo>
                    <a:pt x="19913" y="23101"/>
                  </a:lnTo>
                  <a:lnTo>
                    <a:pt x="20256" y="23050"/>
                  </a:lnTo>
                  <a:lnTo>
                    <a:pt x="20624" y="22809"/>
                  </a:lnTo>
                  <a:lnTo>
                    <a:pt x="20866" y="22529"/>
                  </a:lnTo>
                  <a:close/>
                </a:path>
                <a:path w="86994" h="67945">
                  <a:moveTo>
                    <a:pt x="21120" y="49136"/>
                  </a:moveTo>
                  <a:lnTo>
                    <a:pt x="20332" y="48996"/>
                  </a:lnTo>
                  <a:lnTo>
                    <a:pt x="19685" y="48869"/>
                  </a:lnTo>
                  <a:lnTo>
                    <a:pt x="18364" y="48641"/>
                  </a:lnTo>
                  <a:lnTo>
                    <a:pt x="17830" y="48539"/>
                  </a:lnTo>
                  <a:lnTo>
                    <a:pt x="17157" y="49288"/>
                  </a:lnTo>
                  <a:lnTo>
                    <a:pt x="17945" y="49428"/>
                  </a:lnTo>
                  <a:lnTo>
                    <a:pt x="18605" y="49542"/>
                  </a:lnTo>
                  <a:lnTo>
                    <a:pt x="19253" y="49669"/>
                  </a:lnTo>
                  <a:lnTo>
                    <a:pt x="19913" y="49784"/>
                  </a:lnTo>
                  <a:lnTo>
                    <a:pt x="20447" y="49885"/>
                  </a:lnTo>
                  <a:lnTo>
                    <a:pt x="21120" y="49136"/>
                  </a:lnTo>
                  <a:close/>
                </a:path>
                <a:path w="86994" h="67945">
                  <a:moveTo>
                    <a:pt x="21882" y="37846"/>
                  </a:moveTo>
                  <a:lnTo>
                    <a:pt x="20675" y="37985"/>
                  </a:lnTo>
                  <a:lnTo>
                    <a:pt x="20548" y="38493"/>
                  </a:lnTo>
                  <a:lnTo>
                    <a:pt x="20434" y="38976"/>
                  </a:lnTo>
                  <a:lnTo>
                    <a:pt x="20307" y="39446"/>
                  </a:lnTo>
                  <a:lnTo>
                    <a:pt x="20193" y="39928"/>
                  </a:lnTo>
                  <a:lnTo>
                    <a:pt x="20053" y="40487"/>
                  </a:lnTo>
                  <a:lnTo>
                    <a:pt x="21259" y="40347"/>
                  </a:lnTo>
                  <a:lnTo>
                    <a:pt x="21882" y="37846"/>
                  </a:lnTo>
                  <a:close/>
                </a:path>
                <a:path w="86994" h="67945">
                  <a:moveTo>
                    <a:pt x="21920" y="64173"/>
                  </a:moveTo>
                  <a:lnTo>
                    <a:pt x="21780" y="63728"/>
                  </a:lnTo>
                  <a:lnTo>
                    <a:pt x="21653" y="63373"/>
                  </a:lnTo>
                  <a:lnTo>
                    <a:pt x="21602" y="63195"/>
                  </a:lnTo>
                  <a:lnTo>
                    <a:pt x="21450" y="62750"/>
                  </a:lnTo>
                  <a:lnTo>
                    <a:pt x="20281" y="63080"/>
                  </a:lnTo>
                  <a:lnTo>
                    <a:pt x="20421" y="63512"/>
                  </a:lnTo>
                  <a:lnTo>
                    <a:pt x="20485" y="63690"/>
                  </a:lnTo>
                  <a:lnTo>
                    <a:pt x="20535" y="63868"/>
                  </a:lnTo>
                  <a:lnTo>
                    <a:pt x="20599" y="64046"/>
                  </a:lnTo>
                  <a:lnTo>
                    <a:pt x="20751" y="64503"/>
                  </a:lnTo>
                  <a:lnTo>
                    <a:pt x="21920" y="64173"/>
                  </a:lnTo>
                  <a:close/>
                </a:path>
                <a:path w="86994" h="67945">
                  <a:moveTo>
                    <a:pt x="22936" y="28003"/>
                  </a:moveTo>
                  <a:lnTo>
                    <a:pt x="20218" y="28003"/>
                  </a:lnTo>
                  <a:lnTo>
                    <a:pt x="19989" y="28879"/>
                  </a:lnTo>
                  <a:lnTo>
                    <a:pt x="20789" y="28879"/>
                  </a:lnTo>
                  <a:lnTo>
                    <a:pt x="22720" y="28879"/>
                  </a:lnTo>
                  <a:lnTo>
                    <a:pt x="22936" y="28003"/>
                  </a:lnTo>
                  <a:close/>
                </a:path>
                <a:path w="86994" h="67945">
                  <a:moveTo>
                    <a:pt x="24904" y="16357"/>
                  </a:moveTo>
                  <a:lnTo>
                    <a:pt x="22809" y="15570"/>
                  </a:lnTo>
                  <a:lnTo>
                    <a:pt x="22390" y="15405"/>
                  </a:lnTo>
                  <a:lnTo>
                    <a:pt x="21424" y="16002"/>
                  </a:lnTo>
                  <a:lnTo>
                    <a:pt x="22098" y="16256"/>
                  </a:lnTo>
                  <a:lnTo>
                    <a:pt x="23939" y="16941"/>
                  </a:lnTo>
                  <a:lnTo>
                    <a:pt x="24904" y="16357"/>
                  </a:lnTo>
                  <a:close/>
                </a:path>
                <a:path w="86994" h="67945">
                  <a:moveTo>
                    <a:pt x="25069" y="43281"/>
                  </a:moveTo>
                  <a:lnTo>
                    <a:pt x="24396" y="42760"/>
                  </a:lnTo>
                  <a:lnTo>
                    <a:pt x="23825" y="43002"/>
                  </a:lnTo>
                  <a:lnTo>
                    <a:pt x="23202" y="43268"/>
                  </a:lnTo>
                  <a:lnTo>
                    <a:pt x="22720" y="43700"/>
                  </a:lnTo>
                  <a:lnTo>
                    <a:pt x="22440" y="44335"/>
                  </a:lnTo>
                  <a:lnTo>
                    <a:pt x="22199" y="44907"/>
                  </a:lnTo>
                  <a:lnTo>
                    <a:pt x="23368" y="44843"/>
                  </a:lnTo>
                  <a:lnTo>
                    <a:pt x="23558" y="44424"/>
                  </a:lnTo>
                  <a:lnTo>
                    <a:pt x="23723" y="44030"/>
                  </a:lnTo>
                  <a:lnTo>
                    <a:pt x="23939" y="43764"/>
                  </a:lnTo>
                  <a:lnTo>
                    <a:pt x="25069" y="43281"/>
                  </a:lnTo>
                  <a:close/>
                </a:path>
                <a:path w="86994" h="67945">
                  <a:moveTo>
                    <a:pt x="26847" y="23050"/>
                  </a:moveTo>
                  <a:lnTo>
                    <a:pt x="25666" y="23075"/>
                  </a:lnTo>
                  <a:lnTo>
                    <a:pt x="25476" y="23545"/>
                  </a:lnTo>
                  <a:lnTo>
                    <a:pt x="25361" y="23837"/>
                  </a:lnTo>
                  <a:lnTo>
                    <a:pt x="25234" y="24142"/>
                  </a:lnTo>
                  <a:lnTo>
                    <a:pt x="25120" y="24434"/>
                  </a:lnTo>
                  <a:lnTo>
                    <a:pt x="24866" y="25057"/>
                  </a:lnTo>
                  <a:lnTo>
                    <a:pt x="26047" y="25044"/>
                  </a:lnTo>
                  <a:lnTo>
                    <a:pt x="26238" y="24561"/>
                  </a:lnTo>
                  <a:lnTo>
                    <a:pt x="26365" y="24269"/>
                  </a:lnTo>
                  <a:lnTo>
                    <a:pt x="26479" y="23964"/>
                  </a:lnTo>
                  <a:lnTo>
                    <a:pt x="26593" y="23672"/>
                  </a:lnTo>
                  <a:lnTo>
                    <a:pt x="26847" y="23050"/>
                  </a:lnTo>
                  <a:close/>
                </a:path>
                <a:path w="86994" h="67945">
                  <a:moveTo>
                    <a:pt x="29425" y="34378"/>
                  </a:moveTo>
                  <a:lnTo>
                    <a:pt x="28308" y="34480"/>
                  </a:lnTo>
                  <a:lnTo>
                    <a:pt x="28143" y="34798"/>
                  </a:lnTo>
                  <a:lnTo>
                    <a:pt x="28028" y="35039"/>
                  </a:lnTo>
                  <a:lnTo>
                    <a:pt x="27901" y="35280"/>
                  </a:lnTo>
                  <a:lnTo>
                    <a:pt x="27673" y="35737"/>
                  </a:lnTo>
                  <a:lnTo>
                    <a:pt x="28790" y="35648"/>
                  </a:lnTo>
                  <a:lnTo>
                    <a:pt x="28956" y="35331"/>
                  </a:lnTo>
                  <a:lnTo>
                    <a:pt x="29184" y="34848"/>
                  </a:lnTo>
                  <a:lnTo>
                    <a:pt x="29311" y="34607"/>
                  </a:lnTo>
                  <a:lnTo>
                    <a:pt x="29425" y="34378"/>
                  </a:lnTo>
                  <a:close/>
                </a:path>
                <a:path w="86994" h="67945">
                  <a:moveTo>
                    <a:pt x="30632" y="8255"/>
                  </a:moveTo>
                  <a:lnTo>
                    <a:pt x="30441" y="8089"/>
                  </a:lnTo>
                  <a:lnTo>
                    <a:pt x="30226" y="7912"/>
                  </a:lnTo>
                  <a:lnTo>
                    <a:pt x="29794" y="8089"/>
                  </a:lnTo>
                  <a:lnTo>
                    <a:pt x="29603" y="8191"/>
                  </a:lnTo>
                  <a:lnTo>
                    <a:pt x="28295" y="8902"/>
                  </a:lnTo>
                  <a:lnTo>
                    <a:pt x="27635" y="9271"/>
                  </a:lnTo>
                  <a:lnTo>
                    <a:pt x="27419" y="9385"/>
                  </a:lnTo>
                  <a:lnTo>
                    <a:pt x="27343" y="9601"/>
                  </a:lnTo>
                  <a:lnTo>
                    <a:pt x="27749" y="9931"/>
                  </a:lnTo>
                  <a:lnTo>
                    <a:pt x="28181" y="9766"/>
                  </a:lnTo>
                  <a:lnTo>
                    <a:pt x="29032" y="9296"/>
                  </a:lnTo>
                  <a:lnTo>
                    <a:pt x="30340" y="8585"/>
                  </a:lnTo>
                  <a:lnTo>
                    <a:pt x="30568" y="8470"/>
                  </a:lnTo>
                  <a:lnTo>
                    <a:pt x="30632" y="8255"/>
                  </a:lnTo>
                  <a:close/>
                </a:path>
                <a:path w="86994" h="67945">
                  <a:moveTo>
                    <a:pt x="32346" y="14833"/>
                  </a:moveTo>
                  <a:lnTo>
                    <a:pt x="32169" y="14325"/>
                  </a:lnTo>
                  <a:lnTo>
                    <a:pt x="31686" y="13017"/>
                  </a:lnTo>
                  <a:lnTo>
                    <a:pt x="31457" y="12357"/>
                  </a:lnTo>
                  <a:lnTo>
                    <a:pt x="31267" y="11836"/>
                  </a:lnTo>
                  <a:lnTo>
                    <a:pt x="30099" y="12166"/>
                  </a:lnTo>
                  <a:lnTo>
                    <a:pt x="30276" y="12674"/>
                  </a:lnTo>
                  <a:lnTo>
                    <a:pt x="30759" y="13982"/>
                  </a:lnTo>
                  <a:lnTo>
                    <a:pt x="30988" y="14643"/>
                  </a:lnTo>
                  <a:lnTo>
                    <a:pt x="31178" y="15163"/>
                  </a:lnTo>
                  <a:lnTo>
                    <a:pt x="32346" y="14833"/>
                  </a:lnTo>
                  <a:close/>
                </a:path>
                <a:path w="86994" h="67945">
                  <a:moveTo>
                    <a:pt x="33147" y="20193"/>
                  </a:moveTo>
                  <a:lnTo>
                    <a:pt x="33070" y="19697"/>
                  </a:lnTo>
                  <a:lnTo>
                    <a:pt x="32943" y="18973"/>
                  </a:lnTo>
                  <a:lnTo>
                    <a:pt x="32893" y="18618"/>
                  </a:lnTo>
                  <a:lnTo>
                    <a:pt x="32804" y="18148"/>
                  </a:lnTo>
                  <a:lnTo>
                    <a:pt x="31623" y="18440"/>
                  </a:lnTo>
                  <a:lnTo>
                    <a:pt x="31711" y="18935"/>
                  </a:lnTo>
                  <a:lnTo>
                    <a:pt x="31965" y="20485"/>
                  </a:lnTo>
                  <a:lnTo>
                    <a:pt x="33147" y="20193"/>
                  </a:lnTo>
                  <a:close/>
                </a:path>
                <a:path w="86994" h="67945">
                  <a:moveTo>
                    <a:pt x="33337" y="45097"/>
                  </a:moveTo>
                  <a:lnTo>
                    <a:pt x="32550" y="44513"/>
                  </a:lnTo>
                  <a:lnTo>
                    <a:pt x="31597" y="43789"/>
                  </a:lnTo>
                  <a:lnTo>
                    <a:pt x="31280" y="43561"/>
                  </a:lnTo>
                  <a:lnTo>
                    <a:pt x="30200" y="44018"/>
                  </a:lnTo>
                  <a:lnTo>
                    <a:pt x="30505" y="44246"/>
                  </a:lnTo>
                  <a:lnTo>
                    <a:pt x="30988" y="44602"/>
                  </a:lnTo>
                  <a:lnTo>
                    <a:pt x="31940" y="45326"/>
                  </a:lnTo>
                  <a:lnTo>
                    <a:pt x="32258" y="45554"/>
                  </a:lnTo>
                  <a:lnTo>
                    <a:pt x="33337" y="45097"/>
                  </a:lnTo>
                  <a:close/>
                </a:path>
                <a:path w="86994" h="67945">
                  <a:moveTo>
                    <a:pt x="34251" y="61887"/>
                  </a:moveTo>
                  <a:lnTo>
                    <a:pt x="31407" y="60667"/>
                  </a:lnTo>
                  <a:lnTo>
                    <a:pt x="30327" y="61125"/>
                  </a:lnTo>
                  <a:lnTo>
                    <a:pt x="30746" y="61302"/>
                  </a:lnTo>
                  <a:lnTo>
                    <a:pt x="33185" y="62344"/>
                  </a:lnTo>
                  <a:lnTo>
                    <a:pt x="34251" y="61887"/>
                  </a:lnTo>
                  <a:close/>
                </a:path>
                <a:path w="86994" h="67945">
                  <a:moveTo>
                    <a:pt x="35064" y="63423"/>
                  </a:moveTo>
                  <a:lnTo>
                    <a:pt x="33896" y="63550"/>
                  </a:lnTo>
                  <a:lnTo>
                    <a:pt x="33667" y="63715"/>
                  </a:lnTo>
                  <a:lnTo>
                    <a:pt x="32359" y="64681"/>
                  </a:lnTo>
                  <a:lnTo>
                    <a:pt x="31699" y="65151"/>
                  </a:lnTo>
                  <a:lnTo>
                    <a:pt x="31216" y="65506"/>
                  </a:lnTo>
                  <a:lnTo>
                    <a:pt x="32385" y="65392"/>
                  </a:lnTo>
                  <a:lnTo>
                    <a:pt x="33274" y="64744"/>
                  </a:lnTo>
                  <a:lnTo>
                    <a:pt x="35064" y="63423"/>
                  </a:lnTo>
                  <a:close/>
                </a:path>
                <a:path w="86994" h="67945">
                  <a:moveTo>
                    <a:pt x="36017" y="57848"/>
                  </a:moveTo>
                  <a:lnTo>
                    <a:pt x="35229" y="57162"/>
                  </a:lnTo>
                  <a:lnTo>
                    <a:pt x="34759" y="56743"/>
                  </a:lnTo>
                  <a:lnTo>
                    <a:pt x="33985" y="56070"/>
                  </a:lnTo>
                  <a:lnTo>
                    <a:pt x="32880" y="56515"/>
                  </a:lnTo>
                  <a:lnTo>
                    <a:pt x="33185" y="56781"/>
                  </a:lnTo>
                  <a:lnTo>
                    <a:pt x="33667" y="57200"/>
                  </a:lnTo>
                  <a:lnTo>
                    <a:pt x="34137" y="57619"/>
                  </a:lnTo>
                  <a:lnTo>
                    <a:pt x="34912" y="58293"/>
                  </a:lnTo>
                  <a:lnTo>
                    <a:pt x="36017" y="57848"/>
                  </a:lnTo>
                  <a:close/>
                </a:path>
                <a:path w="86994" h="67945">
                  <a:moveTo>
                    <a:pt x="36868" y="317"/>
                  </a:moveTo>
                  <a:lnTo>
                    <a:pt x="36830" y="152"/>
                  </a:lnTo>
                  <a:lnTo>
                    <a:pt x="36779" y="0"/>
                  </a:lnTo>
                  <a:lnTo>
                    <a:pt x="36258" y="127"/>
                  </a:lnTo>
                  <a:lnTo>
                    <a:pt x="35598" y="330"/>
                  </a:lnTo>
                  <a:lnTo>
                    <a:pt x="35001" y="520"/>
                  </a:lnTo>
                  <a:lnTo>
                    <a:pt x="34315" y="723"/>
                  </a:lnTo>
                  <a:lnTo>
                    <a:pt x="33820" y="850"/>
                  </a:lnTo>
                  <a:lnTo>
                    <a:pt x="33896" y="1168"/>
                  </a:lnTo>
                  <a:lnTo>
                    <a:pt x="34417" y="1028"/>
                  </a:lnTo>
                  <a:lnTo>
                    <a:pt x="35090" y="825"/>
                  </a:lnTo>
                  <a:lnTo>
                    <a:pt x="36283" y="469"/>
                  </a:lnTo>
                  <a:lnTo>
                    <a:pt x="36868" y="317"/>
                  </a:lnTo>
                  <a:close/>
                </a:path>
                <a:path w="86994" h="67945">
                  <a:moveTo>
                    <a:pt x="38455" y="3810"/>
                  </a:moveTo>
                  <a:lnTo>
                    <a:pt x="37795" y="3340"/>
                  </a:lnTo>
                  <a:lnTo>
                    <a:pt x="37236" y="3594"/>
                  </a:lnTo>
                  <a:lnTo>
                    <a:pt x="34886" y="4648"/>
                  </a:lnTo>
                  <a:lnTo>
                    <a:pt x="35560" y="5118"/>
                  </a:lnTo>
                  <a:lnTo>
                    <a:pt x="37719" y="4152"/>
                  </a:lnTo>
                  <a:lnTo>
                    <a:pt x="38455" y="3810"/>
                  </a:lnTo>
                  <a:close/>
                </a:path>
                <a:path w="86994" h="67945">
                  <a:moveTo>
                    <a:pt x="39598" y="54711"/>
                  </a:moveTo>
                  <a:lnTo>
                    <a:pt x="39027" y="54394"/>
                  </a:lnTo>
                  <a:lnTo>
                    <a:pt x="37973" y="53784"/>
                  </a:lnTo>
                  <a:lnTo>
                    <a:pt x="37084" y="53022"/>
                  </a:lnTo>
                  <a:lnTo>
                    <a:pt x="36017" y="51612"/>
                  </a:lnTo>
                  <a:lnTo>
                    <a:pt x="34899" y="52070"/>
                  </a:lnTo>
                  <a:lnTo>
                    <a:pt x="35267" y="52565"/>
                  </a:lnTo>
                  <a:lnTo>
                    <a:pt x="36042" y="53594"/>
                  </a:lnTo>
                  <a:lnTo>
                    <a:pt x="36995" y="54444"/>
                  </a:lnTo>
                  <a:lnTo>
                    <a:pt x="38582" y="55333"/>
                  </a:lnTo>
                  <a:lnTo>
                    <a:pt x="39598" y="54711"/>
                  </a:lnTo>
                  <a:close/>
                </a:path>
                <a:path w="86994" h="67945">
                  <a:moveTo>
                    <a:pt x="40246" y="52374"/>
                  </a:moveTo>
                  <a:lnTo>
                    <a:pt x="39839" y="51993"/>
                  </a:lnTo>
                  <a:lnTo>
                    <a:pt x="39281" y="51485"/>
                  </a:lnTo>
                  <a:lnTo>
                    <a:pt x="39001" y="50876"/>
                  </a:lnTo>
                  <a:lnTo>
                    <a:pt x="38912" y="49606"/>
                  </a:lnTo>
                  <a:lnTo>
                    <a:pt x="37731" y="49885"/>
                  </a:lnTo>
                  <a:lnTo>
                    <a:pt x="37769" y="50444"/>
                  </a:lnTo>
                  <a:lnTo>
                    <a:pt x="37820" y="51257"/>
                  </a:lnTo>
                  <a:lnTo>
                    <a:pt x="38163" y="51955"/>
                  </a:lnTo>
                  <a:lnTo>
                    <a:pt x="39141" y="52857"/>
                  </a:lnTo>
                  <a:lnTo>
                    <a:pt x="40246" y="52374"/>
                  </a:lnTo>
                  <a:close/>
                </a:path>
                <a:path w="86994" h="67945">
                  <a:moveTo>
                    <a:pt x="40284" y="18046"/>
                  </a:moveTo>
                  <a:lnTo>
                    <a:pt x="40068" y="17322"/>
                  </a:lnTo>
                  <a:lnTo>
                    <a:pt x="39839" y="16484"/>
                  </a:lnTo>
                  <a:lnTo>
                    <a:pt x="39751" y="16179"/>
                  </a:lnTo>
                  <a:lnTo>
                    <a:pt x="38569" y="16497"/>
                  </a:lnTo>
                  <a:lnTo>
                    <a:pt x="38658" y="16802"/>
                  </a:lnTo>
                  <a:lnTo>
                    <a:pt x="38773" y="17221"/>
                  </a:lnTo>
                  <a:lnTo>
                    <a:pt x="38900" y="17640"/>
                  </a:lnTo>
                  <a:lnTo>
                    <a:pt x="39014" y="18059"/>
                  </a:lnTo>
                  <a:lnTo>
                    <a:pt x="39103" y="18364"/>
                  </a:lnTo>
                  <a:lnTo>
                    <a:pt x="40284" y="18046"/>
                  </a:lnTo>
                  <a:close/>
                </a:path>
                <a:path w="86994" h="67945">
                  <a:moveTo>
                    <a:pt x="40309" y="58343"/>
                  </a:moveTo>
                  <a:lnTo>
                    <a:pt x="39255" y="57683"/>
                  </a:lnTo>
                  <a:lnTo>
                    <a:pt x="38773" y="57391"/>
                  </a:lnTo>
                  <a:lnTo>
                    <a:pt x="38303" y="57086"/>
                  </a:lnTo>
                  <a:lnTo>
                    <a:pt x="37833" y="56794"/>
                  </a:lnTo>
                  <a:lnTo>
                    <a:pt x="36817" y="57429"/>
                  </a:lnTo>
                  <a:lnTo>
                    <a:pt x="37401" y="57797"/>
                  </a:lnTo>
                  <a:lnTo>
                    <a:pt x="37884" y="58089"/>
                  </a:lnTo>
                  <a:lnTo>
                    <a:pt x="38354" y="58394"/>
                  </a:lnTo>
                  <a:lnTo>
                    <a:pt x="38836" y="58686"/>
                  </a:lnTo>
                  <a:lnTo>
                    <a:pt x="39306" y="58991"/>
                  </a:lnTo>
                  <a:lnTo>
                    <a:pt x="40309" y="58343"/>
                  </a:lnTo>
                  <a:close/>
                </a:path>
                <a:path w="86994" h="67945">
                  <a:moveTo>
                    <a:pt x="40373" y="66141"/>
                  </a:moveTo>
                  <a:lnTo>
                    <a:pt x="39204" y="66268"/>
                  </a:lnTo>
                  <a:lnTo>
                    <a:pt x="39052" y="66649"/>
                  </a:lnTo>
                  <a:lnTo>
                    <a:pt x="38887" y="66865"/>
                  </a:lnTo>
                  <a:lnTo>
                    <a:pt x="38582" y="66967"/>
                  </a:lnTo>
                  <a:lnTo>
                    <a:pt x="38112" y="67043"/>
                  </a:lnTo>
                  <a:lnTo>
                    <a:pt x="37934" y="67525"/>
                  </a:lnTo>
                  <a:lnTo>
                    <a:pt x="38100" y="67614"/>
                  </a:lnTo>
                  <a:lnTo>
                    <a:pt x="39141" y="67614"/>
                  </a:lnTo>
                  <a:lnTo>
                    <a:pt x="39916" y="67271"/>
                  </a:lnTo>
                  <a:lnTo>
                    <a:pt x="40220" y="66497"/>
                  </a:lnTo>
                  <a:lnTo>
                    <a:pt x="40373" y="66141"/>
                  </a:lnTo>
                  <a:close/>
                </a:path>
                <a:path w="86994" h="67945">
                  <a:moveTo>
                    <a:pt x="40538" y="7340"/>
                  </a:moveTo>
                  <a:lnTo>
                    <a:pt x="39763" y="6337"/>
                  </a:lnTo>
                  <a:lnTo>
                    <a:pt x="38608" y="4864"/>
                  </a:lnTo>
                  <a:lnTo>
                    <a:pt x="37490" y="5321"/>
                  </a:lnTo>
                  <a:lnTo>
                    <a:pt x="37846" y="5778"/>
                  </a:lnTo>
                  <a:lnTo>
                    <a:pt x="38265" y="6311"/>
                  </a:lnTo>
                  <a:lnTo>
                    <a:pt x="38684" y="6858"/>
                  </a:lnTo>
                  <a:lnTo>
                    <a:pt x="39420" y="7797"/>
                  </a:lnTo>
                  <a:lnTo>
                    <a:pt x="40538" y="7340"/>
                  </a:lnTo>
                  <a:close/>
                </a:path>
                <a:path w="86994" h="67945">
                  <a:moveTo>
                    <a:pt x="41135" y="61836"/>
                  </a:moveTo>
                  <a:lnTo>
                    <a:pt x="40373" y="61645"/>
                  </a:lnTo>
                  <a:lnTo>
                    <a:pt x="39890" y="61518"/>
                  </a:lnTo>
                  <a:lnTo>
                    <a:pt x="38938" y="61290"/>
                  </a:lnTo>
                  <a:lnTo>
                    <a:pt x="38328" y="61137"/>
                  </a:lnTo>
                  <a:lnTo>
                    <a:pt x="37769" y="62001"/>
                  </a:lnTo>
                  <a:lnTo>
                    <a:pt x="38544" y="62191"/>
                  </a:lnTo>
                  <a:lnTo>
                    <a:pt x="39027" y="62306"/>
                  </a:lnTo>
                  <a:lnTo>
                    <a:pt x="39497" y="62433"/>
                  </a:lnTo>
                  <a:lnTo>
                    <a:pt x="39979" y="62547"/>
                  </a:lnTo>
                  <a:lnTo>
                    <a:pt x="40589" y="62699"/>
                  </a:lnTo>
                  <a:lnTo>
                    <a:pt x="41135" y="61836"/>
                  </a:lnTo>
                  <a:close/>
                </a:path>
                <a:path w="86994" h="67945">
                  <a:moveTo>
                    <a:pt x="41617" y="32423"/>
                  </a:moveTo>
                  <a:lnTo>
                    <a:pt x="41452" y="32372"/>
                  </a:lnTo>
                  <a:lnTo>
                    <a:pt x="40982" y="32207"/>
                  </a:lnTo>
                  <a:lnTo>
                    <a:pt x="40652" y="31953"/>
                  </a:lnTo>
                  <a:lnTo>
                    <a:pt x="40411" y="31508"/>
                  </a:lnTo>
                  <a:lnTo>
                    <a:pt x="40259" y="31254"/>
                  </a:lnTo>
                  <a:lnTo>
                    <a:pt x="39154" y="31699"/>
                  </a:lnTo>
                  <a:lnTo>
                    <a:pt x="39230" y="31826"/>
                  </a:lnTo>
                  <a:lnTo>
                    <a:pt x="39484" y="32283"/>
                  </a:lnTo>
                  <a:lnTo>
                    <a:pt x="39839" y="32588"/>
                  </a:lnTo>
                  <a:lnTo>
                    <a:pt x="40335" y="32753"/>
                  </a:lnTo>
                  <a:lnTo>
                    <a:pt x="40563" y="32842"/>
                  </a:lnTo>
                  <a:lnTo>
                    <a:pt x="40868" y="32753"/>
                  </a:lnTo>
                  <a:lnTo>
                    <a:pt x="41122" y="32651"/>
                  </a:lnTo>
                  <a:lnTo>
                    <a:pt x="41617" y="32423"/>
                  </a:lnTo>
                  <a:close/>
                </a:path>
                <a:path w="86994" h="67945">
                  <a:moveTo>
                    <a:pt x="42278" y="47345"/>
                  </a:moveTo>
                  <a:lnTo>
                    <a:pt x="41097" y="47447"/>
                  </a:lnTo>
                  <a:lnTo>
                    <a:pt x="40881" y="47764"/>
                  </a:lnTo>
                  <a:lnTo>
                    <a:pt x="40500" y="48310"/>
                  </a:lnTo>
                  <a:lnTo>
                    <a:pt x="40373" y="48895"/>
                  </a:lnTo>
                  <a:lnTo>
                    <a:pt x="40500" y="49542"/>
                  </a:lnTo>
                  <a:lnTo>
                    <a:pt x="40589" y="49936"/>
                  </a:lnTo>
                  <a:lnTo>
                    <a:pt x="41770" y="49657"/>
                  </a:lnTo>
                  <a:lnTo>
                    <a:pt x="41681" y="49237"/>
                  </a:lnTo>
                  <a:lnTo>
                    <a:pt x="41579" y="48691"/>
                  </a:lnTo>
                  <a:lnTo>
                    <a:pt x="41656" y="48234"/>
                  </a:lnTo>
                  <a:lnTo>
                    <a:pt x="41973" y="47790"/>
                  </a:lnTo>
                  <a:lnTo>
                    <a:pt x="42278" y="47345"/>
                  </a:lnTo>
                  <a:close/>
                </a:path>
                <a:path w="86994" h="67945">
                  <a:moveTo>
                    <a:pt x="43561" y="50241"/>
                  </a:moveTo>
                  <a:lnTo>
                    <a:pt x="42367" y="50431"/>
                  </a:lnTo>
                  <a:lnTo>
                    <a:pt x="42303" y="50888"/>
                  </a:lnTo>
                  <a:lnTo>
                    <a:pt x="42240" y="51308"/>
                  </a:lnTo>
                  <a:lnTo>
                    <a:pt x="42189" y="51727"/>
                  </a:lnTo>
                  <a:lnTo>
                    <a:pt x="42049" y="52666"/>
                  </a:lnTo>
                  <a:lnTo>
                    <a:pt x="43243" y="52476"/>
                  </a:lnTo>
                  <a:lnTo>
                    <a:pt x="43307" y="52019"/>
                  </a:lnTo>
                  <a:lnTo>
                    <a:pt x="43370" y="51600"/>
                  </a:lnTo>
                  <a:lnTo>
                    <a:pt x="43421" y="51181"/>
                  </a:lnTo>
                  <a:lnTo>
                    <a:pt x="43561" y="50241"/>
                  </a:lnTo>
                  <a:close/>
                </a:path>
                <a:path w="86994" h="67945">
                  <a:moveTo>
                    <a:pt x="43878" y="56476"/>
                  </a:moveTo>
                  <a:lnTo>
                    <a:pt x="42697" y="56578"/>
                  </a:lnTo>
                  <a:lnTo>
                    <a:pt x="42494" y="56896"/>
                  </a:lnTo>
                  <a:lnTo>
                    <a:pt x="42138" y="57429"/>
                  </a:lnTo>
                  <a:lnTo>
                    <a:pt x="41783" y="57975"/>
                  </a:lnTo>
                  <a:lnTo>
                    <a:pt x="41414" y="58508"/>
                  </a:lnTo>
                  <a:lnTo>
                    <a:pt x="41122" y="58940"/>
                  </a:lnTo>
                  <a:lnTo>
                    <a:pt x="42303" y="58839"/>
                  </a:lnTo>
                  <a:lnTo>
                    <a:pt x="42506" y="58521"/>
                  </a:lnTo>
                  <a:lnTo>
                    <a:pt x="42875" y="57988"/>
                  </a:lnTo>
                  <a:lnTo>
                    <a:pt x="43230" y="57442"/>
                  </a:lnTo>
                  <a:lnTo>
                    <a:pt x="43878" y="56476"/>
                  </a:lnTo>
                  <a:close/>
                </a:path>
                <a:path w="86994" h="67945">
                  <a:moveTo>
                    <a:pt x="44742" y="18656"/>
                  </a:moveTo>
                  <a:lnTo>
                    <a:pt x="43548" y="18808"/>
                  </a:lnTo>
                  <a:lnTo>
                    <a:pt x="43484" y="19354"/>
                  </a:lnTo>
                  <a:lnTo>
                    <a:pt x="43421" y="19888"/>
                  </a:lnTo>
                  <a:lnTo>
                    <a:pt x="43370" y="20434"/>
                  </a:lnTo>
                  <a:lnTo>
                    <a:pt x="43307" y="20967"/>
                  </a:lnTo>
                  <a:lnTo>
                    <a:pt x="43243" y="21577"/>
                  </a:lnTo>
                  <a:lnTo>
                    <a:pt x="44437" y="21437"/>
                  </a:lnTo>
                  <a:lnTo>
                    <a:pt x="44564" y="20345"/>
                  </a:lnTo>
                  <a:lnTo>
                    <a:pt x="44615" y="19812"/>
                  </a:lnTo>
                  <a:lnTo>
                    <a:pt x="44678" y="19278"/>
                  </a:lnTo>
                  <a:lnTo>
                    <a:pt x="44742" y="18656"/>
                  </a:lnTo>
                  <a:close/>
                </a:path>
                <a:path w="86994" h="67945">
                  <a:moveTo>
                    <a:pt x="45605" y="63906"/>
                  </a:moveTo>
                  <a:lnTo>
                    <a:pt x="44424" y="64071"/>
                  </a:lnTo>
                  <a:lnTo>
                    <a:pt x="44424" y="64401"/>
                  </a:lnTo>
                  <a:lnTo>
                    <a:pt x="44424" y="66725"/>
                  </a:lnTo>
                  <a:lnTo>
                    <a:pt x="45605" y="66573"/>
                  </a:lnTo>
                  <a:lnTo>
                    <a:pt x="45605" y="63906"/>
                  </a:lnTo>
                  <a:close/>
                </a:path>
                <a:path w="86994" h="67945">
                  <a:moveTo>
                    <a:pt x="45631" y="47371"/>
                  </a:moveTo>
                  <a:lnTo>
                    <a:pt x="44437" y="47586"/>
                  </a:lnTo>
                  <a:lnTo>
                    <a:pt x="44399" y="48018"/>
                  </a:lnTo>
                  <a:lnTo>
                    <a:pt x="44335" y="48679"/>
                  </a:lnTo>
                  <a:lnTo>
                    <a:pt x="44284" y="49326"/>
                  </a:lnTo>
                  <a:lnTo>
                    <a:pt x="44170" y="50495"/>
                  </a:lnTo>
                  <a:lnTo>
                    <a:pt x="45364" y="50292"/>
                  </a:lnTo>
                  <a:lnTo>
                    <a:pt x="45466" y="49199"/>
                  </a:lnTo>
                  <a:lnTo>
                    <a:pt x="45516" y="48539"/>
                  </a:lnTo>
                  <a:lnTo>
                    <a:pt x="45631" y="47371"/>
                  </a:lnTo>
                  <a:close/>
                </a:path>
                <a:path w="86994" h="67945">
                  <a:moveTo>
                    <a:pt x="47256" y="53606"/>
                  </a:moveTo>
                  <a:lnTo>
                    <a:pt x="45821" y="53352"/>
                  </a:lnTo>
                  <a:lnTo>
                    <a:pt x="45161" y="53225"/>
                  </a:lnTo>
                  <a:lnTo>
                    <a:pt x="44500" y="53111"/>
                  </a:lnTo>
                  <a:lnTo>
                    <a:pt x="43967" y="53009"/>
                  </a:lnTo>
                  <a:lnTo>
                    <a:pt x="43294" y="53759"/>
                  </a:lnTo>
                  <a:lnTo>
                    <a:pt x="44081" y="53898"/>
                  </a:lnTo>
                  <a:lnTo>
                    <a:pt x="44742" y="54013"/>
                  </a:lnTo>
                  <a:lnTo>
                    <a:pt x="45389" y="54140"/>
                  </a:lnTo>
                  <a:lnTo>
                    <a:pt x="46050" y="54254"/>
                  </a:lnTo>
                  <a:lnTo>
                    <a:pt x="46583" y="54356"/>
                  </a:lnTo>
                  <a:lnTo>
                    <a:pt x="47256" y="53606"/>
                  </a:lnTo>
                  <a:close/>
                </a:path>
                <a:path w="86994" h="67945">
                  <a:moveTo>
                    <a:pt x="47561" y="3911"/>
                  </a:moveTo>
                  <a:lnTo>
                    <a:pt x="47358" y="3708"/>
                  </a:lnTo>
                  <a:lnTo>
                    <a:pt x="46990" y="3352"/>
                  </a:lnTo>
                  <a:lnTo>
                    <a:pt x="46050" y="2413"/>
                  </a:lnTo>
                  <a:lnTo>
                    <a:pt x="44970" y="2844"/>
                  </a:lnTo>
                  <a:lnTo>
                    <a:pt x="45173" y="3048"/>
                  </a:lnTo>
                  <a:lnTo>
                    <a:pt x="46469" y="4343"/>
                  </a:lnTo>
                  <a:lnTo>
                    <a:pt x="47561" y="3911"/>
                  </a:lnTo>
                  <a:close/>
                </a:path>
                <a:path w="86994" h="67945">
                  <a:moveTo>
                    <a:pt x="47752" y="30238"/>
                  </a:moveTo>
                  <a:lnTo>
                    <a:pt x="46570" y="30403"/>
                  </a:lnTo>
                  <a:lnTo>
                    <a:pt x="46570" y="30746"/>
                  </a:lnTo>
                  <a:lnTo>
                    <a:pt x="46570" y="32905"/>
                  </a:lnTo>
                  <a:lnTo>
                    <a:pt x="47752" y="32740"/>
                  </a:lnTo>
                  <a:lnTo>
                    <a:pt x="47752" y="30238"/>
                  </a:lnTo>
                  <a:close/>
                </a:path>
                <a:path w="86994" h="67945">
                  <a:moveTo>
                    <a:pt x="48653" y="10706"/>
                  </a:moveTo>
                  <a:lnTo>
                    <a:pt x="48412" y="10312"/>
                  </a:lnTo>
                  <a:lnTo>
                    <a:pt x="47879" y="9410"/>
                  </a:lnTo>
                  <a:lnTo>
                    <a:pt x="47688" y="9105"/>
                  </a:lnTo>
                  <a:lnTo>
                    <a:pt x="46545" y="9461"/>
                  </a:lnTo>
                  <a:lnTo>
                    <a:pt x="46786" y="9867"/>
                  </a:lnTo>
                  <a:lnTo>
                    <a:pt x="46964" y="10160"/>
                  </a:lnTo>
                  <a:lnTo>
                    <a:pt x="47142" y="10464"/>
                  </a:lnTo>
                  <a:lnTo>
                    <a:pt x="47510" y="11074"/>
                  </a:lnTo>
                  <a:lnTo>
                    <a:pt x="48653" y="10706"/>
                  </a:lnTo>
                  <a:close/>
                </a:path>
                <a:path w="86994" h="67945">
                  <a:moveTo>
                    <a:pt x="49403" y="57886"/>
                  </a:moveTo>
                  <a:lnTo>
                    <a:pt x="47167" y="57480"/>
                  </a:lnTo>
                  <a:lnTo>
                    <a:pt x="46913" y="57429"/>
                  </a:lnTo>
                  <a:lnTo>
                    <a:pt x="46507" y="57492"/>
                  </a:lnTo>
                  <a:lnTo>
                    <a:pt x="46329" y="57708"/>
                  </a:lnTo>
                  <a:lnTo>
                    <a:pt x="46177" y="57873"/>
                  </a:lnTo>
                  <a:lnTo>
                    <a:pt x="46164" y="58077"/>
                  </a:lnTo>
                  <a:lnTo>
                    <a:pt x="46443" y="58127"/>
                  </a:lnTo>
                  <a:lnTo>
                    <a:pt x="48412" y="58483"/>
                  </a:lnTo>
                  <a:lnTo>
                    <a:pt x="48666" y="58534"/>
                  </a:lnTo>
                  <a:lnTo>
                    <a:pt x="49072" y="58470"/>
                  </a:lnTo>
                  <a:lnTo>
                    <a:pt x="49250" y="58267"/>
                  </a:lnTo>
                  <a:lnTo>
                    <a:pt x="49390" y="58089"/>
                  </a:lnTo>
                  <a:lnTo>
                    <a:pt x="49403" y="57886"/>
                  </a:lnTo>
                  <a:close/>
                </a:path>
                <a:path w="86994" h="67945">
                  <a:moveTo>
                    <a:pt x="49682" y="48361"/>
                  </a:moveTo>
                  <a:lnTo>
                    <a:pt x="48488" y="48323"/>
                  </a:lnTo>
                  <a:lnTo>
                    <a:pt x="48209" y="48780"/>
                  </a:lnTo>
                  <a:lnTo>
                    <a:pt x="47498" y="49974"/>
                  </a:lnTo>
                  <a:lnTo>
                    <a:pt x="47129" y="50571"/>
                  </a:lnTo>
                  <a:lnTo>
                    <a:pt x="46786" y="51142"/>
                  </a:lnTo>
                  <a:lnTo>
                    <a:pt x="47993" y="51181"/>
                  </a:lnTo>
                  <a:lnTo>
                    <a:pt x="48260" y="50723"/>
                  </a:lnTo>
                  <a:lnTo>
                    <a:pt x="48628" y="50126"/>
                  </a:lnTo>
                  <a:lnTo>
                    <a:pt x="49682" y="48361"/>
                  </a:lnTo>
                  <a:close/>
                </a:path>
                <a:path w="86994" h="67945">
                  <a:moveTo>
                    <a:pt x="50634" y="26225"/>
                  </a:moveTo>
                  <a:lnTo>
                    <a:pt x="50114" y="23774"/>
                  </a:lnTo>
                  <a:lnTo>
                    <a:pt x="48933" y="24079"/>
                  </a:lnTo>
                  <a:lnTo>
                    <a:pt x="49022" y="24498"/>
                  </a:lnTo>
                  <a:lnTo>
                    <a:pt x="49453" y="26517"/>
                  </a:lnTo>
                  <a:lnTo>
                    <a:pt x="50634" y="26225"/>
                  </a:lnTo>
                  <a:close/>
                </a:path>
                <a:path w="86994" h="67945">
                  <a:moveTo>
                    <a:pt x="51041" y="54152"/>
                  </a:moveTo>
                  <a:lnTo>
                    <a:pt x="50927" y="53898"/>
                  </a:lnTo>
                  <a:lnTo>
                    <a:pt x="50698" y="53797"/>
                  </a:lnTo>
                  <a:lnTo>
                    <a:pt x="50419" y="53682"/>
                  </a:lnTo>
                  <a:lnTo>
                    <a:pt x="50063" y="53822"/>
                  </a:lnTo>
                  <a:lnTo>
                    <a:pt x="49860" y="54025"/>
                  </a:lnTo>
                  <a:lnTo>
                    <a:pt x="49390" y="54508"/>
                  </a:lnTo>
                  <a:lnTo>
                    <a:pt x="48907" y="54978"/>
                  </a:lnTo>
                  <a:lnTo>
                    <a:pt x="48234" y="55664"/>
                  </a:lnTo>
                  <a:lnTo>
                    <a:pt x="48348" y="55918"/>
                  </a:lnTo>
                  <a:lnTo>
                    <a:pt x="48577" y="56019"/>
                  </a:lnTo>
                  <a:lnTo>
                    <a:pt x="48856" y="56134"/>
                  </a:lnTo>
                  <a:lnTo>
                    <a:pt x="49212" y="55994"/>
                  </a:lnTo>
                  <a:lnTo>
                    <a:pt x="50368" y="54838"/>
                  </a:lnTo>
                  <a:lnTo>
                    <a:pt x="51041" y="54152"/>
                  </a:lnTo>
                  <a:close/>
                </a:path>
                <a:path w="86994" h="67945">
                  <a:moveTo>
                    <a:pt x="51663" y="63080"/>
                  </a:moveTo>
                  <a:lnTo>
                    <a:pt x="50800" y="62331"/>
                  </a:lnTo>
                  <a:lnTo>
                    <a:pt x="50330" y="61912"/>
                  </a:lnTo>
                  <a:lnTo>
                    <a:pt x="49847" y="61493"/>
                  </a:lnTo>
                  <a:lnTo>
                    <a:pt x="49491" y="61175"/>
                  </a:lnTo>
                  <a:lnTo>
                    <a:pt x="48387" y="61658"/>
                  </a:lnTo>
                  <a:lnTo>
                    <a:pt x="48768" y="61988"/>
                  </a:lnTo>
                  <a:lnTo>
                    <a:pt x="49250" y="62407"/>
                  </a:lnTo>
                  <a:lnTo>
                    <a:pt x="49720" y="62826"/>
                  </a:lnTo>
                  <a:lnTo>
                    <a:pt x="50558" y="63550"/>
                  </a:lnTo>
                  <a:lnTo>
                    <a:pt x="51663" y="63080"/>
                  </a:lnTo>
                  <a:close/>
                </a:path>
                <a:path w="86994" h="67945">
                  <a:moveTo>
                    <a:pt x="54838" y="36855"/>
                  </a:moveTo>
                  <a:lnTo>
                    <a:pt x="54241" y="36093"/>
                  </a:lnTo>
                  <a:lnTo>
                    <a:pt x="54152" y="35788"/>
                  </a:lnTo>
                  <a:lnTo>
                    <a:pt x="54267" y="34836"/>
                  </a:lnTo>
                  <a:lnTo>
                    <a:pt x="53073" y="35026"/>
                  </a:lnTo>
                  <a:lnTo>
                    <a:pt x="53022" y="35483"/>
                  </a:lnTo>
                  <a:lnTo>
                    <a:pt x="52959" y="36029"/>
                  </a:lnTo>
                  <a:lnTo>
                    <a:pt x="53086" y="36487"/>
                  </a:lnTo>
                  <a:lnTo>
                    <a:pt x="53708" y="37274"/>
                  </a:lnTo>
                  <a:lnTo>
                    <a:pt x="54838" y="36855"/>
                  </a:lnTo>
                  <a:close/>
                </a:path>
                <a:path w="86994" h="67945">
                  <a:moveTo>
                    <a:pt x="55168" y="43789"/>
                  </a:moveTo>
                  <a:lnTo>
                    <a:pt x="54800" y="43268"/>
                  </a:lnTo>
                  <a:lnTo>
                    <a:pt x="54495" y="42849"/>
                  </a:lnTo>
                  <a:lnTo>
                    <a:pt x="54203" y="42430"/>
                  </a:lnTo>
                  <a:lnTo>
                    <a:pt x="54000" y="42164"/>
                  </a:lnTo>
                  <a:lnTo>
                    <a:pt x="52946" y="42633"/>
                  </a:lnTo>
                  <a:lnTo>
                    <a:pt x="53314" y="43167"/>
                  </a:lnTo>
                  <a:lnTo>
                    <a:pt x="53619" y="43586"/>
                  </a:lnTo>
                  <a:lnTo>
                    <a:pt x="53911" y="44005"/>
                  </a:lnTo>
                  <a:lnTo>
                    <a:pt x="54114" y="44272"/>
                  </a:lnTo>
                  <a:lnTo>
                    <a:pt x="55168" y="43789"/>
                  </a:lnTo>
                  <a:close/>
                </a:path>
                <a:path w="86994" h="67945">
                  <a:moveTo>
                    <a:pt x="55308" y="21094"/>
                  </a:moveTo>
                  <a:lnTo>
                    <a:pt x="54127" y="21310"/>
                  </a:lnTo>
                  <a:lnTo>
                    <a:pt x="54089" y="21717"/>
                  </a:lnTo>
                  <a:lnTo>
                    <a:pt x="54025" y="22313"/>
                  </a:lnTo>
                  <a:lnTo>
                    <a:pt x="53975" y="22910"/>
                  </a:lnTo>
                  <a:lnTo>
                    <a:pt x="53860" y="23977"/>
                  </a:lnTo>
                  <a:lnTo>
                    <a:pt x="55041" y="23761"/>
                  </a:lnTo>
                  <a:lnTo>
                    <a:pt x="55092" y="23368"/>
                  </a:lnTo>
                  <a:lnTo>
                    <a:pt x="55143" y="22771"/>
                  </a:lnTo>
                  <a:lnTo>
                    <a:pt x="55270" y="21577"/>
                  </a:lnTo>
                  <a:lnTo>
                    <a:pt x="55308" y="21094"/>
                  </a:lnTo>
                  <a:close/>
                </a:path>
                <a:path w="86994" h="67945">
                  <a:moveTo>
                    <a:pt x="56705" y="57937"/>
                  </a:moveTo>
                  <a:lnTo>
                    <a:pt x="56070" y="57289"/>
                  </a:lnTo>
                  <a:lnTo>
                    <a:pt x="55486" y="57632"/>
                  </a:lnTo>
                  <a:lnTo>
                    <a:pt x="53340" y="58889"/>
                  </a:lnTo>
                  <a:lnTo>
                    <a:pt x="52654" y="59283"/>
                  </a:lnTo>
                  <a:lnTo>
                    <a:pt x="53276" y="59944"/>
                  </a:lnTo>
                  <a:lnTo>
                    <a:pt x="56705" y="57937"/>
                  </a:lnTo>
                  <a:close/>
                </a:path>
                <a:path w="86994" h="67945">
                  <a:moveTo>
                    <a:pt x="59093" y="16713"/>
                  </a:moveTo>
                  <a:lnTo>
                    <a:pt x="58750" y="16421"/>
                  </a:lnTo>
                  <a:lnTo>
                    <a:pt x="58242" y="16624"/>
                  </a:lnTo>
                  <a:lnTo>
                    <a:pt x="58089" y="16700"/>
                  </a:lnTo>
                  <a:lnTo>
                    <a:pt x="57429" y="17030"/>
                  </a:lnTo>
                  <a:lnTo>
                    <a:pt x="56934" y="17500"/>
                  </a:lnTo>
                  <a:lnTo>
                    <a:pt x="56489" y="18389"/>
                  </a:lnTo>
                  <a:lnTo>
                    <a:pt x="57607" y="18300"/>
                  </a:lnTo>
                  <a:lnTo>
                    <a:pt x="58000" y="17513"/>
                  </a:lnTo>
                  <a:lnTo>
                    <a:pt x="58318" y="17157"/>
                  </a:lnTo>
                  <a:lnTo>
                    <a:pt x="58788" y="16929"/>
                  </a:lnTo>
                  <a:lnTo>
                    <a:pt x="58978" y="16827"/>
                  </a:lnTo>
                  <a:close/>
                </a:path>
                <a:path w="86994" h="67945">
                  <a:moveTo>
                    <a:pt x="60121" y="35521"/>
                  </a:moveTo>
                  <a:lnTo>
                    <a:pt x="59842" y="35013"/>
                  </a:lnTo>
                  <a:lnTo>
                    <a:pt x="59601" y="34607"/>
                  </a:lnTo>
                  <a:lnTo>
                    <a:pt x="59118" y="33769"/>
                  </a:lnTo>
                  <a:lnTo>
                    <a:pt x="58889" y="33362"/>
                  </a:lnTo>
                  <a:lnTo>
                    <a:pt x="57759" y="33769"/>
                  </a:lnTo>
                  <a:lnTo>
                    <a:pt x="58039" y="34264"/>
                  </a:lnTo>
                  <a:lnTo>
                    <a:pt x="58762" y="35521"/>
                  </a:lnTo>
                  <a:lnTo>
                    <a:pt x="58991" y="35928"/>
                  </a:lnTo>
                  <a:lnTo>
                    <a:pt x="60121" y="35521"/>
                  </a:lnTo>
                  <a:close/>
                </a:path>
                <a:path w="86994" h="67945">
                  <a:moveTo>
                    <a:pt x="60515" y="24180"/>
                  </a:moveTo>
                  <a:lnTo>
                    <a:pt x="60325" y="24015"/>
                  </a:lnTo>
                  <a:lnTo>
                    <a:pt x="60121" y="23863"/>
                  </a:lnTo>
                  <a:lnTo>
                    <a:pt x="59664" y="24028"/>
                  </a:lnTo>
                  <a:lnTo>
                    <a:pt x="59486" y="24130"/>
                  </a:lnTo>
                  <a:lnTo>
                    <a:pt x="58585" y="24663"/>
                  </a:lnTo>
                  <a:lnTo>
                    <a:pt x="57924" y="25412"/>
                  </a:lnTo>
                  <a:lnTo>
                    <a:pt x="57365" y="26733"/>
                  </a:lnTo>
                  <a:lnTo>
                    <a:pt x="58534" y="26606"/>
                  </a:lnTo>
                  <a:lnTo>
                    <a:pt x="58686" y="26225"/>
                  </a:lnTo>
                  <a:lnTo>
                    <a:pt x="59004" y="25476"/>
                  </a:lnTo>
                  <a:lnTo>
                    <a:pt x="59512" y="24879"/>
                  </a:lnTo>
                  <a:lnTo>
                    <a:pt x="60210" y="24460"/>
                  </a:lnTo>
                  <a:lnTo>
                    <a:pt x="60413" y="24345"/>
                  </a:lnTo>
                  <a:lnTo>
                    <a:pt x="60515" y="24180"/>
                  </a:lnTo>
                  <a:close/>
                </a:path>
                <a:path w="86994" h="67945">
                  <a:moveTo>
                    <a:pt x="60718" y="8509"/>
                  </a:moveTo>
                  <a:lnTo>
                    <a:pt x="59740" y="8153"/>
                  </a:lnTo>
                  <a:lnTo>
                    <a:pt x="59283" y="8458"/>
                  </a:lnTo>
                  <a:lnTo>
                    <a:pt x="57861" y="9423"/>
                  </a:lnTo>
                  <a:lnTo>
                    <a:pt x="57137" y="9893"/>
                  </a:lnTo>
                  <a:lnTo>
                    <a:pt x="56476" y="10337"/>
                  </a:lnTo>
                  <a:lnTo>
                    <a:pt x="57454" y="10706"/>
                  </a:lnTo>
                  <a:lnTo>
                    <a:pt x="60718" y="8509"/>
                  </a:lnTo>
                  <a:close/>
                </a:path>
                <a:path w="86994" h="67945">
                  <a:moveTo>
                    <a:pt x="62344" y="30530"/>
                  </a:moveTo>
                  <a:lnTo>
                    <a:pt x="58191" y="30530"/>
                  </a:lnTo>
                  <a:lnTo>
                    <a:pt x="57950" y="31381"/>
                  </a:lnTo>
                  <a:lnTo>
                    <a:pt x="58750" y="31381"/>
                  </a:lnTo>
                  <a:lnTo>
                    <a:pt x="62103" y="31381"/>
                  </a:lnTo>
                  <a:lnTo>
                    <a:pt x="62344" y="30530"/>
                  </a:lnTo>
                  <a:close/>
                </a:path>
                <a:path w="86994" h="67945">
                  <a:moveTo>
                    <a:pt x="64439" y="36880"/>
                  </a:moveTo>
                  <a:lnTo>
                    <a:pt x="63258" y="37084"/>
                  </a:lnTo>
                  <a:lnTo>
                    <a:pt x="63182" y="37465"/>
                  </a:lnTo>
                  <a:lnTo>
                    <a:pt x="63131" y="37769"/>
                  </a:lnTo>
                  <a:lnTo>
                    <a:pt x="63068" y="38061"/>
                  </a:lnTo>
                  <a:lnTo>
                    <a:pt x="63017" y="38366"/>
                  </a:lnTo>
                  <a:lnTo>
                    <a:pt x="62928" y="38785"/>
                  </a:lnTo>
                  <a:lnTo>
                    <a:pt x="64109" y="38595"/>
                  </a:lnTo>
                  <a:lnTo>
                    <a:pt x="64185" y="38201"/>
                  </a:lnTo>
                  <a:lnTo>
                    <a:pt x="64249" y="37909"/>
                  </a:lnTo>
                  <a:lnTo>
                    <a:pt x="64350" y="37312"/>
                  </a:lnTo>
                  <a:lnTo>
                    <a:pt x="64439" y="36880"/>
                  </a:lnTo>
                  <a:close/>
                </a:path>
                <a:path w="86994" h="67945">
                  <a:moveTo>
                    <a:pt x="65290" y="20129"/>
                  </a:moveTo>
                  <a:lnTo>
                    <a:pt x="64109" y="20345"/>
                  </a:lnTo>
                  <a:lnTo>
                    <a:pt x="64109" y="20802"/>
                  </a:lnTo>
                  <a:lnTo>
                    <a:pt x="64109" y="22974"/>
                  </a:lnTo>
                  <a:lnTo>
                    <a:pt x="65290" y="22758"/>
                  </a:lnTo>
                  <a:lnTo>
                    <a:pt x="65290" y="20129"/>
                  </a:lnTo>
                  <a:close/>
                </a:path>
                <a:path w="86994" h="67945">
                  <a:moveTo>
                    <a:pt x="65303" y="41910"/>
                  </a:moveTo>
                  <a:lnTo>
                    <a:pt x="64109" y="42075"/>
                  </a:lnTo>
                  <a:lnTo>
                    <a:pt x="64109" y="42621"/>
                  </a:lnTo>
                  <a:lnTo>
                    <a:pt x="64109" y="44500"/>
                  </a:lnTo>
                  <a:lnTo>
                    <a:pt x="65303" y="44348"/>
                  </a:lnTo>
                  <a:lnTo>
                    <a:pt x="65303" y="41910"/>
                  </a:lnTo>
                  <a:close/>
                </a:path>
                <a:path w="86994" h="67945">
                  <a:moveTo>
                    <a:pt x="65455" y="25819"/>
                  </a:moveTo>
                  <a:lnTo>
                    <a:pt x="64274" y="25958"/>
                  </a:lnTo>
                  <a:lnTo>
                    <a:pt x="64109" y="26365"/>
                  </a:lnTo>
                  <a:lnTo>
                    <a:pt x="63627" y="27559"/>
                  </a:lnTo>
                  <a:lnTo>
                    <a:pt x="63398" y="28155"/>
                  </a:lnTo>
                  <a:lnTo>
                    <a:pt x="63233" y="28562"/>
                  </a:lnTo>
                  <a:lnTo>
                    <a:pt x="64414" y="28435"/>
                  </a:lnTo>
                  <a:lnTo>
                    <a:pt x="64566" y="28016"/>
                  </a:lnTo>
                  <a:lnTo>
                    <a:pt x="65455" y="25819"/>
                  </a:lnTo>
                  <a:close/>
                </a:path>
                <a:path w="86994" h="67945">
                  <a:moveTo>
                    <a:pt x="70358" y="34061"/>
                  </a:moveTo>
                  <a:lnTo>
                    <a:pt x="69164" y="34239"/>
                  </a:lnTo>
                  <a:lnTo>
                    <a:pt x="69126" y="34759"/>
                  </a:lnTo>
                  <a:lnTo>
                    <a:pt x="69062" y="35534"/>
                  </a:lnTo>
                  <a:lnTo>
                    <a:pt x="69011" y="36309"/>
                  </a:lnTo>
                  <a:lnTo>
                    <a:pt x="68897" y="37693"/>
                  </a:lnTo>
                  <a:lnTo>
                    <a:pt x="70091" y="37515"/>
                  </a:lnTo>
                  <a:lnTo>
                    <a:pt x="70142" y="36995"/>
                  </a:lnTo>
                  <a:lnTo>
                    <a:pt x="70192" y="36220"/>
                  </a:lnTo>
                  <a:lnTo>
                    <a:pt x="70319" y="34671"/>
                  </a:lnTo>
                  <a:lnTo>
                    <a:pt x="70358" y="34061"/>
                  </a:lnTo>
                  <a:close/>
                </a:path>
                <a:path w="86994" h="67945">
                  <a:moveTo>
                    <a:pt x="71945" y="22720"/>
                  </a:moveTo>
                  <a:lnTo>
                    <a:pt x="70764" y="22809"/>
                  </a:lnTo>
                  <a:lnTo>
                    <a:pt x="70599" y="23215"/>
                  </a:lnTo>
                  <a:lnTo>
                    <a:pt x="70307" y="23926"/>
                  </a:lnTo>
                  <a:lnTo>
                    <a:pt x="70002" y="24650"/>
                  </a:lnTo>
                  <a:lnTo>
                    <a:pt x="69710" y="25361"/>
                  </a:lnTo>
                  <a:lnTo>
                    <a:pt x="69469" y="25933"/>
                  </a:lnTo>
                  <a:lnTo>
                    <a:pt x="70637" y="25844"/>
                  </a:lnTo>
                  <a:lnTo>
                    <a:pt x="70815" y="25438"/>
                  </a:lnTo>
                  <a:lnTo>
                    <a:pt x="71107" y="24714"/>
                  </a:lnTo>
                  <a:lnTo>
                    <a:pt x="71412" y="24003"/>
                  </a:lnTo>
                  <a:lnTo>
                    <a:pt x="71704" y="23291"/>
                  </a:lnTo>
                  <a:lnTo>
                    <a:pt x="71945" y="22720"/>
                  </a:lnTo>
                  <a:close/>
                </a:path>
                <a:path w="86994" h="67945">
                  <a:moveTo>
                    <a:pt x="72339" y="12623"/>
                  </a:moveTo>
                  <a:lnTo>
                    <a:pt x="71310" y="12115"/>
                  </a:lnTo>
                  <a:lnTo>
                    <a:pt x="70954" y="11925"/>
                  </a:lnTo>
                  <a:lnTo>
                    <a:pt x="70586" y="11747"/>
                  </a:lnTo>
                  <a:lnTo>
                    <a:pt x="70104" y="11506"/>
                  </a:lnTo>
                  <a:lnTo>
                    <a:pt x="69240" y="12217"/>
                  </a:lnTo>
                  <a:lnTo>
                    <a:pt x="69913" y="12547"/>
                  </a:lnTo>
                  <a:lnTo>
                    <a:pt x="70624" y="12903"/>
                  </a:lnTo>
                  <a:lnTo>
                    <a:pt x="70993" y="13081"/>
                  </a:lnTo>
                  <a:lnTo>
                    <a:pt x="71475" y="13322"/>
                  </a:lnTo>
                  <a:lnTo>
                    <a:pt x="72339" y="12623"/>
                  </a:lnTo>
                  <a:close/>
                </a:path>
                <a:path w="86994" h="67945">
                  <a:moveTo>
                    <a:pt x="77546" y="27597"/>
                  </a:moveTo>
                  <a:lnTo>
                    <a:pt x="76365" y="27787"/>
                  </a:lnTo>
                  <a:lnTo>
                    <a:pt x="76288" y="28168"/>
                  </a:lnTo>
                  <a:lnTo>
                    <a:pt x="76174" y="28765"/>
                  </a:lnTo>
                  <a:lnTo>
                    <a:pt x="76047" y="29362"/>
                  </a:lnTo>
                  <a:lnTo>
                    <a:pt x="75933" y="29959"/>
                  </a:lnTo>
                  <a:lnTo>
                    <a:pt x="75844" y="30365"/>
                  </a:lnTo>
                  <a:lnTo>
                    <a:pt x="77025" y="30175"/>
                  </a:lnTo>
                  <a:lnTo>
                    <a:pt x="77101" y="29794"/>
                  </a:lnTo>
                  <a:lnTo>
                    <a:pt x="77228" y="29197"/>
                  </a:lnTo>
                  <a:lnTo>
                    <a:pt x="77457" y="28003"/>
                  </a:lnTo>
                  <a:lnTo>
                    <a:pt x="77546" y="27597"/>
                  </a:lnTo>
                  <a:close/>
                </a:path>
                <a:path w="86994" h="67945">
                  <a:moveTo>
                    <a:pt x="78422" y="39128"/>
                  </a:moveTo>
                  <a:lnTo>
                    <a:pt x="77355" y="39179"/>
                  </a:lnTo>
                  <a:lnTo>
                    <a:pt x="77190" y="39471"/>
                  </a:lnTo>
                  <a:lnTo>
                    <a:pt x="76860" y="40055"/>
                  </a:lnTo>
                  <a:lnTo>
                    <a:pt x="76746" y="40652"/>
                  </a:lnTo>
                  <a:lnTo>
                    <a:pt x="76847" y="41529"/>
                  </a:lnTo>
                  <a:lnTo>
                    <a:pt x="78028" y="41300"/>
                  </a:lnTo>
                  <a:lnTo>
                    <a:pt x="78003" y="40995"/>
                  </a:lnTo>
                  <a:lnTo>
                    <a:pt x="77927" y="40360"/>
                  </a:lnTo>
                  <a:lnTo>
                    <a:pt x="78041" y="39814"/>
                  </a:lnTo>
                  <a:lnTo>
                    <a:pt x="78346" y="39255"/>
                  </a:lnTo>
                  <a:lnTo>
                    <a:pt x="78422" y="39128"/>
                  </a:lnTo>
                  <a:close/>
                </a:path>
                <a:path w="86994" h="67945">
                  <a:moveTo>
                    <a:pt x="78879" y="17411"/>
                  </a:moveTo>
                  <a:lnTo>
                    <a:pt x="78663" y="17157"/>
                  </a:lnTo>
                  <a:lnTo>
                    <a:pt x="78435" y="16852"/>
                  </a:lnTo>
                  <a:lnTo>
                    <a:pt x="78193" y="16560"/>
                  </a:lnTo>
                  <a:lnTo>
                    <a:pt x="77952" y="16256"/>
                  </a:lnTo>
                  <a:lnTo>
                    <a:pt x="77762" y="16027"/>
                  </a:lnTo>
                  <a:lnTo>
                    <a:pt x="76644" y="16421"/>
                  </a:lnTo>
                  <a:lnTo>
                    <a:pt x="76847" y="16675"/>
                  </a:lnTo>
                  <a:lnTo>
                    <a:pt x="77089" y="16967"/>
                  </a:lnTo>
                  <a:lnTo>
                    <a:pt x="77558" y="17564"/>
                  </a:lnTo>
                  <a:lnTo>
                    <a:pt x="77762" y="17805"/>
                  </a:lnTo>
                  <a:lnTo>
                    <a:pt x="78879" y="17411"/>
                  </a:lnTo>
                  <a:close/>
                </a:path>
                <a:path w="86994" h="67945">
                  <a:moveTo>
                    <a:pt x="80238" y="43281"/>
                  </a:moveTo>
                  <a:lnTo>
                    <a:pt x="78295" y="42824"/>
                  </a:lnTo>
                  <a:lnTo>
                    <a:pt x="77050" y="42519"/>
                  </a:lnTo>
                  <a:lnTo>
                    <a:pt x="75793" y="42227"/>
                  </a:lnTo>
                  <a:lnTo>
                    <a:pt x="75349" y="42113"/>
                  </a:lnTo>
                  <a:lnTo>
                    <a:pt x="74409" y="42773"/>
                  </a:lnTo>
                  <a:lnTo>
                    <a:pt x="75095" y="42938"/>
                  </a:lnTo>
                  <a:lnTo>
                    <a:pt x="76352" y="43230"/>
                  </a:lnTo>
                  <a:lnTo>
                    <a:pt x="77597" y="43535"/>
                  </a:lnTo>
                  <a:lnTo>
                    <a:pt x="78854" y="43827"/>
                  </a:lnTo>
                  <a:lnTo>
                    <a:pt x="79298" y="43942"/>
                  </a:lnTo>
                  <a:lnTo>
                    <a:pt x="80238" y="43281"/>
                  </a:lnTo>
                  <a:close/>
                </a:path>
                <a:path w="86994" h="67945">
                  <a:moveTo>
                    <a:pt x="85610" y="21043"/>
                  </a:moveTo>
                  <a:lnTo>
                    <a:pt x="85280" y="20713"/>
                  </a:lnTo>
                  <a:lnTo>
                    <a:pt x="84861" y="20307"/>
                  </a:lnTo>
                  <a:lnTo>
                    <a:pt x="83718" y="19164"/>
                  </a:lnTo>
                  <a:lnTo>
                    <a:pt x="82600" y="19608"/>
                  </a:lnTo>
                  <a:lnTo>
                    <a:pt x="82931" y="19939"/>
                  </a:lnTo>
                  <a:lnTo>
                    <a:pt x="83769" y="20777"/>
                  </a:lnTo>
                  <a:lnTo>
                    <a:pt x="84188" y="21183"/>
                  </a:lnTo>
                  <a:lnTo>
                    <a:pt x="84493" y="21488"/>
                  </a:lnTo>
                  <a:lnTo>
                    <a:pt x="85610" y="21043"/>
                  </a:lnTo>
                  <a:close/>
                </a:path>
                <a:path w="86994" h="67945">
                  <a:moveTo>
                    <a:pt x="86194" y="26212"/>
                  </a:moveTo>
                  <a:lnTo>
                    <a:pt x="85026" y="26352"/>
                  </a:lnTo>
                  <a:lnTo>
                    <a:pt x="84886" y="26733"/>
                  </a:lnTo>
                  <a:lnTo>
                    <a:pt x="84213" y="28536"/>
                  </a:lnTo>
                  <a:lnTo>
                    <a:pt x="85382" y="28384"/>
                  </a:lnTo>
                  <a:lnTo>
                    <a:pt x="86194" y="26212"/>
                  </a:lnTo>
                  <a:close/>
                </a:path>
                <a:path w="86994" h="67945">
                  <a:moveTo>
                    <a:pt x="86804" y="36131"/>
                  </a:moveTo>
                  <a:lnTo>
                    <a:pt x="85661" y="36055"/>
                  </a:lnTo>
                  <a:lnTo>
                    <a:pt x="85344" y="36372"/>
                  </a:lnTo>
                  <a:lnTo>
                    <a:pt x="84124" y="37592"/>
                  </a:lnTo>
                  <a:lnTo>
                    <a:pt x="85267" y="37680"/>
                  </a:lnTo>
                  <a:lnTo>
                    <a:pt x="85585" y="37350"/>
                  </a:lnTo>
                  <a:lnTo>
                    <a:pt x="85826" y="37122"/>
                  </a:lnTo>
                  <a:lnTo>
                    <a:pt x="86309" y="36639"/>
                  </a:lnTo>
                  <a:lnTo>
                    <a:pt x="86804" y="36131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3" name="object 2713" descr=""/>
            <p:cNvSpPr/>
            <p:nvPr/>
          </p:nvSpPr>
          <p:spPr>
            <a:xfrm>
              <a:off x="2328875" y="5668262"/>
              <a:ext cx="31750" cy="24765"/>
            </a:xfrm>
            <a:custGeom>
              <a:avLst/>
              <a:gdLst/>
              <a:ahLst/>
              <a:cxnLst/>
              <a:rect l="l" t="t" r="r" b="b"/>
              <a:pathLst>
                <a:path w="31750" h="24764">
                  <a:moveTo>
                    <a:pt x="3467" y="14960"/>
                  </a:moveTo>
                  <a:lnTo>
                    <a:pt x="2641" y="15049"/>
                  </a:lnTo>
                  <a:lnTo>
                    <a:pt x="2095" y="15100"/>
                  </a:lnTo>
                  <a:lnTo>
                    <a:pt x="1028" y="15227"/>
                  </a:lnTo>
                  <a:lnTo>
                    <a:pt x="520" y="15278"/>
                  </a:lnTo>
                  <a:lnTo>
                    <a:pt x="0" y="15811"/>
                  </a:lnTo>
                  <a:lnTo>
                    <a:pt x="825" y="15722"/>
                  </a:lnTo>
                  <a:lnTo>
                    <a:pt x="1358" y="15659"/>
                  </a:lnTo>
                  <a:lnTo>
                    <a:pt x="1905" y="15608"/>
                  </a:lnTo>
                  <a:lnTo>
                    <a:pt x="2438" y="15544"/>
                  </a:lnTo>
                  <a:lnTo>
                    <a:pt x="2946" y="15494"/>
                  </a:lnTo>
                  <a:lnTo>
                    <a:pt x="3467" y="14960"/>
                  </a:lnTo>
                  <a:close/>
                </a:path>
                <a:path w="31750" h="24764">
                  <a:moveTo>
                    <a:pt x="8001" y="20739"/>
                  </a:moveTo>
                  <a:lnTo>
                    <a:pt x="7073" y="20332"/>
                  </a:lnTo>
                  <a:lnTo>
                    <a:pt x="6616" y="20713"/>
                  </a:lnTo>
                  <a:lnTo>
                    <a:pt x="6146" y="21132"/>
                  </a:lnTo>
                  <a:lnTo>
                    <a:pt x="4584" y="22491"/>
                  </a:lnTo>
                  <a:lnTo>
                    <a:pt x="5524" y="22910"/>
                  </a:lnTo>
                  <a:lnTo>
                    <a:pt x="5969" y="22517"/>
                  </a:lnTo>
                  <a:lnTo>
                    <a:pt x="6451" y="22098"/>
                  </a:lnTo>
                  <a:lnTo>
                    <a:pt x="6921" y="21678"/>
                  </a:lnTo>
                  <a:lnTo>
                    <a:pt x="8001" y="20739"/>
                  </a:lnTo>
                  <a:close/>
                </a:path>
                <a:path w="31750" h="24764">
                  <a:moveTo>
                    <a:pt x="12446" y="21513"/>
                  </a:moveTo>
                  <a:lnTo>
                    <a:pt x="11264" y="21717"/>
                  </a:lnTo>
                  <a:lnTo>
                    <a:pt x="11214" y="22136"/>
                  </a:lnTo>
                  <a:lnTo>
                    <a:pt x="11163" y="22618"/>
                  </a:lnTo>
                  <a:lnTo>
                    <a:pt x="11099" y="23088"/>
                  </a:lnTo>
                  <a:lnTo>
                    <a:pt x="11049" y="23571"/>
                  </a:lnTo>
                  <a:lnTo>
                    <a:pt x="10985" y="24053"/>
                  </a:lnTo>
                  <a:lnTo>
                    <a:pt x="12166" y="23850"/>
                  </a:lnTo>
                  <a:lnTo>
                    <a:pt x="12280" y="22948"/>
                  </a:lnTo>
                  <a:lnTo>
                    <a:pt x="12331" y="22479"/>
                  </a:lnTo>
                  <a:lnTo>
                    <a:pt x="12395" y="21996"/>
                  </a:lnTo>
                  <a:lnTo>
                    <a:pt x="12446" y="21513"/>
                  </a:lnTo>
                  <a:close/>
                </a:path>
                <a:path w="31750" h="24764">
                  <a:moveTo>
                    <a:pt x="16624" y="22428"/>
                  </a:moveTo>
                  <a:lnTo>
                    <a:pt x="16497" y="21920"/>
                  </a:lnTo>
                  <a:lnTo>
                    <a:pt x="16446" y="21678"/>
                  </a:lnTo>
                  <a:lnTo>
                    <a:pt x="16383" y="21437"/>
                  </a:lnTo>
                  <a:lnTo>
                    <a:pt x="16332" y="21196"/>
                  </a:lnTo>
                  <a:lnTo>
                    <a:pt x="16205" y="20701"/>
                  </a:lnTo>
                  <a:lnTo>
                    <a:pt x="15024" y="21005"/>
                  </a:lnTo>
                  <a:lnTo>
                    <a:pt x="15151" y="21513"/>
                  </a:lnTo>
                  <a:lnTo>
                    <a:pt x="15201" y="21755"/>
                  </a:lnTo>
                  <a:lnTo>
                    <a:pt x="15265" y="21996"/>
                  </a:lnTo>
                  <a:lnTo>
                    <a:pt x="15316" y="22237"/>
                  </a:lnTo>
                  <a:lnTo>
                    <a:pt x="15443" y="22733"/>
                  </a:lnTo>
                  <a:lnTo>
                    <a:pt x="16624" y="22428"/>
                  </a:lnTo>
                  <a:close/>
                </a:path>
                <a:path w="31750" h="24764">
                  <a:moveTo>
                    <a:pt x="19443" y="0"/>
                  </a:moveTo>
                  <a:lnTo>
                    <a:pt x="18249" y="215"/>
                  </a:lnTo>
                  <a:lnTo>
                    <a:pt x="18211" y="647"/>
                  </a:lnTo>
                  <a:lnTo>
                    <a:pt x="18148" y="1308"/>
                  </a:lnTo>
                  <a:lnTo>
                    <a:pt x="18097" y="1955"/>
                  </a:lnTo>
                  <a:lnTo>
                    <a:pt x="17983" y="3124"/>
                  </a:lnTo>
                  <a:lnTo>
                    <a:pt x="19177" y="2921"/>
                  </a:lnTo>
                  <a:lnTo>
                    <a:pt x="19278" y="1828"/>
                  </a:lnTo>
                  <a:lnTo>
                    <a:pt x="19329" y="1168"/>
                  </a:lnTo>
                  <a:lnTo>
                    <a:pt x="19443" y="0"/>
                  </a:lnTo>
                  <a:close/>
                </a:path>
                <a:path w="31750" h="24764">
                  <a:moveTo>
                    <a:pt x="21424" y="23876"/>
                  </a:moveTo>
                  <a:lnTo>
                    <a:pt x="21323" y="23355"/>
                  </a:lnTo>
                  <a:lnTo>
                    <a:pt x="21170" y="22453"/>
                  </a:lnTo>
                  <a:lnTo>
                    <a:pt x="21069" y="21945"/>
                  </a:lnTo>
                  <a:lnTo>
                    <a:pt x="19888" y="22237"/>
                  </a:lnTo>
                  <a:lnTo>
                    <a:pt x="19989" y="22771"/>
                  </a:lnTo>
                  <a:lnTo>
                    <a:pt x="20040" y="23075"/>
                  </a:lnTo>
                  <a:lnTo>
                    <a:pt x="20104" y="23368"/>
                  </a:lnTo>
                  <a:lnTo>
                    <a:pt x="20243" y="24180"/>
                  </a:lnTo>
                  <a:lnTo>
                    <a:pt x="21424" y="23876"/>
                  </a:lnTo>
                  <a:close/>
                </a:path>
                <a:path w="31750" h="24764">
                  <a:moveTo>
                    <a:pt x="24663" y="19837"/>
                  </a:moveTo>
                  <a:lnTo>
                    <a:pt x="24180" y="19227"/>
                  </a:lnTo>
                  <a:lnTo>
                    <a:pt x="23355" y="18148"/>
                  </a:lnTo>
                  <a:lnTo>
                    <a:pt x="23152" y="17894"/>
                  </a:lnTo>
                  <a:lnTo>
                    <a:pt x="22110" y="18389"/>
                  </a:lnTo>
                  <a:lnTo>
                    <a:pt x="22593" y="18999"/>
                  </a:lnTo>
                  <a:lnTo>
                    <a:pt x="23012" y="19545"/>
                  </a:lnTo>
                  <a:lnTo>
                    <a:pt x="23634" y="20332"/>
                  </a:lnTo>
                  <a:lnTo>
                    <a:pt x="24663" y="19837"/>
                  </a:lnTo>
                  <a:close/>
                </a:path>
                <a:path w="31750" h="24764">
                  <a:moveTo>
                    <a:pt x="27127" y="3898"/>
                  </a:moveTo>
                  <a:lnTo>
                    <a:pt x="23990" y="5397"/>
                  </a:lnTo>
                  <a:lnTo>
                    <a:pt x="25095" y="5245"/>
                  </a:lnTo>
                  <a:lnTo>
                    <a:pt x="25285" y="5041"/>
                  </a:lnTo>
                  <a:lnTo>
                    <a:pt x="25539" y="4737"/>
                  </a:lnTo>
                  <a:lnTo>
                    <a:pt x="25844" y="4419"/>
                  </a:lnTo>
                  <a:lnTo>
                    <a:pt x="26441" y="4343"/>
                  </a:lnTo>
                  <a:lnTo>
                    <a:pt x="26962" y="4292"/>
                  </a:lnTo>
                  <a:lnTo>
                    <a:pt x="27051" y="4089"/>
                  </a:lnTo>
                  <a:lnTo>
                    <a:pt x="27127" y="3898"/>
                  </a:lnTo>
                  <a:close/>
                </a:path>
                <a:path w="31750" h="24764">
                  <a:moveTo>
                    <a:pt x="29641" y="20447"/>
                  </a:moveTo>
                  <a:lnTo>
                    <a:pt x="29400" y="20053"/>
                  </a:lnTo>
                  <a:lnTo>
                    <a:pt x="29095" y="19583"/>
                  </a:lnTo>
                  <a:lnTo>
                    <a:pt x="28803" y="19100"/>
                  </a:lnTo>
                  <a:lnTo>
                    <a:pt x="28308" y="18313"/>
                  </a:lnTo>
                  <a:lnTo>
                    <a:pt x="27165" y="18681"/>
                  </a:lnTo>
                  <a:lnTo>
                    <a:pt x="27406" y="19075"/>
                  </a:lnTo>
                  <a:lnTo>
                    <a:pt x="27698" y="19558"/>
                  </a:lnTo>
                  <a:lnTo>
                    <a:pt x="28003" y="20027"/>
                  </a:lnTo>
                  <a:lnTo>
                    <a:pt x="28295" y="20510"/>
                  </a:lnTo>
                  <a:lnTo>
                    <a:pt x="28498" y="20815"/>
                  </a:lnTo>
                  <a:lnTo>
                    <a:pt x="29641" y="20447"/>
                  </a:lnTo>
                  <a:close/>
                </a:path>
                <a:path w="31750" h="24764">
                  <a:moveTo>
                    <a:pt x="29806" y="7137"/>
                  </a:moveTo>
                  <a:lnTo>
                    <a:pt x="29667" y="6616"/>
                  </a:lnTo>
                  <a:lnTo>
                    <a:pt x="28956" y="6769"/>
                  </a:lnTo>
                  <a:lnTo>
                    <a:pt x="28422" y="6883"/>
                  </a:lnTo>
                  <a:lnTo>
                    <a:pt x="27876" y="7010"/>
                  </a:lnTo>
                  <a:lnTo>
                    <a:pt x="27343" y="7124"/>
                  </a:lnTo>
                  <a:lnTo>
                    <a:pt x="26631" y="7289"/>
                  </a:lnTo>
                  <a:lnTo>
                    <a:pt x="26784" y="7797"/>
                  </a:lnTo>
                  <a:lnTo>
                    <a:pt x="28016" y="7531"/>
                  </a:lnTo>
                  <a:lnTo>
                    <a:pt x="28562" y="7404"/>
                  </a:lnTo>
                  <a:lnTo>
                    <a:pt x="29806" y="7137"/>
                  </a:lnTo>
                  <a:close/>
                </a:path>
                <a:path w="31750" h="24764">
                  <a:moveTo>
                    <a:pt x="31508" y="15087"/>
                  </a:moveTo>
                  <a:lnTo>
                    <a:pt x="29019" y="14351"/>
                  </a:lnTo>
                  <a:lnTo>
                    <a:pt x="28536" y="14198"/>
                  </a:lnTo>
                  <a:lnTo>
                    <a:pt x="27635" y="14897"/>
                  </a:lnTo>
                  <a:lnTo>
                    <a:pt x="28333" y="15113"/>
                  </a:lnTo>
                  <a:lnTo>
                    <a:pt x="30124" y="15646"/>
                  </a:lnTo>
                  <a:lnTo>
                    <a:pt x="30607" y="15798"/>
                  </a:lnTo>
                  <a:lnTo>
                    <a:pt x="31508" y="15087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4" name="object 2714" descr=""/>
            <p:cNvSpPr/>
            <p:nvPr/>
          </p:nvSpPr>
          <p:spPr>
            <a:xfrm>
              <a:off x="2358397" y="5693920"/>
              <a:ext cx="24130" cy="25400"/>
            </a:xfrm>
            <a:custGeom>
              <a:avLst/>
              <a:gdLst/>
              <a:ahLst/>
              <a:cxnLst/>
              <a:rect l="l" t="t" r="r" b="b"/>
              <a:pathLst>
                <a:path w="24130" h="25400">
                  <a:moveTo>
                    <a:pt x="13677" y="0"/>
                  </a:moveTo>
                  <a:lnTo>
                    <a:pt x="7556" y="3708"/>
                  </a:lnTo>
                  <a:lnTo>
                    <a:pt x="5587" y="7543"/>
                  </a:lnTo>
                  <a:lnTo>
                    <a:pt x="1574" y="12268"/>
                  </a:lnTo>
                  <a:lnTo>
                    <a:pt x="0" y="14998"/>
                  </a:lnTo>
                  <a:lnTo>
                    <a:pt x="927" y="17945"/>
                  </a:lnTo>
                  <a:lnTo>
                    <a:pt x="1498" y="23342"/>
                  </a:lnTo>
                  <a:lnTo>
                    <a:pt x="7226" y="25044"/>
                  </a:lnTo>
                  <a:lnTo>
                    <a:pt x="14655" y="22237"/>
                  </a:lnTo>
                  <a:lnTo>
                    <a:pt x="16789" y="20091"/>
                  </a:lnTo>
                  <a:lnTo>
                    <a:pt x="23710" y="9690"/>
                  </a:lnTo>
                  <a:lnTo>
                    <a:pt x="22517" y="6197"/>
                  </a:lnTo>
                  <a:lnTo>
                    <a:pt x="21170" y="2235"/>
                  </a:lnTo>
                  <a:lnTo>
                    <a:pt x="13677" y="0"/>
                  </a:lnTo>
                  <a:close/>
                </a:path>
              </a:pathLst>
            </a:custGeom>
            <a:solidFill>
              <a:srgbClr val="FFC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5" name="object 2715" descr=""/>
            <p:cNvSpPr/>
            <p:nvPr/>
          </p:nvSpPr>
          <p:spPr>
            <a:xfrm>
              <a:off x="2234590" y="5683945"/>
              <a:ext cx="40005" cy="52069"/>
            </a:xfrm>
            <a:custGeom>
              <a:avLst/>
              <a:gdLst/>
              <a:ahLst/>
              <a:cxnLst/>
              <a:rect l="l" t="t" r="r" b="b"/>
              <a:pathLst>
                <a:path w="40005" h="52070">
                  <a:moveTo>
                    <a:pt x="36817" y="0"/>
                  </a:moveTo>
                  <a:lnTo>
                    <a:pt x="35801" y="647"/>
                  </a:lnTo>
                  <a:lnTo>
                    <a:pt x="0" y="49758"/>
                  </a:lnTo>
                  <a:lnTo>
                    <a:pt x="1016" y="49669"/>
                  </a:lnTo>
                  <a:lnTo>
                    <a:pt x="2222" y="49707"/>
                  </a:lnTo>
                  <a:lnTo>
                    <a:pt x="3429" y="50330"/>
                  </a:lnTo>
                  <a:lnTo>
                    <a:pt x="4203" y="51752"/>
                  </a:lnTo>
                  <a:lnTo>
                    <a:pt x="10934" y="42711"/>
                  </a:lnTo>
                  <a:lnTo>
                    <a:pt x="39865" y="1917"/>
                  </a:lnTo>
                  <a:lnTo>
                    <a:pt x="39560" y="609"/>
                  </a:lnTo>
                  <a:lnTo>
                    <a:pt x="38188" y="304"/>
                  </a:lnTo>
                  <a:lnTo>
                    <a:pt x="36817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6" name="object 2716" descr=""/>
            <p:cNvSpPr/>
            <p:nvPr/>
          </p:nvSpPr>
          <p:spPr>
            <a:xfrm>
              <a:off x="2232367" y="5733604"/>
              <a:ext cx="41275" cy="19050"/>
            </a:xfrm>
            <a:custGeom>
              <a:avLst/>
              <a:gdLst/>
              <a:ahLst/>
              <a:cxnLst/>
              <a:rect l="l" t="t" r="r" b="b"/>
              <a:pathLst>
                <a:path w="41275" h="19050">
                  <a:moveTo>
                    <a:pt x="6426" y="2095"/>
                  </a:moveTo>
                  <a:lnTo>
                    <a:pt x="6362" y="1968"/>
                  </a:lnTo>
                  <a:lnTo>
                    <a:pt x="6337" y="1828"/>
                  </a:lnTo>
                  <a:lnTo>
                    <a:pt x="5651" y="673"/>
                  </a:lnTo>
                  <a:lnTo>
                    <a:pt x="4432" y="50"/>
                  </a:lnTo>
                  <a:lnTo>
                    <a:pt x="3225" y="12"/>
                  </a:lnTo>
                  <a:lnTo>
                    <a:pt x="2882" y="0"/>
                  </a:lnTo>
                  <a:lnTo>
                    <a:pt x="2540" y="38"/>
                  </a:lnTo>
                  <a:lnTo>
                    <a:pt x="2209" y="114"/>
                  </a:lnTo>
                  <a:lnTo>
                    <a:pt x="1028" y="1714"/>
                  </a:lnTo>
                  <a:lnTo>
                    <a:pt x="0" y="3136"/>
                  </a:lnTo>
                  <a:lnTo>
                    <a:pt x="3949" y="4902"/>
                  </a:lnTo>
                  <a:lnTo>
                    <a:pt x="5562" y="3162"/>
                  </a:lnTo>
                  <a:lnTo>
                    <a:pt x="6426" y="2095"/>
                  </a:lnTo>
                  <a:close/>
                </a:path>
                <a:path w="41275" h="19050">
                  <a:moveTo>
                    <a:pt x="41211" y="15659"/>
                  </a:moveTo>
                  <a:lnTo>
                    <a:pt x="37719" y="13754"/>
                  </a:lnTo>
                  <a:lnTo>
                    <a:pt x="36741" y="14109"/>
                  </a:lnTo>
                  <a:lnTo>
                    <a:pt x="34671" y="17284"/>
                  </a:lnTo>
                  <a:lnTo>
                    <a:pt x="38709" y="18834"/>
                  </a:lnTo>
                  <a:lnTo>
                    <a:pt x="39941" y="17360"/>
                  </a:lnTo>
                  <a:lnTo>
                    <a:pt x="40246" y="16979"/>
                  </a:lnTo>
                  <a:lnTo>
                    <a:pt x="40690" y="16395"/>
                  </a:lnTo>
                  <a:lnTo>
                    <a:pt x="41211" y="15659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7" name="object 2717" descr=""/>
            <p:cNvSpPr/>
            <p:nvPr/>
          </p:nvSpPr>
          <p:spPr>
            <a:xfrm>
              <a:off x="2269114" y="5691348"/>
              <a:ext cx="40640" cy="58419"/>
            </a:xfrm>
            <a:custGeom>
              <a:avLst/>
              <a:gdLst/>
              <a:ahLst/>
              <a:cxnLst/>
              <a:rect l="l" t="t" r="r" b="b"/>
              <a:pathLst>
                <a:path w="40639" h="58420">
                  <a:moveTo>
                    <a:pt x="37287" y="0"/>
                  </a:moveTo>
                  <a:lnTo>
                    <a:pt x="36296" y="698"/>
                  </a:lnTo>
                  <a:lnTo>
                    <a:pt x="0" y="56349"/>
                  </a:lnTo>
                  <a:lnTo>
                    <a:pt x="977" y="56007"/>
                  </a:lnTo>
                  <a:lnTo>
                    <a:pt x="2082" y="56007"/>
                  </a:lnTo>
                  <a:lnTo>
                    <a:pt x="3632" y="56794"/>
                  </a:lnTo>
                  <a:lnTo>
                    <a:pt x="4127" y="57302"/>
                  </a:lnTo>
                  <a:lnTo>
                    <a:pt x="4470" y="57899"/>
                  </a:lnTo>
                  <a:lnTo>
                    <a:pt x="11415" y="47439"/>
                  </a:lnTo>
                  <a:lnTo>
                    <a:pt x="40424" y="1765"/>
                  </a:lnTo>
                  <a:lnTo>
                    <a:pt x="40068" y="482"/>
                  </a:lnTo>
                  <a:lnTo>
                    <a:pt x="38671" y="241"/>
                  </a:lnTo>
                  <a:lnTo>
                    <a:pt x="37287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8" name="object 2718" descr=""/>
            <p:cNvSpPr/>
            <p:nvPr/>
          </p:nvSpPr>
          <p:spPr>
            <a:xfrm>
              <a:off x="2294377" y="574812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441" y="0"/>
                  </a:moveTo>
                  <a:lnTo>
                    <a:pt x="2590" y="152"/>
                  </a:lnTo>
                  <a:lnTo>
                    <a:pt x="1549" y="1562"/>
                  </a:lnTo>
                  <a:lnTo>
                    <a:pt x="0" y="3695"/>
                  </a:lnTo>
                  <a:lnTo>
                    <a:pt x="3962" y="5460"/>
                  </a:lnTo>
                  <a:lnTo>
                    <a:pt x="5638" y="3632"/>
                  </a:lnTo>
                  <a:lnTo>
                    <a:pt x="6184" y="2959"/>
                  </a:lnTo>
                  <a:lnTo>
                    <a:pt x="6857" y="2095"/>
                  </a:lnTo>
                  <a:lnTo>
                    <a:pt x="6438" y="1396"/>
                  </a:lnTo>
                  <a:lnTo>
                    <a:pt x="5841" y="812"/>
                  </a:lnTo>
                  <a:lnTo>
                    <a:pt x="5105" y="457"/>
                  </a:lnTo>
                  <a:lnTo>
                    <a:pt x="4317" y="8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DDAE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9" name="object 2719" descr=""/>
            <p:cNvSpPr/>
            <p:nvPr/>
          </p:nvSpPr>
          <p:spPr>
            <a:xfrm>
              <a:off x="2296963" y="5694423"/>
              <a:ext cx="43180" cy="55880"/>
            </a:xfrm>
            <a:custGeom>
              <a:avLst/>
              <a:gdLst/>
              <a:ahLst/>
              <a:cxnLst/>
              <a:rect l="l" t="t" r="r" b="b"/>
              <a:pathLst>
                <a:path w="43180" h="55879">
                  <a:moveTo>
                    <a:pt x="39814" y="0"/>
                  </a:moveTo>
                  <a:lnTo>
                    <a:pt x="38798" y="635"/>
                  </a:lnTo>
                  <a:lnTo>
                    <a:pt x="0" y="53848"/>
                  </a:lnTo>
                  <a:lnTo>
                    <a:pt x="850" y="53708"/>
                  </a:lnTo>
                  <a:lnTo>
                    <a:pt x="1739" y="53784"/>
                  </a:lnTo>
                  <a:lnTo>
                    <a:pt x="3263" y="54508"/>
                  </a:lnTo>
                  <a:lnTo>
                    <a:pt x="3860" y="55092"/>
                  </a:lnTo>
                  <a:lnTo>
                    <a:pt x="4279" y="55803"/>
                  </a:lnTo>
                  <a:lnTo>
                    <a:pt x="11856" y="45554"/>
                  </a:lnTo>
                  <a:lnTo>
                    <a:pt x="42862" y="1917"/>
                  </a:lnTo>
                  <a:lnTo>
                    <a:pt x="42557" y="609"/>
                  </a:lnTo>
                  <a:lnTo>
                    <a:pt x="41186" y="304"/>
                  </a:lnTo>
                  <a:lnTo>
                    <a:pt x="39814" y="0"/>
                  </a:lnTo>
                  <a:close/>
                </a:path>
              </a:pathLst>
            </a:custGeom>
            <a:solidFill>
              <a:srgbClr val="E9CB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0" name="object 2720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2238018" y="5436067"/>
              <a:ext cx="174015" cy="98771"/>
            </a:xfrm>
            <a:prstGeom prst="rect">
              <a:avLst/>
            </a:prstGeom>
          </p:spPr>
        </p:pic>
        <p:pic>
          <p:nvPicPr>
            <p:cNvPr id="2721" name="object 2721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2296502" y="5461405"/>
              <a:ext cx="58166" cy="25196"/>
            </a:xfrm>
            <a:prstGeom prst="rect">
              <a:avLst/>
            </a:prstGeom>
          </p:spPr>
        </p:pic>
        <p:sp>
          <p:nvSpPr>
            <p:cNvPr id="2722" name="object 2722" descr=""/>
            <p:cNvSpPr/>
            <p:nvPr/>
          </p:nvSpPr>
          <p:spPr>
            <a:xfrm>
              <a:off x="2238030" y="5434685"/>
              <a:ext cx="174625" cy="100330"/>
            </a:xfrm>
            <a:custGeom>
              <a:avLst/>
              <a:gdLst/>
              <a:ahLst/>
              <a:cxnLst/>
              <a:rect l="l" t="t" r="r" b="b"/>
              <a:pathLst>
                <a:path w="174625" h="100329">
                  <a:moveTo>
                    <a:pt x="24091" y="0"/>
                  </a:moveTo>
                  <a:lnTo>
                    <a:pt x="838" y="28001"/>
                  </a:lnTo>
                  <a:lnTo>
                    <a:pt x="2146" y="37833"/>
                  </a:lnTo>
                  <a:lnTo>
                    <a:pt x="546" y="43865"/>
                  </a:lnTo>
                  <a:lnTo>
                    <a:pt x="0" y="46736"/>
                  </a:lnTo>
                  <a:lnTo>
                    <a:pt x="165" y="52120"/>
                  </a:lnTo>
                  <a:lnTo>
                    <a:pt x="673" y="57962"/>
                  </a:lnTo>
                  <a:lnTo>
                    <a:pt x="38171" y="92151"/>
                  </a:lnTo>
                  <a:lnTo>
                    <a:pt x="79108" y="100152"/>
                  </a:lnTo>
                  <a:lnTo>
                    <a:pt x="87738" y="99940"/>
                  </a:lnTo>
                  <a:lnTo>
                    <a:pt x="133284" y="93257"/>
                  </a:lnTo>
                  <a:lnTo>
                    <a:pt x="168033" y="71285"/>
                  </a:lnTo>
                  <a:lnTo>
                    <a:pt x="174066" y="61201"/>
                  </a:lnTo>
                  <a:lnTo>
                    <a:pt x="173812" y="55727"/>
                  </a:lnTo>
                  <a:lnTo>
                    <a:pt x="136518" y="17638"/>
                  </a:lnTo>
                  <a:lnTo>
                    <a:pt x="98241" y="7665"/>
                  </a:lnTo>
                  <a:lnTo>
                    <a:pt x="78117" y="6348"/>
                  </a:lnTo>
                  <a:lnTo>
                    <a:pt x="57812" y="8220"/>
                  </a:lnTo>
                  <a:lnTo>
                    <a:pt x="37312" y="13817"/>
                  </a:lnTo>
                  <a:lnTo>
                    <a:pt x="36944" y="15633"/>
                  </a:lnTo>
                  <a:lnTo>
                    <a:pt x="52922" y="11438"/>
                  </a:lnTo>
                  <a:lnTo>
                    <a:pt x="69151" y="9132"/>
                  </a:lnTo>
                  <a:lnTo>
                    <a:pt x="110799" y="11573"/>
                  </a:lnTo>
                  <a:lnTo>
                    <a:pt x="150310" y="26969"/>
                  </a:lnTo>
                  <a:lnTo>
                    <a:pt x="169493" y="51341"/>
                  </a:lnTo>
                  <a:lnTo>
                    <a:pt x="168346" y="59801"/>
                  </a:lnTo>
                  <a:lnTo>
                    <a:pt x="124209" y="90879"/>
                  </a:lnTo>
                  <a:lnTo>
                    <a:pt x="89650" y="95060"/>
                  </a:lnTo>
                  <a:lnTo>
                    <a:pt x="72339" y="94221"/>
                  </a:lnTo>
                  <a:lnTo>
                    <a:pt x="32994" y="84353"/>
                  </a:lnTo>
                  <a:lnTo>
                    <a:pt x="28308" y="82207"/>
                  </a:lnTo>
                  <a:lnTo>
                    <a:pt x="22758" y="80035"/>
                  </a:lnTo>
                  <a:lnTo>
                    <a:pt x="16941" y="75641"/>
                  </a:lnTo>
                  <a:lnTo>
                    <a:pt x="6842" y="64499"/>
                  </a:lnTo>
                  <a:lnTo>
                    <a:pt x="3119" y="53268"/>
                  </a:lnTo>
                  <a:lnTo>
                    <a:pt x="3456" y="43835"/>
                  </a:lnTo>
                  <a:lnTo>
                    <a:pt x="5537" y="38087"/>
                  </a:lnTo>
                  <a:lnTo>
                    <a:pt x="4268" y="32695"/>
                  </a:lnTo>
                  <a:lnTo>
                    <a:pt x="19138" y="2247"/>
                  </a:lnTo>
                  <a:lnTo>
                    <a:pt x="28740" y="2768"/>
                  </a:lnTo>
                  <a:lnTo>
                    <a:pt x="240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3" name="object 2723" descr=""/>
            <p:cNvSpPr/>
            <p:nvPr/>
          </p:nvSpPr>
          <p:spPr>
            <a:xfrm>
              <a:off x="2353235" y="5479344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5">
                  <a:moveTo>
                    <a:pt x="444" y="0"/>
                  </a:moveTo>
                  <a:lnTo>
                    <a:pt x="279" y="38"/>
                  </a:lnTo>
                  <a:lnTo>
                    <a:pt x="0" y="1663"/>
                  </a:lnTo>
                  <a:lnTo>
                    <a:pt x="5981" y="2984"/>
                  </a:lnTo>
                  <a:lnTo>
                    <a:pt x="11887" y="4978"/>
                  </a:lnTo>
                  <a:lnTo>
                    <a:pt x="21615" y="11760"/>
                  </a:lnTo>
                  <a:lnTo>
                    <a:pt x="26517" y="17589"/>
                  </a:lnTo>
                  <a:lnTo>
                    <a:pt x="28308" y="23304"/>
                  </a:lnTo>
                  <a:lnTo>
                    <a:pt x="29502" y="22910"/>
                  </a:lnTo>
                  <a:lnTo>
                    <a:pt x="29464" y="22618"/>
                  </a:lnTo>
                  <a:lnTo>
                    <a:pt x="24653" y="14122"/>
                  </a:lnTo>
                  <a:lnTo>
                    <a:pt x="18062" y="7548"/>
                  </a:lnTo>
                  <a:lnTo>
                    <a:pt x="9961" y="286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4" name="object 2724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350363" y="5481014"/>
              <a:ext cx="31178" cy="25793"/>
            </a:xfrm>
            <a:prstGeom prst="rect">
              <a:avLst/>
            </a:prstGeom>
          </p:spPr>
        </p:pic>
        <p:sp>
          <p:nvSpPr>
            <p:cNvPr id="2725" name="object 2725" descr=""/>
            <p:cNvSpPr/>
            <p:nvPr/>
          </p:nvSpPr>
          <p:spPr>
            <a:xfrm>
              <a:off x="2339507" y="5466052"/>
              <a:ext cx="43815" cy="18415"/>
            </a:xfrm>
            <a:custGeom>
              <a:avLst/>
              <a:gdLst/>
              <a:ahLst/>
              <a:cxnLst/>
              <a:rect l="l" t="t" r="r" b="b"/>
              <a:pathLst>
                <a:path w="43814" h="18414">
                  <a:moveTo>
                    <a:pt x="19051" y="1650"/>
                  </a:moveTo>
                  <a:lnTo>
                    <a:pt x="7899" y="1650"/>
                  </a:lnTo>
                  <a:lnTo>
                    <a:pt x="15722" y="1968"/>
                  </a:lnTo>
                  <a:lnTo>
                    <a:pt x="29832" y="6692"/>
                  </a:lnTo>
                  <a:lnTo>
                    <a:pt x="37795" y="11976"/>
                  </a:lnTo>
                  <a:lnTo>
                    <a:pt x="41973" y="18224"/>
                  </a:lnTo>
                  <a:lnTo>
                    <a:pt x="43268" y="17322"/>
                  </a:lnTo>
                  <a:lnTo>
                    <a:pt x="43243" y="17157"/>
                  </a:lnTo>
                  <a:lnTo>
                    <a:pt x="43116" y="16992"/>
                  </a:lnTo>
                  <a:lnTo>
                    <a:pt x="34330" y="8459"/>
                  </a:lnTo>
                  <a:lnTo>
                    <a:pt x="24071" y="2871"/>
                  </a:lnTo>
                  <a:lnTo>
                    <a:pt x="19051" y="1650"/>
                  </a:lnTo>
                  <a:close/>
                </a:path>
                <a:path w="43814" h="18414">
                  <a:moveTo>
                    <a:pt x="406" y="0"/>
                  </a:moveTo>
                  <a:lnTo>
                    <a:pt x="177" y="12"/>
                  </a:lnTo>
                  <a:lnTo>
                    <a:pt x="0" y="101"/>
                  </a:lnTo>
                  <a:lnTo>
                    <a:pt x="228" y="2184"/>
                  </a:lnTo>
                  <a:lnTo>
                    <a:pt x="7899" y="1650"/>
                  </a:lnTo>
                  <a:lnTo>
                    <a:pt x="19051" y="1650"/>
                  </a:lnTo>
                  <a:lnTo>
                    <a:pt x="12657" y="9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6" name="object 2726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2339733" y="5468009"/>
              <a:ext cx="41757" cy="25679"/>
            </a:xfrm>
            <a:prstGeom prst="rect">
              <a:avLst/>
            </a:prstGeom>
          </p:spPr>
        </p:pic>
        <p:sp>
          <p:nvSpPr>
            <p:cNvPr id="2727" name="object 2727" descr=""/>
            <p:cNvSpPr/>
            <p:nvPr/>
          </p:nvSpPr>
          <p:spPr>
            <a:xfrm>
              <a:off x="2311744" y="5474516"/>
              <a:ext cx="46355" cy="12700"/>
            </a:xfrm>
            <a:custGeom>
              <a:avLst/>
              <a:gdLst/>
              <a:ahLst/>
              <a:cxnLst/>
              <a:rect l="l" t="t" r="r" b="b"/>
              <a:pathLst>
                <a:path w="46355" h="12700">
                  <a:moveTo>
                    <a:pt x="33664" y="0"/>
                  </a:moveTo>
                  <a:lnTo>
                    <a:pt x="0" y="10706"/>
                  </a:lnTo>
                  <a:lnTo>
                    <a:pt x="1269" y="12344"/>
                  </a:lnTo>
                  <a:lnTo>
                    <a:pt x="7543" y="7912"/>
                  </a:lnTo>
                  <a:lnTo>
                    <a:pt x="14398" y="4112"/>
                  </a:lnTo>
                  <a:lnTo>
                    <a:pt x="28905" y="825"/>
                  </a:lnTo>
                  <a:lnTo>
                    <a:pt x="37291" y="825"/>
                  </a:lnTo>
                  <a:lnTo>
                    <a:pt x="33664" y="0"/>
                  </a:lnTo>
                  <a:close/>
                </a:path>
                <a:path w="46355" h="12700">
                  <a:moveTo>
                    <a:pt x="37291" y="825"/>
                  </a:moveTo>
                  <a:lnTo>
                    <a:pt x="28905" y="825"/>
                  </a:lnTo>
                  <a:lnTo>
                    <a:pt x="38455" y="1193"/>
                  </a:lnTo>
                  <a:lnTo>
                    <a:pt x="45275" y="4368"/>
                  </a:lnTo>
                  <a:lnTo>
                    <a:pt x="45910" y="2933"/>
                  </a:lnTo>
                  <a:lnTo>
                    <a:pt x="45808" y="2794"/>
                  </a:lnTo>
                  <a:lnTo>
                    <a:pt x="45605" y="2717"/>
                  </a:lnTo>
                  <a:lnTo>
                    <a:pt x="37291" y="825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28" name="object 2728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313025" y="5476023"/>
              <a:ext cx="43992" cy="27330"/>
            </a:xfrm>
            <a:prstGeom prst="rect">
              <a:avLst/>
            </a:prstGeom>
          </p:spPr>
        </p:pic>
        <p:sp>
          <p:nvSpPr>
            <p:cNvPr id="2729" name="object 2729" descr=""/>
            <p:cNvSpPr/>
            <p:nvPr/>
          </p:nvSpPr>
          <p:spPr>
            <a:xfrm>
              <a:off x="2336222" y="5481386"/>
              <a:ext cx="37465" cy="29845"/>
            </a:xfrm>
            <a:custGeom>
              <a:avLst/>
              <a:gdLst/>
              <a:ahLst/>
              <a:cxnLst/>
              <a:rect l="l" t="t" r="r" b="b"/>
              <a:pathLst>
                <a:path w="37464" h="29845">
                  <a:moveTo>
                    <a:pt x="558" y="0"/>
                  </a:moveTo>
                  <a:lnTo>
                    <a:pt x="353" y="50"/>
                  </a:lnTo>
                  <a:lnTo>
                    <a:pt x="0" y="2095"/>
                  </a:lnTo>
                  <a:lnTo>
                    <a:pt x="7505" y="3746"/>
                  </a:lnTo>
                  <a:lnTo>
                    <a:pt x="14922" y="6248"/>
                  </a:lnTo>
                  <a:lnTo>
                    <a:pt x="27127" y="14770"/>
                  </a:lnTo>
                  <a:lnTo>
                    <a:pt x="33286" y="22072"/>
                  </a:lnTo>
                  <a:lnTo>
                    <a:pt x="35534" y="29248"/>
                  </a:lnTo>
                  <a:lnTo>
                    <a:pt x="37033" y="28752"/>
                  </a:lnTo>
                  <a:lnTo>
                    <a:pt x="730" y="3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0067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30" name="object 2730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332621" y="5483490"/>
              <a:ext cx="39141" cy="32359"/>
            </a:xfrm>
            <a:prstGeom prst="rect">
              <a:avLst/>
            </a:prstGeom>
          </p:spPr>
        </p:pic>
        <p:sp>
          <p:nvSpPr>
            <p:cNvPr id="2731" name="object 2731" descr=""/>
            <p:cNvSpPr/>
            <p:nvPr/>
          </p:nvSpPr>
          <p:spPr>
            <a:xfrm>
              <a:off x="2288211" y="5493874"/>
              <a:ext cx="31750" cy="30480"/>
            </a:xfrm>
            <a:custGeom>
              <a:avLst/>
              <a:gdLst/>
              <a:ahLst/>
              <a:cxnLst/>
              <a:rect l="l" t="t" r="r" b="b"/>
              <a:pathLst>
                <a:path w="31750" h="30479">
                  <a:moveTo>
                    <a:pt x="26600" y="0"/>
                  </a:moveTo>
                  <a:lnTo>
                    <a:pt x="18726" y="2882"/>
                  </a:lnTo>
                  <a:lnTo>
                    <a:pt x="15348" y="5435"/>
                  </a:lnTo>
                  <a:lnTo>
                    <a:pt x="9738" y="9168"/>
                  </a:lnTo>
                  <a:lnTo>
                    <a:pt x="3740" y="14435"/>
                  </a:lnTo>
                  <a:lnTo>
                    <a:pt x="0" y="20257"/>
                  </a:lnTo>
                  <a:lnTo>
                    <a:pt x="1162" y="25653"/>
                  </a:lnTo>
                  <a:lnTo>
                    <a:pt x="5569" y="30416"/>
                  </a:lnTo>
                  <a:lnTo>
                    <a:pt x="15843" y="25844"/>
                  </a:lnTo>
                  <a:lnTo>
                    <a:pt x="19907" y="22745"/>
                  </a:lnTo>
                  <a:lnTo>
                    <a:pt x="24740" y="18928"/>
                  </a:lnTo>
                  <a:lnTo>
                    <a:pt x="29299" y="14193"/>
                  </a:lnTo>
                  <a:lnTo>
                    <a:pt x="31505" y="8813"/>
                  </a:lnTo>
                  <a:lnTo>
                    <a:pt x="29280" y="3060"/>
                  </a:lnTo>
                  <a:lnTo>
                    <a:pt x="26600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2" name="object 2732" descr=""/>
            <p:cNvSpPr/>
            <p:nvPr/>
          </p:nvSpPr>
          <p:spPr>
            <a:xfrm>
              <a:off x="2287181" y="5498336"/>
              <a:ext cx="27305" cy="24130"/>
            </a:xfrm>
            <a:custGeom>
              <a:avLst/>
              <a:gdLst/>
              <a:ahLst/>
              <a:cxnLst/>
              <a:rect l="l" t="t" r="r" b="b"/>
              <a:pathLst>
                <a:path w="27305" h="24129">
                  <a:moveTo>
                    <a:pt x="1714" y="16649"/>
                  </a:moveTo>
                  <a:lnTo>
                    <a:pt x="0" y="20167"/>
                  </a:lnTo>
                  <a:lnTo>
                    <a:pt x="1549" y="20383"/>
                  </a:lnTo>
                  <a:lnTo>
                    <a:pt x="1714" y="16649"/>
                  </a:lnTo>
                  <a:close/>
                </a:path>
                <a:path w="27305" h="24129">
                  <a:moveTo>
                    <a:pt x="11645" y="21856"/>
                  </a:moveTo>
                  <a:lnTo>
                    <a:pt x="1549" y="20383"/>
                  </a:lnTo>
                  <a:lnTo>
                    <a:pt x="1397" y="23622"/>
                  </a:lnTo>
                  <a:lnTo>
                    <a:pt x="9906" y="22402"/>
                  </a:lnTo>
                  <a:lnTo>
                    <a:pt x="11645" y="21856"/>
                  </a:lnTo>
                  <a:close/>
                </a:path>
                <a:path w="27305" h="24129">
                  <a:moveTo>
                    <a:pt x="15722" y="20586"/>
                  </a:moveTo>
                  <a:lnTo>
                    <a:pt x="11645" y="21856"/>
                  </a:lnTo>
                  <a:lnTo>
                    <a:pt x="12915" y="22047"/>
                  </a:lnTo>
                  <a:lnTo>
                    <a:pt x="15722" y="20586"/>
                  </a:lnTo>
                  <a:close/>
                </a:path>
                <a:path w="27305" h="24129">
                  <a:moveTo>
                    <a:pt x="19481" y="6045"/>
                  </a:moveTo>
                  <a:lnTo>
                    <a:pt x="19405" y="5702"/>
                  </a:lnTo>
                  <a:lnTo>
                    <a:pt x="19151" y="5969"/>
                  </a:lnTo>
                  <a:lnTo>
                    <a:pt x="19418" y="6019"/>
                  </a:lnTo>
                  <a:close/>
                </a:path>
                <a:path w="27305" h="24129">
                  <a:moveTo>
                    <a:pt x="22682" y="406"/>
                  </a:moveTo>
                  <a:lnTo>
                    <a:pt x="21996" y="0"/>
                  </a:lnTo>
                  <a:lnTo>
                    <a:pt x="17043" y="2159"/>
                  </a:lnTo>
                  <a:lnTo>
                    <a:pt x="11963" y="5410"/>
                  </a:lnTo>
                  <a:lnTo>
                    <a:pt x="2019" y="10160"/>
                  </a:lnTo>
                  <a:lnTo>
                    <a:pt x="1714" y="16649"/>
                  </a:lnTo>
                  <a:lnTo>
                    <a:pt x="3238" y="13538"/>
                  </a:lnTo>
                  <a:lnTo>
                    <a:pt x="10299" y="7035"/>
                  </a:lnTo>
                  <a:lnTo>
                    <a:pt x="14084" y="4826"/>
                  </a:lnTo>
                  <a:lnTo>
                    <a:pt x="17716" y="2501"/>
                  </a:lnTo>
                  <a:lnTo>
                    <a:pt x="22682" y="406"/>
                  </a:lnTo>
                  <a:close/>
                </a:path>
                <a:path w="27305" h="24129">
                  <a:moveTo>
                    <a:pt x="23850" y="12674"/>
                  </a:moveTo>
                  <a:lnTo>
                    <a:pt x="23202" y="4356"/>
                  </a:lnTo>
                  <a:lnTo>
                    <a:pt x="23126" y="3327"/>
                  </a:lnTo>
                  <a:lnTo>
                    <a:pt x="22733" y="3390"/>
                  </a:lnTo>
                  <a:lnTo>
                    <a:pt x="22733" y="7442"/>
                  </a:lnTo>
                  <a:lnTo>
                    <a:pt x="22186" y="9944"/>
                  </a:lnTo>
                  <a:lnTo>
                    <a:pt x="20078" y="14490"/>
                  </a:lnTo>
                  <a:lnTo>
                    <a:pt x="15887" y="18313"/>
                  </a:lnTo>
                  <a:lnTo>
                    <a:pt x="11188" y="19469"/>
                  </a:lnTo>
                  <a:lnTo>
                    <a:pt x="9563" y="19621"/>
                  </a:lnTo>
                  <a:lnTo>
                    <a:pt x="8204" y="19075"/>
                  </a:lnTo>
                  <a:lnTo>
                    <a:pt x="11772" y="18694"/>
                  </a:lnTo>
                  <a:lnTo>
                    <a:pt x="12407" y="18338"/>
                  </a:lnTo>
                  <a:lnTo>
                    <a:pt x="15519" y="16598"/>
                  </a:lnTo>
                  <a:lnTo>
                    <a:pt x="17132" y="14859"/>
                  </a:lnTo>
                  <a:lnTo>
                    <a:pt x="19939" y="12369"/>
                  </a:lnTo>
                  <a:lnTo>
                    <a:pt x="20726" y="11176"/>
                  </a:lnTo>
                  <a:lnTo>
                    <a:pt x="21336" y="8343"/>
                  </a:lnTo>
                  <a:lnTo>
                    <a:pt x="21323" y="6845"/>
                  </a:lnTo>
                  <a:lnTo>
                    <a:pt x="19481" y="6045"/>
                  </a:lnTo>
                  <a:lnTo>
                    <a:pt x="20078" y="8737"/>
                  </a:lnTo>
                  <a:lnTo>
                    <a:pt x="19608" y="10795"/>
                  </a:lnTo>
                  <a:lnTo>
                    <a:pt x="19113" y="11772"/>
                  </a:lnTo>
                  <a:lnTo>
                    <a:pt x="14452" y="16522"/>
                  </a:lnTo>
                  <a:lnTo>
                    <a:pt x="12522" y="17310"/>
                  </a:lnTo>
                  <a:lnTo>
                    <a:pt x="10426" y="18338"/>
                  </a:lnTo>
                  <a:lnTo>
                    <a:pt x="9042" y="17792"/>
                  </a:lnTo>
                  <a:lnTo>
                    <a:pt x="8369" y="15659"/>
                  </a:lnTo>
                  <a:lnTo>
                    <a:pt x="8636" y="14871"/>
                  </a:lnTo>
                  <a:lnTo>
                    <a:pt x="10363" y="16649"/>
                  </a:lnTo>
                  <a:lnTo>
                    <a:pt x="11671" y="16319"/>
                  </a:lnTo>
                  <a:lnTo>
                    <a:pt x="13373" y="15989"/>
                  </a:lnTo>
                  <a:lnTo>
                    <a:pt x="13982" y="15582"/>
                  </a:lnTo>
                  <a:lnTo>
                    <a:pt x="15532" y="14020"/>
                  </a:lnTo>
                  <a:lnTo>
                    <a:pt x="15862" y="13639"/>
                  </a:lnTo>
                  <a:lnTo>
                    <a:pt x="17018" y="12750"/>
                  </a:lnTo>
                  <a:lnTo>
                    <a:pt x="17640" y="12471"/>
                  </a:lnTo>
                  <a:lnTo>
                    <a:pt x="18542" y="11315"/>
                  </a:lnTo>
                  <a:lnTo>
                    <a:pt x="18935" y="10490"/>
                  </a:lnTo>
                  <a:lnTo>
                    <a:pt x="18986" y="10071"/>
                  </a:lnTo>
                  <a:lnTo>
                    <a:pt x="18808" y="9715"/>
                  </a:lnTo>
                  <a:lnTo>
                    <a:pt x="17919" y="7962"/>
                  </a:lnTo>
                  <a:lnTo>
                    <a:pt x="17919" y="10071"/>
                  </a:lnTo>
                  <a:lnTo>
                    <a:pt x="17564" y="10985"/>
                  </a:lnTo>
                  <a:lnTo>
                    <a:pt x="16789" y="12242"/>
                  </a:lnTo>
                  <a:lnTo>
                    <a:pt x="16078" y="12547"/>
                  </a:lnTo>
                  <a:lnTo>
                    <a:pt x="14846" y="13525"/>
                  </a:lnTo>
                  <a:lnTo>
                    <a:pt x="14224" y="14224"/>
                  </a:lnTo>
                  <a:lnTo>
                    <a:pt x="13233" y="15201"/>
                  </a:lnTo>
                  <a:lnTo>
                    <a:pt x="12369" y="15913"/>
                  </a:lnTo>
                  <a:lnTo>
                    <a:pt x="10414" y="15379"/>
                  </a:lnTo>
                  <a:lnTo>
                    <a:pt x="12255" y="13525"/>
                  </a:lnTo>
                  <a:lnTo>
                    <a:pt x="13258" y="12547"/>
                  </a:lnTo>
                  <a:lnTo>
                    <a:pt x="14579" y="11798"/>
                  </a:lnTo>
                  <a:lnTo>
                    <a:pt x="15773" y="10490"/>
                  </a:lnTo>
                  <a:lnTo>
                    <a:pt x="16027" y="10236"/>
                  </a:lnTo>
                  <a:lnTo>
                    <a:pt x="16433" y="9715"/>
                  </a:lnTo>
                  <a:lnTo>
                    <a:pt x="17919" y="10071"/>
                  </a:lnTo>
                  <a:lnTo>
                    <a:pt x="17919" y="7962"/>
                  </a:lnTo>
                  <a:lnTo>
                    <a:pt x="17856" y="7835"/>
                  </a:lnTo>
                  <a:lnTo>
                    <a:pt x="15379" y="9766"/>
                  </a:lnTo>
                  <a:lnTo>
                    <a:pt x="14630" y="10490"/>
                  </a:lnTo>
                  <a:lnTo>
                    <a:pt x="14465" y="10668"/>
                  </a:lnTo>
                  <a:lnTo>
                    <a:pt x="13893" y="11328"/>
                  </a:lnTo>
                  <a:lnTo>
                    <a:pt x="8801" y="14617"/>
                  </a:lnTo>
                  <a:lnTo>
                    <a:pt x="9093" y="14173"/>
                  </a:lnTo>
                  <a:lnTo>
                    <a:pt x="9715" y="13627"/>
                  </a:lnTo>
                  <a:lnTo>
                    <a:pt x="10668" y="12547"/>
                  </a:lnTo>
                  <a:lnTo>
                    <a:pt x="11874" y="11607"/>
                  </a:lnTo>
                  <a:lnTo>
                    <a:pt x="14566" y="9385"/>
                  </a:lnTo>
                  <a:lnTo>
                    <a:pt x="16052" y="8343"/>
                  </a:lnTo>
                  <a:lnTo>
                    <a:pt x="17665" y="7264"/>
                  </a:lnTo>
                  <a:lnTo>
                    <a:pt x="17843" y="7239"/>
                  </a:lnTo>
                  <a:lnTo>
                    <a:pt x="18008" y="7188"/>
                  </a:lnTo>
                  <a:lnTo>
                    <a:pt x="19138" y="5969"/>
                  </a:lnTo>
                  <a:lnTo>
                    <a:pt x="18872" y="5956"/>
                  </a:lnTo>
                  <a:lnTo>
                    <a:pt x="18656" y="5842"/>
                  </a:lnTo>
                  <a:lnTo>
                    <a:pt x="18275" y="5829"/>
                  </a:lnTo>
                  <a:lnTo>
                    <a:pt x="15506" y="7594"/>
                  </a:lnTo>
                  <a:lnTo>
                    <a:pt x="12992" y="9461"/>
                  </a:lnTo>
                  <a:lnTo>
                    <a:pt x="9588" y="12446"/>
                  </a:lnTo>
                  <a:lnTo>
                    <a:pt x="7696" y="13766"/>
                  </a:lnTo>
                  <a:lnTo>
                    <a:pt x="6502" y="18300"/>
                  </a:lnTo>
                  <a:lnTo>
                    <a:pt x="6057" y="17614"/>
                  </a:lnTo>
                  <a:lnTo>
                    <a:pt x="6426" y="14008"/>
                  </a:lnTo>
                  <a:lnTo>
                    <a:pt x="8039" y="12623"/>
                  </a:lnTo>
                  <a:lnTo>
                    <a:pt x="11582" y="8826"/>
                  </a:lnTo>
                  <a:lnTo>
                    <a:pt x="13881" y="6921"/>
                  </a:lnTo>
                  <a:lnTo>
                    <a:pt x="16865" y="5461"/>
                  </a:lnTo>
                  <a:lnTo>
                    <a:pt x="18554" y="4864"/>
                  </a:lnTo>
                  <a:lnTo>
                    <a:pt x="20637" y="4356"/>
                  </a:lnTo>
                  <a:lnTo>
                    <a:pt x="22733" y="7442"/>
                  </a:lnTo>
                  <a:lnTo>
                    <a:pt x="22733" y="3390"/>
                  </a:lnTo>
                  <a:lnTo>
                    <a:pt x="19494" y="3873"/>
                  </a:lnTo>
                  <a:lnTo>
                    <a:pt x="16649" y="4800"/>
                  </a:lnTo>
                  <a:lnTo>
                    <a:pt x="16471" y="4826"/>
                  </a:lnTo>
                  <a:lnTo>
                    <a:pt x="16052" y="5003"/>
                  </a:lnTo>
                  <a:lnTo>
                    <a:pt x="15290" y="5270"/>
                  </a:lnTo>
                  <a:lnTo>
                    <a:pt x="15201" y="5499"/>
                  </a:lnTo>
                  <a:lnTo>
                    <a:pt x="13309" y="6515"/>
                  </a:lnTo>
                  <a:lnTo>
                    <a:pt x="11595" y="7696"/>
                  </a:lnTo>
                  <a:lnTo>
                    <a:pt x="8305" y="10922"/>
                  </a:lnTo>
                  <a:lnTo>
                    <a:pt x="5613" y="13220"/>
                  </a:lnTo>
                  <a:lnTo>
                    <a:pt x="3517" y="20624"/>
                  </a:lnTo>
                  <a:lnTo>
                    <a:pt x="10731" y="20840"/>
                  </a:lnTo>
                  <a:lnTo>
                    <a:pt x="13614" y="19621"/>
                  </a:lnTo>
                  <a:lnTo>
                    <a:pt x="18148" y="17703"/>
                  </a:lnTo>
                  <a:lnTo>
                    <a:pt x="23850" y="12674"/>
                  </a:lnTo>
                  <a:close/>
                </a:path>
                <a:path w="27305" h="24129">
                  <a:moveTo>
                    <a:pt x="27228" y="3086"/>
                  </a:moveTo>
                  <a:lnTo>
                    <a:pt x="22682" y="406"/>
                  </a:lnTo>
                  <a:lnTo>
                    <a:pt x="25641" y="5105"/>
                  </a:lnTo>
                  <a:lnTo>
                    <a:pt x="24841" y="11328"/>
                  </a:lnTo>
                  <a:lnTo>
                    <a:pt x="23393" y="13550"/>
                  </a:lnTo>
                  <a:lnTo>
                    <a:pt x="18592" y="19100"/>
                  </a:lnTo>
                  <a:lnTo>
                    <a:pt x="15722" y="20586"/>
                  </a:lnTo>
                  <a:lnTo>
                    <a:pt x="19278" y="19481"/>
                  </a:lnTo>
                  <a:lnTo>
                    <a:pt x="25387" y="14859"/>
                  </a:lnTo>
                  <a:lnTo>
                    <a:pt x="27228" y="3086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3" name="object 2733" descr=""/>
            <p:cNvSpPr/>
            <p:nvPr/>
          </p:nvSpPr>
          <p:spPr>
            <a:xfrm>
              <a:off x="2338426" y="549919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0"/>
                  </a:moveTo>
                  <a:lnTo>
                    <a:pt x="11176" y="12293"/>
                  </a:lnTo>
                  <a:lnTo>
                    <a:pt x="19177" y="19138"/>
                  </a:lnTo>
                  <a:lnTo>
                    <a:pt x="19672" y="18859"/>
                  </a:lnTo>
                  <a:lnTo>
                    <a:pt x="14668" y="8661"/>
                  </a:lnTo>
                  <a:lnTo>
                    <a:pt x="5651" y="3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4" name="object 2734" descr=""/>
            <p:cNvSpPr/>
            <p:nvPr/>
          </p:nvSpPr>
          <p:spPr>
            <a:xfrm>
              <a:off x="2353105" y="5507854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5">
                  <a:moveTo>
                    <a:pt x="0" y="0"/>
                  </a:moveTo>
                  <a:lnTo>
                    <a:pt x="5003" y="10198"/>
                  </a:lnTo>
                  <a:lnTo>
                    <a:pt x="7912" y="8534"/>
                  </a:lnTo>
                  <a:lnTo>
                    <a:pt x="5562" y="4127"/>
                  </a:lnTo>
                  <a:lnTo>
                    <a:pt x="375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5" name="object 2735" descr=""/>
            <p:cNvSpPr/>
            <p:nvPr/>
          </p:nvSpPr>
          <p:spPr>
            <a:xfrm>
              <a:off x="2338153" y="5498127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5">
                  <a:moveTo>
                    <a:pt x="927" y="0"/>
                  </a:moveTo>
                  <a:lnTo>
                    <a:pt x="0" y="761"/>
                  </a:lnTo>
                  <a:lnTo>
                    <a:pt x="266" y="1066"/>
                  </a:lnTo>
                  <a:lnTo>
                    <a:pt x="5918" y="4203"/>
                  </a:lnTo>
                  <a:lnTo>
                    <a:pt x="14935" y="9728"/>
                  </a:lnTo>
                  <a:lnTo>
                    <a:pt x="18707" y="10617"/>
                  </a:lnTo>
                  <a:lnTo>
                    <a:pt x="16764" y="7162"/>
                  </a:lnTo>
                  <a:lnTo>
                    <a:pt x="6007" y="236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6" name="object 2736" descr=""/>
            <p:cNvSpPr/>
            <p:nvPr/>
          </p:nvSpPr>
          <p:spPr>
            <a:xfrm>
              <a:off x="2326290" y="550770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0" y="0"/>
                  </a:moveTo>
                  <a:lnTo>
                    <a:pt x="11176" y="12293"/>
                  </a:lnTo>
                  <a:lnTo>
                    <a:pt x="19177" y="19138"/>
                  </a:lnTo>
                  <a:lnTo>
                    <a:pt x="19672" y="18859"/>
                  </a:lnTo>
                  <a:lnTo>
                    <a:pt x="14668" y="8661"/>
                  </a:lnTo>
                  <a:lnTo>
                    <a:pt x="5651" y="3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9A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7" name="object 2737" descr=""/>
            <p:cNvSpPr/>
            <p:nvPr/>
          </p:nvSpPr>
          <p:spPr>
            <a:xfrm>
              <a:off x="2340969" y="5516370"/>
              <a:ext cx="8255" cy="10795"/>
            </a:xfrm>
            <a:custGeom>
              <a:avLst/>
              <a:gdLst/>
              <a:ahLst/>
              <a:cxnLst/>
              <a:rect l="l" t="t" r="r" b="b"/>
              <a:pathLst>
                <a:path w="8255" h="10795">
                  <a:moveTo>
                    <a:pt x="0" y="0"/>
                  </a:moveTo>
                  <a:lnTo>
                    <a:pt x="5003" y="10198"/>
                  </a:lnTo>
                  <a:lnTo>
                    <a:pt x="7912" y="8534"/>
                  </a:lnTo>
                  <a:lnTo>
                    <a:pt x="5562" y="4127"/>
                  </a:lnTo>
                  <a:lnTo>
                    <a:pt x="3759" y="8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8" name="object 2738" descr=""/>
            <p:cNvSpPr/>
            <p:nvPr/>
          </p:nvSpPr>
          <p:spPr>
            <a:xfrm>
              <a:off x="2326019" y="5506643"/>
              <a:ext cx="19050" cy="10795"/>
            </a:xfrm>
            <a:custGeom>
              <a:avLst/>
              <a:gdLst/>
              <a:ahLst/>
              <a:cxnLst/>
              <a:rect l="l" t="t" r="r" b="b"/>
              <a:pathLst>
                <a:path w="19050" h="10795">
                  <a:moveTo>
                    <a:pt x="927" y="0"/>
                  </a:moveTo>
                  <a:lnTo>
                    <a:pt x="0" y="761"/>
                  </a:lnTo>
                  <a:lnTo>
                    <a:pt x="266" y="1066"/>
                  </a:lnTo>
                  <a:lnTo>
                    <a:pt x="5918" y="4203"/>
                  </a:lnTo>
                  <a:lnTo>
                    <a:pt x="14935" y="9728"/>
                  </a:lnTo>
                  <a:lnTo>
                    <a:pt x="18707" y="10617"/>
                  </a:lnTo>
                  <a:lnTo>
                    <a:pt x="16764" y="7162"/>
                  </a:lnTo>
                  <a:lnTo>
                    <a:pt x="6007" y="236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9" name="object 2739" descr=""/>
            <p:cNvSpPr/>
            <p:nvPr/>
          </p:nvSpPr>
          <p:spPr>
            <a:xfrm>
              <a:off x="2339387" y="5500196"/>
              <a:ext cx="13970" cy="24130"/>
            </a:xfrm>
            <a:custGeom>
              <a:avLst/>
              <a:gdLst/>
              <a:ahLst/>
              <a:cxnLst/>
              <a:rect l="l" t="t" r="r" b="b"/>
              <a:pathLst>
                <a:path w="13969" h="24129">
                  <a:moveTo>
                    <a:pt x="571" y="0"/>
                  </a:moveTo>
                  <a:lnTo>
                    <a:pt x="0" y="139"/>
                  </a:lnTo>
                  <a:lnTo>
                    <a:pt x="2095" y="11315"/>
                  </a:lnTo>
                  <a:lnTo>
                    <a:pt x="9309" y="19049"/>
                  </a:lnTo>
                  <a:lnTo>
                    <a:pt x="13906" y="23583"/>
                  </a:lnTo>
                  <a:lnTo>
                    <a:pt x="6438" y="8737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0" name="object 2740" descr=""/>
            <p:cNvSpPr/>
            <p:nvPr/>
          </p:nvSpPr>
          <p:spPr>
            <a:xfrm>
              <a:off x="2336091" y="5500340"/>
              <a:ext cx="5715" cy="11430"/>
            </a:xfrm>
            <a:custGeom>
              <a:avLst/>
              <a:gdLst/>
              <a:ahLst/>
              <a:cxnLst/>
              <a:rect l="l" t="t" r="r" b="b"/>
              <a:pathLst>
                <a:path w="5714" h="11429">
                  <a:moveTo>
                    <a:pt x="3302" y="0"/>
                  </a:moveTo>
                  <a:lnTo>
                    <a:pt x="50" y="812"/>
                  </a:lnTo>
                  <a:lnTo>
                    <a:pt x="1130" y="5689"/>
                  </a:lnTo>
                  <a:lnTo>
                    <a:pt x="2006" y="9296"/>
                  </a:lnTo>
                  <a:lnTo>
                    <a:pt x="5384" y="11150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1" name="object 2741" descr=""/>
            <p:cNvSpPr/>
            <p:nvPr/>
          </p:nvSpPr>
          <p:spPr>
            <a:xfrm>
              <a:off x="2338097" y="550963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0" y="0"/>
                  </a:moveTo>
                  <a:lnTo>
                    <a:pt x="507" y="2133"/>
                  </a:lnTo>
                  <a:lnTo>
                    <a:pt x="939" y="3848"/>
                  </a:lnTo>
                  <a:lnTo>
                    <a:pt x="10020" y="11366"/>
                  </a:lnTo>
                  <a:lnTo>
                    <a:pt x="14274" y="14998"/>
                  </a:lnTo>
                  <a:lnTo>
                    <a:pt x="15379" y="14503"/>
                  </a:lnTo>
                  <a:lnTo>
                    <a:pt x="15189" y="14147"/>
                  </a:lnTo>
                  <a:lnTo>
                    <a:pt x="10591" y="9601"/>
                  </a:lnTo>
                  <a:lnTo>
                    <a:pt x="3378" y="1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2" name="object 2742" descr=""/>
            <p:cNvSpPr/>
            <p:nvPr/>
          </p:nvSpPr>
          <p:spPr>
            <a:xfrm>
              <a:off x="2327080" y="5497890"/>
              <a:ext cx="8890" cy="26670"/>
            </a:xfrm>
            <a:custGeom>
              <a:avLst/>
              <a:gdLst/>
              <a:ahLst/>
              <a:cxnLst/>
              <a:rect l="l" t="t" r="r" b="b"/>
              <a:pathLst>
                <a:path w="8889" h="26670">
                  <a:moveTo>
                    <a:pt x="8280" y="0"/>
                  </a:moveTo>
                  <a:lnTo>
                    <a:pt x="2438" y="15557"/>
                  </a:lnTo>
                  <a:lnTo>
                    <a:pt x="0" y="25793"/>
                  </a:lnTo>
                  <a:lnTo>
                    <a:pt x="482" y="26111"/>
                  </a:lnTo>
                  <a:lnTo>
                    <a:pt x="7277" y="17005"/>
                  </a:lnTo>
                  <a:lnTo>
                    <a:pt x="8064" y="6464"/>
                  </a:lnTo>
                  <a:lnTo>
                    <a:pt x="8280" y="0"/>
                  </a:lnTo>
                  <a:close/>
                </a:path>
              </a:pathLst>
            </a:custGeom>
            <a:solidFill>
              <a:srgbClr val="D9B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3" name="object 2743" descr=""/>
            <p:cNvSpPr/>
            <p:nvPr/>
          </p:nvSpPr>
          <p:spPr>
            <a:xfrm>
              <a:off x="2327564" y="5514896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29">
                  <a:moveTo>
                    <a:pt x="6781" y="0"/>
                  </a:moveTo>
                  <a:lnTo>
                    <a:pt x="0" y="9105"/>
                  </a:lnTo>
                  <a:lnTo>
                    <a:pt x="2806" y="10947"/>
                  </a:lnTo>
                  <a:lnTo>
                    <a:pt x="5651" y="6845"/>
                  </a:lnTo>
                  <a:lnTo>
                    <a:pt x="7708" y="3759"/>
                  </a:lnTo>
                  <a:lnTo>
                    <a:pt x="6781" y="0"/>
                  </a:lnTo>
                  <a:close/>
                </a:path>
              </a:pathLst>
            </a:custGeom>
            <a:solidFill>
              <a:srgbClr val="D0AF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4" name="object 2744" descr=""/>
            <p:cNvSpPr/>
            <p:nvPr/>
          </p:nvSpPr>
          <p:spPr>
            <a:xfrm>
              <a:off x="2334357" y="5497506"/>
              <a:ext cx="3810" cy="21590"/>
            </a:xfrm>
            <a:custGeom>
              <a:avLst/>
              <a:gdLst/>
              <a:ahLst/>
              <a:cxnLst/>
              <a:rect l="l" t="t" r="r" b="b"/>
              <a:pathLst>
                <a:path w="3810" h="21589">
                  <a:moveTo>
                    <a:pt x="1142" y="0"/>
                  </a:moveTo>
                  <a:lnTo>
                    <a:pt x="1003" y="381"/>
                  </a:lnTo>
                  <a:lnTo>
                    <a:pt x="787" y="6845"/>
                  </a:lnTo>
                  <a:lnTo>
                    <a:pt x="0" y="17386"/>
                  </a:lnTo>
                  <a:lnTo>
                    <a:pt x="914" y="21145"/>
                  </a:lnTo>
                  <a:lnTo>
                    <a:pt x="3081" y="17868"/>
                  </a:lnTo>
                  <a:lnTo>
                    <a:pt x="2463" y="6070"/>
                  </a:lnTo>
                  <a:lnTo>
                    <a:pt x="2247" y="482"/>
                  </a:lnTo>
                  <a:lnTo>
                    <a:pt x="1142" y="0"/>
                  </a:lnTo>
                  <a:close/>
                </a:path>
                <a:path w="3810" h="21589">
                  <a:moveTo>
                    <a:pt x="3196" y="17805"/>
                  </a:moveTo>
                  <a:close/>
                </a:path>
              </a:pathLst>
            </a:custGeom>
            <a:solidFill>
              <a:srgbClr val="BA8A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5" name="object 2745" descr=""/>
            <p:cNvSpPr/>
            <p:nvPr/>
          </p:nvSpPr>
          <p:spPr>
            <a:xfrm>
              <a:off x="2299208" y="5466853"/>
              <a:ext cx="38735" cy="10160"/>
            </a:xfrm>
            <a:custGeom>
              <a:avLst/>
              <a:gdLst/>
              <a:ahLst/>
              <a:cxnLst/>
              <a:rect l="l" t="t" r="r" b="b"/>
              <a:pathLst>
                <a:path w="38735" h="10160">
                  <a:moveTo>
                    <a:pt x="7543" y="8458"/>
                  </a:moveTo>
                  <a:lnTo>
                    <a:pt x="5410" y="6235"/>
                  </a:lnTo>
                  <a:lnTo>
                    <a:pt x="4660" y="1968"/>
                  </a:lnTo>
                  <a:lnTo>
                    <a:pt x="520" y="6438"/>
                  </a:lnTo>
                  <a:lnTo>
                    <a:pt x="0" y="6985"/>
                  </a:lnTo>
                  <a:lnTo>
                    <a:pt x="0" y="7505"/>
                  </a:lnTo>
                  <a:lnTo>
                    <a:pt x="736" y="7251"/>
                  </a:lnTo>
                  <a:lnTo>
                    <a:pt x="2641" y="6604"/>
                  </a:lnTo>
                  <a:lnTo>
                    <a:pt x="4648" y="7112"/>
                  </a:lnTo>
                  <a:lnTo>
                    <a:pt x="6045" y="8547"/>
                  </a:lnTo>
                  <a:lnTo>
                    <a:pt x="6413" y="8940"/>
                  </a:lnTo>
                  <a:lnTo>
                    <a:pt x="7543" y="8458"/>
                  </a:lnTo>
                  <a:close/>
                </a:path>
                <a:path w="38735" h="10160">
                  <a:moveTo>
                    <a:pt x="25374" y="6007"/>
                  </a:moveTo>
                  <a:lnTo>
                    <a:pt x="20866" y="5892"/>
                  </a:lnTo>
                  <a:lnTo>
                    <a:pt x="16916" y="7874"/>
                  </a:lnTo>
                  <a:lnTo>
                    <a:pt x="10769" y="4762"/>
                  </a:lnTo>
                  <a:lnTo>
                    <a:pt x="8953" y="2070"/>
                  </a:lnTo>
                  <a:lnTo>
                    <a:pt x="6096" y="0"/>
                  </a:lnTo>
                  <a:lnTo>
                    <a:pt x="5054" y="596"/>
                  </a:lnTo>
                  <a:lnTo>
                    <a:pt x="5613" y="1003"/>
                  </a:lnTo>
                  <a:lnTo>
                    <a:pt x="8191" y="2870"/>
                  </a:lnTo>
                  <a:lnTo>
                    <a:pt x="10198" y="7162"/>
                  </a:lnTo>
                  <a:lnTo>
                    <a:pt x="16764" y="10109"/>
                  </a:lnTo>
                  <a:lnTo>
                    <a:pt x="20447" y="6769"/>
                  </a:lnTo>
                  <a:lnTo>
                    <a:pt x="24739" y="6883"/>
                  </a:lnTo>
                  <a:lnTo>
                    <a:pt x="25374" y="6007"/>
                  </a:lnTo>
                  <a:close/>
                </a:path>
                <a:path w="38735" h="10160">
                  <a:moveTo>
                    <a:pt x="33299" y="1054"/>
                  </a:moveTo>
                  <a:lnTo>
                    <a:pt x="32219" y="1155"/>
                  </a:lnTo>
                  <a:lnTo>
                    <a:pt x="31991" y="1320"/>
                  </a:lnTo>
                  <a:lnTo>
                    <a:pt x="29184" y="3340"/>
                  </a:lnTo>
                  <a:lnTo>
                    <a:pt x="25882" y="4000"/>
                  </a:lnTo>
                  <a:lnTo>
                    <a:pt x="22237" y="3289"/>
                  </a:lnTo>
                  <a:lnTo>
                    <a:pt x="21221" y="3708"/>
                  </a:lnTo>
                  <a:lnTo>
                    <a:pt x="28460" y="5842"/>
                  </a:lnTo>
                  <a:lnTo>
                    <a:pt x="29705" y="3632"/>
                  </a:lnTo>
                  <a:lnTo>
                    <a:pt x="33299" y="1054"/>
                  </a:lnTo>
                  <a:close/>
                </a:path>
                <a:path w="38735" h="10160">
                  <a:moveTo>
                    <a:pt x="38608" y="2311"/>
                  </a:moveTo>
                  <a:lnTo>
                    <a:pt x="35496" y="1663"/>
                  </a:lnTo>
                  <a:lnTo>
                    <a:pt x="34645" y="4737"/>
                  </a:lnTo>
                  <a:lnTo>
                    <a:pt x="34150" y="5511"/>
                  </a:lnTo>
                  <a:lnTo>
                    <a:pt x="33426" y="6096"/>
                  </a:lnTo>
                  <a:lnTo>
                    <a:pt x="31838" y="6616"/>
                  </a:lnTo>
                  <a:lnTo>
                    <a:pt x="32054" y="7467"/>
                  </a:lnTo>
                  <a:lnTo>
                    <a:pt x="34061" y="6794"/>
                  </a:lnTo>
                  <a:lnTo>
                    <a:pt x="37515" y="4013"/>
                  </a:lnTo>
                  <a:lnTo>
                    <a:pt x="38239" y="2870"/>
                  </a:lnTo>
                  <a:lnTo>
                    <a:pt x="38608" y="2311"/>
                  </a:lnTo>
                  <a:close/>
                </a:path>
              </a:pathLst>
            </a:custGeom>
            <a:solidFill>
              <a:srgbClr val="D9E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6" name="object 2746" descr=""/>
            <p:cNvSpPr/>
            <p:nvPr/>
          </p:nvSpPr>
          <p:spPr>
            <a:xfrm>
              <a:off x="2260206" y="5472187"/>
              <a:ext cx="65405" cy="24130"/>
            </a:xfrm>
            <a:custGeom>
              <a:avLst/>
              <a:gdLst/>
              <a:ahLst/>
              <a:cxnLst/>
              <a:rect l="l" t="t" r="r" b="b"/>
              <a:pathLst>
                <a:path w="65405" h="24129">
                  <a:moveTo>
                    <a:pt x="2476" y="17284"/>
                  </a:moveTo>
                  <a:lnTo>
                    <a:pt x="2247" y="16433"/>
                  </a:lnTo>
                  <a:lnTo>
                    <a:pt x="1498" y="16598"/>
                  </a:lnTo>
                  <a:lnTo>
                    <a:pt x="1333" y="16510"/>
                  </a:lnTo>
                  <a:lnTo>
                    <a:pt x="1270" y="16370"/>
                  </a:lnTo>
                  <a:lnTo>
                    <a:pt x="1295" y="16167"/>
                  </a:lnTo>
                  <a:lnTo>
                    <a:pt x="1346" y="15544"/>
                  </a:lnTo>
                  <a:lnTo>
                    <a:pt x="127" y="15697"/>
                  </a:lnTo>
                  <a:lnTo>
                    <a:pt x="76" y="16256"/>
                  </a:lnTo>
                  <a:lnTo>
                    <a:pt x="0" y="17208"/>
                  </a:lnTo>
                  <a:lnTo>
                    <a:pt x="901" y="17627"/>
                  </a:lnTo>
                  <a:lnTo>
                    <a:pt x="2476" y="17284"/>
                  </a:lnTo>
                  <a:close/>
                </a:path>
                <a:path w="65405" h="24129">
                  <a:moveTo>
                    <a:pt x="4648" y="20561"/>
                  </a:moveTo>
                  <a:lnTo>
                    <a:pt x="4483" y="19913"/>
                  </a:lnTo>
                  <a:lnTo>
                    <a:pt x="3759" y="20129"/>
                  </a:lnTo>
                  <a:lnTo>
                    <a:pt x="3530" y="20193"/>
                  </a:lnTo>
                  <a:lnTo>
                    <a:pt x="3403" y="19735"/>
                  </a:lnTo>
                  <a:lnTo>
                    <a:pt x="3378" y="19608"/>
                  </a:lnTo>
                  <a:lnTo>
                    <a:pt x="3314" y="19177"/>
                  </a:lnTo>
                  <a:lnTo>
                    <a:pt x="2108" y="19469"/>
                  </a:lnTo>
                  <a:lnTo>
                    <a:pt x="2324" y="20777"/>
                  </a:lnTo>
                  <a:lnTo>
                    <a:pt x="3213" y="20967"/>
                  </a:lnTo>
                  <a:lnTo>
                    <a:pt x="4648" y="20561"/>
                  </a:lnTo>
                  <a:close/>
                </a:path>
                <a:path w="65405" h="24129">
                  <a:moveTo>
                    <a:pt x="6832" y="16560"/>
                  </a:moveTo>
                  <a:lnTo>
                    <a:pt x="6502" y="16446"/>
                  </a:lnTo>
                  <a:lnTo>
                    <a:pt x="6273" y="16484"/>
                  </a:lnTo>
                  <a:lnTo>
                    <a:pt x="5600" y="16598"/>
                  </a:lnTo>
                  <a:lnTo>
                    <a:pt x="5067" y="16357"/>
                  </a:lnTo>
                  <a:lnTo>
                    <a:pt x="4356" y="15430"/>
                  </a:lnTo>
                  <a:lnTo>
                    <a:pt x="3213" y="15887"/>
                  </a:lnTo>
                  <a:lnTo>
                    <a:pt x="4178" y="17132"/>
                  </a:lnTo>
                  <a:lnTo>
                    <a:pt x="5156" y="17462"/>
                  </a:lnTo>
                  <a:lnTo>
                    <a:pt x="6375" y="17246"/>
                  </a:lnTo>
                  <a:lnTo>
                    <a:pt x="6794" y="17132"/>
                  </a:lnTo>
                  <a:lnTo>
                    <a:pt x="6819" y="16827"/>
                  </a:lnTo>
                  <a:lnTo>
                    <a:pt x="6832" y="16560"/>
                  </a:lnTo>
                  <a:close/>
                </a:path>
                <a:path w="65405" h="24129">
                  <a:moveTo>
                    <a:pt x="8978" y="19888"/>
                  </a:moveTo>
                  <a:lnTo>
                    <a:pt x="8686" y="19837"/>
                  </a:lnTo>
                  <a:lnTo>
                    <a:pt x="8356" y="19773"/>
                  </a:lnTo>
                  <a:lnTo>
                    <a:pt x="8216" y="19481"/>
                  </a:lnTo>
                  <a:lnTo>
                    <a:pt x="8343" y="18707"/>
                  </a:lnTo>
                  <a:lnTo>
                    <a:pt x="7137" y="18910"/>
                  </a:lnTo>
                  <a:lnTo>
                    <a:pt x="6972" y="19939"/>
                  </a:lnTo>
                  <a:lnTo>
                    <a:pt x="7353" y="20383"/>
                  </a:lnTo>
                  <a:lnTo>
                    <a:pt x="7962" y="20497"/>
                  </a:lnTo>
                  <a:lnTo>
                    <a:pt x="8204" y="20535"/>
                  </a:lnTo>
                  <a:lnTo>
                    <a:pt x="8636" y="20485"/>
                  </a:lnTo>
                  <a:lnTo>
                    <a:pt x="8940" y="20091"/>
                  </a:lnTo>
                  <a:lnTo>
                    <a:pt x="8978" y="19888"/>
                  </a:lnTo>
                  <a:close/>
                </a:path>
                <a:path w="65405" h="24129">
                  <a:moveTo>
                    <a:pt x="11341" y="16916"/>
                  </a:moveTo>
                  <a:lnTo>
                    <a:pt x="11239" y="16548"/>
                  </a:lnTo>
                  <a:lnTo>
                    <a:pt x="10731" y="16675"/>
                  </a:lnTo>
                  <a:lnTo>
                    <a:pt x="10541" y="16573"/>
                  </a:lnTo>
                  <a:lnTo>
                    <a:pt x="10452" y="16446"/>
                  </a:lnTo>
                  <a:lnTo>
                    <a:pt x="10375" y="16306"/>
                  </a:lnTo>
                  <a:lnTo>
                    <a:pt x="10236" y="16014"/>
                  </a:lnTo>
                  <a:lnTo>
                    <a:pt x="9080" y="16421"/>
                  </a:lnTo>
                  <a:lnTo>
                    <a:pt x="9182" y="16624"/>
                  </a:lnTo>
                  <a:lnTo>
                    <a:pt x="9474" y="17272"/>
                  </a:lnTo>
                  <a:lnTo>
                    <a:pt x="10147" y="17246"/>
                  </a:lnTo>
                  <a:lnTo>
                    <a:pt x="10744" y="17081"/>
                  </a:lnTo>
                  <a:lnTo>
                    <a:pt x="11341" y="16916"/>
                  </a:lnTo>
                  <a:close/>
                </a:path>
                <a:path w="65405" h="24129">
                  <a:moveTo>
                    <a:pt x="14973" y="19621"/>
                  </a:moveTo>
                  <a:lnTo>
                    <a:pt x="14008" y="19240"/>
                  </a:lnTo>
                  <a:lnTo>
                    <a:pt x="13563" y="19621"/>
                  </a:lnTo>
                  <a:lnTo>
                    <a:pt x="13360" y="19735"/>
                  </a:lnTo>
                  <a:lnTo>
                    <a:pt x="13195" y="19697"/>
                  </a:lnTo>
                  <a:lnTo>
                    <a:pt x="13093" y="19494"/>
                  </a:lnTo>
                  <a:lnTo>
                    <a:pt x="12763" y="19088"/>
                  </a:lnTo>
                  <a:lnTo>
                    <a:pt x="11620" y="19558"/>
                  </a:lnTo>
                  <a:lnTo>
                    <a:pt x="12001" y="20015"/>
                  </a:lnTo>
                  <a:lnTo>
                    <a:pt x="12585" y="20739"/>
                  </a:lnTo>
                  <a:lnTo>
                    <a:pt x="13665" y="20726"/>
                  </a:lnTo>
                  <a:lnTo>
                    <a:pt x="14351" y="20142"/>
                  </a:lnTo>
                  <a:lnTo>
                    <a:pt x="14973" y="19621"/>
                  </a:lnTo>
                  <a:close/>
                </a:path>
                <a:path w="65405" h="24129">
                  <a:moveTo>
                    <a:pt x="16776" y="16624"/>
                  </a:moveTo>
                  <a:lnTo>
                    <a:pt x="15570" y="16713"/>
                  </a:lnTo>
                  <a:lnTo>
                    <a:pt x="15367" y="17094"/>
                  </a:lnTo>
                  <a:lnTo>
                    <a:pt x="15214" y="17119"/>
                  </a:lnTo>
                  <a:lnTo>
                    <a:pt x="15138" y="16840"/>
                  </a:lnTo>
                  <a:lnTo>
                    <a:pt x="14986" y="16383"/>
                  </a:lnTo>
                  <a:lnTo>
                    <a:pt x="13792" y="16713"/>
                  </a:lnTo>
                  <a:lnTo>
                    <a:pt x="13944" y="17157"/>
                  </a:lnTo>
                  <a:lnTo>
                    <a:pt x="14325" y="18326"/>
                  </a:lnTo>
                  <a:lnTo>
                    <a:pt x="15976" y="18097"/>
                  </a:lnTo>
                  <a:lnTo>
                    <a:pt x="16776" y="16624"/>
                  </a:lnTo>
                  <a:close/>
                </a:path>
                <a:path w="65405" h="24129">
                  <a:moveTo>
                    <a:pt x="20523" y="20878"/>
                  </a:moveTo>
                  <a:lnTo>
                    <a:pt x="19812" y="20485"/>
                  </a:lnTo>
                  <a:lnTo>
                    <a:pt x="19278" y="20713"/>
                  </a:lnTo>
                  <a:lnTo>
                    <a:pt x="19050" y="20802"/>
                  </a:lnTo>
                  <a:lnTo>
                    <a:pt x="18770" y="20599"/>
                  </a:lnTo>
                  <a:lnTo>
                    <a:pt x="18313" y="20167"/>
                  </a:lnTo>
                  <a:lnTo>
                    <a:pt x="17195" y="20624"/>
                  </a:lnTo>
                  <a:lnTo>
                    <a:pt x="18135" y="21513"/>
                  </a:lnTo>
                  <a:lnTo>
                    <a:pt x="18986" y="21513"/>
                  </a:lnTo>
                  <a:lnTo>
                    <a:pt x="20523" y="20878"/>
                  </a:lnTo>
                  <a:close/>
                </a:path>
                <a:path w="65405" h="24129">
                  <a:moveTo>
                    <a:pt x="21082" y="15633"/>
                  </a:moveTo>
                  <a:lnTo>
                    <a:pt x="20256" y="15748"/>
                  </a:lnTo>
                  <a:lnTo>
                    <a:pt x="20091" y="15709"/>
                  </a:lnTo>
                  <a:lnTo>
                    <a:pt x="19913" y="15468"/>
                  </a:lnTo>
                  <a:lnTo>
                    <a:pt x="19710" y="15151"/>
                  </a:lnTo>
                  <a:lnTo>
                    <a:pt x="18542" y="15532"/>
                  </a:lnTo>
                  <a:lnTo>
                    <a:pt x="18808" y="15925"/>
                  </a:lnTo>
                  <a:lnTo>
                    <a:pt x="19100" y="16383"/>
                  </a:lnTo>
                  <a:lnTo>
                    <a:pt x="19583" y="16446"/>
                  </a:lnTo>
                  <a:lnTo>
                    <a:pt x="20091" y="16383"/>
                  </a:lnTo>
                  <a:lnTo>
                    <a:pt x="20650" y="16306"/>
                  </a:lnTo>
                  <a:lnTo>
                    <a:pt x="21082" y="15633"/>
                  </a:lnTo>
                  <a:close/>
                </a:path>
                <a:path w="65405" h="24129">
                  <a:moveTo>
                    <a:pt x="24358" y="17970"/>
                  </a:moveTo>
                  <a:lnTo>
                    <a:pt x="23393" y="17538"/>
                  </a:lnTo>
                  <a:lnTo>
                    <a:pt x="22910" y="17894"/>
                  </a:lnTo>
                  <a:lnTo>
                    <a:pt x="22783" y="17881"/>
                  </a:lnTo>
                  <a:lnTo>
                    <a:pt x="22644" y="17678"/>
                  </a:lnTo>
                  <a:lnTo>
                    <a:pt x="22352" y="17221"/>
                  </a:lnTo>
                  <a:lnTo>
                    <a:pt x="21221" y="17678"/>
                  </a:lnTo>
                  <a:lnTo>
                    <a:pt x="21551" y="18211"/>
                  </a:lnTo>
                  <a:lnTo>
                    <a:pt x="22047" y="18961"/>
                  </a:lnTo>
                  <a:lnTo>
                    <a:pt x="23037" y="18923"/>
                  </a:lnTo>
                  <a:lnTo>
                    <a:pt x="23710" y="18453"/>
                  </a:lnTo>
                  <a:lnTo>
                    <a:pt x="24358" y="17970"/>
                  </a:lnTo>
                  <a:close/>
                </a:path>
                <a:path w="65405" h="24129">
                  <a:moveTo>
                    <a:pt x="26555" y="14071"/>
                  </a:moveTo>
                  <a:lnTo>
                    <a:pt x="25628" y="13589"/>
                  </a:lnTo>
                  <a:lnTo>
                    <a:pt x="25158" y="14020"/>
                  </a:lnTo>
                  <a:lnTo>
                    <a:pt x="24968" y="14109"/>
                  </a:lnTo>
                  <a:lnTo>
                    <a:pt x="24345" y="14020"/>
                  </a:lnTo>
                  <a:lnTo>
                    <a:pt x="23774" y="14922"/>
                  </a:lnTo>
                  <a:lnTo>
                    <a:pt x="24574" y="15036"/>
                  </a:lnTo>
                  <a:lnTo>
                    <a:pt x="25107" y="15113"/>
                  </a:lnTo>
                  <a:lnTo>
                    <a:pt x="25577" y="14998"/>
                  </a:lnTo>
                  <a:lnTo>
                    <a:pt x="25971" y="14630"/>
                  </a:lnTo>
                  <a:lnTo>
                    <a:pt x="26555" y="14071"/>
                  </a:lnTo>
                  <a:close/>
                </a:path>
                <a:path w="65405" h="24129">
                  <a:moveTo>
                    <a:pt x="26720" y="21844"/>
                  </a:moveTo>
                  <a:lnTo>
                    <a:pt x="25501" y="21996"/>
                  </a:lnTo>
                  <a:lnTo>
                    <a:pt x="25349" y="22453"/>
                  </a:lnTo>
                  <a:lnTo>
                    <a:pt x="25273" y="22771"/>
                  </a:lnTo>
                  <a:lnTo>
                    <a:pt x="25069" y="22910"/>
                  </a:lnTo>
                  <a:lnTo>
                    <a:pt x="24726" y="22847"/>
                  </a:lnTo>
                  <a:lnTo>
                    <a:pt x="24269" y="22720"/>
                  </a:lnTo>
                  <a:lnTo>
                    <a:pt x="23317" y="23393"/>
                  </a:lnTo>
                  <a:lnTo>
                    <a:pt x="24015" y="23596"/>
                  </a:lnTo>
                  <a:lnTo>
                    <a:pt x="25069" y="23888"/>
                  </a:lnTo>
                  <a:lnTo>
                    <a:pt x="26200" y="23380"/>
                  </a:lnTo>
                  <a:lnTo>
                    <a:pt x="26720" y="21844"/>
                  </a:lnTo>
                  <a:close/>
                </a:path>
                <a:path w="65405" h="24129">
                  <a:moveTo>
                    <a:pt x="27368" y="16306"/>
                  </a:moveTo>
                  <a:lnTo>
                    <a:pt x="26212" y="16446"/>
                  </a:lnTo>
                  <a:lnTo>
                    <a:pt x="26111" y="16751"/>
                  </a:lnTo>
                  <a:lnTo>
                    <a:pt x="26250" y="16764"/>
                  </a:lnTo>
                  <a:lnTo>
                    <a:pt x="25946" y="16802"/>
                  </a:lnTo>
                  <a:lnTo>
                    <a:pt x="25196" y="17132"/>
                  </a:lnTo>
                  <a:lnTo>
                    <a:pt x="25501" y="17233"/>
                  </a:lnTo>
                  <a:lnTo>
                    <a:pt x="26085" y="17437"/>
                  </a:lnTo>
                  <a:lnTo>
                    <a:pt x="27089" y="17183"/>
                  </a:lnTo>
                  <a:lnTo>
                    <a:pt x="27368" y="16306"/>
                  </a:lnTo>
                  <a:close/>
                </a:path>
                <a:path w="65405" h="24129">
                  <a:moveTo>
                    <a:pt x="28689" y="18999"/>
                  </a:moveTo>
                  <a:lnTo>
                    <a:pt x="27482" y="19050"/>
                  </a:lnTo>
                  <a:lnTo>
                    <a:pt x="27241" y="19456"/>
                  </a:lnTo>
                  <a:lnTo>
                    <a:pt x="27063" y="19570"/>
                  </a:lnTo>
                  <a:lnTo>
                    <a:pt x="26441" y="19570"/>
                  </a:lnTo>
                  <a:lnTo>
                    <a:pt x="25742" y="20332"/>
                  </a:lnTo>
                  <a:lnTo>
                    <a:pt x="27292" y="20510"/>
                  </a:lnTo>
                  <a:lnTo>
                    <a:pt x="27990" y="20205"/>
                  </a:lnTo>
                  <a:lnTo>
                    <a:pt x="28689" y="18999"/>
                  </a:lnTo>
                  <a:close/>
                </a:path>
                <a:path w="65405" h="24129">
                  <a:moveTo>
                    <a:pt x="30175" y="10058"/>
                  </a:moveTo>
                  <a:lnTo>
                    <a:pt x="29019" y="10210"/>
                  </a:lnTo>
                  <a:lnTo>
                    <a:pt x="28930" y="10515"/>
                  </a:lnTo>
                  <a:lnTo>
                    <a:pt x="28879" y="10731"/>
                  </a:lnTo>
                  <a:lnTo>
                    <a:pt x="28663" y="10845"/>
                  </a:lnTo>
                  <a:lnTo>
                    <a:pt x="28333" y="10972"/>
                  </a:lnTo>
                  <a:lnTo>
                    <a:pt x="28435" y="11150"/>
                  </a:lnTo>
                  <a:lnTo>
                    <a:pt x="28536" y="11315"/>
                  </a:lnTo>
                  <a:lnTo>
                    <a:pt x="29108" y="11125"/>
                  </a:lnTo>
                  <a:lnTo>
                    <a:pt x="29629" y="10947"/>
                  </a:lnTo>
                  <a:lnTo>
                    <a:pt x="29972" y="10756"/>
                  </a:lnTo>
                  <a:lnTo>
                    <a:pt x="30111" y="10312"/>
                  </a:lnTo>
                  <a:lnTo>
                    <a:pt x="30175" y="10058"/>
                  </a:lnTo>
                  <a:close/>
                </a:path>
                <a:path w="65405" h="24129">
                  <a:moveTo>
                    <a:pt x="30645" y="5270"/>
                  </a:moveTo>
                  <a:lnTo>
                    <a:pt x="30441" y="5118"/>
                  </a:lnTo>
                  <a:lnTo>
                    <a:pt x="30010" y="4813"/>
                  </a:lnTo>
                  <a:lnTo>
                    <a:pt x="29121" y="4203"/>
                  </a:lnTo>
                  <a:lnTo>
                    <a:pt x="28841" y="4000"/>
                  </a:lnTo>
                  <a:lnTo>
                    <a:pt x="27800" y="4483"/>
                  </a:lnTo>
                  <a:lnTo>
                    <a:pt x="28003" y="4622"/>
                  </a:lnTo>
                  <a:lnTo>
                    <a:pt x="28448" y="4927"/>
                  </a:lnTo>
                  <a:lnTo>
                    <a:pt x="29324" y="5549"/>
                  </a:lnTo>
                  <a:lnTo>
                    <a:pt x="29603" y="5740"/>
                  </a:lnTo>
                  <a:lnTo>
                    <a:pt x="30645" y="5270"/>
                  </a:lnTo>
                  <a:close/>
                </a:path>
                <a:path w="65405" h="24129">
                  <a:moveTo>
                    <a:pt x="31483" y="16751"/>
                  </a:moveTo>
                  <a:lnTo>
                    <a:pt x="30276" y="16891"/>
                  </a:lnTo>
                  <a:lnTo>
                    <a:pt x="30111" y="17335"/>
                  </a:lnTo>
                  <a:lnTo>
                    <a:pt x="30060" y="17564"/>
                  </a:lnTo>
                  <a:lnTo>
                    <a:pt x="29933" y="17716"/>
                  </a:lnTo>
                  <a:lnTo>
                    <a:pt x="29718" y="17792"/>
                  </a:lnTo>
                  <a:lnTo>
                    <a:pt x="29502" y="17830"/>
                  </a:lnTo>
                  <a:lnTo>
                    <a:pt x="29057" y="17945"/>
                  </a:lnTo>
                  <a:lnTo>
                    <a:pt x="29032" y="18503"/>
                  </a:lnTo>
                  <a:lnTo>
                    <a:pt x="29362" y="18580"/>
                  </a:lnTo>
                  <a:lnTo>
                    <a:pt x="29578" y="18542"/>
                  </a:lnTo>
                  <a:lnTo>
                    <a:pt x="30391" y="18389"/>
                  </a:lnTo>
                  <a:lnTo>
                    <a:pt x="31026" y="18008"/>
                  </a:lnTo>
                  <a:lnTo>
                    <a:pt x="31483" y="16751"/>
                  </a:lnTo>
                  <a:close/>
                </a:path>
                <a:path w="65405" h="24129">
                  <a:moveTo>
                    <a:pt x="31851" y="1524"/>
                  </a:moveTo>
                  <a:lnTo>
                    <a:pt x="31051" y="1384"/>
                  </a:lnTo>
                  <a:lnTo>
                    <a:pt x="30657" y="1320"/>
                  </a:lnTo>
                  <a:lnTo>
                    <a:pt x="30505" y="965"/>
                  </a:lnTo>
                  <a:lnTo>
                    <a:pt x="30518" y="622"/>
                  </a:lnTo>
                  <a:lnTo>
                    <a:pt x="30556" y="0"/>
                  </a:lnTo>
                  <a:lnTo>
                    <a:pt x="29337" y="152"/>
                  </a:lnTo>
                  <a:lnTo>
                    <a:pt x="29311" y="711"/>
                  </a:lnTo>
                  <a:lnTo>
                    <a:pt x="29273" y="1562"/>
                  </a:lnTo>
                  <a:lnTo>
                    <a:pt x="29832" y="2133"/>
                  </a:lnTo>
                  <a:lnTo>
                    <a:pt x="31242" y="2374"/>
                  </a:lnTo>
                  <a:lnTo>
                    <a:pt x="31851" y="1524"/>
                  </a:lnTo>
                  <a:close/>
                </a:path>
                <a:path w="65405" h="24129">
                  <a:moveTo>
                    <a:pt x="31965" y="14262"/>
                  </a:moveTo>
                  <a:lnTo>
                    <a:pt x="30784" y="14376"/>
                  </a:lnTo>
                  <a:lnTo>
                    <a:pt x="30568" y="14668"/>
                  </a:lnTo>
                  <a:lnTo>
                    <a:pt x="30353" y="14973"/>
                  </a:lnTo>
                  <a:lnTo>
                    <a:pt x="30124" y="15265"/>
                  </a:lnTo>
                  <a:lnTo>
                    <a:pt x="29895" y="15570"/>
                  </a:lnTo>
                  <a:lnTo>
                    <a:pt x="29616" y="15963"/>
                  </a:lnTo>
                  <a:lnTo>
                    <a:pt x="30797" y="15836"/>
                  </a:lnTo>
                  <a:lnTo>
                    <a:pt x="31000" y="15557"/>
                  </a:lnTo>
                  <a:lnTo>
                    <a:pt x="31673" y="14643"/>
                  </a:lnTo>
                  <a:lnTo>
                    <a:pt x="31965" y="14262"/>
                  </a:lnTo>
                  <a:close/>
                </a:path>
                <a:path w="65405" h="24129">
                  <a:moveTo>
                    <a:pt x="32651" y="12573"/>
                  </a:moveTo>
                  <a:lnTo>
                    <a:pt x="32461" y="11531"/>
                  </a:lnTo>
                  <a:lnTo>
                    <a:pt x="32385" y="11137"/>
                  </a:lnTo>
                  <a:lnTo>
                    <a:pt x="31191" y="11430"/>
                  </a:lnTo>
                  <a:lnTo>
                    <a:pt x="31267" y="11861"/>
                  </a:lnTo>
                  <a:lnTo>
                    <a:pt x="31229" y="12026"/>
                  </a:lnTo>
                  <a:lnTo>
                    <a:pt x="31254" y="12166"/>
                  </a:lnTo>
                  <a:lnTo>
                    <a:pt x="31356" y="12306"/>
                  </a:lnTo>
                  <a:lnTo>
                    <a:pt x="31102" y="12268"/>
                  </a:lnTo>
                  <a:lnTo>
                    <a:pt x="30683" y="12306"/>
                  </a:lnTo>
                  <a:lnTo>
                    <a:pt x="30378" y="12700"/>
                  </a:lnTo>
                  <a:lnTo>
                    <a:pt x="30327" y="12903"/>
                  </a:lnTo>
                  <a:lnTo>
                    <a:pt x="30619" y="12941"/>
                  </a:lnTo>
                  <a:lnTo>
                    <a:pt x="31470" y="13042"/>
                  </a:lnTo>
                  <a:lnTo>
                    <a:pt x="32651" y="12573"/>
                  </a:lnTo>
                  <a:close/>
                </a:path>
                <a:path w="65405" h="24129">
                  <a:moveTo>
                    <a:pt x="33769" y="7416"/>
                  </a:moveTo>
                  <a:lnTo>
                    <a:pt x="33299" y="7239"/>
                  </a:lnTo>
                  <a:lnTo>
                    <a:pt x="32905" y="7099"/>
                  </a:lnTo>
                  <a:lnTo>
                    <a:pt x="32766" y="6832"/>
                  </a:lnTo>
                  <a:lnTo>
                    <a:pt x="32766" y="6096"/>
                  </a:lnTo>
                  <a:lnTo>
                    <a:pt x="31572" y="6311"/>
                  </a:lnTo>
                  <a:lnTo>
                    <a:pt x="31572" y="6756"/>
                  </a:lnTo>
                  <a:lnTo>
                    <a:pt x="31572" y="7277"/>
                  </a:lnTo>
                  <a:lnTo>
                    <a:pt x="31864" y="7620"/>
                  </a:lnTo>
                  <a:lnTo>
                    <a:pt x="32689" y="7924"/>
                  </a:lnTo>
                  <a:lnTo>
                    <a:pt x="33769" y="7416"/>
                  </a:lnTo>
                  <a:close/>
                </a:path>
                <a:path w="65405" h="24129">
                  <a:moveTo>
                    <a:pt x="34226" y="12827"/>
                  </a:moveTo>
                  <a:lnTo>
                    <a:pt x="33007" y="12865"/>
                  </a:lnTo>
                  <a:lnTo>
                    <a:pt x="32766" y="13271"/>
                  </a:lnTo>
                  <a:lnTo>
                    <a:pt x="32321" y="13220"/>
                  </a:lnTo>
                  <a:lnTo>
                    <a:pt x="31369" y="13893"/>
                  </a:lnTo>
                  <a:lnTo>
                    <a:pt x="32067" y="14058"/>
                  </a:lnTo>
                  <a:lnTo>
                    <a:pt x="32778" y="14224"/>
                  </a:lnTo>
                  <a:lnTo>
                    <a:pt x="33502" y="13995"/>
                  </a:lnTo>
                  <a:lnTo>
                    <a:pt x="33896" y="13347"/>
                  </a:lnTo>
                  <a:lnTo>
                    <a:pt x="34226" y="12827"/>
                  </a:lnTo>
                  <a:close/>
                </a:path>
                <a:path w="65405" h="24129">
                  <a:moveTo>
                    <a:pt x="34378" y="3594"/>
                  </a:moveTo>
                  <a:lnTo>
                    <a:pt x="34048" y="3314"/>
                  </a:lnTo>
                  <a:lnTo>
                    <a:pt x="33845" y="3187"/>
                  </a:lnTo>
                  <a:lnTo>
                    <a:pt x="33794" y="3009"/>
                  </a:lnTo>
                  <a:lnTo>
                    <a:pt x="33896" y="2781"/>
                  </a:lnTo>
                  <a:lnTo>
                    <a:pt x="34163" y="2273"/>
                  </a:lnTo>
                  <a:lnTo>
                    <a:pt x="32969" y="2374"/>
                  </a:lnTo>
                  <a:lnTo>
                    <a:pt x="32778" y="2743"/>
                  </a:lnTo>
                  <a:lnTo>
                    <a:pt x="32575" y="3124"/>
                  </a:lnTo>
                  <a:lnTo>
                    <a:pt x="32588" y="3492"/>
                  </a:lnTo>
                  <a:lnTo>
                    <a:pt x="33261" y="4064"/>
                  </a:lnTo>
                  <a:lnTo>
                    <a:pt x="34378" y="3594"/>
                  </a:lnTo>
                  <a:close/>
                </a:path>
                <a:path w="65405" h="24129">
                  <a:moveTo>
                    <a:pt x="37541" y="9423"/>
                  </a:moveTo>
                  <a:lnTo>
                    <a:pt x="36741" y="9410"/>
                  </a:lnTo>
                  <a:lnTo>
                    <a:pt x="36436" y="9410"/>
                  </a:lnTo>
                  <a:lnTo>
                    <a:pt x="36322" y="9042"/>
                  </a:lnTo>
                  <a:lnTo>
                    <a:pt x="36309" y="8813"/>
                  </a:lnTo>
                  <a:lnTo>
                    <a:pt x="36283" y="8496"/>
                  </a:lnTo>
                  <a:lnTo>
                    <a:pt x="35090" y="8724"/>
                  </a:lnTo>
                  <a:lnTo>
                    <a:pt x="35115" y="9131"/>
                  </a:lnTo>
                  <a:lnTo>
                    <a:pt x="35166" y="9766"/>
                  </a:lnTo>
                  <a:lnTo>
                    <a:pt x="35674" y="9994"/>
                  </a:lnTo>
                  <a:lnTo>
                    <a:pt x="36245" y="10007"/>
                  </a:lnTo>
                  <a:lnTo>
                    <a:pt x="36652" y="10007"/>
                  </a:lnTo>
                  <a:lnTo>
                    <a:pt x="37541" y="9423"/>
                  </a:lnTo>
                  <a:close/>
                </a:path>
                <a:path w="65405" h="24129">
                  <a:moveTo>
                    <a:pt x="38481" y="6083"/>
                  </a:moveTo>
                  <a:lnTo>
                    <a:pt x="38188" y="6032"/>
                  </a:lnTo>
                  <a:lnTo>
                    <a:pt x="37909" y="5930"/>
                  </a:lnTo>
                  <a:lnTo>
                    <a:pt x="37820" y="5740"/>
                  </a:lnTo>
                  <a:lnTo>
                    <a:pt x="37922" y="5486"/>
                  </a:lnTo>
                  <a:lnTo>
                    <a:pt x="38036" y="5067"/>
                  </a:lnTo>
                  <a:lnTo>
                    <a:pt x="36842" y="5232"/>
                  </a:lnTo>
                  <a:lnTo>
                    <a:pt x="36728" y="5638"/>
                  </a:lnTo>
                  <a:lnTo>
                    <a:pt x="36576" y="6197"/>
                  </a:lnTo>
                  <a:lnTo>
                    <a:pt x="36931" y="6591"/>
                  </a:lnTo>
                  <a:lnTo>
                    <a:pt x="37465" y="6680"/>
                  </a:lnTo>
                  <a:lnTo>
                    <a:pt x="37706" y="6731"/>
                  </a:lnTo>
                  <a:lnTo>
                    <a:pt x="38138" y="6667"/>
                  </a:lnTo>
                  <a:lnTo>
                    <a:pt x="38442" y="6273"/>
                  </a:lnTo>
                  <a:lnTo>
                    <a:pt x="38481" y="6083"/>
                  </a:lnTo>
                  <a:close/>
                </a:path>
                <a:path w="65405" h="24129">
                  <a:moveTo>
                    <a:pt x="42024" y="11772"/>
                  </a:moveTo>
                  <a:lnTo>
                    <a:pt x="40817" y="11772"/>
                  </a:lnTo>
                  <a:lnTo>
                    <a:pt x="40538" y="11518"/>
                  </a:lnTo>
                  <a:lnTo>
                    <a:pt x="40360" y="11188"/>
                  </a:lnTo>
                  <a:lnTo>
                    <a:pt x="40170" y="10807"/>
                  </a:lnTo>
                  <a:lnTo>
                    <a:pt x="39014" y="11201"/>
                  </a:lnTo>
                  <a:lnTo>
                    <a:pt x="39166" y="11506"/>
                  </a:lnTo>
                  <a:lnTo>
                    <a:pt x="39497" y="12141"/>
                  </a:lnTo>
                  <a:lnTo>
                    <a:pt x="40030" y="12407"/>
                  </a:lnTo>
                  <a:lnTo>
                    <a:pt x="41160" y="12407"/>
                  </a:lnTo>
                  <a:lnTo>
                    <a:pt x="42024" y="11772"/>
                  </a:lnTo>
                  <a:close/>
                </a:path>
                <a:path w="65405" h="24129">
                  <a:moveTo>
                    <a:pt x="43205" y="8902"/>
                  </a:moveTo>
                  <a:lnTo>
                    <a:pt x="42926" y="8813"/>
                  </a:lnTo>
                  <a:lnTo>
                    <a:pt x="42367" y="8648"/>
                  </a:lnTo>
                  <a:lnTo>
                    <a:pt x="42011" y="8305"/>
                  </a:lnTo>
                  <a:lnTo>
                    <a:pt x="41694" y="7391"/>
                  </a:lnTo>
                  <a:lnTo>
                    <a:pt x="40513" y="7747"/>
                  </a:lnTo>
                  <a:lnTo>
                    <a:pt x="40627" y="8077"/>
                  </a:lnTo>
                  <a:lnTo>
                    <a:pt x="40855" y="8724"/>
                  </a:lnTo>
                  <a:lnTo>
                    <a:pt x="41300" y="9144"/>
                  </a:lnTo>
                  <a:lnTo>
                    <a:pt x="42214" y="9423"/>
                  </a:lnTo>
                  <a:lnTo>
                    <a:pt x="42570" y="9372"/>
                  </a:lnTo>
                  <a:lnTo>
                    <a:pt x="42913" y="9144"/>
                  </a:lnTo>
                  <a:lnTo>
                    <a:pt x="43205" y="8902"/>
                  </a:lnTo>
                  <a:close/>
                </a:path>
                <a:path w="65405" h="24129">
                  <a:moveTo>
                    <a:pt x="46812" y="10947"/>
                  </a:moveTo>
                  <a:lnTo>
                    <a:pt x="46329" y="10655"/>
                  </a:lnTo>
                  <a:lnTo>
                    <a:pt x="45935" y="10401"/>
                  </a:lnTo>
                  <a:lnTo>
                    <a:pt x="45732" y="10045"/>
                  </a:lnTo>
                  <a:lnTo>
                    <a:pt x="45593" y="9207"/>
                  </a:lnTo>
                  <a:lnTo>
                    <a:pt x="44386" y="9486"/>
                  </a:lnTo>
                  <a:lnTo>
                    <a:pt x="44462" y="9918"/>
                  </a:lnTo>
                  <a:lnTo>
                    <a:pt x="44564" y="10502"/>
                  </a:lnTo>
                  <a:lnTo>
                    <a:pt x="44881" y="10909"/>
                  </a:lnTo>
                  <a:lnTo>
                    <a:pt x="45377" y="11226"/>
                  </a:lnTo>
                  <a:lnTo>
                    <a:pt x="45707" y="11430"/>
                  </a:lnTo>
                  <a:lnTo>
                    <a:pt x="46812" y="10947"/>
                  </a:lnTo>
                  <a:close/>
                </a:path>
                <a:path w="65405" h="24129">
                  <a:moveTo>
                    <a:pt x="47802" y="6807"/>
                  </a:moveTo>
                  <a:lnTo>
                    <a:pt x="46037" y="6235"/>
                  </a:lnTo>
                  <a:lnTo>
                    <a:pt x="45707" y="6134"/>
                  </a:lnTo>
                  <a:lnTo>
                    <a:pt x="44843" y="6896"/>
                  </a:lnTo>
                  <a:lnTo>
                    <a:pt x="45085" y="6972"/>
                  </a:lnTo>
                  <a:lnTo>
                    <a:pt x="46621" y="7467"/>
                  </a:lnTo>
                  <a:lnTo>
                    <a:pt x="46951" y="7569"/>
                  </a:lnTo>
                  <a:lnTo>
                    <a:pt x="47802" y="6807"/>
                  </a:lnTo>
                  <a:close/>
                </a:path>
                <a:path w="65405" h="24129">
                  <a:moveTo>
                    <a:pt x="47840" y="2870"/>
                  </a:moveTo>
                  <a:lnTo>
                    <a:pt x="46647" y="3022"/>
                  </a:lnTo>
                  <a:lnTo>
                    <a:pt x="46393" y="2730"/>
                  </a:lnTo>
                  <a:lnTo>
                    <a:pt x="46304" y="2400"/>
                  </a:lnTo>
                  <a:lnTo>
                    <a:pt x="46151" y="1790"/>
                  </a:lnTo>
                  <a:lnTo>
                    <a:pt x="45034" y="2311"/>
                  </a:lnTo>
                  <a:lnTo>
                    <a:pt x="45173" y="2844"/>
                  </a:lnTo>
                  <a:lnTo>
                    <a:pt x="45389" y="3670"/>
                  </a:lnTo>
                  <a:lnTo>
                    <a:pt x="46088" y="4051"/>
                  </a:lnTo>
                  <a:lnTo>
                    <a:pt x="46901" y="3937"/>
                  </a:lnTo>
                  <a:lnTo>
                    <a:pt x="47510" y="3860"/>
                  </a:lnTo>
                  <a:lnTo>
                    <a:pt x="47840" y="2870"/>
                  </a:lnTo>
                  <a:close/>
                </a:path>
                <a:path w="65405" h="24129">
                  <a:moveTo>
                    <a:pt x="50863" y="4114"/>
                  </a:moveTo>
                  <a:lnTo>
                    <a:pt x="50457" y="3937"/>
                  </a:lnTo>
                  <a:lnTo>
                    <a:pt x="50228" y="3886"/>
                  </a:lnTo>
                  <a:lnTo>
                    <a:pt x="50126" y="3721"/>
                  </a:lnTo>
                  <a:lnTo>
                    <a:pt x="50165" y="3479"/>
                  </a:lnTo>
                  <a:lnTo>
                    <a:pt x="50266" y="2908"/>
                  </a:lnTo>
                  <a:lnTo>
                    <a:pt x="49161" y="3365"/>
                  </a:lnTo>
                  <a:lnTo>
                    <a:pt x="49085" y="3771"/>
                  </a:lnTo>
                  <a:lnTo>
                    <a:pt x="49009" y="4203"/>
                  </a:lnTo>
                  <a:lnTo>
                    <a:pt x="49123" y="4533"/>
                  </a:lnTo>
                  <a:lnTo>
                    <a:pt x="49542" y="4724"/>
                  </a:lnTo>
                  <a:lnTo>
                    <a:pt x="49936" y="4889"/>
                  </a:lnTo>
                  <a:lnTo>
                    <a:pt x="50863" y="4114"/>
                  </a:lnTo>
                  <a:close/>
                </a:path>
                <a:path w="65405" h="24129">
                  <a:moveTo>
                    <a:pt x="51422" y="7937"/>
                  </a:moveTo>
                  <a:lnTo>
                    <a:pt x="50914" y="7912"/>
                  </a:lnTo>
                  <a:lnTo>
                    <a:pt x="50495" y="7899"/>
                  </a:lnTo>
                  <a:lnTo>
                    <a:pt x="50292" y="7683"/>
                  </a:lnTo>
                  <a:lnTo>
                    <a:pt x="50165" y="7302"/>
                  </a:lnTo>
                  <a:lnTo>
                    <a:pt x="50063" y="6972"/>
                  </a:lnTo>
                  <a:lnTo>
                    <a:pt x="48983" y="7543"/>
                  </a:lnTo>
                  <a:lnTo>
                    <a:pt x="49123" y="7962"/>
                  </a:lnTo>
                  <a:lnTo>
                    <a:pt x="49276" y="8458"/>
                  </a:lnTo>
                  <a:lnTo>
                    <a:pt x="49657" y="8712"/>
                  </a:lnTo>
                  <a:lnTo>
                    <a:pt x="50165" y="8737"/>
                  </a:lnTo>
                  <a:lnTo>
                    <a:pt x="50533" y="8750"/>
                  </a:lnTo>
                  <a:lnTo>
                    <a:pt x="51422" y="7937"/>
                  </a:lnTo>
                  <a:close/>
                </a:path>
                <a:path w="65405" h="24129">
                  <a:moveTo>
                    <a:pt x="55537" y="5461"/>
                  </a:moveTo>
                  <a:lnTo>
                    <a:pt x="55511" y="5270"/>
                  </a:lnTo>
                  <a:lnTo>
                    <a:pt x="55219" y="5308"/>
                  </a:lnTo>
                  <a:lnTo>
                    <a:pt x="54927" y="5283"/>
                  </a:lnTo>
                  <a:lnTo>
                    <a:pt x="54787" y="5130"/>
                  </a:lnTo>
                  <a:lnTo>
                    <a:pt x="54800" y="4864"/>
                  </a:lnTo>
                  <a:lnTo>
                    <a:pt x="54787" y="4419"/>
                  </a:lnTo>
                  <a:lnTo>
                    <a:pt x="53695" y="4940"/>
                  </a:lnTo>
                  <a:lnTo>
                    <a:pt x="53708" y="5359"/>
                  </a:lnTo>
                  <a:lnTo>
                    <a:pt x="53721" y="5930"/>
                  </a:lnTo>
                  <a:lnTo>
                    <a:pt x="54178" y="6210"/>
                  </a:lnTo>
                  <a:lnTo>
                    <a:pt x="54711" y="6134"/>
                  </a:lnTo>
                  <a:lnTo>
                    <a:pt x="54965" y="6108"/>
                  </a:lnTo>
                  <a:lnTo>
                    <a:pt x="55359" y="5930"/>
                  </a:lnTo>
                  <a:lnTo>
                    <a:pt x="55460" y="5676"/>
                  </a:lnTo>
                  <a:lnTo>
                    <a:pt x="55537" y="5461"/>
                  </a:lnTo>
                  <a:close/>
                </a:path>
                <a:path w="65405" h="24129">
                  <a:moveTo>
                    <a:pt x="55613" y="8737"/>
                  </a:moveTo>
                  <a:lnTo>
                    <a:pt x="54838" y="8953"/>
                  </a:lnTo>
                  <a:lnTo>
                    <a:pt x="54546" y="9042"/>
                  </a:lnTo>
                  <a:lnTo>
                    <a:pt x="54343" y="8724"/>
                  </a:lnTo>
                  <a:lnTo>
                    <a:pt x="54140" y="8216"/>
                  </a:lnTo>
                  <a:lnTo>
                    <a:pt x="53060" y="8788"/>
                  </a:lnTo>
                  <a:lnTo>
                    <a:pt x="53213" y="9169"/>
                  </a:lnTo>
                  <a:lnTo>
                    <a:pt x="53441" y="9766"/>
                  </a:lnTo>
                  <a:lnTo>
                    <a:pt x="54000" y="9829"/>
                  </a:lnTo>
                  <a:lnTo>
                    <a:pt x="54559" y="9677"/>
                  </a:lnTo>
                  <a:lnTo>
                    <a:pt x="54940" y="9563"/>
                  </a:lnTo>
                  <a:lnTo>
                    <a:pt x="55613" y="8737"/>
                  </a:lnTo>
                  <a:close/>
                </a:path>
                <a:path w="65405" h="24129">
                  <a:moveTo>
                    <a:pt x="60591" y="9664"/>
                  </a:moveTo>
                  <a:lnTo>
                    <a:pt x="59817" y="9893"/>
                  </a:lnTo>
                  <a:lnTo>
                    <a:pt x="59436" y="10020"/>
                  </a:lnTo>
                  <a:lnTo>
                    <a:pt x="59093" y="9867"/>
                  </a:lnTo>
                  <a:lnTo>
                    <a:pt x="58534" y="9283"/>
                  </a:lnTo>
                  <a:lnTo>
                    <a:pt x="57543" y="9994"/>
                  </a:lnTo>
                  <a:lnTo>
                    <a:pt x="57785" y="10248"/>
                  </a:lnTo>
                  <a:lnTo>
                    <a:pt x="58280" y="10756"/>
                  </a:lnTo>
                  <a:lnTo>
                    <a:pt x="58877" y="10845"/>
                  </a:lnTo>
                  <a:lnTo>
                    <a:pt x="59956" y="10515"/>
                  </a:lnTo>
                  <a:lnTo>
                    <a:pt x="60591" y="9664"/>
                  </a:lnTo>
                  <a:close/>
                </a:path>
                <a:path w="65405" h="24129">
                  <a:moveTo>
                    <a:pt x="60858" y="6578"/>
                  </a:moveTo>
                  <a:lnTo>
                    <a:pt x="60566" y="6578"/>
                  </a:lnTo>
                  <a:lnTo>
                    <a:pt x="59982" y="6591"/>
                  </a:lnTo>
                  <a:lnTo>
                    <a:pt x="59550" y="6362"/>
                  </a:lnTo>
                  <a:lnTo>
                    <a:pt x="59194" y="5892"/>
                  </a:lnTo>
                  <a:lnTo>
                    <a:pt x="58978" y="5588"/>
                  </a:lnTo>
                  <a:lnTo>
                    <a:pt x="57950" y="6273"/>
                  </a:lnTo>
                  <a:lnTo>
                    <a:pt x="58153" y="6553"/>
                  </a:lnTo>
                  <a:lnTo>
                    <a:pt x="58559" y="7099"/>
                  </a:lnTo>
                  <a:lnTo>
                    <a:pt x="59118" y="7378"/>
                  </a:lnTo>
                  <a:lnTo>
                    <a:pt x="60071" y="7378"/>
                  </a:lnTo>
                  <a:lnTo>
                    <a:pt x="60388" y="7213"/>
                  </a:lnTo>
                  <a:lnTo>
                    <a:pt x="60655" y="6896"/>
                  </a:lnTo>
                  <a:lnTo>
                    <a:pt x="60858" y="6578"/>
                  </a:lnTo>
                  <a:close/>
                </a:path>
                <a:path w="65405" h="24129">
                  <a:moveTo>
                    <a:pt x="64909" y="7467"/>
                  </a:moveTo>
                  <a:lnTo>
                    <a:pt x="63233" y="6159"/>
                  </a:lnTo>
                  <a:lnTo>
                    <a:pt x="62166" y="6781"/>
                  </a:lnTo>
                  <a:lnTo>
                    <a:pt x="62369" y="7175"/>
                  </a:lnTo>
                  <a:lnTo>
                    <a:pt x="62649" y="7708"/>
                  </a:lnTo>
                  <a:lnTo>
                    <a:pt x="63068" y="8001"/>
                  </a:lnTo>
                  <a:lnTo>
                    <a:pt x="63995" y="8255"/>
                  </a:lnTo>
                  <a:lnTo>
                    <a:pt x="64909" y="7467"/>
                  </a:lnTo>
                  <a:close/>
                </a:path>
              </a:pathLst>
            </a:custGeom>
            <a:solidFill>
              <a:srgbClr val="CBA82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47" name="object 2747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275941" y="5479718"/>
              <a:ext cx="39535" cy="31814"/>
            </a:xfrm>
            <a:prstGeom prst="rect">
              <a:avLst/>
            </a:prstGeom>
          </p:spPr>
        </p:pic>
        <p:sp>
          <p:nvSpPr>
            <p:cNvPr id="2748" name="object 2748" descr=""/>
            <p:cNvSpPr/>
            <p:nvPr/>
          </p:nvSpPr>
          <p:spPr>
            <a:xfrm>
              <a:off x="2294958" y="5491628"/>
              <a:ext cx="33020" cy="30480"/>
            </a:xfrm>
            <a:custGeom>
              <a:avLst/>
              <a:gdLst/>
              <a:ahLst/>
              <a:cxnLst/>
              <a:rect l="l" t="t" r="r" b="b"/>
              <a:pathLst>
                <a:path w="33019" h="30479">
                  <a:moveTo>
                    <a:pt x="9396" y="0"/>
                  </a:moveTo>
                  <a:lnTo>
                    <a:pt x="4190" y="1822"/>
                  </a:lnTo>
                  <a:lnTo>
                    <a:pt x="0" y="6775"/>
                  </a:lnTo>
                  <a:lnTo>
                    <a:pt x="5803" y="16402"/>
                  </a:lnTo>
                  <a:lnTo>
                    <a:pt x="9372" y="20060"/>
                  </a:lnTo>
                  <a:lnTo>
                    <a:pt x="13757" y="24384"/>
                  </a:lnTo>
                  <a:lnTo>
                    <a:pt x="19016" y="28326"/>
                  </a:lnTo>
                  <a:lnTo>
                    <a:pt x="24626" y="29855"/>
                  </a:lnTo>
                  <a:lnTo>
                    <a:pt x="30060" y="26943"/>
                  </a:lnTo>
                  <a:lnTo>
                    <a:pt x="32765" y="23908"/>
                  </a:lnTo>
                  <a:lnTo>
                    <a:pt x="28930" y="16440"/>
                  </a:lnTo>
                  <a:lnTo>
                    <a:pt x="25996" y="13405"/>
                  </a:lnTo>
                  <a:lnTo>
                    <a:pt x="21598" y="8298"/>
                  </a:lnTo>
                  <a:lnTo>
                    <a:pt x="15632" y="2994"/>
                  </a:lnTo>
                  <a:lnTo>
                    <a:pt x="9396" y="0"/>
                  </a:lnTo>
                  <a:close/>
                </a:path>
              </a:pathLst>
            </a:custGeom>
            <a:solidFill>
              <a:srgbClr val="E4EF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9" name="object 2749" descr=""/>
            <p:cNvSpPr/>
            <p:nvPr/>
          </p:nvSpPr>
          <p:spPr>
            <a:xfrm>
              <a:off x="2296642" y="5491148"/>
              <a:ext cx="26034" cy="25400"/>
            </a:xfrm>
            <a:custGeom>
              <a:avLst/>
              <a:gdLst/>
              <a:ahLst/>
              <a:cxnLst/>
              <a:rect l="l" t="t" r="r" b="b"/>
              <a:pathLst>
                <a:path w="26035" h="25400">
                  <a:moveTo>
                    <a:pt x="3225" y="1562"/>
                  </a:moveTo>
                  <a:lnTo>
                    <a:pt x="0" y="1803"/>
                  </a:lnTo>
                  <a:lnTo>
                    <a:pt x="2260" y="10109"/>
                  </a:lnTo>
                  <a:lnTo>
                    <a:pt x="3009" y="11772"/>
                  </a:lnTo>
                  <a:lnTo>
                    <a:pt x="3225" y="1562"/>
                  </a:lnTo>
                  <a:close/>
                </a:path>
                <a:path w="26035" h="25400">
                  <a:moveTo>
                    <a:pt x="4787" y="15697"/>
                  </a:moveTo>
                  <a:lnTo>
                    <a:pt x="3009" y="11772"/>
                  </a:lnTo>
                  <a:lnTo>
                    <a:pt x="2984" y="13042"/>
                  </a:lnTo>
                  <a:lnTo>
                    <a:pt x="4787" y="15697"/>
                  </a:lnTo>
                  <a:close/>
                </a:path>
                <a:path w="26035" h="25400">
                  <a:moveTo>
                    <a:pt x="6959" y="1270"/>
                  </a:moveTo>
                  <a:lnTo>
                    <a:pt x="3263" y="0"/>
                  </a:lnTo>
                  <a:lnTo>
                    <a:pt x="3225" y="1562"/>
                  </a:lnTo>
                  <a:lnTo>
                    <a:pt x="6959" y="1270"/>
                  </a:lnTo>
                  <a:close/>
                </a:path>
                <a:path w="26035" h="25400">
                  <a:moveTo>
                    <a:pt x="19989" y="17487"/>
                  </a:moveTo>
                  <a:lnTo>
                    <a:pt x="19697" y="17272"/>
                  </a:lnTo>
                  <a:lnTo>
                    <a:pt x="19646" y="17602"/>
                  </a:lnTo>
                  <a:lnTo>
                    <a:pt x="19989" y="17487"/>
                  </a:lnTo>
                  <a:close/>
                </a:path>
                <a:path w="26035" h="25400">
                  <a:moveTo>
                    <a:pt x="22796" y="20891"/>
                  </a:moveTo>
                  <a:lnTo>
                    <a:pt x="21805" y="17360"/>
                  </a:lnTo>
                  <a:lnTo>
                    <a:pt x="21475" y="16649"/>
                  </a:lnTo>
                  <a:lnTo>
                    <a:pt x="21475" y="18542"/>
                  </a:lnTo>
                  <a:lnTo>
                    <a:pt x="18669" y="21005"/>
                  </a:lnTo>
                  <a:lnTo>
                    <a:pt x="4965" y="9436"/>
                  </a:lnTo>
                  <a:lnTo>
                    <a:pt x="5346" y="8026"/>
                  </a:lnTo>
                  <a:lnTo>
                    <a:pt x="6159" y="11506"/>
                  </a:lnTo>
                  <a:lnTo>
                    <a:pt x="8699" y="14973"/>
                  </a:lnTo>
                  <a:lnTo>
                    <a:pt x="10655" y="16383"/>
                  </a:lnTo>
                  <a:lnTo>
                    <a:pt x="13436" y="18834"/>
                  </a:lnTo>
                  <a:lnTo>
                    <a:pt x="14719" y="19469"/>
                  </a:lnTo>
                  <a:lnTo>
                    <a:pt x="18008" y="19773"/>
                  </a:lnTo>
                  <a:lnTo>
                    <a:pt x="19088" y="19519"/>
                  </a:lnTo>
                  <a:lnTo>
                    <a:pt x="19380" y="18529"/>
                  </a:lnTo>
                  <a:lnTo>
                    <a:pt x="19646" y="17602"/>
                  </a:lnTo>
                  <a:lnTo>
                    <a:pt x="17068" y="18529"/>
                  </a:lnTo>
                  <a:lnTo>
                    <a:pt x="14960" y="18313"/>
                  </a:lnTo>
                  <a:lnTo>
                    <a:pt x="13931" y="17945"/>
                  </a:lnTo>
                  <a:lnTo>
                    <a:pt x="8648" y="13893"/>
                  </a:lnTo>
                  <a:lnTo>
                    <a:pt x="7632" y="12090"/>
                  </a:lnTo>
                  <a:lnTo>
                    <a:pt x="6337" y="10121"/>
                  </a:lnTo>
                  <a:lnTo>
                    <a:pt x="6718" y="8686"/>
                  </a:lnTo>
                  <a:lnTo>
                    <a:pt x="8750" y="7759"/>
                  </a:lnTo>
                  <a:lnTo>
                    <a:pt x="9550" y="7937"/>
                  </a:lnTo>
                  <a:lnTo>
                    <a:pt x="8001" y="9855"/>
                  </a:lnTo>
                  <a:lnTo>
                    <a:pt x="8483" y="11112"/>
                  </a:lnTo>
                  <a:lnTo>
                    <a:pt x="9017" y="12763"/>
                  </a:lnTo>
                  <a:lnTo>
                    <a:pt x="9525" y="13335"/>
                  </a:lnTo>
                  <a:lnTo>
                    <a:pt x="11023" y="14503"/>
                  </a:lnTo>
                  <a:lnTo>
                    <a:pt x="11658" y="14935"/>
                  </a:lnTo>
                  <a:lnTo>
                    <a:pt x="12700" y="16002"/>
                  </a:lnTo>
                  <a:lnTo>
                    <a:pt x="13042" y="16560"/>
                  </a:lnTo>
                  <a:lnTo>
                    <a:pt x="14274" y="17310"/>
                  </a:lnTo>
                  <a:lnTo>
                    <a:pt x="15430" y="17703"/>
                  </a:lnTo>
                  <a:lnTo>
                    <a:pt x="17183" y="16535"/>
                  </a:lnTo>
                  <a:lnTo>
                    <a:pt x="17665" y="16205"/>
                  </a:lnTo>
                  <a:lnTo>
                    <a:pt x="15557" y="14097"/>
                  </a:lnTo>
                  <a:lnTo>
                    <a:pt x="15557" y="15684"/>
                  </a:lnTo>
                  <a:lnTo>
                    <a:pt x="15455" y="16535"/>
                  </a:lnTo>
                  <a:lnTo>
                    <a:pt x="14503" y="16294"/>
                  </a:lnTo>
                  <a:lnTo>
                    <a:pt x="13169" y="15684"/>
                  </a:lnTo>
                  <a:lnTo>
                    <a:pt x="12776" y="15024"/>
                  </a:lnTo>
                  <a:lnTo>
                    <a:pt x="11658" y="13919"/>
                  </a:lnTo>
                  <a:lnTo>
                    <a:pt x="10731" y="13258"/>
                  </a:lnTo>
                  <a:lnTo>
                    <a:pt x="9791" y="12522"/>
                  </a:lnTo>
                  <a:lnTo>
                    <a:pt x="8978" y="11747"/>
                  </a:lnTo>
                  <a:lnTo>
                    <a:pt x="9271" y="9753"/>
                  </a:lnTo>
                  <a:lnTo>
                    <a:pt x="12446" y="12242"/>
                  </a:lnTo>
                  <a:lnTo>
                    <a:pt x="13360" y="13449"/>
                  </a:lnTo>
                  <a:lnTo>
                    <a:pt x="14566" y="14287"/>
                  </a:lnTo>
                  <a:lnTo>
                    <a:pt x="15062" y="14693"/>
                  </a:lnTo>
                  <a:lnTo>
                    <a:pt x="15481" y="14935"/>
                  </a:lnTo>
                  <a:lnTo>
                    <a:pt x="15557" y="15684"/>
                  </a:lnTo>
                  <a:lnTo>
                    <a:pt x="15557" y="14097"/>
                  </a:lnTo>
                  <a:lnTo>
                    <a:pt x="15379" y="13919"/>
                  </a:lnTo>
                  <a:lnTo>
                    <a:pt x="14541" y="13258"/>
                  </a:lnTo>
                  <a:lnTo>
                    <a:pt x="13728" y="12725"/>
                  </a:lnTo>
                  <a:lnTo>
                    <a:pt x="11252" y="9753"/>
                  </a:lnTo>
                  <a:lnTo>
                    <a:pt x="9829" y="8064"/>
                  </a:lnTo>
                  <a:lnTo>
                    <a:pt x="10312" y="8293"/>
                  </a:lnTo>
                  <a:lnTo>
                    <a:pt x="10947" y="8839"/>
                  </a:lnTo>
                  <a:lnTo>
                    <a:pt x="12128" y="9652"/>
                  </a:lnTo>
                  <a:lnTo>
                    <a:pt x="13195" y="10731"/>
                  </a:lnTo>
                  <a:lnTo>
                    <a:pt x="15646" y="13055"/>
                  </a:lnTo>
                  <a:lnTo>
                    <a:pt x="16954" y="14478"/>
                  </a:lnTo>
                  <a:lnTo>
                    <a:pt x="18224" y="15951"/>
                  </a:lnTo>
                  <a:lnTo>
                    <a:pt x="18351" y="16281"/>
                  </a:lnTo>
                  <a:lnTo>
                    <a:pt x="19697" y="17272"/>
                  </a:lnTo>
                  <a:lnTo>
                    <a:pt x="19646" y="16281"/>
                  </a:lnTo>
                  <a:lnTo>
                    <a:pt x="17627" y="13843"/>
                  </a:lnTo>
                  <a:lnTo>
                    <a:pt x="15557" y="11671"/>
                  </a:lnTo>
                  <a:lnTo>
                    <a:pt x="12090" y="8572"/>
                  </a:lnTo>
                  <a:lnTo>
                    <a:pt x="11366" y="7759"/>
                  </a:lnTo>
                  <a:lnTo>
                    <a:pt x="10553" y="6858"/>
                  </a:lnTo>
                  <a:lnTo>
                    <a:pt x="5905" y="6248"/>
                  </a:lnTo>
                  <a:lnTo>
                    <a:pt x="6527" y="5715"/>
                  </a:lnTo>
                  <a:lnTo>
                    <a:pt x="10147" y="5638"/>
                  </a:lnTo>
                  <a:lnTo>
                    <a:pt x="11798" y="7112"/>
                  </a:lnTo>
                  <a:lnTo>
                    <a:pt x="15925" y="10109"/>
                  </a:lnTo>
                  <a:lnTo>
                    <a:pt x="18097" y="12153"/>
                  </a:lnTo>
                  <a:lnTo>
                    <a:pt x="19913" y="14935"/>
                  </a:lnTo>
                  <a:lnTo>
                    <a:pt x="20713" y="16548"/>
                  </a:lnTo>
                  <a:lnTo>
                    <a:pt x="21475" y="18542"/>
                  </a:lnTo>
                  <a:lnTo>
                    <a:pt x="21475" y="16649"/>
                  </a:lnTo>
                  <a:lnTo>
                    <a:pt x="20548" y="14643"/>
                  </a:lnTo>
                  <a:lnTo>
                    <a:pt x="20497" y="14478"/>
                  </a:lnTo>
                  <a:lnTo>
                    <a:pt x="20396" y="14325"/>
                  </a:lnTo>
                  <a:lnTo>
                    <a:pt x="19913" y="13347"/>
                  </a:lnTo>
                  <a:lnTo>
                    <a:pt x="19786" y="13271"/>
                  </a:lnTo>
                  <a:lnTo>
                    <a:pt x="18427" y="11544"/>
                  </a:lnTo>
                  <a:lnTo>
                    <a:pt x="17043" y="9982"/>
                  </a:lnTo>
                  <a:lnTo>
                    <a:pt x="13385" y="7061"/>
                  </a:lnTo>
                  <a:lnTo>
                    <a:pt x="11836" y="5638"/>
                  </a:lnTo>
                  <a:lnTo>
                    <a:pt x="10833" y="4724"/>
                  </a:lnTo>
                  <a:lnTo>
                    <a:pt x="3225" y="3543"/>
                  </a:lnTo>
                  <a:lnTo>
                    <a:pt x="3898" y="10731"/>
                  </a:lnTo>
                  <a:lnTo>
                    <a:pt x="7912" y="17716"/>
                  </a:lnTo>
                  <a:lnTo>
                    <a:pt x="13614" y="22745"/>
                  </a:lnTo>
                  <a:lnTo>
                    <a:pt x="22237" y="21005"/>
                  </a:lnTo>
                  <a:lnTo>
                    <a:pt x="22796" y="20891"/>
                  </a:lnTo>
                  <a:close/>
                </a:path>
                <a:path w="26035" h="25400">
                  <a:moveTo>
                    <a:pt x="25641" y="20091"/>
                  </a:moveTo>
                  <a:lnTo>
                    <a:pt x="21348" y="23583"/>
                  </a:lnTo>
                  <a:lnTo>
                    <a:pt x="15087" y="23558"/>
                  </a:lnTo>
                  <a:lnTo>
                    <a:pt x="12700" y="22402"/>
                  </a:lnTo>
                  <a:lnTo>
                    <a:pt x="6591" y="18326"/>
                  </a:lnTo>
                  <a:lnTo>
                    <a:pt x="4787" y="15697"/>
                  </a:lnTo>
                  <a:lnTo>
                    <a:pt x="6311" y="19037"/>
                  </a:lnTo>
                  <a:lnTo>
                    <a:pt x="11645" y="24536"/>
                  </a:lnTo>
                  <a:lnTo>
                    <a:pt x="23558" y="24917"/>
                  </a:lnTo>
                  <a:lnTo>
                    <a:pt x="24130" y="23583"/>
                  </a:lnTo>
                  <a:lnTo>
                    <a:pt x="25641" y="20091"/>
                  </a:lnTo>
                  <a:close/>
                </a:path>
                <a:path w="26035" h="25400">
                  <a:moveTo>
                    <a:pt x="25971" y="19342"/>
                  </a:moveTo>
                  <a:lnTo>
                    <a:pt x="23228" y="14706"/>
                  </a:lnTo>
                  <a:lnTo>
                    <a:pt x="19380" y="10058"/>
                  </a:lnTo>
                  <a:lnTo>
                    <a:pt x="13436" y="774"/>
                  </a:lnTo>
                  <a:lnTo>
                    <a:pt x="6959" y="1270"/>
                  </a:lnTo>
                  <a:lnTo>
                    <a:pt x="10236" y="2387"/>
                  </a:lnTo>
                  <a:lnTo>
                    <a:pt x="17551" y="8597"/>
                  </a:lnTo>
                  <a:lnTo>
                    <a:pt x="20218" y="12090"/>
                  </a:lnTo>
                  <a:lnTo>
                    <a:pt x="22961" y="15405"/>
                  </a:lnTo>
                  <a:lnTo>
                    <a:pt x="25641" y="20078"/>
                  </a:lnTo>
                  <a:lnTo>
                    <a:pt x="25971" y="19342"/>
                  </a:lnTo>
                  <a:close/>
                </a:path>
              </a:pathLst>
            </a:custGeom>
            <a:solidFill>
              <a:srgbClr val="CDE08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50" name="object 2750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306396" y="5486018"/>
              <a:ext cx="34823" cy="35420"/>
            </a:xfrm>
            <a:prstGeom prst="rect">
              <a:avLst/>
            </a:prstGeom>
          </p:spPr>
        </p:pic>
        <p:sp>
          <p:nvSpPr>
            <p:cNvPr id="2751" name="object 2751" descr=""/>
            <p:cNvSpPr/>
            <p:nvPr/>
          </p:nvSpPr>
          <p:spPr>
            <a:xfrm>
              <a:off x="2381392" y="5487795"/>
              <a:ext cx="25400" cy="33020"/>
            </a:xfrm>
            <a:custGeom>
              <a:avLst/>
              <a:gdLst/>
              <a:ahLst/>
              <a:cxnLst/>
              <a:rect l="l" t="t" r="r" b="b"/>
              <a:pathLst>
                <a:path w="25400" h="33020">
                  <a:moveTo>
                    <a:pt x="16789" y="0"/>
                  </a:moveTo>
                  <a:lnTo>
                    <a:pt x="8521" y="5016"/>
                  </a:lnTo>
                  <a:lnTo>
                    <a:pt x="3835" y="8610"/>
                  </a:lnTo>
                  <a:lnTo>
                    <a:pt x="304" y="18719"/>
                  </a:lnTo>
                  <a:lnTo>
                    <a:pt x="0" y="25095"/>
                  </a:lnTo>
                  <a:lnTo>
                    <a:pt x="596" y="30518"/>
                  </a:lnTo>
                  <a:lnTo>
                    <a:pt x="2324" y="31407"/>
                  </a:lnTo>
                  <a:lnTo>
                    <a:pt x="4229" y="32689"/>
                  </a:lnTo>
                  <a:lnTo>
                    <a:pt x="3813" y="27687"/>
                  </a:lnTo>
                  <a:lnTo>
                    <a:pt x="3683" y="21386"/>
                  </a:lnTo>
                  <a:lnTo>
                    <a:pt x="5057" y="14819"/>
                  </a:lnTo>
                  <a:lnTo>
                    <a:pt x="9156" y="9017"/>
                  </a:lnTo>
                  <a:lnTo>
                    <a:pt x="13474" y="5283"/>
                  </a:lnTo>
                  <a:lnTo>
                    <a:pt x="19735" y="2730"/>
                  </a:lnTo>
                  <a:lnTo>
                    <a:pt x="24954" y="2730"/>
                  </a:lnTo>
                  <a:lnTo>
                    <a:pt x="21856" y="12"/>
                  </a:lnTo>
                  <a:lnTo>
                    <a:pt x="16789" y="0"/>
                  </a:lnTo>
                  <a:close/>
                </a:path>
                <a:path w="25400" h="33020">
                  <a:moveTo>
                    <a:pt x="24954" y="2730"/>
                  </a:moveTo>
                  <a:lnTo>
                    <a:pt x="19735" y="2730"/>
                  </a:lnTo>
                  <a:lnTo>
                    <a:pt x="25171" y="2921"/>
                  </a:lnTo>
                  <a:lnTo>
                    <a:pt x="24954" y="273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2" name="object 2752" descr=""/>
            <p:cNvSpPr/>
            <p:nvPr/>
          </p:nvSpPr>
          <p:spPr>
            <a:xfrm>
              <a:off x="2236597" y="5425438"/>
              <a:ext cx="176530" cy="146685"/>
            </a:xfrm>
            <a:custGeom>
              <a:avLst/>
              <a:gdLst/>
              <a:ahLst/>
              <a:cxnLst/>
              <a:rect l="l" t="t" r="r" b="b"/>
              <a:pathLst>
                <a:path w="176530" h="146685">
                  <a:moveTo>
                    <a:pt x="175742" y="70358"/>
                  </a:moveTo>
                  <a:lnTo>
                    <a:pt x="175425" y="66344"/>
                  </a:lnTo>
                  <a:lnTo>
                    <a:pt x="175133" y="67983"/>
                  </a:lnTo>
                  <a:lnTo>
                    <a:pt x="173393" y="71831"/>
                  </a:lnTo>
                  <a:lnTo>
                    <a:pt x="172275" y="67970"/>
                  </a:lnTo>
                  <a:lnTo>
                    <a:pt x="171246" y="66421"/>
                  </a:lnTo>
                  <a:lnTo>
                    <a:pt x="169964" y="65290"/>
                  </a:lnTo>
                  <a:lnTo>
                    <a:pt x="164528" y="65087"/>
                  </a:lnTo>
                  <a:lnTo>
                    <a:pt x="158267" y="67640"/>
                  </a:lnTo>
                  <a:lnTo>
                    <a:pt x="153949" y="71374"/>
                  </a:lnTo>
                  <a:lnTo>
                    <a:pt x="149847" y="77177"/>
                  </a:lnTo>
                  <a:lnTo>
                    <a:pt x="148475" y="83743"/>
                  </a:lnTo>
                  <a:lnTo>
                    <a:pt x="148602" y="90055"/>
                  </a:lnTo>
                  <a:lnTo>
                    <a:pt x="149123" y="96316"/>
                  </a:lnTo>
                  <a:lnTo>
                    <a:pt x="143891" y="99136"/>
                  </a:lnTo>
                  <a:lnTo>
                    <a:pt x="102806" y="108153"/>
                  </a:lnTo>
                  <a:lnTo>
                    <a:pt x="92011" y="108762"/>
                  </a:lnTo>
                  <a:lnTo>
                    <a:pt x="81902" y="108661"/>
                  </a:lnTo>
                  <a:lnTo>
                    <a:pt x="32715" y="97028"/>
                  </a:lnTo>
                  <a:lnTo>
                    <a:pt x="2095" y="67221"/>
                  </a:lnTo>
                  <a:lnTo>
                    <a:pt x="1384" y="57581"/>
                  </a:lnTo>
                  <a:lnTo>
                    <a:pt x="1435" y="55981"/>
                  </a:lnTo>
                  <a:lnTo>
                    <a:pt x="0" y="70535"/>
                  </a:lnTo>
                  <a:lnTo>
                    <a:pt x="11684" y="107683"/>
                  </a:lnTo>
                  <a:lnTo>
                    <a:pt x="41236" y="135178"/>
                  </a:lnTo>
                  <a:lnTo>
                    <a:pt x="83261" y="146075"/>
                  </a:lnTo>
                  <a:lnTo>
                    <a:pt x="98247" y="145872"/>
                  </a:lnTo>
                  <a:lnTo>
                    <a:pt x="142900" y="131597"/>
                  </a:lnTo>
                  <a:lnTo>
                    <a:pt x="169951" y="101892"/>
                  </a:lnTo>
                  <a:lnTo>
                    <a:pt x="174002" y="87630"/>
                  </a:lnTo>
                  <a:lnTo>
                    <a:pt x="175742" y="70358"/>
                  </a:lnTo>
                  <a:close/>
                </a:path>
                <a:path w="176530" h="146685">
                  <a:moveTo>
                    <a:pt x="176110" y="48488"/>
                  </a:moveTo>
                  <a:lnTo>
                    <a:pt x="147675" y="10134"/>
                  </a:lnTo>
                  <a:lnTo>
                    <a:pt x="105346" y="190"/>
                  </a:lnTo>
                  <a:lnTo>
                    <a:pt x="90246" y="0"/>
                  </a:lnTo>
                  <a:lnTo>
                    <a:pt x="75209" y="1193"/>
                  </a:lnTo>
                  <a:lnTo>
                    <a:pt x="34658" y="13703"/>
                  </a:lnTo>
                  <a:lnTo>
                    <a:pt x="23228" y="20535"/>
                  </a:lnTo>
                  <a:lnTo>
                    <a:pt x="22479" y="20231"/>
                  </a:lnTo>
                  <a:lnTo>
                    <a:pt x="21488" y="19837"/>
                  </a:lnTo>
                  <a:lnTo>
                    <a:pt x="19977" y="19951"/>
                  </a:lnTo>
                  <a:lnTo>
                    <a:pt x="17830" y="21691"/>
                  </a:lnTo>
                  <a:lnTo>
                    <a:pt x="17322" y="22669"/>
                  </a:lnTo>
                  <a:lnTo>
                    <a:pt x="17284" y="25361"/>
                  </a:lnTo>
                  <a:lnTo>
                    <a:pt x="17589" y="26149"/>
                  </a:lnTo>
                  <a:lnTo>
                    <a:pt x="20840" y="27393"/>
                  </a:lnTo>
                  <a:lnTo>
                    <a:pt x="22860" y="26758"/>
                  </a:lnTo>
                  <a:lnTo>
                    <a:pt x="24015" y="25234"/>
                  </a:lnTo>
                  <a:lnTo>
                    <a:pt x="24841" y="24168"/>
                  </a:lnTo>
                  <a:lnTo>
                    <a:pt x="65595" y="5626"/>
                  </a:lnTo>
                  <a:lnTo>
                    <a:pt x="98755" y="3479"/>
                  </a:lnTo>
                  <a:lnTo>
                    <a:pt x="115328" y="4826"/>
                  </a:lnTo>
                  <a:lnTo>
                    <a:pt x="152819" y="18681"/>
                  </a:lnTo>
                  <a:lnTo>
                    <a:pt x="170992" y="43180"/>
                  </a:lnTo>
                  <a:lnTo>
                    <a:pt x="168744" y="56388"/>
                  </a:lnTo>
                  <a:lnTo>
                    <a:pt x="161455" y="58547"/>
                  </a:lnTo>
                  <a:lnTo>
                    <a:pt x="145529" y="64147"/>
                  </a:lnTo>
                  <a:lnTo>
                    <a:pt x="145834" y="70612"/>
                  </a:lnTo>
                  <a:lnTo>
                    <a:pt x="146786" y="72263"/>
                  </a:lnTo>
                  <a:lnTo>
                    <a:pt x="148221" y="73647"/>
                  </a:lnTo>
                  <a:lnTo>
                    <a:pt x="149796" y="71335"/>
                  </a:lnTo>
                  <a:lnTo>
                    <a:pt x="149275" y="67487"/>
                  </a:lnTo>
                  <a:lnTo>
                    <a:pt x="153936" y="64071"/>
                  </a:lnTo>
                  <a:lnTo>
                    <a:pt x="166598" y="58178"/>
                  </a:lnTo>
                  <a:lnTo>
                    <a:pt x="172948" y="54241"/>
                  </a:lnTo>
                  <a:lnTo>
                    <a:pt x="176110" y="4848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3" name="object 2753" descr=""/>
            <p:cNvSpPr/>
            <p:nvPr/>
          </p:nvSpPr>
          <p:spPr>
            <a:xfrm>
              <a:off x="2397541" y="550444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5">
                  <a:moveTo>
                    <a:pt x="2298" y="0"/>
                  </a:moveTo>
                  <a:lnTo>
                    <a:pt x="457" y="673"/>
                  </a:lnTo>
                  <a:lnTo>
                    <a:pt x="0" y="1524"/>
                  </a:lnTo>
                  <a:lnTo>
                    <a:pt x="1028" y="2489"/>
                  </a:lnTo>
                  <a:lnTo>
                    <a:pt x="4267" y="3568"/>
                  </a:lnTo>
                  <a:lnTo>
                    <a:pt x="3543" y="3492"/>
                  </a:lnTo>
                  <a:lnTo>
                    <a:pt x="10426" y="4445"/>
                  </a:lnTo>
                  <a:lnTo>
                    <a:pt x="11061" y="1866"/>
                  </a:lnTo>
                  <a:lnTo>
                    <a:pt x="8686" y="1701"/>
                  </a:lnTo>
                  <a:lnTo>
                    <a:pt x="6121" y="1524"/>
                  </a:lnTo>
                  <a:lnTo>
                    <a:pt x="6108" y="1384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54" name="object 2754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380480" y="5175218"/>
              <a:ext cx="305984" cy="162028"/>
            </a:xfrm>
            <a:prstGeom prst="rect">
              <a:avLst/>
            </a:prstGeom>
          </p:spPr>
        </p:pic>
        <p:sp>
          <p:nvSpPr>
            <p:cNvPr id="2755" name="object 2755" descr=""/>
            <p:cNvSpPr/>
            <p:nvPr/>
          </p:nvSpPr>
          <p:spPr>
            <a:xfrm>
              <a:off x="2547445" y="5428278"/>
              <a:ext cx="198755" cy="166370"/>
            </a:xfrm>
            <a:custGeom>
              <a:avLst/>
              <a:gdLst/>
              <a:ahLst/>
              <a:cxnLst/>
              <a:rect l="l" t="t" r="r" b="b"/>
              <a:pathLst>
                <a:path w="198755" h="166370">
                  <a:moveTo>
                    <a:pt x="117443" y="0"/>
                  </a:moveTo>
                  <a:lnTo>
                    <a:pt x="72909" y="886"/>
                  </a:lnTo>
                  <a:lnTo>
                    <a:pt x="33247" y="17985"/>
                  </a:lnTo>
                  <a:lnTo>
                    <a:pt x="6587" y="51761"/>
                  </a:lnTo>
                  <a:lnTo>
                    <a:pt x="0" y="82546"/>
                  </a:lnTo>
                  <a:lnTo>
                    <a:pt x="4991" y="111692"/>
                  </a:lnTo>
                  <a:lnTo>
                    <a:pt x="20658" y="136486"/>
                  </a:lnTo>
                  <a:lnTo>
                    <a:pt x="46096" y="154212"/>
                  </a:lnTo>
                  <a:lnTo>
                    <a:pt x="74087" y="162744"/>
                  </a:lnTo>
                  <a:lnTo>
                    <a:pt x="102927" y="165937"/>
                  </a:lnTo>
                  <a:lnTo>
                    <a:pt x="131555" y="162734"/>
                  </a:lnTo>
                  <a:lnTo>
                    <a:pt x="158910" y="152078"/>
                  </a:lnTo>
                  <a:lnTo>
                    <a:pt x="182374" y="131866"/>
                  </a:lnTo>
                  <a:lnTo>
                    <a:pt x="195902" y="104934"/>
                  </a:lnTo>
                  <a:lnTo>
                    <a:pt x="198358" y="74810"/>
                  </a:lnTo>
                  <a:lnTo>
                    <a:pt x="188603" y="45017"/>
                  </a:lnTo>
                  <a:lnTo>
                    <a:pt x="158718" y="14864"/>
                  </a:lnTo>
                  <a:lnTo>
                    <a:pt x="117443" y="0"/>
                  </a:lnTo>
                  <a:close/>
                </a:path>
              </a:pathLst>
            </a:custGeom>
            <a:solidFill>
              <a:srgbClr val="B1C2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6" name="object 2756" descr=""/>
            <p:cNvSpPr/>
            <p:nvPr/>
          </p:nvSpPr>
          <p:spPr>
            <a:xfrm>
              <a:off x="2547771" y="5424949"/>
              <a:ext cx="198755" cy="166370"/>
            </a:xfrm>
            <a:custGeom>
              <a:avLst/>
              <a:gdLst/>
              <a:ahLst/>
              <a:cxnLst/>
              <a:rect l="l" t="t" r="r" b="b"/>
              <a:pathLst>
                <a:path w="198755" h="166370">
                  <a:moveTo>
                    <a:pt x="117443" y="0"/>
                  </a:moveTo>
                  <a:lnTo>
                    <a:pt x="72909" y="884"/>
                  </a:lnTo>
                  <a:lnTo>
                    <a:pt x="33247" y="17984"/>
                  </a:lnTo>
                  <a:lnTo>
                    <a:pt x="6587" y="51765"/>
                  </a:lnTo>
                  <a:lnTo>
                    <a:pt x="0" y="82549"/>
                  </a:lnTo>
                  <a:lnTo>
                    <a:pt x="4991" y="111696"/>
                  </a:lnTo>
                  <a:lnTo>
                    <a:pt x="20658" y="136489"/>
                  </a:lnTo>
                  <a:lnTo>
                    <a:pt x="46096" y="154215"/>
                  </a:lnTo>
                  <a:lnTo>
                    <a:pt x="74087" y="162748"/>
                  </a:lnTo>
                  <a:lnTo>
                    <a:pt x="102927" y="165941"/>
                  </a:lnTo>
                  <a:lnTo>
                    <a:pt x="131555" y="162738"/>
                  </a:lnTo>
                  <a:lnTo>
                    <a:pt x="158910" y="152082"/>
                  </a:lnTo>
                  <a:lnTo>
                    <a:pt x="182374" y="131869"/>
                  </a:lnTo>
                  <a:lnTo>
                    <a:pt x="195902" y="104938"/>
                  </a:lnTo>
                  <a:lnTo>
                    <a:pt x="198358" y="74813"/>
                  </a:lnTo>
                  <a:lnTo>
                    <a:pt x="188603" y="45021"/>
                  </a:lnTo>
                  <a:lnTo>
                    <a:pt x="158718" y="14867"/>
                  </a:lnTo>
                  <a:lnTo>
                    <a:pt x="117443" y="0"/>
                  </a:lnTo>
                  <a:close/>
                </a:path>
              </a:pathLst>
            </a:custGeom>
            <a:solidFill>
              <a:srgbClr val="D3D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7" name="object 2757" descr=""/>
            <p:cNvSpPr/>
            <p:nvPr/>
          </p:nvSpPr>
          <p:spPr>
            <a:xfrm>
              <a:off x="2589686" y="5461443"/>
              <a:ext cx="114935" cy="97155"/>
            </a:xfrm>
            <a:custGeom>
              <a:avLst/>
              <a:gdLst/>
              <a:ahLst/>
              <a:cxnLst/>
              <a:rect l="l" t="t" r="r" b="b"/>
              <a:pathLst>
                <a:path w="114935" h="97154">
                  <a:moveTo>
                    <a:pt x="54816" y="0"/>
                  </a:moveTo>
                  <a:lnTo>
                    <a:pt x="24366" y="7909"/>
                  </a:lnTo>
                  <a:lnTo>
                    <a:pt x="3794" y="30737"/>
                  </a:lnTo>
                  <a:lnTo>
                    <a:pt x="0" y="48485"/>
                  </a:lnTo>
                  <a:lnTo>
                    <a:pt x="2880" y="65290"/>
                  </a:lnTo>
                  <a:lnTo>
                    <a:pt x="11913" y="79586"/>
                  </a:lnTo>
                  <a:lnTo>
                    <a:pt x="26578" y="89804"/>
                  </a:lnTo>
                  <a:lnTo>
                    <a:pt x="42714" y="94720"/>
                  </a:lnTo>
                  <a:lnTo>
                    <a:pt x="59339" y="96561"/>
                  </a:lnTo>
                  <a:lnTo>
                    <a:pt x="75843" y="94716"/>
                  </a:lnTo>
                  <a:lnTo>
                    <a:pt x="91615" y="88572"/>
                  </a:lnTo>
                  <a:lnTo>
                    <a:pt x="105143" y="76919"/>
                  </a:lnTo>
                  <a:lnTo>
                    <a:pt x="112943" y="61393"/>
                  </a:lnTo>
                  <a:lnTo>
                    <a:pt x="114358" y="44026"/>
                  </a:lnTo>
                  <a:lnTo>
                    <a:pt x="108734" y="26850"/>
                  </a:lnTo>
                  <a:lnTo>
                    <a:pt x="85990" y="6487"/>
                  </a:lnTo>
                  <a:lnTo>
                    <a:pt x="54816" y="0"/>
                  </a:lnTo>
                  <a:close/>
                </a:path>
              </a:pathLst>
            </a:custGeom>
            <a:solidFill>
              <a:srgbClr val="B1C2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8" name="object 2758" descr=""/>
            <p:cNvSpPr/>
            <p:nvPr/>
          </p:nvSpPr>
          <p:spPr>
            <a:xfrm>
              <a:off x="2589874" y="5459525"/>
              <a:ext cx="114935" cy="97155"/>
            </a:xfrm>
            <a:custGeom>
              <a:avLst/>
              <a:gdLst/>
              <a:ahLst/>
              <a:cxnLst/>
              <a:rect l="l" t="t" r="r" b="b"/>
              <a:pathLst>
                <a:path w="114935" h="97154">
                  <a:moveTo>
                    <a:pt x="54816" y="0"/>
                  </a:moveTo>
                  <a:lnTo>
                    <a:pt x="24366" y="7909"/>
                  </a:lnTo>
                  <a:lnTo>
                    <a:pt x="3794" y="30737"/>
                  </a:lnTo>
                  <a:lnTo>
                    <a:pt x="0" y="48485"/>
                  </a:lnTo>
                  <a:lnTo>
                    <a:pt x="2880" y="65290"/>
                  </a:lnTo>
                  <a:lnTo>
                    <a:pt x="11913" y="79586"/>
                  </a:lnTo>
                  <a:lnTo>
                    <a:pt x="26578" y="89804"/>
                  </a:lnTo>
                  <a:lnTo>
                    <a:pt x="42714" y="94720"/>
                  </a:lnTo>
                  <a:lnTo>
                    <a:pt x="59339" y="96561"/>
                  </a:lnTo>
                  <a:lnTo>
                    <a:pt x="75843" y="94716"/>
                  </a:lnTo>
                  <a:lnTo>
                    <a:pt x="91615" y="88572"/>
                  </a:lnTo>
                  <a:lnTo>
                    <a:pt x="105143" y="76919"/>
                  </a:lnTo>
                  <a:lnTo>
                    <a:pt x="112943" y="61393"/>
                  </a:lnTo>
                  <a:lnTo>
                    <a:pt x="114358" y="44026"/>
                  </a:lnTo>
                  <a:lnTo>
                    <a:pt x="108734" y="26850"/>
                  </a:lnTo>
                  <a:lnTo>
                    <a:pt x="85990" y="6487"/>
                  </a:lnTo>
                  <a:lnTo>
                    <a:pt x="54816" y="0"/>
                  </a:lnTo>
                  <a:close/>
                </a:path>
              </a:pathLst>
            </a:custGeom>
            <a:solidFill>
              <a:srgbClr val="D3DB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9" name="object 2759" descr=""/>
            <p:cNvSpPr/>
            <p:nvPr/>
          </p:nvSpPr>
          <p:spPr>
            <a:xfrm>
              <a:off x="2589499" y="5453394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0" name="object 2760" descr=""/>
            <p:cNvSpPr/>
            <p:nvPr/>
          </p:nvSpPr>
          <p:spPr>
            <a:xfrm>
              <a:off x="2590148" y="5449222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1" name="object 2761" descr=""/>
            <p:cNvSpPr/>
            <p:nvPr/>
          </p:nvSpPr>
          <p:spPr>
            <a:xfrm>
              <a:off x="2591280" y="5450163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2" name="object 2762" descr=""/>
            <p:cNvSpPr/>
            <p:nvPr/>
          </p:nvSpPr>
          <p:spPr>
            <a:xfrm>
              <a:off x="2597561" y="545315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3" name="object 2763" descr=""/>
            <p:cNvSpPr/>
            <p:nvPr/>
          </p:nvSpPr>
          <p:spPr>
            <a:xfrm>
              <a:off x="2591854" y="5449911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3276" y="1612"/>
                  </a:lnTo>
                  <a:lnTo>
                    <a:pt x="2197" y="1168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75"/>
                  </a:moveTo>
                  <a:lnTo>
                    <a:pt x="11887" y="8255"/>
                  </a:lnTo>
                  <a:lnTo>
                    <a:pt x="11823" y="7759"/>
                  </a:lnTo>
                  <a:lnTo>
                    <a:pt x="11137" y="7404"/>
                  </a:lnTo>
                  <a:lnTo>
                    <a:pt x="10706" y="7327"/>
                  </a:lnTo>
                  <a:lnTo>
                    <a:pt x="9740" y="7137"/>
                  </a:lnTo>
                  <a:lnTo>
                    <a:pt x="8661" y="7594"/>
                  </a:lnTo>
                  <a:lnTo>
                    <a:pt x="8267" y="8712"/>
                  </a:lnTo>
                  <a:lnTo>
                    <a:pt x="9220" y="8674"/>
                  </a:lnTo>
                  <a:lnTo>
                    <a:pt x="9309" y="8445"/>
                  </a:lnTo>
                  <a:lnTo>
                    <a:pt x="9525" y="7848"/>
                  </a:lnTo>
                  <a:lnTo>
                    <a:pt x="10388" y="7454"/>
                  </a:lnTo>
                  <a:lnTo>
                    <a:pt x="10744" y="8204"/>
                  </a:lnTo>
                  <a:lnTo>
                    <a:pt x="10985" y="8737"/>
                  </a:lnTo>
                  <a:lnTo>
                    <a:pt x="10591" y="8978"/>
                  </a:lnTo>
                  <a:lnTo>
                    <a:pt x="9956" y="9347"/>
                  </a:lnTo>
                  <a:lnTo>
                    <a:pt x="10845" y="9347"/>
                  </a:lnTo>
                  <a:lnTo>
                    <a:pt x="11404" y="9029"/>
                  </a:lnTo>
                  <a:lnTo>
                    <a:pt x="11938" y="8775"/>
                  </a:lnTo>
                  <a:close/>
                </a:path>
                <a:path w="17780" h="9525">
                  <a:moveTo>
                    <a:pt x="14338" y="1206"/>
                  </a:moveTo>
                  <a:lnTo>
                    <a:pt x="12788" y="850"/>
                  </a:lnTo>
                  <a:lnTo>
                    <a:pt x="12242" y="723"/>
                  </a:lnTo>
                  <a:lnTo>
                    <a:pt x="11785" y="838"/>
                  </a:lnTo>
                  <a:lnTo>
                    <a:pt x="11417" y="1092"/>
                  </a:lnTo>
                  <a:lnTo>
                    <a:pt x="10744" y="0"/>
                  </a:lnTo>
                  <a:lnTo>
                    <a:pt x="8204" y="711"/>
                  </a:lnTo>
                  <a:lnTo>
                    <a:pt x="9029" y="2476"/>
                  </a:lnTo>
                  <a:lnTo>
                    <a:pt x="9969" y="2184"/>
                  </a:lnTo>
                  <a:lnTo>
                    <a:pt x="9740" y="1676"/>
                  </a:lnTo>
                  <a:lnTo>
                    <a:pt x="9613" y="1549"/>
                  </a:lnTo>
                  <a:lnTo>
                    <a:pt x="10617" y="1257"/>
                  </a:lnTo>
                  <a:lnTo>
                    <a:pt x="10579" y="1422"/>
                  </a:lnTo>
                  <a:lnTo>
                    <a:pt x="10579" y="1905"/>
                  </a:lnTo>
                  <a:lnTo>
                    <a:pt x="10477" y="2235"/>
                  </a:lnTo>
                  <a:lnTo>
                    <a:pt x="10337" y="2578"/>
                  </a:lnTo>
                  <a:lnTo>
                    <a:pt x="10121" y="3263"/>
                  </a:lnTo>
                  <a:lnTo>
                    <a:pt x="11112" y="3200"/>
                  </a:lnTo>
                  <a:lnTo>
                    <a:pt x="11328" y="2514"/>
                  </a:lnTo>
                  <a:lnTo>
                    <a:pt x="11747" y="901"/>
                  </a:lnTo>
                  <a:lnTo>
                    <a:pt x="12560" y="1574"/>
                  </a:lnTo>
                  <a:lnTo>
                    <a:pt x="12687" y="2400"/>
                  </a:lnTo>
                  <a:lnTo>
                    <a:pt x="12560" y="2768"/>
                  </a:lnTo>
                  <a:lnTo>
                    <a:pt x="12331" y="3073"/>
                  </a:lnTo>
                  <a:lnTo>
                    <a:pt x="12001" y="3289"/>
                  </a:lnTo>
                  <a:lnTo>
                    <a:pt x="11569" y="3644"/>
                  </a:lnTo>
                  <a:lnTo>
                    <a:pt x="12522" y="3708"/>
                  </a:lnTo>
                  <a:lnTo>
                    <a:pt x="13601" y="2844"/>
                  </a:lnTo>
                  <a:lnTo>
                    <a:pt x="14338" y="1206"/>
                  </a:lnTo>
                  <a:close/>
                </a:path>
                <a:path w="17780" h="9525">
                  <a:moveTo>
                    <a:pt x="17297" y="2603"/>
                  </a:moveTo>
                  <a:lnTo>
                    <a:pt x="14198" y="3136"/>
                  </a:lnTo>
                  <a:lnTo>
                    <a:pt x="14566" y="4699"/>
                  </a:lnTo>
                  <a:lnTo>
                    <a:pt x="13449" y="5029"/>
                  </a:lnTo>
                  <a:lnTo>
                    <a:pt x="13335" y="6337"/>
                  </a:lnTo>
                  <a:lnTo>
                    <a:pt x="13563" y="7429"/>
                  </a:lnTo>
                  <a:lnTo>
                    <a:pt x="13627" y="7772"/>
                  </a:lnTo>
                  <a:lnTo>
                    <a:pt x="14630" y="7594"/>
                  </a:lnTo>
                  <a:lnTo>
                    <a:pt x="14465" y="6781"/>
                  </a:lnTo>
                  <a:lnTo>
                    <a:pt x="14147" y="5613"/>
                  </a:lnTo>
                  <a:lnTo>
                    <a:pt x="14706" y="5283"/>
                  </a:lnTo>
                  <a:lnTo>
                    <a:pt x="15265" y="5372"/>
                  </a:lnTo>
                  <a:lnTo>
                    <a:pt x="15532" y="5651"/>
                  </a:lnTo>
                  <a:lnTo>
                    <a:pt x="15481" y="6426"/>
                  </a:lnTo>
                  <a:lnTo>
                    <a:pt x="15405" y="6718"/>
                  </a:lnTo>
                  <a:lnTo>
                    <a:pt x="15265" y="6997"/>
                  </a:lnTo>
                  <a:lnTo>
                    <a:pt x="15138" y="7315"/>
                  </a:lnTo>
                  <a:lnTo>
                    <a:pt x="16129" y="7277"/>
                  </a:lnTo>
                  <a:lnTo>
                    <a:pt x="16624" y="6057"/>
                  </a:lnTo>
                  <a:lnTo>
                    <a:pt x="16459" y="4965"/>
                  </a:lnTo>
                  <a:lnTo>
                    <a:pt x="15570" y="4686"/>
                  </a:lnTo>
                  <a:lnTo>
                    <a:pt x="15367" y="4241"/>
                  </a:lnTo>
                  <a:lnTo>
                    <a:pt x="15824" y="4114"/>
                  </a:lnTo>
                  <a:lnTo>
                    <a:pt x="16319" y="3975"/>
                  </a:lnTo>
                  <a:lnTo>
                    <a:pt x="16281" y="4140"/>
                  </a:lnTo>
                  <a:lnTo>
                    <a:pt x="16268" y="4737"/>
                  </a:lnTo>
                  <a:lnTo>
                    <a:pt x="17272" y="4673"/>
                  </a:lnTo>
                  <a:lnTo>
                    <a:pt x="17297" y="2603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4" name="object 2764" descr=""/>
            <p:cNvSpPr/>
            <p:nvPr/>
          </p:nvSpPr>
          <p:spPr>
            <a:xfrm>
              <a:off x="2568085" y="5460842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5" name="object 2765" descr=""/>
            <p:cNvSpPr/>
            <p:nvPr/>
          </p:nvSpPr>
          <p:spPr>
            <a:xfrm>
              <a:off x="2568735" y="5456669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6" name="object 2766" descr=""/>
            <p:cNvSpPr/>
            <p:nvPr/>
          </p:nvSpPr>
          <p:spPr>
            <a:xfrm>
              <a:off x="2569866" y="5457610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56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7" name="object 2767" descr=""/>
            <p:cNvSpPr/>
            <p:nvPr/>
          </p:nvSpPr>
          <p:spPr>
            <a:xfrm>
              <a:off x="2576146" y="546060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8" name="object 2768" descr=""/>
            <p:cNvSpPr/>
            <p:nvPr/>
          </p:nvSpPr>
          <p:spPr>
            <a:xfrm>
              <a:off x="2570441" y="5457353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62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38" y="1206"/>
                  </a:moveTo>
                  <a:lnTo>
                    <a:pt x="12788" y="850"/>
                  </a:lnTo>
                  <a:lnTo>
                    <a:pt x="12242" y="723"/>
                  </a:lnTo>
                  <a:lnTo>
                    <a:pt x="11785" y="838"/>
                  </a:lnTo>
                  <a:lnTo>
                    <a:pt x="11417" y="1092"/>
                  </a:lnTo>
                  <a:lnTo>
                    <a:pt x="10744" y="0"/>
                  </a:lnTo>
                  <a:lnTo>
                    <a:pt x="8204" y="711"/>
                  </a:lnTo>
                  <a:lnTo>
                    <a:pt x="9029" y="2476"/>
                  </a:lnTo>
                  <a:lnTo>
                    <a:pt x="9969" y="2184"/>
                  </a:lnTo>
                  <a:lnTo>
                    <a:pt x="9740" y="1676"/>
                  </a:lnTo>
                  <a:lnTo>
                    <a:pt x="9613" y="1549"/>
                  </a:lnTo>
                  <a:lnTo>
                    <a:pt x="10617" y="1257"/>
                  </a:lnTo>
                  <a:lnTo>
                    <a:pt x="10579" y="1422"/>
                  </a:lnTo>
                  <a:lnTo>
                    <a:pt x="10579" y="1905"/>
                  </a:lnTo>
                  <a:lnTo>
                    <a:pt x="10477" y="2235"/>
                  </a:lnTo>
                  <a:lnTo>
                    <a:pt x="10337" y="2578"/>
                  </a:lnTo>
                  <a:lnTo>
                    <a:pt x="10121" y="3263"/>
                  </a:lnTo>
                  <a:lnTo>
                    <a:pt x="11112" y="3200"/>
                  </a:lnTo>
                  <a:lnTo>
                    <a:pt x="11328" y="2514"/>
                  </a:lnTo>
                  <a:lnTo>
                    <a:pt x="11747" y="901"/>
                  </a:lnTo>
                  <a:lnTo>
                    <a:pt x="12560" y="1574"/>
                  </a:lnTo>
                  <a:lnTo>
                    <a:pt x="12687" y="2400"/>
                  </a:lnTo>
                  <a:lnTo>
                    <a:pt x="12560" y="2768"/>
                  </a:lnTo>
                  <a:lnTo>
                    <a:pt x="12331" y="3073"/>
                  </a:lnTo>
                  <a:lnTo>
                    <a:pt x="12001" y="3289"/>
                  </a:lnTo>
                  <a:lnTo>
                    <a:pt x="11569" y="3644"/>
                  </a:lnTo>
                  <a:lnTo>
                    <a:pt x="12522" y="3708"/>
                  </a:lnTo>
                  <a:lnTo>
                    <a:pt x="13601" y="2844"/>
                  </a:lnTo>
                  <a:lnTo>
                    <a:pt x="14338" y="1206"/>
                  </a:lnTo>
                  <a:close/>
                </a:path>
                <a:path w="17780" h="9525">
                  <a:moveTo>
                    <a:pt x="17297" y="2616"/>
                  </a:moveTo>
                  <a:lnTo>
                    <a:pt x="14198" y="3149"/>
                  </a:lnTo>
                  <a:lnTo>
                    <a:pt x="14566" y="4711"/>
                  </a:lnTo>
                  <a:lnTo>
                    <a:pt x="13449" y="5041"/>
                  </a:lnTo>
                  <a:lnTo>
                    <a:pt x="13335" y="6350"/>
                  </a:lnTo>
                  <a:lnTo>
                    <a:pt x="13563" y="7442"/>
                  </a:lnTo>
                  <a:lnTo>
                    <a:pt x="13627" y="7785"/>
                  </a:lnTo>
                  <a:lnTo>
                    <a:pt x="14630" y="7607"/>
                  </a:lnTo>
                  <a:lnTo>
                    <a:pt x="14465" y="6794"/>
                  </a:lnTo>
                  <a:lnTo>
                    <a:pt x="14147" y="5626"/>
                  </a:lnTo>
                  <a:lnTo>
                    <a:pt x="14706" y="5295"/>
                  </a:lnTo>
                  <a:lnTo>
                    <a:pt x="15265" y="5384"/>
                  </a:lnTo>
                  <a:lnTo>
                    <a:pt x="15532" y="5664"/>
                  </a:lnTo>
                  <a:lnTo>
                    <a:pt x="15481" y="6438"/>
                  </a:lnTo>
                  <a:lnTo>
                    <a:pt x="15405" y="6731"/>
                  </a:lnTo>
                  <a:lnTo>
                    <a:pt x="15265" y="7010"/>
                  </a:lnTo>
                  <a:lnTo>
                    <a:pt x="15138" y="7327"/>
                  </a:lnTo>
                  <a:lnTo>
                    <a:pt x="16129" y="7289"/>
                  </a:lnTo>
                  <a:lnTo>
                    <a:pt x="16624" y="6070"/>
                  </a:lnTo>
                  <a:lnTo>
                    <a:pt x="16459" y="4978"/>
                  </a:lnTo>
                  <a:lnTo>
                    <a:pt x="15570" y="4699"/>
                  </a:lnTo>
                  <a:lnTo>
                    <a:pt x="15367" y="4254"/>
                  </a:lnTo>
                  <a:lnTo>
                    <a:pt x="15824" y="4127"/>
                  </a:lnTo>
                  <a:lnTo>
                    <a:pt x="16319" y="3987"/>
                  </a:lnTo>
                  <a:lnTo>
                    <a:pt x="16281" y="4152"/>
                  </a:lnTo>
                  <a:lnTo>
                    <a:pt x="16268" y="4749"/>
                  </a:lnTo>
                  <a:lnTo>
                    <a:pt x="17272" y="4686"/>
                  </a:lnTo>
                  <a:lnTo>
                    <a:pt x="17297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9" name="object 2769" descr=""/>
            <p:cNvSpPr/>
            <p:nvPr/>
          </p:nvSpPr>
          <p:spPr>
            <a:xfrm>
              <a:off x="2676056" y="5442981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0" name="object 2770" descr=""/>
            <p:cNvSpPr/>
            <p:nvPr/>
          </p:nvSpPr>
          <p:spPr>
            <a:xfrm>
              <a:off x="2676706" y="5438808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1" name="object 2771" descr=""/>
            <p:cNvSpPr/>
            <p:nvPr/>
          </p:nvSpPr>
          <p:spPr>
            <a:xfrm>
              <a:off x="2677838" y="5439748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83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2" name="object 2772" descr=""/>
            <p:cNvSpPr/>
            <p:nvPr/>
          </p:nvSpPr>
          <p:spPr>
            <a:xfrm>
              <a:off x="2684119" y="544274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3" name="object 2773" descr=""/>
            <p:cNvSpPr/>
            <p:nvPr/>
          </p:nvSpPr>
          <p:spPr>
            <a:xfrm>
              <a:off x="2678417" y="5439497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75"/>
                  </a:moveTo>
                  <a:lnTo>
                    <a:pt x="11887" y="8255"/>
                  </a:lnTo>
                  <a:lnTo>
                    <a:pt x="11823" y="7759"/>
                  </a:lnTo>
                  <a:lnTo>
                    <a:pt x="11137" y="7404"/>
                  </a:lnTo>
                  <a:lnTo>
                    <a:pt x="10706" y="7327"/>
                  </a:lnTo>
                  <a:lnTo>
                    <a:pt x="9740" y="7150"/>
                  </a:lnTo>
                  <a:lnTo>
                    <a:pt x="8661" y="7594"/>
                  </a:lnTo>
                  <a:lnTo>
                    <a:pt x="8267" y="8712"/>
                  </a:lnTo>
                  <a:lnTo>
                    <a:pt x="9220" y="8674"/>
                  </a:lnTo>
                  <a:lnTo>
                    <a:pt x="9309" y="8445"/>
                  </a:lnTo>
                  <a:lnTo>
                    <a:pt x="9525" y="7848"/>
                  </a:lnTo>
                  <a:lnTo>
                    <a:pt x="10388" y="7454"/>
                  </a:lnTo>
                  <a:lnTo>
                    <a:pt x="10744" y="8204"/>
                  </a:lnTo>
                  <a:lnTo>
                    <a:pt x="10985" y="8737"/>
                  </a:lnTo>
                  <a:lnTo>
                    <a:pt x="10591" y="8978"/>
                  </a:lnTo>
                  <a:lnTo>
                    <a:pt x="9956" y="9347"/>
                  </a:lnTo>
                  <a:lnTo>
                    <a:pt x="10845" y="9347"/>
                  </a:lnTo>
                  <a:lnTo>
                    <a:pt x="11404" y="9029"/>
                  </a:lnTo>
                  <a:lnTo>
                    <a:pt x="11938" y="8775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63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97" y="2603"/>
                  </a:moveTo>
                  <a:lnTo>
                    <a:pt x="14198" y="3136"/>
                  </a:lnTo>
                  <a:lnTo>
                    <a:pt x="14566" y="4699"/>
                  </a:lnTo>
                  <a:lnTo>
                    <a:pt x="13449" y="5029"/>
                  </a:lnTo>
                  <a:lnTo>
                    <a:pt x="13335" y="6337"/>
                  </a:lnTo>
                  <a:lnTo>
                    <a:pt x="13563" y="7429"/>
                  </a:lnTo>
                  <a:lnTo>
                    <a:pt x="13627" y="7772"/>
                  </a:lnTo>
                  <a:lnTo>
                    <a:pt x="14630" y="7594"/>
                  </a:lnTo>
                  <a:lnTo>
                    <a:pt x="14465" y="6781"/>
                  </a:lnTo>
                  <a:lnTo>
                    <a:pt x="14147" y="5613"/>
                  </a:lnTo>
                  <a:lnTo>
                    <a:pt x="14706" y="5283"/>
                  </a:lnTo>
                  <a:lnTo>
                    <a:pt x="15265" y="5372"/>
                  </a:lnTo>
                  <a:lnTo>
                    <a:pt x="15532" y="5651"/>
                  </a:lnTo>
                  <a:lnTo>
                    <a:pt x="15481" y="6426"/>
                  </a:lnTo>
                  <a:lnTo>
                    <a:pt x="15405" y="6718"/>
                  </a:lnTo>
                  <a:lnTo>
                    <a:pt x="15265" y="6997"/>
                  </a:lnTo>
                  <a:lnTo>
                    <a:pt x="15138" y="7315"/>
                  </a:lnTo>
                  <a:lnTo>
                    <a:pt x="16129" y="7277"/>
                  </a:lnTo>
                  <a:lnTo>
                    <a:pt x="16624" y="6057"/>
                  </a:lnTo>
                  <a:lnTo>
                    <a:pt x="16471" y="4965"/>
                  </a:lnTo>
                  <a:lnTo>
                    <a:pt x="15570" y="4686"/>
                  </a:lnTo>
                  <a:lnTo>
                    <a:pt x="15367" y="4241"/>
                  </a:lnTo>
                  <a:lnTo>
                    <a:pt x="15824" y="4114"/>
                  </a:lnTo>
                  <a:lnTo>
                    <a:pt x="16319" y="3975"/>
                  </a:lnTo>
                  <a:lnTo>
                    <a:pt x="16281" y="4140"/>
                  </a:lnTo>
                  <a:lnTo>
                    <a:pt x="16281" y="4597"/>
                  </a:lnTo>
                  <a:lnTo>
                    <a:pt x="16268" y="4737"/>
                  </a:lnTo>
                  <a:lnTo>
                    <a:pt x="17272" y="4673"/>
                  </a:lnTo>
                  <a:lnTo>
                    <a:pt x="17297" y="2603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4" name="object 2774" descr=""/>
            <p:cNvSpPr/>
            <p:nvPr/>
          </p:nvSpPr>
          <p:spPr>
            <a:xfrm>
              <a:off x="2654773" y="5449315"/>
              <a:ext cx="22860" cy="32384"/>
            </a:xfrm>
            <a:custGeom>
              <a:avLst/>
              <a:gdLst/>
              <a:ahLst/>
              <a:cxnLst/>
              <a:rect l="l" t="t" r="r" b="b"/>
              <a:pathLst>
                <a:path w="22860" h="32385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14"/>
                  </a:lnTo>
                  <a:lnTo>
                    <a:pt x="12742" y="31826"/>
                  </a:lnTo>
                  <a:lnTo>
                    <a:pt x="16298" y="30848"/>
                  </a:lnTo>
                  <a:lnTo>
                    <a:pt x="18230" y="27152"/>
                  </a:lnTo>
                  <a:lnTo>
                    <a:pt x="20061" y="19170"/>
                  </a:lnTo>
                  <a:lnTo>
                    <a:pt x="21620" y="10017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5" name="object 2775" descr=""/>
            <p:cNvSpPr/>
            <p:nvPr/>
          </p:nvSpPr>
          <p:spPr>
            <a:xfrm>
              <a:off x="2655423" y="5445141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6" name="object 2776" descr=""/>
            <p:cNvSpPr/>
            <p:nvPr/>
          </p:nvSpPr>
          <p:spPr>
            <a:xfrm>
              <a:off x="2656554" y="5446082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7" name="object 2777" descr=""/>
            <p:cNvSpPr/>
            <p:nvPr/>
          </p:nvSpPr>
          <p:spPr>
            <a:xfrm>
              <a:off x="2662835" y="544907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8" name="object 2778" descr=""/>
            <p:cNvSpPr/>
            <p:nvPr/>
          </p:nvSpPr>
          <p:spPr>
            <a:xfrm>
              <a:off x="2657132" y="5445822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3276" y="1612"/>
                  </a:lnTo>
                  <a:lnTo>
                    <a:pt x="2197" y="1168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5613" y="3124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50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97" y="2616"/>
                  </a:moveTo>
                  <a:lnTo>
                    <a:pt x="14198" y="3149"/>
                  </a:lnTo>
                  <a:lnTo>
                    <a:pt x="14566" y="4711"/>
                  </a:lnTo>
                  <a:lnTo>
                    <a:pt x="13449" y="5041"/>
                  </a:lnTo>
                  <a:lnTo>
                    <a:pt x="13335" y="6350"/>
                  </a:lnTo>
                  <a:lnTo>
                    <a:pt x="13563" y="7442"/>
                  </a:lnTo>
                  <a:lnTo>
                    <a:pt x="13627" y="7785"/>
                  </a:lnTo>
                  <a:lnTo>
                    <a:pt x="14630" y="7607"/>
                  </a:lnTo>
                  <a:lnTo>
                    <a:pt x="14465" y="6794"/>
                  </a:lnTo>
                  <a:lnTo>
                    <a:pt x="14147" y="5626"/>
                  </a:lnTo>
                  <a:lnTo>
                    <a:pt x="14706" y="5295"/>
                  </a:lnTo>
                  <a:lnTo>
                    <a:pt x="15265" y="5384"/>
                  </a:lnTo>
                  <a:lnTo>
                    <a:pt x="15532" y="5664"/>
                  </a:lnTo>
                  <a:lnTo>
                    <a:pt x="15481" y="6438"/>
                  </a:lnTo>
                  <a:lnTo>
                    <a:pt x="15405" y="6731"/>
                  </a:lnTo>
                  <a:lnTo>
                    <a:pt x="15265" y="7010"/>
                  </a:lnTo>
                  <a:lnTo>
                    <a:pt x="15138" y="7327"/>
                  </a:lnTo>
                  <a:lnTo>
                    <a:pt x="16129" y="7289"/>
                  </a:lnTo>
                  <a:lnTo>
                    <a:pt x="16624" y="6070"/>
                  </a:lnTo>
                  <a:lnTo>
                    <a:pt x="16459" y="4978"/>
                  </a:lnTo>
                  <a:lnTo>
                    <a:pt x="15570" y="4699"/>
                  </a:lnTo>
                  <a:lnTo>
                    <a:pt x="15367" y="4254"/>
                  </a:lnTo>
                  <a:lnTo>
                    <a:pt x="15824" y="4127"/>
                  </a:lnTo>
                  <a:lnTo>
                    <a:pt x="16319" y="3987"/>
                  </a:lnTo>
                  <a:lnTo>
                    <a:pt x="16281" y="4152"/>
                  </a:lnTo>
                  <a:lnTo>
                    <a:pt x="16268" y="4749"/>
                  </a:lnTo>
                  <a:lnTo>
                    <a:pt x="17272" y="4686"/>
                  </a:lnTo>
                  <a:lnTo>
                    <a:pt x="17297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9" name="object 2779" descr=""/>
            <p:cNvSpPr/>
            <p:nvPr/>
          </p:nvSpPr>
          <p:spPr>
            <a:xfrm>
              <a:off x="2598489" y="5470788"/>
              <a:ext cx="78105" cy="44450"/>
            </a:xfrm>
            <a:custGeom>
              <a:avLst/>
              <a:gdLst/>
              <a:ahLst/>
              <a:cxnLst/>
              <a:rect l="l" t="t" r="r" b="b"/>
              <a:pathLst>
                <a:path w="78105" h="44450">
                  <a:moveTo>
                    <a:pt x="77508" y="0"/>
                  </a:moveTo>
                  <a:lnTo>
                    <a:pt x="1320" y="4787"/>
                  </a:lnTo>
                  <a:lnTo>
                    <a:pt x="0" y="16725"/>
                  </a:lnTo>
                  <a:lnTo>
                    <a:pt x="88" y="22313"/>
                  </a:lnTo>
                  <a:lnTo>
                    <a:pt x="6372" y="25675"/>
                  </a:lnTo>
                  <a:lnTo>
                    <a:pt x="34121" y="40032"/>
                  </a:lnTo>
                  <a:lnTo>
                    <a:pt x="40576" y="43243"/>
                  </a:lnTo>
                  <a:lnTo>
                    <a:pt x="42392" y="43916"/>
                  </a:lnTo>
                  <a:lnTo>
                    <a:pt x="44399" y="42367"/>
                  </a:lnTo>
                  <a:lnTo>
                    <a:pt x="67012" y="24286"/>
                  </a:lnTo>
                  <a:lnTo>
                    <a:pt x="73329" y="19329"/>
                  </a:lnTo>
                  <a:lnTo>
                    <a:pt x="73761" y="19011"/>
                  </a:lnTo>
                  <a:lnTo>
                    <a:pt x="74066" y="18541"/>
                  </a:lnTo>
                  <a:lnTo>
                    <a:pt x="74180" y="18021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0" name="object 2780" descr=""/>
            <p:cNvSpPr/>
            <p:nvPr/>
          </p:nvSpPr>
          <p:spPr>
            <a:xfrm>
              <a:off x="2602167" y="5452118"/>
              <a:ext cx="71755" cy="42545"/>
            </a:xfrm>
            <a:custGeom>
              <a:avLst/>
              <a:gdLst/>
              <a:ahLst/>
              <a:cxnLst/>
              <a:rect l="l" t="t" r="r" b="b"/>
              <a:pathLst>
                <a:path w="71755" h="42545">
                  <a:moveTo>
                    <a:pt x="33769" y="0"/>
                  </a:moveTo>
                  <a:lnTo>
                    <a:pt x="0" y="22859"/>
                  </a:lnTo>
                  <a:lnTo>
                    <a:pt x="3745" y="25130"/>
                  </a:lnTo>
                  <a:lnTo>
                    <a:pt x="9155" y="27927"/>
                  </a:lnTo>
                  <a:lnTo>
                    <a:pt x="39941" y="42443"/>
                  </a:lnTo>
                  <a:lnTo>
                    <a:pt x="71310" y="18897"/>
                  </a:lnTo>
                  <a:lnTo>
                    <a:pt x="33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1" name="object 2781" descr=""/>
            <p:cNvSpPr/>
            <p:nvPr/>
          </p:nvSpPr>
          <p:spPr>
            <a:xfrm>
              <a:off x="2599989" y="5450869"/>
              <a:ext cx="76200" cy="46355"/>
            </a:xfrm>
            <a:custGeom>
              <a:avLst/>
              <a:gdLst/>
              <a:ahLst/>
              <a:cxnLst/>
              <a:rect l="l" t="t" r="r" b="b"/>
              <a:pathLst>
                <a:path w="76200" h="46354">
                  <a:moveTo>
                    <a:pt x="36039" y="0"/>
                  </a:moveTo>
                  <a:lnTo>
                    <a:pt x="0" y="24117"/>
                  </a:lnTo>
                  <a:lnTo>
                    <a:pt x="3" y="24853"/>
                  </a:lnTo>
                  <a:lnTo>
                    <a:pt x="113" y="25260"/>
                  </a:lnTo>
                  <a:lnTo>
                    <a:pt x="42833" y="45745"/>
                  </a:lnTo>
                  <a:lnTo>
                    <a:pt x="43595" y="45656"/>
                  </a:lnTo>
                  <a:lnTo>
                    <a:pt x="46123" y="43687"/>
                  </a:lnTo>
                  <a:lnTo>
                    <a:pt x="42122" y="43687"/>
                  </a:lnTo>
                  <a:lnTo>
                    <a:pt x="38464" y="41973"/>
                  </a:lnTo>
                  <a:lnTo>
                    <a:pt x="39258" y="41287"/>
                  </a:lnTo>
                  <a:lnTo>
                    <a:pt x="36991" y="41287"/>
                  </a:lnTo>
                  <a:lnTo>
                    <a:pt x="33676" y="39712"/>
                  </a:lnTo>
                  <a:lnTo>
                    <a:pt x="34263" y="39039"/>
                  </a:lnTo>
                  <a:lnTo>
                    <a:pt x="32241" y="39039"/>
                  </a:lnTo>
                  <a:lnTo>
                    <a:pt x="27072" y="36575"/>
                  </a:lnTo>
                  <a:lnTo>
                    <a:pt x="27591" y="35585"/>
                  </a:lnTo>
                  <a:lnTo>
                    <a:pt x="25002" y="35585"/>
                  </a:lnTo>
                  <a:lnTo>
                    <a:pt x="23097" y="34670"/>
                  </a:lnTo>
                  <a:lnTo>
                    <a:pt x="23603" y="33883"/>
                  </a:lnTo>
                  <a:lnTo>
                    <a:pt x="21459" y="33883"/>
                  </a:lnTo>
                  <a:lnTo>
                    <a:pt x="16559" y="31508"/>
                  </a:lnTo>
                  <a:lnTo>
                    <a:pt x="16660" y="31178"/>
                  </a:lnTo>
                  <a:lnTo>
                    <a:pt x="16950" y="30708"/>
                  </a:lnTo>
                  <a:lnTo>
                    <a:pt x="14944" y="30708"/>
                  </a:lnTo>
                  <a:lnTo>
                    <a:pt x="12036" y="29286"/>
                  </a:lnTo>
                  <a:lnTo>
                    <a:pt x="10702" y="28613"/>
                  </a:lnTo>
                  <a:lnTo>
                    <a:pt x="11161" y="27774"/>
                  </a:lnTo>
                  <a:lnTo>
                    <a:pt x="9026" y="27774"/>
                  </a:lnTo>
                  <a:lnTo>
                    <a:pt x="5779" y="26136"/>
                  </a:lnTo>
                  <a:lnTo>
                    <a:pt x="3361" y="24853"/>
                  </a:lnTo>
                  <a:lnTo>
                    <a:pt x="2180" y="24117"/>
                  </a:lnTo>
                  <a:lnTo>
                    <a:pt x="7375" y="20599"/>
                  </a:lnTo>
                  <a:lnTo>
                    <a:pt x="10040" y="20599"/>
                  </a:lnTo>
                  <a:lnTo>
                    <a:pt x="8797" y="19634"/>
                  </a:lnTo>
                  <a:lnTo>
                    <a:pt x="11820" y="17589"/>
                  </a:lnTo>
                  <a:lnTo>
                    <a:pt x="14248" y="17589"/>
                  </a:lnTo>
                  <a:lnTo>
                    <a:pt x="13069" y="16852"/>
                  </a:lnTo>
                  <a:lnTo>
                    <a:pt x="17014" y="14071"/>
                  </a:lnTo>
                  <a:lnTo>
                    <a:pt x="20284" y="14071"/>
                  </a:lnTo>
                  <a:lnTo>
                    <a:pt x="18652" y="12953"/>
                  </a:lnTo>
                  <a:lnTo>
                    <a:pt x="21446" y="11061"/>
                  </a:lnTo>
                  <a:lnTo>
                    <a:pt x="23929" y="11061"/>
                  </a:lnTo>
                  <a:lnTo>
                    <a:pt x="22894" y="10083"/>
                  </a:lnTo>
                  <a:lnTo>
                    <a:pt x="25320" y="8432"/>
                  </a:lnTo>
                  <a:lnTo>
                    <a:pt x="28250" y="8432"/>
                  </a:lnTo>
                  <a:lnTo>
                    <a:pt x="26831" y="7416"/>
                  </a:lnTo>
                  <a:lnTo>
                    <a:pt x="29320" y="5740"/>
                  </a:lnTo>
                  <a:lnTo>
                    <a:pt x="31746" y="5740"/>
                  </a:lnTo>
                  <a:lnTo>
                    <a:pt x="30552" y="4902"/>
                  </a:lnTo>
                  <a:lnTo>
                    <a:pt x="35937" y="1244"/>
                  </a:lnTo>
                  <a:lnTo>
                    <a:pt x="38585" y="1244"/>
                  </a:lnTo>
                  <a:lnTo>
                    <a:pt x="36039" y="0"/>
                  </a:lnTo>
                  <a:close/>
                </a:path>
                <a:path w="76200" h="46354">
                  <a:moveTo>
                    <a:pt x="45933" y="40119"/>
                  </a:moveTo>
                  <a:lnTo>
                    <a:pt x="43024" y="40119"/>
                  </a:lnTo>
                  <a:lnTo>
                    <a:pt x="45170" y="41401"/>
                  </a:lnTo>
                  <a:lnTo>
                    <a:pt x="42122" y="43687"/>
                  </a:lnTo>
                  <a:lnTo>
                    <a:pt x="46123" y="43687"/>
                  </a:lnTo>
                  <a:lnTo>
                    <a:pt x="50315" y="40424"/>
                  </a:lnTo>
                  <a:lnTo>
                    <a:pt x="46465" y="40424"/>
                  </a:lnTo>
                  <a:lnTo>
                    <a:pt x="45933" y="40119"/>
                  </a:lnTo>
                  <a:close/>
                </a:path>
                <a:path w="76200" h="46354">
                  <a:moveTo>
                    <a:pt x="43493" y="38722"/>
                  </a:moveTo>
                  <a:lnTo>
                    <a:pt x="39683" y="39065"/>
                  </a:lnTo>
                  <a:lnTo>
                    <a:pt x="36991" y="41287"/>
                  </a:lnTo>
                  <a:lnTo>
                    <a:pt x="39258" y="41287"/>
                  </a:lnTo>
                  <a:lnTo>
                    <a:pt x="40420" y="40284"/>
                  </a:lnTo>
                  <a:lnTo>
                    <a:pt x="43024" y="40119"/>
                  </a:lnTo>
                  <a:lnTo>
                    <a:pt x="45933" y="40119"/>
                  </a:lnTo>
                  <a:lnTo>
                    <a:pt x="43493" y="38722"/>
                  </a:lnTo>
                  <a:close/>
                </a:path>
                <a:path w="76200" h="46354">
                  <a:moveTo>
                    <a:pt x="46372" y="34823"/>
                  </a:moveTo>
                  <a:lnTo>
                    <a:pt x="44281" y="34823"/>
                  </a:lnTo>
                  <a:lnTo>
                    <a:pt x="48726" y="38734"/>
                  </a:lnTo>
                  <a:lnTo>
                    <a:pt x="46465" y="40424"/>
                  </a:lnTo>
                  <a:lnTo>
                    <a:pt x="50315" y="40424"/>
                  </a:lnTo>
                  <a:lnTo>
                    <a:pt x="53740" y="37757"/>
                  </a:lnTo>
                  <a:lnTo>
                    <a:pt x="50021" y="37757"/>
                  </a:lnTo>
                  <a:lnTo>
                    <a:pt x="46372" y="34823"/>
                  </a:lnTo>
                  <a:close/>
                </a:path>
                <a:path w="76200" h="46354">
                  <a:moveTo>
                    <a:pt x="44776" y="33540"/>
                  </a:moveTo>
                  <a:lnTo>
                    <a:pt x="37004" y="34061"/>
                  </a:lnTo>
                  <a:lnTo>
                    <a:pt x="32241" y="39039"/>
                  </a:lnTo>
                  <a:lnTo>
                    <a:pt x="34263" y="39039"/>
                  </a:lnTo>
                  <a:lnTo>
                    <a:pt x="37753" y="35039"/>
                  </a:lnTo>
                  <a:lnTo>
                    <a:pt x="44281" y="34823"/>
                  </a:lnTo>
                  <a:lnTo>
                    <a:pt x="46372" y="34823"/>
                  </a:lnTo>
                  <a:lnTo>
                    <a:pt x="44776" y="33540"/>
                  </a:lnTo>
                  <a:close/>
                </a:path>
                <a:path w="76200" h="46354">
                  <a:moveTo>
                    <a:pt x="47027" y="31089"/>
                  </a:moveTo>
                  <a:lnTo>
                    <a:pt x="42008" y="31089"/>
                  </a:lnTo>
                  <a:lnTo>
                    <a:pt x="42973" y="31267"/>
                  </a:lnTo>
                  <a:lnTo>
                    <a:pt x="43900" y="31508"/>
                  </a:lnTo>
                  <a:lnTo>
                    <a:pt x="47557" y="32892"/>
                  </a:lnTo>
                  <a:lnTo>
                    <a:pt x="50047" y="34112"/>
                  </a:lnTo>
                  <a:lnTo>
                    <a:pt x="52079" y="36207"/>
                  </a:lnTo>
                  <a:lnTo>
                    <a:pt x="50021" y="37757"/>
                  </a:lnTo>
                  <a:lnTo>
                    <a:pt x="53740" y="37757"/>
                  </a:lnTo>
                  <a:lnTo>
                    <a:pt x="56887" y="35305"/>
                  </a:lnTo>
                  <a:lnTo>
                    <a:pt x="53285" y="35305"/>
                  </a:lnTo>
                  <a:lnTo>
                    <a:pt x="51177" y="33388"/>
                  </a:lnTo>
                  <a:lnTo>
                    <a:pt x="48916" y="31864"/>
                  </a:lnTo>
                  <a:lnTo>
                    <a:pt x="47027" y="31089"/>
                  </a:lnTo>
                  <a:close/>
                </a:path>
                <a:path w="76200" h="46354">
                  <a:moveTo>
                    <a:pt x="23929" y="11061"/>
                  </a:moveTo>
                  <a:lnTo>
                    <a:pt x="21446" y="11061"/>
                  </a:lnTo>
                  <a:lnTo>
                    <a:pt x="22881" y="12458"/>
                  </a:lnTo>
                  <a:lnTo>
                    <a:pt x="24418" y="13639"/>
                  </a:lnTo>
                  <a:lnTo>
                    <a:pt x="26069" y="14554"/>
                  </a:lnTo>
                  <a:lnTo>
                    <a:pt x="25688" y="14909"/>
                  </a:lnTo>
                  <a:lnTo>
                    <a:pt x="29117" y="30492"/>
                  </a:lnTo>
                  <a:lnTo>
                    <a:pt x="29607" y="31178"/>
                  </a:lnTo>
                  <a:lnTo>
                    <a:pt x="29752" y="31305"/>
                  </a:lnTo>
                  <a:lnTo>
                    <a:pt x="30031" y="31381"/>
                  </a:lnTo>
                  <a:lnTo>
                    <a:pt x="27999" y="32410"/>
                  </a:lnTo>
                  <a:lnTo>
                    <a:pt x="26262" y="33756"/>
                  </a:lnTo>
                  <a:lnTo>
                    <a:pt x="25002" y="35585"/>
                  </a:lnTo>
                  <a:lnTo>
                    <a:pt x="27591" y="35585"/>
                  </a:lnTo>
                  <a:lnTo>
                    <a:pt x="28469" y="33908"/>
                  </a:lnTo>
                  <a:lnTo>
                    <a:pt x="30997" y="32257"/>
                  </a:lnTo>
                  <a:lnTo>
                    <a:pt x="33880" y="31419"/>
                  </a:lnTo>
                  <a:lnTo>
                    <a:pt x="40179" y="31178"/>
                  </a:lnTo>
                  <a:lnTo>
                    <a:pt x="42008" y="31089"/>
                  </a:lnTo>
                  <a:lnTo>
                    <a:pt x="47027" y="31089"/>
                  </a:lnTo>
                  <a:lnTo>
                    <a:pt x="46376" y="30822"/>
                  </a:lnTo>
                  <a:lnTo>
                    <a:pt x="48573" y="30645"/>
                  </a:lnTo>
                  <a:lnTo>
                    <a:pt x="49310" y="30492"/>
                  </a:lnTo>
                  <a:lnTo>
                    <a:pt x="49640" y="30238"/>
                  </a:lnTo>
                  <a:lnTo>
                    <a:pt x="51246" y="30238"/>
                  </a:lnTo>
                  <a:lnTo>
                    <a:pt x="50085" y="28244"/>
                  </a:lnTo>
                  <a:lnTo>
                    <a:pt x="49573" y="23139"/>
                  </a:lnTo>
                  <a:lnTo>
                    <a:pt x="47646" y="23139"/>
                  </a:lnTo>
                  <a:lnTo>
                    <a:pt x="46084" y="19430"/>
                  </a:lnTo>
                  <a:lnTo>
                    <a:pt x="44713" y="16471"/>
                  </a:lnTo>
                  <a:lnTo>
                    <a:pt x="43722" y="15252"/>
                  </a:lnTo>
                  <a:lnTo>
                    <a:pt x="45388" y="14566"/>
                  </a:lnTo>
                  <a:lnTo>
                    <a:pt x="42853" y="14554"/>
                  </a:lnTo>
                  <a:lnTo>
                    <a:pt x="42363" y="14350"/>
                  </a:lnTo>
                  <a:lnTo>
                    <a:pt x="41385" y="14160"/>
                  </a:lnTo>
                  <a:lnTo>
                    <a:pt x="37245" y="13842"/>
                  </a:lnTo>
                  <a:lnTo>
                    <a:pt x="28685" y="13842"/>
                  </a:lnTo>
                  <a:lnTo>
                    <a:pt x="26514" y="12877"/>
                  </a:lnTo>
                  <a:lnTo>
                    <a:pt x="24507" y="11607"/>
                  </a:lnTo>
                  <a:lnTo>
                    <a:pt x="23929" y="11061"/>
                  </a:lnTo>
                  <a:close/>
                </a:path>
                <a:path w="76200" h="46354">
                  <a:moveTo>
                    <a:pt x="51246" y="30238"/>
                  </a:moveTo>
                  <a:lnTo>
                    <a:pt x="49640" y="30238"/>
                  </a:lnTo>
                  <a:lnTo>
                    <a:pt x="50707" y="32054"/>
                  </a:lnTo>
                  <a:lnTo>
                    <a:pt x="52168" y="33616"/>
                  </a:lnTo>
                  <a:lnTo>
                    <a:pt x="53866" y="34670"/>
                  </a:lnTo>
                  <a:lnTo>
                    <a:pt x="53925" y="34823"/>
                  </a:lnTo>
                  <a:lnTo>
                    <a:pt x="53285" y="35305"/>
                  </a:lnTo>
                  <a:lnTo>
                    <a:pt x="56887" y="35305"/>
                  </a:lnTo>
                  <a:lnTo>
                    <a:pt x="58877" y="33756"/>
                  </a:lnTo>
                  <a:lnTo>
                    <a:pt x="55343" y="33756"/>
                  </a:lnTo>
                  <a:lnTo>
                    <a:pt x="52104" y="31711"/>
                  </a:lnTo>
                  <a:lnTo>
                    <a:pt x="51246" y="30238"/>
                  </a:lnTo>
                  <a:close/>
                </a:path>
                <a:path w="76200" h="46354">
                  <a:moveTo>
                    <a:pt x="20284" y="14071"/>
                  </a:moveTo>
                  <a:lnTo>
                    <a:pt x="17014" y="14071"/>
                  </a:lnTo>
                  <a:lnTo>
                    <a:pt x="22407" y="17376"/>
                  </a:lnTo>
                  <a:lnTo>
                    <a:pt x="24967" y="22390"/>
                  </a:lnTo>
                  <a:lnTo>
                    <a:pt x="24996" y="25526"/>
                  </a:lnTo>
                  <a:lnTo>
                    <a:pt x="24874" y="28614"/>
                  </a:lnTo>
                  <a:lnTo>
                    <a:pt x="21459" y="33883"/>
                  </a:lnTo>
                  <a:lnTo>
                    <a:pt x="23603" y="33883"/>
                  </a:lnTo>
                  <a:lnTo>
                    <a:pt x="26773" y="28943"/>
                  </a:lnTo>
                  <a:lnTo>
                    <a:pt x="26998" y="24117"/>
                  </a:lnTo>
                  <a:lnTo>
                    <a:pt x="26988" y="22390"/>
                  </a:lnTo>
                  <a:lnTo>
                    <a:pt x="24295" y="16852"/>
                  </a:lnTo>
                  <a:lnTo>
                    <a:pt x="20284" y="14071"/>
                  </a:lnTo>
                  <a:close/>
                </a:path>
                <a:path w="76200" h="46354">
                  <a:moveTo>
                    <a:pt x="58722" y="11087"/>
                  </a:moveTo>
                  <a:lnTo>
                    <a:pt x="55482" y="11087"/>
                  </a:lnTo>
                  <a:lnTo>
                    <a:pt x="60042" y="13373"/>
                  </a:lnTo>
                  <a:lnTo>
                    <a:pt x="54720" y="18021"/>
                  </a:lnTo>
                  <a:lnTo>
                    <a:pt x="54695" y="25857"/>
                  </a:lnTo>
                  <a:lnTo>
                    <a:pt x="59940" y="30314"/>
                  </a:lnTo>
                  <a:lnTo>
                    <a:pt x="55343" y="33756"/>
                  </a:lnTo>
                  <a:lnTo>
                    <a:pt x="58877" y="33756"/>
                  </a:lnTo>
                  <a:lnTo>
                    <a:pt x="64585" y="29311"/>
                  </a:lnTo>
                  <a:lnTo>
                    <a:pt x="61286" y="29311"/>
                  </a:lnTo>
                  <a:lnTo>
                    <a:pt x="57060" y="25260"/>
                  </a:lnTo>
                  <a:lnTo>
                    <a:pt x="56953" y="24117"/>
                  </a:lnTo>
                  <a:lnTo>
                    <a:pt x="56803" y="18287"/>
                  </a:lnTo>
                  <a:lnTo>
                    <a:pt x="61439" y="14071"/>
                  </a:lnTo>
                  <a:lnTo>
                    <a:pt x="64828" y="14071"/>
                  </a:lnTo>
                  <a:lnTo>
                    <a:pt x="58722" y="11087"/>
                  </a:lnTo>
                  <a:close/>
                </a:path>
                <a:path w="76200" h="46354">
                  <a:moveTo>
                    <a:pt x="14248" y="17589"/>
                  </a:moveTo>
                  <a:lnTo>
                    <a:pt x="11820" y="17589"/>
                  </a:lnTo>
                  <a:lnTo>
                    <a:pt x="16023" y="20637"/>
                  </a:lnTo>
                  <a:lnTo>
                    <a:pt x="17021" y="25044"/>
                  </a:lnTo>
                  <a:lnTo>
                    <a:pt x="17145" y="26377"/>
                  </a:lnTo>
                  <a:lnTo>
                    <a:pt x="14944" y="30708"/>
                  </a:lnTo>
                  <a:lnTo>
                    <a:pt x="16950" y="30708"/>
                  </a:lnTo>
                  <a:lnTo>
                    <a:pt x="19617" y="26377"/>
                  </a:lnTo>
                  <a:lnTo>
                    <a:pt x="18068" y="19977"/>
                  </a:lnTo>
                  <a:lnTo>
                    <a:pt x="14248" y="17589"/>
                  </a:lnTo>
                  <a:close/>
                </a:path>
                <a:path w="76200" h="46354">
                  <a:moveTo>
                    <a:pt x="64828" y="14071"/>
                  </a:moveTo>
                  <a:lnTo>
                    <a:pt x="61439" y="14071"/>
                  </a:lnTo>
                  <a:lnTo>
                    <a:pt x="65287" y="16014"/>
                  </a:lnTo>
                  <a:lnTo>
                    <a:pt x="63407" y="16763"/>
                  </a:lnTo>
                  <a:lnTo>
                    <a:pt x="62239" y="18668"/>
                  </a:lnTo>
                  <a:lnTo>
                    <a:pt x="62467" y="23240"/>
                  </a:lnTo>
                  <a:lnTo>
                    <a:pt x="63826" y="24993"/>
                  </a:lnTo>
                  <a:lnTo>
                    <a:pt x="65680" y="25996"/>
                  </a:lnTo>
                  <a:lnTo>
                    <a:pt x="61286" y="29311"/>
                  </a:lnTo>
                  <a:lnTo>
                    <a:pt x="64585" y="29311"/>
                  </a:lnTo>
                  <a:lnTo>
                    <a:pt x="70065" y="25044"/>
                  </a:lnTo>
                  <a:lnTo>
                    <a:pt x="66963" y="25044"/>
                  </a:lnTo>
                  <a:lnTo>
                    <a:pt x="65706" y="24307"/>
                  </a:lnTo>
                  <a:lnTo>
                    <a:pt x="64791" y="23075"/>
                  </a:lnTo>
                  <a:lnTo>
                    <a:pt x="64295" y="20637"/>
                  </a:lnTo>
                  <a:lnTo>
                    <a:pt x="64422" y="18287"/>
                  </a:lnTo>
                  <a:lnTo>
                    <a:pt x="64601" y="16827"/>
                  </a:lnTo>
                  <a:lnTo>
                    <a:pt x="70444" y="16827"/>
                  </a:lnTo>
                  <a:lnTo>
                    <a:pt x="64828" y="14071"/>
                  </a:lnTo>
                  <a:close/>
                </a:path>
                <a:path w="76200" h="46354">
                  <a:moveTo>
                    <a:pt x="10040" y="20599"/>
                  </a:moveTo>
                  <a:lnTo>
                    <a:pt x="7375" y="20599"/>
                  </a:lnTo>
                  <a:lnTo>
                    <a:pt x="9483" y="22390"/>
                  </a:lnTo>
                  <a:lnTo>
                    <a:pt x="9858" y="24155"/>
                  </a:lnTo>
                  <a:lnTo>
                    <a:pt x="9979" y="25526"/>
                  </a:lnTo>
                  <a:lnTo>
                    <a:pt x="9026" y="27774"/>
                  </a:lnTo>
                  <a:lnTo>
                    <a:pt x="11161" y="27774"/>
                  </a:lnTo>
                  <a:lnTo>
                    <a:pt x="12210" y="25857"/>
                  </a:lnTo>
                  <a:lnTo>
                    <a:pt x="12084" y="24117"/>
                  </a:lnTo>
                  <a:lnTo>
                    <a:pt x="11578" y="21793"/>
                  </a:lnTo>
                  <a:lnTo>
                    <a:pt x="10040" y="20599"/>
                  </a:lnTo>
                  <a:close/>
                </a:path>
                <a:path w="76200" h="46354">
                  <a:moveTo>
                    <a:pt x="70444" y="16827"/>
                  </a:moveTo>
                  <a:lnTo>
                    <a:pt x="64601" y="16827"/>
                  </a:lnTo>
                  <a:lnTo>
                    <a:pt x="66696" y="16852"/>
                  </a:lnTo>
                  <a:lnTo>
                    <a:pt x="73491" y="20142"/>
                  </a:lnTo>
                  <a:lnTo>
                    <a:pt x="66963" y="25044"/>
                  </a:lnTo>
                  <a:lnTo>
                    <a:pt x="70065" y="25044"/>
                  </a:lnTo>
                  <a:lnTo>
                    <a:pt x="76051" y="20383"/>
                  </a:lnTo>
                  <a:lnTo>
                    <a:pt x="76056" y="19596"/>
                  </a:lnTo>
                  <a:lnTo>
                    <a:pt x="70444" y="16827"/>
                  </a:lnTo>
                  <a:close/>
                </a:path>
                <a:path w="76200" h="46354">
                  <a:moveTo>
                    <a:pt x="53837" y="8699"/>
                  </a:moveTo>
                  <a:lnTo>
                    <a:pt x="50758" y="8699"/>
                  </a:lnTo>
                  <a:lnTo>
                    <a:pt x="53819" y="10248"/>
                  </a:lnTo>
                  <a:lnTo>
                    <a:pt x="49328" y="11855"/>
                  </a:lnTo>
                  <a:lnTo>
                    <a:pt x="47831" y="17376"/>
                  </a:lnTo>
                  <a:lnTo>
                    <a:pt x="47759" y="18021"/>
                  </a:lnTo>
                  <a:lnTo>
                    <a:pt x="47646" y="23139"/>
                  </a:lnTo>
                  <a:lnTo>
                    <a:pt x="49573" y="23139"/>
                  </a:lnTo>
                  <a:lnTo>
                    <a:pt x="49417" y="21577"/>
                  </a:lnTo>
                  <a:lnTo>
                    <a:pt x="49539" y="18287"/>
                  </a:lnTo>
                  <a:lnTo>
                    <a:pt x="50275" y="11912"/>
                  </a:lnTo>
                  <a:lnTo>
                    <a:pt x="55343" y="11137"/>
                  </a:lnTo>
                  <a:lnTo>
                    <a:pt x="55482" y="11087"/>
                  </a:lnTo>
                  <a:lnTo>
                    <a:pt x="58722" y="11087"/>
                  </a:lnTo>
                  <a:lnTo>
                    <a:pt x="53837" y="8699"/>
                  </a:lnTo>
                  <a:close/>
                </a:path>
                <a:path w="76200" h="46354">
                  <a:moveTo>
                    <a:pt x="48563" y="6121"/>
                  </a:moveTo>
                  <a:lnTo>
                    <a:pt x="45627" y="6121"/>
                  </a:lnTo>
                  <a:lnTo>
                    <a:pt x="49132" y="7886"/>
                  </a:lnTo>
                  <a:lnTo>
                    <a:pt x="47850" y="11252"/>
                  </a:lnTo>
                  <a:lnTo>
                    <a:pt x="45589" y="13385"/>
                  </a:lnTo>
                  <a:lnTo>
                    <a:pt x="42884" y="14566"/>
                  </a:lnTo>
                  <a:lnTo>
                    <a:pt x="45418" y="14554"/>
                  </a:lnTo>
                  <a:lnTo>
                    <a:pt x="46745" y="14008"/>
                  </a:lnTo>
                  <a:lnTo>
                    <a:pt x="49185" y="12031"/>
                  </a:lnTo>
                  <a:lnTo>
                    <a:pt x="49328" y="11855"/>
                  </a:lnTo>
                  <a:lnTo>
                    <a:pt x="50758" y="8699"/>
                  </a:lnTo>
                  <a:lnTo>
                    <a:pt x="53837" y="8699"/>
                  </a:lnTo>
                  <a:lnTo>
                    <a:pt x="48563" y="6121"/>
                  </a:lnTo>
                  <a:close/>
                </a:path>
                <a:path w="76200" h="46354">
                  <a:moveTo>
                    <a:pt x="34629" y="13754"/>
                  </a:moveTo>
                  <a:lnTo>
                    <a:pt x="32216" y="13766"/>
                  </a:lnTo>
                  <a:lnTo>
                    <a:pt x="30641" y="13766"/>
                  </a:lnTo>
                  <a:lnTo>
                    <a:pt x="29536" y="13792"/>
                  </a:lnTo>
                  <a:lnTo>
                    <a:pt x="28685" y="13842"/>
                  </a:lnTo>
                  <a:lnTo>
                    <a:pt x="37245" y="13842"/>
                  </a:lnTo>
                  <a:lnTo>
                    <a:pt x="34629" y="13754"/>
                  </a:lnTo>
                  <a:close/>
                </a:path>
                <a:path w="76200" h="46354">
                  <a:moveTo>
                    <a:pt x="28250" y="8432"/>
                  </a:moveTo>
                  <a:lnTo>
                    <a:pt x="25320" y="8432"/>
                  </a:lnTo>
                  <a:lnTo>
                    <a:pt x="28749" y="10909"/>
                  </a:lnTo>
                  <a:lnTo>
                    <a:pt x="33473" y="12103"/>
                  </a:lnTo>
                  <a:lnTo>
                    <a:pt x="41182" y="11163"/>
                  </a:lnTo>
                  <a:lnTo>
                    <a:pt x="41589" y="10794"/>
                  </a:lnTo>
                  <a:lnTo>
                    <a:pt x="34388" y="10794"/>
                  </a:lnTo>
                  <a:lnTo>
                    <a:pt x="29828" y="9563"/>
                  </a:lnTo>
                  <a:lnTo>
                    <a:pt x="28250" y="8432"/>
                  </a:lnTo>
                  <a:close/>
                </a:path>
                <a:path w="76200" h="46354">
                  <a:moveTo>
                    <a:pt x="44119" y="3949"/>
                  </a:moveTo>
                  <a:lnTo>
                    <a:pt x="41322" y="3949"/>
                  </a:lnTo>
                  <a:lnTo>
                    <a:pt x="44103" y="5346"/>
                  </a:lnTo>
                  <a:lnTo>
                    <a:pt x="43862" y="5486"/>
                  </a:lnTo>
                  <a:lnTo>
                    <a:pt x="42262" y="7708"/>
                  </a:lnTo>
                  <a:lnTo>
                    <a:pt x="40560" y="9448"/>
                  </a:lnTo>
                  <a:lnTo>
                    <a:pt x="34388" y="10794"/>
                  </a:lnTo>
                  <a:lnTo>
                    <a:pt x="41589" y="10794"/>
                  </a:lnTo>
                  <a:lnTo>
                    <a:pt x="43570" y="9004"/>
                  </a:lnTo>
                  <a:lnTo>
                    <a:pt x="45596" y="6197"/>
                  </a:lnTo>
                  <a:lnTo>
                    <a:pt x="48563" y="6121"/>
                  </a:lnTo>
                  <a:lnTo>
                    <a:pt x="44119" y="3949"/>
                  </a:lnTo>
                  <a:close/>
                </a:path>
                <a:path w="76200" h="46354">
                  <a:moveTo>
                    <a:pt x="31746" y="5740"/>
                  </a:moveTo>
                  <a:lnTo>
                    <a:pt x="29320" y="5740"/>
                  </a:lnTo>
                  <a:lnTo>
                    <a:pt x="33181" y="8064"/>
                  </a:lnTo>
                  <a:lnTo>
                    <a:pt x="38210" y="7416"/>
                  </a:lnTo>
                  <a:lnTo>
                    <a:pt x="38666" y="6908"/>
                  </a:lnTo>
                  <a:lnTo>
                    <a:pt x="33410" y="6908"/>
                  </a:lnTo>
                  <a:lnTo>
                    <a:pt x="31746" y="5740"/>
                  </a:lnTo>
                  <a:close/>
                </a:path>
                <a:path w="76200" h="46354">
                  <a:moveTo>
                    <a:pt x="38585" y="1244"/>
                  </a:moveTo>
                  <a:lnTo>
                    <a:pt x="35937" y="1244"/>
                  </a:lnTo>
                  <a:lnTo>
                    <a:pt x="40026" y="3505"/>
                  </a:lnTo>
                  <a:lnTo>
                    <a:pt x="37613" y="6197"/>
                  </a:lnTo>
                  <a:lnTo>
                    <a:pt x="33410" y="6908"/>
                  </a:lnTo>
                  <a:lnTo>
                    <a:pt x="38666" y="6908"/>
                  </a:lnTo>
                  <a:lnTo>
                    <a:pt x="41322" y="3949"/>
                  </a:lnTo>
                  <a:lnTo>
                    <a:pt x="44119" y="3949"/>
                  </a:lnTo>
                  <a:lnTo>
                    <a:pt x="38585" y="1244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2" name="object 2782" descr=""/>
            <p:cNvSpPr/>
            <p:nvPr/>
          </p:nvSpPr>
          <p:spPr>
            <a:xfrm>
              <a:off x="2626931" y="5465837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9525" y="15176"/>
                  </a:moveTo>
                  <a:lnTo>
                    <a:pt x="7886" y="10172"/>
                  </a:lnTo>
                  <a:lnTo>
                    <a:pt x="6464" y="5118"/>
                  </a:lnTo>
                  <a:lnTo>
                    <a:pt x="5270" y="0"/>
                  </a:lnTo>
                  <a:lnTo>
                    <a:pt x="2362" y="0"/>
                  </a:lnTo>
                  <a:lnTo>
                    <a:pt x="0" y="127"/>
                  </a:lnTo>
                  <a:lnTo>
                    <a:pt x="50" y="368"/>
                  </a:lnTo>
                  <a:lnTo>
                    <a:pt x="1104" y="5232"/>
                  </a:lnTo>
                  <a:lnTo>
                    <a:pt x="3327" y="15201"/>
                  </a:lnTo>
                  <a:lnTo>
                    <a:pt x="3492" y="15341"/>
                  </a:lnTo>
                  <a:lnTo>
                    <a:pt x="6197" y="15290"/>
                  </a:lnTo>
                  <a:lnTo>
                    <a:pt x="9525" y="15176"/>
                  </a:lnTo>
                  <a:close/>
                </a:path>
                <a:path w="22225" h="15875">
                  <a:moveTo>
                    <a:pt x="22047" y="14465"/>
                  </a:moveTo>
                  <a:lnTo>
                    <a:pt x="21958" y="14274"/>
                  </a:lnTo>
                  <a:lnTo>
                    <a:pt x="21005" y="12230"/>
                  </a:lnTo>
                  <a:lnTo>
                    <a:pt x="17208" y="2235"/>
                  </a:lnTo>
                  <a:lnTo>
                    <a:pt x="15379" y="546"/>
                  </a:lnTo>
                  <a:lnTo>
                    <a:pt x="13982" y="355"/>
                  </a:lnTo>
                  <a:lnTo>
                    <a:pt x="12153" y="215"/>
                  </a:lnTo>
                  <a:lnTo>
                    <a:pt x="13042" y="5245"/>
                  </a:lnTo>
                  <a:lnTo>
                    <a:pt x="14516" y="10160"/>
                  </a:lnTo>
                  <a:lnTo>
                    <a:pt x="16560" y="14846"/>
                  </a:lnTo>
                  <a:lnTo>
                    <a:pt x="19646" y="14668"/>
                  </a:lnTo>
                  <a:lnTo>
                    <a:pt x="22047" y="14465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3" name="object 2783" descr=""/>
            <p:cNvSpPr/>
            <p:nvPr/>
          </p:nvSpPr>
          <p:spPr>
            <a:xfrm>
              <a:off x="2632854" y="5465717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60" h="15875">
                  <a:moveTo>
                    <a:pt x="3200" y="0"/>
                  </a:moveTo>
                  <a:lnTo>
                    <a:pt x="2273" y="228"/>
                  </a:lnTo>
                  <a:lnTo>
                    <a:pt x="0" y="228"/>
                  </a:lnTo>
                  <a:lnTo>
                    <a:pt x="1193" y="5346"/>
                  </a:lnTo>
                  <a:lnTo>
                    <a:pt x="2616" y="10401"/>
                  </a:lnTo>
                  <a:lnTo>
                    <a:pt x="4254" y="15405"/>
                  </a:lnTo>
                  <a:lnTo>
                    <a:pt x="6527" y="15316"/>
                  </a:lnTo>
                  <a:lnTo>
                    <a:pt x="7442" y="14909"/>
                  </a:lnTo>
                  <a:lnTo>
                    <a:pt x="9652" y="14782"/>
                  </a:lnTo>
                  <a:lnTo>
                    <a:pt x="7607" y="10096"/>
                  </a:lnTo>
                  <a:lnTo>
                    <a:pt x="6121" y="5181"/>
                  </a:lnTo>
                  <a:lnTo>
                    <a:pt x="5245" y="15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4" name="object 2784" descr=""/>
            <p:cNvSpPr/>
            <p:nvPr/>
          </p:nvSpPr>
          <p:spPr>
            <a:xfrm>
              <a:off x="2602166" y="5452121"/>
              <a:ext cx="71755" cy="29845"/>
            </a:xfrm>
            <a:custGeom>
              <a:avLst/>
              <a:gdLst/>
              <a:ahLst/>
              <a:cxnLst/>
              <a:rect l="l" t="t" r="r" b="b"/>
              <a:pathLst>
                <a:path w="71755" h="29845">
                  <a:moveTo>
                    <a:pt x="7912" y="24015"/>
                  </a:moveTo>
                  <a:lnTo>
                    <a:pt x="7302" y="21145"/>
                  </a:lnTo>
                  <a:lnTo>
                    <a:pt x="5194" y="19354"/>
                  </a:lnTo>
                  <a:lnTo>
                    <a:pt x="0" y="22872"/>
                  </a:lnTo>
                  <a:lnTo>
                    <a:pt x="1181" y="23609"/>
                  </a:lnTo>
                  <a:lnTo>
                    <a:pt x="3670" y="24930"/>
                  </a:lnTo>
                  <a:lnTo>
                    <a:pt x="6845" y="26530"/>
                  </a:lnTo>
                  <a:lnTo>
                    <a:pt x="7912" y="24015"/>
                  </a:lnTo>
                  <a:close/>
                </a:path>
                <a:path w="71755" h="29845">
                  <a:moveTo>
                    <a:pt x="15087" y="24892"/>
                  </a:moveTo>
                  <a:lnTo>
                    <a:pt x="13843" y="19380"/>
                  </a:lnTo>
                  <a:lnTo>
                    <a:pt x="9639" y="16332"/>
                  </a:lnTo>
                  <a:lnTo>
                    <a:pt x="6616" y="18389"/>
                  </a:lnTo>
                  <a:lnTo>
                    <a:pt x="9398" y="20548"/>
                  </a:lnTo>
                  <a:lnTo>
                    <a:pt x="10210" y="24282"/>
                  </a:lnTo>
                  <a:lnTo>
                    <a:pt x="8521" y="27368"/>
                  </a:lnTo>
                  <a:lnTo>
                    <a:pt x="12763" y="29464"/>
                  </a:lnTo>
                  <a:lnTo>
                    <a:pt x="15087" y="24892"/>
                  </a:lnTo>
                  <a:close/>
                </a:path>
                <a:path w="71755" h="29845">
                  <a:moveTo>
                    <a:pt x="37846" y="2260"/>
                  </a:moveTo>
                  <a:lnTo>
                    <a:pt x="33756" y="0"/>
                  </a:lnTo>
                  <a:lnTo>
                    <a:pt x="28371" y="3644"/>
                  </a:lnTo>
                  <a:lnTo>
                    <a:pt x="31229" y="5664"/>
                  </a:lnTo>
                  <a:lnTo>
                    <a:pt x="35433" y="4953"/>
                  </a:lnTo>
                  <a:lnTo>
                    <a:pt x="37846" y="2260"/>
                  </a:lnTo>
                  <a:close/>
                </a:path>
                <a:path w="71755" h="29845">
                  <a:moveTo>
                    <a:pt x="41910" y="4102"/>
                  </a:moveTo>
                  <a:lnTo>
                    <a:pt x="39128" y="2705"/>
                  </a:lnTo>
                  <a:lnTo>
                    <a:pt x="36017" y="6172"/>
                  </a:lnTo>
                  <a:lnTo>
                    <a:pt x="31000" y="6807"/>
                  </a:lnTo>
                  <a:lnTo>
                    <a:pt x="27127" y="4483"/>
                  </a:lnTo>
                  <a:lnTo>
                    <a:pt x="24650" y="6159"/>
                  </a:lnTo>
                  <a:lnTo>
                    <a:pt x="27635" y="8318"/>
                  </a:lnTo>
                  <a:lnTo>
                    <a:pt x="32207" y="9537"/>
                  </a:lnTo>
                  <a:lnTo>
                    <a:pt x="38379" y="8191"/>
                  </a:lnTo>
                  <a:lnTo>
                    <a:pt x="40081" y="6451"/>
                  </a:lnTo>
                  <a:lnTo>
                    <a:pt x="41681" y="4241"/>
                  </a:lnTo>
                  <a:lnTo>
                    <a:pt x="41910" y="4102"/>
                  </a:lnTo>
                  <a:close/>
                </a:path>
                <a:path w="71755" h="29845">
                  <a:moveTo>
                    <a:pt x="71310" y="18897"/>
                  </a:moveTo>
                  <a:lnTo>
                    <a:pt x="64579" y="15621"/>
                  </a:lnTo>
                  <a:lnTo>
                    <a:pt x="62420" y="15595"/>
                  </a:lnTo>
                  <a:lnTo>
                    <a:pt x="62014" y="18897"/>
                  </a:lnTo>
                  <a:lnTo>
                    <a:pt x="62611" y="21831"/>
                  </a:lnTo>
                  <a:lnTo>
                    <a:pt x="63525" y="23063"/>
                  </a:lnTo>
                  <a:lnTo>
                    <a:pt x="64782" y="23799"/>
                  </a:lnTo>
                  <a:lnTo>
                    <a:pt x="71310" y="18897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5" name="object 2785" descr=""/>
            <p:cNvSpPr/>
            <p:nvPr/>
          </p:nvSpPr>
          <p:spPr>
            <a:xfrm>
              <a:off x="2633649" y="5485700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1506" y="6578"/>
                  </a:moveTo>
                  <a:lnTo>
                    <a:pt x="9359" y="5283"/>
                  </a:lnTo>
                  <a:lnTo>
                    <a:pt x="6756" y="5448"/>
                  </a:lnTo>
                  <a:lnTo>
                    <a:pt x="4800" y="7150"/>
                  </a:lnTo>
                  <a:lnTo>
                    <a:pt x="8458" y="8864"/>
                  </a:lnTo>
                  <a:lnTo>
                    <a:pt x="11506" y="6578"/>
                  </a:lnTo>
                  <a:close/>
                </a:path>
                <a:path w="15239" h="8889">
                  <a:moveTo>
                    <a:pt x="15062" y="3911"/>
                  </a:moveTo>
                  <a:lnTo>
                    <a:pt x="10617" y="0"/>
                  </a:lnTo>
                  <a:lnTo>
                    <a:pt x="4076" y="215"/>
                  </a:lnTo>
                  <a:lnTo>
                    <a:pt x="0" y="4889"/>
                  </a:lnTo>
                  <a:lnTo>
                    <a:pt x="3327" y="6451"/>
                  </a:lnTo>
                  <a:lnTo>
                    <a:pt x="6019" y="4229"/>
                  </a:lnTo>
                  <a:lnTo>
                    <a:pt x="9829" y="3898"/>
                  </a:lnTo>
                  <a:lnTo>
                    <a:pt x="12801" y="5600"/>
                  </a:lnTo>
                  <a:lnTo>
                    <a:pt x="15062" y="3911"/>
                  </a:lnTo>
                  <a:close/>
                </a:path>
              </a:pathLst>
            </a:custGeom>
            <a:solidFill>
              <a:srgbClr val="FCE5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6" name="object 2786" descr=""/>
            <p:cNvSpPr/>
            <p:nvPr/>
          </p:nvSpPr>
          <p:spPr>
            <a:xfrm>
              <a:off x="2656803" y="5464947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4622" y="0"/>
                  </a:moveTo>
                  <a:lnTo>
                    <a:pt x="0" y="4216"/>
                  </a:lnTo>
                  <a:lnTo>
                    <a:pt x="165" y="11099"/>
                  </a:lnTo>
                  <a:lnTo>
                    <a:pt x="4470" y="15227"/>
                  </a:lnTo>
                  <a:lnTo>
                    <a:pt x="8877" y="11925"/>
                  </a:lnTo>
                  <a:lnTo>
                    <a:pt x="7010" y="10921"/>
                  </a:lnTo>
                  <a:lnTo>
                    <a:pt x="5664" y="9169"/>
                  </a:lnTo>
                  <a:lnTo>
                    <a:pt x="5435" y="4584"/>
                  </a:lnTo>
                  <a:lnTo>
                    <a:pt x="6591" y="2679"/>
                  </a:lnTo>
                  <a:lnTo>
                    <a:pt x="8470" y="19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7" name="object 2787" descr=""/>
            <p:cNvSpPr/>
            <p:nvPr/>
          </p:nvSpPr>
          <p:spPr>
            <a:xfrm>
              <a:off x="2618257" y="5470181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5">
                  <a:moveTo>
                    <a:pt x="5245" y="812"/>
                  </a:moveTo>
                  <a:lnTo>
                    <a:pt x="3657" y="304"/>
                  </a:lnTo>
                  <a:lnTo>
                    <a:pt x="2743" y="0"/>
                  </a:lnTo>
                  <a:lnTo>
                    <a:pt x="1663" y="495"/>
                  </a:lnTo>
                  <a:lnTo>
                    <a:pt x="1739" y="1968"/>
                  </a:lnTo>
                  <a:lnTo>
                    <a:pt x="2755" y="1892"/>
                  </a:lnTo>
                  <a:lnTo>
                    <a:pt x="2730" y="1460"/>
                  </a:lnTo>
                  <a:lnTo>
                    <a:pt x="3302" y="1003"/>
                  </a:lnTo>
                  <a:lnTo>
                    <a:pt x="3619" y="1028"/>
                  </a:lnTo>
                  <a:lnTo>
                    <a:pt x="3670" y="1511"/>
                  </a:lnTo>
                  <a:lnTo>
                    <a:pt x="3759" y="1714"/>
                  </a:lnTo>
                  <a:lnTo>
                    <a:pt x="3797" y="1917"/>
                  </a:lnTo>
                  <a:lnTo>
                    <a:pt x="3771" y="2133"/>
                  </a:lnTo>
                  <a:lnTo>
                    <a:pt x="3759" y="2654"/>
                  </a:lnTo>
                  <a:lnTo>
                    <a:pt x="3467" y="3200"/>
                  </a:lnTo>
                  <a:lnTo>
                    <a:pt x="3263" y="3657"/>
                  </a:lnTo>
                  <a:lnTo>
                    <a:pt x="3073" y="4064"/>
                  </a:lnTo>
                  <a:lnTo>
                    <a:pt x="4076" y="4114"/>
                  </a:lnTo>
                  <a:lnTo>
                    <a:pt x="4241" y="3746"/>
                  </a:lnTo>
                  <a:lnTo>
                    <a:pt x="4775" y="2616"/>
                  </a:lnTo>
                  <a:lnTo>
                    <a:pt x="5245" y="812"/>
                  </a:lnTo>
                  <a:close/>
                </a:path>
                <a:path w="6985" h="10795">
                  <a:moveTo>
                    <a:pt x="6413" y="8064"/>
                  </a:moveTo>
                  <a:lnTo>
                    <a:pt x="5054" y="8089"/>
                  </a:lnTo>
                  <a:lnTo>
                    <a:pt x="4775" y="8089"/>
                  </a:lnTo>
                  <a:lnTo>
                    <a:pt x="4521" y="8178"/>
                  </a:lnTo>
                  <a:lnTo>
                    <a:pt x="4292" y="8305"/>
                  </a:lnTo>
                  <a:lnTo>
                    <a:pt x="3594" y="6426"/>
                  </a:lnTo>
                  <a:lnTo>
                    <a:pt x="0" y="7683"/>
                  </a:lnTo>
                  <a:lnTo>
                    <a:pt x="1422" y="9652"/>
                  </a:lnTo>
                  <a:lnTo>
                    <a:pt x="1612" y="9931"/>
                  </a:lnTo>
                  <a:lnTo>
                    <a:pt x="2590" y="9740"/>
                  </a:lnTo>
                  <a:lnTo>
                    <a:pt x="2387" y="9448"/>
                  </a:lnTo>
                  <a:lnTo>
                    <a:pt x="2184" y="9232"/>
                  </a:lnTo>
                  <a:lnTo>
                    <a:pt x="2082" y="8978"/>
                  </a:lnTo>
                  <a:lnTo>
                    <a:pt x="2095" y="8674"/>
                  </a:lnTo>
                  <a:lnTo>
                    <a:pt x="2959" y="8001"/>
                  </a:lnTo>
                  <a:lnTo>
                    <a:pt x="3390" y="8051"/>
                  </a:lnTo>
                  <a:lnTo>
                    <a:pt x="3378" y="8851"/>
                  </a:lnTo>
                  <a:lnTo>
                    <a:pt x="3517" y="9004"/>
                  </a:lnTo>
                  <a:lnTo>
                    <a:pt x="3200" y="9423"/>
                  </a:lnTo>
                  <a:lnTo>
                    <a:pt x="2959" y="9906"/>
                  </a:lnTo>
                  <a:lnTo>
                    <a:pt x="2692" y="10693"/>
                  </a:lnTo>
                  <a:lnTo>
                    <a:pt x="3683" y="10706"/>
                  </a:lnTo>
                  <a:lnTo>
                    <a:pt x="3797" y="10401"/>
                  </a:lnTo>
                  <a:lnTo>
                    <a:pt x="3924" y="10020"/>
                  </a:lnTo>
                  <a:lnTo>
                    <a:pt x="4076" y="9448"/>
                  </a:lnTo>
                  <a:lnTo>
                    <a:pt x="4419" y="9194"/>
                  </a:lnTo>
                  <a:lnTo>
                    <a:pt x="4584" y="8826"/>
                  </a:lnTo>
                  <a:lnTo>
                    <a:pt x="4838" y="8826"/>
                  </a:lnTo>
                  <a:lnTo>
                    <a:pt x="5181" y="9182"/>
                  </a:lnTo>
                  <a:lnTo>
                    <a:pt x="5130" y="9563"/>
                  </a:lnTo>
                  <a:lnTo>
                    <a:pt x="4991" y="9906"/>
                  </a:lnTo>
                  <a:lnTo>
                    <a:pt x="4622" y="10502"/>
                  </a:lnTo>
                  <a:lnTo>
                    <a:pt x="5600" y="10566"/>
                  </a:lnTo>
                  <a:lnTo>
                    <a:pt x="5765" y="10261"/>
                  </a:lnTo>
                  <a:lnTo>
                    <a:pt x="6248" y="9423"/>
                  </a:lnTo>
                  <a:lnTo>
                    <a:pt x="6413" y="8064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8" name="object 2788" descr=""/>
            <p:cNvSpPr/>
            <p:nvPr/>
          </p:nvSpPr>
          <p:spPr>
            <a:xfrm>
              <a:off x="2603538" y="5471285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4114" y="4483"/>
                  </a:moveTo>
                  <a:lnTo>
                    <a:pt x="4089" y="3124"/>
                  </a:lnTo>
                  <a:lnTo>
                    <a:pt x="3098" y="2235"/>
                  </a:lnTo>
                  <a:lnTo>
                    <a:pt x="1739" y="2489"/>
                  </a:lnTo>
                  <a:lnTo>
                    <a:pt x="723" y="2692"/>
                  </a:lnTo>
                  <a:lnTo>
                    <a:pt x="0" y="3746"/>
                  </a:lnTo>
                  <a:lnTo>
                    <a:pt x="1054" y="4838"/>
                  </a:lnTo>
                  <a:lnTo>
                    <a:pt x="1981" y="4610"/>
                  </a:lnTo>
                  <a:lnTo>
                    <a:pt x="1524" y="4127"/>
                  </a:lnTo>
                  <a:lnTo>
                    <a:pt x="1282" y="3517"/>
                  </a:lnTo>
                  <a:lnTo>
                    <a:pt x="1638" y="3162"/>
                  </a:lnTo>
                  <a:lnTo>
                    <a:pt x="2400" y="2946"/>
                  </a:lnTo>
                  <a:lnTo>
                    <a:pt x="2870" y="3175"/>
                  </a:lnTo>
                  <a:lnTo>
                    <a:pt x="3022" y="3860"/>
                  </a:lnTo>
                  <a:lnTo>
                    <a:pt x="3098" y="4089"/>
                  </a:lnTo>
                  <a:lnTo>
                    <a:pt x="3124" y="4330"/>
                  </a:lnTo>
                  <a:lnTo>
                    <a:pt x="3098" y="4572"/>
                  </a:lnTo>
                  <a:lnTo>
                    <a:pt x="3111" y="4851"/>
                  </a:lnTo>
                  <a:lnTo>
                    <a:pt x="4114" y="4800"/>
                  </a:lnTo>
                  <a:lnTo>
                    <a:pt x="4114" y="4483"/>
                  </a:lnTo>
                  <a:close/>
                </a:path>
                <a:path w="12700" h="5079">
                  <a:moveTo>
                    <a:pt x="12280" y="2108"/>
                  </a:moveTo>
                  <a:lnTo>
                    <a:pt x="9042" y="0"/>
                  </a:lnTo>
                  <a:lnTo>
                    <a:pt x="8013" y="2628"/>
                  </a:lnTo>
                  <a:lnTo>
                    <a:pt x="9017" y="2679"/>
                  </a:lnTo>
                  <a:lnTo>
                    <a:pt x="9169" y="2298"/>
                  </a:lnTo>
                  <a:lnTo>
                    <a:pt x="9296" y="2552"/>
                  </a:lnTo>
                  <a:lnTo>
                    <a:pt x="9410" y="2806"/>
                  </a:lnTo>
                  <a:lnTo>
                    <a:pt x="9537" y="3060"/>
                  </a:lnTo>
                  <a:lnTo>
                    <a:pt x="9029" y="3390"/>
                  </a:lnTo>
                  <a:lnTo>
                    <a:pt x="9956" y="3657"/>
                  </a:lnTo>
                  <a:lnTo>
                    <a:pt x="12280" y="2108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9" name="object 2789" descr=""/>
            <p:cNvSpPr/>
            <p:nvPr/>
          </p:nvSpPr>
          <p:spPr>
            <a:xfrm>
              <a:off x="2640877" y="546168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22" y="0"/>
                  </a:moveTo>
                  <a:lnTo>
                    <a:pt x="520" y="1244"/>
                  </a:lnTo>
                  <a:lnTo>
                    <a:pt x="0" y="2349"/>
                  </a:lnTo>
                  <a:lnTo>
                    <a:pt x="990" y="2387"/>
                  </a:lnTo>
                  <a:lnTo>
                    <a:pt x="1130" y="2095"/>
                  </a:lnTo>
                  <a:lnTo>
                    <a:pt x="1269" y="1790"/>
                  </a:lnTo>
                  <a:lnTo>
                    <a:pt x="1917" y="533"/>
                  </a:lnTo>
                  <a:lnTo>
                    <a:pt x="2324" y="647"/>
                  </a:lnTo>
                  <a:lnTo>
                    <a:pt x="2260" y="901"/>
                  </a:lnTo>
                  <a:lnTo>
                    <a:pt x="2260" y="1168"/>
                  </a:lnTo>
                  <a:lnTo>
                    <a:pt x="2298" y="1422"/>
                  </a:lnTo>
                  <a:lnTo>
                    <a:pt x="2273" y="1854"/>
                  </a:lnTo>
                  <a:lnTo>
                    <a:pt x="2095" y="2197"/>
                  </a:lnTo>
                  <a:lnTo>
                    <a:pt x="1765" y="2463"/>
                  </a:lnTo>
                  <a:lnTo>
                    <a:pt x="1460" y="2755"/>
                  </a:lnTo>
                  <a:lnTo>
                    <a:pt x="2438" y="2832"/>
                  </a:lnTo>
                  <a:lnTo>
                    <a:pt x="3289" y="2031"/>
                  </a:lnTo>
                  <a:lnTo>
                    <a:pt x="3771" y="368"/>
                  </a:lnTo>
                  <a:lnTo>
                    <a:pt x="2489" y="17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0" name="object 2790" descr=""/>
            <p:cNvSpPr/>
            <p:nvPr/>
          </p:nvSpPr>
          <p:spPr>
            <a:xfrm>
              <a:off x="2631490" y="545315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3898" y="6540"/>
                  </a:moveTo>
                  <a:lnTo>
                    <a:pt x="3708" y="6324"/>
                  </a:lnTo>
                  <a:lnTo>
                    <a:pt x="3111" y="5613"/>
                  </a:lnTo>
                  <a:lnTo>
                    <a:pt x="2209" y="4864"/>
                  </a:lnTo>
                  <a:lnTo>
                    <a:pt x="0" y="5397"/>
                  </a:lnTo>
                  <a:lnTo>
                    <a:pt x="825" y="6324"/>
                  </a:lnTo>
                  <a:lnTo>
                    <a:pt x="863" y="7404"/>
                  </a:lnTo>
                  <a:lnTo>
                    <a:pt x="1879" y="7340"/>
                  </a:lnTo>
                  <a:lnTo>
                    <a:pt x="1854" y="6731"/>
                  </a:lnTo>
                  <a:lnTo>
                    <a:pt x="1625" y="6451"/>
                  </a:lnTo>
                  <a:lnTo>
                    <a:pt x="1625" y="6184"/>
                  </a:lnTo>
                  <a:lnTo>
                    <a:pt x="1422" y="5918"/>
                  </a:lnTo>
                  <a:lnTo>
                    <a:pt x="1524" y="5778"/>
                  </a:lnTo>
                  <a:lnTo>
                    <a:pt x="1930" y="5753"/>
                  </a:lnTo>
                  <a:lnTo>
                    <a:pt x="2247" y="5969"/>
                  </a:lnTo>
                  <a:lnTo>
                    <a:pt x="2514" y="6223"/>
                  </a:lnTo>
                  <a:lnTo>
                    <a:pt x="2743" y="6515"/>
                  </a:lnTo>
                  <a:lnTo>
                    <a:pt x="2946" y="6756"/>
                  </a:lnTo>
                  <a:lnTo>
                    <a:pt x="3898" y="6540"/>
                  </a:lnTo>
                  <a:close/>
                </a:path>
                <a:path w="6985" h="7620">
                  <a:moveTo>
                    <a:pt x="6375" y="1193"/>
                  </a:moveTo>
                  <a:lnTo>
                    <a:pt x="5702" y="177"/>
                  </a:lnTo>
                  <a:lnTo>
                    <a:pt x="3378" y="0"/>
                  </a:lnTo>
                  <a:lnTo>
                    <a:pt x="2768" y="1219"/>
                  </a:lnTo>
                  <a:lnTo>
                    <a:pt x="2870" y="2400"/>
                  </a:lnTo>
                  <a:lnTo>
                    <a:pt x="2921" y="2870"/>
                  </a:lnTo>
                  <a:lnTo>
                    <a:pt x="3937" y="2781"/>
                  </a:lnTo>
                  <a:lnTo>
                    <a:pt x="3886" y="2311"/>
                  </a:lnTo>
                  <a:lnTo>
                    <a:pt x="3733" y="1905"/>
                  </a:lnTo>
                  <a:lnTo>
                    <a:pt x="3898" y="1663"/>
                  </a:lnTo>
                  <a:lnTo>
                    <a:pt x="4394" y="1574"/>
                  </a:lnTo>
                  <a:lnTo>
                    <a:pt x="4991" y="1054"/>
                  </a:lnTo>
                  <a:lnTo>
                    <a:pt x="4737" y="1714"/>
                  </a:lnTo>
                  <a:lnTo>
                    <a:pt x="4368" y="2120"/>
                  </a:lnTo>
                  <a:lnTo>
                    <a:pt x="5346" y="2324"/>
                  </a:lnTo>
                  <a:lnTo>
                    <a:pt x="5638" y="1993"/>
                  </a:lnTo>
                  <a:lnTo>
                    <a:pt x="6375" y="1193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1" name="object 2791" descr=""/>
            <p:cNvSpPr/>
            <p:nvPr/>
          </p:nvSpPr>
          <p:spPr>
            <a:xfrm>
              <a:off x="2650984" y="5475694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187" y="0"/>
                  </a:moveTo>
                  <a:lnTo>
                    <a:pt x="0" y="507"/>
                  </a:lnTo>
                  <a:lnTo>
                    <a:pt x="520" y="2158"/>
                  </a:lnTo>
                  <a:lnTo>
                    <a:pt x="1333" y="3340"/>
                  </a:lnTo>
                  <a:lnTo>
                    <a:pt x="2273" y="3136"/>
                  </a:lnTo>
                  <a:lnTo>
                    <a:pt x="2159" y="2984"/>
                  </a:lnTo>
                  <a:lnTo>
                    <a:pt x="977" y="1193"/>
                  </a:lnTo>
                  <a:lnTo>
                    <a:pt x="2540" y="266"/>
                  </a:lnTo>
                  <a:lnTo>
                    <a:pt x="2921" y="2425"/>
                  </a:lnTo>
                  <a:lnTo>
                    <a:pt x="2959" y="3111"/>
                  </a:lnTo>
                  <a:lnTo>
                    <a:pt x="3975" y="3047"/>
                  </a:lnTo>
                  <a:lnTo>
                    <a:pt x="3962" y="2819"/>
                  </a:lnTo>
                  <a:lnTo>
                    <a:pt x="3886" y="149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2" name="object 2792" descr=""/>
            <p:cNvSpPr/>
            <p:nvPr/>
          </p:nvSpPr>
          <p:spPr>
            <a:xfrm>
              <a:off x="2658922" y="5470498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762" y="3403"/>
                  </a:moveTo>
                  <a:lnTo>
                    <a:pt x="622" y="2438"/>
                  </a:lnTo>
                  <a:lnTo>
                    <a:pt x="0" y="2654"/>
                  </a:lnTo>
                  <a:lnTo>
                    <a:pt x="165" y="3797"/>
                  </a:lnTo>
                  <a:lnTo>
                    <a:pt x="762" y="3403"/>
                  </a:lnTo>
                  <a:close/>
                </a:path>
                <a:path w="10794" h="5714">
                  <a:moveTo>
                    <a:pt x="3187" y="2794"/>
                  </a:moveTo>
                  <a:lnTo>
                    <a:pt x="952" y="2311"/>
                  </a:lnTo>
                  <a:lnTo>
                    <a:pt x="749" y="2387"/>
                  </a:lnTo>
                  <a:lnTo>
                    <a:pt x="1943" y="3035"/>
                  </a:lnTo>
                  <a:lnTo>
                    <a:pt x="1803" y="4140"/>
                  </a:lnTo>
                  <a:lnTo>
                    <a:pt x="723" y="5207"/>
                  </a:lnTo>
                  <a:lnTo>
                    <a:pt x="1600" y="5334"/>
                  </a:lnTo>
                  <a:lnTo>
                    <a:pt x="2552" y="4368"/>
                  </a:lnTo>
                  <a:lnTo>
                    <a:pt x="3187" y="2794"/>
                  </a:lnTo>
                  <a:close/>
                </a:path>
                <a:path w="10794" h="5714">
                  <a:moveTo>
                    <a:pt x="10236" y="190"/>
                  </a:moveTo>
                  <a:lnTo>
                    <a:pt x="8102" y="0"/>
                  </a:lnTo>
                  <a:lnTo>
                    <a:pt x="7975" y="406"/>
                  </a:lnTo>
                  <a:lnTo>
                    <a:pt x="7861" y="2374"/>
                  </a:lnTo>
                  <a:lnTo>
                    <a:pt x="8394" y="1917"/>
                  </a:lnTo>
                  <a:lnTo>
                    <a:pt x="8636" y="406"/>
                  </a:lnTo>
                  <a:lnTo>
                    <a:pt x="9372" y="1270"/>
                  </a:lnTo>
                  <a:lnTo>
                    <a:pt x="8966" y="2374"/>
                  </a:lnTo>
                  <a:lnTo>
                    <a:pt x="9779" y="2400"/>
                  </a:lnTo>
                  <a:lnTo>
                    <a:pt x="10185" y="1270"/>
                  </a:lnTo>
                  <a:lnTo>
                    <a:pt x="10223" y="406"/>
                  </a:lnTo>
                  <a:lnTo>
                    <a:pt x="10236" y="190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3" name="object 2793" descr=""/>
            <p:cNvSpPr/>
            <p:nvPr/>
          </p:nvSpPr>
          <p:spPr>
            <a:xfrm>
              <a:off x="2631173" y="5482944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3327" y="2755"/>
                  </a:moveTo>
                  <a:lnTo>
                    <a:pt x="3060" y="1739"/>
                  </a:lnTo>
                  <a:lnTo>
                    <a:pt x="698" y="1244"/>
                  </a:lnTo>
                  <a:lnTo>
                    <a:pt x="127" y="2489"/>
                  </a:lnTo>
                  <a:lnTo>
                    <a:pt x="25" y="3657"/>
                  </a:lnTo>
                  <a:lnTo>
                    <a:pt x="0" y="4076"/>
                  </a:lnTo>
                  <a:lnTo>
                    <a:pt x="1003" y="4025"/>
                  </a:lnTo>
                  <a:lnTo>
                    <a:pt x="1041" y="3568"/>
                  </a:lnTo>
                  <a:lnTo>
                    <a:pt x="889" y="3009"/>
                  </a:lnTo>
                  <a:lnTo>
                    <a:pt x="1066" y="2768"/>
                  </a:lnTo>
                  <a:lnTo>
                    <a:pt x="1574" y="2844"/>
                  </a:lnTo>
                  <a:lnTo>
                    <a:pt x="2032" y="2679"/>
                  </a:lnTo>
                  <a:lnTo>
                    <a:pt x="1866" y="2997"/>
                  </a:lnTo>
                  <a:lnTo>
                    <a:pt x="1409" y="3416"/>
                  </a:lnTo>
                  <a:lnTo>
                    <a:pt x="2298" y="3708"/>
                  </a:lnTo>
                  <a:lnTo>
                    <a:pt x="3327" y="2755"/>
                  </a:lnTo>
                  <a:close/>
                </a:path>
                <a:path w="10794" h="4445">
                  <a:moveTo>
                    <a:pt x="10680" y="2057"/>
                  </a:moveTo>
                  <a:lnTo>
                    <a:pt x="10515" y="1828"/>
                  </a:lnTo>
                  <a:lnTo>
                    <a:pt x="9855" y="901"/>
                  </a:lnTo>
                  <a:lnTo>
                    <a:pt x="8864" y="0"/>
                  </a:lnTo>
                  <a:lnTo>
                    <a:pt x="6832" y="381"/>
                  </a:lnTo>
                  <a:lnTo>
                    <a:pt x="6108" y="1257"/>
                  </a:lnTo>
                  <a:lnTo>
                    <a:pt x="7061" y="1803"/>
                  </a:lnTo>
                  <a:lnTo>
                    <a:pt x="7289" y="1943"/>
                  </a:lnTo>
                  <a:lnTo>
                    <a:pt x="8229" y="1727"/>
                  </a:lnTo>
                  <a:lnTo>
                    <a:pt x="7912" y="1536"/>
                  </a:lnTo>
                  <a:lnTo>
                    <a:pt x="7454" y="1003"/>
                  </a:lnTo>
                  <a:lnTo>
                    <a:pt x="7467" y="749"/>
                  </a:lnTo>
                  <a:lnTo>
                    <a:pt x="7962" y="787"/>
                  </a:lnTo>
                  <a:lnTo>
                    <a:pt x="8305" y="673"/>
                  </a:lnTo>
                  <a:lnTo>
                    <a:pt x="8585" y="787"/>
                  </a:lnTo>
                  <a:lnTo>
                    <a:pt x="8813" y="1143"/>
                  </a:lnTo>
                  <a:lnTo>
                    <a:pt x="9093" y="1397"/>
                  </a:lnTo>
                  <a:lnTo>
                    <a:pt x="9715" y="2247"/>
                  </a:lnTo>
                  <a:lnTo>
                    <a:pt x="10680" y="205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4" name="object 2794" descr=""/>
            <p:cNvSpPr/>
            <p:nvPr/>
          </p:nvSpPr>
          <p:spPr>
            <a:xfrm>
              <a:off x="2636583" y="5487833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365" y="1790"/>
                  </a:moveTo>
                  <a:lnTo>
                    <a:pt x="3263" y="1625"/>
                  </a:lnTo>
                  <a:lnTo>
                    <a:pt x="2781" y="889"/>
                  </a:lnTo>
                  <a:lnTo>
                    <a:pt x="2108" y="596"/>
                  </a:lnTo>
                  <a:lnTo>
                    <a:pt x="533" y="939"/>
                  </a:lnTo>
                  <a:lnTo>
                    <a:pt x="0" y="1587"/>
                  </a:lnTo>
                  <a:lnTo>
                    <a:pt x="635" y="2209"/>
                  </a:lnTo>
                  <a:lnTo>
                    <a:pt x="825" y="2387"/>
                  </a:lnTo>
                  <a:lnTo>
                    <a:pt x="1701" y="2146"/>
                  </a:lnTo>
                  <a:lnTo>
                    <a:pt x="1346" y="1803"/>
                  </a:lnTo>
                  <a:lnTo>
                    <a:pt x="1143" y="1193"/>
                  </a:lnTo>
                  <a:lnTo>
                    <a:pt x="1651" y="1181"/>
                  </a:lnTo>
                  <a:lnTo>
                    <a:pt x="1968" y="1181"/>
                  </a:lnTo>
                  <a:lnTo>
                    <a:pt x="2146" y="1562"/>
                  </a:lnTo>
                  <a:lnTo>
                    <a:pt x="2298" y="1778"/>
                  </a:lnTo>
                  <a:lnTo>
                    <a:pt x="2425" y="1981"/>
                  </a:lnTo>
                  <a:lnTo>
                    <a:pt x="3365" y="1790"/>
                  </a:lnTo>
                  <a:close/>
                </a:path>
                <a:path w="9525" h="6350">
                  <a:moveTo>
                    <a:pt x="7823" y="3949"/>
                  </a:moveTo>
                  <a:lnTo>
                    <a:pt x="4533" y="3517"/>
                  </a:lnTo>
                  <a:lnTo>
                    <a:pt x="4559" y="5410"/>
                  </a:lnTo>
                  <a:lnTo>
                    <a:pt x="4572" y="5753"/>
                  </a:lnTo>
                  <a:lnTo>
                    <a:pt x="5588" y="5702"/>
                  </a:lnTo>
                  <a:lnTo>
                    <a:pt x="5575" y="5321"/>
                  </a:lnTo>
                  <a:lnTo>
                    <a:pt x="6134" y="5054"/>
                  </a:lnTo>
                  <a:lnTo>
                    <a:pt x="6273" y="5168"/>
                  </a:lnTo>
                  <a:lnTo>
                    <a:pt x="5994" y="5638"/>
                  </a:lnTo>
                  <a:lnTo>
                    <a:pt x="5829" y="5981"/>
                  </a:lnTo>
                  <a:lnTo>
                    <a:pt x="6819" y="6019"/>
                  </a:lnTo>
                  <a:lnTo>
                    <a:pt x="6985" y="5702"/>
                  </a:lnTo>
                  <a:lnTo>
                    <a:pt x="7823" y="3949"/>
                  </a:lnTo>
                  <a:close/>
                </a:path>
                <a:path w="9525" h="6350">
                  <a:moveTo>
                    <a:pt x="9474" y="1409"/>
                  </a:moveTo>
                  <a:lnTo>
                    <a:pt x="9271" y="406"/>
                  </a:lnTo>
                  <a:lnTo>
                    <a:pt x="8331" y="203"/>
                  </a:lnTo>
                  <a:lnTo>
                    <a:pt x="7327" y="0"/>
                  </a:lnTo>
                  <a:lnTo>
                    <a:pt x="6489" y="508"/>
                  </a:lnTo>
                  <a:lnTo>
                    <a:pt x="5943" y="1295"/>
                  </a:lnTo>
                  <a:lnTo>
                    <a:pt x="5842" y="1422"/>
                  </a:lnTo>
                  <a:lnTo>
                    <a:pt x="6756" y="1524"/>
                  </a:lnTo>
                  <a:lnTo>
                    <a:pt x="6921" y="1295"/>
                  </a:lnTo>
                  <a:lnTo>
                    <a:pt x="7200" y="901"/>
                  </a:lnTo>
                  <a:lnTo>
                    <a:pt x="7327" y="495"/>
                  </a:lnTo>
                  <a:lnTo>
                    <a:pt x="7848" y="787"/>
                  </a:lnTo>
                  <a:lnTo>
                    <a:pt x="8153" y="965"/>
                  </a:lnTo>
                  <a:lnTo>
                    <a:pt x="8470" y="1371"/>
                  </a:lnTo>
                  <a:lnTo>
                    <a:pt x="7391" y="1828"/>
                  </a:lnTo>
                  <a:lnTo>
                    <a:pt x="8369" y="1892"/>
                  </a:lnTo>
                  <a:lnTo>
                    <a:pt x="9474" y="1409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5" name="object 2795" descr=""/>
            <p:cNvSpPr/>
            <p:nvPr/>
          </p:nvSpPr>
          <p:spPr>
            <a:xfrm>
              <a:off x="2621788" y="5461760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2984" y="2006"/>
                  </a:moveTo>
                  <a:lnTo>
                    <a:pt x="825" y="1879"/>
                  </a:lnTo>
                  <a:lnTo>
                    <a:pt x="0" y="2374"/>
                  </a:lnTo>
                  <a:lnTo>
                    <a:pt x="330" y="3314"/>
                  </a:lnTo>
                  <a:lnTo>
                    <a:pt x="444" y="3619"/>
                  </a:lnTo>
                  <a:lnTo>
                    <a:pt x="1422" y="3441"/>
                  </a:lnTo>
                  <a:lnTo>
                    <a:pt x="1346" y="3225"/>
                  </a:lnTo>
                  <a:lnTo>
                    <a:pt x="1206" y="2844"/>
                  </a:lnTo>
                  <a:lnTo>
                    <a:pt x="1485" y="2413"/>
                  </a:lnTo>
                  <a:lnTo>
                    <a:pt x="1739" y="2882"/>
                  </a:lnTo>
                  <a:lnTo>
                    <a:pt x="1930" y="3251"/>
                  </a:lnTo>
                  <a:lnTo>
                    <a:pt x="1689" y="3860"/>
                  </a:lnTo>
                  <a:lnTo>
                    <a:pt x="1574" y="4216"/>
                  </a:lnTo>
                  <a:lnTo>
                    <a:pt x="1473" y="4508"/>
                  </a:lnTo>
                  <a:lnTo>
                    <a:pt x="2463" y="4521"/>
                  </a:lnTo>
                  <a:lnTo>
                    <a:pt x="2552" y="4241"/>
                  </a:lnTo>
                  <a:lnTo>
                    <a:pt x="2882" y="3302"/>
                  </a:lnTo>
                  <a:lnTo>
                    <a:pt x="2984" y="2006"/>
                  </a:lnTo>
                  <a:close/>
                </a:path>
                <a:path w="34289" h="9525">
                  <a:moveTo>
                    <a:pt x="10020" y="1358"/>
                  </a:moveTo>
                  <a:lnTo>
                    <a:pt x="9715" y="558"/>
                  </a:lnTo>
                  <a:lnTo>
                    <a:pt x="8915" y="304"/>
                  </a:lnTo>
                  <a:lnTo>
                    <a:pt x="7899" y="0"/>
                  </a:lnTo>
                  <a:lnTo>
                    <a:pt x="7010" y="660"/>
                  </a:lnTo>
                  <a:lnTo>
                    <a:pt x="6324" y="2032"/>
                  </a:lnTo>
                  <a:lnTo>
                    <a:pt x="7277" y="2197"/>
                  </a:lnTo>
                  <a:lnTo>
                    <a:pt x="7480" y="1803"/>
                  </a:lnTo>
                  <a:lnTo>
                    <a:pt x="7543" y="1625"/>
                  </a:lnTo>
                  <a:lnTo>
                    <a:pt x="7645" y="1460"/>
                  </a:lnTo>
                  <a:lnTo>
                    <a:pt x="7785" y="1320"/>
                  </a:lnTo>
                  <a:lnTo>
                    <a:pt x="8026" y="876"/>
                  </a:lnTo>
                  <a:lnTo>
                    <a:pt x="8318" y="1028"/>
                  </a:lnTo>
                  <a:lnTo>
                    <a:pt x="8661" y="1765"/>
                  </a:lnTo>
                  <a:lnTo>
                    <a:pt x="8343" y="2235"/>
                  </a:lnTo>
                  <a:lnTo>
                    <a:pt x="9321" y="2413"/>
                  </a:lnTo>
                  <a:lnTo>
                    <a:pt x="10020" y="1358"/>
                  </a:lnTo>
                  <a:close/>
                </a:path>
                <a:path w="34289" h="9525">
                  <a:moveTo>
                    <a:pt x="27254" y="4165"/>
                  </a:moveTo>
                  <a:lnTo>
                    <a:pt x="24472" y="3606"/>
                  </a:lnTo>
                  <a:lnTo>
                    <a:pt x="23799" y="4660"/>
                  </a:lnTo>
                  <a:lnTo>
                    <a:pt x="23533" y="5715"/>
                  </a:lnTo>
                  <a:lnTo>
                    <a:pt x="23444" y="6096"/>
                  </a:lnTo>
                  <a:lnTo>
                    <a:pt x="24447" y="6083"/>
                  </a:lnTo>
                  <a:lnTo>
                    <a:pt x="24523" y="5765"/>
                  </a:lnTo>
                  <a:lnTo>
                    <a:pt x="24574" y="5537"/>
                  </a:lnTo>
                  <a:lnTo>
                    <a:pt x="24638" y="5321"/>
                  </a:lnTo>
                  <a:lnTo>
                    <a:pt x="24714" y="5105"/>
                  </a:lnTo>
                  <a:lnTo>
                    <a:pt x="24752" y="4737"/>
                  </a:lnTo>
                  <a:lnTo>
                    <a:pt x="25336" y="4483"/>
                  </a:lnTo>
                  <a:lnTo>
                    <a:pt x="25666" y="4724"/>
                  </a:lnTo>
                  <a:lnTo>
                    <a:pt x="26517" y="4927"/>
                  </a:lnTo>
                  <a:lnTo>
                    <a:pt x="25361" y="5905"/>
                  </a:lnTo>
                  <a:lnTo>
                    <a:pt x="25031" y="6324"/>
                  </a:lnTo>
                  <a:lnTo>
                    <a:pt x="24739" y="6667"/>
                  </a:lnTo>
                  <a:lnTo>
                    <a:pt x="25717" y="6743"/>
                  </a:lnTo>
                  <a:lnTo>
                    <a:pt x="25920" y="6502"/>
                  </a:lnTo>
                  <a:lnTo>
                    <a:pt x="26568" y="5702"/>
                  </a:lnTo>
                  <a:lnTo>
                    <a:pt x="27254" y="4165"/>
                  </a:lnTo>
                  <a:close/>
                </a:path>
                <a:path w="34289" h="9525">
                  <a:moveTo>
                    <a:pt x="34226" y="4330"/>
                  </a:moveTo>
                  <a:lnTo>
                    <a:pt x="31788" y="3759"/>
                  </a:lnTo>
                  <a:lnTo>
                    <a:pt x="30302" y="6045"/>
                  </a:lnTo>
                  <a:lnTo>
                    <a:pt x="30162" y="6248"/>
                  </a:lnTo>
                  <a:lnTo>
                    <a:pt x="31115" y="6324"/>
                  </a:lnTo>
                  <a:lnTo>
                    <a:pt x="31508" y="5727"/>
                  </a:lnTo>
                  <a:lnTo>
                    <a:pt x="31978" y="4927"/>
                  </a:lnTo>
                  <a:lnTo>
                    <a:pt x="32461" y="4597"/>
                  </a:lnTo>
                  <a:lnTo>
                    <a:pt x="32816" y="5270"/>
                  </a:lnTo>
                  <a:lnTo>
                    <a:pt x="32435" y="6146"/>
                  </a:lnTo>
                  <a:lnTo>
                    <a:pt x="31991" y="6718"/>
                  </a:lnTo>
                  <a:lnTo>
                    <a:pt x="30988" y="6896"/>
                  </a:lnTo>
                  <a:lnTo>
                    <a:pt x="30111" y="7772"/>
                  </a:lnTo>
                  <a:lnTo>
                    <a:pt x="31407" y="9245"/>
                  </a:lnTo>
                  <a:lnTo>
                    <a:pt x="32346" y="8940"/>
                  </a:lnTo>
                  <a:lnTo>
                    <a:pt x="31991" y="8534"/>
                  </a:lnTo>
                  <a:lnTo>
                    <a:pt x="31483" y="7874"/>
                  </a:lnTo>
                  <a:lnTo>
                    <a:pt x="31546" y="7569"/>
                  </a:lnTo>
                  <a:lnTo>
                    <a:pt x="32169" y="7645"/>
                  </a:lnTo>
                  <a:lnTo>
                    <a:pt x="32689" y="7429"/>
                  </a:lnTo>
                  <a:lnTo>
                    <a:pt x="32854" y="7632"/>
                  </a:lnTo>
                  <a:lnTo>
                    <a:pt x="32664" y="8280"/>
                  </a:lnTo>
                  <a:lnTo>
                    <a:pt x="32550" y="8750"/>
                  </a:lnTo>
                  <a:lnTo>
                    <a:pt x="33566" y="8775"/>
                  </a:lnTo>
                  <a:lnTo>
                    <a:pt x="33858" y="7467"/>
                  </a:lnTo>
                  <a:lnTo>
                    <a:pt x="33489" y="6959"/>
                  </a:lnTo>
                  <a:lnTo>
                    <a:pt x="32956" y="6769"/>
                  </a:lnTo>
                  <a:lnTo>
                    <a:pt x="33477" y="6096"/>
                  </a:lnTo>
                  <a:lnTo>
                    <a:pt x="34226" y="433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6" name="object 2796" descr=""/>
            <p:cNvSpPr/>
            <p:nvPr/>
          </p:nvSpPr>
          <p:spPr>
            <a:xfrm>
              <a:off x="2560498" y="5484127"/>
              <a:ext cx="60325" cy="41910"/>
            </a:xfrm>
            <a:custGeom>
              <a:avLst/>
              <a:gdLst/>
              <a:ahLst/>
              <a:cxnLst/>
              <a:rect l="l" t="t" r="r" b="b"/>
              <a:pathLst>
                <a:path w="60325" h="41910">
                  <a:moveTo>
                    <a:pt x="32344" y="39839"/>
                  </a:moveTo>
                  <a:lnTo>
                    <a:pt x="28479" y="39839"/>
                  </a:lnTo>
                  <a:lnTo>
                    <a:pt x="28594" y="40284"/>
                  </a:lnTo>
                  <a:lnTo>
                    <a:pt x="28873" y="40678"/>
                  </a:lnTo>
                  <a:lnTo>
                    <a:pt x="30613" y="41440"/>
                  </a:lnTo>
                  <a:lnTo>
                    <a:pt x="31756" y="40601"/>
                  </a:lnTo>
                  <a:lnTo>
                    <a:pt x="32344" y="39839"/>
                  </a:lnTo>
                  <a:close/>
                </a:path>
                <a:path w="60325" h="41910">
                  <a:moveTo>
                    <a:pt x="39728" y="39547"/>
                  </a:moveTo>
                  <a:lnTo>
                    <a:pt x="32569" y="39547"/>
                  </a:lnTo>
                  <a:lnTo>
                    <a:pt x="33372" y="40462"/>
                  </a:lnTo>
                  <a:lnTo>
                    <a:pt x="34360" y="41236"/>
                  </a:lnTo>
                  <a:lnTo>
                    <a:pt x="35439" y="41211"/>
                  </a:lnTo>
                  <a:lnTo>
                    <a:pt x="35960" y="41211"/>
                  </a:lnTo>
                  <a:lnTo>
                    <a:pt x="36582" y="40982"/>
                  </a:lnTo>
                  <a:lnTo>
                    <a:pt x="36849" y="40462"/>
                  </a:lnTo>
                  <a:lnTo>
                    <a:pt x="39026" y="40449"/>
                  </a:lnTo>
                  <a:lnTo>
                    <a:pt x="39668" y="39649"/>
                  </a:lnTo>
                  <a:close/>
                </a:path>
                <a:path w="60325" h="41910">
                  <a:moveTo>
                    <a:pt x="39805" y="39204"/>
                  </a:moveTo>
                  <a:lnTo>
                    <a:pt x="24784" y="39204"/>
                  </a:lnTo>
                  <a:lnTo>
                    <a:pt x="25508" y="40157"/>
                  </a:lnTo>
                  <a:lnTo>
                    <a:pt x="26435" y="40932"/>
                  </a:lnTo>
                  <a:lnTo>
                    <a:pt x="27959" y="40601"/>
                  </a:lnTo>
                  <a:lnTo>
                    <a:pt x="28327" y="40297"/>
                  </a:lnTo>
                  <a:lnTo>
                    <a:pt x="28479" y="39839"/>
                  </a:lnTo>
                  <a:lnTo>
                    <a:pt x="32344" y="39839"/>
                  </a:lnTo>
                  <a:lnTo>
                    <a:pt x="32569" y="39547"/>
                  </a:lnTo>
                  <a:lnTo>
                    <a:pt x="39728" y="39547"/>
                  </a:lnTo>
                  <a:lnTo>
                    <a:pt x="39805" y="39204"/>
                  </a:lnTo>
                  <a:close/>
                </a:path>
                <a:path w="60325" h="41910">
                  <a:moveTo>
                    <a:pt x="39016" y="40462"/>
                  </a:moveTo>
                  <a:lnTo>
                    <a:pt x="36849" y="40462"/>
                  </a:lnTo>
                  <a:lnTo>
                    <a:pt x="37687" y="40894"/>
                  </a:lnTo>
                  <a:lnTo>
                    <a:pt x="38741" y="40805"/>
                  </a:lnTo>
                  <a:lnTo>
                    <a:pt x="39016" y="40462"/>
                  </a:lnTo>
                  <a:close/>
                </a:path>
                <a:path w="60325" h="41910">
                  <a:moveTo>
                    <a:pt x="24776" y="39217"/>
                  </a:moveTo>
                  <a:lnTo>
                    <a:pt x="20771" y="39217"/>
                  </a:lnTo>
                  <a:lnTo>
                    <a:pt x="21545" y="40665"/>
                  </a:lnTo>
                  <a:lnTo>
                    <a:pt x="23907" y="40678"/>
                  </a:lnTo>
                  <a:lnTo>
                    <a:pt x="24776" y="39217"/>
                  </a:lnTo>
                  <a:close/>
                </a:path>
                <a:path w="60325" h="41910">
                  <a:moveTo>
                    <a:pt x="45414" y="38074"/>
                  </a:moveTo>
                  <a:lnTo>
                    <a:pt x="18002" y="38074"/>
                  </a:lnTo>
                  <a:lnTo>
                    <a:pt x="18040" y="38506"/>
                  </a:lnTo>
                  <a:lnTo>
                    <a:pt x="18149" y="38811"/>
                  </a:lnTo>
                  <a:lnTo>
                    <a:pt x="18311" y="39090"/>
                  </a:lnTo>
                  <a:lnTo>
                    <a:pt x="18436" y="39217"/>
                  </a:lnTo>
                  <a:lnTo>
                    <a:pt x="19551" y="39649"/>
                  </a:lnTo>
                  <a:lnTo>
                    <a:pt x="20224" y="39547"/>
                  </a:lnTo>
                  <a:lnTo>
                    <a:pt x="20771" y="39217"/>
                  </a:lnTo>
                  <a:lnTo>
                    <a:pt x="24784" y="39204"/>
                  </a:lnTo>
                  <a:lnTo>
                    <a:pt x="39805" y="39204"/>
                  </a:lnTo>
                  <a:lnTo>
                    <a:pt x="39795" y="38836"/>
                  </a:lnTo>
                  <a:lnTo>
                    <a:pt x="41799" y="38836"/>
                  </a:lnTo>
                  <a:lnTo>
                    <a:pt x="42094" y="38671"/>
                  </a:lnTo>
                  <a:lnTo>
                    <a:pt x="45115" y="38671"/>
                  </a:lnTo>
                  <a:lnTo>
                    <a:pt x="45269" y="38506"/>
                  </a:lnTo>
                  <a:lnTo>
                    <a:pt x="45414" y="38074"/>
                  </a:lnTo>
                  <a:close/>
                </a:path>
                <a:path w="60325" h="41910">
                  <a:moveTo>
                    <a:pt x="45115" y="38671"/>
                  </a:moveTo>
                  <a:lnTo>
                    <a:pt x="42094" y="38671"/>
                  </a:lnTo>
                  <a:lnTo>
                    <a:pt x="42355" y="39090"/>
                  </a:lnTo>
                  <a:lnTo>
                    <a:pt x="42716" y="39370"/>
                  </a:lnTo>
                  <a:lnTo>
                    <a:pt x="43910" y="39497"/>
                  </a:lnTo>
                  <a:lnTo>
                    <a:pt x="44545" y="39281"/>
                  </a:lnTo>
                  <a:lnTo>
                    <a:pt x="45115" y="38671"/>
                  </a:lnTo>
                  <a:close/>
                </a:path>
                <a:path w="60325" h="41910">
                  <a:moveTo>
                    <a:pt x="41799" y="38836"/>
                  </a:moveTo>
                  <a:lnTo>
                    <a:pt x="39795" y="38836"/>
                  </a:lnTo>
                  <a:lnTo>
                    <a:pt x="40265" y="39014"/>
                  </a:lnTo>
                  <a:lnTo>
                    <a:pt x="40773" y="39090"/>
                  </a:lnTo>
                  <a:lnTo>
                    <a:pt x="41599" y="38912"/>
                  </a:lnTo>
                  <a:lnTo>
                    <a:pt x="41799" y="38836"/>
                  </a:lnTo>
                  <a:close/>
                </a:path>
                <a:path w="60325" h="41910">
                  <a:moveTo>
                    <a:pt x="48078" y="37084"/>
                  </a:moveTo>
                  <a:lnTo>
                    <a:pt x="15221" y="37084"/>
                  </a:lnTo>
                  <a:lnTo>
                    <a:pt x="15144" y="38277"/>
                  </a:lnTo>
                  <a:lnTo>
                    <a:pt x="16643" y="38925"/>
                  </a:lnTo>
                  <a:lnTo>
                    <a:pt x="17392" y="38595"/>
                  </a:lnTo>
                  <a:lnTo>
                    <a:pt x="18002" y="38074"/>
                  </a:lnTo>
                  <a:lnTo>
                    <a:pt x="45414" y="38074"/>
                  </a:lnTo>
                  <a:lnTo>
                    <a:pt x="45472" y="37706"/>
                  </a:lnTo>
                  <a:lnTo>
                    <a:pt x="47349" y="37706"/>
                  </a:lnTo>
                  <a:lnTo>
                    <a:pt x="47987" y="37376"/>
                  </a:lnTo>
                  <a:lnTo>
                    <a:pt x="48078" y="37084"/>
                  </a:lnTo>
                  <a:close/>
                </a:path>
                <a:path w="60325" h="41910">
                  <a:moveTo>
                    <a:pt x="47349" y="37706"/>
                  </a:moveTo>
                  <a:lnTo>
                    <a:pt x="45472" y="37706"/>
                  </a:lnTo>
                  <a:lnTo>
                    <a:pt x="45688" y="37833"/>
                  </a:lnTo>
                  <a:lnTo>
                    <a:pt x="46323" y="37998"/>
                  </a:lnTo>
                  <a:lnTo>
                    <a:pt x="46933" y="37922"/>
                  </a:lnTo>
                  <a:lnTo>
                    <a:pt x="47349" y="37706"/>
                  </a:lnTo>
                  <a:close/>
                </a:path>
                <a:path w="60325" h="41910">
                  <a:moveTo>
                    <a:pt x="50677" y="35521"/>
                  </a:moveTo>
                  <a:lnTo>
                    <a:pt x="12401" y="35521"/>
                  </a:lnTo>
                  <a:lnTo>
                    <a:pt x="12294" y="35712"/>
                  </a:lnTo>
                  <a:lnTo>
                    <a:pt x="12185" y="36169"/>
                  </a:lnTo>
                  <a:lnTo>
                    <a:pt x="12922" y="37744"/>
                  </a:lnTo>
                  <a:lnTo>
                    <a:pt x="14243" y="37604"/>
                  </a:lnTo>
                  <a:lnTo>
                    <a:pt x="15221" y="37084"/>
                  </a:lnTo>
                  <a:lnTo>
                    <a:pt x="48078" y="37084"/>
                  </a:lnTo>
                  <a:lnTo>
                    <a:pt x="48012" y="36474"/>
                  </a:lnTo>
                  <a:lnTo>
                    <a:pt x="49399" y="36474"/>
                  </a:lnTo>
                  <a:lnTo>
                    <a:pt x="50323" y="36017"/>
                  </a:lnTo>
                  <a:lnTo>
                    <a:pt x="50677" y="35521"/>
                  </a:lnTo>
                  <a:close/>
                </a:path>
                <a:path w="60325" h="41910">
                  <a:moveTo>
                    <a:pt x="49399" y="36474"/>
                  </a:moveTo>
                  <a:lnTo>
                    <a:pt x="48012" y="36474"/>
                  </a:lnTo>
                  <a:lnTo>
                    <a:pt x="48596" y="36601"/>
                  </a:lnTo>
                  <a:lnTo>
                    <a:pt x="49193" y="36576"/>
                  </a:lnTo>
                  <a:lnTo>
                    <a:pt x="49399" y="36474"/>
                  </a:lnTo>
                  <a:close/>
                </a:path>
                <a:path w="60325" h="41910">
                  <a:moveTo>
                    <a:pt x="55248" y="32397"/>
                  </a:moveTo>
                  <a:lnTo>
                    <a:pt x="8439" y="32397"/>
                  </a:lnTo>
                  <a:lnTo>
                    <a:pt x="8337" y="33185"/>
                  </a:lnTo>
                  <a:lnTo>
                    <a:pt x="8959" y="34061"/>
                  </a:lnTo>
                  <a:lnTo>
                    <a:pt x="9430" y="34544"/>
                  </a:lnTo>
                  <a:lnTo>
                    <a:pt x="9353" y="35217"/>
                  </a:lnTo>
                  <a:lnTo>
                    <a:pt x="9937" y="35712"/>
                  </a:lnTo>
                  <a:lnTo>
                    <a:pt x="11131" y="35979"/>
                  </a:lnTo>
                  <a:lnTo>
                    <a:pt x="11792" y="35775"/>
                  </a:lnTo>
                  <a:lnTo>
                    <a:pt x="12401" y="35521"/>
                  </a:lnTo>
                  <a:lnTo>
                    <a:pt x="50677" y="35521"/>
                  </a:lnTo>
                  <a:lnTo>
                    <a:pt x="50819" y="34950"/>
                  </a:lnTo>
                  <a:lnTo>
                    <a:pt x="51136" y="34937"/>
                  </a:lnTo>
                  <a:lnTo>
                    <a:pt x="51441" y="34848"/>
                  </a:lnTo>
                  <a:lnTo>
                    <a:pt x="52025" y="34544"/>
                  </a:lnTo>
                  <a:lnTo>
                    <a:pt x="52228" y="34226"/>
                  </a:lnTo>
                  <a:lnTo>
                    <a:pt x="52305" y="33870"/>
                  </a:lnTo>
                  <a:lnTo>
                    <a:pt x="54540" y="33858"/>
                  </a:lnTo>
                  <a:lnTo>
                    <a:pt x="55302" y="32791"/>
                  </a:lnTo>
                  <a:lnTo>
                    <a:pt x="55248" y="32397"/>
                  </a:lnTo>
                  <a:close/>
                </a:path>
                <a:path w="60325" h="41910">
                  <a:moveTo>
                    <a:pt x="54486" y="33870"/>
                  </a:moveTo>
                  <a:lnTo>
                    <a:pt x="52305" y="33870"/>
                  </a:lnTo>
                  <a:lnTo>
                    <a:pt x="52521" y="33959"/>
                  </a:lnTo>
                  <a:lnTo>
                    <a:pt x="52749" y="34010"/>
                  </a:lnTo>
                  <a:lnTo>
                    <a:pt x="53676" y="34061"/>
                  </a:lnTo>
                  <a:lnTo>
                    <a:pt x="54486" y="33870"/>
                  </a:lnTo>
                  <a:close/>
                </a:path>
                <a:path w="60325" h="41910">
                  <a:moveTo>
                    <a:pt x="58469" y="28143"/>
                  </a:moveTo>
                  <a:lnTo>
                    <a:pt x="4832" y="28143"/>
                  </a:lnTo>
                  <a:lnTo>
                    <a:pt x="4388" y="28956"/>
                  </a:lnTo>
                  <a:lnTo>
                    <a:pt x="4172" y="29972"/>
                  </a:lnTo>
                  <a:lnTo>
                    <a:pt x="5200" y="30645"/>
                  </a:lnTo>
                  <a:lnTo>
                    <a:pt x="5543" y="30734"/>
                  </a:lnTo>
                  <a:lnTo>
                    <a:pt x="5596" y="31610"/>
                  </a:lnTo>
                  <a:lnTo>
                    <a:pt x="5711" y="32232"/>
                  </a:lnTo>
                  <a:lnTo>
                    <a:pt x="7207" y="32473"/>
                  </a:lnTo>
                  <a:lnTo>
                    <a:pt x="8439" y="32397"/>
                  </a:lnTo>
                  <a:lnTo>
                    <a:pt x="55248" y="32397"/>
                  </a:lnTo>
                  <a:lnTo>
                    <a:pt x="55218" y="32219"/>
                  </a:lnTo>
                  <a:lnTo>
                    <a:pt x="54972" y="31788"/>
                  </a:lnTo>
                  <a:lnTo>
                    <a:pt x="55670" y="31610"/>
                  </a:lnTo>
                  <a:lnTo>
                    <a:pt x="56356" y="31254"/>
                  </a:lnTo>
                  <a:lnTo>
                    <a:pt x="57156" y="30441"/>
                  </a:lnTo>
                  <a:lnTo>
                    <a:pt x="57029" y="29591"/>
                  </a:lnTo>
                  <a:lnTo>
                    <a:pt x="56381" y="28930"/>
                  </a:lnTo>
                  <a:lnTo>
                    <a:pt x="56136" y="28790"/>
                  </a:lnTo>
                  <a:lnTo>
                    <a:pt x="56000" y="28740"/>
                  </a:lnTo>
                  <a:lnTo>
                    <a:pt x="57626" y="28740"/>
                  </a:lnTo>
                  <a:lnTo>
                    <a:pt x="58413" y="28689"/>
                  </a:lnTo>
                  <a:lnTo>
                    <a:pt x="58469" y="28143"/>
                  </a:lnTo>
                  <a:close/>
                </a:path>
                <a:path w="60325" h="41910">
                  <a:moveTo>
                    <a:pt x="57626" y="28740"/>
                  </a:moveTo>
                  <a:lnTo>
                    <a:pt x="56000" y="28740"/>
                  </a:lnTo>
                  <a:lnTo>
                    <a:pt x="56839" y="28790"/>
                  </a:lnTo>
                  <a:lnTo>
                    <a:pt x="57626" y="28740"/>
                  </a:lnTo>
                  <a:close/>
                </a:path>
                <a:path w="60325" h="41910">
                  <a:moveTo>
                    <a:pt x="59285" y="25806"/>
                  </a:moveTo>
                  <a:lnTo>
                    <a:pt x="3702" y="25806"/>
                  </a:lnTo>
                  <a:lnTo>
                    <a:pt x="3401" y="26365"/>
                  </a:lnTo>
                  <a:lnTo>
                    <a:pt x="3276" y="26809"/>
                  </a:lnTo>
                  <a:lnTo>
                    <a:pt x="3194" y="27216"/>
                  </a:lnTo>
                  <a:lnTo>
                    <a:pt x="4045" y="28067"/>
                  </a:lnTo>
                  <a:lnTo>
                    <a:pt x="4438" y="28168"/>
                  </a:lnTo>
                  <a:lnTo>
                    <a:pt x="4832" y="28143"/>
                  </a:lnTo>
                  <a:lnTo>
                    <a:pt x="58469" y="28143"/>
                  </a:lnTo>
                  <a:lnTo>
                    <a:pt x="58604" y="26809"/>
                  </a:lnTo>
                  <a:lnTo>
                    <a:pt x="58134" y="26466"/>
                  </a:lnTo>
                  <a:lnTo>
                    <a:pt x="57524" y="26327"/>
                  </a:lnTo>
                  <a:lnTo>
                    <a:pt x="58359" y="26327"/>
                  </a:lnTo>
                  <a:lnTo>
                    <a:pt x="58896" y="26200"/>
                  </a:lnTo>
                  <a:lnTo>
                    <a:pt x="59285" y="25806"/>
                  </a:lnTo>
                  <a:close/>
                </a:path>
                <a:path w="60325" h="41910">
                  <a:moveTo>
                    <a:pt x="58359" y="26327"/>
                  </a:moveTo>
                  <a:lnTo>
                    <a:pt x="57524" y="26327"/>
                  </a:lnTo>
                  <a:lnTo>
                    <a:pt x="58197" y="26365"/>
                  </a:lnTo>
                  <a:lnTo>
                    <a:pt x="58359" y="26327"/>
                  </a:lnTo>
                  <a:close/>
                </a:path>
                <a:path w="60325" h="41910">
                  <a:moveTo>
                    <a:pt x="60085" y="24358"/>
                  </a:moveTo>
                  <a:lnTo>
                    <a:pt x="1733" y="24358"/>
                  </a:lnTo>
                  <a:lnTo>
                    <a:pt x="1670" y="25196"/>
                  </a:lnTo>
                  <a:lnTo>
                    <a:pt x="2470" y="25996"/>
                  </a:lnTo>
                  <a:lnTo>
                    <a:pt x="3130" y="26035"/>
                  </a:lnTo>
                  <a:lnTo>
                    <a:pt x="3702" y="25806"/>
                  </a:lnTo>
                  <a:lnTo>
                    <a:pt x="59285" y="25806"/>
                  </a:lnTo>
                  <a:lnTo>
                    <a:pt x="60077" y="25006"/>
                  </a:lnTo>
                  <a:lnTo>
                    <a:pt x="60085" y="24358"/>
                  </a:lnTo>
                  <a:close/>
                </a:path>
                <a:path w="60325" h="41910">
                  <a:moveTo>
                    <a:pt x="5365" y="11798"/>
                  </a:moveTo>
                  <a:lnTo>
                    <a:pt x="4616" y="11823"/>
                  </a:lnTo>
                  <a:lnTo>
                    <a:pt x="3524" y="12420"/>
                  </a:lnTo>
                  <a:lnTo>
                    <a:pt x="3359" y="12941"/>
                  </a:lnTo>
                  <a:lnTo>
                    <a:pt x="3803" y="13970"/>
                  </a:lnTo>
                  <a:lnTo>
                    <a:pt x="4286" y="14198"/>
                  </a:lnTo>
                  <a:lnTo>
                    <a:pt x="4756" y="14363"/>
                  </a:lnTo>
                  <a:lnTo>
                    <a:pt x="4070" y="14643"/>
                  </a:lnTo>
                  <a:lnTo>
                    <a:pt x="3397" y="15316"/>
                  </a:lnTo>
                  <a:lnTo>
                    <a:pt x="3299" y="16040"/>
                  </a:lnTo>
                  <a:lnTo>
                    <a:pt x="3524" y="16433"/>
                  </a:lnTo>
                  <a:lnTo>
                    <a:pt x="3130" y="16560"/>
                  </a:lnTo>
                  <a:lnTo>
                    <a:pt x="2749" y="16751"/>
                  </a:lnTo>
                  <a:lnTo>
                    <a:pt x="2000" y="17856"/>
                  </a:lnTo>
                  <a:lnTo>
                    <a:pt x="2381" y="18592"/>
                  </a:lnTo>
                  <a:lnTo>
                    <a:pt x="3003" y="18986"/>
                  </a:lnTo>
                  <a:lnTo>
                    <a:pt x="2178" y="19342"/>
                  </a:lnTo>
                  <a:lnTo>
                    <a:pt x="1403" y="19951"/>
                  </a:lnTo>
                  <a:lnTo>
                    <a:pt x="1779" y="20891"/>
                  </a:lnTo>
                  <a:lnTo>
                    <a:pt x="1886" y="21069"/>
                  </a:lnTo>
                  <a:lnTo>
                    <a:pt x="1327" y="21221"/>
                  </a:lnTo>
                  <a:lnTo>
                    <a:pt x="819" y="21513"/>
                  </a:lnTo>
                  <a:lnTo>
                    <a:pt x="0" y="22809"/>
                  </a:lnTo>
                  <a:lnTo>
                    <a:pt x="2" y="23304"/>
                  </a:lnTo>
                  <a:lnTo>
                    <a:pt x="374" y="24231"/>
                  </a:lnTo>
                  <a:lnTo>
                    <a:pt x="1530" y="24384"/>
                  </a:lnTo>
                  <a:lnTo>
                    <a:pt x="1733" y="24358"/>
                  </a:lnTo>
                  <a:lnTo>
                    <a:pt x="60085" y="24358"/>
                  </a:lnTo>
                  <a:lnTo>
                    <a:pt x="60090" y="23977"/>
                  </a:lnTo>
                  <a:lnTo>
                    <a:pt x="59137" y="23025"/>
                  </a:lnTo>
                  <a:lnTo>
                    <a:pt x="58782" y="22872"/>
                  </a:lnTo>
                  <a:lnTo>
                    <a:pt x="58413" y="22809"/>
                  </a:lnTo>
                  <a:lnTo>
                    <a:pt x="58756" y="22136"/>
                  </a:lnTo>
                  <a:lnTo>
                    <a:pt x="58236" y="21348"/>
                  </a:lnTo>
                  <a:lnTo>
                    <a:pt x="57461" y="21170"/>
                  </a:lnTo>
                  <a:lnTo>
                    <a:pt x="58401" y="20891"/>
                  </a:lnTo>
                  <a:lnTo>
                    <a:pt x="59442" y="19875"/>
                  </a:lnTo>
                  <a:lnTo>
                    <a:pt x="58515" y="18554"/>
                  </a:lnTo>
                  <a:lnTo>
                    <a:pt x="58274" y="18389"/>
                  </a:lnTo>
                  <a:lnTo>
                    <a:pt x="58007" y="18300"/>
                  </a:lnTo>
                  <a:lnTo>
                    <a:pt x="58642" y="17932"/>
                  </a:lnTo>
                  <a:lnTo>
                    <a:pt x="59061" y="17272"/>
                  </a:lnTo>
                  <a:lnTo>
                    <a:pt x="58172" y="16040"/>
                  </a:lnTo>
                  <a:lnTo>
                    <a:pt x="57715" y="15875"/>
                  </a:lnTo>
                  <a:lnTo>
                    <a:pt x="57207" y="15875"/>
                  </a:lnTo>
                  <a:lnTo>
                    <a:pt x="57570" y="15341"/>
                  </a:lnTo>
                  <a:lnTo>
                    <a:pt x="57562" y="14554"/>
                  </a:lnTo>
                  <a:lnTo>
                    <a:pt x="56623" y="13931"/>
                  </a:lnTo>
                  <a:lnTo>
                    <a:pt x="56369" y="13843"/>
                  </a:lnTo>
                  <a:lnTo>
                    <a:pt x="56115" y="13804"/>
                  </a:lnTo>
                  <a:lnTo>
                    <a:pt x="56690" y="12941"/>
                  </a:lnTo>
                  <a:lnTo>
                    <a:pt x="56764" y="11874"/>
                  </a:lnTo>
                  <a:lnTo>
                    <a:pt x="6102" y="11874"/>
                  </a:lnTo>
                  <a:lnTo>
                    <a:pt x="5365" y="11798"/>
                  </a:lnTo>
                  <a:close/>
                </a:path>
                <a:path w="60325" h="41910">
                  <a:moveTo>
                    <a:pt x="8109" y="9626"/>
                  </a:moveTo>
                  <a:lnTo>
                    <a:pt x="7448" y="9639"/>
                  </a:lnTo>
                  <a:lnTo>
                    <a:pt x="6115" y="10426"/>
                  </a:lnTo>
                  <a:lnTo>
                    <a:pt x="5835" y="11226"/>
                  </a:lnTo>
                  <a:lnTo>
                    <a:pt x="6102" y="11874"/>
                  </a:lnTo>
                  <a:lnTo>
                    <a:pt x="56764" y="11874"/>
                  </a:lnTo>
                  <a:lnTo>
                    <a:pt x="56775" y="11696"/>
                  </a:lnTo>
                  <a:lnTo>
                    <a:pt x="55365" y="10591"/>
                  </a:lnTo>
                  <a:lnTo>
                    <a:pt x="54222" y="10579"/>
                  </a:lnTo>
                  <a:lnTo>
                    <a:pt x="54452" y="9829"/>
                  </a:lnTo>
                  <a:lnTo>
                    <a:pt x="8718" y="9829"/>
                  </a:lnTo>
                  <a:lnTo>
                    <a:pt x="8109" y="9626"/>
                  </a:lnTo>
                  <a:close/>
                </a:path>
                <a:path w="60325" h="41910">
                  <a:moveTo>
                    <a:pt x="54781" y="10490"/>
                  </a:moveTo>
                  <a:lnTo>
                    <a:pt x="54222" y="10579"/>
                  </a:lnTo>
                  <a:lnTo>
                    <a:pt x="55292" y="10579"/>
                  </a:lnTo>
                  <a:lnTo>
                    <a:pt x="54781" y="10490"/>
                  </a:lnTo>
                  <a:close/>
                </a:path>
                <a:path w="60325" h="41910">
                  <a:moveTo>
                    <a:pt x="9480" y="7112"/>
                  </a:moveTo>
                  <a:lnTo>
                    <a:pt x="8400" y="8331"/>
                  </a:lnTo>
                  <a:lnTo>
                    <a:pt x="8326" y="8534"/>
                  </a:lnTo>
                  <a:lnTo>
                    <a:pt x="8718" y="9829"/>
                  </a:lnTo>
                  <a:lnTo>
                    <a:pt x="54452" y="9829"/>
                  </a:lnTo>
                  <a:lnTo>
                    <a:pt x="54553" y="9499"/>
                  </a:lnTo>
                  <a:lnTo>
                    <a:pt x="53871" y="8534"/>
                  </a:lnTo>
                  <a:lnTo>
                    <a:pt x="51593" y="8534"/>
                  </a:lnTo>
                  <a:lnTo>
                    <a:pt x="51891" y="7594"/>
                  </a:lnTo>
                  <a:lnTo>
                    <a:pt x="11931" y="7594"/>
                  </a:lnTo>
                  <a:lnTo>
                    <a:pt x="11652" y="7378"/>
                  </a:lnTo>
                  <a:lnTo>
                    <a:pt x="11309" y="7239"/>
                  </a:lnTo>
                  <a:lnTo>
                    <a:pt x="9480" y="7112"/>
                  </a:lnTo>
                  <a:close/>
                </a:path>
                <a:path w="60325" h="41910">
                  <a:moveTo>
                    <a:pt x="53727" y="8331"/>
                  </a:moveTo>
                  <a:lnTo>
                    <a:pt x="52165" y="8331"/>
                  </a:lnTo>
                  <a:lnTo>
                    <a:pt x="51593" y="8534"/>
                  </a:lnTo>
                  <a:lnTo>
                    <a:pt x="53871" y="8534"/>
                  </a:lnTo>
                  <a:lnTo>
                    <a:pt x="53727" y="8331"/>
                  </a:lnTo>
                  <a:close/>
                </a:path>
                <a:path w="60325" h="41910">
                  <a:moveTo>
                    <a:pt x="13087" y="5257"/>
                  </a:moveTo>
                  <a:lnTo>
                    <a:pt x="11745" y="5994"/>
                  </a:lnTo>
                  <a:lnTo>
                    <a:pt x="11385" y="6527"/>
                  </a:lnTo>
                  <a:lnTo>
                    <a:pt x="11649" y="7239"/>
                  </a:lnTo>
                  <a:lnTo>
                    <a:pt x="11735" y="7378"/>
                  </a:lnTo>
                  <a:lnTo>
                    <a:pt x="11931" y="7594"/>
                  </a:lnTo>
                  <a:lnTo>
                    <a:pt x="51891" y="7594"/>
                  </a:lnTo>
                  <a:lnTo>
                    <a:pt x="51778" y="7239"/>
                  </a:lnTo>
                  <a:lnTo>
                    <a:pt x="51252" y="6324"/>
                  </a:lnTo>
                  <a:lnTo>
                    <a:pt x="49561" y="6324"/>
                  </a:lnTo>
                  <a:lnTo>
                    <a:pt x="49492" y="5943"/>
                  </a:lnTo>
                  <a:lnTo>
                    <a:pt x="14319" y="5943"/>
                  </a:lnTo>
                  <a:lnTo>
                    <a:pt x="13773" y="5448"/>
                  </a:lnTo>
                  <a:lnTo>
                    <a:pt x="13087" y="5257"/>
                  </a:lnTo>
                  <a:close/>
                </a:path>
                <a:path w="60325" h="41910">
                  <a:moveTo>
                    <a:pt x="49981" y="6273"/>
                  </a:moveTo>
                  <a:lnTo>
                    <a:pt x="49828" y="6273"/>
                  </a:lnTo>
                  <a:lnTo>
                    <a:pt x="49561" y="6324"/>
                  </a:lnTo>
                  <a:lnTo>
                    <a:pt x="51252" y="6324"/>
                  </a:lnTo>
                  <a:lnTo>
                    <a:pt x="49981" y="6273"/>
                  </a:lnTo>
                  <a:close/>
                </a:path>
                <a:path w="60325" h="41910">
                  <a:moveTo>
                    <a:pt x="15500" y="3962"/>
                  </a:moveTo>
                  <a:lnTo>
                    <a:pt x="14421" y="4749"/>
                  </a:lnTo>
                  <a:lnTo>
                    <a:pt x="14319" y="5943"/>
                  </a:lnTo>
                  <a:lnTo>
                    <a:pt x="49492" y="5943"/>
                  </a:lnTo>
                  <a:lnTo>
                    <a:pt x="49333" y="5689"/>
                  </a:lnTo>
                  <a:lnTo>
                    <a:pt x="48721" y="5359"/>
                  </a:lnTo>
                  <a:lnTo>
                    <a:pt x="47745" y="5359"/>
                  </a:lnTo>
                  <a:lnTo>
                    <a:pt x="47606" y="4724"/>
                  </a:lnTo>
                  <a:lnTo>
                    <a:pt x="47400" y="4584"/>
                  </a:lnTo>
                  <a:lnTo>
                    <a:pt x="45447" y="4584"/>
                  </a:lnTo>
                  <a:lnTo>
                    <a:pt x="45410" y="4216"/>
                  </a:lnTo>
                  <a:lnTo>
                    <a:pt x="16834" y="4216"/>
                  </a:lnTo>
                  <a:lnTo>
                    <a:pt x="16643" y="4165"/>
                  </a:lnTo>
                  <a:lnTo>
                    <a:pt x="15500" y="3962"/>
                  </a:lnTo>
                  <a:close/>
                </a:path>
                <a:path w="60325" h="41910">
                  <a:moveTo>
                    <a:pt x="48126" y="5245"/>
                  </a:moveTo>
                  <a:lnTo>
                    <a:pt x="47745" y="5359"/>
                  </a:lnTo>
                  <a:lnTo>
                    <a:pt x="48721" y="5359"/>
                  </a:lnTo>
                  <a:lnTo>
                    <a:pt x="48533" y="5257"/>
                  </a:lnTo>
                  <a:lnTo>
                    <a:pt x="48126" y="5245"/>
                  </a:lnTo>
                  <a:close/>
                </a:path>
                <a:path w="60325" h="41910">
                  <a:moveTo>
                    <a:pt x="46856" y="4216"/>
                  </a:moveTo>
                  <a:lnTo>
                    <a:pt x="45853" y="4394"/>
                  </a:lnTo>
                  <a:lnTo>
                    <a:pt x="45447" y="4584"/>
                  </a:lnTo>
                  <a:lnTo>
                    <a:pt x="47400" y="4584"/>
                  </a:lnTo>
                  <a:lnTo>
                    <a:pt x="46856" y="4216"/>
                  </a:lnTo>
                  <a:close/>
                </a:path>
                <a:path w="60325" h="41910">
                  <a:moveTo>
                    <a:pt x="18434" y="2832"/>
                  </a:moveTo>
                  <a:lnTo>
                    <a:pt x="17342" y="3327"/>
                  </a:lnTo>
                  <a:lnTo>
                    <a:pt x="16834" y="4216"/>
                  </a:lnTo>
                  <a:lnTo>
                    <a:pt x="45410" y="4216"/>
                  </a:lnTo>
                  <a:lnTo>
                    <a:pt x="45310" y="3962"/>
                  </a:lnTo>
                  <a:lnTo>
                    <a:pt x="44967" y="3505"/>
                  </a:lnTo>
                  <a:lnTo>
                    <a:pt x="42894" y="3505"/>
                  </a:lnTo>
                  <a:lnTo>
                    <a:pt x="20491" y="3390"/>
                  </a:lnTo>
                  <a:lnTo>
                    <a:pt x="20199" y="3149"/>
                  </a:lnTo>
                  <a:lnTo>
                    <a:pt x="19843" y="2984"/>
                  </a:lnTo>
                  <a:lnTo>
                    <a:pt x="18434" y="2832"/>
                  </a:lnTo>
                  <a:close/>
                </a:path>
                <a:path w="60325" h="41910">
                  <a:moveTo>
                    <a:pt x="43935" y="3175"/>
                  </a:moveTo>
                  <a:lnTo>
                    <a:pt x="43145" y="3390"/>
                  </a:lnTo>
                  <a:lnTo>
                    <a:pt x="42894" y="3505"/>
                  </a:lnTo>
                  <a:lnTo>
                    <a:pt x="44967" y="3505"/>
                  </a:lnTo>
                  <a:lnTo>
                    <a:pt x="44748" y="3213"/>
                  </a:lnTo>
                  <a:lnTo>
                    <a:pt x="43935" y="3175"/>
                  </a:lnTo>
                  <a:close/>
                </a:path>
                <a:path w="60325" h="41910">
                  <a:moveTo>
                    <a:pt x="24784" y="685"/>
                  </a:moveTo>
                  <a:lnTo>
                    <a:pt x="23006" y="1397"/>
                  </a:lnTo>
                  <a:lnTo>
                    <a:pt x="22663" y="1790"/>
                  </a:lnTo>
                  <a:lnTo>
                    <a:pt x="22510" y="2222"/>
                  </a:lnTo>
                  <a:lnTo>
                    <a:pt x="21698" y="2222"/>
                  </a:lnTo>
                  <a:lnTo>
                    <a:pt x="20859" y="2616"/>
                  </a:lnTo>
                  <a:lnTo>
                    <a:pt x="20491" y="3390"/>
                  </a:lnTo>
                  <a:lnTo>
                    <a:pt x="42853" y="3390"/>
                  </a:lnTo>
                  <a:lnTo>
                    <a:pt x="42767" y="3149"/>
                  </a:lnTo>
                  <a:lnTo>
                    <a:pt x="42488" y="2832"/>
                  </a:lnTo>
                  <a:lnTo>
                    <a:pt x="42301" y="2768"/>
                  </a:lnTo>
                  <a:lnTo>
                    <a:pt x="40189" y="2768"/>
                  </a:lnTo>
                  <a:lnTo>
                    <a:pt x="40217" y="2527"/>
                  </a:lnTo>
                  <a:lnTo>
                    <a:pt x="26701" y="2527"/>
                  </a:lnTo>
                  <a:lnTo>
                    <a:pt x="25876" y="1498"/>
                  </a:lnTo>
                  <a:lnTo>
                    <a:pt x="24784" y="685"/>
                  </a:lnTo>
                  <a:close/>
                </a:path>
                <a:path w="60325" h="41910">
                  <a:moveTo>
                    <a:pt x="41408" y="2463"/>
                  </a:moveTo>
                  <a:lnTo>
                    <a:pt x="40786" y="2540"/>
                  </a:lnTo>
                  <a:lnTo>
                    <a:pt x="40189" y="2768"/>
                  </a:lnTo>
                  <a:lnTo>
                    <a:pt x="42301" y="2768"/>
                  </a:lnTo>
                  <a:lnTo>
                    <a:pt x="41408" y="2463"/>
                  </a:lnTo>
                  <a:close/>
                </a:path>
                <a:path w="60325" h="41910">
                  <a:moveTo>
                    <a:pt x="30105" y="38"/>
                  </a:moveTo>
                  <a:lnTo>
                    <a:pt x="27159" y="368"/>
                  </a:lnTo>
                  <a:lnTo>
                    <a:pt x="26701" y="2527"/>
                  </a:lnTo>
                  <a:lnTo>
                    <a:pt x="40217" y="2527"/>
                  </a:lnTo>
                  <a:lnTo>
                    <a:pt x="40142" y="2082"/>
                  </a:lnTo>
                  <a:lnTo>
                    <a:pt x="37446" y="2082"/>
                  </a:lnTo>
                  <a:lnTo>
                    <a:pt x="37397" y="1574"/>
                  </a:lnTo>
                  <a:lnTo>
                    <a:pt x="31083" y="1574"/>
                  </a:lnTo>
                  <a:lnTo>
                    <a:pt x="30105" y="38"/>
                  </a:lnTo>
                  <a:close/>
                </a:path>
                <a:path w="60325" h="41910">
                  <a:moveTo>
                    <a:pt x="38728" y="1282"/>
                  </a:moveTo>
                  <a:lnTo>
                    <a:pt x="38003" y="1574"/>
                  </a:lnTo>
                  <a:lnTo>
                    <a:pt x="37446" y="2082"/>
                  </a:lnTo>
                  <a:lnTo>
                    <a:pt x="40142" y="2082"/>
                  </a:lnTo>
                  <a:lnTo>
                    <a:pt x="40075" y="1905"/>
                  </a:lnTo>
                  <a:lnTo>
                    <a:pt x="38728" y="1282"/>
                  </a:lnTo>
                  <a:close/>
                </a:path>
                <a:path w="60325" h="41910">
                  <a:moveTo>
                    <a:pt x="32239" y="50"/>
                  </a:moveTo>
                  <a:lnTo>
                    <a:pt x="31426" y="660"/>
                  </a:lnTo>
                  <a:lnTo>
                    <a:pt x="31083" y="1574"/>
                  </a:lnTo>
                  <a:lnTo>
                    <a:pt x="37397" y="1574"/>
                  </a:lnTo>
                  <a:lnTo>
                    <a:pt x="37331" y="889"/>
                  </a:lnTo>
                  <a:lnTo>
                    <a:pt x="37011" y="660"/>
                  </a:lnTo>
                  <a:lnTo>
                    <a:pt x="34410" y="660"/>
                  </a:lnTo>
                  <a:lnTo>
                    <a:pt x="34194" y="355"/>
                  </a:lnTo>
                  <a:lnTo>
                    <a:pt x="33839" y="139"/>
                  </a:lnTo>
                  <a:lnTo>
                    <a:pt x="32239" y="50"/>
                  </a:lnTo>
                  <a:close/>
                </a:path>
                <a:path w="60325" h="41910">
                  <a:moveTo>
                    <a:pt x="36087" y="0"/>
                  </a:moveTo>
                  <a:lnTo>
                    <a:pt x="34741" y="444"/>
                  </a:lnTo>
                  <a:lnTo>
                    <a:pt x="34410" y="660"/>
                  </a:lnTo>
                  <a:lnTo>
                    <a:pt x="37011" y="660"/>
                  </a:lnTo>
                  <a:lnTo>
                    <a:pt x="36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7" name="object 2797" descr=""/>
            <p:cNvSpPr/>
            <p:nvPr/>
          </p:nvSpPr>
          <p:spPr>
            <a:xfrm>
              <a:off x="2574302" y="5493549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5">
                  <a:moveTo>
                    <a:pt x="13576" y="14439"/>
                  </a:moveTo>
                  <a:lnTo>
                    <a:pt x="13144" y="14287"/>
                  </a:lnTo>
                  <a:lnTo>
                    <a:pt x="11087" y="13335"/>
                  </a:lnTo>
                  <a:lnTo>
                    <a:pt x="11341" y="12128"/>
                  </a:lnTo>
                  <a:lnTo>
                    <a:pt x="9829" y="11823"/>
                  </a:lnTo>
                  <a:lnTo>
                    <a:pt x="8305" y="11645"/>
                  </a:lnTo>
                  <a:lnTo>
                    <a:pt x="4737" y="11823"/>
                  </a:lnTo>
                  <a:lnTo>
                    <a:pt x="2197" y="12649"/>
                  </a:lnTo>
                  <a:lnTo>
                    <a:pt x="2946" y="17754"/>
                  </a:lnTo>
                  <a:lnTo>
                    <a:pt x="4711" y="19913"/>
                  </a:lnTo>
                  <a:lnTo>
                    <a:pt x="7061" y="20891"/>
                  </a:lnTo>
                  <a:lnTo>
                    <a:pt x="12420" y="23114"/>
                  </a:lnTo>
                  <a:lnTo>
                    <a:pt x="11379" y="17259"/>
                  </a:lnTo>
                  <a:lnTo>
                    <a:pt x="13576" y="14439"/>
                  </a:lnTo>
                  <a:close/>
                </a:path>
                <a:path w="29844" h="23495">
                  <a:moveTo>
                    <a:pt x="13716" y="5410"/>
                  </a:moveTo>
                  <a:lnTo>
                    <a:pt x="12255" y="1282"/>
                  </a:lnTo>
                  <a:lnTo>
                    <a:pt x="11303" y="495"/>
                  </a:lnTo>
                  <a:lnTo>
                    <a:pt x="7556" y="939"/>
                  </a:lnTo>
                  <a:lnTo>
                    <a:pt x="6172" y="1739"/>
                  </a:lnTo>
                  <a:lnTo>
                    <a:pt x="5067" y="2616"/>
                  </a:lnTo>
                  <a:lnTo>
                    <a:pt x="2794" y="4419"/>
                  </a:lnTo>
                  <a:lnTo>
                    <a:pt x="0" y="8737"/>
                  </a:lnTo>
                  <a:lnTo>
                    <a:pt x="6654" y="11176"/>
                  </a:lnTo>
                  <a:lnTo>
                    <a:pt x="9372" y="10883"/>
                  </a:lnTo>
                  <a:lnTo>
                    <a:pt x="11887" y="10655"/>
                  </a:lnTo>
                  <a:lnTo>
                    <a:pt x="12115" y="10363"/>
                  </a:lnTo>
                  <a:lnTo>
                    <a:pt x="12407" y="10121"/>
                  </a:lnTo>
                  <a:lnTo>
                    <a:pt x="13030" y="9817"/>
                  </a:lnTo>
                  <a:lnTo>
                    <a:pt x="13639" y="9702"/>
                  </a:lnTo>
                  <a:lnTo>
                    <a:pt x="13436" y="7505"/>
                  </a:lnTo>
                  <a:lnTo>
                    <a:pt x="13716" y="5410"/>
                  </a:lnTo>
                  <a:close/>
                </a:path>
                <a:path w="29844" h="23495">
                  <a:moveTo>
                    <a:pt x="23672" y="20599"/>
                  </a:moveTo>
                  <a:lnTo>
                    <a:pt x="22580" y="17856"/>
                  </a:lnTo>
                  <a:lnTo>
                    <a:pt x="21539" y="17259"/>
                  </a:lnTo>
                  <a:lnTo>
                    <a:pt x="19456" y="15684"/>
                  </a:lnTo>
                  <a:lnTo>
                    <a:pt x="16916" y="14033"/>
                  </a:lnTo>
                  <a:lnTo>
                    <a:pt x="16281" y="14389"/>
                  </a:lnTo>
                  <a:lnTo>
                    <a:pt x="15494" y="14605"/>
                  </a:lnTo>
                  <a:lnTo>
                    <a:pt x="14744" y="14617"/>
                  </a:lnTo>
                  <a:lnTo>
                    <a:pt x="14224" y="16370"/>
                  </a:lnTo>
                  <a:lnTo>
                    <a:pt x="14084" y="17259"/>
                  </a:lnTo>
                  <a:lnTo>
                    <a:pt x="14008" y="18745"/>
                  </a:lnTo>
                  <a:lnTo>
                    <a:pt x="14566" y="22072"/>
                  </a:lnTo>
                  <a:lnTo>
                    <a:pt x="15951" y="22948"/>
                  </a:lnTo>
                  <a:lnTo>
                    <a:pt x="18808" y="22529"/>
                  </a:lnTo>
                  <a:lnTo>
                    <a:pt x="19570" y="22339"/>
                  </a:lnTo>
                  <a:lnTo>
                    <a:pt x="21691" y="21564"/>
                  </a:lnTo>
                  <a:lnTo>
                    <a:pt x="23672" y="20599"/>
                  </a:lnTo>
                  <a:close/>
                </a:path>
                <a:path w="29844" h="23495">
                  <a:moveTo>
                    <a:pt x="25158" y="7112"/>
                  </a:moveTo>
                  <a:lnTo>
                    <a:pt x="24536" y="4279"/>
                  </a:lnTo>
                  <a:lnTo>
                    <a:pt x="23571" y="2870"/>
                  </a:lnTo>
                  <a:lnTo>
                    <a:pt x="22669" y="2120"/>
                  </a:lnTo>
                  <a:lnTo>
                    <a:pt x="20243" y="88"/>
                  </a:lnTo>
                  <a:lnTo>
                    <a:pt x="15519" y="0"/>
                  </a:lnTo>
                  <a:lnTo>
                    <a:pt x="14490" y="5803"/>
                  </a:lnTo>
                  <a:lnTo>
                    <a:pt x="15240" y="7315"/>
                  </a:lnTo>
                  <a:lnTo>
                    <a:pt x="14935" y="9639"/>
                  </a:lnTo>
                  <a:lnTo>
                    <a:pt x="15836" y="9779"/>
                  </a:lnTo>
                  <a:lnTo>
                    <a:pt x="16725" y="10147"/>
                  </a:lnTo>
                  <a:lnTo>
                    <a:pt x="17627" y="11010"/>
                  </a:lnTo>
                  <a:lnTo>
                    <a:pt x="17792" y="11239"/>
                  </a:lnTo>
                  <a:lnTo>
                    <a:pt x="17919" y="11455"/>
                  </a:lnTo>
                  <a:lnTo>
                    <a:pt x="19659" y="10947"/>
                  </a:lnTo>
                  <a:lnTo>
                    <a:pt x="21374" y="10223"/>
                  </a:lnTo>
                  <a:lnTo>
                    <a:pt x="24091" y="8280"/>
                  </a:lnTo>
                  <a:lnTo>
                    <a:pt x="25158" y="7112"/>
                  </a:lnTo>
                  <a:close/>
                </a:path>
                <a:path w="29844" h="23495">
                  <a:moveTo>
                    <a:pt x="29298" y="14427"/>
                  </a:moveTo>
                  <a:lnTo>
                    <a:pt x="28181" y="7797"/>
                  </a:lnTo>
                  <a:lnTo>
                    <a:pt x="25069" y="9626"/>
                  </a:lnTo>
                  <a:lnTo>
                    <a:pt x="18161" y="12369"/>
                  </a:lnTo>
                  <a:lnTo>
                    <a:pt x="18148" y="12661"/>
                  </a:lnTo>
                  <a:lnTo>
                    <a:pt x="18059" y="12928"/>
                  </a:lnTo>
                  <a:lnTo>
                    <a:pt x="17907" y="13169"/>
                  </a:lnTo>
                  <a:lnTo>
                    <a:pt x="19443" y="14744"/>
                  </a:lnTo>
                  <a:lnTo>
                    <a:pt x="21094" y="15938"/>
                  </a:lnTo>
                  <a:lnTo>
                    <a:pt x="23202" y="16383"/>
                  </a:lnTo>
                  <a:lnTo>
                    <a:pt x="27114" y="17221"/>
                  </a:lnTo>
                  <a:lnTo>
                    <a:pt x="29298" y="14427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8" name="object 2798" descr=""/>
            <p:cNvSpPr/>
            <p:nvPr/>
          </p:nvSpPr>
          <p:spPr>
            <a:xfrm>
              <a:off x="2564514" y="5492342"/>
              <a:ext cx="48895" cy="26670"/>
            </a:xfrm>
            <a:custGeom>
              <a:avLst/>
              <a:gdLst/>
              <a:ahLst/>
              <a:cxnLst/>
              <a:rect l="l" t="t" r="r" b="b"/>
              <a:pathLst>
                <a:path w="48894" h="26670">
                  <a:moveTo>
                    <a:pt x="41140" y="16636"/>
                  </a:moveTo>
                  <a:lnTo>
                    <a:pt x="38902" y="16636"/>
                  </a:lnTo>
                  <a:lnTo>
                    <a:pt x="43132" y="20065"/>
                  </a:lnTo>
                  <a:lnTo>
                    <a:pt x="42166" y="20700"/>
                  </a:lnTo>
                  <a:lnTo>
                    <a:pt x="41315" y="21335"/>
                  </a:lnTo>
                  <a:lnTo>
                    <a:pt x="39626" y="23113"/>
                  </a:lnTo>
                  <a:lnTo>
                    <a:pt x="39245" y="23875"/>
                  </a:lnTo>
                  <a:lnTo>
                    <a:pt x="39239" y="24383"/>
                  </a:lnTo>
                  <a:lnTo>
                    <a:pt x="39334" y="25018"/>
                  </a:lnTo>
                  <a:lnTo>
                    <a:pt x="39550" y="25272"/>
                  </a:lnTo>
                  <a:lnTo>
                    <a:pt x="41176" y="26161"/>
                  </a:lnTo>
                  <a:lnTo>
                    <a:pt x="43406" y="24637"/>
                  </a:lnTo>
                  <a:lnTo>
                    <a:pt x="41493" y="24637"/>
                  </a:lnTo>
                  <a:lnTo>
                    <a:pt x="40884" y="24383"/>
                  </a:lnTo>
                  <a:lnTo>
                    <a:pt x="40757" y="23621"/>
                  </a:lnTo>
                  <a:lnTo>
                    <a:pt x="42814" y="21716"/>
                  </a:lnTo>
                  <a:lnTo>
                    <a:pt x="43462" y="21208"/>
                  </a:lnTo>
                  <a:lnTo>
                    <a:pt x="44262" y="20827"/>
                  </a:lnTo>
                  <a:lnTo>
                    <a:pt x="47145" y="20827"/>
                  </a:lnTo>
                  <a:lnTo>
                    <a:pt x="47970" y="19811"/>
                  </a:lnTo>
                  <a:lnTo>
                    <a:pt x="47985" y="19684"/>
                  </a:lnTo>
                  <a:lnTo>
                    <a:pt x="45875" y="19684"/>
                  </a:lnTo>
                  <a:lnTo>
                    <a:pt x="45646" y="19557"/>
                  </a:lnTo>
                  <a:lnTo>
                    <a:pt x="45532" y="19430"/>
                  </a:lnTo>
                  <a:lnTo>
                    <a:pt x="44884" y="19430"/>
                  </a:lnTo>
                  <a:lnTo>
                    <a:pt x="44021" y="18922"/>
                  </a:lnTo>
                  <a:lnTo>
                    <a:pt x="41140" y="16636"/>
                  </a:lnTo>
                  <a:close/>
                </a:path>
                <a:path w="48894" h="26670">
                  <a:moveTo>
                    <a:pt x="24276" y="21335"/>
                  </a:moveTo>
                  <a:lnTo>
                    <a:pt x="22583" y="21335"/>
                  </a:lnTo>
                  <a:lnTo>
                    <a:pt x="22668" y="21970"/>
                  </a:lnTo>
                  <a:lnTo>
                    <a:pt x="26990" y="25018"/>
                  </a:lnTo>
                  <a:lnTo>
                    <a:pt x="28336" y="24764"/>
                  </a:lnTo>
                  <a:lnTo>
                    <a:pt x="31359" y="23875"/>
                  </a:lnTo>
                  <a:lnTo>
                    <a:pt x="25809" y="23875"/>
                  </a:lnTo>
                  <a:lnTo>
                    <a:pt x="24577" y="23113"/>
                  </a:lnTo>
                  <a:lnTo>
                    <a:pt x="24276" y="21335"/>
                  </a:lnTo>
                  <a:close/>
                </a:path>
                <a:path w="48894" h="26670">
                  <a:moveTo>
                    <a:pt x="47145" y="20827"/>
                  </a:moveTo>
                  <a:lnTo>
                    <a:pt x="44262" y="20827"/>
                  </a:lnTo>
                  <a:lnTo>
                    <a:pt x="44374" y="21970"/>
                  </a:lnTo>
                  <a:lnTo>
                    <a:pt x="44198" y="22351"/>
                  </a:lnTo>
                  <a:lnTo>
                    <a:pt x="43640" y="22986"/>
                  </a:lnTo>
                  <a:lnTo>
                    <a:pt x="43233" y="23367"/>
                  </a:lnTo>
                  <a:lnTo>
                    <a:pt x="41493" y="24637"/>
                  </a:lnTo>
                  <a:lnTo>
                    <a:pt x="43406" y="24637"/>
                  </a:lnTo>
                  <a:lnTo>
                    <a:pt x="45265" y="23367"/>
                  </a:lnTo>
                  <a:lnTo>
                    <a:pt x="45897" y="22351"/>
                  </a:lnTo>
                  <a:lnTo>
                    <a:pt x="46027" y="21081"/>
                  </a:lnTo>
                  <a:lnTo>
                    <a:pt x="47145" y="20827"/>
                  </a:lnTo>
                  <a:close/>
                </a:path>
                <a:path w="48894" h="26670">
                  <a:moveTo>
                    <a:pt x="8094" y="8000"/>
                  </a:moveTo>
                  <a:lnTo>
                    <a:pt x="5286" y="8000"/>
                  </a:lnTo>
                  <a:lnTo>
                    <a:pt x="5362" y="8127"/>
                  </a:lnTo>
                  <a:lnTo>
                    <a:pt x="5489" y="8254"/>
                  </a:lnTo>
                  <a:lnTo>
                    <a:pt x="6098" y="8762"/>
                  </a:lnTo>
                  <a:lnTo>
                    <a:pt x="8041" y="9143"/>
                  </a:lnTo>
                  <a:lnTo>
                    <a:pt x="10658" y="10032"/>
                  </a:lnTo>
                  <a:lnTo>
                    <a:pt x="13426" y="12445"/>
                  </a:lnTo>
                  <a:lnTo>
                    <a:pt x="12956" y="12699"/>
                  </a:lnTo>
                  <a:lnTo>
                    <a:pt x="12563" y="12953"/>
                  </a:lnTo>
                  <a:lnTo>
                    <a:pt x="11445" y="13842"/>
                  </a:lnTo>
                  <a:lnTo>
                    <a:pt x="11026" y="14731"/>
                  </a:lnTo>
                  <a:lnTo>
                    <a:pt x="10912" y="17779"/>
                  </a:lnTo>
                  <a:lnTo>
                    <a:pt x="12271" y="20192"/>
                  </a:lnTo>
                  <a:lnTo>
                    <a:pt x="15052" y="22859"/>
                  </a:lnTo>
                  <a:lnTo>
                    <a:pt x="18278" y="24383"/>
                  </a:lnTo>
                  <a:lnTo>
                    <a:pt x="21618" y="22986"/>
                  </a:lnTo>
                  <a:lnTo>
                    <a:pt x="22007" y="22478"/>
                  </a:lnTo>
                  <a:lnTo>
                    <a:pt x="18201" y="22478"/>
                  </a:lnTo>
                  <a:lnTo>
                    <a:pt x="16957" y="21970"/>
                  </a:lnTo>
                  <a:lnTo>
                    <a:pt x="14645" y="20954"/>
                  </a:lnTo>
                  <a:lnTo>
                    <a:pt x="13080" y="18922"/>
                  </a:lnTo>
                  <a:lnTo>
                    <a:pt x="12963" y="18668"/>
                  </a:lnTo>
                  <a:lnTo>
                    <a:pt x="12549" y="15874"/>
                  </a:lnTo>
                  <a:lnTo>
                    <a:pt x="12664" y="14985"/>
                  </a:lnTo>
                  <a:lnTo>
                    <a:pt x="13960" y="13461"/>
                  </a:lnTo>
                  <a:lnTo>
                    <a:pt x="15814" y="13207"/>
                  </a:lnTo>
                  <a:lnTo>
                    <a:pt x="22219" y="13207"/>
                  </a:lnTo>
                  <a:lnTo>
                    <a:pt x="22507" y="12445"/>
                  </a:lnTo>
                  <a:lnTo>
                    <a:pt x="22625" y="12191"/>
                  </a:lnTo>
                  <a:lnTo>
                    <a:pt x="16411" y="12191"/>
                  </a:lnTo>
                  <a:lnTo>
                    <a:pt x="12931" y="10921"/>
                  </a:lnTo>
                  <a:lnTo>
                    <a:pt x="12258" y="10159"/>
                  </a:lnTo>
                  <a:lnTo>
                    <a:pt x="12006" y="8635"/>
                  </a:lnTo>
                  <a:lnTo>
                    <a:pt x="10454" y="8635"/>
                  </a:lnTo>
                  <a:lnTo>
                    <a:pt x="8094" y="8000"/>
                  </a:lnTo>
                  <a:close/>
                </a:path>
                <a:path w="48894" h="26670">
                  <a:moveTo>
                    <a:pt x="29279" y="15620"/>
                  </a:moveTo>
                  <a:lnTo>
                    <a:pt x="26698" y="15620"/>
                  </a:lnTo>
                  <a:lnTo>
                    <a:pt x="29098" y="17144"/>
                  </a:lnTo>
                  <a:lnTo>
                    <a:pt x="30901" y="18541"/>
                  </a:lnTo>
                  <a:lnTo>
                    <a:pt x="32235" y="19430"/>
                  </a:lnTo>
                  <a:lnTo>
                    <a:pt x="32531" y="20192"/>
                  </a:lnTo>
                  <a:lnTo>
                    <a:pt x="32633" y="21081"/>
                  </a:lnTo>
                  <a:lnTo>
                    <a:pt x="32222" y="21970"/>
                  </a:lnTo>
                  <a:lnTo>
                    <a:pt x="31397" y="22605"/>
                  </a:lnTo>
                  <a:lnTo>
                    <a:pt x="29276" y="23367"/>
                  </a:lnTo>
                  <a:lnTo>
                    <a:pt x="28539" y="23494"/>
                  </a:lnTo>
                  <a:lnTo>
                    <a:pt x="25809" y="23875"/>
                  </a:lnTo>
                  <a:lnTo>
                    <a:pt x="31359" y="23875"/>
                  </a:lnTo>
                  <a:lnTo>
                    <a:pt x="33086" y="23367"/>
                  </a:lnTo>
                  <a:lnTo>
                    <a:pt x="34546" y="21970"/>
                  </a:lnTo>
                  <a:lnTo>
                    <a:pt x="34178" y="19557"/>
                  </a:lnTo>
                  <a:lnTo>
                    <a:pt x="33784" y="19049"/>
                  </a:lnTo>
                  <a:lnTo>
                    <a:pt x="33340" y="18668"/>
                  </a:lnTo>
                  <a:lnTo>
                    <a:pt x="37099" y="18668"/>
                  </a:lnTo>
                  <a:lnTo>
                    <a:pt x="37747" y="18414"/>
                  </a:lnTo>
                  <a:lnTo>
                    <a:pt x="38159" y="17779"/>
                  </a:lnTo>
                  <a:lnTo>
                    <a:pt x="34724" y="17779"/>
                  </a:lnTo>
                  <a:lnTo>
                    <a:pt x="31257" y="17017"/>
                  </a:lnTo>
                  <a:lnTo>
                    <a:pt x="29657" y="16001"/>
                  </a:lnTo>
                  <a:lnTo>
                    <a:pt x="29279" y="15620"/>
                  </a:lnTo>
                  <a:close/>
                </a:path>
                <a:path w="48894" h="26670">
                  <a:moveTo>
                    <a:pt x="22219" y="13207"/>
                  </a:moveTo>
                  <a:lnTo>
                    <a:pt x="18074" y="13207"/>
                  </a:lnTo>
                  <a:lnTo>
                    <a:pt x="19510" y="13334"/>
                  </a:lnTo>
                  <a:lnTo>
                    <a:pt x="20868" y="13588"/>
                  </a:lnTo>
                  <a:lnTo>
                    <a:pt x="20856" y="14604"/>
                  </a:lnTo>
                  <a:lnTo>
                    <a:pt x="22240" y="15493"/>
                  </a:lnTo>
                  <a:lnTo>
                    <a:pt x="22977" y="15747"/>
                  </a:lnTo>
                  <a:lnTo>
                    <a:pt x="22380" y="16763"/>
                  </a:lnTo>
                  <a:lnTo>
                    <a:pt x="20843" y="21716"/>
                  </a:lnTo>
                  <a:lnTo>
                    <a:pt x="19129" y="22478"/>
                  </a:lnTo>
                  <a:lnTo>
                    <a:pt x="22007" y="22478"/>
                  </a:lnTo>
                  <a:lnTo>
                    <a:pt x="22202" y="22224"/>
                  </a:lnTo>
                  <a:lnTo>
                    <a:pt x="22583" y="21335"/>
                  </a:lnTo>
                  <a:lnTo>
                    <a:pt x="24276" y="21335"/>
                  </a:lnTo>
                  <a:lnTo>
                    <a:pt x="24061" y="20065"/>
                  </a:lnTo>
                  <a:lnTo>
                    <a:pt x="24170" y="18033"/>
                  </a:lnTo>
                  <a:lnTo>
                    <a:pt x="24729" y="16128"/>
                  </a:lnTo>
                  <a:lnTo>
                    <a:pt x="25402" y="16128"/>
                  </a:lnTo>
                  <a:lnTo>
                    <a:pt x="26101" y="15874"/>
                  </a:lnTo>
                  <a:lnTo>
                    <a:pt x="26698" y="15620"/>
                  </a:lnTo>
                  <a:lnTo>
                    <a:pt x="29279" y="15620"/>
                  </a:lnTo>
                  <a:lnTo>
                    <a:pt x="28775" y="15112"/>
                  </a:lnTo>
                  <a:lnTo>
                    <a:pt x="24501" y="15112"/>
                  </a:lnTo>
                  <a:lnTo>
                    <a:pt x="23256" y="14731"/>
                  </a:lnTo>
                  <a:lnTo>
                    <a:pt x="22316" y="14350"/>
                  </a:lnTo>
                  <a:lnTo>
                    <a:pt x="22196" y="13969"/>
                  </a:lnTo>
                  <a:lnTo>
                    <a:pt x="22219" y="13207"/>
                  </a:lnTo>
                  <a:close/>
                </a:path>
                <a:path w="48894" h="26670">
                  <a:moveTo>
                    <a:pt x="46577" y="14985"/>
                  </a:moveTo>
                  <a:lnTo>
                    <a:pt x="42585" y="14985"/>
                  </a:lnTo>
                  <a:lnTo>
                    <a:pt x="45252" y="15620"/>
                  </a:lnTo>
                  <a:lnTo>
                    <a:pt x="46453" y="16763"/>
                  </a:lnTo>
                  <a:lnTo>
                    <a:pt x="46535" y="18414"/>
                  </a:lnTo>
                  <a:lnTo>
                    <a:pt x="46408" y="19303"/>
                  </a:lnTo>
                  <a:lnTo>
                    <a:pt x="45875" y="19684"/>
                  </a:lnTo>
                  <a:lnTo>
                    <a:pt x="47985" y="19684"/>
                  </a:lnTo>
                  <a:lnTo>
                    <a:pt x="48339" y="16636"/>
                  </a:lnTo>
                  <a:lnTo>
                    <a:pt x="46827" y="15112"/>
                  </a:lnTo>
                  <a:lnTo>
                    <a:pt x="46577" y="14985"/>
                  </a:lnTo>
                  <a:close/>
                </a:path>
                <a:path w="48894" h="26670">
                  <a:moveTo>
                    <a:pt x="45113" y="19303"/>
                  </a:moveTo>
                  <a:lnTo>
                    <a:pt x="44884" y="19430"/>
                  </a:lnTo>
                  <a:lnTo>
                    <a:pt x="45367" y="19430"/>
                  </a:lnTo>
                  <a:lnTo>
                    <a:pt x="45113" y="19303"/>
                  </a:lnTo>
                  <a:close/>
                </a:path>
                <a:path w="48894" h="26670">
                  <a:moveTo>
                    <a:pt x="37099" y="18668"/>
                  </a:moveTo>
                  <a:lnTo>
                    <a:pt x="33340" y="18668"/>
                  </a:lnTo>
                  <a:lnTo>
                    <a:pt x="35804" y="19176"/>
                  </a:lnTo>
                  <a:lnTo>
                    <a:pt x="37099" y="18668"/>
                  </a:lnTo>
                  <a:close/>
                </a:path>
                <a:path w="48894" h="26670">
                  <a:moveTo>
                    <a:pt x="39302" y="10413"/>
                  </a:moveTo>
                  <a:lnTo>
                    <a:pt x="36528" y="10413"/>
                  </a:lnTo>
                  <a:lnTo>
                    <a:pt x="37874" y="11175"/>
                  </a:lnTo>
                  <a:lnTo>
                    <a:pt x="38153" y="11556"/>
                  </a:lnTo>
                  <a:lnTo>
                    <a:pt x="38377" y="12953"/>
                  </a:lnTo>
                  <a:lnTo>
                    <a:pt x="38486" y="14350"/>
                  </a:lnTo>
                  <a:lnTo>
                    <a:pt x="38153" y="15493"/>
                  </a:lnTo>
                  <a:lnTo>
                    <a:pt x="36172" y="17398"/>
                  </a:lnTo>
                  <a:lnTo>
                    <a:pt x="34724" y="17779"/>
                  </a:lnTo>
                  <a:lnTo>
                    <a:pt x="38159" y="17779"/>
                  </a:lnTo>
                  <a:lnTo>
                    <a:pt x="38902" y="16636"/>
                  </a:lnTo>
                  <a:lnTo>
                    <a:pt x="41140" y="16636"/>
                  </a:lnTo>
                  <a:lnTo>
                    <a:pt x="40020" y="15747"/>
                  </a:lnTo>
                  <a:lnTo>
                    <a:pt x="41176" y="15366"/>
                  </a:lnTo>
                  <a:lnTo>
                    <a:pt x="42585" y="14985"/>
                  </a:lnTo>
                  <a:lnTo>
                    <a:pt x="46577" y="14985"/>
                  </a:lnTo>
                  <a:lnTo>
                    <a:pt x="45578" y="14477"/>
                  </a:lnTo>
                  <a:lnTo>
                    <a:pt x="39791" y="14477"/>
                  </a:lnTo>
                  <a:lnTo>
                    <a:pt x="40005" y="13461"/>
                  </a:lnTo>
                  <a:lnTo>
                    <a:pt x="39897" y="11302"/>
                  </a:lnTo>
                  <a:lnTo>
                    <a:pt x="39302" y="10413"/>
                  </a:lnTo>
                  <a:close/>
                </a:path>
                <a:path w="48894" h="26670">
                  <a:moveTo>
                    <a:pt x="10632" y="3555"/>
                  </a:moveTo>
                  <a:lnTo>
                    <a:pt x="7864" y="4571"/>
                  </a:lnTo>
                  <a:lnTo>
                    <a:pt x="5578" y="6730"/>
                  </a:lnTo>
                  <a:lnTo>
                    <a:pt x="5438" y="6984"/>
                  </a:lnTo>
                  <a:lnTo>
                    <a:pt x="3660" y="7238"/>
                  </a:lnTo>
                  <a:lnTo>
                    <a:pt x="2161" y="8381"/>
                  </a:lnTo>
                  <a:lnTo>
                    <a:pt x="819" y="10921"/>
                  </a:lnTo>
                  <a:lnTo>
                    <a:pt x="104" y="12953"/>
                  </a:lnTo>
                  <a:lnTo>
                    <a:pt x="0" y="13842"/>
                  </a:lnTo>
                  <a:lnTo>
                    <a:pt x="891" y="15874"/>
                  </a:lnTo>
                  <a:lnTo>
                    <a:pt x="1399" y="16382"/>
                  </a:lnTo>
                  <a:lnTo>
                    <a:pt x="3698" y="17017"/>
                  </a:lnTo>
                  <a:lnTo>
                    <a:pt x="6619" y="16382"/>
                  </a:lnTo>
                  <a:lnTo>
                    <a:pt x="6928" y="15620"/>
                  </a:lnTo>
                  <a:lnTo>
                    <a:pt x="3381" y="15620"/>
                  </a:lnTo>
                  <a:lnTo>
                    <a:pt x="2250" y="14985"/>
                  </a:lnTo>
                  <a:lnTo>
                    <a:pt x="2081" y="14731"/>
                  </a:lnTo>
                  <a:lnTo>
                    <a:pt x="1960" y="14350"/>
                  </a:lnTo>
                  <a:lnTo>
                    <a:pt x="1849" y="13588"/>
                  </a:lnTo>
                  <a:lnTo>
                    <a:pt x="1956" y="12445"/>
                  </a:lnTo>
                  <a:lnTo>
                    <a:pt x="2174" y="11683"/>
                  </a:lnTo>
                  <a:lnTo>
                    <a:pt x="6591" y="11683"/>
                  </a:lnTo>
                  <a:lnTo>
                    <a:pt x="6187" y="11048"/>
                  </a:lnTo>
                  <a:lnTo>
                    <a:pt x="2492" y="10794"/>
                  </a:lnTo>
                  <a:lnTo>
                    <a:pt x="3127" y="9270"/>
                  </a:lnTo>
                  <a:lnTo>
                    <a:pt x="4143" y="8254"/>
                  </a:lnTo>
                  <a:lnTo>
                    <a:pt x="5286" y="8000"/>
                  </a:lnTo>
                  <a:lnTo>
                    <a:pt x="8094" y="8000"/>
                  </a:lnTo>
                  <a:lnTo>
                    <a:pt x="7622" y="7873"/>
                  </a:lnTo>
                  <a:lnTo>
                    <a:pt x="7318" y="7746"/>
                  </a:lnTo>
                  <a:lnTo>
                    <a:pt x="7203" y="7619"/>
                  </a:lnTo>
                  <a:lnTo>
                    <a:pt x="7254" y="6857"/>
                  </a:lnTo>
                  <a:lnTo>
                    <a:pt x="7470" y="6730"/>
                  </a:lnTo>
                  <a:lnTo>
                    <a:pt x="8816" y="5587"/>
                  </a:lnTo>
                  <a:lnTo>
                    <a:pt x="10493" y="4952"/>
                  </a:lnTo>
                  <a:lnTo>
                    <a:pt x="12347" y="4825"/>
                  </a:lnTo>
                  <a:lnTo>
                    <a:pt x="14050" y="4825"/>
                  </a:lnTo>
                  <a:lnTo>
                    <a:pt x="15510" y="3682"/>
                  </a:lnTo>
                  <a:lnTo>
                    <a:pt x="13528" y="3682"/>
                  </a:lnTo>
                  <a:lnTo>
                    <a:pt x="10632" y="3555"/>
                  </a:lnTo>
                  <a:close/>
                </a:path>
                <a:path w="48894" h="26670">
                  <a:moveTo>
                    <a:pt x="6591" y="11683"/>
                  </a:moveTo>
                  <a:lnTo>
                    <a:pt x="2174" y="11683"/>
                  </a:lnTo>
                  <a:lnTo>
                    <a:pt x="3673" y="11810"/>
                  </a:lnTo>
                  <a:lnTo>
                    <a:pt x="5044" y="12064"/>
                  </a:lnTo>
                  <a:lnTo>
                    <a:pt x="5832" y="13715"/>
                  </a:lnTo>
                  <a:lnTo>
                    <a:pt x="5904" y="14604"/>
                  </a:lnTo>
                  <a:lnTo>
                    <a:pt x="5806" y="14858"/>
                  </a:lnTo>
                  <a:lnTo>
                    <a:pt x="4435" y="15493"/>
                  </a:lnTo>
                  <a:lnTo>
                    <a:pt x="3381" y="15620"/>
                  </a:lnTo>
                  <a:lnTo>
                    <a:pt x="6928" y="15620"/>
                  </a:lnTo>
                  <a:lnTo>
                    <a:pt x="7545" y="14096"/>
                  </a:lnTo>
                  <a:lnTo>
                    <a:pt x="7559" y="13207"/>
                  </a:lnTo>
                  <a:lnTo>
                    <a:pt x="6591" y="11683"/>
                  </a:lnTo>
                  <a:close/>
                </a:path>
                <a:path w="48894" h="26670">
                  <a:moveTo>
                    <a:pt x="26867" y="11429"/>
                  </a:moveTo>
                  <a:lnTo>
                    <a:pt x="24285" y="11429"/>
                  </a:lnTo>
                  <a:lnTo>
                    <a:pt x="25402" y="11937"/>
                  </a:lnTo>
                  <a:lnTo>
                    <a:pt x="26418" y="12953"/>
                  </a:lnTo>
                  <a:lnTo>
                    <a:pt x="26539" y="13207"/>
                  </a:lnTo>
                  <a:lnTo>
                    <a:pt x="26552" y="14350"/>
                  </a:lnTo>
                  <a:lnTo>
                    <a:pt x="25771" y="15112"/>
                  </a:lnTo>
                  <a:lnTo>
                    <a:pt x="28775" y="15112"/>
                  </a:lnTo>
                  <a:lnTo>
                    <a:pt x="28145" y="14477"/>
                  </a:lnTo>
                  <a:lnTo>
                    <a:pt x="28196" y="13842"/>
                  </a:lnTo>
                  <a:lnTo>
                    <a:pt x="31591" y="12445"/>
                  </a:lnTo>
                  <a:lnTo>
                    <a:pt x="27828" y="12445"/>
                  </a:lnTo>
                  <a:lnTo>
                    <a:pt x="27688" y="12191"/>
                  </a:lnTo>
                  <a:lnTo>
                    <a:pt x="27523" y="12064"/>
                  </a:lnTo>
                  <a:lnTo>
                    <a:pt x="26867" y="11429"/>
                  </a:lnTo>
                  <a:close/>
                </a:path>
                <a:path w="48894" h="26670">
                  <a:moveTo>
                    <a:pt x="43817" y="13715"/>
                  </a:moveTo>
                  <a:lnTo>
                    <a:pt x="42001" y="13715"/>
                  </a:lnTo>
                  <a:lnTo>
                    <a:pt x="39791" y="14477"/>
                  </a:lnTo>
                  <a:lnTo>
                    <a:pt x="45578" y="14477"/>
                  </a:lnTo>
                  <a:lnTo>
                    <a:pt x="45329" y="14350"/>
                  </a:lnTo>
                  <a:lnTo>
                    <a:pt x="43817" y="13715"/>
                  </a:lnTo>
                  <a:close/>
                </a:path>
                <a:path w="48894" h="26670">
                  <a:moveTo>
                    <a:pt x="32365" y="1904"/>
                  </a:moveTo>
                  <a:lnTo>
                    <a:pt x="28615" y="1904"/>
                  </a:lnTo>
                  <a:lnTo>
                    <a:pt x="30838" y="2412"/>
                  </a:lnTo>
                  <a:lnTo>
                    <a:pt x="33099" y="4190"/>
                  </a:lnTo>
                  <a:lnTo>
                    <a:pt x="34076" y="5587"/>
                  </a:lnTo>
                  <a:lnTo>
                    <a:pt x="34441" y="7238"/>
                  </a:lnTo>
                  <a:lnTo>
                    <a:pt x="34546" y="8127"/>
                  </a:lnTo>
                  <a:lnTo>
                    <a:pt x="34038" y="9143"/>
                  </a:lnTo>
                  <a:lnTo>
                    <a:pt x="32489" y="10286"/>
                  </a:lnTo>
                  <a:lnTo>
                    <a:pt x="31232" y="11175"/>
                  </a:lnTo>
                  <a:lnTo>
                    <a:pt x="29657" y="11810"/>
                  </a:lnTo>
                  <a:lnTo>
                    <a:pt x="27828" y="12445"/>
                  </a:lnTo>
                  <a:lnTo>
                    <a:pt x="31591" y="12445"/>
                  </a:lnTo>
                  <a:lnTo>
                    <a:pt x="36528" y="10413"/>
                  </a:lnTo>
                  <a:lnTo>
                    <a:pt x="39302" y="10413"/>
                  </a:lnTo>
                  <a:lnTo>
                    <a:pt x="38877" y="9778"/>
                  </a:lnTo>
                  <a:lnTo>
                    <a:pt x="35054" y="9778"/>
                  </a:lnTo>
                  <a:lnTo>
                    <a:pt x="35524" y="9143"/>
                  </a:lnTo>
                  <a:lnTo>
                    <a:pt x="36928" y="6984"/>
                  </a:lnTo>
                  <a:lnTo>
                    <a:pt x="36931" y="6730"/>
                  </a:lnTo>
                  <a:lnTo>
                    <a:pt x="34965" y="3555"/>
                  </a:lnTo>
                  <a:lnTo>
                    <a:pt x="32365" y="1904"/>
                  </a:lnTo>
                  <a:close/>
                </a:path>
                <a:path w="48894" h="26670">
                  <a:moveTo>
                    <a:pt x="23241" y="2031"/>
                  </a:moveTo>
                  <a:lnTo>
                    <a:pt x="20868" y="2031"/>
                  </a:lnTo>
                  <a:lnTo>
                    <a:pt x="21808" y="2666"/>
                  </a:lnTo>
                  <a:lnTo>
                    <a:pt x="22925" y="5841"/>
                  </a:lnTo>
                  <a:lnTo>
                    <a:pt x="23029" y="6730"/>
                  </a:lnTo>
                  <a:lnTo>
                    <a:pt x="23154" y="10794"/>
                  </a:lnTo>
                  <a:lnTo>
                    <a:pt x="22659" y="10921"/>
                  </a:lnTo>
                  <a:lnTo>
                    <a:pt x="22431" y="11048"/>
                  </a:lnTo>
                  <a:lnTo>
                    <a:pt x="22113" y="11175"/>
                  </a:lnTo>
                  <a:lnTo>
                    <a:pt x="21554" y="11683"/>
                  </a:lnTo>
                  <a:lnTo>
                    <a:pt x="16411" y="12191"/>
                  </a:lnTo>
                  <a:lnTo>
                    <a:pt x="22625" y="12191"/>
                  </a:lnTo>
                  <a:lnTo>
                    <a:pt x="22685" y="12064"/>
                  </a:lnTo>
                  <a:lnTo>
                    <a:pt x="23002" y="11683"/>
                  </a:lnTo>
                  <a:lnTo>
                    <a:pt x="24285" y="11429"/>
                  </a:lnTo>
                  <a:lnTo>
                    <a:pt x="26867" y="11429"/>
                  </a:lnTo>
                  <a:lnTo>
                    <a:pt x="26736" y="11302"/>
                  </a:lnTo>
                  <a:lnTo>
                    <a:pt x="25910" y="10921"/>
                  </a:lnTo>
                  <a:lnTo>
                    <a:pt x="25009" y="10667"/>
                  </a:lnTo>
                  <a:lnTo>
                    <a:pt x="25131" y="9778"/>
                  </a:lnTo>
                  <a:lnTo>
                    <a:pt x="25025" y="8635"/>
                  </a:lnTo>
                  <a:lnTo>
                    <a:pt x="24794" y="6730"/>
                  </a:lnTo>
                  <a:lnTo>
                    <a:pt x="24912" y="4952"/>
                  </a:lnTo>
                  <a:lnTo>
                    <a:pt x="25174" y="3428"/>
                  </a:lnTo>
                  <a:lnTo>
                    <a:pt x="25580" y="3174"/>
                  </a:lnTo>
                  <a:lnTo>
                    <a:pt x="23828" y="3174"/>
                  </a:lnTo>
                  <a:lnTo>
                    <a:pt x="23370" y="2158"/>
                  </a:lnTo>
                  <a:lnTo>
                    <a:pt x="23241" y="2031"/>
                  </a:lnTo>
                  <a:close/>
                </a:path>
                <a:path w="48894" h="26670">
                  <a:moveTo>
                    <a:pt x="36756" y="9143"/>
                  </a:moveTo>
                  <a:lnTo>
                    <a:pt x="35867" y="9397"/>
                  </a:lnTo>
                  <a:lnTo>
                    <a:pt x="35054" y="9778"/>
                  </a:lnTo>
                  <a:lnTo>
                    <a:pt x="38877" y="9778"/>
                  </a:lnTo>
                  <a:lnTo>
                    <a:pt x="38293" y="9397"/>
                  </a:lnTo>
                  <a:lnTo>
                    <a:pt x="36756" y="9143"/>
                  </a:lnTo>
                  <a:close/>
                </a:path>
                <a:path w="48894" h="26670">
                  <a:moveTo>
                    <a:pt x="14050" y="4825"/>
                  </a:moveTo>
                  <a:lnTo>
                    <a:pt x="12347" y="4825"/>
                  </a:lnTo>
                  <a:lnTo>
                    <a:pt x="11420" y="5841"/>
                  </a:lnTo>
                  <a:lnTo>
                    <a:pt x="10505" y="7238"/>
                  </a:lnTo>
                  <a:lnTo>
                    <a:pt x="10454" y="8635"/>
                  </a:lnTo>
                  <a:lnTo>
                    <a:pt x="12006" y="8635"/>
                  </a:lnTo>
                  <a:lnTo>
                    <a:pt x="11881" y="7873"/>
                  </a:lnTo>
                  <a:lnTo>
                    <a:pt x="11926" y="7492"/>
                  </a:lnTo>
                  <a:lnTo>
                    <a:pt x="13401" y="5333"/>
                  </a:lnTo>
                  <a:lnTo>
                    <a:pt x="14050" y="4825"/>
                  </a:lnTo>
                  <a:close/>
                </a:path>
                <a:path w="48894" h="26670">
                  <a:moveTo>
                    <a:pt x="19268" y="126"/>
                  </a:moveTo>
                  <a:lnTo>
                    <a:pt x="15712" y="2031"/>
                  </a:lnTo>
                  <a:lnTo>
                    <a:pt x="13756" y="3555"/>
                  </a:lnTo>
                  <a:lnTo>
                    <a:pt x="13528" y="3682"/>
                  </a:lnTo>
                  <a:lnTo>
                    <a:pt x="15510" y="3682"/>
                  </a:lnTo>
                  <a:lnTo>
                    <a:pt x="16322" y="3047"/>
                  </a:lnTo>
                  <a:lnTo>
                    <a:pt x="17630" y="2412"/>
                  </a:lnTo>
                  <a:lnTo>
                    <a:pt x="20868" y="2031"/>
                  </a:lnTo>
                  <a:lnTo>
                    <a:pt x="23241" y="2031"/>
                  </a:lnTo>
                  <a:lnTo>
                    <a:pt x="22723" y="1523"/>
                  </a:lnTo>
                  <a:lnTo>
                    <a:pt x="19268" y="126"/>
                  </a:lnTo>
                  <a:close/>
                </a:path>
                <a:path w="48894" h="26670">
                  <a:moveTo>
                    <a:pt x="27155" y="0"/>
                  </a:moveTo>
                  <a:lnTo>
                    <a:pt x="24475" y="2158"/>
                  </a:lnTo>
                  <a:lnTo>
                    <a:pt x="24094" y="2666"/>
                  </a:lnTo>
                  <a:lnTo>
                    <a:pt x="23828" y="3174"/>
                  </a:lnTo>
                  <a:lnTo>
                    <a:pt x="25580" y="3174"/>
                  </a:lnTo>
                  <a:lnTo>
                    <a:pt x="26190" y="2793"/>
                  </a:lnTo>
                  <a:lnTo>
                    <a:pt x="28615" y="1904"/>
                  </a:lnTo>
                  <a:lnTo>
                    <a:pt x="32365" y="1904"/>
                  </a:lnTo>
                  <a:lnTo>
                    <a:pt x="30965" y="1015"/>
                  </a:lnTo>
                  <a:lnTo>
                    <a:pt x="27155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9" name="object 2799" descr=""/>
            <p:cNvSpPr/>
            <p:nvPr/>
          </p:nvSpPr>
          <p:spPr>
            <a:xfrm>
              <a:off x="2593111" y="5487770"/>
              <a:ext cx="21590" cy="34290"/>
            </a:xfrm>
            <a:custGeom>
              <a:avLst/>
              <a:gdLst/>
              <a:ahLst/>
              <a:cxnLst/>
              <a:rect l="l" t="t" r="r" b="b"/>
              <a:pathLst>
                <a:path w="21589" h="34289">
                  <a:moveTo>
                    <a:pt x="7899" y="30251"/>
                  </a:moveTo>
                  <a:lnTo>
                    <a:pt x="6286" y="29489"/>
                  </a:lnTo>
                  <a:lnTo>
                    <a:pt x="4635" y="28714"/>
                  </a:lnTo>
                  <a:lnTo>
                    <a:pt x="3467" y="30200"/>
                  </a:lnTo>
                  <a:lnTo>
                    <a:pt x="2984" y="31610"/>
                  </a:lnTo>
                  <a:lnTo>
                    <a:pt x="2298" y="31115"/>
                  </a:lnTo>
                  <a:lnTo>
                    <a:pt x="1511" y="30835"/>
                  </a:lnTo>
                  <a:lnTo>
                    <a:pt x="215" y="31534"/>
                  </a:lnTo>
                  <a:lnTo>
                    <a:pt x="0" y="32092"/>
                  </a:lnTo>
                  <a:lnTo>
                    <a:pt x="419" y="33286"/>
                  </a:lnTo>
                  <a:lnTo>
                    <a:pt x="1955" y="33997"/>
                  </a:lnTo>
                  <a:lnTo>
                    <a:pt x="2908" y="33718"/>
                  </a:lnTo>
                  <a:lnTo>
                    <a:pt x="2070" y="33312"/>
                  </a:lnTo>
                  <a:lnTo>
                    <a:pt x="825" y="32664"/>
                  </a:lnTo>
                  <a:lnTo>
                    <a:pt x="1460" y="31369"/>
                  </a:lnTo>
                  <a:lnTo>
                    <a:pt x="1955" y="31864"/>
                  </a:lnTo>
                  <a:lnTo>
                    <a:pt x="2628" y="32397"/>
                  </a:lnTo>
                  <a:lnTo>
                    <a:pt x="3327" y="33045"/>
                  </a:lnTo>
                  <a:lnTo>
                    <a:pt x="3530" y="33248"/>
                  </a:lnTo>
                  <a:lnTo>
                    <a:pt x="4483" y="32931"/>
                  </a:lnTo>
                  <a:lnTo>
                    <a:pt x="4000" y="32461"/>
                  </a:lnTo>
                  <a:lnTo>
                    <a:pt x="3810" y="32296"/>
                  </a:lnTo>
                  <a:lnTo>
                    <a:pt x="3873" y="32169"/>
                  </a:lnTo>
                  <a:lnTo>
                    <a:pt x="4152" y="30911"/>
                  </a:lnTo>
                  <a:lnTo>
                    <a:pt x="4889" y="30048"/>
                  </a:lnTo>
                  <a:lnTo>
                    <a:pt x="5600" y="29806"/>
                  </a:lnTo>
                  <a:lnTo>
                    <a:pt x="6057" y="30556"/>
                  </a:lnTo>
                  <a:lnTo>
                    <a:pt x="6134" y="31292"/>
                  </a:lnTo>
                  <a:lnTo>
                    <a:pt x="5295" y="31153"/>
                  </a:lnTo>
                  <a:lnTo>
                    <a:pt x="4610" y="31762"/>
                  </a:lnTo>
                  <a:lnTo>
                    <a:pt x="6807" y="32118"/>
                  </a:lnTo>
                  <a:lnTo>
                    <a:pt x="7899" y="30251"/>
                  </a:lnTo>
                  <a:close/>
                </a:path>
                <a:path w="21589" h="34289">
                  <a:moveTo>
                    <a:pt x="8991" y="3835"/>
                  </a:moveTo>
                  <a:lnTo>
                    <a:pt x="8559" y="3060"/>
                  </a:lnTo>
                  <a:lnTo>
                    <a:pt x="8293" y="2590"/>
                  </a:lnTo>
                  <a:lnTo>
                    <a:pt x="7835" y="2413"/>
                  </a:lnTo>
                  <a:lnTo>
                    <a:pt x="6858" y="2438"/>
                  </a:lnTo>
                  <a:lnTo>
                    <a:pt x="6515" y="2552"/>
                  </a:lnTo>
                  <a:lnTo>
                    <a:pt x="6235" y="2743"/>
                  </a:lnTo>
                  <a:lnTo>
                    <a:pt x="5778" y="1435"/>
                  </a:lnTo>
                  <a:lnTo>
                    <a:pt x="4673" y="0"/>
                  </a:lnTo>
                  <a:lnTo>
                    <a:pt x="2628" y="812"/>
                  </a:lnTo>
                  <a:lnTo>
                    <a:pt x="2286" y="1384"/>
                  </a:lnTo>
                  <a:lnTo>
                    <a:pt x="2387" y="2006"/>
                  </a:lnTo>
                  <a:lnTo>
                    <a:pt x="2501" y="2806"/>
                  </a:lnTo>
                  <a:lnTo>
                    <a:pt x="3263" y="3289"/>
                  </a:lnTo>
                  <a:lnTo>
                    <a:pt x="3898" y="3670"/>
                  </a:lnTo>
                  <a:lnTo>
                    <a:pt x="4216" y="3848"/>
                  </a:lnTo>
                  <a:lnTo>
                    <a:pt x="5194" y="3479"/>
                  </a:lnTo>
                  <a:lnTo>
                    <a:pt x="4025" y="2794"/>
                  </a:lnTo>
                  <a:lnTo>
                    <a:pt x="3492" y="2159"/>
                  </a:lnTo>
                  <a:lnTo>
                    <a:pt x="3149" y="1244"/>
                  </a:lnTo>
                  <a:lnTo>
                    <a:pt x="4660" y="1117"/>
                  </a:lnTo>
                  <a:lnTo>
                    <a:pt x="5461" y="3733"/>
                  </a:lnTo>
                  <a:lnTo>
                    <a:pt x="5410" y="4254"/>
                  </a:lnTo>
                  <a:lnTo>
                    <a:pt x="5397" y="4813"/>
                  </a:lnTo>
                  <a:lnTo>
                    <a:pt x="5499" y="5613"/>
                  </a:lnTo>
                  <a:lnTo>
                    <a:pt x="6553" y="5461"/>
                  </a:lnTo>
                  <a:lnTo>
                    <a:pt x="6477" y="4787"/>
                  </a:lnTo>
                  <a:lnTo>
                    <a:pt x="6413" y="4381"/>
                  </a:lnTo>
                  <a:lnTo>
                    <a:pt x="6515" y="3568"/>
                  </a:lnTo>
                  <a:lnTo>
                    <a:pt x="6870" y="2590"/>
                  </a:lnTo>
                  <a:lnTo>
                    <a:pt x="8051" y="3797"/>
                  </a:lnTo>
                  <a:lnTo>
                    <a:pt x="7086" y="5664"/>
                  </a:lnTo>
                  <a:lnTo>
                    <a:pt x="8089" y="5664"/>
                  </a:lnTo>
                  <a:lnTo>
                    <a:pt x="8991" y="3835"/>
                  </a:lnTo>
                  <a:close/>
                </a:path>
                <a:path w="21589" h="34289">
                  <a:moveTo>
                    <a:pt x="21158" y="14897"/>
                  </a:moveTo>
                  <a:lnTo>
                    <a:pt x="20510" y="13703"/>
                  </a:lnTo>
                  <a:lnTo>
                    <a:pt x="19532" y="13677"/>
                  </a:lnTo>
                  <a:lnTo>
                    <a:pt x="19240" y="13665"/>
                  </a:lnTo>
                  <a:lnTo>
                    <a:pt x="18999" y="13728"/>
                  </a:lnTo>
                  <a:lnTo>
                    <a:pt x="18757" y="13804"/>
                  </a:lnTo>
                  <a:lnTo>
                    <a:pt x="18694" y="13525"/>
                  </a:lnTo>
                  <a:lnTo>
                    <a:pt x="18554" y="13284"/>
                  </a:lnTo>
                  <a:lnTo>
                    <a:pt x="18364" y="13093"/>
                  </a:lnTo>
                  <a:lnTo>
                    <a:pt x="18034" y="12357"/>
                  </a:lnTo>
                  <a:lnTo>
                    <a:pt x="17970" y="11087"/>
                  </a:lnTo>
                  <a:lnTo>
                    <a:pt x="18923" y="11645"/>
                  </a:lnTo>
                  <a:lnTo>
                    <a:pt x="19329" y="11874"/>
                  </a:lnTo>
                  <a:lnTo>
                    <a:pt x="19367" y="12484"/>
                  </a:lnTo>
                  <a:lnTo>
                    <a:pt x="19227" y="13423"/>
                  </a:lnTo>
                  <a:lnTo>
                    <a:pt x="20294" y="13385"/>
                  </a:lnTo>
                  <a:lnTo>
                    <a:pt x="20535" y="11645"/>
                  </a:lnTo>
                  <a:lnTo>
                    <a:pt x="19634" y="10528"/>
                  </a:lnTo>
                  <a:lnTo>
                    <a:pt x="17373" y="10972"/>
                  </a:lnTo>
                  <a:lnTo>
                    <a:pt x="16789" y="11976"/>
                  </a:lnTo>
                  <a:lnTo>
                    <a:pt x="17221" y="12712"/>
                  </a:lnTo>
                  <a:lnTo>
                    <a:pt x="17094" y="12700"/>
                  </a:lnTo>
                  <a:lnTo>
                    <a:pt x="16052" y="12839"/>
                  </a:lnTo>
                  <a:lnTo>
                    <a:pt x="15621" y="13423"/>
                  </a:lnTo>
                  <a:lnTo>
                    <a:pt x="16764" y="14681"/>
                  </a:lnTo>
                  <a:lnTo>
                    <a:pt x="17513" y="14490"/>
                  </a:lnTo>
                  <a:lnTo>
                    <a:pt x="17170" y="14312"/>
                  </a:lnTo>
                  <a:lnTo>
                    <a:pt x="16573" y="13982"/>
                  </a:lnTo>
                  <a:lnTo>
                    <a:pt x="16852" y="12776"/>
                  </a:lnTo>
                  <a:lnTo>
                    <a:pt x="17792" y="13741"/>
                  </a:lnTo>
                  <a:lnTo>
                    <a:pt x="17830" y="14198"/>
                  </a:lnTo>
                  <a:lnTo>
                    <a:pt x="17741" y="14617"/>
                  </a:lnTo>
                  <a:lnTo>
                    <a:pt x="17487" y="14998"/>
                  </a:lnTo>
                  <a:lnTo>
                    <a:pt x="17297" y="15443"/>
                  </a:lnTo>
                  <a:lnTo>
                    <a:pt x="17208" y="15963"/>
                  </a:lnTo>
                  <a:lnTo>
                    <a:pt x="17170" y="16141"/>
                  </a:lnTo>
                  <a:lnTo>
                    <a:pt x="18199" y="16116"/>
                  </a:lnTo>
                  <a:lnTo>
                    <a:pt x="19570" y="13957"/>
                  </a:lnTo>
                  <a:lnTo>
                    <a:pt x="19824" y="15011"/>
                  </a:lnTo>
                  <a:lnTo>
                    <a:pt x="18834" y="15468"/>
                  </a:lnTo>
                  <a:lnTo>
                    <a:pt x="19875" y="15494"/>
                  </a:lnTo>
                  <a:lnTo>
                    <a:pt x="21158" y="1489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0" name="object 2800" descr=""/>
            <p:cNvSpPr/>
            <p:nvPr/>
          </p:nvSpPr>
          <p:spPr>
            <a:xfrm>
              <a:off x="2579141" y="5498666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5842" y="10375"/>
                  </a:moveTo>
                  <a:lnTo>
                    <a:pt x="5308" y="9321"/>
                  </a:lnTo>
                  <a:lnTo>
                    <a:pt x="3949" y="9613"/>
                  </a:lnTo>
                  <a:lnTo>
                    <a:pt x="3721" y="9664"/>
                  </a:lnTo>
                  <a:lnTo>
                    <a:pt x="3530" y="9740"/>
                  </a:lnTo>
                  <a:lnTo>
                    <a:pt x="3365" y="9829"/>
                  </a:lnTo>
                  <a:lnTo>
                    <a:pt x="3454" y="8890"/>
                  </a:lnTo>
                  <a:lnTo>
                    <a:pt x="2400" y="8331"/>
                  </a:lnTo>
                  <a:lnTo>
                    <a:pt x="558" y="8801"/>
                  </a:lnTo>
                  <a:lnTo>
                    <a:pt x="0" y="10033"/>
                  </a:lnTo>
                  <a:lnTo>
                    <a:pt x="889" y="10718"/>
                  </a:lnTo>
                  <a:lnTo>
                    <a:pt x="1155" y="10934"/>
                  </a:lnTo>
                  <a:lnTo>
                    <a:pt x="1638" y="10744"/>
                  </a:lnTo>
                  <a:lnTo>
                    <a:pt x="1130" y="10350"/>
                  </a:lnTo>
                  <a:lnTo>
                    <a:pt x="1308" y="9664"/>
                  </a:lnTo>
                  <a:lnTo>
                    <a:pt x="1752" y="9067"/>
                  </a:lnTo>
                  <a:lnTo>
                    <a:pt x="2362" y="9017"/>
                  </a:lnTo>
                  <a:lnTo>
                    <a:pt x="2794" y="10541"/>
                  </a:lnTo>
                  <a:lnTo>
                    <a:pt x="2603" y="12357"/>
                  </a:lnTo>
                  <a:lnTo>
                    <a:pt x="2768" y="12865"/>
                  </a:lnTo>
                  <a:lnTo>
                    <a:pt x="2870" y="13220"/>
                  </a:lnTo>
                  <a:lnTo>
                    <a:pt x="3924" y="12992"/>
                  </a:lnTo>
                  <a:lnTo>
                    <a:pt x="3822" y="12700"/>
                  </a:lnTo>
                  <a:lnTo>
                    <a:pt x="3644" y="12128"/>
                  </a:lnTo>
                  <a:lnTo>
                    <a:pt x="3213" y="10896"/>
                  </a:lnTo>
                  <a:lnTo>
                    <a:pt x="3771" y="10375"/>
                  </a:lnTo>
                  <a:lnTo>
                    <a:pt x="4584" y="9639"/>
                  </a:lnTo>
                  <a:lnTo>
                    <a:pt x="4991" y="11010"/>
                  </a:lnTo>
                  <a:lnTo>
                    <a:pt x="4775" y="11887"/>
                  </a:lnTo>
                  <a:lnTo>
                    <a:pt x="5486" y="11899"/>
                  </a:lnTo>
                  <a:lnTo>
                    <a:pt x="5842" y="10375"/>
                  </a:lnTo>
                  <a:close/>
                </a:path>
                <a:path w="22860" h="13335">
                  <a:moveTo>
                    <a:pt x="16967" y="1320"/>
                  </a:moveTo>
                  <a:lnTo>
                    <a:pt x="16332" y="38"/>
                  </a:lnTo>
                  <a:lnTo>
                    <a:pt x="16014" y="38"/>
                  </a:lnTo>
                  <a:lnTo>
                    <a:pt x="16014" y="685"/>
                  </a:lnTo>
                  <a:lnTo>
                    <a:pt x="15760" y="1181"/>
                  </a:lnTo>
                  <a:lnTo>
                    <a:pt x="15646" y="1447"/>
                  </a:lnTo>
                  <a:lnTo>
                    <a:pt x="15405" y="1587"/>
                  </a:lnTo>
                  <a:lnTo>
                    <a:pt x="15252" y="1701"/>
                  </a:lnTo>
                  <a:lnTo>
                    <a:pt x="14795" y="2120"/>
                  </a:lnTo>
                  <a:lnTo>
                    <a:pt x="14732" y="1993"/>
                  </a:lnTo>
                  <a:lnTo>
                    <a:pt x="14363" y="1841"/>
                  </a:lnTo>
                  <a:lnTo>
                    <a:pt x="14160" y="1333"/>
                  </a:lnTo>
                  <a:lnTo>
                    <a:pt x="14630" y="596"/>
                  </a:lnTo>
                  <a:lnTo>
                    <a:pt x="15036" y="635"/>
                  </a:lnTo>
                  <a:lnTo>
                    <a:pt x="15570" y="622"/>
                  </a:lnTo>
                  <a:lnTo>
                    <a:pt x="16014" y="685"/>
                  </a:lnTo>
                  <a:lnTo>
                    <a:pt x="16014" y="38"/>
                  </a:lnTo>
                  <a:lnTo>
                    <a:pt x="15214" y="25"/>
                  </a:lnTo>
                  <a:lnTo>
                    <a:pt x="13843" y="0"/>
                  </a:lnTo>
                  <a:lnTo>
                    <a:pt x="13169" y="1346"/>
                  </a:lnTo>
                  <a:lnTo>
                    <a:pt x="14046" y="2921"/>
                  </a:lnTo>
                  <a:lnTo>
                    <a:pt x="15062" y="2603"/>
                  </a:lnTo>
                  <a:lnTo>
                    <a:pt x="14808" y="2171"/>
                  </a:lnTo>
                  <a:lnTo>
                    <a:pt x="15722" y="2451"/>
                  </a:lnTo>
                  <a:lnTo>
                    <a:pt x="16090" y="2108"/>
                  </a:lnTo>
                  <a:lnTo>
                    <a:pt x="16967" y="1320"/>
                  </a:lnTo>
                  <a:close/>
                </a:path>
                <a:path w="22860" h="13335">
                  <a:moveTo>
                    <a:pt x="22517" y="8178"/>
                  </a:moveTo>
                  <a:lnTo>
                    <a:pt x="20421" y="5994"/>
                  </a:lnTo>
                  <a:lnTo>
                    <a:pt x="18745" y="7404"/>
                  </a:lnTo>
                  <a:lnTo>
                    <a:pt x="18122" y="8280"/>
                  </a:lnTo>
                  <a:lnTo>
                    <a:pt x="18021" y="8445"/>
                  </a:lnTo>
                  <a:lnTo>
                    <a:pt x="18986" y="8470"/>
                  </a:lnTo>
                  <a:lnTo>
                    <a:pt x="19164" y="8216"/>
                  </a:lnTo>
                  <a:lnTo>
                    <a:pt x="19329" y="7975"/>
                  </a:lnTo>
                  <a:lnTo>
                    <a:pt x="19621" y="7442"/>
                  </a:lnTo>
                  <a:lnTo>
                    <a:pt x="19913" y="7340"/>
                  </a:lnTo>
                  <a:lnTo>
                    <a:pt x="20269" y="7099"/>
                  </a:lnTo>
                  <a:lnTo>
                    <a:pt x="20662" y="7264"/>
                  </a:lnTo>
                  <a:lnTo>
                    <a:pt x="20866" y="7289"/>
                  </a:lnTo>
                  <a:lnTo>
                    <a:pt x="21018" y="7518"/>
                  </a:lnTo>
                  <a:lnTo>
                    <a:pt x="21196" y="7823"/>
                  </a:lnTo>
                  <a:lnTo>
                    <a:pt x="20777" y="8140"/>
                  </a:lnTo>
                  <a:lnTo>
                    <a:pt x="20510" y="7975"/>
                  </a:lnTo>
                  <a:lnTo>
                    <a:pt x="19621" y="8318"/>
                  </a:lnTo>
                  <a:lnTo>
                    <a:pt x="19773" y="8407"/>
                  </a:lnTo>
                  <a:lnTo>
                    <a:pt x="20561" y="8902"/>
                  </a:lnTo>
                  <a:lnTo>
                    <a:pt x="22517" y="8178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1" name="object 2801" descr=""/>
            <p:cNvSpPr/>
            <p:nvPr/>
          </p:nvSpPr>
          <p:spPr>
            <a:xfrm>
              <a:off x="2574190" y="548915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533" y="0"/>
                  </a:moveTo>
                  <a:lnTo>
                    <a:pt x="3467" y="1155"/>
                  </a:lnTo>
                  <a:lnTo>
                    <a:pt x="2933" y="2438"/>
                  </a:lnTo>
                  <a:lnTo>
                    <a:pt x="2616" y="2387"/>
                  </a:lnTo>
                  <a:lnTo>
                    <a:pt x="2286" y="2400"/>
                  </a:lnTo>
                  <a:lnTo>
                    <a:pt x="622" y="2870"/>
                  </a:lnTo>
                  <a:lnTo>
                    <a:pt x="0" y="4610"/>
                  </a:lnTo>
                  <a:lnTo>
                    <a:pt x="1663" y="5676"/>
                  </a:lnTo>
                  <a:lnTo>
                    <a:pt x="2628" y="5232"/>
                  </a:lnTo>
                  <a:lnTo>
                    <a:pt x="1409" y="4444"/>
                  </a:lnTo>
                  <a:lnTo>
                    <a:pt x="1460" y="3136"/>
                  </a:lnTo>
                  <a:lnTo>
                    <a:pt x="2590" y="3149"/>
                  </a:lnTo>
                  <a:lnTo>
                    <a:pt x="3733" y="3136"/>
                  </a:lnTo>
                  <a:lnTo>
                    <a:pt x="3873" y="5333"/>
                  </a:lnTo>
                  <a:lnTo>
                    <a:pt x="4940" y="5168"/>
                  </a:lnTo>
                  <a:lnTo>
                    <a:pt x="4826" y="3873"/>
                  </a:lnTo>
                  <a:lnTo>
                    <a:pt x="4419" y="3187"/>
                  </a:lnTo>
                  <a:lnTo>
                    <a:pt x="3822" y="2781"/>
                  </a:lnTo>
                  <a:lnTo>
                    <a:pt x="3962" y="2235"/>
                  </a:lnTo>
                  <a:lnTo>
                    <a:pt x="4165" y="1650"/>
                  </a:lnTo>
                  <a:lnTo>
                    <a:pt x="5054" y="952"/>
                  </a:lnTo>
                  <a:lnTo>
                    <a:pt x="5803" y="990"/>
                  </a:lnTo>
                  <a:lnTo>
                    <a:pt x="5956" y="1739"/>
                  </a:lnTo>
                  <a:lnTo>
                    <a:pt x="5969" y="2349"/>
                  </a:lnTo>
                  <a:lnTo>
                    <a:pt x="5118" y="2539"/>
                  </a:lnTo>
                  <a:lnTo>
                    <a:pt x="5194" y="3098"/>
                  </a:lnTo>
                  <a:lnTo>
                    <a:pt x="7112" y="2654"/>
                  </a:lnTo>
                  <a:lnTo>
                    <a:pt x="7518" y="952"/>
                  </a:lnTo>
                  <a:lnTo>
                    <a:pt x="6083" y="495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2" name="object 2802" descr=""/>
            <p:cNvSpPr/>
            <p:nvPr/>
          </p:nvSpPr>
          <p:spPr>
            <a:xfrm>
              <a:off x="2571242" y="5496863"/>
              <a:ext cx="40640" cy="15875"/>
            </a:xfrm>
            <a:custGeom>
              <a:avLst/>
              <a:gdLst/>
              <a:ahLst/>
              <a:cxnLst/>
              <a:rect l="l" t="t" r="r" b="b"/>
              <a:pathLst>
                <a:path w="40639" h="15875">
                  <a:moveTo>
                    <a:pt x="6235" y="0"/>
                  </a:moveTo>
                  <a:lnTo>
                    <a:pt x="4165" y="0"/>
                  </a:lnTo>
                  <a:lnTo>
                    <a:pt x="2184" y="635"/>
                  </a:lnTo>
                  <a:lnTo>
                    <a:pt x="571" y="1981"/>
                  </a:lnTo>
                  <a:lnTo>
                    <a:pt x="88" y="2159"/>
                  </a:lnTo>
                  <a:lnTo>
                    <a:pt x="0" y="3213"/>
                  </a:lnTo>
                  <a:lnTo>
                    <a:pt x="508" y="3378"/>
                  </a:lnTo>
                  <a:lnTo>
                    <a:pt x="927" y="3606"/>
                  </a:lnTo>
                  <a:lnTo>
                    <a:pt x="1612" y="3721"/>
                  </a:lnTo>
                  <a:lnTo>
                    <a:pt x="2070" y="3860"/>
                  </a:lnTo>
                  <a:lnTo>
                    <a:pt x="3975" y="4445"/>
                  </a:lnTo>
                  <a:lnTo>
                    <a:pt x="3873" y="2844"/>
                  </a:lnTo>
                  <a:lnTo>
                    <a:pt x="4978" y="1231"/>
                  </a:lnTo>
                  <a:lnTo>
                    <a:pt x="6235" y="0"/>
                  </a:lnTo>
                  <a:close/>
                </a:path>
                <a:path w="40639" h="15875">
                  <a:moveTo>
                    <a:pt x="40119" y="12242"/>
                  </a:moveTo>
                  <a:lnTo>
                    <a:pt x="38747" y="10883"/>
                  </a:lnTo>
                  <a:lnTo>
                    <a:pt x="35763" y="10083"/>
                  </a:lnTo>
                  <a:lnTo>
                    <a:pt x="34213" y="10528"/>
                  </a:lnTo>
                  <a:lnTo>
                    <a:pt x="32791" y="11099"/>
                  </a:lnTo>
                  <a:lnTo>
                    <a:pt x="36385" y="14008"/>
                  </a:lnTo>
                  <a:lnTo>
                    <a:pt x="37287" y="14706"/>
                  </a:lnTo>
                  <a:lnTo>
                    <a:pt x="38125" y="15062"/>
                  </a:lnTo>
                  <a:lnTo>
                    <a:pt x="39052" y="15392"/>
                  </a:lnTo>
                  <a:lnTo>
                    <a:pt x="40030" y="15087"/>
                  </a:lnTo>
                  <a:lnTo>
                    <a:pt x="40119" y="12242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3" name="object 2803" descr=""/>
            <p:cNvSpPr/>
            <p:nvPr/>
          </p:nvSpPr>
          <p:spPr>
            <a:xfrm>
              <a:off x="2566089" y="550375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06" y="0"/>
                  </a:moveTo>
                  <a:lnTo>
                    <a:pt x="114" y="952"/>
                  </a:lnTo>
                  <a:lnTo>
                    <a:pt x="0" y="1930"/>
                  </a:lnTo>
                  <a:lnTo>
                    <a:pt x="292" y="4140"/>
                  </a:lnTo>
                  <a:lnTo>
                    <a:pt x="1981" y="4762"/>
                  </a:lnTo>
                  <a:lnTo>
                    <a:pt x="4813" y="341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41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4" name="object 2804" descr=""/>
            <p:cNvSpPr/>
            <p:nvPr/>
          </p:nvSpPr>
          <p:spPr>
            <a:xfrm>
              <a:off x="2586453" y="55029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975" y="0"/>
                  </a:moveTo>
                  <a:lnTo>
                    <a:pt x="85" y="2336"/>
                  </a:lnTo>
                  <a:lnTo>
                    <a:pt x="0" y="3479"/>
                  </a:lnTo>
                  <a:lnTo>
                    <a:pt x="48" y="3784"/>
                  </a:lnTo>
                  <a:lnTo>
                    <a:pt x="1229" y="4305"/>
                  </a:lnTo>
                  <a:lnTo>
                    <a:pt x="2550" y="4737"/>
                  </a:lnTo>
                  <a:lnTo>
                    <a:pt x="3909" y="4660"/>
                  </a:lnTo>
                  <a:lnTo>
                    <a:pt x="5344" y="3479"/>
                  </a:lnTo>
                  <a:lnTo>
                    <a:pt x="4963" y="2336"/>
                  </a:lnTo>
                  <a:lnTo>
                    <a:pt x="3223" y="63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36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5" name="object 2805" descr=""/>
            <p:cNvSpPr/>
            <p:nvPr/>
          </p:nvSpPr>
          <p:spPr>
            <a:xfrm>
              <a:off x="2604992" y="551282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784" y="0"/>
                  </a:moveTo>
                  <a:lnTo>
                    <a:pt x="3009" y="380"/>
                  </a:lnTo>
                  <a:lnTo>
                    <a:pt x="2273" y="838"/>
                  </a:lnTo>
                  <a:lnTo>
                    <a:pt x="1104" y="1955"/>
                  </a:lnTo>
                  <a:lnTo>
                    <a:pt x="0" y="2984"/>
                  </a:lnTo>
                  <a:lnTo>
                    <a:pt x="330" y="4914"/>
                  </a:lnTo>
                  <a:lnTo>
                    <a:pt x="2921" y="3073"/>
                  </a:lnTo>
                  <a:lnTo>
                    <a:pt x="3340" y="2628"/>
                  </a:lnTo>
                  <a:lnTo>
                    <a:pt x="3987" y="1955"/>
                  </a:lnTo>
                  <a:lnTo>
                    <a:pt x="4305" y="1092"/>
                  </a:lnTo>
                  <a:lnTo>
                    <a:pt x="4203" y="177"/>
                  </a:lnTo>
                  <a:lnTo>
                    <a:pt x="4064" y="139"/>
                  </a:lnTo>
                  <a:lnTo>
                    <a:pt x="3924" y="6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6" name="object 2806" descr=""/>
            <p:cNvSpPr/>
            <p:nvPr/>
          </p:nvSpPr>
          <p:spPr>
            <a:xfrm>
              <a:off x="2564384" y="5484163"/>
              <a:ext cx="55244" cy="38735"/>
            </a:xfrm>
            <a:custGeom>
              <a:avLst/>
              <a:gdLst/>
              <a:ahLst/>
              <a:cxnLst/>
              <a:rect l="l" t="t" r="r" b="b"/>
              <a:pathLst>
                <a:path w="55244" h="38735">
                  <a:moveTo>
                    <a:pt x="4483" y="30137"/>
                  </a:moveTo>
                  <a:lnTo>
                    <a:pt x="3213" y="29781"/>
                  </a:lnTo>
                  <a:lnTo>
                    <a:pt x="2908" y="29743"/>
                  </a:lnTo>
                  <a:lnTo>
                    <a:pt x="2590" y="29679"/>
                  </a:lnTo>
                  <a:lnTo>
                    <a:pt x="2425" y="29654"/>
                  </a:lnTo>
                  <a:lnTo>
                    <a:pt x="2273" y="29616"/>
                  </a:lnTo>
                  <a:lnTo>
                    <a:pt x="1714" y="29400"/>
                  </a:lnTo>
                  <a:lnTo>
                    <a:pt x="1752" y="29146"/>
                  </a:lnTo>
                  <a:lnTo>
                    <a:pt x="2247" y="28790"/>
                  </a:lnTo>
                  <a:lnTo>
                    <a:pt x="2870" y="29044"/>
                  </a:lnTo>
                  <a:lnTo>
                    <a:pt x="4025" y="28232"/>
                  </a:lnTo>
                  <a:lnTo>
                    <a:pt x="3175" y="27876"/>
                  </a:lnTo>
                  <a:lnTo>
                    <a:pt x="2159" y="27457"/>
                  </a:lnTo>
                  <a:lnTo>
                    <a:pt x="495" y="27711"/>
                  </a:lnTo>
                  <a:lnTo>
                    <a:pt x="0" y="30518"/>
                  </a:lnTo>
                  <a:lnTo>
                    <a:pt x="1968" y="30632"/>
                  </a:lnTo>
                  <a:lnTo>
                    <a:pt x="3644" y="31102"/>
                  </a:lnTo>
                  <a:lnTo>
                    <a:pt x="4483" y="30137"/>
                  </a:lnTo>
                  <a:close/>
                </a:path>
                <a:path w="55244" h="38735">
                  <a:moveTo>
                    <a:pt x="6781" y="11176"/>
                  </a:moveTo>
                  <a:lnTo>
                    <a:pt x="6477" y="10896"/>
                  </a:lnTo>
                  <a:lnTo>
                    <a:pt x="5511" y="9969"/>
                  </a:lnTo>
                  <a:lnTo>
                    <a:pt x="4445" y="9359"/>
                  </a:lnTo>
                  <a:lnTo>
                    <a:pt x="1828" y="10134"/>
                  </a:lnTo>
                  <a:lnTo>
                    <a:pt x="1422" y="11252"/>
                  </a:lnTo>
                  <a:lnTo>
                    <a:pt x="2451" y="12687"/>
                  </a:lnTo>
                  <a:lnTo>
                    <a:pt x="3886" y="12306"/>
                  </a:lnTo>
                  <a:lnTo>
                    <a:pt x="3606" y="11925"/>
                  </a:lnTo>
                  <a:lnTo>
                    <a:pt x="3467" y="11734"/>
                  </a:lnTo>
                  <a:lnTo>
                    <a:pt x="3352" y="11531"/>
                  </a:lnTo>
                  <a:lnTo>
                    <a:pt x="3187" y="10883"/>
                  </a:lnTo>
                  <a:lnTo>
                    <a:pt x="3225" y="10680"/>
                  </a:lnTo>
                  <a:lnTo>
                    <a:pt x="4216" y="10350"/>
                  </a:lnTo>
                  <a:lnTo>
                    <a:pt x="4673" y="10922"/>
                  </a:lnTo>
                  <a:lnTo>
                    <a:pt x="5397" y="11620"/>
                  </a:lnTo>
                  <a:lnTo>
                    <a:pt x="6781" y="11176"/>
                  </a:lnTo>
                  <a:close/>
                </a:path>
                <a:path w="55244" h="38735">
                  <a:moveTo>
                    <a:pt x="9080" y="27965"/>
                  </a:moveTo>
                  <a:lnTo>
                    <a:pt x="8712" y="27406"/>
                  </a:lnTo>
                  <a:lnTo>
                    <a:pt x="8432" y="26974"/>
                  </a:lnTo>
                  <a:lnTo>
                    <a:pt x="6375" y="27355"/>
                  </a:lnTo>
                  <a:lnTo>
                    <a:pt x="6388" y="29387"/>
                  </a:lnTo>
                  <a:lnTo>
                    <a:pt x="6489" y="30073"/>
                  </a:lnTo>
                  <a:lnTo>
                    <a:pt x="6959" y="29527"/>
                  </a:lnTo>
                  <a:lnTo>
                    <a:pt x="7035" y="28067"/>
                  </a:lnTo>
                  <a:lnTo>
                    <a:pt x="7429" y="27406"/>
                  </a:lnTo>
                  <a:lnTo>
                    <a:pt x="8267" y="27965"/>
                  </a:lnTo>
                  <a:lnTo>
                    <a:pt x="8318" y="29527"/>
                  </a:lnTo>
                  <a:lnTo>
                    <a:pt x="9029" y="29489"/>
                  </a:lnTo>
                  <a:lnTo>
                    <a:pt x="9080" y="27965"/>
                  </a:lnTo>
                  <a:close/>
                </a:path>
                <a:path w="55244" h="38735">
                  <a:moveTo>
                    <a:pt x="12026" y="22123"/>
                  </a:moveTo>
                  <a:lnTo>
                    <a:pt x="11976" y="20853"/>
                  </a:lnTo>
                  <a:lnTo>
                    <a:pt x="11963" y="20472"/>
                  </a:lnTo>
                  <a:lnTo>
                    <a:pt x="10337" y="20180"/>
                  </a:lnTo>
                  <a:lnTo>
                    <a:pt x="10337" y="20853"/>
                  </a:lnTo>
                  <a:lnTo>
                    <a:pt x="10198" y="22123"/>
                  </a:lnTo>
                  <a:lnTo>
                    <a:pt x="9575" y="22415"/>
                  </a:lnTo>
                  <a:lnTo>
                    <a:pt x="9436" y="22479"/>
                  </a:lnTo>
                  <a:lnTo>
                    <a:pt x="9372" y="20955"/>
                  </a:lnTo>
                  <a:lnTo>
                    <a:pt x="10337" y="20853"/>
                  </a:lnTo>
                  <a:lnTo>
                    <a:pt x="10337" y="20180"/>
                  </a:lnTo>
                  <a:lnTo>
                    <a:pt x="9169" y="19964"/>
                  </a:lnTo>
                  <a:lnTo>
                    <a:pt x="7670" y="20828"/>
                  </a:lnTo>
                  <a:lnTo>
                    <a:pt x="8102" y="22745"/>
                  </a:lnTo>
                  <a:lnTo>
                    <a:pt x="9334" y="22529"/>
                  </a:lnTo>
                  <a:lnTo>
                    <a:pt x="8966" y="22694"/>
                  </a:lnTo>
                  <a:lnTo>
                    <a:pt x="10236" y="22961"/>
                  </a:lnTo>
                  <a:lnTo>
                    <a:pt x="12026" y="22123"/>
                  </a:lnTo>
                  <a:close/>
                </a:path>
                <a:path w="55244" h="38735">
                  <a:moveTo>
                    <a:pt x="17805" y="34658"/>
                  </a:moveTo>
                  <a:lnTo>
                    <a:pt x="16637" y="33451"/>
                  </a:lnTo>
                  <a:lnTo>
                    <a:pt x="15163" y="32778"/>
                  </a:lnTo>
                  <a:lnTo>
                    <a:pt x="12395" y="33794"/>
                  </a:lnTo>
                  <a:lnTo>
                    <a:pt x="13779" y="35344"/>
                  </a:lnTo>
                  <a:lnTo>
                    <a:pt x="14909" y="36271"/>
                  </a:lnTo>
                  <a:lnTo>
                    <a:pt x="16268" y="35826"/>
                  </a:lnTo>
                  <a:lnTo>
                    <a:pt x="15951" y="35560"/>
                  </a:lnTo>
                  <a:lnTo>
                    <a:pt x="15468" y="35674"/>
                  </a:lnTo>
                  <a:lnTo>
                    <a:pt x="15049" y="35331"/>
                  </a:lnTo>
                  <a:lnTo>
                    <a:pt x="14503" y="35013"/>
                  </a:lnTo>
                  <a:lnTo>
                    <a:pt x="14351" y="34467"/>
                  </a:lnTo>
                  <a:lnTo>
                    <a:pt x="14211" y="34010"/>
                  </a:lnTo>
                  <a:lnTo>
                    <a:pt x="14820" y="33578"/>
                  </a:lnTo>
                  <a:lnTo>
                    <a:pt x="15570" y="33947"/>
                  </a:lnTo>
                  <a:lnTo>
                    <a:pt x="16090" y="34277"/>
                  </a:lnTo>
                  <a:lnTo>
                    <a:pt x="16687" y="34886"/>
                  </a:lnTo>
                  <a:lnTo>
                    <a:pt x="17805" y="34658"/>
                  </a:lnTo>
                  <a:close/>
                </a:path>
                <a:path w="55244" h="38735">
                  <a:moveTo>
                    <a:pt x="24384" y="35229"/>
                  </a:moveTo>
                  <a:lnTo>
                    <a:pt x="23901" y="33629"/>
                  </a:lnTo>
                  <a:lnTo>
                    <a:pt x="22491" y="33451"/>
                  </a:lnTo>
                  <a:lnTo>
                    <a:pt x="21069" y="33274"/>
                  </a:lnTo>
                  <a:lnTo>
                    <a:pt x="20510" y="34709"/>
                  </a:lnTo>
                  <a:lnTo>
                    <a:pt x="20586" y="36017"/>
                  </a:lnTo>
                  <a:lnTo>
                    <a:pt x="19316" y="35725"/>
                  </a:lnTo>
                  <a:lnTo>
                    <a:pt x="18592" y="36309"/>
                  </a:lnTo>
                  <a:lnTo>
                    <a:pt x="17322" y="38023"/>
                  </a:lnTo>
                  <a:lnTo>
                    <a:pt x="18173" y="38023"/>
                  </a:lnTo>
                  <a:lnTo>
                    <a:pt x="18580" y="37706"/>
                  </a:lnTo>
                  <a:lnTo>
                    <a:pt x="18910" y="37465"/>
                  </a:lnTo>
                  <a:lnTo>
                    <a:pt x="19164" y="37172"/>
                  </a:lnTo>
                  <a:lnTo>
                    <a:pt x="19443" y="36880"/>
                  </a:lnTo>
                  <a:lnTo>
                    <a:pt x="20129" y="36220"/>
                  </a:lnTo>
                  <a:lnTo>
                    <a:pt x="20447" y="37439"/>
                  </a:lnTo>
                  <a:lnTo>
                    <a:pt x="19773" y="38328"/>
                  </a:lnTo>
                  <a:lnTo>
                    <a:pt x="20548" y="38341"/>
                  </a:lnTo>
                  <a:lnTo>
                    <a:pt x="21196" y="37490"/>
                  </a:lnTo>
                  <a:lnTo>
                    <a:pt x="21386" y="36944"/>
                  </a:lnTo>
                  <a:lnTo>
                    <a:pt x="21297" y="36512"/>
                  </a:lnTo>
                  <a:lnTo>
                    <a:pt x="21551" y="36398"/>
                  </a:lnTo>
                  <a:lnTo>
                    <a:pt x="21729" y="36195"/>
                  </a:lnTo>
                  <a:lnTo>
                    <a:pt x="21590" y="35610"/>
                  </a:lnTo>
                  <a:lnTo>
                    <a:pt x="21374" y="35026"/>
                  </a:lnTo>
                  <a:lnTo>
                    <a:pt x="21932" y="34137"/>
                  </a:lnTo>
                  <a:lnTo>
                    <a:pt x="23939" y="34366"/>
                  </a:lnTo>
                  <a:lnTo>
                    <a:pt x="21805" y="36169"/>
                  </a:lnTo>
                  <a:lnTo>
                    <a:pt x="22567" y="36512"/>
                  </a:lnTo>
                  <a:lnTo>
                    <a:pt x="24384" y="35229"/>
                  </a:lnTo>
                  <a:close/>
                </a:path>
                <a:path w="55244" h="38735">
                  <a:moveTo>
                    <a:pt x="26784" y="2628"/>
                  </a:moveTo>
                  <a:lnTo>
                    <a:pt x="26377" y="1117"/>
                  </a:lnTo>
                  <a:lnTo>
                    <a:pt x="26238" y="571"/>
                  </a:lnTo>
                  <a:lnTo>
                    <a:pt x="25247" y="304"/>
                  </a:lnTo>
                  <a:lnTo>
                    <a:pt x="25247" y="2730"/>
                  </a:lnTo>
                  <a:lnTo>
                    <a:pt x="24536" y="2717"/>
                  </a:lnTo>
                  <a:lnTo>
                    <a:pt x="24396" y="2743"/>
                  </a:lnTo>
                  <a:lnTo>
                    <a:pt x="24066" y="2527"/>
                  </a:lnTo>
                  <a:lnTo>
                    <a:pt x="23964" y="2286"/>
                  </a:lnTo>
                  <a:lnTo>
                    <a:pt x="23926" y="1943"/>
                  </a:lnTo>
                  <a:lnTo>
                    <a:pt x="24638" y="1117"/>
                  </a:lnTo>
                  <a:lnTo>
                    <a:pt x="25044" y="1943"/>
                  </a:lnTo>
                  <a:lnTo>
                    <a:pt x="25247" y="2730"/>
                  </a:lnTo>
                  <a:lnTo>
                    <a:pt x="25247" y="304"/>
                  </a:lnTo>
                  <a:lnTo>
                    <a:pt x="24549" y="101"/>
                  </a:lnTo>
                  <a:lnTo>
                    <a:pt x="22326" y="1574"/>
                  </a:lnTo>
                  <a:lnTo>
                    <a:pt x="22428" y="2755"/>
                  </a:lnTo>
                  <a:lnTo>
                    <a:pt x="23101" y="3327"/>
                  </a:lnTo>
                  <a:lnTo>
                    <a:pt x="22631" y="3848"/>
                  </a:lnTo>
                  <a:lnTo>
                    <a:pt x="22415" y="4635"/>
                  </a:lnTo>
                  <a:lnTo>
                    <a:pt x="22352" y="6184"/>
                  </a:lnTo>
                  <a:lnTo>
                    <a:pt x="23355" y="6261"/>
                  </a:lnTo>
                  <a:lnTo>
                    <a:pt x="23520" y="3467"/>
                  </a:lnTo>
                  <a:lnTo>
                    <a:pt x="25412" y="4165"/>
                  </a:lnTo>
                  <a:lnTo>
                    <a:pt x="24739" y="5130"/>
                  </a:lnTo>
                  <a:lnTo>
                    <a:pt x="24345" y="6235"/>
                  </a:lnTo>
                  <a:lnTo>
                    <a:pt x="25577" y="6210"/>
                  </a:lnTo>
                  <a:lnTo>
                    <a:pt x="26136" y="4635"/>
                  </a:lnTo>
                  <a:lnTo>
                    <a:pt x="26174" y="3467"/>
                  </a:lnTo>
                  <a:lnTo>
                    <a:pt x="26149" y="2908"/>
                  </a:lnTo>
                  <a:lnTo>
                    <a:pt x="26149" y="2755"/>
                  </a:lnTo>
                  <a:lnTo>
                    <a:pt x="25298" y="2908"/>
                  </a:lnTo>
                  <a:lnTo>
                    <a:pt x="26085" y="2755"/>
                  </a:lnTo>
                  <a:lnTo>
                    <a:pt x="26784" y="2628"/>
                  </a:lnTo>
                  <a:close/>
                </a:path>
                <a:path w="55244" h="38735">
                  <a:moveTo>
                    <a:pt x="34023" y="2260"/>
                  </a:moveTo>
                  <a:lnTo>
                    <a:pt x="33667" y="698"/>
                  </a:lnTo>
                  <a:lnTo>
                    <a:pt x="30848" y="0"/>
                  </a:lnTo>
                  <a:lnTo>
                    <a:pt x="29464" y="977"/>
                  </a:lnTo>
                  <a:lnTo>
                    <a:pt x="29578" y="3086"/>
                  </a:lnTo>
                  <a:lnTo>
                    <a:pt x="30314" y="2832"/>
                  </a:lnTo>
                  <a:lnTo>
                    <a:pt x="30391" y="2095"/>
                  </a:lnTo>
                  <a:lnTo>
                    <a:pt x="30467" y="1358"/>
                  </a:lnTo>
                  <a:lnTo>
                    <a:pt x="31470" y="850"/>
                  </a:lnTo>
                  <a:lnTo>
                    <a:pt x="32004" y="1231"/>
                  </a:lnTo>
                  <a:lnTo>
                    <a:pt x="32423" y="1549"/>
                  </a:lnTo>
                  <a:lnTo>
                    <a:pt x="32880" y="2362"/>
                  </a:lnTo>
                  <a:lnTo>
                    <a:pt x="31927" y="3416"/>
                  </a:lnTo>
                  <a:lnTo>
                    <a:pt x="32626" y="3810"/>
                  </a:lnTo>
                  <a:lnTo>
                    <a:pt x="33070" y="3327"/>
                  </a:lnTo>
                  <a:lnTo>
                    <a:pt x="34023" y="2260"/>
                  </a:lnTo>
                  <a:close/>
                </a:path>
                <a:path w="55244" h="38735">
                  <a:moveTo>
                    <a:pt x="40525" y="27355"/>
                  </a:moveTo>
                  <a:lnTo>
                    <a:pt x="39230" y="26670"/>
                  </a:lnTo>
                  <a:lnTo>
                    <a:pt x="36982" y="26898"/>
                  </a:lnTo>
                  <a:lnTo>
                    <a:pt x="35839" y="27724"/>
                  </a:lnTo>
                  <a:lnTo>
                    <a:pt x="36626" y="29413"/>
                  </a:lnTo>
                  <a:lnTo>
                    <a:pt x="38036" y="28981"/>
                  </a:lnTo>
                  <a:lnTo>
                    <a:pt x="37960" y="28816"/>
                  </a:lnTo>
                  <a:lnTo>
                    <a:pt x="37858" y="28600"/>
                  </a:lnTo>
                  <a:lnTo>
                    <a:pt x="37769" y="28384"/>
                  </a:lnTo>
                  <a:lnTo>
                    <a:pt x="37769" y="27978"/>
                  </a:lnTo>
                  <a:lnTo>
                    <a:pt x="37833" y="27330"/>
                  </a:lnTo>
                  <a:lnTo>
                    <a:pt x="38061" y="27330"/>
                  </a:lnTo>
                  <a:lnTo>
                    <a:pt x="38658" y="27305"/>
                  </a:lnTo>
                  <a:lnTo>
                    <a:pt x="38442" y="28448"/>
                  </a:lnTo>
                  <a:lnTo>
                    <a:pt x="38214" y="28790"/>
                  </a:lnTo>
                  <a:lnTo>
                    <a:pt x="39547" y="28867"/>
                  </a:lnTo>
                  <a:lnTo>
                    <a:pt x="39763" y="28524"/>
                  </a:lnTo>
                  <a:lnTo>
                    <a:pt x="40525" y="27355"/>
                  </a:lnTo>
                  <a:close/>
                </a:path>
                <a:path w="55244" h="38735">
                  <a:moveTo>
                    <a:pt x="44831" y="11214"/>
                  </a:moveTo>
                  <a:lnTo>
                    <a:pt x="43573" y="10617"/>
                  </a:lnTo>
                  <a:lnTo>
                    <a:pt x="43446" y="10553"/>
                  </a:lnTo>
                  <a:lnTo>
                    <a:pt x="43307" y="10528"/>
                  </a:lnTo>
                  <a:lnTo>
                    <a:pt x="43180" y="10490"/>
                  </a:lnTo>
                  <a:lnTo>
                    <a:pt x="43764" y="9702"/>
                  </a:lnTo>
                  <a:lnTo>
                    <a:pt x="43688" y="8559"/>
                  </a:lnTo>
                  <a:lnTo>
                    <a:pt x="41211" y="7620"/>
                  </a:lnTo>
                  <a:lnTo>
                    <a:pt x="39674" y="8750"/>
                  </a:lnTo>
                  <a:lnTo>
                    <a:pt x="40119" y="10185"/>
                  </a:lnTo>
                  <a:lnTo>
                    <a:pt x="40259" y="10668"/>
                  </a:lnTo>
                  <a:lnTo>
                    <a:pt x="41313" y="10477"/>
                  </a:lnTo>
                  <a:lnTo>
                    <a:pt x="41021" y="9499"/>
                  </a:lnTo>
                  <a:lnTo>
                    <a:pt x="41224" y="8293"/>
                  </a:lnTo>
                  <a:lnTo>
                    <a:pt x="42684" y="9271"/>
                  </a:lnTo>
                  <a:lnTo>
                    <a:pt x="42608" y="10083"/>
                  </a:lnTo>
                  <a:lnTo>
                    <a:pt x="41732" y="10706"/>
                  </a:lnTo>
                  <a:lnTo>
                    <a:pt x="41262" y="10985"/>
                  </a:lnTo>
                  <a:lnTo>
                    <a:pt x="40881" y="11442"/>
                  </a:lnTo>
                  <a:lnTo>
                    <a:pt x="40640" y="11963"/>
                  </a:lnTo>
                  <a:lnTo>
                    <a:pt x="40386" y="11836"/>
                  </a:lnTo>
                  <a:lnTo>
                    <a:pt x="40093" y="11760"/>
                  </a:lnTo>
                  <a:lnTo>
                    <a:pt x="39370" y="11760"/>
                  </a:lnTo>
                  <a:lnTo>
                    <a:pt x="38836" y="11874"/>
                  </a:lnTo>
                  <a:lnTo>
                    <a:pt x="37998" y="12687"/>
                  </a:lnTo>
                  <a:lnTo>
                    <a:pt x="38468" y="13398"/>
                  </a:lnTo>
                  <a:lnTo>
                    <a:pt x="38265" y="14516"/>
                  </a:lnTo>
                  <a:lnTo>
                    <a:pt x="39738" y="14363"/>
                  </a:lnTo>
                  <a:lnTo>
                    <a:pt x="39865" y="13677"/>
                  </a:lnTo>
                  <a:lnTo>
                    <a:pt x="39751" y="13081"/>
                  </a:lnTo>
                  <a:lnTo>
                    <a:pt x="39789" y="12661"/>
                  </a:lnTo>
                  <a:lnTo>
                    <a:pt x="40170" y="13004"/>
                  </a:lnTo>
                  <a:lnTo>
                    <a:pt x="40398" y="13677"/>
                  </a:lnTo>
                  <a:lnTo>
                    <a:pt x="40513" y="14452"/>
                  </a:lnTo>
                  <a:lnTo>
                    <a:pt x="42011" y="14224"/>
                  </a:lnTo>
                  <a:lnTo>
                    <a:pt x="41871" y="13347"/>
                  </a:lnTo>
                  <a:lnTo>
                    <a:pt x="41681" y="12966"/>
                  </a:lnTo>
                  <a:lnTo>
                    <a:pt x="41440" y="12636"/>
                  </a:lnTo>
                  <a:lnTo>
                    <a:pt x="41567" y="12179"/>
                  </a:lnTo>
                  <a:lnTo>
                    <a:pt x="41833" y="11480"/>
                  </a:lnTo>
                  <a:lnTo>
                    <a:pt x="42532" y="11379"/>
                  </a:lnTo>
                  <a:lnTo>
                    <a:pt x="43027" y="11341"/>
                  </a:lnTo>
                  <a:lnTo>
                    <a:pt x="43446" y="11061"/>
                  </a:lnTo>
                  <a:lnTo>
                    <a:pt x="43484" y="11684"/>
                  </a:lnTo>
                  <a:lnTo>
                    <a:pt x="43192" y="12280"/>
                  </a:lnTo>
                  <a:lnTo>
                    <a:pt x="42392" y="12471"/>
                  </a:lnTo>
                  <a:lnTo>
                    <a:pt x="42468" y="13081"/>
                  </a:lnTo>
                  <a:lnTo>
                    <a:pt x="44234" y="12661"/>
                  </a:lnTo>
                  <a:lnTo>
                    <a:pt x="44831" y="11214"/>
                  </a:lnTo>
                  <a:close/>
                </a:path>
                <a:path w="55244" h="38735">
                  <a:moveTo>
                    <a:pt x="51828" y="32994"/>
                  </a:moveTo>
                  <a:lnTo>
                    <a:pt x="51701" y="32245"/>
                  </a:lnTo>
                  <a:lnTo>
                    <a:pt x="51181" y="31737"/>
                  </a:lnTo>
                  <a:lnTo>
                    <a:pt x="51803" y="28587"/>
                  </a:lnTo>
                  <a:lnTo>
                    <a:pt x="49504" y="28460"/>
                  </a:lnTo>
                  <a:lnTo>
                    <a:pt x="48336" y="28689"/>
                  </a:lnTo>
                  <a:lnTo>
                    <a:pt x="47421" y="28879"/>
                  </a:lnTo>
                  <a:lnTo>
                    <a:pt x="47586" y="29972"/>
                  </a:lnTo>
                  <a:lnTo>
                    <a:pt x="48514" y="29781"/>
                  </a:lnTo>
                  <a:lnTo>
                    <a:pt x="49110" y="29654"/>
                  </a:lnTo>
                  <a:lnTo>
                    <a:pt x="50406" y="29692"/>
                  </a:lnTo>
                  <a:lnTo>
                    <a:pt x="49530" y="31127"/>
                  </a:lnTo>
                  <a:lnTo>
                    <a:pt x="49047" y="31102"/>
                  </a:lnTo>
                  <a:lnTo>
                    <a:pt x="48552" y="30988"/>
                  </a:lnTo>
                  <a:lnTo>
                    <a:pt x="47993" y="30911"/>
                  </a:lnTo>
                  <a:lnTo>
                    <a:pt x="47142" y="30810"/>
                  </a:lnTo>
                  <a:lnTo>
                    <a:pt x="46799" y="31902"/>
                  </a:lnTo>
                  <a:lnTo>
                    <a:pt x="49110" y="32194"/>
                  </a:lnTo>
                  <a:lnTo>
                    <a:pt x="49784" y="32156"/>
                  </a:lnTo>
                  <a:lnTo>
                    <a:pt x="50101" y="32562"/>
                  </a:lnTo>
                  <a:lnTo>
                    <a:pt x="50279" y="32956"/>
                  </a:lnTo>
                  <a:lnTo>
                    <a:pt x="49695" y="33832"/>
                  </a:lnTo>
                  <a:lnTo>
                    <a:pt x="48209" y="32905"/>
                  </a:lnTo>
                  <a:lnTo>
                    <a:pt x="47421" y="32321"/>
                  </a:lnTo>
                  <a:lnTo>
                    <a:pt x="46024" y="32804"/>
                  </a:lnTo>
                  <a:lnTo>
                    <a:pt x="46596" y="33210"/>
                  </a:lnTo>
                  <a:lnTo>
                    <a:pt x="47777" y="34074"/>
                  </a:lnTo>
                  <a:lnTo>
                    <a:pt x="50203" y="34798"/>
                  </a:lnTo>
                  <a:lnTo>
                    <a:pt x="51828" y="32994"/>
                  </a:lnTo>
                  <a:close/>
                </a:path>
                <a:path w="55244" h="38735">
                  <a:moveTo>
                    <a:pt x="54660" y="24307"/>
                  </a:moveTo>
                  <a:lnTo>
                    <a:pt x="54571" y="23761"/>
                  </a:lnTo>
                  <a:lnTo>
                    <a:pt x="54457" y="23101"/>
                  </a:lnTo>
                  <a:lnTo>
                    <a:pt x="54254" y="23088"/>
                  </a:lnTo>
                  <a:lnTo>
                    <a:pt x="52971" y="23012"/>
                  </a:lnTo>
                  <a:lnTo>
                    <a:pt x="52565" y="23088"/>
                  </a:lnTo>
                  <a:lnTo>
                    <a:pt x="52425" y="21996"/>
                  </a:lnTo>
                  <a:lnTo>
                    <a:pt x="51498" y="21336"/>
                  </a:lnTo>
                  <a:lnTo>
                    <a:pt x="49276" y="21653"/>
                  </a:lnTo>
                  <a:lnTo>
                    <a:pt x="47942" y="22618"/>
                  </a:lnTo>
                  <a:lnTo>
                    <a:pt x="49250" y="23926"/>
                  </a:lnTo>
                  <a:lnTo>
                    <a:pt x="50609" y="23495"/>
                  </a:lnTo>
                  <a:lnTo>
                    <a:pt x="50139" y="23012"/>
                  </a:lnTo>
                  <a:lnTo>
                    <a:pt x="50038" y="22618"/>
                  </a:lnTo>
                  <a:lnTo>
                    <a:pt x="50292" y="22072"/>
                  </a:lnTo>
                  <a:lnTo>
                    <a:pt x="50152" y="21945"/>
                  </a:lnTo>
                  <a:lnTo>
                    <a:pt x="51092" y="22618"/>
                  </a:lnTo>
                  <a:lnTo>
                    <a:pt x="51079" y="24015"/>
                  </a:lnTo>
                  <a:lnTo>
                    <a:pt x="50711" y="24625"/>
                  </a:lnTo>
                  <a:lnTo>
                    <a:pt x="50431" y="25374"/>
                  </a:lnTo>
                  <a:lnTo>
                    <a:pt x="51892" y="25298"/>
                  </a:lnTo>
                  <a:lnTo>
                    <a:pt x="52260" y="24193"/>
                  </a:lnTo>
                  <a:lnTo>
                    <a:pt x="52578" y="23799"/>
                  </a:lnTo>
                  <a:lnTo>
                    <a:pt x="53174" y="23926"/>
                  </a:lnTo>
                  <a:lnTo>
                    <a:pt x="52628" y="24853"/>
                  </a:lnTo>
                  <a:lnTo>
                    <a:pt x="52197" y="25234"/>
                  </a:lnTo>
                  <a:lnTo>
                    <a:pt x="53098" y="25387"/>
                  </a:lnTo>
                  <a:lnTo>
                    <a:pt x="53492" y="25298"/>
                  </a:lnTo>
                  <a:lnTo>
                    <a:pt x="54660" y="2430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7" name="object 2807" descr=""/>
            <p:cNvSpPr/>
            <p:nvPr/>
          </p:nvSpPr>
          <p:spPr>
            <a:xfrm>
              <a:off x="2558441" y="5505424"/>
              <a:ext cx="29209" cy="34925"/>
            </a:xfrm>
            <a:custGeom>
              <a:avLst/>
              <a:gdLst/>
              <a:ahLst/>
              <a:cxnLst/>
              <a:rect l="l" t="t" r="r" b="b"/>
              <a:pathLst>
                <a:path w="29210" h="34925">
                  <a:moveTo>
                    <a:pt x="22" y="0"/>
                  </a:moveTo>
                  <a:lnTo>
                    <a:pt x="19365" y="33407"/>
                  </a:lnTo>
                  <a:lnTo>
                    <a:pt x="27493" y="34435"/>
                  </a:lnTo>
                  <a:lnTo>
                    <a:pt x="28229" y="23945"/>
                  </a:lnTo>
                  <a:lnTo>
                    <a:pt x="28648" y="22535"/>
                  </a:lnTo>
                  <a:lnTo>
                    <a:pt x="90" y="169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CB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8" name="object 2808" descr=""/>
            <p:cNvSpPr/>
            <p:nvPr/>
          </p:nvSpPr>
          <p:spPr>
            <a:xfrm>
              <a:off x="2585172" y="5510949"/>
              <a:ext cx="37465" cy="30480"/>
            </a:xfrm>
            <a:custGeom>
              <a:avLst/>
              <a:gdLst/>
              <a:ahLst/>
              <a:cxnLst/>
              <a:rect l="l" t="t" r="r" b="b"/>
              <a:pathLst>
                <a:path w="37464" h="30479">
                  <a:moveTo>
                    <a:pt x="1523" y="17754"/>
                  </a:moveTo>
                  <a:lnTo>
                    <a:pt x="1206" y="18021"/>
                  </a:lnTo>
                  <a:lnTo>
                    <a:pt x="248" y="26989"/>
                  </a:lnTo>
                  <a:lnTo>
                    <a:pt x="0" y="29679"/>
                  </a:lnTo>
                  <a:lnTo>
                    <a:pt x="495" y="30251"/>
                  </a:lnTo>
                  <a:lnTo>
                    <a:pt x="1142" y="30302"/>
                  </a:lnTo>
                  <a:lnTo>
                    <a:pt x="8758" y="30171"/>
                  </a:lnTo>
                  <a:lnTo>
                    <a:pt x="32179" y="18186"/>
                  </a:lnTo>
                  <a:lnTo>
                    <a:pt x="8559" y="18186"/>
                  </a:lnTo>
                  <a:lnTo>
                    <a:pt x="1523" y="17754"/>
                  </a:lnTo>
                  <a:close/>
                </a:path>
                <a:path w="37464" h="30479">
                  <a:moveTo>
                    <a:pt x="37134" y="0"/>
                  </a:moveTo>
                  <a:lnTo>
                    <a:pt x="24853" y="13957"/>
                  </a:lnTo>
                  <a:lnTo>
                    <a:pt x="24599" y="14096"/>
                  </a:lnTo>
                  <a:lnTo>
                    <a:pt x="23406" y="14579"/>
                  </a:lnTo>
                  <a:lnTo>
                    <a:pt x="22478" y="14922"/>
                  </a:lnTo>
                  <a:lnTo>
                    <a:pt x="15887" y="16776"/>
                  </a:lnTo>
                  <a:lnTo>
                    <a:pt x="8559" y="18186"/>
                  </a:lnTo>
                  <a:lnTo>
                    <a:pt x="32179" y="18186"/>
                  </a:lnTo>
                  <a:lnTo>
                    <a:pt x="34178" y="13787"/>
                  </a:lnTo>
                  <a:lnTo>
                    <a:pt x="35921" y="6782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FEC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9" name="object 2809" descr=""/>
            <p:cNvSpPr/>
            <p:nvPr/>
          </p:nvSpPr>
          <p:spPr>
            <a:xfrm>
              <a:off x="2558516" y="5482753"/>
              <a:ext cx="65405" cy="46990"/>
            </a:xfrm>
            <a:custGeom>
              <a:avLst/>
              <a:gdLst/>
              <a:ahLst/>
              <a:cxnLst/>
              <a:rect l="l" t="t" r="r" b="b"/>
              <a:pathLst>
                <a:path w="65405" h="46989">
                  <a:moveTo>
                    <a:pt x="65049" y="22352"/>
                  </a:moveTo>
                  <a:lnTo>
                    <a:pt x="63741" y="16383"/>
                  </a:lnTo>
                  <a:lnTo>
                    <a:pt x="62064" y="14579"/>
                  </a:lnTo>
                  <a:lnTo>
                    <a:pt x="62064" y="25400"/>
                  </a:lnTo>
                  <a:lnTo>
                    <a:pt x="62052" y="26416"/>
                  </a:lnTo>
                  <a:lnTo>
                    <a:pt x="61379" y="27178"/>
                  </a:lnTo>
                  <a:lnTo>
                    <a:pt x="60871" y="27686"/>
                  </a:lnTo>
                  <a:lnTo>
                    <a:pt x="60185" y="27813"/>
                  </a:lnTo>
                  <a:lnTo>
                    <a:pt x="59512" y="27813"/>
                  </a:lnTo>
                  <a:lnTo>
                    <a:pt x="60109" y="27940"/>
                  </a:lnTo>
                  <a:lnTo>
                    <a:pt x="60579" y="28194"/>
                  </a:lnTo>
                  <a:lnTo>
                    <a:pt x="60388" y="30099"/>
                  </a:lnTo>
                  <a:lnTo>
                    <a:pt x="58813" y="30226"/>
                  </a:lnTo>
                  <a:lnTo>
                    <a:pt x="57988" y="30226"/>
                  </a:lnTo>
                  <a:lnTo>
                    <a:pt x="58369" y="30353"/>
                  </a:lnTo>
                  <a:lnTo>
                    <a:pt x="59016" y="30988"/>
                  </a:lnTo>
                  <a:lnTo>
                    <a:pt x="59131" y="31877"/>
                  </a:lnTo>
                  <a:lnTo>
                    <a:pt x="58331" y="32639"/>
                  </a:lnTo>
                  <a:lnTo>
                    <a:pt x="57645" y="33020"/>
                  </a:lnTo>
                  <a:lnTo>
                    <a:pt x="56946" y="33274"/>
                  </a:lnTo>
                  <a:lnTo>
                    <a:pt x="57213" y="33655"/>
                  </a:lnTo>
                  <a:lnTo>
                    <a:pt x="57289" y="34290"/>
                  </a:lnTo>
                  <a:lnTo>
                    <a:pt x="56515" y="35306"/>
                  </a:lnTo>
                  <a:lnTo>
                    <a:pt x="55651" y="35560"/>
                  </a:lnTo>
                  <a:lnTo>
                    <a:pt x="54978" y="35433"/>
                  </a:lnTo>
                  <a:lnTo>
                    <a:pt x="54724" y="35433"/>
                  </a:lnTo>
                  <a:lnTo>
                    <a:pt x="54279" y="35306"/>
                  </a:lnTo>
                  <a:lnTo>
                    <a:pt x="54203" y="35687"/>
                  </a:lnTo>
                  <a:lnTo>
                    <a:pt x="54000" y="35941"/>
                  </a:lnTo>
                  <a:lnTo>
                    <a:pt x="53428" y="36322"/>
                  </a:lnTo>
                  <a:lnTo>
                    <a:pt x="52793" y="36322"/>
                  </a:lnTo>
                  <a:lnTo>
                    <a:pt x="52679" y="36957"/>
                  </a:lnTo>
                  <a:lnTo>
                    <a:pt x="52298" y="37465"/>
                  </a:lnTo>
                  <a:lnTo>
                    <a:pt x="51181" y="37973"/>
                  </a:lnTo>
                  <a:lnTo>
                    <a:pt x="50571" y="38100"/>
                  </a:lnTo>
                  <a:lnTo>
                    <a:pt x="49987" y="37846"/>
                  </a:lnTo>
                  <a:lnTo>
                    <a:pt x="50063" y="38481"/>
                  </a:lnTo>
                  <a:lnTo>
                    <a:pt x="49974" y="38862"/>
                  </a:lnTo>
                  <a:lnTo>
                    <a:pt x="48907" y="39370"/>
                  </a:lnTo>
                  <a:lnTo>
                    <a:pt x="48298" y="39497"/>
                  </a:lnTo>
                  <a:lnTo>
                    <a:pt x="47663" y="39243"/>
                  </a:lnTo>
                  <a:lnTo>
                    <a:pt x="47459" y="39116"/>
                  </a:lnTo>
                  <a:lnTo>
                    <a:pt x="47307" y="39751"/>
                  </a:lnTo>
                  <a:lnTo>
                    <a:pt x="47244" y="39878"/>
                  </a:lnTo>
                  <a:lnTo>
                    <a:pt x="46532" y="40767"/>
                  </a:lnTo>
                  <a:lnTo>
                    <a:pt x="45897" y="40894"/>
                  </a:lnTo>
                  <a:lnTo>
                    <a:pt x="44691" y="40767"/>
                  </a:lnTo>
                  <a:lnTo>
                    <a:pt x="44297" y="40513"/>
                  </a:lnTo>
                  <a:lnTo>
                    <a:pt x="44081" y="40132"/>
                  </a:lnTo>
                  <a:lnTo>
                    <a:pt x="43586" y="40386"/>
                  </a:lnTo>
                  <a:lnTo>
                    <a:pt x="42748" y="40513"/>
                  </a:lnTo>
                  <a:lnTo>
                    <a:pt x="42240" y="40513"/>
                  </a:lnTo>
                  <a:lnTo>
                    <a:pt x="41770" y="40259"/>
                  </a:lnTo>
                  <a:lnTo>
                    <a:pt x="41694" y="41021"/>
                  </a:lnTo>
                  <a:lnTo>
                    <a:pt x="40716" y="42291"/>
                  </a:lnTo>
                  <a:lnTo>
                    <a:pt x="39662" y="42291"/>
                  </a:lnTo>
                  <a:lnTo>
                    <a:pt x="38823" y="41910"/>
                  </a:lnTo>
                  <a:lnTo>
                    <a:pt x="38569" y="42418"/>
                  </a:lnTo>
                  <a:lnTo>
                    <a:pt x="37934" y="42672"/>
                  </a:lnTo>
                  <a:lnTo>
                    <a:pt x="36334" y="42672"/>
                  </a:lnTo>
                  <a:lnTo>
                    <a:pt x="35331" y="41910"/>
                  </a:lnTo>
                  <a:lnTo>
                    <a:pt x="34544" y="41021"/>
                  </a:lnTo>
                  <a:lnTo>
                    <a:pt x="33743" y="42037"/>
                  </a:lnTo>
                  <a:lnTo>
                    <a:pt x="32588" y="42926"/>
                  </a:lnTo>
                  <a:lnTo>
                    <a:pt x="31559" y="42418"/>
                  </a:lnTo>
                  <a:lnTo>
                    <a:pt x="31051" y="42164"/>
                  </a:lnTo>
                  <a:lnTo>
                    <a:pt x="30721" y="41910"/>
                  </a:lnTo>
                  <a:lnTo>
                    <a:pt x="30607" y="41656"/>
                  </a:lnTo>
                  <a:lnTo>
                    <a:pt x="30518" y="41529"/>
                  </a:lnTo>
                  <a:lnTo>
                    <a:pt x="30467" y="41275"/>
                  </a:lnTo>
                  <a:lnTo>
                    <a:pt x="30302" y="41783"/>
                  </a:lnTo>
                  <a:lnTo>
                    <a:pt x="29933" y="42037"/>
                  </a:lnTo>
                  <a:lnTo>
                    <a:pt x="28409" y="42418"/>
                  </a:lnTo>
                  <a:lnTo>
                    <a:pt x="28105" y="42164"/>
                  </a:lnTo>
                  <a:lnTo>
                    <a:pt x="27482" y="41656"/>
                  </a:lnTo>
                  <a:lnTo>
                    <a:pt x="26758" y="40640"/>
                  </a:lnTo>
                  <a:lnTo>
                    <a:pt x="25882" y="42164"/>
                  </a:lnTo>
                  <a:lnTo>
                    <a:pt x="23520" y="42164"/>
                  </a:lnTo>
                  <a:lnTo>
                    <a:pt x="23012" y="41148"/>
                  </a:lnTo>
                  <a:lnTo>
                    <a:pt x="22758" y="40640"/>
                  </a:lnTo>
                  <a:lnTo>
                    <a:pt x="22199" y="41021"/>
                  </a:lnTo>
                  <a:lnTo>
                    <a:pt x="19977" y="39497"/>
                  </a:lnTo>
                  <a:lnTo>
                    <a:pt x="19367" y="40005"/>
                  </a:lnTo>
                  <a:lnTo>
                    <a:pt x="18618" y="40386"/>
                  </a:lnTo>
                  <a:lnTo>
                    <a:pt x="17119" y="39751"/>
                  </a:lnTo>
                  <a:lnTo>
                    <a:pt x="17056" y="39243"/>
                  </a:lnTo>
                  <a:lnTo>
                    <a:pt x="17106" y="38862"/>
                  </a:lnTo>
                  <a:lnTo>
                    <a:pt x="17208" y="38481"/>
                  </a:lnTo>
                  <a:lnTo>
                    <a:pt x="16230" y="38989"/>
                  </a:lnTo>
                  <a:lnTo>
                    <a:pt x="14897" y="39243"/>
                  </a:lnTo>
                  <a:lnTo>
                    <a:pt x="14274" y="37846"/>
                  </a:lnTo>
                  <a:lnTo>
                    <a:pt x="14173" y="37465"/>
                  </a:lnTo>
                  <a:lnTo>
                    <a:pt x="14211" y="37211"/>
                  </a:lnTo>
                  <a:lnTo>
                    <a:pt x="14376" y="36957"/>
                  </a:lnTo>
                  <a:lnTo>
                    <a:pt x="13106" y="37465"/>
                  </a:lnTo>
                  <a:lnTo>
                    <a:pt x="11912" y="37211"/>
                  </a:lnTo>
                  <a:lnTo>
                    <a:pt x="11341" y="36703"/>
                  </a:lnTo>
                  <a:lnTo>
                    <a:pt x="11328" y="35941"/>
                  </a:lnTo>
                  <a:lnTo>
                    <a:pt x="10706" y="35179"/>
                  </a:lnTo>
                  <a:lnTo>
                    <a:pt x="10325" y="34671"/>
                  </a:lnTo>
                  <a:lnTo>
                    <a:pt x="10426" y="33909"/>
                  </a:lnTo>
                  <a:lnTo>
                    <a:pt x="9182" y="33909"/>
                  </a:lnTo>
                  <a:lnTo>
                    <a:pt x="7607" y="33655"/>
                  </a:lnTo>
                  <a:lnTo>
                    <a:pt x="7518" y="32131"/>
                  </a:lnTo>
                  <a:lnTo>
                    <a:pt x="7175" y="32131"/>
                  </a:lnTo>
                  <a:lnTo>
                    <a:pt x="6146" y="31369"/>
                  </a:lnTo>
                  <a:lnTo>
                    <a:pt x="6362" y="30353"/>
                  </a:lnTo>
                  <a:lnTo>
                    <a:pt x="6819" y="29591"/>
                  </a:lnTo>
                  <a:lnTo>
                    <a:pt x="6413" y="29591"/>
                  </a:lnTo>
                  <a:lnTo>
                    <a:pt x="6019" y="29464"/>
                  </a:lnTo>
                  <a:lnTo>
                    <a:pt x="5168" y="28702"/>
                  </a:lnTo>
                  <a:lnTo>
                    <a:pt x="5270" y="28194"/>
                  </a:lnTo>
                  <a:lnTo>
                    <a:pt x="5384" y="27813"/>
                  </a:lnTo>
                  <a:lnTo>
                    <a:pt x="5562" y="27432"/>
                  </a:lnTo>
                  <a:lnTo>
                    <a:pt x="5676" y="27178"/>
                  </a:lnTo>
                  <a:lnTo>
                    <a:pt x="5118" y="27432"/>
                  </a:lnTo>
                  <a:lnTo>
                    <a:pt x="4457" y="27432"/>
                  </a:lnTo>
                  <a:lnTo>
                    <a:pt x="3644" y="26670"/>
                  </a:lnTo>
                  <a:lnTo>
                    <a:pt x="3708" y="25781"/>
                  </a:lnTo>
                  <a:lnTo>
                    <a:pt x="2349" y="25654"/>
                  </a:lnTo>
                  <a:lnTo>
                    <a:pt x="1905" y="24511"/>
                  </a:lnTo>
                  <a:lnTo>
                    <a:pt x="1943" y="24257"/>
                  </a:lnTo>
                  <a:lnTo>
                    <a:pt x="2806" y="22987"/>
                  </a:lnTo>
                  <a:lnTo>
                    <a:pt x="3302" y="22606"/>
                  </a:lnTo>
                  <a:lnTo>
                    <a:pt x="3860" y="22479"/>
                  </a:lnTo>
                  <a:lnTo>
                    <a:pt x="3759" y="22352"/>
                  </a:lnTo>
                  <a:lnTo>
                    <a:pt x="3390" y="21336"/>
                  </a:lnTo>
                  <a:lnTo>
                    <a:pt x="4152" y="20828"/>
                  </a:lnTo>
                  <a:lnTo>
                    <a:pt x="4978" y="20447"/>
                  </a:lnTo>
                  <a:lnTo>
                    <a:pt x="4356" y="20066"/>
                  </a:lnTo>
                  <a:lnTo>
                    <a:pt x="3975" y="19304"/>
                  </a:lnTo>
                  <a:lnTo>
                    <a:pt x="4737" y="18161"/>
                  </a:lnTo>
                  <a:lnTo>
                    <a:pt x="5499" y="17907"/>
                  </a:lnTo>
                  <a:lnTo>
                    <a:pt x="5308" y="17526"/>
                  </a:lnTo>
                  <a:lnTo>
                    <a:pt x="5346" y="16764"/>
                  </a:lnTo>
                  <a:lnTo>
                    <a:pt x="6057" y="16129"/>
                  </a:lnTo>
                  <a:lnTo>
                    <a:pt x="6388" y="15875"/>
                  </a:lnTo>
                  <a:lnTo>
                    <a:pt x="6731" y="15748"/>
                  </a:lnTo>
                  <a:lnTo>
                    <a:pt x="6261" y="15621"/>
                  </a:lnTo>
                  <a:lnTo>
                    <a:pt x="5778" y="15367"/>
                  </a:lnTo>
                  <a:lnTo>
                    <a:pt x="5334" y="14351"/>
                  </a:lnTo>
                  <a:lnTo>
                    <a:pt x="5499" y="13843"/>
                  </a:lnTo>
                  <a:lnTo>
                    <a:pt x="6591" y="13208"/>
                  </a:lnTo>
                  <a:lnTo>
                    <a:pt x="7340" y="13208"/>
                  </a:lnTo>
                  <a:lnTo>
                    <a:pt x="8089" y="13335"/>
                  </a:lnTo>
                  <a:lnTo>
                    <a:pt x="8039" y="13208"/>
                  </a:lnTo>
                  <a:lnTo>
                    <a:pt x="7823" y="12700"/>
                  </a:lnTo>
                  <a:lnTo>
                    <a:pt x="8089" y="11811"/>
                  </a:lnTo>
                  <a:lnTo>
                    <a:pt x="9436" y="11049"/>
                  </a:lnTo>
                  <a:lnTo>
                    <a:pt x="10083" y="11049"/>
                  </a:lnTo>
                  <a:lnTo>
                    <a:pt x="10706" y="11303"/>
                  </a:lnTo>
                  <a:lnTo>
                    <a:pt x="10629" y="11049"/>
                  </a:lnTo>
                  <a:lnTo>
                    <a:pt x="10274" y="9906"/>
                  </a:lnTo>
                  <a:lnTo>
                    <a:pt x="11455" y="8509"/>
                  </a:lnTo>
                  <a:lnTo>
                    <a:pt x="13296" y="8636"/>
                  </a:lnTo>
                  <a:lnTo>
                    <a:pt x="13639" y="8763"/>
                  </a:lnTo>
                  <a:lnTo>
                    <a:pt x="13906" y="9017"/>
                  </a:lnTo>
                  <a:lnTo>
                    <a:pt x="13665" y="8763"/>
                  </a:lnTo>
                  <a:lnTo>
                    <a:pt x="13563" y="8509"/>
                  </a:lnTo>
                  <a:lnTo>
                    <a:pt x="13373" y="8001"/>
                  </a:lnTo>
                  <a:lnTo>
                    <a:pt x="13728" y="7366"/>
                  </a:lnTo>
                  <a:lnTo>
                    <a:pt x="15062" y="6731"/>
                  </a:lnTo>
                  <a:lnTo>
                    <a:pt x="15748" y="6858"/>
                  </a:lnTo>
                  <a:lnTo>
                    <a:pt x="16294" y="7366"/>
                  </a:lnTo>
                  <a:lnTo>
                    <a:pt x="16344" y="6731"/>
                  </a:lnTo>
                  <a:lnTo>
                    <a:pt x="16395" y="6223"/>
                  </a:lnTo>
                  <a:lnTo>
                    <a:pt x="17475" y="5334"/>
                  </a:lnTo>
                  <a:lnTo>
                    <a:pt x="18694" y="5588"/>
                  </a:lnTo>
                  <a:lnTo>
                    <a:pt x="18961" y="5334"/>
                  </a:lnTo>
                  <a:lnTo>
                    <a:pt x="19329" y="4699"/>
                  </a:lnTo>
                  <a:lnTo>
                    <a:pt x="20408" y="4318"/>
                  </a:lnTo>
                  <a:lnTo>
                    <a:pt x="21831" y="4445"/>
                  </a:lnTo>
                  <a:lnTo>
                    <a:pt x="22174" y="4572"/>
                  </a:lnTo>
                  <a:lnTo>
                    <a:pt x="22466" y="4826"/>
                  </a:lnTo>
                  <a:lnTo>
                    <a:pt x="22720" y="4318"/>
                  </a:lnTo>
                  <a:lnTo>
                    <a:pt x="22847" y="4064"/>
                  </a:lnTo>
                  <a:lnTo>
                    <a:pt x="23685" y="3683"/>
                  </a:lnTo>
                  <a:lnTo>
                    <a:pt x="24485" y="3683"/>
                  </a:lnTo>
                  <a:lnTo>
                    <a:pt x="24638" y="3175"/>
                  </a:lnTo>
                  <a:lnTo>
                    <a:pt x="24980" y="2794"/>
                  </a:lnTo>
                  <a:lnTo>
                    <a:pt x="26758" y="2159"/>
                  </a:lnTo>
                  <a:lnTo>
                    <a:pt x="27851" y="2921"/>
                  </a:lnTo>
                  <a:lnTo>
                    <a:pt x="28689" y="3937"/>
                  </a:lnTo>
                  <a:lnTo>
                    <a:pt x="29057" y="2159"/>
                  </a:lnTo>
                  <a:lnTo>
                    <a:pt x="29133" y="1778"/>
                  </a:lnTo>
                  <a:lnTo>
                    <a:pt x="32080" y="1524"/>
                  </a:lnTo>
                  <a:lnTo>
                    <a:pt x="33058" y="3048"/>
                  </a:lnTo>
                  <a:lnTo>
                    <a:pt x="33401" y="2159"/>
                  </a:lnTo>
                  <a:lnTo>
                    <a:pt x="34213" y="1524"/>
                  </a:lnTo>
                  <a:lnTo>
                    <a:pt x="35814" y="1524"/>
                  </a:lnTo>
                  <a:lnTo>
                    <a:pt x="36169" y="1778"/>
                  </a:lnTo>
                  <a:lnTo>
                    <a:pt x="36385" y="2159"/>
                  </a:lnTo>
                  <a:lnTo>
                    <a:pt x="36715" y="1905"/>
                  </a:lnTo>
                  <a:lnTo>
                    <a:pt x="37719" y="1524"/>
                  </a:lnTo>
                  <a:lnTo>
                    <a:pt x="38061" y="1397"/>
                  </a:lnTo>
                  <a:lnTo>
                    <a:pt x="39306" y="2286"/>
                  </a:lnTo>
                  <a:lnTo>
                    <a:pt x="39420" y="3556"/>
                  </a:lnTo>
                  <a:lnTo>
                    <a:pt x="39992" y="3048"/>
                  </a:lnTo>
                  <a:lnTo>
                    <a:pt x="40703" y="2667"/>
                  </a:lnTo>
                  <a:lnTo>
                    <a:pt x="42049" y="3302"/>
                  </a:lnTo>
                  <a:lnTo>
                    <a:pt x="42138" y="3556"/>
                  </a:lnTo>
                  <a:lnTo>
                    <a:pt x="42176" y="4191"/>
                  </a:lnTo>
                  <a:lnTo>
                    <a:pt x="42760" y="3937"/>
                  </a:lnTo>
                  <a:lnTo>
                    <a:pt x="43383" y="3937"/>
                  </a:lnTo>
                  <a:lnTo>
                    <a:pt x="44462" y="4318"/>
                  </a:lnTo>
                  <a:lnTo>
                    <a:pt x="44754" y="4572"/>
                  </a:lnTo>
                  <a:lnTo>
                    <a:pt x="44869" y="4953"/>
                  </a:lnTo>
                  <a:lnTo>
                    <a:pt x="45148" y="4826"/>
                  </a:lnTo>
                  <a:lnTo>
                    <a:pt x="45923" y="4572"/>
                  </a:lnTo>
                  <a:lnTo>
                    <a:pt x="46723" y="4699"/>
                  </a:lnTo>
                  <a:lnTo>
                    <a:pt x="47332" y="5461"/>
                  </a:lnTo>
                  <a:lnTo>
                    <a:pt x="47421" y="5969"/>
                  </a:lnTo>
                  <a:lnTo>
                    <a:pt x="47612" y="5969"/>
                  </a:lnTo>
                  <a:lnTo>
                    <a:pt x="47828" y="5842"/>
                  </a:lnTo>
                  <a:lnTo>
                    <a:pt x="48831" y="5715"/>
                  </a:lnTo>
                  <a:lnTo>
                    <a:pt x="49580" y="6096"/>
                  </a:lnTo>
                  <a:lnTo>
                    <a:pt x="49720" y="6731"/>
                  </a:lnTo>
                  <a:lnTo>
                    <a:pt x="50507" y="6731"/>
                  </a:lnTo>
                  <a:lnTo>
                    <a:pt x="51320" y="7112"/>
                  </a:lnTo>
                  <a:lnTo>
                    <a:pt x="51435" y="7366"/>
                  </a:lnTo>
                  <a:lnTo>
                    <a:pt x="51536" y="7747"/>
                  </a:lnTo>
                  <a:lnTo>
                    <a:pt x="53225" y="7747"/>
                  </a:lnTo>
                  <a:lnTo>
                    <a:pt x="53746" y="8636"/>
                  </a:lnTo>
                  <a:lnTo>
                    <a:pt x="53860" y="9017"/>
                  </a:lnTo>
                  <a:lnTo>
                    <a:pt x="53568" y="9906"/>
                  </a:lnTo>
                  <a:lnTo>
                    <a:pt x="53848" y="9906"/>
                  </a:lnTo>
                  <a:lnTo>
                    <a:pt x="54140" y="9779"/>
                  </a:lnTo>
                  <a:lnTo>
                    <a:pt x="55714" y="9779"/>
                  </a:lnTo>
                  <a:lnTo>
                    <a:pt x="56438" y="10795"/>
                  </a:lnTo>
                  <a:lnTo>
                    <a:pt x="56413" y="11303"/>
                  </a:lnTo>
                  <a:lnTo>
                    <a:pt x="56197" y="12065"/>
                  </a:lnTo>
                  <a:lnTo>
                    <a:pt x="56756" y="11938"/>
                  </a:lnTo>
                  <a:lnTo>
                    <a:pt x="57340" y="12065"/>
                  </a:lnTo>
                  <a:lnTo>
                    <a:pt x="58750" y="13081"/>
                  </a:lnTo>
                  <a:lnTo>
                    <a:pt x="58674" y="14351"/>
                  </a:lnTo>
                  <a:lnTo>
                    <a:pt x="58089" y="15240"/>
                  </a:lnTo>
                  <a:lnTo>
                    <a:pt x="58597" y="15367"/>
                  </a:lnTo>
                  <a:lnTo>
                    <a:pt x="59550" y="16002"/>
                  </a:lnTo>
                  <a:lnTo>
                    <a:pt x="59575" y="16764"/>
                  </a:lnTo>
                  <a:lnTo>
                    <a:pt x="59194" y="17272"/>
                  </a:lnTo>
                  <a:lnTo>
                    <a:pt x="59690" y="17272"/>
                  </a:lnTo>
                  <a:lnTo>
                    <a:pt x="60159" y="17526"/>
                  </a:lnTo>
                  <a:lnTo>
                    <a:pt x="61048" y="18669"/>
                  </a:lnTo>
                  <a:lnTo>
                    <a:pt x="60629" y="19431"/>
                  </a:lnTo>
                  <a:lnTo>
                    <a:pt x="59982" y="19685"/>
                  </a:lnTo>
                  <a:lnTo>
                    <a:pt x="60502" y="19939"/>
                  </a:lnTo>
                  <a:lnTo>
                    <a:pt x="61429" y="21336"/>
                  </a:lnTo>
                  <a:lnTo>
                    <a:pt x="60375" y="22352"/>
                  </a:lnTo>
                  <a:lnTo>
                    <a:pt x="59436" y="22606"/>
                  </a:lnTo>
                  <a:lnTo>
                    <a:pt x="60210" y="22733"/>
                  </a:lnTo>
                  <a:lnTo>
                    <a:pt x="60731" y="23622"/>
                  </a:lnTo>
                  <a:lnTo>
                    <a:pt x="60401" y="24257"/>
                  </a:lnTo>
                  <a:lnTo>
                    <a:pt x="60756" y="24257"/>
                  </a:lnTo>
                  <a:lnTo>
                    <a:pt x="61112" y="24511"/>
                  </a:lnTo>
                  <a:lnTo>
                    <a:pt x="62064" y="25400"/>
                  </a:lnTo>
                  <a:lnTo>
                    <a:pt x="62064" y="14579"/>
                  </a:lnTo>
                  <a:lnTo>
                    <a:pt x="59626" y="11938"/>
                  </a:lnTo>
                  <a:lnTo>
                    <a:pt x="58572" y="10795"/>
                  </a:lnTo>
                  <a:lnTo>
                    <a:pt x="57188" y="9779"/>
                  </a:lnTo>
                  <a:lnTo>
                    <a:pt x="51676" y="5715"/>
                  </a:lnTo>
                  <a:lnTo>
                    <a:pt x="50126" y="4572"/>
                  </a:lnTo>
                  <a:lnTo>
                    <a:pt x="49263" y="3937"/>
                  </a:lnTo>
                  <a:lnTo>
                    <a:pt x="48221" y="3175"/>
                  </a:lnTo>
                  <a:lnTo>
                    <a:pt x="46316" y="2667"/>
                  </a:lnTo>
                  <a:lnTo>
                    <a:pt x="41529" y="1397"/>
                  </a:lnTo>
                  <a:lnTo>
                    <a:pt x="36271" y="0"/>
                  </a:lnTo>
                  <a:lnTo>
                    <a:pt x="368" y="19685"/>
                  </a:lnTo>
                  <a:lnTo>
                    <a:pt x="0" y="24282"/>
                  </a:lnTo>
                  <a:lnTo>
                    <a:pt x="12" y="24536"/>
                  </a:lnTo>
                  <a:lnTo>
                    <a:pt x="25" y="24663"/>
                  </a:lnTo>
                  <a:lnTo>
                    <a:pt x="50" y="24828"/>
                  </a:lnTo>
                  <a:lnTo>
                    <a:pt x="127" y="25400"/>
                  </a:lnTo>
                  <a:lnTo>
                    <a:pt x="28397" y="45212"/>
                  </a:lnTo>
                  <a:lnTo>
                    <a:pt x="27889" y="45974"/>
                  </a:lnTo>
                  <a:lnTo>
                    <a:pt x="34709" y="46482"/>
                  </a:lnTo>
                  <a:lnTo>
                    <a:pt x="42354" y="45085"/>
                  </a:lnTo>
                  <a:lnTo>
                    <a:pt x="49123" y="43180"/>
                  </a:lnTo>
                  <a:lnTo>
                    <a:pt x="49745" y="42926"/>
                  </a:lnTo>
                  <a:lnTo>
                    <a:pt x="50063" y="42799"/>
                  </a:lnTo>
                  <a:lnTo>
                    <a:pt x="50457" y="42672"/>
                  </a:lnTo>
                  <a:lnTo>
                    <a:pt x="51244" y="42418"/>
                  </a:lnTo>
                  <a:lnTo>
                    <a:pt x="51498" y="42291"/>
                  </a:lnTo>
                  <a:lnTo>
                    <a:pt x="52997" y="41529"/>
                  </a:lnTo>
                  <a:lnTo>
                    <a:pt x="53860" y="41021"/>
                  </a:lnTo>
                  <a:lnTo>
                    <a:pt x="54038" y="40894"/>
                  </a:lnTo>
                  <a:lnTo>
                    <a:pt x="54406" y="40640"/>
                  </a:lnTo>
                  <a:lnTo>
                    <a:pt x="60439" y="35179"/>
                  </a:lnTo>
                  <a:lnTo>
                    <a:pt x="60845" y="34658"/>
                  </a:lnTo>
                  <a:lnTo>
                    <a:pt x="64985" y="23114"/>
                  </a:lnTo>
                  <a:lnTo>
                    <a:pt x="65049" y="22352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0" name="object 2810" descr=""/>
            <p:cNvSpPr/>
            <p:nvPr/>
          </p:nvSpPr>
          <p:spPr>
            <a:xfrm>
              <a:off x="2674478" y="5465629"/>
              <a:ext cx="60325" cy="41910"/>
            </a:xfrm>
            <a:custGeom>
              <a:avLst/>
              <a:gdLst/>
              <a:ahLst/>
              <a:cxnLst/>
              <a:rect l="l" t="t" r="r" b="b"/>
              <a:pathLst>
                <a:path w="60325" h="41910">
                  <a:moveTo>
                    <a:pt x="32344" y="39839"/>
                  </a:moveTo>
                  <a:lnTo>
                    <a:pt x="28479" y="39839"/>
                  </a:lnTo>
                  <a:lnTo>
                    <a:pt x="28594" y="40284"/>
                  </a:lnTo>
                  <a:lnTo>
                    <a:pt x="28873" y="40678"/>
                  </a:lnTo>
                  <a:lnTo>
                    <a:pt x="30613" y="41440"/>
                  </a:lnTo>
                  <a:lnTo>
                    <a:pt x="31756" y="40601"/>
                  </a:lnTo>
                  <a:lnTo>
                    <a:pt x="32344" y="39839"/>
                  </a:lnTo>
                  <a:close/>
                </a:path>
                <a:path w="60325" h="41910">
                  <a:moveTo>
                    <a:pt x="39728" y="39547"/>
                  </a:moveTo>
                  <a:lnTo>
                    <a:pt x="32569" y="39547"/>
                  </a:lnTo>
                  <a:lnTo>
                    <a:pt x="33372" y="40462"/>
                  </a:lnTo>
                  <a:lnTo>
                    <a:pt x="34360" y="41236"/>
                  </a:lnTo>
                  <a:lnTo>
                    <a:pt x="35439" y="41211"/>
                  </a:lnTo>
                  <a:lnTo>
                    <a:pt x="35960" y="41211"/>
                  </a:lnTo>
                  <a:lnTo>
                    <a:pt x="36582" y="40982"/>
                  </a:lnTo>
                  <a:lnTo>
                    <a:pt x="36849" y="40462"/>
                  </a:lnTo>
                  <a:lnTo>
                    <a:pt x="39026" y="40449"/>
                  </a:lnTo>
                  <a:lnTo>
                    <a:pt x="39668" y="39649"/>
                  </a:lnTo>
                  <a:close/>
                </a:path>
                <a:path w="60325" h="41910">
                  <a:moveTo>
                    <a:pt x="39805" y="39204"/>
                  </a:moveTo>
                  <a:lnTo>
                    <a:pt x="24784" y="39204"/>
                  </a:lnTo>
                  <a:lnTo>
                    <a:pt x="25508" y="40157"/>
                  </a:lnTo>
                  <a:lnTo>
                    <a:pt x="26435" y="40932"/>
                  </a:lnTo>
                  <a:lnTo>
                    <a:pt x="27959" y="40601"/>
                  </a:lnTo>
                  <a:lnTo>
                    <a:pt x="28327" y="40297"/>
                  </a:lnTo>
                  <a:lnTo>
                    <a:pt x="28479" y="39839"/>
                  </a:lnTo>
                  <a:lnTo>
                    <a:pt x="32344" y="39839"/>
                  </a:lnTo>
                  <a:lnTo>
                    <a:pt x="32569" y="39547"/>
                  </a:lnTo>
                  <a:lnTo>
                    <a:pt x="39728" y="39547"/>
                  </a:lnTo>
                  <a:lnTo>
                    <a:pt x="39805" y="39204"/>
                  </a:lnTo>
                  <a:close/>
                </a:path>
                <a:path w="60325" h="41910">
                  <a:moveTo>
                    <a:pt x="39016" y="40462"/>
                  </a:moveTo>
                  <a:lnTo>
                    <a:pt x="36849" y="40462"/>
                  </a:lnTo>
                  <a:lnTo>
                    <a:pt x="37687" y="40894"/>
                  </a:lnTo>
                  <a:lnTo>
                    <a:pt x="38741" y="40805"/>
                  </a:lnTo>
                  <a:lnTo>
                    <a:pt x="39016" y="40462"/>
                  </a:lnTo>
                  <a:close/>
                </a:path>
                <a:path w="60325" h="41910">
                  <a:moveTo>
                    <a:pt x="24776" y="39217"/>
                  </a:moveTo>
                  <a:lnTo>
                    <a:pt x="20771" y="39217"/>
                  </a:lnTo>
                  <a:lnTo>
                    <a:pt x="21545" y="40665"/>
                  </a:lnTo>
                  <a:lnTo>
                    <a:pt x="23907" y="40678"/>
                  </a:lnTo>
                  <a:lnTo>
                    <a:pt x="24776" y="39217"/>
                  </a:lnTo>
                  <a:close/>
                </a:path>
                <a:path w="60325" h="41910">
                  <a:moveTo>
                    <a:pt x="45414" y="38074"/>
                  </a:moveTo>
                  <a:lnTo>
                    <a:pt x="18002" y="38074"/>
                  </a:lnTo>
                  <a:lnTo>
                    <a:pt x="18040" y="38506"/>
                  </a:lnTo>
                  <a:lnTo>
                    <a:pt x="18149" y="38811"/>
                  </a:lnTo>
                  <a:lnTo>
                    <a:pt x="18311" y="39090"/>
                  </a:lnTo>
                  <a:lnTo>
                    <a:pt x="18436" y="39217"/>
                  </a:lnTo>
                  <a:lnTo>
                    <a:pt x="19551" y="39649"/>
                  </a:lnTo>
                  <a:lnTo>
                    <a:pt x="20224" y="39547"/>
                  </a:lnTo>
                  <a:lnTo>
                    <a:pt x="20771" y="39217"/>
                  </a:lnTo>
                  <a:lnTo>
                    <a:pt x="24784" y="39204"/>
                  </a:lnTo>
                  <a:lnTo>
                    <a:pt x="39805" y="39204"/>
                  </a:lnTo>
                  <a:lnTo>
                    <a:pt x="39795" y="38836"/>
                  </a:lnTo>
                  <a:lnTo>
                    <a:pt x="41799" y="38836"/>
                  </a:lnTo>
                  <a:lnTo>
                    <a:pt x="42094" y="38671"/>
                  </a:lnTo>
                  <a:lnTo>
                    <a:pt x="45115" y="38671"/>
                  </a:lnTo>
                  <a:lnTo>
                    <a:pt x="45269" y="38506"/>
                  </a:lnTo>
                  <a:lnTo>
                    <a:pt x="45414" y="38074"/>
                  </a:lnTo>
                  <a:close/>
                </a:path>
                <a:path w="60325" h="41910">
                  <a:moveTo>
                    <a:pt x="45115" y="38671"/>
                  </a:moveTo>
                  <a:lnTo>
                    <a:pt x="42094" y="38671"/>
                  </a:lnTo>
                  <a:lnTo>
                    <a:pt x="42355" y="39090"/>
                  </a:lnTo>
                  <a:lnTo>
                    <a:pt x="42716" y="39370"/>
                  </a:lnTo>
                  <a:lnTo>
                    <a:pt x="43910" y="39497"/>
                  </a:lnTo>
                  <a:lnTo>
                    <a:pt x="44545" y="39281"/>
                  </a:lnTo>
                  <a:lnTo>
                    <a:pt x="45115" y="38671"/>
                  </a:lnTo>
                  <a:close/>
                </a:path>
                <a:path w="60325" h="41910">
                  <a:moveTo>
                    <a:pt x="41799" y="38836"/>
                  </a:moveTo>
                  <a:lnTo>
                    <a:pt x="39795" y="38836"/>
                  </a:lnTo>
                  <a:lnTo>
                    <a:pt x="40265" y="39014"/>
                  </a:lnTo>
                  <a:lnTo>
                    <a:pt x="40773" y="39090"/>
                  </a:lnTo>
                  <a:lnTo>
                    <a:pt x="41599" y="38912"/>
                  </a:lnTo>
                  <a:lnTo>
                    <a:pt x="41799" y="38836"/>
                  </a:lnTo>
                  <a:close/>
                </a:path>
                <a:path w="60325" h="41910">
                  <a:moveTo>
                    <a:pt x="48078" y="37084"/>
                  </a:moveTo>
                  <a:lnTo>
                    <a:pt x="15221" y="37084"/>
                  </a:lnTo>
                  <a:lnTo>
                    <a:pt x="15144" y="38277"/>
                  </a:lnTo>
                  <a:lnTo>
                    <a:pt x="16643" y="38925"/>
                  </a:lnTo>
                  <a:lnTo>
                    <a:pt x="17392" y="38595"/>
                  </a:lnTo>
                  <a:lnTo>
                    <a:pt x="18002" y="38074"/>
                  </a:lnTo>
                  <a:lnTo>
                    <a:pt x="45414" y="38074"/>
                  </a:lnTo>
                  <a:lnTo>
                    <a:pt x="45472" y="37706"/>
                  </a:lnTo>
                  <a:lnTo>
                    <a:pt x="47349" y="37706"/>
                  </a:lnTo>
                  <a:lnTo>
                    <a:pt x="47987" y="37376"/>
                  </a:lnTo>
                  <a:lnTo>
                    <a:pt x="48078" y="37084"/>
                  </a:lnTo>
                  <a:close/>
                </a:path>
                <a:path w="60325" h="41910">
                  <a:moveTo>
                    <a:pt x="47349" y="37706"/>
                  </a:moveTo>
                  <a:lnTo>
                    <a:pt x="45472" y="37706"/>
                  </a:lnTo>
                  <a:lnTo>
                    <a:pt x="45688" y="37833"/>
                  </a:lnTo>
                  <a:lnTo>
                    <a:pt x="46323" y="37998"/>
                  </a:lnTo>
                  <a:lnTo>
                    <a:pt x="46933" y="37922"/>
                  </a:lnTo>
                  <a:lnTo>
                    <a:pt x="47349" y="37706"/>
                  </a:lnTo>
                  <a:close/>
                </a:path>
                <a:path w="60325" h="41910">
                  <a:moveTo>
                    <a:pt x="50677" y="35521"/>
                  </a:moveTo>
                  <a:lnTo>
                    <a:pt x="12401" y="35521"/>
                  </a:lnTo>
                  <a:lnTo>
                    <a:pt x="12294" y="35712"/>
                  </a:lnTo>
                  <a:lnTo>
                    <a:pt x="12185" y="36169"/>
                  </a:lnTo>
                  <a:lnTo>
                    <a:pt x="12922" y="37744"/>
                  </a:lnTo>
                  <a:lnTo>
                    <a:pt x="14243" y="37604"/>
                  </a:lnTo>
                  <a:lnTo>
                    <a:pt x="15221" y="37084"/>
                  </a:lnTo>
                  <a:lnTo>
                    <a:pt x="48078" y="37084"/>
                  </a:lnTo>
                  <a:lnTo>
                    <a:pt x="48012" y="36474"/>
                  </a:lnTo>
                  <a:lnTo>
                    <a:pt x="49399" y="36474"/>
                  </a:lnTo>
                  <a:lnTo>
                    <a:pt x="50323" y="36017"/>
                  </a:lnTo>
                  <a:lnTo>
                    <a:pt x="50677" y="35521"/>
                  </a:lnTo>
                  <a:close/>
                </a:path>
                <a:path w="60325" h="41910">
                  <a:moveTo>
                    <a:pt x="49399" y="36474"/>
                  </a:moveTo>
                  <a:lnTo>
                    <a:pt x="48012" y="36474"/>
                  </a:lnTo>
                  <a:lnTo>
                    <a:pt x="48596" y="36601"/>
                  </a:lnTo>
                  <a:lnTo>
                    <a:pt x="49193" y="36576"/>
                  </a:lnTo>
                  <a:lnTo>
                    <a:pt x="49399" y="36474"/>
                  </a:lnTo>
                  <a:close/>
                </a:path>
                <a:path w="60325" h="41910">
                  <a:moveTo>
                    <a:pt x="55248" y="32397"/>
                  </a:moveTo>
                  <a:lnTo>
                    <a:pt x="8439" y="32397"/>
                  </a:lnTo>
                  <a:lnTo>
                    <a:pt x="8337" y="33185"/>
                  </a:lnTo>
                  <a:lnTo>
                    <a:pt x="8959" y="34061"/>
                  </a:lnTo>
                  <a:lnTo>
                    <a:pt x="9430" y="34544"/>
                  </a:lnTo>
                  <a:lnTo>
                    <a:pt x="9353" y="35217"/>
                  </a:lnTo>
                  <a:lnTo>
                    <a:pt x="9937" y="35712"/>
                  </a:lnTo>
                  <a:lnTo>
                    <a:pt x="11131" y="35979"/>
                  </a:lnTo>
                  <a:lnTo>
                    <a:pt x="11792" y="35775"/>
                  </a:lnTo>
                  <a:lnTo>
                    <a:pt x="12401" y="35521"/>
                  </a:lnTo>
                  <a:lnTo>
                    <a:pt x="50677" y="35521"/>
                  </a:lnTo>
                  <a:lnTo>
                    <a:pt x="50819" y="34950"/>
                  </a:lnTo>
                  <a:lnTo>
                    <a:pt x="51136" y="34937"/>
                  </a:lnTo>
                  <a:lnTo>
                    <a:pt x="51441" y="34848"/>
                  </a:lnTo>
                  <a:lnTo>
                    <a:pt x="52025" y="34544"/>
                  </a:lnTo>
                  <a:lnTo>
                    <a:pt x="52228" y="34226"/>
                  </a:lnTo>
                  <a:lnTo>
                    <a:pt x="52305" y="33870"/>
                  </a:lnTo>
                  <a:lnTo>
                    <a:pt x="54540" y="33858"/>
                  </a:lnTo>
                  <a:lnTo>
                    <a:pt x="55302" y="32791"/>
                  </a:lnTo>
                  <a:lnTo>
                    <a:pt x="55248" y="32397"/>
                  </a:lnTo>
                  <a:close/>
                </a:path>
                <a:path w="60325" h="41910">
                  <a:moveTo>
                    <a:pt x="54486" y="33870"/>
                  </a:moveTo>
                  <a:lnTo>
                    <a:pt x="52305" y="33870"/>
                  </a:lnTo>
                  <a:lnTo>
                    <a:pt x="52521" y="33959"/>
                  </a:lnTo>
                  <a:lnTo>
                    <a:pt x="52749" y="34010"/>
                  </a:lnTo>
                  <a:lnTo>
                    <a:pt x="53676" y="34061"/>
                  </a:lnTo>
                  <a:lnTo>
                    <a:pt x="54486" y="33870"/>
                  </a:lnTo>
                  <a:close/>
                </a:path>
                <a:path w="60325" h="41910">
                  <a:moveTo>
                    <a:pt x="58469" y="28143"/>
                  </a:moveTo>
                  <a:lnTo>
                    <a:pt x="4832" y="28143"/>
                  </a:lnTo>
                  <a:lnTo>
                    <a:pt x="4388" y="28956"/>
                  </a:lnTo>
                  <a:lnTo>
                    <a:pt x="4172" y="29972"/>
                  </a:lnTo>
                  <a:lnTo>
                    <a:pt x="5200" y="30645"/>
                  </a:lnTo>
                  <a:lnTo>
                    <a:pt x="5543" y="30734"/>
                  </a:lnTo>
                  <a:lnTo>
                    <a:pt x="5596" y="31610"/>
                  </a:lnTo>
                  <a:lnTo>
                    <a:pt x="5711" y="32232"/>
                  </a:lnTo>
                  <a:lnTo>
                    <a:pt x="7207" y="32473"/>
                  </a:lnTo>
                  <a:lnTo>
                    <a:pt x="8439" y="32397"/>
                  </a:lnTo>
                  <a:lnTo>
                    <a:pt x="55248" y="32397"/>
                  </a:lnTo>
                  <a:lnTo>
                    <a:pt x="55218" y="32219"/>
                  </a:lnTo>
                  <a:lnTo>
                    <a:pt x="54972" y="31788"/>
                  </a:lnTo>
                  <a:lnTo>
                    <a:pt x="55670" y="31610"/>
                  </a:lnTo>
                  <a:lnTo>
                    <a:pt x="56356" y="31254"/>
                  </a:lnTo>
                  <a:lnTo>
                    <a:pt x="57156" y="30441"/>
                  </a:lnTo>
                  <a:lnTo>
                    <a:pt x="57029" y="29591"/>
                  </a:lnTo>
                  <a:lnTo>
                    <a:pt x="56381" y="28930"/>
                  </a:lnTo>
                  <a:lnTo>
                    <a:pt x="56136" y="28790"/>
                  </a:lnTo>
                  <a:lnTo>
                    <a:pt x="56000" y="28740"/>
                  </a:lnTo>
                  <a:lnTo>
                    <a:pt x="57626" y="28740"/>
                  </a:lnTo>
                  <a:lnTo>
                    <a:pt x="58413" y="28689"/>
                  </a:lnTo>
                  <a:lnTo>
                    <a:pt x="58469" y="28143"/>
                  </a:lnTo>
                  <a:close/>
                </a:path>
                <a:path w="60325" h="41910">
                  <a:moveTo>
                    <a:pt x="57626" y="28740"/>
                  </a:moveTo>
                  <a:lnTo>
                    <a:pt x="56000" y="28740"/>
                  </a:lnTo>
                  <a:lnTo>
                    <a:pt x="56839" y="28790"/>
                  </a:lnTo>
                  <a:lnTo>
                    <a:pt x="57626" y="28740"/>
                  </a:lnTo>
                  <a:close/>
                </a:path>
                <a:path w="60325" h="41910">
                  <a:moveTo>
                    <a:pt x="59285" y="25806"/>
                  </a:moveTo>
                  <a:lnTo>
                    <a:pt x="3702" y="25806"/>
                  </a:lnTo>
                  <a:lnTo>
                    <a:pt x="3401" y="26365"/>
                  </a:lnTo>
                  <a:lnTo>
                    <a:pt x="3276" y="26809"/>
                  </a:lnTo>
                  <a:lnTo>
                    <a:pt x="3194" y="27216"/>
                  </a:lnTo>
                  <a:lnTo>
                    <a:pt x="4045" y="28067"/>
                  </a:lnTo>
                  <a:lnTo>
                    <a:pt x="4438" y="28168"/>
                  </a:lnTo>
                  <a:lnTo>
                    <a:pt x="4832" y="28143"/>
                  </a:lnTo>
                  <a:lnTo>
                    <a:pt x="58469" y="28143"/>
                  </a:lnTo>
                  <a:lnTo>
                    <a:pt x="58604" y="26809"/>
                  </a:lnTo>
                  <a:lnTo>
                    <a:pt x="58134" y="26466"/>
                  </a:lnTo>
                  <a:lnTo>
                    <a:pt x="57524" y="26327"/>
                  </a:lnTo>
                  <a:lnTo>
                    <a:pt x="58359" y="26327"/>
                  </a:lnTo>
                  <a:lnTo>
                    <a:pt x="58896" y="26200"/>
                  </a:lnTo>
                  <a:lnTo>
                    <a:pt x="59285" y="25806"/>
                  </a:lnTo>
                  <a:close/>
                </a:path>
                <a:path w="60325" h="41910">
                  <a:moveTo>
                    <a:pt x="58359" y="26327"/>
                  </a:moveTo>
                  <a:lnTo>
                    <a:pt x="57524" y="26327"/>
                  </a:lnTo>
                  <a:lnTo>
                    <a:pt x="58197" y="26365"/>
                  </a:lnTo>
                  <a:lnTo>
                    <a:pt x="58359" y="26327"/>
                  </a:lnTo>
                  <a:close/>
                </a:path>
                <a:path w="60325" h="41910">
                  <a:moveTo>
                    <a:pt x="60085" y="24358"/>
                  </a:moveTo>
                  <a:lnTo>
                    <a:pt x="1733" y="24358"/>
                  </a:lnTo>
                  <a:lnTo>
                    <a:pt x="1670" y="25196"/>
                  </a:lnTo>
                  <a:lnTo>
                    <a:pt x="2470" y="25996"/>
                  </a:lnTo>
                  <a:lnTo>
                    <a:pt x="3130" y="26035"/>
                  </a:lnTo>
                  <a:lnTo>
                    <a:pt x="3702" y="25806"/>
                  </a:lnTo>
                  <a:lnTo>
                    <a:pt x="59285" y="25806"/>
                  </a:lnTo>
                  <a:lnTo>
                    <a:pt x="60077" y="25006"/>
                  </a:lnTo>
                  <a:lnTo>
                    <a:pt x="60085" y="24358"/>
                  </a:lnTo>
                  <a:close/>
                </a:path>
                <a:path w="60325" h="41910">
                  <a:moveTo>
                    <a:pt x="5365" y="11798"/>
                  </a:moveTo>
                  <a:lnTo>
                    <a:pt x="4616" y="11823"/>
                  </a:lnTo>
                  <a:lnTo>
                    <a:pt x="3524" y="12420"/>
                  </a:lnTo>
                  <a:lnTo>
                    <a:pt x="3359" y="12941"/>
                  </a:lnTo>
                  <a:lnTo>
                    <a:pt x="3803" y="13970"/>
                  </a:lnTo>
                  <a:lnTo>
                    <a:pt x="4286" y="14198"/>
                  </a:lnTo>
                  <a:lnTo>
                    <a:pt x="4756" y="14363"/>
                  </a:lnTo>
                  <a:lnTo>
                    <a:pt x="4070" y="14643"/>
                  </a:lnTo>
                  <a:lnTo>
                    <a:pt x="3397" y="15316"/>
                  </a:lnTo>
                  <a:lnTo>
                    <a:pt x="3299" y="16040"/>
                  </a:lnTo>
                  <a:lnTo>
                    <a:pt x="3524" y="16433"/>
                  </a:lnTo>
                  <a:lnTo>
                    <a:pt x="3130" y="16560"/>
                  </a:lnTo>
                  <a:lnTo>
                    <a:pt x="2749" y="16751"/>
                  </a:lnTo>
                  <a:lnTo>
                    <a:pt x="2000" y="17856"/>
                  </a:lnTo>
                  <a:lnTo>
                    <a:pt x="2381" y="18592"/>
                  </a:lnTo>
                  <a:lnTo>
                    <a:pt x="3003" y="18986"/>
                  </a:lnTo>
                  <a:lnTo>
                    <a:pt x="2178" y="19342"/>
                  </a:lnTo>
                  <a:lnTo>
                    <a:pt x="1403" y="19951"/>
                  </a:lnTo>
                  <a:lnTo>
                    <a:pt x="1779" y="20891"/>
                  </a:lnTo>
                  <a:lnTo>
                    <a:pt x="1886" y="21069"/>
                  </a:lnTo>
                  <a:lnTo>
                    <a:pt x="1327" y="21221"/>
                  </a:lnTo>
                  <a:lnTo>
                    <a:pt x="819" y="21513"/>
                  </a:lnTo>
                  <a:lnTo>
                    <a:pt x="0" y="22809"/>
                  </a:lnTo>
                  <a:lnTo>
                    <a:pt x="2" y="23304"/>
                  </a:lnTo>
                  <a:lnTo>
                    <a:pt x="374" y="24231"/>
                  </a:lnTo>
                  <a:lnTo>
                    <a:pt x="1530" y="24384"/>
                  </a:lnTo>
                  <a:lnTo>
                    <a:pt x="1733" y="24358"/>
                  </a:lnTo>
                  <a:lnTo>
                    <a:pt x="60085" y="24358"/>
                  </a:lnTo>
                  <a:lnTo>
                    <a:pt x="60090" y="23977"/>
                  </a:lnTo>
                  <a:lnTo>
                    <a:pt x="59137" y="23025"/>
                  </a:lnTo>
                  <a:lnTo>
                    <a:pt x="58782" y="22872"/>
                  </a:lnTo>
                  <a:lnTo>
                    <a:pt x="58413" y="22809"/>
                  </a:lnTo>
                  <a:lnTo>
                    <a:pt x="58756" y="22136"/>
                  </a:lnTo>
                  <a:lnTo>
                    <a:pt x="58236" y="21348"/>
                  </a:lnTo>
                  <a:lnTo>
                    <a:pt x="57461" y="21170"/>
                  </a:lnTo>
                  <a:lnTo>
                    <a:pt x="58401" y="20891"/>
                  </a:lnTo>
                  <a:lnTo>
                    <a:pt x="59442" y="19875"/>
                  </a:lnTo>
                  <a:lnTo>
                    <a:pt x="58515" y="18554"/>
                  </a:lnTo>
                  <a:lnTo>
                    <a:pt x="58274" y="18389"/>
                  </a:lnTo>
                  <a:lnTo>
                    <a:pt x="58007" y="18300"/>
                  </a:lnTo>
                  <a:lnTo>
                    <a:pt x="58642" y="17932"/>
                  </a:lnTo>
                  <a:lnTo>
                    <a:pt x="59061" y="17272"/>
                  </a:lnTo>
                  <a:lnTo>
                    <a:pt x="58172" y="16040"/>
                  </a:lnTo>
                  <a:lnTo>
                    <a:pt x="57715" y="15875"/>
                  </a:lnTo>
                  <a:lnTo>
                    <a:pt x="57207" y="15875"/>
                  </a:lnTo>
                  <a:lnTo>
                    <a:pt x="57570" y="15341"/>
                  </a:lnTo>
                  <a:lnTo>
                    <a:pt x="57562" y="14554"/>
                  </a:lnTo>
                  <a:lnTo>
                    <a:pt x="56623" y="13931"/>
                  </a:lnTo>
                  <a:lnTo>
                    <a:pt x="56369" y="13843"/>
                  </a:lnTo>
                  <a:lnTo>
                    <a:pt x="56115" y="13804"/>
                  </a:lnTo>
                  <a:lnTo>
                    <a:pt x="56690" y="12941"/>
                  </a:lnTo>
                  <a:lnTo>
                    <a:pt x="56764" y="11874"/>
                  </a:lnTo>
                  <a:lnTo>
                    <a:pt x="6102" y="11874"/>
                  </a:lnTo>
                  <a:lnTo>
                    <a:pt x="5365" y="11798"/>
                  </a:lnTo>
                  <a:close/>
                </a:path>
                <a:path w="60325" h="41910">
                  <a:moveTo>
                    <a:pt x="8109" y="9626"/>
                  </a:moveTo>
                  <a:lnTo>
                    <a:pt x="7448" y="9639"/>
                  </a:lnTo>
                  <a:lnTo>
                    <a:pt x="6115" y="10426"/>
                  </a:lnTo>
                  <a:lnTo>
                    <a:pt x="5835" y="11226"/>
                  </a:lnTo>
                  <a:lnTo>
                    <a:pt x="6102" y="11874"/>
                  </a:lnTo>
                  <a:lnTo>
                    <a:pt x="56764" y="11874"/>
                  </a:lnTo>
                  <a:lnTo>
                    <a:pt x="56775" y="11696"/>
                  </a:lnTo>
                  <a:lnTo>
                    <a:pt x="55365" y="10591"/>
                  </a:lnTo>
                  <a:lnTo>
                    <a:pt x="54222" y="10591"/>
                  </a:lnTo>
                  <a:lnTo>
                    <a:pt x="54453" y="9829"/>
                  </a:lnTo>
                  <a:lnTo>
                    <a:pt x="8718" y="9829"/>
                  </a:lnTo>
                  <a:lnTo>
                    <a:pt x="8109" y="9626"/>
                  </a:lnTo>
                  <a:close/>
                </a:path>
                <a:path w="60325" h="41910">
                  <a:moveTo>
                    <a:pt x="54781" y="10490"/>
                  </a:moveTo>
                  <a:lnTo>
                    <a:pt x="54222" y="10591"/>
                  </a:lnTo>
                  <a:lnTo>
                    <a:pt x="55365" y="10591"/>
                  </a:lnTo>
                  <a:lnTo>
                    <a:pt x="54781" y="10490"/>
                  </a:lnTo>
                  <a:close/>
                </a:path>
                <a:path w="60325" h="41910">
                  <a:moveTo>
                    <a:pt x="9480" y="7112"/>
                  </a:moveTo>
                  <a:lnTo>
                    <a:pt x="8400" y="8331"/>
                  </a:lnTo>
                  <a:lnTo>
                    <a:pt x="8326" y="8534"/>
                  </a:lnTo>
                  <a:lnTo>
                    <a:pt x="8718" y="9829"/>
                  </a:lnTo>
                  <a:lnTo>
                    <a:pt x="54453" y="9829"/>
                  </a:lnTo>
                  <a:lnTo>
                    <a:pt x="54553" y="9499"/>
                  </a:lnTo>
                  <a:lnTo>
                    <a:pt x="53871" y="8534"/>
                  </a:lnTo>
                  <a:lnTo>
                    <a:pt x="51593" y="8534"/>
                  </a:lnTo>
                  <a:lnTo>
                    <a:pt x="51891" y="7594"/>
                  </a:lnTo>
                  <a:lnTo>
                    <a:pt x="11931" y="7594"/>
                  </a:lnTo>
                  <a:lnTo>
                    <a:pt x="11652" y="7378"/>
                  </a:lnTo>
                  <a:lnTo>
                    <a:pt x="11309" y="7239"/>
                  </a:lnTo>
                  <a:lnTo>
                    <a:pt x="9480" y="7112"/>
                  </a:lnTo>
                  <a:close/>
                </a:path>
                <a:path w="60325" h="41910">
                  <a:moveTo>
                    <a:pt x="53727" y="8331"/>
                  </a:moveTo>
                  <a:lnTo>
                    <a:pt x="52165" y="8331"/>
                  </a:lnTo>
                  <a:lnTo>
                    <a:pt x="51593" y="8534"/>
                  </a:lnTo>
                  <a:lnTo>
                    <a:pt x="53871" y="8534"/>
                  </a:lnTo>
                  <a:lnTo>
                    <a:pt x="53727" y="8331"/>
                  </a:lnTo>
                  <a:close/>
                </a:path>
                <a:path w="60325" h="41910">
                  <a:moveTo>
                    <a:pt x="13087" y="5257"/>
                  </a:moveTo>
                  <a:lnTo>
                    <a:pt x="11745" y="5994"/>
                  </a:lnTo>
                  <a:lnTo>
                    <a:pt x="11385" y="6527"/>
                  </a:lnTo>
                  <a:lnTo>
                    <a:pt x="11649" y="7239"/>
                  </a:lnTo>
                  <a:lnTo>
                    <a:pt x="11735" y="7378"/>
                  </a:lnTo>
                  <a:lnTo>
                    <a:pt x="11931" y="7594"/>
                  </a:lnTo>
                  <a:lnTo>
                    <a:pt x="51891" y="7594"/>
                  </a:lnTo>
                  <a:lnTo>
                    <a:pt x="51778" y="7239"/>
                  </a:lnTo>
                  <a:lnTo>
                    <a:pt x="51252" y="6324"/>
                  </a:lnTo>
                  <a:lnTo>
                    <a:pt x="49561" y="6324"/>
                  </a:lnTo>
                  <a:lnTo>
                    <a:pt x="49492" y="5943"/>
                  </a:lnTo>
                  <a:lnTo>
                    <a:pt x="14319" y="5943"/>
                  </a:lnTo>
                  <a:lnTo>
                    <a:pt x="13773" y="5448"/>
                  </a:lnTo>
                  <a:lnTo>
                    <a:pt x="13087" y="5257"/>
                  </a:lnTo>
                  <a:close/>
                </a:path>
                <a:path w="60325" h="41910">
                  <a:moveTo>
                    <a:pt x="49981" y="6273"/>
                  </a:moveTo>
                  <a:lnTo>
                    <a:pt x="49828" y="6273"/>
                  </a:lnTo>
                  <a:lnTo>
                    <a:pt x="49561" y="6324"/>
                  </a:lnTo>
                  <a:lnTo>
                    <a:pt x="51252" y="6324"/>
                  </a:lnTo>
                  <a:lnTo>
                    <a:pt x="49981" y="6273"/>
                  </a:lnTo>
                  <a:close/>
                </a:path>
                <a:path w="60325" h="41910">
                  <a:moveTo>
                    <a:pt x="15500" y="3962"/>
                  </a:moveTo>
                  <a:lnTo>
                    <a:pt x="14421" y="4749"/>
                  </a:lnTo>
                  <a:lnTo>
                    <a:pt x="14319" y="5943"/>
                  </a:lnTo>
                  <a:lnTo>
                    <a:pt x="49492" y="5943"/>
                  </a:lnTo>
                  <a:lnTo>
                    <a:pt x="49333" y="5689"/>
                  </a:lnTo>
                  <a:lnTo>
                    <a:pt x="48721" y="5359"/>
                  </a:lnTo>
                  <a:lnTo>
                    <a:pt x="47745" y="5359"/>
                  </a:lnTo>
                  <a:lnTo>
                    <a:pt x="47606" y="4724"/>
                  </a:lnTo>
                  <a:lnTo>
                    <a:pt x="47400" y="4584"/>
                  </a:lnTo>
                  <a:lnTo>
                    <a:pt x="45447" y="4584"/>
                  </a:lnTo>
                  <a:lnTo>
                    <a:pt x="45410" y="4216"/>
                  </a:lnTo>
                  <a:lnTo>
                    <a:pt x="16834" y="4216"/>
                  </a:lnTo>
                  <a:lnTo>
                    <a:pt x="16643" y="4165"/>
                  </a:lnTo>
                  <a:lnTo>
                    <a:pt x="15500" y="3962"/>
                  </a:lnTo>
                  <a:close/>
                </a:path>
                <a:path w="60325" h="41910">
                  <a:moveTo>
                    <a:pt x="48126" y="5245"/>
                  </a:moveTo>
                  <a:lnTo>
                    <a:pt x="47745" y="5359"/>
                  </a:lnTo>
                  <a:lnTo>
                    <a:pt x="48721" y="5359"/>
                  </a:lnTo>
                  <a:lnTo>
                    <a:pt x="48533" y="5257"/>
                  </a:lnTo>
                  <a:lnTo>
                    <a:pt x="48126" y="5245"/>
                  </a:lnTo>
                  <a:close/>
                </a:path>
                <a:path w="60325" h="41910">
                  <a:moveTo>
                    <a:pt x="46856" y="4216"/>
                  </a:moveTo>
                  <a:lnTo>
                    <a:pt x="45853" y="4394"/>
                  </a:lnTo>
                  <a:lnTo>
                    <a:pt x="45447" y="4584"/>
                  </a:lnTo>
                  <a:lnTo>
                    <a:pt x="47400" y="4584"/>
                  </a:lnTo>
                  <a:lnTo>
                    <a:pt x="46856" y="4216"/>
                  </a:lnTo>
                  <a:close/>
                </a:path>
                <a:path w="60325" h="41910">
                  <a:moveTo>
                    <a:pt x="18434" y="2832"/>
                  </a:moveTo>
                  <a:lnTo>
                    <a:pt x="17342" y="3327"/>
                  </a:lnTo>
                  <a:lnTo>
                    <a:pt x="16834" y="4216"/>
                  </a:lnTo>
                  <a:lnTo>
                    <a:pt x="45410" y="4216"/>
                  </a:lnTo>
                  <a:lnTo>
                    <a:pt x="45310" y="3962"/>
                  </a:lnTo>
                  <a:lnTo>
                    <a:pt x="44967" y="3505"/>
                  </a:lnTo>
                  <a:lnTo>
                    <a:pt x="42894" y="3505"/>
                  </a:lnTo>
                  <a:lnTo>
                    <a:pt x="20491" y="3390"/>
                  </a:lnTo>
                  <a:lnTo>
                    <a:pt x="20199" y="3149"/>
                  </a:lnTo>
                  <a:lnTo>
                    <a:pt x="19843" y="2984"/>
                  </a:lnTo>
                  <a:lnTo>
                    <a:pt x="18434" y="2832"/>
                  </a:lnTo>
                  <a:close/>
                </a:path>
                <a:path w="60325" h="41910">
                  <a:moveTo>
                    <a:pt x="43935" y="3175"/>
                  </a:moveTo>
                  <a:lnTo>
                    <a:pt x="43145" y="3390"/>
                  </a:lnTo>
                  <a:lnTo>
                    <a:pt x="42894" y="3505"/>
                  </a:lnTo>
                  <a:lnTo>
                    <a:pt x="44967" y="3505"/>
                  </a:lnTo>
                  <a:lnTo>
                    <a:pt x="44748" y="3213"/>
                  </a:lnTo>
                  <a:lnTo>
                    <a:pt x="43935" y="3175"/>
                  </a:lnTo>
                  <a:close/>
                </a:path>
                <a:path w="60325" h="41910">
                  <a:moveTo>
                    <a:pt x="24784" y="685"/>
                  </a:moveTo>
                  <a:lnTo>
                    <a:pt x="23006" y="1397"/>
                  </a:lnTo>
                  <a:lnTo>
                    <a:pt x="22663" y="1790"/>
                  </a:lnTo>
                  <a:lnTo>
                    <a:pt x="22510" y="2222"/>
                  </a:lnTo>
                  <a:lnTo>
                    <a:pt x="21698" y="2222"/>
                  </a:lnTo>
                  <a:lnTo>
                    <a:pt x="20859" y="2616"/>
                  </a:lnTo>
                  <a:lnTo>
                    <a:pt x="20491" y="3390"/>
                  </a:lnTo>
                  <a:lnTo>
                    <a:pt x="42853" y="3390"/>
                  </a:lnTo>
                  <a:lnTo>
                    <a:pt x="42767" y="3149"/>
                  </a:lnTo>
                  <a:lnTo>
                    <a:pt x="42488" y="2832"/>
                  </a:lnTo>
                  <a:lnTo>
                    <a:pt x="42301" y="2768"/>
                  </a:lnTo>
                  <a:lnTo>
                    <a:pt x="40189" y="2768"/>
                  </a:lnTo>
                  <a:lnTo>
                    <a:pt x="40217" y="2527"/>
                  </a:lnTo>
                  <a:lnTo>
                    <a:pt x="26701" y="2527"/>
                  </a:lnTo>
                  <a:lnTo>
                    <a:pt x="25876" y="1498"/>
                  </a:lnTo>
                  <a:lnTo>
                    <a:pt x="24784" y="685"/>
                  </a:lnTo>
                  <a:close/>
                </a:path>
                <a:path w="60325" h="41910">
                  <a:moveTo>
                    <a:pt x="41408" y="2463"/>
                  </a:moveTo>
                  <a:lnTo>
                    <a:pt x="40786" y="2540"/>
                  </a:lnTo>
                  <a:lnTo>
                    <a:pt x="40189" y="2768"/>
                  </a:lnTo>
                  <a:lnTo>
                    <a:pt x="42301" y="2768"/>
                  </a:lnTo>
                  <a:lnTo>
                    <a:pt x="41408" y="2463"/>
                  </a:lnTo>
                  <a:close/>
                </a:path>
                <a:path w="60325" h="41910">
                  <a:moveTo>
                    <a:pt x="30105" y="38"/>
                  </a:moveTo>
                  <a:lnTo>
                    <a:pt x="27159" y="368"/>
                  </a:lnTo>
                  <a:lnTo>
                    <a:pt x="26701" y="2527"/>
                  </a:lnTo>
                  <a:lnTo>
                    <a:pt x="40217" y="2527"/>
                  </a:lnTo>
                  <a:lnTo>
                    <a:pt x="40142" y="2082"/>
                  </a:lnTo>
                  <a:lnTo>
                    <a:pt x="37446" y="2082"/>
                  </a:lnTo>
                  <a:lnTo>
                    <a:pt x="37397" y="1574"/>
                  </a:lnTo>
                  <a:lnTo>
                    <a:pt x="31083" y="1574"/>
                  </a:lnTo>
                  <a:lnTo>
                    <a:pt x="30105" y="38"/>
                  </a:lnTo>
                  <a:close/>
                </a:path>
                <a:path w="60325" h="41910">
                  <a:moveTo>
                    <a:pt x="38728" y="1282"/>
                  </a:moveTo>
                  <a:lnTo>
                    <a:pt x="38003" y="1574"/>
                  </a:lnTo>
                  <a:lnTo>
                    <a:pt x="37446" y="2082"/>
                  </a:lnTo>
                  <a:lnTo>
                    <a:pt x="40142" y="2082"/>
                  </a:lnTo>
                  <a:lnTo>
                    <a:pt x="40075" y="1905"/>
                  </a:lnTo>
                  <a:lnTo>
                    <a:pt x="38728" y="1282"/>
                  </a:lnTo>
                  <a:close/>
                </a:path>
                <a:path w="60325" h="41910">
                  <a:moveTo>
                    <a:pt x="32239" y="50"/>
                  </a:moveTo>
                  <a:lnTo>
                    <a:pt x="31426" y="660"/>
                  </a:lnTo>
                  <a:lnTo>
                    <a:pt x="31083" y="1574"/>
                  </a:lnTo>
                  <a:lnTo>
                    <a:pt x="37397" y="1574"/>
                  </a:lnTo>
                  <a:lnTo>
                    <a:pt x="37331" y="889"/>
                  </a:lnTo>
                  <a:lnTo>
                    <a:pt x="37011" y="660"/>
                  </a:lnTo>
                  <a:lnTo>
                    <a:pt x="34410" y="660"/>
                  </a:lnTo>
                  <a:lnTo>
                    <a:pt x="34194" y="355"/>
                  </a:lnTo>
                  <a:lnTo>
                    <a:pt x="33839" y="139"/>
                  </a:lnTo>
                  <a:lnTo>
                    <a:pt x="32239" y="50"/>
                  </a:lnTo>
                  <a:close/>
                </a:path>
                <a:path w="60325" h="41910">
                  <a:moveTo>
                    <a:pt x="36087" y="0"/>
                  </a:moveTo>
                  <a:lnTo>
                    <a:pt x="34741" y="444"/>
                  </a:lnTo>
                  <a:lnTo>
                    <a:pt x="34410" y="660"/>
                  </a:lnTo>
                  <a:lnTo>
                    <a:pt x="37011" y="660"/>
                  </a:lnTo>
                  <a:lnTo>
                    <a:pt x="360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1" name="object 2811" descr=""/>
            <p:cNvSpPr/>
            <p:nvPr/>
          </p:nvSpPr>
          <p:spPr>
            <a:xfrm>
              <a:off x="2688272" y="5475057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4" h="23495">
                  <a:moveTo>
                    <a:pt x="13589" y="14427"/>
                  </a:moveTo>
                  <a:lnTo>
                    <a:pt x="13157" y="14274"/>
                  </a:lnTo>
                  <a:lnTo>
                    <a:pt x="11099" y="13322"/>
                  </a:lnTo>
                  <a:lnTo>
                    <a:pt x="11353" y="12115"/>
                  </a:lnTo>
                  <a:lnTo>
                    <a:pt x="9842" y="11811"/>
                  </a:lnTo>
                  <a:lnTo>
                    <a:pt x="8318" y="11633"/>
                  </a:lnTo>
                  <a:lnTo>
                    <a:pt x="4749" y="11811"/>
                  </a:lnTo>
                  <a:lnTo>
                    <a:pt x="2209" y="12636"/>
                  </a:lnTo>
                  <a:lnTo>
                    <a:pt x="2959" y="17741"/>
                  </a:lnTo>
                  <a:lnTo>
                    <a:pt x="4724" y="19900"/>
                  </a:lnTo>
                  <a:lnTo>
                    <a:pt x="7073" y="20878"/>
                  </a:lnTo>
                  <a:lnTo>
                    <a:pt x="12433" y="23101"/>
                  </a:lnTo>
                  <a:lnTo>
                    <a:pt x="11391" y="17246"/>
                  </a:lnTo>
                  <a:lnTo>
                    <a:pt x="13589" y="14427"/>
                  </a:lnTo>
                  <a:close/>
                </a:path>
                <a:path w="29844" h="23495">
                  <a:moveTo>
                    <a:pt x="13716" y="5410"/>
                  </a:moveTo>
                  <a:lnTo>
                    <a:pt x="12255" y="1282"/>
                  </a:lnTo>
                  <a:lnTo>
                    <a:pt x="11303" y="495"/>
                  </a:lnTo>
                  <a:lnTo>
                    <a:pt x="7556" y="939"/>
                  </a:lnTo>
                  <a:lnTo>
                    <a:pt x="6172" y="1739"/>
                  </a:lnTo>
                  <a:lnTo>
                    <a:pt x="5067" y="2616"/>
                  </a:lnTo>
                  <a:lnTo>
                    <a:pt x="2794" y="4419"/>
                  </a:lnTo>
                  <a:lnTo>
                    <a:pt x="0" y="8737"/>
                  </a:lnTo>
                  <a:lnTo>
                    <a:pt x="6654" y="11176"/>
                  </a:lnTo>
                  <a:lnTo>
                    <a:pt x="9372" y="10883"/>
                  </a:lnTo>
                  <a:lnTo>
                    <a:pt x="11887" y="10655"/>
                  </a:lnTo>
                  <a:lnTo>
                    <a:pt x="12115" y="10363"/>
                  </a:lnTo>
                  <a:lnTo>
                    <a:pt x="12407" y="10121"/>
                  </a:lnTo>
                  <a:lnTo>
                    <a:pt x="13030" y="9817"/>
                  </a:lnTo>
                  <a:lnTo>
                    <a:pt x="13639" y="9702"/>
                  </a:lnTo>
                  <a:lnTo>
                    <a:pt x="13436" y="7505"/>
                  </a:lnTo>
                  <a:lnTo>
                    <a:pt x="13716" y="5410"/>
                  </a:lnTo>
                  <a:close/>
                </a:path>
                <a:path w="29844" h="23495">
                  <a:moveTo>
                    <a:pt x="23685" y="20599"/>
                  </a:moveTo>
                  <a:lnTo>
                    <a:pt x="22593" y="17856"/>
                  </a:lnTo>
                  <a:lnTo>
                    <a:pt x="21551" y="17272"/>
                  </a:lnTo>
                  <a:lnTo>
                    <a:pt x="19469" y="15684"/>
                  </a:lnTo>
                  <a:lnTo>
                    <a:pt x="16929" y="14033"/>
                  </a:lnTo>
                  <a:lnTo>
                    <a:pt x="16294" y="14389"/>
                  </a:lnTo>
                  <a:lnTo>
                    <a:pt x="15506" y="14605"/>
                  </a:lnTo>
                  <a:lnTo>
                    <a:pt x="14757" y="14617"/>
                  </a:lnTo>
                  <a:lnTo>
                    <a:pt x="14236" y="16370"/>
                  </a:lnTo>
                  <a:lnTo>
                    <a:pt x="14084" y="17272"/>
                  </a:lnTo>
                  <a:lnTo>
                    <a:pt x="14020" y="18745"/>
                  </a:lnTo>
                  <a:lnTo>
                    <a:pt x="14579" y="22072"/>
                  </a:lnTo>
                  <a:lnTo>
                    <a:pt x="15963" y="22948"/>
                  </a:lnTo>
                  <a:lnTo>
                    <a:pt x="18821" y="22529"/>
                  </a:lnTo>
                  <a:lnTo>
                    <a:pt x="19583" y="22339"/>
                  </a:lnTo>
                  <a:lnTo>
                    <a:pt x="21704" y="21564"/>
                  </a:lnTo>
                  <a:lnTo>
                    <a:pt x="23685" y="20599"/>
                  </a:lnTo>
                  <a:close/>
                </a:path>
                <a:path w="29844" h="23495">
                  <a:moveTo>
                    <a:pt x="25158" y="7112"/>
                  </a:moveTo>
                  <a:lnTo>
                    <a:pt x="24536" y="4279"/>
                  </a:lnTo>
                  <a:lnTo>
                    <a:pt x="23571" y="2870"/>
                  </a:lnTo>
                  <a:lnTo>
                    <a:pt x="22669" y="2120"/>
                  </a:lnTo>
                  <a:lnTo>
                    <a:pt x="20243" y="88"/>
                  </a:lnTo>
                  <a:lnTo>
                    <a:pt x="15519" y="0"/>
                  </a:lnTo>
                  <a:lnTo>
                    <a:pt x="14490" y="5803"/>
                  </a:lnTo>
                  <a:lnTo>
                    <a:pt x="15240" y="7315"/>
                  </a:lnTo>
                  <a:lnTo>
                    <a:pt x="14935" y="9639"/>
                  </a:lnTo>
                  <a:lnTo>
                    <a:pt x="15836" y="9779"/>
                  </a:lnTo>
                  <a:lnTo>
                    <a:pt x="16725" y="10147"/>
                  </a:lnTo>
                  <a:lnTo>
                    <a:pt x="17627" y="11010"/>
                  </a:lnTo>
                  <a:lnTo>
                    <a:pt x="17792" y="11239"/>
                  </a:lnTo>
                  <a:lnTo>
                    <a:pt x="17919" y="11455"/>
                  </a:lnTo>
                  <a:lnTo>
                    <a:pt x="19659" y="10947"/>
                  </a:lnTo>
                  <a:lnTo>
                    <a:pt x="21374" y="10223"/>
                  </a:lnTo>
                  <a:lnTo>
                    <a:pt x="24091" y="8280"/>
                  </a:lnTo>
                  <a:lnTo>
                    <a:pt x="25158" y="7112"/>
                  </a:lnTo>
                  <a:close/>
                </a:path>
                <a:path w="29844" h="23495">
                  <a:moveTo>
                    <a:pt x="29311" y="14414"/>
                  </a:moveTo>
                  <a:lnTo>
                    <a:pt x="28194" y="7785"/>
                  </a:lnTo>
                  <a:lnTo>
                    <a:pt x="25082" y="9613"/>
                  </a:lnTo>
                  <a:lnTo>
                    <a:pt x="18173" y="12357"/>
                  </a:lnTo>
                  <a:lnTo>
                    <a:pt x="18161" y="12649"/>
                  </a:lnTo>
                  <a:lnTo>
                    <a:pt x="18072" y="12915"/>
                  </a:lnTo>
                  <a:lnTo>
                    <a:pt x="17919" y="13157"/>
                  </a:lnTo>
                  <a:lnTo>
                    <a:pt x="19456" y="14732"/>
                  </a:lnTo>
                  <a:lnTo>
                    <a:pt x="21107" y="15925"/>
                  </a:lnTo>
                  <a:lnTo>
                    <a:pt x="23215" y="16370"/>
                  </a:lnTo>
                  <a:lnTo>
                    <a:pt x="27127" y="17208"/>
                  </a:lnTo>
                  <a:lnTo>
                    <a:pt x="29311" y="14414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2" name="object 2812" descr=""/>
            <p:cNvSpPr/>
            <p:nvPr/>
          </p:nvSpPr>
          <p:spPr>
            <a:xfrm>
              <a:off x="2678493" y="5473846"/>
              <a:ext cx="48895" cy="26670"/>
            </a:xfrm>
            <a:custGeom>
              <a:avLst/>
              <a:gdLst/>
              <a:ahLst/>
              <a:cxnLst/>
              <a:rect l="l" t="t" r="r" b="b"/>
              <a:pathLst>
                <a:path w="48894" h="26670">
                  <a:moveTo>
                    <a:pt x="41140" y="16636"/>
                  </a:moveTo>
                  <a:lnTo>
                    <a:pt x="38902" y="16636"/>
                  </a:lnTo>
                  <a:lnTo>
                    <a:pt x="43132" y="20065"/>
                  </a:lnTo>
                  <a:lnTo>
                    <a:pt x="42166" y="20700"/>
                  </a:lnTo>
                  <a:lnTo>
                    <a:pt x="41315" y="21335"/>
                  </a:lnTo>
                  <a:lnTo>
                    <a:pt x="39626" y="23113"/>
                  </a:lnTo>
                  <a:lnTo>
                    <a:pt x="39245" y="23875"/>
                  </a:lnTo>
                  <a:lnTo>
                    <a:pt x="39239" y="24383"/>
                  </a:lnTo>
                  <a:lnTo>
                    <a:pt x="39334" y="25018"/>
                  </a:lnTo>
                  <a:lnTo>
                    <a:pt x="39550" y="25272"/>
                  </a:lnTo>
                  <a:lnTo>
                    <a:pt x="41176" y="26161"/>
                  </a:lnTo>
                  <a:lnTo>
                    <a:pt x="43406" y="24637"/>
                  </a:lnTo>
                  <a:lnTo>
                    <a:pt x="41493" y="24637"/>
                  </a:lnTo>
                  <a:lnTo>
                    <a:pt x="40884" y="24383"/>
                  </a:lnTo>
                  <a:lnTo>
                    <a:pt x="40757" y="23621"/>
                  </a:lnTo>
                  <a:lnTo>
                    <a:pt x="42814" y="21716"/>
                  </a:lnTo>
                  <a:lnTo>
                    <a:pt x="43462" y="21208"/>
                  </a:lnTo>
                  <a:lnTo>
                    <a:pt x="44262" y="20827"/>
                  </a:lnTo>
                  <a:lnTo>
                    <a:pt x="47145" y="20827"/>
                  </a:lnTo>
                  <a:lnTo>
                    <a:pt x="47970" y="19811"/>
                  </a:lnTo>
                  <a:lnTo>
                    <a:pt x="47985" y="19684"/>
                  </a:lnTo>
                  <a:lnTo>
                    <a:pt x="45875" y="19684"/>
                  </a:lnTo>
                  <a:lnTo>
                    <a:pt x="45646" y="19557"/>
                  </a:lnTo>
                  <a:lnTo>
                    <a:pt x="45532" y="19430"/>
                  </a:lnTo>
                  <a:lnTo>
                    <a:pt x="44884" y="19430"/>
                  </a:lnTo>
                  <a:lnTo>
                    <a:pt x="44021" y="18922"/>
                  </a:lnTo>
                  <a:lnTo>
                    <a:pt x="41140" y="16636"/>
                  </a:lnTo>
                  <a:close/>
                </a:path>
                <a:path w="48894" h="26670">
                  <a:moveTo>
                    <a:pt x="24276" y="21335"/>
                  </a:moveTo>
                  <a:lnTo>
                    <a:pt x="22583" y="21335"/>
                  </a:lnTo>
                  <a:lnTo>
                    <a:pt x="22668" y="21970"/>
                  </a:lnTo>
                  <a:lnTo>
                    <a:pt x="26990" y="25018"/>
                  </a:lnTo>
                  <a:lnTo>
                    <a:pt x="28336" y="24764"/>
                  </a:lnTo>
                  <a:lnTo>
                    <a:pt x="31359" y="23875"/>
                  </a:lnTo>
                  <a:lnTo>
                    <a:pt x="25809" y="23875"/>
                  </a:lnTo>
                  <a:lnTo>
                    <a:pt x="24577" y="23113"/>
                  </a:lnTo>
                  <a:lnTo>
                    <a:pt x="24276" y="21335"/>
                  </a:lnTo>
                  <a:close/>
                </a:path>
                <a:path w="48894" h="26670">
                  <a:moveTo>
                    <a:pt x="47145" y="20827"/>
                  </a:moveTo>
                  <a:lnTo>
                    <a:pt x="44262" y="20827"/>
                  </a:lnTo>
                  <a:lnTo>
                    <a:pt x="44374" y="21970"/>
                  </a:lnTo>
                  <a:lnTo>
                    <a:pt x="44198" y="22351"/>
                  </a:lnTo>
                  <a:lnTo>
                    <a:pt x="43640" y="22986"/>
                  </a:lnTo>
                  <a:lnTo>
                    <a:pt x="43233" y="23367"/>
                  </a:lnTo>
                  <a:lnTo>
                    <a:pt x="41493" y="24637"/>
                  </a:lnTo>
                  <a:lnTo>
                    <a:pt x="43406" y="24637"/>
                  </a:lnTo>
                  <a:lnTo>
                    <a:pt x="45265" y="23367"/>
                  </a:lnTo>
                  <a:lnTo>
                    <a:pt x="45897" y="22351"/>
                  </a:lnTo>
                  <a:lnTo>
                    <a:pt x="46027" y="21081"/>
                  </a:lnTo>
                  <a:lnTo>
                    <a:pt x="47145" y="20827"/>
                  </a:lnTo>
                  <a:close/>
                </a:path>
                <a:path w="48894" h="26670">
                  <a:moveTo>
                    <a:pt x="8094" y="8000"/>
                  </a:moveTo>
                  <a:lnTo>
                    <a:pt x="5286" y="8000"/>
                  </a:lnTo>
                  <a:lnTo>
                    <a:pt x="5362" y="8127"/>
                  </a:lnTo>
                  <a:lnTo>
                    <a:pt x="5489" y="8254"/>
                  </a:lnTo>
                  <a:lnTo>
                    <a:pt x="6098" y="8762"/>
                  </a:lnTo>
                  <a:lnTo>
                    <a:pt x="8041" y="9143"/>
                  </a:lnTo>
                  <a:lnTo>
                    <a:pt x="10658" y="10032"/>
                  </a:lnTo>
                  <a:lnTo>
                    <a:pt x="13426" y="12445"/>
                  </a:lnTo>
                  <a:lnTo>
                    <a:pt x="12956" y="12699"/>
                  </a:lnTo>
                  <a:lnTo>
                    <a:pt x="12563" y="12953"/>
                  </a:lnTo>
                  <a:lnTo>
                    <a:pt x="11445" y="13842"/>
                  </a:lnTo>
                  <a:lnTo>
                    <a:pt x="11026" y="14731"/>
                  </a:lnTo>
                  <a:lnTo>
                    <a:pt x="10912" y="17779"/>
                  </a:lnTo>
                  <a:lnTo>
                    <a:pt x="12271" y="20192"/>
                  </a:lnTo>
                  <a:lnTo>
                    <a:pt x="15052" y="22859"/>
                  </a:lnTo>
                  <a:lnTo>
                    <a:pt x="18278" y="24383"/>
                  </a:lnTo>
                  <a:lnTo>
                    <a:pt x="21618" y="22986"/>
                  </a:lnTo>
                  <a:lnTo>
                    <a:pt x="22007" y="22478"/>
                  </a:lnTo>
                  <a:lnTo>
                    <a:pt x="18201" y="22478"/>
                  </a:lnTo>
                  <a:lnTo>
                    <a:pt x="16957" y="21970"/>
                  </a:lnTo>
                  <a:lnTo>
                    <a:pt x="14645" y="20954"/>
                  </a:lnTo>
                  <a:lnTo>
                    <a:pt x="13080" y="18922"/>
                  </a:lnTo>
                  <a:lnTo>
                    <a:pt x="12963" y="18668"/>
                  </a:lnTo>
                  <a:lnTo>
                    <a:pt x="12549" y="15874"/>
                  </a:lnTo>
                  <a:lnTo>
                    <a:pt x="12664" y="14985"/>
                  </a:lnTo>
                  <a:lnTo>
                    <a:pt x="13960" y="13461"/>
                  </a:lnTo>
                  <a:lnTo>
                    <a:pt x="15814" y="13207"/>
                  </a:lnTo>
                  <a:lnTo>
                    <a:pt x="22219" y="13207"/>
                  </a:lnTo>
                  <a:lnTo>
                    <a:pt x="22507" y="12445"/>
                  </a:lnTo>
                  <a:lnTo>
                    <a:pt x="22625" y="12191"/>
                  </a:lnTo>
                  <a:lnTo>
                    <a:pt x="16411" y="12191"/>
                  </a:lnTo>
                  <a:lnTo>
                    <a:pt x="12944" y="10921"/>
                  </a:lnTo>
                  <a:lnTo>
                    <a:pt x="12258" y="10159"/>
                  </a:lnTo>
                  <a:lnTo>
                    <a:pt x="12006" y="8635"/>
                  </a:lnTo>
                  <a:lnTo>
                    <a:pt x="10454" y="8635"/>
                  </a:lnTo>
                  <a:lnTo>
                    <a:pt x="8094" y="8000"/>
                  </a:lnTo>
                  <a:close/>
                </a:path>
                <a:path w="48894" h="26670">
                  <a:moveTo>
                    <a:pt x="29279" y="15620"/>
                  </a:moveTo>
                  <a:lnTo>
                    <a:pt x="26698" y="15620"/>
                  </a:lnTo>
                  <a:lnTo>
                    <a:pt x="29098" y="17144"/>
                  </a:lnTo>
                  <a:lnTo>
                    <a:pt x="30901" y="18541"/>
                  </a:lnTo>
                  <a:lnTo>
                    <a:pt x="32235" y="19430"/>
                  </a:lnTo>
                  <a:lnTo>
                    <a:pt x="32531" y="20192"/>
                  </a:lnTo>
                  <a:lnTo>
                    <a:pt x="32633" y="21081"/>
                  </a:lnTo>
                  <a:lnTo>
                    <a:pt x="32222" y="21970"/>
                  </a:lnTo>
                  <a:lnTo>
                    <a:pt x="31397" y="22605"/>
                  </a:lnTo>
                  <a:lnTo>
                    <a:pt x="29276" y="23367"/>
                  </a:lnTo>
                  <a:lnTo>
                    <a:pt x="28539" y="23494"/>
                  </a:lnTo>
                  <a:lnTo>
                    <a:pt x="25809" y="23875"/>
                  </a:lnTo>
                  <a:lnTo>
                    <a:pt x="31359" y="23875"/>
                  </a:lnTo>
                  <a:lnTo>
                    <a:pt x="33086" y="23367"/>
                  </a:lnTo>
                  <a:lnTo>
                    <a:pt x="34546" y="21970"/>
                  </a:lnTo>
                  <a:lnTo>
                    <a:pt x="34178" y="19557"/>
                  </a:lnTo>
                  <a:lnTo>
                    <a:pt x="33784" y="19049"/>
                  </a:lnTo>
                  <a:lnTo>
                    <a:pt x="33340" y="18668"/>
                  </a:lnTo>
                  <a:lnTo>
                    <a:pt x="37099" y="18668"/>
                  </a:lnTo>
                  <a:lnTo>
                    <a:pt x="37747" y="18414"/>
                  </a:lnTo>
                  <a:lnTo>
                    <a:pt x="38159" y="17779"/>
                  </a:lnTo>
                  <a:lnTo>
                    <a:pt x="34724" y="17779"/>
                  </a:lnTo>
                  <a:lnTo>
                    <a:pt x="31257" y="17017"/>
                  </a:lnTo>
                  <a:lnTo>
                    <a:pt x="29657" y="16001"/>
                  </a:lnTo>
                  <a:lnTo>
                    <a:pt x="29279" y="15620"/>
                  </a:lnTo>
                  <a:close/>
                </a:path>
                <a:path w="48894" h="26670">
                  <a:moveTo>
                    <a:pt x="22219" y="13207"/>
                  </a:moveTo>
                  <a:lnTo>
                    <a:pt x="18074" y="13207"/>
                  </a:lnTo>
                  <a:lnTo>
                    <a:pt x="19510" y="13334"/>
                  </a:lnTo>
                  <a:lnTo>
                    <a:pt x="20868" y="13588"/>
                  </a:lnTo>
                  <a:lnTo>
                    <a:pt x="20856" y="14604"/>
                  </a:lnTo>
                  <a:lnTo>
                    <a:pt x="22240" y="15493"/>
                  </a:lnTo>
                  <a:lnTo>
                    <a:pt x="22977" y="15747"/>
                  </a:lnTo>
                  <a:lnTo>
                    <a:pt x="22380" y="16763"/>
                  </a:lnTo>
                  <a:lnTo>
                    <a:pt x="20843" y="21716"/>
                  </a:lnTo>
                  <a:lnTo>
                    <a:pt x="19129" y="22478"/>
                  </a:lnTo>
                  <a:lnTo>
                    <a:pt x="22007" y="22478"/>
                  </a:lnTo>
                  <a:lnTo>
                    <a:pt x="22202" y="22224"/>
                  </a:lnTo>
                  <a:lnTo>
                    <a:pt x="22583" y="21335"/>
                  </a:lnTo>
                  <a:lnTo>
                    <a:pt x="24276" y="21335"/>
                  </a:lnTo>
                  <a:lnTo>
                    <a:pt x="24061" y="20065"/>
                  </a:lnTo>
                  <a:lnTo>
                    <a:pt x="24170" y="18033"/>
                  </a:lnTo>
                  <a:lnTo>
                    <a:pt x="24729" y="16128"/>
                  </a:lnTo>
                  <a:lnTo>
                    <a:pt x="25402" y="16128"/>
                  </a:lnTo>
                  <a:lnTo>
                    <a:pt x="26101" y="15874"/>
                  </a:lnTo>
                  <a:lnTo>
                    <a:pt x="26698" y="15620"/>
                  </a:lnTo>
                  <a:lnTo>
                    <a:pt x="29279" y="15620"/>
                  </a:lnTo>
                  <a:lnTo>
                    <a:pt x="28775" y="15112"/>
                  </a:lnTo>
                  <a:lnTo>
                    <a:pt x="24501" y="15112"/>
                  </a:lnTo>
                  <a:lnTo>
                    <a:pt x="23256" y="14731"/>
                  </a:lnTo>
                  <a:lnTo>
                    <a:pt x="22316" y="14350"/>
                  </a:lnTo>
                  <a:lnTo>
                    <a:pt x="22196" y="13969"/>
                  </a:lnTo>
                  <a:lnTo>
                    <a:pt x="22219" y="13207"/>
                  </a:lnTo>
                  <a:close/>
                </a:path>
                <a:path w="48894" h="26670">
                  <a:moveTo>
                    <a:pt x="46577" y="14985"/>
                  </a:moveTo>
                  <a:lnTo>
                    <a:pt x="42585" y="14985"/>
                  </a:lnTo>
                  <a:lnTo>
                    <a:pt x="45252" y="15620"/>
                  </a:lnTo>
                  <a:lnTo>
                    <a:pt x="46453" y="16763"/>
                  </a:lnTo>
                  <a:lnTo>
                    <a:pt x="46535" y="18414"/>
                  </a:lnTo>
                  <a:lnTo>
                    <a:pt x="46408" y="19303"/>
                  </a:lnTo>
                  <a:lnTo>
                    <a:pt x="45875" y="19684"/>
                  </a:lnTo>
                  <a:lnTo>
                    <a:pt x="47985" y="19684"/>
                  </a:lnTo>
                  <a:lnTo>
                    <a:pt x="48339" y="16636"/>
                  </a:lnTo>
                  <a:lnTo>
                    <a:pt x="46827" y="15112"/>
                  </a:lnTo>
                  <a:lnTo>
                    <a:pt x="46577" y="14985"/>
                  </a:lnTo>
                  <a:close/>
                </a:path>
                <a:path w="48894" h="26670">
                  <a:moveTo>
                    <a:pt x="45113" y="19303"/>
                  </a:moveTo>
                  <a:lnTo>
                    <a:pt x="44884" y="19430"/>
                  </a:lnTo>
                  <a:lnTo>
                    <a:pt x="45367" y="19430"/>
                  </a:lnTo>
                  <a:lnTo>
                    <a:pt x="45113" y="19303"/>
                  </a:lnTo>
                  <a:close/>
                </a:path>
                <a:path w="48894" h="26670">
                  <a:moveTo>
                    <a:pt x="37099" y="18668"/>
                  </a:moveTo>
                  <a:lnTo>
                    <a:pt x="33340" y="18668"/>
                  </a:lnTo>
                  <a:lnTo>
                    <a:pt x="35804" y="19176"/>
                  </a:lnTo>
                  <a:lnTo>
                    <a:pt x="37099" y="18668"/>
                  </a:lnTo>
                  <a:close/>
                </a:path>
                <a:path w="48894" h="26670">
                  <a:moveTo>
                    <a:pt x="39302" y="10413"/>
                  </a:moveTo>
                  <a:lnTo>
                    <a:pt x="36528" y="10413"/>
                  </a:lnTo>
                  <a:lnTo>
                    <a:pt x="37874" y="11175"/>
                  </a:lnTo>
                  <a:lnTo>
                    <a:pt x="38153" y="11556"/>
                  </a:lnTo>
                  <a:lnTo>
                    <a:pt x="38377" y="12953"/>
                  </a:lnTo>
                  <a:lnTo>
                    <a:pt x="38486" y="14350"/>
                  </a:lnTo>
                  <a:lnTo>
                    <a:pt x="38153" y="15493"/>
                  </a:lnTo>
                  <a:lnTo>
                    <a:pt x="36172" y="17398"/>
                  </a:lnTo>
                  <a:lnTo>
                    <a:pt x="34724" y="17779"/>
                  </a:lnTo>
                  <a:lnTo>
                    <a:pt x="38159" y="17779"/>
                  </a:lnTo>
                  <a:lnTo>
                    <a:pt x="38902" y="16636"/>
                  </a:lnTo>
                  <a:lnTo>
                    <a:pt x="41140" y="16636"/>
                  </a:lnTo>
                  <a:lnTo>
                    <a:pt x="40020" y="15747"/>
                  </a:lnTo>
                  <a:lnTo>
                    <a:pt x="41176" y="15366"/>
                  </a:lnTo>
                  <a:lnTo>
                    <a:pt x="42585" y="14985"/>
                  </a:lnTo>
                  <a:lnTo>
                    <a:pt x="46577" y="14985"/>
                  </a:lnTo>
                  <a:lnTo>
                    <a:pt x="45578" y="14477"/>
                  </a:lnTo>
                  <a:lnTo>
                    <a:pt x="39791" y="14477"/>
                  </a:lnTo>
                  <a:lnTo>
                    <a:pt x="40005" y="13461"/>
                  </a:lnTo>
                  <a:lnTo>
                    <a:pt x="39897" y="11302"/>
                  </a:lnTo>
                  <a:lnTo>
                    <a:pt x="39302" y="10413"/>
                  </a:lnTo>
                  <a:close/>
                </a:path>
                <a:path w="48894" h="26670">
                  <a:moveTo>
                    <a:pt x="10632" y="3555"/>
                  </a:moveTo>
                  <a:lnTo>
                    <a:pt x="7864" y="4571"/>
                  </a:lnTo>
                  <a:lnTo>
                    <a:pt x="5578" y="6730"/>
                  </a:lnTo>
                  <a:lnTo>
                    <a:pt x="5438" y="6984"/>
                  </a:lnTo>
                  <a:lnTo>
                    <a:pt x="3660" y="7238"/>
                  </a:lnTo>
                  <a:lnTo>
                    <a:pt x="2161" y="8381"/>
                  </a:lnTo>
                  <a:lnTo>
                    <a:pt x="819" y="10921"/>
                  </a:lnTo>
                  <a:lnTo>
                    <a:pt x="104" y="12953"/>
                  </a:lnTo>
                  <a:lnTo>
                    <a:pt x="0" y="13842"/>
                  </a:lnTo>
                  <a:lnTo>
                    <a:pt x="891" y="15874"/>
                  </a:lnTo>
                  <a:lnTo>
                    <a:pt x="1399" y="16382"/>
                  </a:lnTo>
                  <a:lnTo>
                    <a:pt x="3698" y="17017"/>
                  </a:lnTo>
                  <a:lnTo>
                    <a:pt x="6619" y="16382"/>
                  </a:lnTo>
                  <a:lnTo>
                    <a:pt x="6928" y="15620"/>
                  </a:lnTo>
                  <a:lnTo>
                    <a:pt x="3381" y="15620"/>
                  </a:lnTo>
                  <a:lnTo>
                    <a:pt x="2250" y="14985"/>
                  </a:lnTo>
                  <a:lnTo>
                    <a:pt x="2081" y="14731"/>
                  </a:lnTo>
                  <a:lnTo>
                    <a:pt x="1960" y="14350"/>
                  </a:lnTo>
                  <a:lnTo>
                    <a:pt x="1849" y="13588"/>
                  </a:lnTo>
                  <a:lnTo>
                    <a:pt x="1956" y="12445"/>
                  </a:lnTo>
                  <a:lnTo>
                    <a:pt x="2174" y="11683"/>
                  </a:lnTo>
                  <a:lnTo>
                    <a:pt x="6591" y="11683"/>
                  </a:lnTo>
                  <a:lnTo>
                    <a:pt x="6187" y="11048"/>
                  </a:lnTo>
                  <a:lnTo>
                    <a:pt x="2492" y="10794"/>
                  </a:lnTo>
                  <a:lnTo>
                    <a:pt x="3127" y="9270"/>
                  </a:lnTo>
                  <a:lnTo>
                    <a:pt x="4143" y="8254"/>
                  </a:lnTo>
                  <a:lnTo>
                    <a:pt x="5286" y="8000"/>
                  </a:lnTo>
                  <a:lnTo>
                    <a:pt x="8094" y="8000"/>
                  </a:lnTo>
                  <a:lnTo>
                    <a:pt x="7622" y="7873"/>
                  </a:lnTo>
                  <a:lnTo>
                    <a:pt x="7318" y="7746"/>
                  </a:lnTo>
                  <a:lnTo>
                    <a:pt x="7203" y="7619"/>
                  </a:lnTo>
                  <a:lnTo>
                    <a:pt x="7254" y="6857"/>
                  </a:lnTo>
                  <a:lnTo>
                    <a:pt x="7470" y="6730"/>
                  </a:lnTo>
                  <a:lnTo>
                    <a:pt x="8816" y="5587"/>
                  </a:lnTo>
                  <a:lnTo>
                    <a:pt x="10493" y="4952"/>
                  </a:lnTo>
                  <a:lnTo>
                    <a:pt x="12347" y="4825"/>
                  </a:lnTo>
                  <a:lnTo>
                    <a:pt x="14050" y="4825"/>
                  </a:lnTo>
                  <a:lnTo>
                    <a:pt x="15510" y="3682"/>
                  </a:lnTo>
                  <a:lnTo>
                    <a:pt x="13528" y="3682"/>
                  </a:lnTo>
                  <a:lnTo>
                    <a:pt x="10632" y="3555"/>
                  </a:lnTo>
                  <a:close/>
                </a:path>
                <a:path w="48894" h="26670">
                  <a:moveTo>
                    <a:pt x="6591" y="11683"/>
                  </a:moveTo>
                  <a:lnTo>
                    <a:pt x="2174" y="11683"/>
                  </a:lnTo>
                  <a:lnTo>
                    <a:pt x="3673" y="11810"/>
                  </a:lnTo>
                  <a:lnTo>
                    <a:pt x="5044" y="12064"/>
                  </a:lnTo>
                  <a:lnTo>
                    <a:pt x="5832" y="13715"/>
                  </a:lnTo>
                  <a:lnTo>
                    <a:pt x="5904" y="14604"/>
                  </a:lnTo>
                  <a:lnTo>
                    <a:pt x="5806" y="14858"/>
                  </a:lnTo>
                  <a:lnTo>
                    <a:pt x="4435" y="15493"/>
                  </a:lnTo>
                  <a:lnTo>
                    <a:pt x="3381" y="15620"/>
                  </a:lnTo>
                  <a:lnTo>
                    <a:pt x="6928" y="15620"/>
                  </a:lnTo>
                  <a:lnTo>
                    <a:pt x="7545" y="14096"/>
                  </a:lnTo>
                  <a:lnTo>
                    <a:pt x="7559" y="13207"/>
                  </a:lnTo>
                  <a:lnTo>
                    <a:pt x="6591" y="11683"/>
                  </a:lnTo>
                  <a:close/>
                </a:path>
                <a:path w="48894" h="26670">
                  <a:moveTo>
                    <a:pt x="26867" y="11429"/>
                  </a:moveTo>
                  <a:lnTo>
                    <a:pt x="24285" y="11429"/>
                  </a:lnTo>
                  <a:lnTo>
                    <a:pt x="25402" y="11937"/>
                  </a:lnTo>
                  <a:lnTo>
                    <a:pt x="26418" y="12953"/>
                  </a:lnTo>
                  <a:lnTo>
                    <a:pt x="26539" y="13207"/>
                  </a:lnTo>
                  <a:lnTo>
                    <a:pt x="26552" y="14350"/>
                  </a:lnTo>
                  <a:lnTo>
                    <a:pt x="25771" y="15112"/>
                  </a:lnTo>
                  <a:lnTo>
                    <a:pt x="28775" y="15112"/>
                  </a:lnTo>
                  <a:lnTo>
                    <a:pt x="28145" y="14477"/>
                  </a:lnTo>
                  <a:lnTo>
                    <a:pt x="28196" y="13842"/>
                  </a:lnTo>
                  <a:lnTo>
                    <a:pt x="31591" y="12445"/>
                  </a:lnTo>
                  <a:lnTo>
                    <a:pt x="27828" y="12445"/>
                  </a:lnTo>
                  <a:lnTo>
                    <a:pt x="27688" y="12191"/>
                  </a:lnTo>
                  <a:lnTo>
                    <a:pt x="27523" y="12064"/>
                  </a:lnTo>
                  <a:lnTo>
                    <a:pt x="26867" y="11429"/>
                  </a:lnTo>
                  <a:close/>
                </a:path>
                <a:path w="48894" h="26670">
                  <a:moveTo>
                    <a:pt x="43817" y="13715"/>
                  </a:moveTo>
                  <a:lnTo>
                    <a:pt x="42001" y="13715"/>
                  </a:lnTo>
                  <a:lnTo>
                    <a:pt x="39791" y="14477"/>
                  </a:lnTo>
                  <a:lnTo>
                    <a:pt x="45578" y="14477"/>
                  </a:lnTo>
                  <a:lnTo>
                    <a:pt x="45329" y="14350"/>
                  </a:lnTo>
                  <a:lnTo>
                    <a:pt x="43817" y="13715"/>
                  </a:lnTo>
                  <a:close/>
                </a:path>
                <a:path w="48894" h="26670">
                  <a:moveTo>
                    <a:pt x="32365" y="1904"/>
                  </a:moveTo>
                  <a:lnTo>
                    <a:pt x="28615" y="1904"/>
                  </a:lnTo>
                  <a:lnTo>
                    <a:pt x="30851" y="2412"/>
                  </a:lnTo>
                  <a:lnTo>
                    <a:pt x="33099" y="4190"/>
                  </a:lnTo>
                  <a:lnTo>
                    <a:pt x="34076" y="5587"/>
                  </a:lnTo>
                  <a:lnTo>
                    <a:pt x="34441" y="7238"/>
                  </a:lnTo>
                  <a:lnTo>
                    <a:pt x="34546" y="8127"/>
                  </a:lnTo>
                  <a:lnTo>
                    <a:pt x="34038" y="9143"/>
                  </a:lnTo>
                  <a:lnTo>
                    <a:pt x="32489" y="10286"/>
                  </a:lnTo>
                  <a:lnTo>
                    <a:pt x="31232" y="11175"/>
                  </a:lnTo>
                  <a:lnTo>
                    <a:pt x="29657" y="11810"/>
                  </a:lnTo>
                  <a:lnTo>
                    <a:pt x="27828" y="12445"/>
                  </a:lnTo>
                  <a:lnTo>
                    <a:pt x="31591" y="12445"/>
                  </a:lnTo>
                  <a:lnTo>
                    <a:pt x="36528" y="10413"/>
                  </a:lnTo>
                  <a:lnTo>
                    <a:pt x="39302" y="10413"/>
                  </a:lnTo>
                  <a:lnTo>
                    <a:pt x="38877" y="9778"/>
                  </a:lnTo>
                  <a:lnTo>
                    <a:pt x="35054" y="9778"/>
                  </a:lnTo>
                  <a:lnTo>
                    <a:pt x="35524" y="9143"/>
                  </a:lnTo>
                  <a:lnTo>
                    <a:pt x="36928" y="6984"/>
                  </a:lnTo>
                  <a:lnTo>
                    <a:pt x="36931" y="6730"/>
                  </a:lnTo>
                  <a:lnTo>
                    <a:pt x="34965" y="3555"/>
                  </a:lnTo>
                  <a:lnTo>
                    <a:pt x="32365" y="1904"/>
                  </a:lnTo>
                  <a:close/>
                </a:path>
                <a:path w="48894" h="26670">
                  <a:moveTo>
                    <a:pt x="23241" y="2031"/>
                  </a:moveTo>
                  <a:lnTo>
                    <a:pt x="20868" y="2031"/>
                  </a:lnTo>
                  <a:lnTo>
                    <a:pt x="21808" y="2666"/>
                  </a:lnTo>
                  <a:lnTo>
                    <a:pt x="22925" y="5841"/>
                  </a:lnTo>
                  <a:lnTo>
                    <a:pt x="23029" y="6730"/>
                  </a:lnTo>
                  <a:lnTo>
                    <a:pt x="23154" y="10794"/>
                  </a:lnTo>
                  <a:lnTo>
                    <a:pt x="22659" y="10921"/>
                  </a:lnTo>
                  <a:lnTo>
                    <a:pt x="22431" y="11048"/>
                  </a:lnTo>
                  <a:lnTo>
                    <a:pt x="22113" y="11175"/>
                  </a:lnTo>
                  <a:lnTo>
                    <a:pt x="21554" y="11683"/>
                  </a:lnTo>
                  <a:lnTo>
                    <a:pt x="16411" y="12191"/>
                  </a:lnTo>
                  <a:lnTo>
                    <a:pt x="22625" y="12191"/>
                  </a:lnTo>
                  <a:lnTo>
                    <a:pt x="22685" y="12064"/>
                  </a:lnTo>
                  <a:lnTo>
                    <a:pt x="23002" y="11683"/>
                  </a:lnTo>
                  <a:lnTo>
                    <a:pt x="24285" y="11429"/>
                  </a:lnTo>
                  <a:lnTo>
                    <a:pt x="26867" y="11429"/>
                  </a:lnTo>
                  <a:lnTo>
                    <a:pt x="26736" y="11302"/>
                  </a:lnTo>
                  <a:lnTo>
                    <a:pt x="25910" y="10921"/>
                  </a:lnTo>
                  <a:lnTo>
                    <a:pt x="25009" y="10667"/>
                  </a:lnTo>
                  <a:lnTo>
                    <a:pt x="25131" y="9778"/>
                  </a:lnTo>
                  <a:lnTo>
                    <a:pt x="25025" y="8635"/>
                  </a:lnTo>
                  <a:lnTo>
                    <a:pt x="24794" y="6730"/>
                  </a:lnTo>
                  <a:lnTo>
                    <a:pt x="24912" y="4952"/>
                  </a:lnTo>
                  <a:lnTo>
                    <a:pt x="25174" y="3428"/>
                  </a:lnTo>
                  <a:lnTo>
                    <a:pt x="25580" y="3174"/>
                  </a:lnTo>
                  <a:lnTo>
                    <a:pt x="23828" y="3174"/>
                  </a:lnTo>
                  <a:lnTo>
                    <a:pt x="23370" y="2158"/>
                  </a:lnTo>
                  <a:lnTo>
                    <a:pt x="23241" y="2031"/>
                  </a:lnTo>
                  <a:close/>
                </a:path>
                <a:path w="48894" h="26670">
                  <a:moveTo>
                    <a:pt x="36756" y="9143"/>
                  </a:moveTo>
                  <a:lnTo>
                    <a:pt x="35867" y="9397"/>
                  </a:lnTo>
                  <a:lnTo>
                    <a:pt x="35054" y="9778"/>
                  </a:lnTo>
                  <a:lnTo>
                    <a:pt x="38877" y="9778"/>
                  </a:lnTo>
                  <a:lnTo>
                    <a:pt x="38293" y="9397"/>
                  </a:lnTo>
                  <a:lnTo>
                    <a:pt x="36756" y="9143"/>
                  </a:lnTo>
                  <a:close/>
                </a:path>
                <a:path w="48894" h="26670">
                  <a:moveTo>
                    <a:pt x="14050" y="4825"/>
                  </a:moveTo>
                  <a:lnTo>
                    <a:pt x="12347" y="4825"/>
                  </a:lnTo>
                  <a:lnTo>
                    <a:pt x="11420" y="5841"/>
                  </a:lnTo>
                  <a:lnTo>
                    <a:pt x="10505" y="7238"/>
                  </a:lnTo>
                  <a:lnTo>
                    <a:pt x="10454" y="8635"/>
                  </a:lnTo>
                  <a:lnTo>
                    <a:pt x="12006" y="8635"/>
                  </a:lnTo>
                  <a:lnTo>
                    <a:pt x="11881" y="7873"/>
                  </a:lnTo>
                  <a:lnTo>
                    <a:pt x="11926" y="7492"/>
                  </a:lnTo>
                  <a:lnTo>
                    <a:pt x="13401" y="5333"/>
                  </a:lnTo>
                  <a:lnTo>
                    <a:pt x="14050" y="4825"/>
                  </a:lnTo>
                  <a:close/>
                </a:path>
                <a:path w="48894" h="26670">
                  <a:moveTo>
                    <a:pt x="19268" y="126"/>
                  </a:moveTo>
                  <a:lnTo>
                    <a:pt x="15712" y="2031"/>
                  </a:lnTo>
                  <a:lnTo>
                    <a:pt x="13756" y="3555"/>
                  </a:lnTo>
                  <a:lnTo>
                    <a:pt x="13528" y="3682"/>
                  </a:lnTo>
                  <a:lnTo>
                    <a:pt x="15510" y="3682"/>
                  </a:lnTo>
                  <a:lnTo>
                    <a:pt x="16322" y="3047"/>
                  </a:lnTo>
                  <a:lnTo>
                    <a:pt x="17630" y="2412"/>
                  </a:lnTo>
                  <a:lnTo>
                    <a:pt x="20868" y="2031"/>
                  </a:lnTo>
                  <a:lnTo>
                    <a:pt x="23241" y="2031"/>
                  </a:lnTo>
                  <a:lnTo>
                    <a:pt x="22723" y="1523"/>
                  </a:lnTo>
                  <a:lnTo>
                    <a:pt x="19268" y="126"/>
                  </a:lnTo>
                  <a:close/>
                </a:path>
                <a:path w="48894" h="26670">
                  <a:moveTo>
                    <a:pt x="27155" y="0"/>
                  </a:moveTo>
                  <a:lnTo>
                    <a:pt x="24475" y="2158"/>
                  </a:lnTo>
                  <a:lnTo>
                    <a:pt x="24094" y="2666"/>
                  </a:lnTo>
                  <a:lnTo>
                    <a:pt x="23828" y="3174"/>
                  </a:lnTo>
                  <a:lnTo>
                    <a:pt x="25580" y="3174"/>
                  </a:lnTo>
                  <a:lnTo>
                    <a:pt x="26190" y="2793"/>
                  </a:lnTo>
                  <a:lnTo>
                    <a:pt x="28615" y="1904"/>
                  </a:lnTo>
                  <a:lnTo>
                    <a:pt x="32365" y="1904"/>
                  </a:lnTo>
                  <a:lnTo>
                    <a:pt x="30965" y="1015"/>
                  </a:lnTo>
                  <a:lnTo>
                    <a:pt x="27155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3" name="object 2813" descr=""/>
            <p:cNvSpPr/>
            <p:nvPr/>
          </p:nvSpPr>
          <p:spPr>
            <a:xfrm>
              <a:off x="2707081" y="5469279"/>
              <a:ext cx="21590" cy="34290"/>
            </a:xfrm>
            <a:custGeom>
              <a:avLst/>
              <a:gdLst/>
              <a:ahLst/>
              <a:cxnLst/>
              <a:rect l="l" t="t" r="r" b="b"/>
              <a:pathLst>
                <a:path w="21589" h="34289">
                  <a:moveTo>
                    <a:pt x="7899" y="30238"/>
                  </a:moveTo>
                  <a:lnTo>
                    <a:pt x="6286" y="29476"/>
                  </a:lnTo>
                  <a:lnTo>
                    <a:pt x="4635" y="28689"/>
                  </a:lnTo>
                  <a:lnTo>
                    <a:pt x="3467" y="30187"/>
                  </a:lnTo>
                  <a:lnTo>
                    <a:pt x="2984" y="31597"/>
                  </a:lnTo>
                  <a:lnTo>
                    <a:pt x="2298" y="31102"/>
                  </a:lnTo>
                  <a:lnTo>
                    <a:pt x="1511" y="30822"/>
                  </a:lnTo>
                  <a:lnTo>
                    <a:pt x="215" y="31521"/>
                  </a:lnTo>
                  <a:lnTo>
                    <a:pt x="0" y="32080"/>
                  </a:lnTo>
                  <a:lnTo>
                    <a:pt x="419" y="33274"/>
                  </a:lnTo>
                  <a:lnTo>
                    <a:pt x="1955" y="33985"/>
                  </a:lnTo>
                  <a:lnTo>
                    <a:pt x="2908" y="33705"/>
                  </a:lnTo>
                  <a:lnTo>
                    <a:pt x="2616" y="33553"/>
                  </a:lnTo>
                  <a:lnTo>
                    <a:pt x="2070" y="33299"/>
                  </a:lnTo>
                  <a:lnTo>
                    <a:pt x="825" y="32639"/>
                  </a:lnTo>
                  <a:lnTo>
                    <a:pt x="1460" y="31356"/>
                  </a:lnTo>
                  <a:lnTo>
                    <a:pt x="1955" y="31851"/>
                  </a:lnTo>
                  <a:lnTo>
                    <a:pt x="2628" y="32385"/>
                  </a:lnTo>
                  <a:lnTo>
                    <a:pt x="2984" y="32702"/>
                  </a:lnTo>
                  <a:lnTo>
                    <a:pt x="3530" y="33235"/>
                  </a:lnTo>
                  <a:lnTo>
                    <a:pt x="4483" y="32918"/>
                  </a:lnTo>
                  <a:lnTo>
                    <a:pt x="4000" y="32448"/>
                  </a:lnTo>
                  <a:lnTo>
                    <a:pt x="3810" y="32283"/>
                  </a:lnTo>
                  <a:lnTo>
                    <a:pt x="3873" y="32156"/>
                  </a:lnTo>
                  <a:lnTo>
                    <a:pt x="4152" y="30899"/>
                  </a:lnTo>
                  <a:lnTo>
                    <a:pt x="4559" y="30429"/>
                  </a:lnTo>
                  <a:lnTo>
                    <a:pt x="4889" y="30022"/>
                  </a:lnTo>
                  <a:lnTo>
                    <a:pt x="5600" y="29794"/>
                  </a:lnTo>
                  <a:lnTo>
                    <a:pt x="6057" y="30543"/>
                  </a:lnTo>
                  <a:lnTo>
                    <a:pt x="6134" y="31280"/>
                  </a:lnTo>
                  <a:lnTo>
                    <a:pt x="5295" y="31140"/>
                  </a:lnTo>
                  <a:lnTo>
                    <a:pt x="4610" y="31750"/>
                  </a:lnTo>
                  <a:lnTo>
                    <a:pt x="6807" y="32105"/>
                  </a:lnTo>
                  <a:lnTo>
                    <a:pt x="7899" y="30238"/>
                  </a:lnTo>
                  <a:close/>
                </a:path>
                <a:path w="21589" h="34289">
                  <a:moveTo>
                    <a:pt x="9004" y="3835"/>
                  </a:moveTo>
                  <a:lnTo>
                    <a:pt x="8572" y="3060"/>
                  </a:lnTo>
                  <a:lnTo>
                    <a:pt x="8305" y="2590"/>
                  </a:lnTo>
                  <a:lnTo>
                    <a:pt x="7848" y="2413"/>
                  </a:lnTo>
                  <a:lnTo>
                    <a:pt x="6870" y="2438"/>
                  </a:lnTo>
                  <a:lnTo>
                    <a:pt x="6527" y="2552"/>
                  </a:lnTo>
                  <a:lnTo>
                    <a:pt x="6248" y="2743"/>
                  </a:lnTo>
                  <a:lnTo>
                    <a:pt x="5791" y="1435"/>
                  </a:lnTo>
                  <a:lnTo>
                    <a:pt x="4686" y="0"/>
                  </a:lnTo>
                  <a:lnTo>
                    <a:pt x="2641" y="812"/>
                  </a:lnTo>
                  <a:lnTo>
                    <a:pt x="2298" y="1384"/>
                  </a:lnTo>
                  <a:lnTo>
                    <a:pt x="2400" y="2006"/>
                  </a:lnTo>
                  <a:lnTo>
                    <a:pt x="2514" y="2806"/>
                  </a:lnTo>
                  <a:lnTo>
                    <a:pt x="3276" y="3289"/>
                  </a:lnTo>
                  <a:lnTo>
                    <a:pt x="3911" y="3670"/>
                  </a:lnTo>
                  <a:lnTo>
                    <a:pt x="4229" y="3848"/>
                  </a:lnTo>
                  <a:lnTo>
                    <a:pt x="5207" y="3479"/>
                  </a:lnTo>
                  <a:lnTo>
                    <a:pt x="4038" y="2794"/>
                  </a:lnTo>
                  <a:lnTo>
                    <a:pt x="3505" y="2159"/>
                  </a:lnTo>
                  <a:lnTo>
                    <a:pt x="3162" y="1244"/>
                  </a:lnTo>
                  <a:lnTo>
                    <a:pt x="4673" y="1117"/>
                  </a:lnTo>
                  <a:lnTo>
                    <a:pt x="5473" y="3733"/>
                  </a:lnTo>
                  <a:lnTo>
                    <a:pt x="5422" y="4254"/>
                  </a:lnTo>
                  <a:lnTo>
                    <a:pt x="5410" y="4813"/>
                  </a:lnTo>
                  <a:lnTo>
                    <a:pt x="5511" y="5613"/>
                  </a:lnTo>
                  <a:lnTo>
                    <a:pt x="6565" y="5461"/>
                  </a:lnTo>
                  <a:lnTo>
                    <a:pt x="6489" y="4787"/>
                  </a:lnTo>
                  <a:lnTo>
                    <a:pt x="6426" y="4381"/>
                  </a:lnTo>
                  <a:lnTo>
                    <a:pt x="6527" y="3568"/>
                  </a:lnTo>
                  <a:lnTo>
                    <a:pt x="6883" y="2590"/>
                  </a:lnTo>
                  <a:lnTo>
                    <a:pt x="8064" y="3797"/>
                  </a:lnTo>
                  <a:lnTo>
                    <a:pt x="7099" y="5664"/>
                  </a:lnTo>
                  <a:lnTo>
                    <a:pt x="8102" y="5664"/>
                  </a:lnTo>
                  <a:lnTo>
                    <a:pt x="9004" y="3835"/>
                  </a:lnTo>
                  <a:close/>
                </a:path>
                <a:path w="21589" h="34289">
                  <a:moveTo>
                    <a:pt x="21170" y="14897"/>
                  </a:moveTo>
                  <a:lnTo>
                    <a:pt x="20523" y="13703"/>
                  </a:lnTo>
                  <a:lnTo>
                    <a:pt x="19545" y="13677"/>
                  </a:lnTo>
                  <a:lnTo>
                    <a:pt x="19253" y="13665"/>
                  </a:lnTo>
                  <a:lnTo>
                    <a:pt x="19011" y="13728"/>
                  </a:lnTo>
                  <a:lnTo>
                    <a:pt x="18770" y="13804"/>
                  </a:lnTo>
                  <a:lnTo>
                    <a:pt x="18707" y="13525"/>
                  </a:lnTo>
                  <a:lnTo>
                    <a:pt x="18567" y="13284"/>
                  </a:lnTo>
                  <a:lnTo>
                    <a:pt x="18376" y="13093"/>
                  </a:lnTo>
                  <a:lnTo>
                    <a:pt x="18046" y="12357"/>
                  </a:lnTo>
                  <a:lnTo>
                    <a:pt x="17983" y="11087"/>
                  </a:lnTo>
                  <a:lnTo>
                    <a:pt x="18935" y="11645"/>
                  </a:lnTo>
                  <a:lnTo>
                    <a:pt x="19342" y="11874"/>
                  </a:lnTo>
                  <a:lnTo>
                    <a:pt x="19380" y="12496"/>
                  </a:lnTo>
                  <a:lnTo>
                    <a:pt x="19240" y="13423"/>
                  </a:lnTo>
                  <a:lnTo>
                    <a:pt x="20307" y="13385"/>
                  </a:lnTo>
                  <a:lnTo>
                    <a:pt x="20548" y="11645"/>
                  </a:lnTo>
                  <a:lnTo>
                    <a:pt x="19646" y="10528"/>
                  </a:lnTo>
                  <a:lnTo>
                    <a:pt x="17386" y="10972"/>
                  </a:lnTo>
                  <a:lnTo>
                    <a:pt x="16802" y="11976"/>
                  </a:lnTo>
                  <a:lnTo>
                    <a:pt x="17233" y="12712"/>
                  </a:lnTo>
                  <a:lnTo>
                    <a:pt x="17106" y="12700"/>
                  </a:lnTo>
                  <a:lnTo>
                    <a:pt x="16065" y="12839"/>
                  </a:lnTo>
                  <a:lnTo>
                    <a:pt x="15633" y="13423"/>
                  </a:lnTo>
                  <a:lnTo>
                    <a:pt x="16776" y="14681"/>
                  </a:lnTo>
                  <a:lnTo>
                    <a:pt x="17526" y="14490"/>
                  </a:lnTo>
                  <a:lnTo>
                    <a:pt x="17183" y="14312"/>
                  </a:lnTo>
                  <a:lnTo>
                    <a:pt x="16586" y="13982"/>
                  </a:lnTo>
                  <a:lnTo>
                    <a:pt x="16865" y="12776"/>
                  </a:lnTo>
                  <a:lnTo>
                    <a:pt x="17805" y="13741"/>
                  </a:lnTo>
                  <a:lnTo>
                    <a:pt x="17843" y="14198"/>
                  </a:lnTo>
                  <a:lnTo>
                    <a:pt x="17754" y="14617"/>
                  </a:lnTo>
                  <a:lnTo>
                    <a:pt x="17500" y="14998"/>
                  </a:lnTo>
                  <a:lnTo>
                    <a:pt x="17310" y="15443"/>
                  </a:lnTo>
                  <a:lnTo>
                    <a:pt x="17221" y="15963"/>
                  </a:lnTo>
                  <a:lnTo>
                    <a:pt x="17183" y="16141"/>
                  </a:lnTo>
                  <a:lnTo>
                    <a:pt x="18211" y="16116"/>
                  </a:lnTo>
                  <a:lnTo>
                    <a:pt x="19583" y="13957"/>
                  </a:lnTo>
                  <a:lnTo>
                    <a:pt x="19837" y="15011"/>
                  </a:lnTo>
                  <a:lnTo>
                    <a:pt x="18846" y="15468"/>
                  </a:lnTo>
                  <a:lnTo>
                    <a:pt x="19888" y="15494"/>
                  </a:lnTo>
                  <a:lnTo>
                    <a:pt x="21170" y="1489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4" name="object 2814" descr=""/>
            <p:cNvSpPr/>
            <p:nvPr/>
          </p:nvSpPr>
          <p:spPr>
            <a:xfrm>
              <a:off x="2693111" y="5480175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5842" y="10375"/>
                  </a:moveTo>
                  <a:lnTo>
                    <a:pt x="5308" y="9321"/>
                  </a:lnTo>
                  <a:lnTo>
                    <a:pt x="3949" y="9613"/>
                  </a:lnTo>
                  <a:lnTo>
                    <a:pt x="3721" y="9664"/>
                  </a:lnTo>
                  <a:lnTo>
                    <a:pt x="3530" y="9740"/>
                  </a:lnTo>
                  <a:lnTo>
                    <a:pt x="3365" y="9829"/>
                  </a:lnTo>
                  <a:lnTo>
                    <a:pt x="3454" y="8890"/>
                  </a:lnTo>
                  <a:lnTo>
                    <a:pt x="2400" y="8318"/>
                  </a:lnTo>
                  <a:lnTo>
                    <a:pt x="1511" y="8559"/>
                  </a:lnTo>
                  <a:lnTo>
                    <a:pt x="558" y="8801"/>
                  </a:lnTo>
                  <a:lnTo>
                    <a:pt x="0" y="10033"/>
                  </a:lnTo>
                  <a:lnTo>
                    <a:pt x="889" y="10718"/>
                  </a:lnTo>
                  <a:lnTo>
                    <a:pt x="1155" y="10934"/>
                  </a:lnTo>
                  <a:lnTo>
                    <a:pt x="1638" y="10744"/>
                  </a:lnTo>
                  <a:lnTo>
                    <a:pt x="1130" y="10350"/>
                  </a:lnTo>
                  <a:lnTo>
                    <a:pt x="1308" y="9664"/>
                  </a:lnTo>
                  <a:lnTo>
                    <a:pt x="1752" y="9067"/>
                  </a:lnTo>
                  <a:lnTo>
                    <a:pt x="2362" y="9017"/>
                  </a:lnTo>
                  <a:lnTo>
                    <a:pt x="2794" y="10541"/>
                  </a:lnTo>
                  <a:lnTo>
                    <a:pt x="2603" y="12357"/>
                  </a:lnTo>
                  <a:lnTo>
                    <a:pt x="2768" y="12865"/>
                  </a:lnTo>
                  <a:lnTo>
                    <a:pt x="2870" y="13220"/>
                  </a:lnTo>
                  <a:lnTo>
                    <a:pt x="3924" y="12992"/>
                  </a:lnTo>
                  <a:lnTo>
                    <a:pt x="3644" y="12128"/>
                  </a:lnTo>
                  <a:lnTo>
                    <a:pt x="3213" y="10883"/>
                  </a:lnTo>
                  <a:lnTo>
                    <a:pt x="4584" y="9639"/>
                  </a:lnTo>
                  <a:lnTo>
                    <a:pt x="4991" y="11010"/>
                  </a:lnTo>
                  <a:lnTo>
                    <a:pt x="4775" y="11887"/>
                  </a:lnTo>
                  <a:lnTo>
                    <a:pt x="5486" y="11899"/>
                  </a:lnTo>
                  <a:lnTo>
                    <a:pt x="5842" y="10375"/>
                  </a:lnTo>
                  <a:close/>
                </a:path>
                <a:path w="22860" h="13335">
                  <a:moveTo>
                    <a:pt x="16979" y="1320"/>
                  </a:moveTo>
                  <a:lnTo>
                    <a:pt x="16344" y="38"/>
                  </a:lnTo>
                  <a:lnTo>
                    <a:pt x="16027" y="38"/>
                  </a:lnTo>
                  <a:lnTo>
                    <a:pt x="16027" y="685"/>
                  </a:lnTo>
                  <a:lnTo>
                    <a:pt x="15773" y="1181"/>
                  </a:lnTo>
                  <a:lnTo>
                    <a:pt x="15659" y="1447"/>
                  </a:lnTo>
                  <a:lnTo>
                    <a:pt x="15417" y="1587"/>
                  </a:lnTo>
                  <a:lnTo>
                    <a:pt x="15265" y="1701"/>
                  </a:lnTo>
                  <a:lnTo>
                    <a:pt x="14808" y="2120"/>
                  </a:lnTo>
                  <a:lnTo>
                    <a:pt x="14744" y="1993"/>
                  </a:lnTo>
                  <a:lnTo>
                    <a:pt x="14376" y="1841"/>
                  </a:lnTo>
                  <a:lnTo>
                    <a:pt x="14173" y="1333"/>
                  </a:lnTo>
                  <a:lnTo>
                    <a:pt x="14643" y="596"/>
                  </a:lnTo>
                  <a:lnTo>
                    <a:pt x="15049" y="635"/>
                  </a:lnTo>
                  <a:lnTo>
                    <a:pt x="15582" y="622"/>
                  </a:lnTo>
                  <a:lnTo>
                    <a:pt x="16027" y="685"/>
                  </a:lnTo>
                  <a:lnTo>
                    <a:pt x="16027" y="38"/>
                  </a:lnTo>
                  <a:lnTo>
                    <a:pt x="15227" y="25"/>
                  </a:lnTo>
                  <a:lnTo>
                    <a:pt x="13855" y="0"/>
                  </a:lnTo>
                  <a:lnTo>
                    <a:pt x="13182" y="1346"/>
                  </a:lnTo>
                  <a:lnTo>
                    <a:pt x="14058" y="2921"/>
                  </a:lnTo>
                  <a:lnTo>
                    <a:pt x="15074" y="2603"/>
                  </a:lnTo>
                  <a:lnTo>
                    <a:pt x="14820" y="2171"/>
                  </a:lnTo>
                  <a:lnTo>
                    <a:pt x="15735" y="2451"/>
                  </a:lnTo>
                  <a:lnTo>
                    <a:pt x="16103" y="2108"/>
                  </a:lnTo>
                  <a:lnTo>
                    <a:pt x="16979" y="1320"/>
                  </a:lnTo>
                  <a:close/>
                </a:path>
                <a:path w="22860" h="13335">
                  <a:moveTo>
                    <a:pt x="22529" y="8178"/>
                  </a:moveTo>
                  <a:lnTo>
                    <a:pt x="20434" y="5994"/>
                  </a:lnTo>
                  <a:lnTo>
                    <a:pt x="18757" y="7404"/>
                  </a:lnTo>
                  <a:lnTo>
                    <a:pt x="18135" y="8280"/>
                  </a:lnTo>
                  <a:lnTo>
                    <a:pt x="18034" y="8445"/>
                  </a:lnTo>
                  <a:lnTo>
                    <a:pt x="18999" y="8470"/>
                  </a:lnTo>
                  <a:lnTo>
                    <a:pt x="19177" y="8216"/>
                  </a:lnTo>
                  <a:lnTo>
                    <a:pt x="19342" y="7975"/>
                  </a:lnTo>
                  <a:lnTo>
                    <a:pt x="19634" y="7442"/>
                  </a:lnTo>
                  <a:lnTo>
                    <a:pt x="19926" y="7340"/>
                  </a:lnTo>
                  <a:lnTo>
                    <a:pt x="20281" y="7099"/>
                  </a:lnTo>
                  <a:lnTo>
                    <a:pt x="20675" y="7264"/>
                  </a:lnTo>
                  <a:lnTo>
                    <a:pt x="20878" y="7289"/>
                  </a:lnTo>
                  <a:lnTo>
                    <a:pt x="21031" y="7518"/>
                  </a:lnTo>
                  <a:lnTo>
                    <a:pt x="21209" y="7823"/>
                  </a:lnTo>
                  <a:lnTo>
                    <a:pt x="20789" y="8140"/>
                  </a:lnTo>
                  <a:lnTo>
                    <a:pt x="20523" y="7975"/>
                  </a:lnTo>
                  <a:lnTo>
                    <a:pt x="19634" y="8318"/>
                  </a:lnTo>
                  <a:lnTo>
                    <a:pt x="19786" y="8407"/>
                  </a:lnTo>
                  <a:lnTo>
                    <a:pt x="20574" y="8902"/>
                  </a:lnTo>
                  <a:lnTo>
                    <a:pt x="22529" y="8178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5" name="object 2815" descr=""/>
            <p:cNvSpPr/>
            <p:nvPr/>
          </p:nvSpPr>
          <p:spPr>
            <a:xfrm>
              <a:off x="2688170" y="547065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533" y="0"/>
                  </a:moveTo>
                  <a:lnTo>
                    <a:pt x="3467" y="1155"/>
                  </a:lnTo>
                  <a:lnTo>
                    <a:pt x="2933" y="2438"/>
                  </a:lnTo>
                  <a:lnTo>
                    <a:pt x="2616" y="2387"/>
                  </a:lnTo>
                  <a:lnTo>
                    <a:pt x="2286" y="2400"/>
                  </a:lnTo>
                  <a:lnTo>
                    <a:pt x="622" y="2870"/>
                  </a:lnTo>
                  <a:lnTo>
                    <a:pt x="0" y="4610"/>
                  </a:lnTo>
                  <a:lnTo>
                    <a:pt x="1663" y="5676"/>
                  </a:lnTo>
                  <a:lnTo>
                    <a:pt x="2628" y="5232"/>
                  </a:lnTo>
                  <a:lnTo>
                    <a:pt x="1409" y="4444"/>
                  </a:lnTo>
                  <a:lnTo>
                    <a:pt x="1460" y="3136"/>
                  </a:lnTo>
                  <a:lnTo>
                    <a:pt x="2590" y="3149"/>
                  </a:lnTo>
                  <a:lnTo>
                    <a:pt x="3733" y="3136"/>
                  </a:lnTo>
                  <a:lnTo>
                    <a:pt x="3873" y="5333"/>
                  </a:lnTo>
                  <a:lnTo>
                    <a:pt x="4940" y="5168"/>
                  </a:lnTo>
                  <a:lnTo>
                    <a:pt x="4826" y="3873"/>
                  </a:lnTo>
                  <a:lnTo>
                    <a:pt x="4419" y="3187"/>
                  </a:lnTo>
                  <a:lnTo>
                    <a:pt x="3822" y="2781"/>
                  </a:lnTo>
                  <a:lnTo>
                    <a:pt x="3962" y="2235"/>
                  </a:lnTo>
                  <a:lnTo>
                    <a:pt x="4165" y="1650"/>
                  </a:lnTo>
                  <a:lnTo>
                    <a:pt x="5054" y="952"/>
                  </a:lnTo>
                  <a:lnTo>
                    <a:pt x="5803" y="990"/>
                  </a:lnTo>
                  <a:lnTo>
                    <a:pt x="5956" y="1739"/>
                  </a:lnTo>
                  <a:lnTo>
                    <a:pt x="5969" y="2349"/>
                  </a:lnTo>
                  <a:lnTo>
                    <a:pt x="5118" y="2539"/>
                  </a:lnTo>
                  <a:lnTo>
                    <a:pt x="5194" y="3098"/>
                  </a:lnTo>
                  <a:lnTo>
                    <a:pt x="7112" y="2654"/>
                  </a:lnTo>
                  <a:lnTo>
                    <a:pt x="7518" y="952"/>
                  </a:lnTo>
                  <a:lnTo>
                    <a:pt x="6083" y="495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6" name="object 2816" descr=""/>
            <p:cNvSpPr/>
            <p:nvPr/>
          </p:nvSpPr>
          <p:spPr>
            <a:xfrm>
              <a:off x="2685224" y="5478359"/>
              <a:ext cx="40640" cy="15875"/>
            </a:xfrm>
            <a:custGeom>
              <a:avLst/>
              <a:gdLst/>
              <a:ahLst/>
              <a:cxnLst/>
              <a:rect l="l" t="t" r="r" b="b"/>
              <a:pathLst>
                <a:path w="40639" h="15875">
                  <a:moveTo>
                    <a:pt x="6235" y="0"/>
                  </a:moveTo>
                  <a:lnTo>
                    <a:pt x="4165" y="0"/>
                  </a:lnTo>
                  <a:lnTo>
                    <a:pt x="2184" y="635"/>
                  </a:lnTo>
                  <a:lnTo>
                    <a:pt x="571" y="1981"/>
                  </a:lnTo>
                  <a:lnTo>
                    <a:pt x="88" y="2159"/>
                  </a:lnTo>
                  <a:lnTo>
                    <a:pt x="0" y="3213"/>
                  </a:lnTo>
                  <a:lnTo>
                    <a:pt x="508" y="3378"/>
                  </a:lnTo>
                  <a:lnTo>
                    <a:pt x="927" y="3606"/>
                  </a:lnTo>
                  <a:lnTo>
                    <a:pt x="1612" y="3721"/>
                  </a:lnTo>
                  <a:lnTo>
                    <a:pt x="2070" y="3860"/>
                  </a:lnTo>
                  <a:lnTo>
                    <a:pt x="3975" y="4445"/>
                  </a:lnTo>
                  <a:lnTo>
                    <a:pt x="3873" y="2844"/>
                  </a:lnTo>
                  <a:lnTo>
                    <a:pt x="4978" y="1231"/>
                  </a:lnTo>
                  <a:lnTo>
                    <a:pt x="6235" y="0"/>
                  </a:lnTo>
                  <a:close/>
                </a:path>
                <a:path w="40639" h="15875">
                  <a:moveTo>
                    <a:pt x="40106" y="12255"/>
                  </a:moveTo>
                  <a:lnTo>
                    <a:pt x="38735" y="10896"/>
                  </a:lnTo>
                  <a:lnTo>
                    <a:pt x="35750" y="10096"/>
                  </a:lnTo>
                  <a:lnTo>
                    <a:pt x="34201" y="10541"/>
                  </a:lnTo>
                  <a:lnTo>
                    <a:pt x="32778" y="11112"/>
                  </a:lnTo>
                  <a:lnTo>
                    <a:pt x="36372" y="14020"/>
                  </a:lnTo>
                  <a:lnTo>
                    <a:pt x="37274" y="14719"/>
                  </a:lnTo>
                  <a:lnTo>
                    <a:pt x="38112" y="15074"/>
                  </a:lnTo>
                  <a:lnTo>
                    <a:pt x="39039" y="15405"/>
                  </a:lnTo>
                  <a:lnTo>
                    <a:pt x="40017" y="15100"/>
                  </a:lnTo>
                  <a:lnTo>
                    <a:pt x="40106" y="12255"/>
                  </a:lnTo>
                  <a:close/>
                </a:path>
              </a:pathLst>
            </a:custGeom>
            <a:solidFill>
              <a:srgbClr val="0094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7" name="object 2817" descr=""/>
            <p:cNvSpPr/>
            <p:nvPr/>
          </p:nvSpPr>
          <p:spPr>
            <a:xfrm>
              <a:off x="2680069" y="548525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06" y="0"/>
                  </a:moveTo>
                  <a:lnTo>
                    <a:pt x="114" y="952"/>
                  </a:lnTo>
                  <a:lnTo>
                    <a:pt x="0" y="1930"/>
                  </a:lnTo>
                  <a:lnTo>
                    <a:pt x="292" y="4140"/>
                  </a:lnTo>
                  <a:lnTo>
                    <a:pt x="1981" y="4762"/>
                  </a:lnTo>
                  <a:lnTo>
                    <a:pt x="4813" y="3416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F41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8" name="object 2818" descr=""/>
            <p:cNvSpPr/>
            <p:nvPr/>
          </p:nvSpPr>
          <p:spPr>
            <a:xfrm>
              <a:off x="2700433" y="54844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975" y="0"/>
                  </a:moveTo>
                  <a:lnTo>
                    <a:pt x="85" y="2336"/>
                  </a:lnTo>
                  <a:lnTo>
                    <a:pt x="0" y="3479"/>
                  </a:lnTo>
                  <a:lnTo>
                    <a:pt x="48" y="3784"/>
                  </a:lnTo>
                  <a:lnTo>
                    <a:pt x="1229" y="4305"/>
                  </a:lnTo>
                  <a:lnTo>
                    <a:pt x="2550" y="4737"/>
                  </a:lnTo>
                  <a:lnTo>
                    <a:pt x="3909" y="4660"/>
                  </a:lnTo>
                  <a:lnTo>
                    <a:pt x="5344" y="3479"/>
                  </a:lnTo>
                  <a:lnTo>
                    <a:pt x="4963" y="2336"/>
                  </a:lnTo>
                  <a:lnTo>
                    <a:pt x="3223" y="635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36E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9" name="object 2819" descr=""/>
            <p:cNvSpPr/>
            <p:nvPr/>
          </p:nvSpPr>
          <p:spPr>
            <a:xfrm>
              <a:off x="2718970" y="549432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784" y="0"/>
                  </a:moveTo>
                  <a:lnTo>
                    <a:pt x="3009" y="380"/>
                  </a:lnTo>
                  <a:lnTo>
                    <a:pt x="2273" y="838"/>
                  </a:lnTo>
                  <a:lnTo>
                    <a:pt x="1104" y="1955"/>
                  </a:lnTo>
                  <a:lnTo>
                    <a:pt x="0" y="2984"/>
                  </a:lnTo>
                  <a:lnTo>
                    <a:pt x="330" y="4914"/>
                  </a:lnTo>
                  <a:lnTo>
                    <a:pt x="2921" y="3073"/>
                  </a:lnTo>
                  <a:lnTo>
                    <a:pt x="3340" y="2628"/>
                  </a:lnTo>
                  <a:lnTo>
                    <a:pt x="3987" y="1955"/>
                  </a:lnTo>
                  <a:lnTo>
                    <a:pt x="4305" y="1092"/>
                  </a:lnTo>
                  <a:lnTo>
                    <a:pt x="4203" y="177"/>
                  </a:lnTo>
                  <a:lnTo>
                    <a:pt x="4064" y="139"/>
                  </a:lnTo>
                  <a:lnTo>
                    <a:pt x="3924" y="63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0" name="object 2820" descr=""/>
            <p:cNvSpPr/>
            <p:nvPr/>
          </p:nvSpPr>
          <p:spPr>
            <a:xfrm>
              <a:off x="2678366" y="5465659"/>
              <a:ext cx="55244" cy="38735"/>
            </a:xfrm>
            <a:custGeom>
              <a:avLst/>
              <a:gdLst/>
              <a:ahLst/>
              <a:cxnLst/>
              <a:rect l="l" t="t" r="r" b="b"/>
              <a:pathLst>
                <a:path w="55244" h="38735">
                  <a:moveTo>
                    <a:pt x="4470" y="30137"/>
                  </a:moveTo>
                  <a:lnTo>
                    <a:pt x="3200" y="29781"/>
                  </a:lnTo>
                  <a:lnTo>
                    <a:pt x="2895" y="29743"/>
                  </a:lnTo>
                  <a:lnTo>
                    <a:pt x="2578" y="29679"/>
                  </a:lnTo>
                  <a:lnTo>
                    <a:pt x="2413" y="29654"/>
                  </a:lnTo>
                  <a:lnTo>
                    <a:pt x="2260" y="29616"/>
                  </a:lnTo>
                  <a:lnTo>
                    <a:pt x="1701" y="29400"/>
                  </a:lnTo>
                  <a:lnTo>
                    <a:pt x="1739" y="29146"/>
                  </a:lnTo>
                  <a:lnTo>
                    <a:pt x="2235" y="28790"/>
                  </a:lnTo>
                  <a:lnTo>
                    <a:pt x="2857" y="29044"/>
                  </a:lnTo>
                  <a:lnTo>
                    <a:pt x="4013" y="28232"/>
                  </a:lnTo>
                  <a:lnTo>
                    <a:pt x="3162" y="27876"/>
                  </a:lnTo>
                  <a:lnTo>
                    <a:pt x="2146" y="27457"/>
                  </a:lnTo>
                  <a:lnTo>
                    <a:pt x="482" y="27711"/>
                  </a:lnTo>
                  <a:lnTo>
                    <a:pt x="0" y="30518"/>
                  </a:lnTo>
                  <a:lnTo>
                    <a:pt x="1955" y="30632"/>
                  </a:lnTo>
                  <a:lnTo>
                    <a:pt x="3632" y="31102"/>
                  </a:lnTo>
                  <a:lnTo>
                    <a:pt x="4470" y="30137"/>
                  </a:lnTo>
                  <a:close/>
                </a:path>
                <a:path w="55244" h="38735">
                  <a:moveTo>
                    <a:pt x="6781" y="11176"/>
                  </a:moveTo>
                  <a:lnTo>
                    <a:pt x="6477" y="10896"/>
                  </a:lnTo>
                  <a:lnTo>
                    <a:pt x="5511" y="9969"/>
                  </a:lnTo>
                  <a:lnTo>
                    <a:pt x="4445" y="9359"/>
                  </a:lnTo>
                  <a:lnTo>
                    <a:pt x="1828" y="10134"/>
                  </a:lnTo>
                  <a:lnTo>
                    <a:pt x="1422" y="11252"/>
                  </a:lnTo>
                  <a:lnTo>
                    <a:pt x="2451" y="12687"/>
                  </a:lnTo>
                  <a:lnTo>
                    <a:pt x="3886" y="12306"/>
                  </a:lnTo>
                  <a:lnTo>
                    <a:pt x="3606" y="11925"/>
                  </a:lnTo>
                  <a:lnTo>
                    <a:pt x="3467" y="11734"/>
                  </a:lnTo>
                  <a:lnTo>
                    <a:pt x="3352" y="11531"/>
                  </a:lnTo>
                  <a:lnTo>
                    <a:pt x="3187" y="10896"/>
                  </a:lnTo>
                  <a:lnTo>
                    <a:pt x="3225" y="10680"/>
                  </a:lnTo>
                  <a:lnTo>
                    <a:pt x="4216" y="10350"/>
                  </a:lnTo>
                  <a:lnTo>
                    <a:pt x="4673" y="10922"/>
                  </a:lnTo>
                  <a:lnTo>
                    <a:pt x="5397" y="11620"/>
                  </a:lnTo>
                  <a:lnTo>
                    <a:pt x="6781" y="11176"/>
                  </a:lnTo>
                  <a:close/>
                </a:path>
                <a:path w="55244" h="38735">
                  <a:moveTo>
                    <a:pt x="9080" y="27978"/>
                  </a:moveTo>
                  <a:lnTo>
                    <a:pt x="8712" y="27419"/>
                  </a:lnTo>
                  <a:lnTo>
                    <a:pt x="8432" y="26987"/>
                  </a:lnTo>
                  <a:lnTo>
                    <a:pt x="6375" y="27368"/>
                  </a:lnTo>
                  <a:lnTo>
                    <a:pt x="6388" y="29400"/>
                  </a:lnTo>
                  <a:lnTo>
                    <a:pt x="6489" y="30086"/>
                  </a:lnTo>
                  <a:lnTo>
                    <a:pt x="6946" y="29540"/>
                  </a:lnTo>
                  <a:lnTo>
                    <a:pt x="7023" y="28079"/>
                  </a:lnTo>
                  <a:lnTo>
                    <a:pt x="7429" y="27419"/>
                  </a:lnTo>
                  <a:lnTo>
                    <a:pt x="8267" y="27978"/>
                  </a:lnTo>
                  <a:lnTo>
                    <a:pt x="8318" y="29540"/>
                  </a:lnTo>
                  <a:lnTo>
                    <a:pt x="9029" y="29502"/>
                  </a:lnTo>
                  <a:lnTo>
                    <a:pt x="9080" y="27978"/>
                  </a:lnTo>
                  <a:close/>
                </a:path>
                <a:path w="55244" h="38735">
                  <a:moveTo>
                    <a:pt x="12014" y="22136"/>
                  </a:moveTo>
                  <a:lnTo>
                    <a:pt x="11976" y="20866"/>
                  </a:lnTo>
                  <a:lnTo>
                    <a:pt x="11950" y="20485"/>
                  </a:lnTo>
                  <a:lnTo>
                    <a:pt x="10325" y="20193"/>
                  </a:lnTo>
                  <a:lnTo>
                    <a:pt x="10325" y="20866"/>
                  </a:lnTo>
                  <a:lnTo>
                    <a:pt x="10198" y="22136"/>
                  </a:lnTo>
                  <a:lnTo>
                    <a:pt x="9563" y="22428"/>
                  </a:lnTo>
                  <a:lnTo>
                    <a:pt x="9423" y="22491"/>
                  </a:lnTo>
                  <a:lnTo>
                    <a:pt x="9359" y="20967"/>
                  </a:lnTo>
                  <a:lnTo>
                    <a:pt x="10325" y="20866"/>
                  </a:lnTo>
                  <a:lnTo>
                    <a:pt x="10325" y="20193"/>
                  </a:lnTo>
                  <a:lnTo>
                    <a:pt x="9156" y="19977"/>
                  </a:lnTo>
                  <a:lnTo>
                    <a:pt x="7658" y="20840"/>
                  </a:lnTo>
                  <a:lnTo>
                    <a:pt x="8089" y="22758"/>
                  </a:lnTo>
                  <a:lnTo>
                    <a:pt x="9334" y="22529"/>
                  </a:lnTo>
                  <a:lnTo>
                    <a:pt x="8953" y="22707"/>
                  </a:lnTo>
                  <a:lnTo>
                    <a:pt x="10223" y="22974"/>
                  </a:lnTo>
                  <a:lnTo>
                    <a:pt x="12014" y="22136"/>
                  </a:lnTo>
                  <a:close/>
                </a:path>
                <a:path w="55244" h="38735">
                  <a:moveTo>
                    <a:pt x="17805" y="34658"/>
                  </a:moveTo>
                  <a:lnTo>
                    <a:pt x="16637" y="33451"/>
                  </a:lnTo>
                  <a:lnTo>
                    <a:pt x="15163" y="32778"/>
                  </a:lnTo>
                  <a:lnTo>
                    <a:pt x="12395" y="33794"/>
                  </a:lnTo>
                  <a:lnTo>
                    <a:pt x="13779" y="35344"/>
                  </a:lnTo>
                  <a:lnTo>
                    <a:pt x="14909" y="36271"/>
                  </a:lnTo>
                  <a:lnTo>
                    <a:pt x="16268" y="35826"/>
                  </a:lnTo>
                  <a:lnTo>
                    <a:pt x="15951" y="35560"/>
                  </a:lnTo>
                  <a:lnTo>
                    <a:pt x="15468" y="35674"/>
                  </a:lnTo>
                  <a:lnTo>
                    <a:pt x="15049" y="35331"/>
                  </a:lnTo>
                  <a:lnTo>
                    <a:pt x="14503" y="35013"/>
                  </a:lnTo>
                  <a:lnTo>
                    <a:pt x="14351" y="34467"/>
                  </a:lnTo>
                  <a:lnTo>
                    <a:pt x="14211" y="34010"/>
                  </a:lnTo>
                  <a:lnTo>
                    <a:pt x="14820" y="33578"/>
                  </a:lnTo>
                  <a:lnTo>
                    <a:pt x="15570" y="33947"/>
                  </a:lnTo>
                  <a:lnTo>
                    <a:pt x="16090" y="34277"/>
                  </a:lnTo>
                  <a:lnTo>
                    <a:pt x="16687" y="34886"/>
                  </a:lnTo>
                  <a:lnTo>
                    <a:pt x="17805" y="34658"/>
                  </a:lnTo>
                  <a:close/>
                </a:path>
                <a:path w="55244" h="38735">
                  <a:moveTo>
                    <a:pt x="24371" y="35229"/>
                  </a:moveTo>
                  <a:lnTo>
                    <a:pt x="23888" y="33629"/>
                  </a:lnTo>
                  <a:lnTo>
                    <a:pt x="22479" y="33451"/>
                  </a:lnTo>
                  <a:lnTo>
                    <a:pt x="21056" y="33274"/>
                  </a:lnTo>
                  <a:lnTo>
                    <a:pt x="20497" y="34709"/>
                  </a:lnTo>
                  <a:lnTo>
                    <a:pt x="20574" y="36017"/>
                  </a:lnTo>
                  <a:lnTo>
                    <a:pt x="19304" y="35725"/>
                  </a:lnTo>
                  <a:lnTo>
                    <a:pt x="18580" y="36309"/>
                  </a:lnTo>
                  <a:lnTo>
                    <a:pt x="17310" y="38023"/>
                  </a:lnTo>
                  <a:lnTo>
                    <a:pt x="18161" y="38023"/>
                  </a:lnTo>
                  <a:lnTo>
                    <a:pt x="18567" y="37706"/>
                  </a:lnTo>
                  <a:lnTo>
                    <a:pt x="18897" y="37465"/>
                  </a:lnTo>
                  <a:lnTo>
                    <a:pt x="19151" y="37172"/>
                  </a:lnTo>
                  <a:lnTo>
                    <a:pt x="19431" y="36880"/>
                  </a:lnTo>
                  <a:lnTo>
                    <a:pt x="20116" y="36220"/>
                  </a:lnTo>
                  <a:lnTo>
                    <a:pt x="20434" y="37439"/>
                  </a:lnTo>
                  <a:lnTo>
                    <a:pt x="19761" y="38328"/>
                  </a:lnTo>
                  <a:lnTo>
                    <a:pt x="20535" y="38341"/>
                  </a:lnTo>
                  <a:lnTo>
                    <a:pt x="21183" y="37490"/>
                  </a:lnTo>
                  <a:lnTo>
                    <a:pt x="21374" y="36944"/>
                  </a:lnTo>
                  <a:lnTo>
                    <a:pt x="21285" y="36512"/>
                  </a:lnTo>
                  <a:lnTo>
                    <a:pt x="21539" y="36398"/>
                  </a:lnTo>
                  <a:lnTo>
                    <a:pt x="21717" y="36195"/>
                  </a:lnTo>
                  <a:lnTo>
                    <a:pt x="21577" y="35610"/>
                  </a:lnTo>
                  <a:lnTo>
                    <a:pt x="21361" y="35026"/>
                  </a:lnTo>
                  <a:lnTo>
                    <a:pt x="21920" y="34137"/>
                  </a:lnTo>
                  <a:lnTo>
                    <a:pt x="23926" y="34366"/>
                  </a:lnTo>
                  <a:lnTo>
                    <a:pt x="21793" y="36169"/>
                  </a:lnTo>
                  <a:lnTo>
                    <a:pt x="22555" y="36512"/>
                  </a:lnTo>
                  <a:lnTo>
                    <a:pt x="24371" y="35229"/>
                  </a:lnTo>
                  <a:close/>
                </a:path>
                <a:path w="55244" h="38735">
                  <a:moveTo>
                    <a:pt x="26784" y="2641"/>
                  </a:moveTo>
                  <a:lnTo>
                    <a:pt x="26377" y="1130"/>
                  </a:lnTo>
                  <a:lnTo>
                    <a:pt x="26238" y="584"/>
                  </a:lnTo>
                  <a:lnTo>
                    <a:pt x="25247" y="317"/>
                  </a:lnTo>
                  <a:lnTo>
                    <a:pt x="25247" y="2743"/>
                  </a:lnTo>
                  <a:lnTo>
                    <a:pt x="24536" y="2730"/>
                  </a:lnTo>
                  <a:lnTo>
                    <a:pt x="24396" y="2755"/>
                  </a:lnTo>
                  <a:lnTo>
                    <a:pt x="24066" y="2540"/>
                  </a:lnTo>
                  <a:lnTo>
                    <a:pt x="23964" y="2298"/>
                  </a:lnTo>
                  <a:lnTo>
                    <a:pt x="23926" y="1955"/>
                  </a:lnTo>
                  <a:lnTo>
                    <a:pt x="24638" y="1130"/>
                  </a:lnTo>
                  <a:lnTo>
                    <a:pt x="25044" y="1955"/>
                  </a:lnTo>
                  <a:lnTo>
                    <a:pt x="25247" y="2743"/>
                  </a:lnTo>
                  <a:lnTo>
                    <a:pt x="25247" y="317"/>
                  </a:lnTo>
                  <a:lnTo>
                    <a:pt x="24549" y="114"/>
                  </a:lnTo>
                  <a:lnTo>
                    <a:pt x="22326" y="1587"/>
                  </a:lnTo>
                  <a:lnTo>
                    <a:pt x="22428" y="2755"/>
                  </a:lnTo>
                  <a:lnTo>
                    <a:pt x="23101" y="3340"/>
                  </a:lnTo>
                  <a:lnTo>
                    <a:pt x="22631" y="3860"/>
                  </a:lnTo>
                  <a:lnTo>
                    <a:pt x="22415" y="4648"/>
                  </a:lnTo>
                  <a:lnTo>
                    <a:pt x="22352" y="6197"/>
                  </a:lnTo>
                  <a:lnTo>
                    <a:pt x="23355" y="6273"/>
                  </a:lnTo>
                  <a:lnTo>
                    <a:pt x="23520" y="3479"/>
                  </a:lnTo>
                  <a:lnTo>
                    <a:pt x="25412" y="4178"/>
                  </a:lnTo>
                  <a:lnTo>
                    <a:pt x="24739" y="5143"/>
                  </a:lnTo>
                  <a:lnTo>
                    <a:pt x="24345" y="6248"/>
                  </a:lnTo>
                  <a:lnTo>
                    <a:pt x="25577" y="6223"/>
                  </a:lnTo>
                  <a:lnTo>
                    <a:pt x="26136" y="4648"/>
                  </a:lnTo>
                  <a:lnTo>
                    <a:pt x="26174" y="3479"/>
                  </a:lnTo>
                  <a:lnTo>
                    <a:pt x="26149" y="2921"/>
                  </a:lnTo>
                  <a:lnTo>
                    <a:pt x="26149" y="2755"/>
                  </a:lnTo>
                  <a:lnTo>
                    <a:pt x="26784" y="2641"/>
                  </a:lnTo>
                  <a:close/>
                </a:path>
                <a:path w="55244" h="38735">
                  <a:moveTo>
                    <a:pt x="34023" y="2260"/>
                  </a:moveTo>
                  <a:lnTo>
                    <a:pt x="33667" y="698"/>
                  </a:lnTo>
                  <a:lnTo>
                    <a:pt x="30848" y="0"/>
                  </a:lnTo>
                  <a:lnTo>
                    <a:pt x="29464" y="977"/>
                  </a:lnTo>
                  <a:lnTo>
                    <a:pt x="29578" y="3086"/>
                  </a:lnTo>
                  <a:lnTo>
                    <a:pt x="30314" y="2832"/>
                  </a:lnTo>
                  <a:lnTo>
                    <a:pt x="30391" y="2095"/>
                  </a:lnTo>
                  <a:lnTo>
                    <a:pt x="30467" y="1358"/>
                  </a:lnTo>
                  <a:lnTo>
                    <a:pt x="31470" y="850"/>
                  </a:lnTo>
                  <a:lnTo>
                    <a:pt x="32004" y="1231"/>
                  </a:lnTo>
                  <a:lnTo>
                    <a:pt x="32423" y="1549"/>
                  </a:lnTo>
                  <a:lnTo>
                    <a:pt x="32880" y="2362"/>
                  </a:lnTo>
                  <a:lnTo>
                    <a:pt x="31927" y="3416"/>
                  </a:lnTo>
                  <a:lnTo>
                    <a:pt x="32626" y="3810"/>
                  </a:lnTo>
                  <a:lnTo>
                    <a:pt x="33070" y="3327"/>
                  </a:lnTo>
                  <a:lnTo>
                    <a:pt x="34023" y="2260"/>
                  </a:lnTo>
                  <a:close/>
                </a:path>
                <a:path w="55244" h="38735">
                  <a:moveTo>
                    <a:pt x="40525" y="27368"/>
                  </a:moveTo>
                  <a:lnTo>
                    <a:pt x="39230" y="26682"/>
                  </a:lnTo>
                  <a:lnTo>
                    <a:pt x="36982" y="26911"/>
                  </a:lnTo>
                  <a:lnTo>
                    <a:pt x="35839" y="27736"/>
                  </a:lnTo>
                  <a:lnTo>
                    <a:pt x="36626" y="29425"/>
                  </a:lnTo>
                  <a:lnTo>
                    <a:pt x="38036" y="28994"/>
                  </a:lnTo>
                  <a:lnTo>
                    <a:pt x="37960" y="28829"/>
                  </a:lnTo>
                  <a:lnTo>
                    <a:pt x="37858" y="28613"/>
                  </a:lnTo>
                  <a:lnTo>
                    <a:pt x="37769" y="28397"/>
                  </a:lnTo>
                  <a:lnTo>
                    <a:pt x="37769" y="27990"/>
                  </a:lnTo>
                  <a:lnTo>
                    <a:pt x="37833" y="27343"/>
                  </a:lnTo>
                  <a:lnTo>
                    <a:pt x="38061" y="27343"/>
                  </a:lnTo>
                  <a:lnTo>
                    <a:pt x="38658" y="27317"/>
                  </a:lnTo>
                  <a:lnTo>
                    <a:pt x="38442" y="28460"/>
                  </a:lnTo>
                  <a:lnTo>
                    <a:pt x="38214" y="28803"/>
                  </a:lnTo>
                  <a:lnTo>
                    <a:pt x="39547" y="28879"/>
                  </a:lnTo>
                  <a:lnTo>
                    <a:pt x="39763" y="28536"/>
                  </a:lnTo>
                  <a:lnTo>
                    <a:pt x="40525" y="27368"/>
                  </a:lnTo>
                  <a:close/>
                </a:path>
                <a:path w="55244" h="38735">
                  <a:moveTo>
                    <a:pt x="44831" y="11226"/>
                  </a:moveTo>
                  <a:lnTo>
                    <a:pt x="43573" y="10629"/>
                  </a:lnTo>
                  <a:lnTo>
                    <a:pt x="43446" y="10566"/>
                  </a:lnTo>
                  <a:lnTo>
                    <a:pt x="43307" y="10541"/>
                  </a:lnTo>
                  <a:lnTo>
                    <a:pt x="43180" y="10502"/>
                  </a:lnTo>
                  <a:lnTo>
                    <a:pt x="43764" y="9715"/>
                  </a:lnTo>
                  <a:lnTo>
                    <a:pt x="43688" y="8572"/>
                  </a:lnTo>
                  <a:lnTo>
                    <a:pt x="41211" y="7632"/>
                  </a:lnTo>
                  <a:lnTo>
                    <a:pt x="39674" y="8763"/>
                  </a:lnTo>
                  <a:lnTo>
                    <a:pt x="40119" y="10198"/>
                  </a:lnTo>
                  <a:lnTo>
                    <a:pt x="40259" y="10680"/>
                  </a:lnTo>
                  <a:lnTo>
                    <a:pt x="41313" y="10490"/>
                  </a:lnTo>
                  <a:lnTo>
                    <a:pt x="41021" y="9512"/>
                  </a:lnTo>
                  <a:lnTo>
                    <a:pt x="41224" y="8305"/>
                  </a:lnTo>
                  <a:lnTo>
                    <a:pt x="42684" y="9283"/>
                  </a:lnTo>
                  <a:lnTo>
                    <a:pt x="42608" y="10096"/>
                  </a:lnTo>
                  <a:lnTo>
                    <a:pt x="41732" y="10718"/>
                  </a:lnTo>
                  <a:lnTo>
                    <a:pt x="41262" y="10998"/>
                  </a:lnTo>
                  <a:lnTo>
                    <a:pt x="40881" y="11455"/>
                  </a:lnTo>
                  <a:lnTo>
                    <a:pt x="40640" y="11976"/>
                  </a:lnTo>
                  <a:lnTo>
                    <a:pt x="40386" y="11849"/>
                  </a:lnTo>
                  <a:lnTo>
                    <a:pt x="40093" y="11772"/>
                  </a:lnTo>
                  <a:lnTo>
                    <a:pt x="39370" y="11772"/>
                  </a:lnTo>
                  <a:lnTo>
                    <a:pt x="38836" y="11887"/>
                  </a:lnTo>
                  <a:lnTo>
                    <a:pt x="37998" y="12700"/>
                  </a:lnTo>
                  <a:lnTo>
                    <a:pt x="38468" y="13411"/>
                  </a:lnTo>
                  <a:lnTo>
                    <a:pt x="38265" y="14528"/>
                  </a:lnTo>
                  <a:lnTo>
                    <a:pt x="39738" y="14376"/>
                  </a:lnTo>
                  <a:lnTo>
                    <a:pt x="39865" y="13690"/>
                  </a:lnTo>
                  <a:lnTo>
                    <a:pt x="39751" y="13093"/>
                  </a:lnTo>
                  <a:lnTo>
                    <a:pt x="39789" y="12674"/>
                  </a:lnTo>
                  <a:lnTo>
                    <a:pt x="40170" y="13017"/>
                  </a:lnTo>
                  <a:lnTo>
                    <a:pt x="40398" y="13690"/>
                  </a:lnTo>
                  <a:lnTo>
                    <a:pt x="40513" y="14465"/>
                  </a:lnTo>
                  <a:lnTo>
                    <a:pt x="42011" y="14236"/>
                  </a:lnTo>
                  <a:lnTo>
                    <a:pt x="41871" y="13360"/>
                  </a:lnTo>
                  <a:lnTo>
                    <a:pt x="41681" y="12979"/>
                  </a:lnTo>
                  <a:lnTo>
                    <a:pt x="41440" y="12649"/>
                  </a:lnTo>
                  <a:lnTo>
                    <a:pt x="41567" y="12192"/>
                  </a:lnTo>
                  <a:lnTo>
                    <a:pt x="41833" y="11493"/>
                  </a:lnTo>
                  <a:lnTo>
                    <a:pt x="42532" y="11391"/>
                  </a:lnTo>
                  <a:lnTo>
                    <a:pt x="43027" y="11353"/>
                  </a:lnTo>
                  <a:lnTo>
                    <a:pt x="43446" y="11074"/>
                  </a:lnTo>
                  <a:lnTo>
                    <a:pt x="43484" y="11696"/>
                  </a:lnTo>
                  <a:lnTo>
                    <a:pt x="43192" y="12293"/>
                  </a:lnTo>
                  <a:lnTo>
                    <a:pt x="42392" y="12484"/>
                  </a:lnTo>
                  <a:lnTo>
                    <a:pt x="42468" y="13093"/>
                  </a:lnTo>
                  <a:lnTo>
                    <a:pt x="44234" y="12674"/>
                  </a:lnTo>
                  <a:lnTo>
                    <a:pt x="44831" y="11226"/>
                  </a:lnTo>
                  <a:close/>
                </a:path>
                <a:path w="55244" h="38735">
                  <a:moveTo>
                    <a:pt x="51828" y="32994"/>
                  </a:moveTo>
                  <a:lnTo>
                    <a:pt x="51701" y="32245"/>
                  </a:lnTo>
                  <a:lnTo>
                    <a:pt x="51181" y="31737"/>
                  </a:lnTo>
                  <a:lnTo>
                    <a:pt x="51803" y="28587"/>
                  </a:lnTo>
                  <a:lnTo>
                    <a:pt x="49504" y="28460"/>
                  </a:lnTo>
                  <a:lnTo>
                    <a:pt x="48336" y="28689"/>
                  </a:lnTo>
                  <a:lnTo>
                    <a:pt x="47421" y="28879"/>
                  </a:lnTo>
                  <a:lnTo>
                    <a:pt x="47586" y="29972"/>
                  </a:lnTo>
                  <a:lnTo>
                    <a:pt x="48514" y="29781"/>
                  </a:lnTo>
                  <a:lnTo>
                    <a:pt x="49110" y="29654"/>
                  </a:lnTo>
                  <a:lnTo>
                    <a:pt x="50406" y="29692"/>
                  </a:lnTo>
                  <a:lnTo>
                    <a:pt x="49530" y="31127"/>
                  </a:lnTo>
                  <a:lnTo>
                    <a:pt x="49047" y="31102"/>
                  </a:lnTo>
                  <a:lnTo>
                    <a:pt x="48552" y="30988"/>
                  </a:lnTo>
                  <a:lnTo>
                    <a:pt x="47993" y="30911"/>
                  </a:lnTo>
                  <a:lnTo>
                    <a:pt x="47142" y="30810"/>
                  </a:lnTo>
                  <a:lnTo>
                    <a:pt x="46799" y="31902"/>
                  </a:lnTo>
                  <a:lnTo>
                    <a:pt x="49110" y="32194"/>
                  </a:lnTo>
                  <a:lnTo>
                    <a:pt x="49784" y="32156"/>
                  </a:lnTo>
                  <a:lnTo>
                    <a:pt x="50101" y="32562"/>
                  </a:lnTo>
                  <a:lnTo>
                    <a:pt x="50279" y="32956"/>
                  </a:lnTo>
                  <a:lnTo>
                    <a:pt x="49695" y="33832"/>
                  </a:lnTo>
                  <a:lnTo>
                    <a:pt x="48209" y="32905"/>
                  </a:lnTo>
                  <a:lnTo>
                    <a:pt x="47421" y="32321"/>
                  </a:lnTo>
                  <a:lnTo>
                    <a:pt x="46024" y="32804"/>
                  </a:lnTo>
                  <a:lnTo>
                    <a:pt x="46596" y="33210"/>
                  </a:lnTo>
                  <a:lnTo>
                    <a:pt x="47777" y="34074"/>
                  </a:lnTo>
                  <a:lnTo>
                    <a:pt x="50203" y="34798"/>
                  </a:lnTo>
                  <a:lnTo>
                    <a:pt x="51828" y="32994"/>
                  </a:lnTo>
                  <a:close/>
                </a:path>
                <a:path w="55244" h="38735">
                  <a:moveTo>
                    <a:pt x="54660" y="24320"/>
                  </a:moveTo>
                  <a:lnTo>
                    <a:pt x="54559" y="23774"/>
                  </a:lnTo>
                  <a:lnTo>
                    <a:pt x="54457" y="23114"/>
                  </a:lnTo>
                  <a:lnTo>
                    <a:pt x="54241" y="23101"/>
                  </a:lnTo>
                  <a:lnTo>
                    <a:pt x="52971" y="23025"/>
                  </a:lnTo>
                  <a:lnTo>
                    <a:pt x="52565" y="23101"/>
                  </a:lnTo>
                  <a:lnTo>
                    <a:pt x="52425" y="22009"/>
                  </a:lnTo>
                  <a:lnTo>
                    <a:pt x="51498" y="21348"/>
                  </a:lnTo>
                  <a:lnTo>
                    <a:pt x="49276" y="21666"/>
                  </a:lnTo>
                  <a:lnTo>
                    <a:pt x="47942" y="22631"/>
                  </a:lnTo>
                  <a:lnTo>
                    <a:pt x="49250" y="23939"/>
                  </a:lnTo>
                  <a:lnTo>
                    <a:pt x="50609" y="23507"/>
                  </a:lnTo>
                  <a:lnTo>
                    <a:pt x="50139" y="23025"/>
                  </a:lnTo>
                  <a:lnTo>
                    <a:pt x="50025" y="22631"/>
                  </a:lnTo>
                  <a:lnTo>
                    <a:pt x="50292" y="22085"/>
                  </a:lnTo>
                  <a:lnTo>
                    <a:pt x="50152" y="21958"/>
                  </a:lnTo>
                  <a:lnTo>
                    <a:pt x="51079" y="22631"/>
                  </a:lnTo>
                  <a:lnTo>
                    <a:pt x="51079" y="24028"/>
                  </a:lnTo>
                  <a:lnTo>
                    <a:pt x="50711" y="24638"/>
                  </a:lnTo>
                  <a:lnTo>
                    <a:pt x="50431" y="25387"/>
                  </a:lnTo>
                  <a:lnTo>
                    <a:pt x="51892" y="25311"/>
                  </a:lnTo>
                  <a:lnTo>
                    <a:pt x="52260" y="24206"/>
                  </a:lnTo>
                  <a:lnTo>
                    <a:pt x="52578" y="23812"/>
                  </a:lnTo>
                  <a:lnTo>
                    <a:pt x="53162" y="23939"/>
                  </a:lnTo>
                  <a:lnTo>
                    <a:pt x="52628" y="24866"/>
                  </a:lnTo>
                  <a:lnTo>
                    <a:pt x="52197" y="25247"/>
                  </a:lnTo>
                  <a:lnTo>
                    <a:pt x="53098" y="25400"/>
                  </a:lnTo>
                  <a:lnTo>
                    <a:pt x="53492" y="25311"/>
                  </a:lnTo>
                  <a:lnTo>
                    <a:pt x="54660" y="2432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1" name="object 2821" descr=""/>
            <p:cNvSpPr/>
            <p:nvPr/>
          </p:nvSpPr>
          <p:spPr>
            <a:xfrm>
              <a:off x="2672421" y="5487029"/>
              <a:ext cx="29209" cy="34925"/>
            </a:xfrm>
            <a:custGeom>
              <a:avLst/>
              <a:gdLst/>
              <a:ahLst/>
              <a:cxnLst/>
              <a:rect l="l" t="t" r="r" b="b"/>
              <a:pathLst>
                <a:path w="29210" h="34925">
                  <a:moveTo>
                    <a:pt x="14" y="0"/>
                  </a:moveTo>
                  <a:lnTo>
                    <a:pt x="19365" y="33304"/>
                  </a:lnTo>
                  <a:lnTo>
                    <a:pt x="27493" y="34332"/>
                  </a:lnTo>
                  <a:lnTo>
                    <a:pt x="28229" y="23842"/>
                  </a:lnTo>
                  <a:lnTo>
                    <a:pt x="28648" y="22432"/>
                  </a:lnTo>
                  <a:lnTo>
                    <a:pt x="93" y="158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CB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2" name="object 2822" descr=""/>
            <p:cNvSpPr/>
            <p:nvPr/>
          </p:nvSpPr>
          <p:spPr>
            <a:xfrm>
              <a:off x="2699151" y="5492453"/>
              <a:ext cx="37465" cy="30480"/>
            </a:xfrm>
            <a:custGeom>
              <a:avLst/>
              <a:gdLst/>
              <a:ahLst/>
              <a:cxnLst/>
              <a:rect l="l" t="t" r="r" b="b"/>
              <a:pathLst>
                <a:path w="37464" h="30479">
                  <a:moveTo>
                    <a:pt x="1523" y="17754"/>
                  </a:moveTo>
                  <a:lnTo>
                    <a:pt x="1206" y="18021"/>
                  </a:lnTo>
                  <a:lnTo>
                    <a:pt x="248" y="26989"/>
                  </a:lnTo>
                  <a:lnTo>
                    <a:pt x="0" y="29679"/>
                  </a:lnTo>
                  <a:lnTo>
                    <a:pt x="495" y="30251"/>
                  </a:lnTo>
                  <a:lnTo>
                    <a:pt x="1142" y="30302"/>
                  </a:lnTo>
                  <a:lnTo>
                    <a:pt x="8758" y="30171"/>
                  </a:lnTo>
                  <a:lnTo>
                    <a:pt x="32179" y="18186"/>
                  </a:lnTo>
                  <a:lnTo>
                    <a:pt x="8559" y="18186"/>
                  </a:lnTo>
                  <a:lnTo>
                    <a:pt x="1523" y="17754"/>
                  </a:lnTo>
                  <a:close/>
                </a:path>
                <a:path w="37464" h="30479">
                  <a:moveTo>
                    <a:pt x="37134" y="0"/>
                  </a:moveTo>
                  <a:lnTo>
                    <a:pt x="24853" y="13957"/>
                  </a:lnTo>
                  <a:lnTo>
                    <a:pt x="24599" y="14096"/>
                  </a:lnTo>
                  <a:lnTo>
                    <a:pt x="23406" y="14579"/>
                  </a:lnTo>
                  <a:lnTo>
                    <a:pt x="22478" y="14922"/>
                  </a:lnTo>
                  <a:lnTo>
                    <a:pt x="15887" y="16776"/>
                  </a:lnTo>
                  <a:lnTo>
                    <a:pt x="8559" y="18186"/>
                  </a:lnTo>
                  <a:lnTo>
                    <a:pt x="32179" y="18186"/>
                  </a:lnTo>
                  <a:lnTo>
                    <a:pt x="34178" y="13787"/>
                  </a:lnTo>
                  <a:lnTo>
                    <a:pt x="35921" y="6782"/>
                  </a:lnTo>
                  <a:lnTo>
                    <a:pt x="37134" y="0"/>
                  </a:lnTo>
                  <a:close/>
                </a:path>
              </a:pathLst>
            </a:custGeom>
            <a:solidFill>
              <a:srgbClr val="FEC0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3" name="object 2823" descr=""/>
            <p:cNvSpPr/>
            <p:nvPr/>
          </p:nvSpPr>
          <p:spPr>
            <a:xfrm>
              <a:off x="2672499" y="5464262"/>
              <a:ext cx="65405" cy="46990"/>
            </a:xfrm>
            <a:custGeom>
              <a:avLst/>
              <a:gdLst/>
              <a:ahLst/>
              <a:cxnLst/>
              <a:rect l="l" t="t" r="r" b="b"/>
              <a:pathLst>
                <a:path w="65405" h="46989">
                  <a:moveTo>
                    <a:pt x="65049" y="22352"/>
                  </a:moveTo>
                  <a:lnTo>
                    <a:pt x="63741" y="16383"/>
                  </a:lnTo>
                  <a:lnTo>
                    <a:pt x="62064" y="14579"/>
                  </a:lnTo>
                  <a:lnTo>
                    <a:pt x="62064" y="25400"/>
                  </a:lnTo>
                  <a:lnTo>
                    <a:pt x="62052" y="26416"/>
                  </a:lnTo>
                  <a:lnTo>
                    <a:pt x="61379" y="27178"/>
                  </a:lnTo>
                  <a:lnTo>
                    <a:pt x="60871" y="27686"/>
                  </a:lnTo>
                  <a:lnTo>
                    <a:pt x="60185" y="27813"/>
                  </a:lnTo>
                  <a:lnTo>
                    <a:pt x="59512" y="27813"/>
                  </a:lnTo>
                  <a:lnTo>
                    <a:pt x="60109" y="27940"/>
                  </a:lnTo>
                  <a:lnTo>
                    <a:pt x="60579" y="28194"/>
                  </a:lnTo>
                  <a:lnTo>
                    <a:pt x="60388" y="30099"/>
                  </a:lnTo>
                  <a:lnTo>
                    <a:pt x="58813" y="30226"/>
                  </a:lnTo>
                  <a:lnTo>
                    <a:pt x="57988" y="30226"/>
                  </a:lnTo>
                  <a:lnTo>
                    <a:pt x="58369" y="30353"/>
                  </a:lnTo>
                  <a:lnTo>
                    <a:pt x="59016" y="30988"/>
                  </a:lnTo>
                  <a:lnTo>
                    <a:pt x="59131" y="31877"/>
                  </a:lnTo>
                  <a:lnTo>
                    <a:pt x="58331" y="32639"/>
                  </a:lnTo>
                  <a:lnTo>
                    <a:pt x="57645" y="33020"/>
                  </a:lnTo>
                  <a:lnTo>
                    <a:pt x="56946" y="33274"/>
                  </a:lnTo>
                  <a:lnTo>
                    <a:pt x="57213" y="33655"/>
                  </a:lnTo>
                  <a:lnTo>
                    <a:pt x="57289" y="34290"/>
                  </a:lnTo>
                  <a:lnTo>
                    <a:pt x="56515" y="35306"/>
                  </a:lnTo>
                  <a:lnTo>
                    <a:pt x="55651" y="35560"/>
                  </a:lnTo>
                  <a:lnTo>
                    <a:pt x="54724" y="35433"/>
                  </a:lnTo>
                  <a:lnTo>
                    <a:pt x="54279" y="35306"/>
                  </a:lnTo>
                  <a:lnTo>
                    <a:pt x="54203" y="35687"/>
                  </a:lnTo>
                  <a:lnTo>
                    <a:pt x="54000" y="35941"/>
                  </a:lnTo>
                  <a:lnTo>
                    <a:pt x="53428" y="36322"/>
                  </a:lnTo>
                  <a:lnTo>
                    <a:pt x="52793" y="36322"/>
                  </a:lnTo>
                  <a:lnTo>
                    <a:pt x="52679" y="36957"/>
                  </a:lnTo>
                  <a:lnTo>
                    <a:pt x="52298" y="37465"/>
                  </a:lnTo>
                  <a:lnTo>
                    <a:pt x="51181" y="37973"/>
                  </a:lnTo>
                  <a:lnTo>
                    <a:pt x="50571" y="38100"/>
                  </a:lnTo>
                  <a:lnTo>
                    <a:pt x="49987" y="37846"/>
                  </a:lnTo>
                  <a:lnTo>
                    <a:pt x="50063" y="38481"/>
                  </a:lnTo>
                  <a:lnTo>
                    <a:pt x="49974" y="38862"/>
                  </a:lnTo>
                  <a:lnTo>
                    <a:pt x="48907" y="39370"/>
                  </a:lnTo>
                  <a:lnTo>
                    <a:pt x="48298" y="39497"/>
                  </a:lnTo>
                  <a:lnTo>
                    <a:pt x="47663" y="39243"/>
                  </a:lnTo>
                  <a:lnTo>
                    <a:pt x="47459" y="39116"/>
                  </a:lnTo>
                  <a:lnTo>
                    <a:pt x="47307" y="39751"/>
                  </a:lnTo>
                  <a:lnTo>
                    <a:pt x="47244" y="39878"/>
                  </a:lnTo>
                  <a:lnTo>
                    <a:pt x="46532" y="40767"/>
                  </a:lnTo>
                  <a:lnTo>
                    <a:pt x="45897" y="40894"/>
                  </a:lnTo>
                  <a:lnTo>
                    <a:pt x="44691" y="40767"/>
                  </a:lnTo>
                  <a:lnTo>
                    <a:pt x="44297" y="40513"/>
                  </a:lnTo>
                  <a:lnTo>
                    <a:pt x="44081" y="40132"/>
                  </a:lnTo>
                  <a:lnTo>
                    <a:pt x="43586" y="40386"/>
                  </a:lnTo>
                  <a:lnTo>
                    <a:pt x="42748" y="40513"/>
                  </a:lnTo>
                  <a:lnTo>
                    <a:pt x="42240" y="40513"/>
                  </a:lnTo>
                  <a:lnTo>
                    <a:pt x="41770" y="40259"/>
                  </a:lnTo>
                  <a:lnTo>
                    <a:pt x="41694" y="41021"/>
                  </a:lnTo>
                  <a:lnTo>
                    <a:pt x="40716" y="42291"/>
                  </a:lnTo>
                  <a:lnTo>
                    <a:pt x="39662" y="42291"/>
                  </a:lnTo>
                  <a:lnTo>
                    <a:pt x="38823" y="41910"/>
                  </a:lnTo>
                  <a:lnTo>
                    <a:pt x="38569" y="42418"/>
                  </a:lnTo>
                  <a:lnTo>
                    <a:pt x="37934" y="42672"/>
                  </a:lnTo>
                  <a:lnTo>
                    <a:pt x="36334" y="42672"/>
                  </a:lnTo>
                  <a:lnTo>
                    <a:pt x="35331" y="41910"/>
                  </a:lnTo>
                  <a:lnTo>
                    <a:pt x="34544" y="41021"/>
                  </a:lnTo>
                  <a:lnTo>
                    <a:pt x="33743" y="42037"/>
                  </a:lnTo>
                  <a:lnTo>
                    <a:pt x="32588" y="42926"/>
                  </a:lnTo>
                  <a:lnTo>
                    <a:pt x="31559" y="42418"/>
                  </a:lnTo>
                  <a:lnTo>
                    <a:pt x="31051" y="42164"/>
                  </a:lnTo>
                  <a:lnTo>
                    <a:pt x="30721" y="41910"/>
                  </a:lnTo>
                  <a:lnTo>
                    <a:pt x="30607" y="41656"/>
                  </a:lnTo>
                  <a:lnTo>
                    <a:pt x="30518" y="41529"/>
                  </a:lnTo>
                  <a:lnTo>
                    <a:pt x="30467" y="41275"/>
                  </a:lnTo>
                  <a:lnTo>
                    <a:pt x="30302" y="41783"/>
                  </a:lnTo>
                  <a:lnTo>
                    <a:pt x="29933" y="42037"/>
                  </a:lnTo>
                  <a:lnTo>
                    <a:pt x="28409" y="42418"/>
                  </a:lnTo>
                  <a:lnTo>
                    <a:pt x="28092" y="42164"/>
                  </a:lnTo>
                  <a:lnTo>
                    <a:pt x="27482" y="41656"/>
                  </a:lnTo>
                  <a:lnTo>
                    <a:pt x="26758" y="40640"/>
                  </a:lnTo>
                  <a:lnTo>
                    <a:pt x="25882" y="42164"/>
                  </a:lnTo>
                  <a:lnTo>
                    <a:pt x="23520" y="42164"/>
                  </a:lnTo>
                  <a:lnTo>
                    <a:pt x="23012" y="41148"/>
                  </a:lnTo>
                  <a:lnTo>
                    <a:pt x="22758" y="40640"/>
                  </a:lnTo>
                  <a:lnTo>
                    <a:pt x="22199" y="41021"/>
                  </a:lnTo>
                  <a:lnTo>
                    <a:pt x="21526" y="41148"/>
                  </a:lnTo>
                  <a:lnTo>
                    <a:pt x="20345" y="40640"/>
                  </a:lnTo>
                  <a:lnTo>
                    <a:pt x="20180" y="40386"/>
                  </a:lnTo>
                  <a:lnTo>
                    <a:pt x="20104" y="40259"/>
                  </a:lnTo>
                  <a:lnTo>
                    <a:pt x="19977" y="39497"/>
                  </a:lnTo>
                  <a:lnTo>
                    <a:pt x="19367" y="40005"/>
                  </a:lnTo>
                  <a:lnTo>
                    <a:pt x="18618" y="40386"/>
                  </a:lnTo>
                  <a:lnTo>
                    <a:pt x="17119" y="39751"/>
                  </a:lnTo>
                  <a:lnTo>
                    <a:pt x="17056" y="39243"/>
                  </a:lnTo>
                  <a:lnTo>
                    <a:pt x="17106" y="38862"/>
                  </a:lnTo>
                  <a:lnTo>
                    <a:pt x="17208" y="38481"/>
                  </a:lnTo>
                  <a:lnTo>
                    <a:pt x="16230" y="38989"/>
                  </a:lnTo>
                  <a:lnTo>
                    <a:pt x="14897" y="39243"/>
                  </a:lnTo>
                  <a:lnTo>
                    <a:pt x="14274" y="37846"/>
                  </a:lnTo>
                  <a:lnTo>
                    <a:pt x="14173" y="37465"/>
                  </a:lnTo>
                  <a:lnTo>
                    <a:pt x="14211" y="37211"/>
                  </a:lnTo>
                  <a:lnTo>
                    <a:pt x="14376" y="36957"/>
                  </a:lnTo>
                  <a:lnTo>
                    <a:pt x="13106" y="37465"/>
                  </a:lnTo>
                  <a:lnTo>
                    <a:pt x="11912" y="37211"/>
                  </a:lnTo>
                  <a:lnTo>
                    <a:pt x="11341" y="36703"/>
                  </a:lnTo>
                  <a:lnTo>
                    <a:pt x="11328" y="35941"/>
                  </a:lnTo>
                  <a:lnTo>
                    <a:pt x="10706" y="35179"/>
                  </a:lnTo>
                  <a:lnTo>
                    <a:pt x="10325" y="34671"/>
                  </a:lnTo>
                  <a:lnTo>
                    <a:pt x="10426" y="33909"/>
                  </a:lnTo>
                  <a:lnTo>
                    <a:pt x="9182" y="33909"/>
                  </a:lnTo>
                  <a:lnTo>
                    <a:pt x="7607" y="33655"/>
                  </a:lnTo>
                  <a:lnTo>
                    <a:pt x="7518" y="32131"/>
                  </a:lnTo>
                  <a:lnTo>
                    <a:pt x="7175" y="32131"/>
                  </a:lnTo>
                  <a:lnTo>
                    <a:pt x="6146" y="31369"/>
                  </a:lnTo>
                  <a:lnTo>
                    <a:pt x="6362" y="30353"/>
                  </a:lnTo>
                  <a:lnTo>
                    <a:pt x="6819" y="29591"/>
                  </a:lnTo>
                  <a:lnTo>
                    <a:pt x="6413" y="29591"/>
                  </a:lnTo>
                  <a:lnTo>
                    <a:pt x="6019" y="29464"/>
                  </a:lnTo>
                  <a:lnTo>
                    <a:pt x="5168" y="28702"/>
                  </a:lnTo>
                  <a:lnTo>
                    <a:pt x="5270" y="28194"/>
                  </a:lnTo>
                  <a:lnTo>
                    <a:pt x="5372" y="27813"/>
                  </a:lnTo>
                  <a:lnTo>
                    <a:pt x="5549" y="27432"/>
                  </a:lnTo>
                  <a:lnTo>
                    <a:pt x="5676" y="27178"/>
                  </a:lnTo>
                  <a:lnTo>
                    <a:pt x="5118" y="27432"/>
                  </a:lnTo>
                  <a:lnTo>
                    <a:pt x="4457" y="27432"/>
                  </a:lnTo>
                  <a:lnTo>
                    <a:pt x="3644" y="26670"/>
                  </a:lnTo>
                  <a:lnTo>
                    <a:pt x="3708" y="25781"/>
                  </a:lnTo>
                  <a:lnTo>
                    <a:pt x="2349" y="25654"/>
                  </a:lnTo>
                  <a:lnTo>
                    <a:pt x="1905" y="24511"/>
                  </a:lnTo>
                  <a:lnTo>
                    <a:pt x="1930" y="24257"/>
                  </a:lnTo>
                  <a:lnTo>
                    <a:pt x="2806" y="22987"/>
                  </a:lnTo>
                  <a:lnTo>
                    <a:pt x="3302" y="22606"/>
                  </a:lnTo>
                  <a:lnTo>
                    <a:pt x="3860" y="22479"/>
                  </a:lnTo>
                  <a:lnTo>
                    <a:pt x="3759" y="22352"/>
                  </a:lnTo>
                  <a:lnTo>
                    <a:pt x="3390" y="21336"/>
                  </a:lnTo>
                  <a:lnTo>
                    <a:pt x="4152" y="20828"/>
                  </a:lnTo>
                  <a:lnTo>
                    <a:pt x="4978" y="20447"/>
                  </a:lnTo>
                  <a:lnTo>
                    <a:pt x="4356" y="20066"/>
                  </a:lnTo>
                  <a:lnTo>
                    <a:pt x="3975" y="19304"/>
                  </a:lnTo>
                  <a:lnTo>
                    <a:pt x="4737" y="18161"/>
                  </a:lnTo>
                  <a:lnTo>
                    <a:pt x="5499" y="17907"/>
                  </a:lnTo>
                  <a:lnTo>
                    <a:pt x="5308" y="17526"/>
                  </a:lnTo>
                  <a:lnTo>
                    <a:pt x="5346" y="16764"/>
                  </a:lnTo>
                  <a:lnTo>
                    <a:pt x="6057" y="16129"/>
                  </a:lnTo>
                  <a:lnTo>
                    <a:pt x="6388" y="15875"/>
                  </a:lnTo>
                  <a:lnTo>
                    <a:pt x="6731" y="15748"/>
                  </a:lnTo>
                  <a:lnTo>
                    <a:pt x="6261" y="15621"/>
                  </a:lnTo>
                  <a:lnTo>
                    <a:pt x="5778" y="15367"/>
                  </a:lnTo>
                  <a:lnTo>
                    <a:pt x="5334" y="14351"/>
                  </a:lnTo>
                  <a:lnTo>
                    <a:pt x="5499" y="13843"/>
                  </a:lnTo>
                  <a:lnTo>
                    <a:pt x="6591" y="13208"/>
                  </a:lnTo>
                  <a:lnTo>
                    <a:pt x="7340" y="13208"/>
                  </a:lnTo>
                  <a:lnTo>
                    <a:pt x="8089" y="13335"/>
                  </a:lnTo>
                  <a:lnTo>
                    <a:pt x="8026" y="13208"/>
                  </a:lnTo>
                  <a:lnTo>
                    <a:pt x="7823" y="12700"/>
                  </a:lnTo>
                  <a:lnTo>
                    <a:pt x="8089" y="11811"/>
                  </a:lnTo>
                  <a:lnTo>
                    <a:pt x="9436" y="11049"/>
                  </a:lnTo>
                  <a:lnTo>
                    <a:pt x="10083" y="11049"/>
                  </a:lnTo>
                  <a:lnTo>
                    <a:pt x="10706" y="11303"/>
                  </a:lnTo>
                  <a:lnTo>
                    <a:pt x="10617" y="11049"/>
                  </a:lnTo>
                  <a:lnTo>
                    <a:pt x="10274" y="9906"/>
                  </a:lnTo>
                  <a:lnTo>
                    <a:pt x="11455" y="8509"/>
                  </a:lnTo>
                  <a:lnTo>
                    <a:pt x="13296" y="8636"/>
                  </a:lnTo>
                  <a:lnTo>
                    <a:pt x="13639" y="8763"/>
                  </a:lnTo>
                  <a:lnTo>
                    <a:pt x="13906" y="9017"/>
                  </a:lnTo>
                  <a:lnTo>
                    <a:pt x="13665" y="8763"/>
                  </a:lnTo>
                  <a:lnTo>
                    <a:pt x="13563" y="8509"/>
                  </a:lnTo>
                  <a:lnTo>
                    <a:pt x="13373" y="8001"/>
                  </a:lnTo>
                  <a:lnTo>
                    <a:pt x="13728" y="7366"/>
                  </a:lnTo>
                  <a:lnTo>
                    <a:pt x="15062" y="6731"/>
                  </a:lnTo>
                  <a:lnTo>
                    <a:pt x="15748" y="6858"/>
                  </a:lnTo>
                  <a:lnTo>
                    <a:pt x="16294" y="7366"/>
                  </a:lnTo>
                  <a:lnTo>
                    <a:pt x="16344" y="6731"/>
                  </a:lnTo>
                  <a:lnTo>
                    <a:pt x="16395" y="6223"/>
                  </a:lnTo>
                  <a:lnTo>
                    <a:pt x="17475" y="5334"/>
                  </a:lnTo>
                  <a:lnTo>
                    <a:pt x="18694" y="5588"/>
                  </a:lnTo>
                  <a:lnTo>
                    <a:pt x="18808" y="5715"/>
                  </a:lnTo>
                  <a:lnTo>
                    <a:pt x="18999" y="5334"/>
                  </a:lnTo>
                  <a:lnTo>
                    <a:pt x="19329" y="4699"/>
                  </a:lnTo>
                  <a:lnTo>
                    <a:pt x="20408" y="4318"/>
                  </a:lnTo>
                  <a:lnTo>
                    <a:pt x="21831" y="4445"/>
                  </a:lnTo>
                  <a:lnTo>
                    <a:pt x="22174" y="4572"/>
                  </a:lnTo>
                  <a:lnTo>
                    <a:pt x="22466" y="4826"/>
                  </a:lnTo>
                  <a:lnTo>
                    <a:pt x="22720" y="4318"/>
                  </a:lnTo>
                  <a:lnTo>
                    <a:pt x="22847" y="4064"/>
                  </a:lnTo>
                  <a:lnTo>
                    <a:pt x="23685" y="3683"/>
                  </a:lnTo>
                  <a:lnTo>
                    <a:pt x="24485" y="3683"/>
                  </a:lnTo>
                  <a:lnTo>
                    <a:pt x="24638" y="3175"/>
                  </a:lnTo>
                  <a:lnTo>
                    <a:pt x="24980" y="2794"/>
                  </a:lnTo>
                  <a:lnTo>
                    <a:pt x="26758" y="2159"/>
                  </a:lnTo>
                  <a:lnTo>
                    <a:pt x="27851" y="2921"/>
                  </a:lnTo>
                  <a:lnTo>
                    <a:pt x="28689" y="3937"/>
                  </a:lnTo>
                  <a:lnTo>
                    <a:pt x="29044" y="2159"/>
                  </a:lnTo>
                  <a:lnTo>
                    <a:pt x="29133" y="1778"/>
                  </a:lnTo>
                  <a:lnTo>
                    <a:pt x="32080" y="1524"/>
                  </a:lnTo>
                  <a:lnTo>
                    <a:pt x="33058" y="3048"/>
                  </a:lnTo>
                  <a:lnTo>
                    <a:pt x="33401" y="2159"/>
                  </a:lnTo>
                  <a:lnTo>
                    <a:pt x="34213" y="1524"/>
                  </a:lnTo>
                  <a:lnTo>
                    <a:pt x="35814" y="1524"/>
                  </a:lnTo>
                  <a:lnTo>
                    <a:pt x="36169" y="1778"/>
                  </a:lnTo>
                  <a:lnTo>
                    <a:pt x="36385" y="2159"/>
                  </a:lnTo>
                  <a:lnTo>
                    <a:pt x="36715" y="1905"/>
                  </a:lnTo>
                  <a:lnTo>
                    <a:pt x="37719" y="1524"/>
                  </a:lnTo>
                  <a:lnTo>
                    <a:pt x="38061" y="1397"/>
                  </a:lnTo>
                  <a:lnTo>
                    <a:pt x="39306" y="2286"/>
                  </a:lnTo>
                  <a:lnTo>
                    <a:pt x="39420" y="3556"/>
                  </a:lnTo>
                  <a:lnTo>
                    <a:pt x="40005" y="3048"/>
                  </a:lnTo>
                  <a:lnTo>
                    <a:pt x="40703" y="2667"/>
                  </a:lnTo>
                  <a:lnTo>
                    <a:pt x="42049" y="3302"/>
                  </a:lnTo>
                  <a:lnTo>
                    <a:pt x="42138" y="3556"/>
                  </a:lnTo>
                  <a:lnTo>
                    <a:pt x="42176" y="4191"/>
                  </a:lnTo>
                  <a:lnTo>
                    <a:pt x="42760" y="3937"/>
                  </a:lnTo>
                  <a:lnTo>
                    <a:pt x="43383" y="3937"/>
                  </a:lnTo>
                  <a:lnTo>
                    <a:pt x="44462" y="4318"/>
                  </a:lnTo>
                  <a:lnTo>
                    <a:pt x="44754" y="4572"/>
                  </a:lnTo>
                  <a:lnTo>
                    <a:pt x="44869" y="4953"/>
                  </a:lnTo>
                  <a:lnTo>
                    <a:pt x="45148" y="4826"/>
                  </a:lnTo>
                  <a:lnTo>
                    <a:pt x="45923" y="4572"/>
                  </a:lnTo>
                  <a:lnTo>
                    <a:pt x="46723" y="4699"/>
                  </a:lnTo>
                  <a:lnTo>
                    <a:pt x="47332" y="5461"/>
                  </a:lnTo>
                  <a:lnTo>
                    <a:pt x="47421" y="5969"/>
                  </a:lnTo>
                  <a:lnTo>
                    <a:pt x="47612" y="5969"/>
                  </a:lnTo>
                  <a:lnTo>
                    <a:pt x="47828" y="5842"/>
                  </a:lnTo>
                  <a:lnTo>
                    <a:pt x="48831" y="5715"/>
                  </a:lnTo>
                  <a:lnTo>
                    <a:pt x="49580" y="6096"/>
                  </a:lnTo>
                  <a:lnTo>
                    <a:pt x="49720" y="6731"/>
                  </a:lnTo>
                  <a:lnTo>
                    <a:pt x="50507" y="6731"/>
                  </a:lnTo>
                  <a:lnTo>
                    <a:pt x="51320" y="7112"/>
                  </a:lnTo>
                  <a:lnTo>
                    <a:pt x="51435" y="7366"/>
                  </a:lnTo>
                  <a:lnTo>
                    <a:pt x="51536" y="7747"/>
                  </a:lnTo>
                  <a:lnTo>
                    <a:pt x="53225" y="7747"/>
                  </a:lnTo>
                  <a:lnTo>
                    <a:pt x="53746" y="8636"/>
                  </a:lnTo>
                  <a:lnTo>
                    <a:pt x="53848" y="9017"/>
                  </a:lnTo>
                  <a:lnTo>
                    <a:pt x="53568" y="9906"/>
                  </a:lnTo>
                  <a:lnTo>
                    <a:pt x="53848" y="9906"/>
                  </a:lnTo>
                  <a:lnTo>
                    <a:pt x="54140" y="9779"/>
                  </a:lnTo>
                  <a:lnTo>
                    <a:pt x="55714" y="9779"/>
                  </a:lnTo>
                  <a:lnTo>
                    <a:pt x="56426" y="10795"/>
                  </a:lnTo>
                  <a:lnTo>
                    <a:pt x="56413" y="11303"/>
                  </a:lnTo>
                  <a:lnTo>
                    <a:pt x="56197" y="12065"/>
                  </a:lnTo>
                  <a:lnTo>
                    <a:pt x="56756" y="11938"/>
                  </a:lnTo>
                  <a:lnTo>
                    <a:pt x="57340" y="12065"/>
                  </a:lnTo>
                  <a:lnTo>
                    <a:pt x="58750" y="13081"/>
                  </a:lnTo>
                  <a:lnTo>
                    <a:pt x="58674" y="14351"/>
                  </a:lnTo>
                  <a:lnTo>
                    <a:pt x="58089" y="15240"/>
                  </a:lnTo>
                  <a:lnTo>
                    <a:pt x="58597" y="15367"/>
                  </a:lnTo>
                  <a:lnTo>
                    <a:pt x="59550" y="16002"/>
                  </a:lnTo>
                  <a:lnTo>
                    <a:pt x="59575" y="16764"/>
                  </a:lnTo>
                  <a:lnTo>
                    <a:pt x="59194" y="17272"/>
                  </a:lnTo>
                  <a:lnTo>
                    <a:pt x="59690" y="17272"/>
                  </a:lnTo>
                  <a:lnTo>
                    <a:pt x="60159" y="17526"/>
                  </a:lnTo>
                  <a:lnTo>
                    <a:pt x="61048" y="18669"/>
                  </a:lnTo>
                  <a:lnTo>
                    <a:pt x="60629" y="19431"/>
                  </a:lnTo>
                  <a:lnTo>
                    <a:pt x="59982" y="19685"/>
                  </a:lnTo>
                  <a:lnTo>
                    <a:pt x="60502" y="19939"/>
                  </a:lnTo>
                  <a:lnTo>
                    <a:pt x="61429" y="21336"/>
                  </a:lnTo>
                  <a:lnTo>
                    <a:pt x="60375" y="22352"/>
                  </a:lnTo>
                  <a:lnTo>
                    <a:pt x="59436" y="22606"/>
                  </a:lnTo>
                  <a:lnTo>
                    <a:pt x="60210" y="22733"/>
                  </a:lnTo>
                  <a:lnTo>
                    <a:pt x="60731" y="23622"/>
                  </a:lnTo>
                  <a:lnTo>
                    <a:pt x="60401" y="24257"/>
                  </a:lnTo>
                  <a:lnTo>
                    <a:pt x="60756" y="24257"/>
                  </a:lnTo>
                  <a:lnTo>
                    <a:pt x="61112" y="24511"/>
                  </a:lnTo>
                  <a:lnTo>
                    <a:pt x="62064" y="25400"/>
                  </a:lnTo>
                  <a:lnTo>
                    <a:pt x="62064" y="14579"/>
                  </a:lnTo>
                  <a:lnTo>
                    <a:pt x="59626" y="11938"/>
                  </a:lnTo>
                  <a:lnTo>
                    <a:pt x="58572" y="10795"/>
                  </a:lnTo>
                  <a:lnTo>
                    <a:pt x="57188" y="9779"/>
                  </a:lnTo>
                  <a:lnTo>
                    <a:pt x="51663" y="5715"/>
                  </a:lnTo>
                  <a:lnTo>
                    <a:pt x="50114" y="4572"/>
                  </a:lnTo>
                  <a:lnTo>
                    <a:pt x="49250" y="3937"/>
                  </a:lnTo>
                  <a:lnTo>
                    <a:pt x="48221" y="3175"/>
                  </a:lnTo>
                  <a:lnTo>
                    <a:pt x="46304" y="2667"/>
                  </a:lnTo>
                  <a:lnTo>
                    <a:pt x="41529" y="1397"/>
                  </a:lnTo>
                  <a:lnTo>
                    <a:pt x="36258" y="0"/>
                  </a:lnTo>
                  <a:lnTo>
                    <a:pt x="23799" y="762"/>
                  </a:lnTo>
                  <a:lnTo>
                    <a:pt x="11963" y="5080"/>
                  </a:lnTo>
                  <a:lnTo>
                    <a:pt x="0" y="24282"/>
                  </a:lnTo>
                  <a:lnTo>
                    <a:pt x="12" y="24536"/>
                  </a:lnTo>
                  <a:lnTo>
                    <a:pt x="25" y="24663"/>
                  </a:lnTo>
                  <a:lnTo>
                    <a:pt x="50" y="24828"/>
                  </a:lnTo>
                  <a:lnTo>
                    <a:pt x="127" y="25400"/>
                  </a:lnTo>
                  <a:lnTo>
                    <a:pt x="342" y="26352"/>
                  </a:lnTo>
                  <a:lnTo>
                    <a:pt x="508" y="27051"/>
                  </a:lnTo>
                  <a:lnTo>
                    <a:pt x="28397" y="45212"/>
                  </a:lnTo>
                  <a:lnTo>
                    <a:pt x="27889" y="45974"/>
                  </a:lnTo>
                  <a:lnTo>
                    <a:pt x="34709" y="46482"/>
                  </a:lnTo>
                  <a:lnTo>
                    <a:pt x="42354" y="45085"/>
                  </a:lnTo>
                  <a:lnTo>
                    <a:pt x="49123" y="43180"/>
                  </a:lnTo>
                  <a:lnTo>
                    <a:pt x="49745" y="42926"/>
                  </a:lnTo>
                  <a:lnTo>
                    <a:pt x="50063" y="42799"/>
                  </a:lnTo>
                  <a:lnTo>
                    <a:pt x="50457" y="42672"/>
                  </a:lnTo>
                  <a:lnTo>
                    <a:pt x="51244" y="42418"/>
                  </a:lnTo>
                  <a:lnTo>
                    <a:pt x="51485" y="42291"/>
                  </a:lnTo>
                  <a:lnTo>
                    <a:pt x="52997" y="41529"/>
                  </a:lnTo>
                  <a:lnTo>
                    <a:pt x="53860" y="41021"/>
                  </a:lnTo>
                  <a:lnTo>
                    <a:pt x="54038" y="40894"/>
                  </a:lnTo>
                  <a:lnTo>
                    <a:pt x="54406" y="40640"/>
                  </a:lnTo>
                  <a:lnTo>
                    <a:pt x="55460" y="40005"/>
                  </a:lnTo>
                  <a:lnTo>
                    <a:pt x="56210" y="39497"/>
                  </a:lnTo>
                  <a:lnTo>
                    <a:pt x="57658" y="38354"/>
                  </a:lnTo>
                  <a:lnTo>
                    <a:pt x="57899" y="38100"/>
                  </a:lnTo>
                  <a:lnTo>
                    <a:pt x="59156" y="36830"/>
                  </a:lnTo>
                  <a:lnTo>
                    <a:pt x="59969" y="35775"/>
                  </a:lnTo>
                  <a:lnTo>
                    <a:pt x="60147" y="35560"/>
                  </a:lnTo>
                  <a:lnTo>
                    <a:pt x="60439" y="35179"/>
                  </a:lnTo>
                  <a:lnTo>
                    <a:pt x="60845" y="34645"/>
                  </a:lnTo>
                  <a:lnTo>
                    <a:pt x="61226" y="34163"/>
                  </a:lnTo>
                  <a:lnTo>
                    <a:pt x="62242" y="32385"/>
                  </a:lnTo>
                  <a:lnTo>
                    <a:pt x="62953" y="30861"/>
                  </a:lnTo>
                  <a:lnTo>
                    <a:pt x="63309" y="29972"/>
                  </a:lnTo>
                  <a:lnTo>
                    <a:pt x="63576" y="29083"/>
                  </a:lnTo>
                  <a:lnTo>
                    <a:pt x="64985" y="23114"/>
                  </a:lnTo>
                  <a:lnTo>
                    <a:pt x="65049" y="22352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4" name="object 2824" descr=""/>
            <p:cNvSpPr/>
            <p:nvPr/>
          </p:nvSpPr>
          <p:spPr>
            <a:xfrm>
              <a:off x="2620935" y="5515256"/>
              <a:ext cx="78105" cy="44450"/>
            </a:xfrm>
            <a:custGeom>
              <a:avLst/>
              <a:gdLst/>
              <a:ahLst/>
              <a:cxnLst/>
              <a:rect l="l" t="t" r="r" b="b"/>
              <a:pathLst>
                <a:path w="78105" h="44450">
                  <a:moveTo>
                    <a:pt x="77508" y="0"/>
                  </a:moveTo>
                  <a:lnTo>
                    <a:pt x="1320" y="4787"/>
                  </a:lnTo>
                  <a:lnTo>
                    <a:pt x="0" y="16725"/>
                  </a:lnTo>
                  <a:lnTo>
                    <a:pt x="88" y="22313"/>
                  </a:lnTo>
                  <a:lnTo>
                    <a:pt x="6372" y="25675"/>
                  </a:lnTo>
                  <a:lnTo>
                    <a:pt x="34121" y="40032"/>
                  </a:lnTo>
                  <a:lnTo>
                    <a:pt x="40576" y="43243"/>
                  </a:lnTo>
                  <a:lnTo>
                    <a:pt x="42392" y="43916"/>
                  </a:lnTo>
                  <a:lnTo>
                    <a:pt x="44399" y="42367"/>
                  </a:lnTo>
                  <a:lnTo>
                    <a:pt x="67012" y="24286"/>
                  </a:lnTo>
                  <a:lnTo>
                    <a:pt x="73329" y="19329"/>
                  </a:lnTo>
                  <a:lnTo>
                    <a:pt x="73761" y="19011"/>
                  </a:lnTo>
                  <a:lnTo>
                    <a:pt x="74066" y="18541"/>
                  </a:lnTo>
                  <a:lnTo>
                    <a:pt x="74180" y="18021"/>
                  </a:lnTo>
                  <a:lnTo>
                    <a:pt x="77508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5" name="object 2825" descr=""/>
            <p:cNvSpPr/>
            <p:nvPr/>
          </p:nvSpPr>
          <p:spPr>
            <a:xfrm>
              <a:off x="2624614" y="5496587"/>
              <a:ext cx="71755" cy="42545"/>
            </a:xfrm>
            <a:custGeom>
              <a:avLst/>
              <a:gdLst/>
              <a:ahLst/>
              <a:cxnLst/>
              <a:rect l="l" t="t" r="r" b="b"/>
              <a:pathLst>
                <a:path w="71755" h="42545">
                  <a:moveTo>
                    <a:pt x="33769" y="0"/>
                  </a:moveTo>
                  <a:lnTo>
                    <a:pt x="0" y="22859"/>
                  </a:lnTo>
                  <a:lnTo>
                    <a:pt x="3745" y="25130"/>
                  </a:lnTo>
                  <a:lnTo>
                    <a:pt x="9155" y="27927"/>
                  </a:lnTo>
                  <a:lnTo>
                    <a:pt x="39941" y="42443"/>
                  </a:lnTo>
                  <a:lnTo>
                    <a:pt x="71310" y="18897"/>
                  </a:lnTo>
                  <a:lnTo>
                    <a:pt x="337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6" name="object 2826" descr=""/>
            <p:cNvSpPr/>
            <p:nvPr/>
          </p:nvSpPr>
          <p:spPr>
            <a:xfrm>
              <a:off x="2622435" y="5495337"/>
              <a:ext cx="76200" cy="46355"/>
            </a:xfrm>
            <a:custGeom>
              <a:avLst/>
              <a:gdLst/>
              <a:ahLst/>
              <a:cxnLst/>
              <a:rect l="l" t="t" r="r" b="b"/>
              <a:pathLst>
                <a:path w="76200" h="46354">
                  <a:moveTo>
                    <a:pt x="36039" y="0"/>
                  </a:moveTo>
                  <a:lnTo>
                    <a:pt x="0" y="24117"/>
                  </a:lnTo>
                  <a:lnTo>
                    <a:pt x="3" y="24853"/>
                  </a:lnTo>
                  <a:lnTo>
                    <a:pt x="113" y="25260"/>
                  </a:lnTo>
                  <a:lnTo>
                    <a:pt x="42833" y="45745"/>
                  </a:lnTo>
                  <a:lnTo>
                    <a:pt x="43595" y="45656"/>
                  </a:lnTo>
                  <a:lnTo>
                    <a:pt x="46123" y="43687"/>
                  </a:lnTo>
                  <a:lnTo>
                    <a:pt x="42122" y="43687"/>
                  </a:lnTo>
                  <a:lnTo>
                    <a:pt x="38464" y="41973"/>
                  </a:lnTo>
                  <a:lnTo>
                    <a:pt x="39258" y="41287"/>
                  </a:lnTo>
                  <a:lnTo>
                    <a:pt x="36991" y="41287"/>
                  </a:lnTo>
                  <a:lnTo>
                    <a:pt x="33676" y="39712"/>
                  </a:lnTo>
                  <a:lnTo>
                    <a:pt x="34263" y="39039"/>
                  </a:lnTo>
                  <a:lnTo>
                    <a:pt x="32241" y="39039"/>
                  </a:lnTo>
                  <a:lnTo>
                    <a:pt x="27072" y="36575"/>
                  </a:lnTo>
                  <a:lnTo>
                    <a:pt x="27591" y="35585"/>
                  </a:lnTo>
                  <a:lnTo>
                    <a:pt x="25002" y="35585"/>
                  </a:lnTo>
                  <a:lnTo>
                    <a:pt x="23097" y="34670"/>
                  </a:lnTo>
                  <a:lnTo>
                    <a:pt x="23603" y="33883"/>
                  </a:lnTo>
                  <a:lnTo>
                    <a:pt x="21459" y="33883"/>
                  </a:lnTo>
                  <a:lnTo>
                    <a:pt x="16559" y="31508"/>
                  </a:lnTo>
                  <a:lnTo>
                    <a:pt x="16660" y="31178"/>
                  </a:lnTo>
                  <a:lnTo>
                    <a:pt x="16950" y="30708"/>
                  </a:lnTo>
                  <a:lnTo>
                    <a:pt x="14944" y="30708"/>
                  </a:lnTo>
                  <a:lnTo>
                    <a:pt x="12036" y="29286"/>
                  </a:lnTo>
                  <a:lnTo>
                    <a:pt x="10702" y="28613"/>
                  </a:lnTo>
                  <a:lnTo>
                    <a:pt x="11161" y="27774"/>
                  </a:lnTo>
                  <a:lnTo>
                    <a:pt x="9026" y="27774"/>
                  </a:lnTo>
                  <a:lnTo>
                    <a:pt x="5779" y="26136"/>
                  </a:lnTo>
                  <a:lnTo>
                    <a:pt x="3361" y="24853"/>
                  </a:lnTo>
                  <a:lnTo>
                    <a:pt x="2180" y="24117"/>
                  </a:lnTo>
                  <a:lnTo>
                    <a:pt x="7375" y="20599"/>
                  </a:lnTo>
                  <a:lnTo>
                    <a:pt x="10040" y="20599"/>
                  </a:lnTo>
                  <a:lnTo>
                    <a:pt x="8797" y="19634"/>
                  </a:lnTo>
                  <a:lnTo>
                    <a:pt x="11820" y="17589"/>
                  </a:lnTo>
                  <a:lnTo>
                    <a:pt x="14248" y="17589"/>
                  </a:lnTo>
                  <a:lnTo>
                    <a:pt x="13069" y="16852"/>
                  </a:lnTo>
                  <a:lnTo>
                    <a:pt x="17014" y="14071"/>
                  </a:lnTo>
                  <a:lnTo>
                    <a:pt x="20284" y="14071"/>
                  </a:lnTo>
                  <a:lnTo>
                    <a:pt x="18652" y="12953"/>
                  </a:lnTo>
                  <a:lnTo>
                    <a:pt x="21446" y="11061"/>
                  </a:lnTo>
                  <a:lnTo>
                    <a:pt x="23929" y="11061"/>
                  </a:lnTo>
                  <a:lnTo>
                    <a:pt x="22894" y="10083"/>
                  </a:lnTo>
                  <a:lnTo>
                    <a:pt x="25320" y="8432"/>
                  </a:lnTo>
                  <a:lnTo>
                    <a:pt x="28250" y="8432"/>
                  </a:lnTo>
                  <a:lnTo>
                    <a:pt x="26831" y="7416"/>
                  </a:lnTo>
                  <a:lnTo>
                    <a:pt x="29320" y="5740"/>
                  </a:lnTo>
                  <a:lnTo>
                    <a:pt x="31746" y="5740"/>
                  </a:lnTo>
                  <a:lnTo>
                    <a:pt x="30552" y="4902"/>
                  </a:lnTo>
                  <a:lnTo>
                    <a:pt x="35937" y="1244"/>
                  </a:lnTo>
                  <a:lnTo>
                    <a:pt x="38585" y="1244"/>
                  </a:lnTo>
                  <a:lnTo>
                    <a:pt x="36039" y="0"/>
                  </a:lnTo>
                  <a:close/>
                </a:path>
                <a:path w="76200" h="46354">
                  <a:moveTo>
                    <a:pt x="45933" y="40119"/>
                  </a:moveTo>
                  <a:lnTo>
                    <a:pt x="43024" y="40119"/>
                  </a:lnTo>
                  <a:lnTo>
                    <a:pt x="45170" y="41401"/>
                  </a:lnTo>
                  <a:lnTo>
                    <a:pt x="42122" y="43687"/>
                  </a:lnTo>
                  <a:lnTo>
                    <a:pt x="46123" y="43687"/>
                  </a:lnTo>
                  <a:lnTo>
                    <a:pt x="50315" y="40424"/>
                  </a:lnTo>
                  <a:lnTo>
                    <a:pt x="46465" y="40424"/>
                  </a:lnTo>
                  <a:lnTo>
                    <a:pt x="45933" y="40119"/>
                  </a:lnTo>
                  <a:close/>
                </a:path>
                <a:path w="76200" h="46354">
                  <a:moveTo>
                    <a:pt x="43493" y="38722"/>
                  </a:moveTo>
                  <a:lnTo>
                    <a:pt x="39683" y="39052"/>
                  </a:lnTo>
                  <a:lnTo>
                    <a:pt x="36991" y="41287"/>
                  </a:lnTo>
                  <a:lnTo>
                    <a:pt x="39258" y="41287"/>
                  </a:lnTo>
                  <a:lnTo>
                    <a:pt x="40420" y="40284"/>
                  </a:lnTo>
                  <a:lnTo>
                    <a:pt x="43024" y="40119"/>
                  </a:lnTo>
                  <a:lnTo>
                    <a:pt x="45933" y="40119"/>
                  </a:lnTo>
                  <a:lnTo>
                    <a:pt x="43493" y="38722"/>
                  </a:lnTo>
                  <a:close/>
                </a:path>
                <a:path w="76200" h="46354">
                  <a:moveTo>
                    <a:pt x="46372" y="34823"/>
                  </a:moveTo>
                  <a:lnTo>
                    <a:pt x="44281" y="34823"/>
                  </a:lnTo>
                  <a:lnTo>
                    <a:pt x="48726" y="38734"/>
                  </a:lnTo>
                  <a:lnTo>
                    <a:pt x="46465" y="40424"/>
                  </a:lnTo>
                  <a:lnTo>
                    <a:pt x="50315" y="40424"/>
                  </a:lnTo>
                  <a:lnTo>
                    <a:pt x="53740" y="37757"/>
                  </a:lnTo>
                  <a:lnTo>
                    <a:pt x="50021" y="37757"/>
                  </a:lnTo>
                  <a:lnTo>
                    <a:pt x="46372" y="34823"/>
                  </a:lnTo>
                  <a:close/>
                </a:path>
                <a:path w="76200" h="46354">
                  <a:moveTo>
                    <a:pt x="44776" y="33540"/>
                  </a:moveTo>
                  <a:lnTo>
                    <a:pt x="37004" y="34048"/>
                  </a:lnTo>
                  <a:lnTo>
                    <a:pt x="32241" y="39039"/>
                  </a:lnTo>
                  <a:lnTo>
                    <a:pt x="34263" y="39039"/>
                  </a:lnTo>
                  <a:lnTo>
                    <a:pt x="37753" y="35039"/>
                  </a:lnTo>
                  <a:lnTo>
                    <a:pt x="44281" y="34823"/>
                  </a:lnTo>
                  <a:lnTo>
                    <a:pt x="46372" y="34823"/>
                  </a:lnTo>
                  <a:lnTo>
                    <a:pt x="44776" y="33540"/>
                  </a:lnTo>
                  <a:close/>
                </a:path>
                <a:path w="76200" h="46354">
                  <a:moveTo>
                    <a:pt x="47027" y="31089"/>
                  </a:moveTo>
                  <a:lnTo>
                    <a:pt x="42008" y="31089"/>
                  </a:lnTo>
                  <a:lnTo>
                    <a:pt x="42973" y="31267"/>
                  </a:lnTo>
                  <a:lnTo>
                    <a:pt x="43900" y="31508"/>
                  </a:lnTo>
                  <a:lnTo>
                    <a:pt x="47557" y="32892"/>
                  </a:lnTo>
                  <a:lnTo>
                    <a:pt x="50047" y="34112"/>
                  </a:lnTo>
                  <a:lnTo>
                    <a:pt x="52079" y="36207"/>
                  </a:lnTo>
                  <a:lnTo>
                    <a:pt x="50021" y="37757"/>
                  </a:lnTo>
                  <a:lnTo>
                    <a:pt x="53740" y="37757"/>
                  </a:lnTo>
                  <a:lnTo>
                    <a:pt x="56887" y="35305"/>
                  </a:lnTo>
                  <a:lnTo>
                    <a:pt x="53285" y="35305"/>
                  </a:lnTo>
                  <a:lnTo>
                    <a:pt x="51177" y="33388"/>
                  </a:lnTo>
                  <a:lnTo>
                    <a:pt x="48916" y="31864"/>
                  </a:lnTo>
                  <a:lnTo>
                    <a:pt x="47027" y="31089"/>
                  </a:lnTo>
                  <a:close/>
                </a:path>
                <a:path w="76200" h="46354">
                  <a:moveTo>
                    <a:pt x="23929" y="11061"/>
                  </a:moveTo>
                  <a:lnTo>
                    <a:pt x="21446" y="11061"/>
                  </a:lnTo>
                  <a:lnTo>
                    <a:pt x="22881" y="12458"/>
                  </a:lnTo>
                  <a:lnTo>
                    <a:pt x="24418" y="13627"/>
                  </a:lnTo>
                  <a:lnTo>
                    <a:pt x="26069" y="14554"/>
                  </a:lnTo>
                  <a:lnTo>
                    <a:pt x="25688" y="14909"/>
                  </a:lnTo>
                  <a:lnTo>
                    <a:pt x="29117" y="30492"/>
                  </a:lnTo>
                  <a:lnTo>
                    <a:pt x="29607" y="31178"/>
                  </a:lnTo>
                  <a:lnTo>
                    <a:pt x="29752" y="31305"/>
                  </a:lnTo>
                  <a:lnTo>
                    <a:pt x="30044" y="31381"/>
                  </a:lnTo>
                  <a:lnTo>
                    <a:pt x="27999" y="32410"/>
                  </a:lnTo>
                  <a:lnTo>
                    <a:pt x="26262" y="33756"/>
                  </a:lnTo>
                  <a:lnTo>
                    <a:pt x="25002" y="35585"/>
                  </a:lnTo>
                  <a:lnTo>
                    <a:pt x="27591" y="35585"/>
                  </a:lnTo>
                  <a:lnTo>
                    <a:pt x="28469" y="33908"/>
                  </a:lnTo>
                  <a:lnTo>
                    <a:pt x="30997" y="32245"/>
                  </a:lnTo>
                  <a:lnTo>
                    <a:pt x="33880" y="31419"/>
                  </a:lnTo>
                  <a:lnTo>
                    <a:pt x="40179" y="31178"/>
                  </a:lnTo>
                  <a:lnTo>
                    <a:pt x="42008" y="31089"/>
                  </a:lnTo>
                  <a:lnTo>
                    <a:pt x="47027" y="31089"/>
                  </a:lnTo>
                  <a:lnTo>
                    <a:pt x="46376" y="30822"/>
                  </a:lnTo>
                  <a:lnTo>
                    <a:pt x="48573" y="30645"/>
                  </a:lnTo>
                  <a:lnTo>
                    <a:pt x="49310" y="30492"/>
                  </a:lnTo>
                  <a:lnTo>
                    <a:pt x="49640" y="30238"/>
                  </a:lnTo>
                  <a:lnTo>
                    <a:pt x="51246" y="30238"/>
                  </a:lnTo>
                  <a:lnTo>
                    <a:pt x="50085" y="28244"/>
                  </a:lnTo>
                  <a:lnTo>
                    <a:pt x="49573" y="23139"/>
                  </a:lnTo>
                  <a:lnTo>
                    <a:pt x="47646" y="23139"/>
                  </a:lnTo>
                  <a:lnTo>
                    <a:pt x="46084" y="19430"/>
                  </a:lnTo>
                  <a:lnTo>
                    <a:pt x="44713" y="16471"/>
                  </a:lnTo>
                  <a:lnTo>
                    <a:pt x="43722" y="15252"/>
                  </a:lnTo>
                  <a:lnTo>
                    <a:pt x="45388" y="14566"/>
                  </a:lnTo>
                  <a:lnTo>
                    <a:pt x="42853" y="14554"/>
                  </a:lnTo>
                  <a:lnTo>
                    <a:pt x="42363" y="14350"/>
                  </a:lnTo>
                  <a:lnTo>
                    <a:pt x="41385" y="14160"/>
                  </a:lnTo>
                  <a:lnTo>
                    <a:pt x="37245" y="13842"/>
                  </a:lnTo>
                  <a:lnTo>
                    <a:pt x="28685" y="13842"/>
                  </a:lnTo>
                  <a:lnTo>
                    <a:pt x="26514" y="12877"/>
                  </a:lnTo>
                  <a:lnTo>
                    <a:pt x="24507" y="11607"/>
                  </a:lnTo>
                  <a:lnTo>
                    <a:pt x="23929" y="11061"/>
                  </a:lnTo>
                  <a:close/>
                </a:path>
                <a:path w="76200" h="46354">
                  <a:moveTo>
                    <a:pt x="51246" y="30238"/>
                  </a:moveTo>
                  <a:lnTo>
                    <a:pt x="49640" y="30238"/>
                  </a:lnTo>
                  <a:lnTo>
                    <a:pt x="50707" y="32054"/>
                  </a:lnTo>
                  <a:lnTo>
                    <a:pt x="52168" y="33616"/>
                  </a:lnTo>
                  <a:lnTo>
                    <a:pt x="53866" y="34670"/>
                  </a:lnTo>
                  <a:lnTo>
                    <a:pt x="53925" y="34823"/>
                  </a:lnTo>
                  <a:lnTo>
                    <a:pt x="53285" y="35305"/>
                  </a:lnTo>
                  <a:lnTo>
                    <a:pt x="56887" y="35305"/>
                  </a:lnTo>
                  <a:lnTo>
                    <a:pt x="58877" y="33756"/>
                  </a:lnTo>
                  <a:lnTo>
                    <a:pt x="55343" y="33756"/>
                  </a:lnTo>
                  <a:lnTo>
                    <a:pt x="52104" y="31711"/>
                  </a:lnTo>
                  <a:lnTo>
                    <a:pt x="51246" y="30238"/>
                  </a:lnTo>
                  <a:close/>
                </a:path>
                <a:path w="76200" h="46354">
                  <a:moveTo>
                    <a:pt x="20284" y="14071"/>
                  </a:moveTo>
                  <a:lnTo>
                    <a:pt x="17014" y="14071"/>
                  </a:lnTo>
                  <a:lnTo>
                    <a:pt x="22407" y="17376"/>
                  </a:lnTo>
                  <a:lnTo>
                    <a:pt x="24967" y="22390"/>
                  </a:lnTo>
                  <a:lnTo>
                    <a:pt x="24996" y="25526"/>
                  </a:lnTo>
                  <a:lnTo>
                    <a:pt x="24874" y="28614"/>
                  </a:lnTo>
                  <a:lnTo>
                    <a:pt x="21459" y="33883"/>
                  </a:lnTo>
                  <a:lnTo>
                    <a:pt x="23603" y="33883"/>
                  </a:lnTo>
                  <a:lnTo>
                    <a:pt x="26773" y="28943"/>
                  </a:lnTo>
                  <a:lnTo>
                    <a:pt x="26998" y="24117"/>
                  </a:lnTo>
                  <a:lnTo>
                    <a:pt x="26988" y="22390"/>
                  </a:lnTo>
                  <a:lnTo>
                    <a:pt x="24295" y="16852"/>
                  </a:lnTo>
                  <a:lnTo>
                    <a:pt x="20284" y="14071"/>
                  </a:lnTo>
                  <a:close/>
                </a:path>
                <a:path w="76200" h="46354">
                  <a:moveTo>
                    <a:pt x="58722" y="11087"/>
                  </a:moveTo>
                  <a:lnTo>
                    <a:pt x="55482" y="11087"/>
                  </a:lnTo>
                  <a:lnTo>
                    <a:pt x="60042" y="13373"/>
                  </a:lnTo>
                  <a:lnTo>
                    <a:pt x="54720" y="18021"/>
                  </a:lnTo>
                  <a:lnTo>
                    <a:pt x="54695" y="25857"/>
                  </a:lnTo>
                  <a:lnTo>
                    <a:pt x="59940" y="30314"/>
                  </a:lnTo>
                  <a:lnTo>
                    <a:pt x="55343" y="33756"/>
                  </a:lnTo>
                  <a:lnTo>
                    <a:pt x="58877" y="33756"/>
                  </a:lnTo>
                  <a:lnTo>
                    <a:pt x="64585" y="29311"/>
                  </a:lnTo>
                  <a:lnTo>
                    <a:pt x="61286" y="29311"/>
                  </a:lnTo>
                  <a:lnTo>
                    <a:pt x="57060" y="25260"/>
                  </a:lnTo>
                  <a:lnTo>
                    <a:pt x="56953" y="24117"/>
                  </a:lnTo>
                  <a:lnTo>
                    <a:pt x="56803" y="18287"/>
                  </a:lnTo>
                  <a:lnTo>
                    <a:pt x="61439" y="14071"/>
                  </a:lnTo>
                  <a:lnTo>
                    <a:pt x="64828" y="14071"/>
                  </a:lnTo>
                  <a:lnTo>
                    <a:pt x="58722" y="11087"/>
                  </a:lnTo>
                  <a:close/>
                </a:path>
                <a:path w="76200" h="46354">
                  <a:moveTo>
                    <a:pt x="14248" y="17589"/>
                  </a:moveTo>
                  <a:lnTo>
                    <a:pt x="11820" y="17589"/>
                  </a:lnTo>
                  <a:lnTo>
                    <a:pt x="16023" y="20637"/>
                  </a:lnTo>
                  <a:lnTo>
                    <a:pt x="17021" y="25044"/>
                  </a:lnTo>
                  <a:lnTo>
                    <a:pt x="17145" y="26377"/>
                  </a:lnTo>
                  <a:lnTo>
                    <a:pt x="14944" y="30708"/>
                  </a:lnTo>
                  <a:lnTo>
                    <a:pt x="16950" y="30708"/>
                  </a:lnTo>
                  <a:lnTo>
                    <a:pt x="19617" y="26377"/>
                  </a:lnTo>
                  <a:lnTo>
                    <a:pt x="18068" y="19977"/>
                  </a:lnTo>
                  <a:lnTo>
                    <a:pt x="14248" y="17589"/>
                  </a:lnTo>
                  <a:close/>
                </a:path>
                <a:path w="76200" h="46354">
                  <a:moveTo>
                    <a:pt x="64828" y="14071"/>
                  </a:moveTo>
                  <a:lnTo>
                    <a:pt x="61439" y="14071"/>
                  </a:lnTo>
                  <a:lnTo>
                    <a:pt x="65287" y="16014"/>
                  </a:lnTo>
                  <a:lnTo>
                    <a:pt x="63407" y="16763"/>
                  </a:lnTo>
                  <a:lnTo>
                    <a:pt x="62239" y="18668"/>
                  </a:lnTo>
                  <a:lnTo>
                    <a:pt x="62467" y="23240"/>
                  </a:lnTo>
                  <a:lnTo>
                    <a:pt x="63826" y="24993"/>
                  </a:lnTo>
                  <a:lnTo>
                    <a:pt x="65680" y="25996"/>
                  </a:lnTo>
                  <a:lnTo>
                    <a:pt x="61286" y="29311"/>
                  </a:lnTo>
                  <a:lnTo>
                    <a:pt x="64585" y="29311"/>
                  </a:lnTo>
                  <a:lnTo>
                    <a:pt x="70065" y="25044"/>
                  </a:lnTo>
                  <a:lnTo>
                    <a:pt x="66963" y="25044"/>
                  </a:lnTo>
                  <a:lnTo>
                    <a:pt x="65706" y="24307"/>
                  </a:lnTo>
                  <a:lnTo>
                    <a:pt x="64791" y="23075"/>
                  </a:lnTo>
                  <a:lnTo>
                    <a:pt x="64295" y="20637"/>
                  </a:lnTo>
                  <a:lnTo>
                    <a:pt x="64422" y="18287"/>
                  </a:lnTo>
                  <a:lnTo>
                    <a:pt x="64601" y="16827"/>
                  </a:lnTo>
                  <a:lnTo>
                    <a:pt x="70444" y="16827"/>
                  </a:lnTo>
                  <a:lnTo>
                    <a:pt x="64828" y="14071"/>
                  </a:lnTo>
                  <a:close/>
                </a:path>
                <a:path w="76200" h="46354">
                  <a:moveTo>
                    <a:pt x="10040" y="20599"/>
                  </a:moveTo>
                  <a:lnTo>
                    <a:pt x="7375" y="20599"/>
                  </a:lnTo>
                  <a:lnTo>
                    <a:pt x="9483" y="22390"/>
                  </a:lnTo>
                  <a:lnTo>
                    <a:pt x="9858" y="24155"/>
                  </a:lnTo>
                  <a:lnTo>
                    <a:pt x="9979" y="25526"/>
                  </a:lnTo>
                  <a:lnTo>
                    <a:pt x="9026" y="27774"/>
                  </a:lnTo>
                  <a:lnTo>
                    <a:pt x="11161" y="27774"/>
                  </a:lnTo>
                  <a:lnTo>
                    <a:pt x="12210" y="25857"/>
                  </a:lnTo>
                  <a:lnTo>
                    <a:pt x="12084" y="24117"/>
                  </a:lnTo>
                  <a:lnTo>
                    <a:pt x="11578" y="21793"/>
                  </a:lnTo>
                  <a:lnTo>
                    <a:pt x="10040" y="20599"/>
                  </a:lnTo>
                  <a:close/>
                </a:path>
                <a:path w="76200" h="46354">
                  <a:moveTo>
                    <a:pt x="70444" y="16827"/>
                  </a:moveTo>
                  <a:lnTo>
                    <a:pt x="64601" y="16827"/>
                  </a:lnTo>
                  <a:lnTo>
                    <a:pt x="66696" y="16852"/>
                  </a:lnTo>
                  <a:lnTo>
                    <a:pt x="73491" y="20142"/>
                  </a:lnTo>
                  <a:lnTo>
                    <a:pt x="66963" y="25044"/>
                  </a:lnTo>
                  <a:lnTo>
                    <a:pt x="70065" y="25044"/>
                  </a:lnTo>
                  <a:lnTo>
                    <a:pt x="76051" y="20383"/>
                  </a:lnTo>
                  <a:lnTo>
                    <a:pt x="76056" y="19596"/>
                  </a:lnTo>
                  <a:lnTo>
                    <a:pt x="70444" y="16827"/>
                  </a:lnTo>
                  <a:close/>
                </a:path>
                <a:path w="76200" h="46354">
                  <a:moveTo>
                    <a:pt x="53837" y="8699"/>
                  </a:moveTo>
                  <a:lnTo>
                    <a:pt x="50758" y="8699"/>
                  </a:lnTo>
                  <a:lnTo>
                    <a:pt x="53819" y="10248"/>
                  </a:lnTo>
                  <a:lnTo>
                    <a:pt x="49342" y="11850"/>
                  </a:lnTo>
                  <a:lnTo>
                    <a:pt x="49264" y="12031"/>
                  </a:lnTo>
                  <a:lnTo>
                    <a:pt x="47831" y="17376"/>
                  </a:lnTo>
                  <a:lnTo>
                    <a:pt x="47759" y="18021"/>
                  </a:lnTo>
                  <a:lnTo>
                    <a:pt x="47646" y="23139"/>
                  </a:lnTo>
                  <a:lnTo>
                    <a:pt x="49573" y="23139"/>
                  </a:lnTo>
                  <a:lnTo>
                    <a:pt x="49417" y="21577"/>
                  </a:lnTo>
                  <a:lnTo>
                    <a:pt x="49539" y="18287"/>
                  </a:lnTo>
                  <a:lnTo>
                    <a:pt x="50275" y="11912"/>
                  </a:lnTo>
                  <a:lnTo>
                    <a:pt x="55343" y="11137"/>
                  </a:lnTo>
                  <a:lnTo>
                    <a:pt x="55482" y="11087"/>
                  </a:lnTo>
                  <a:lnTo>
                    <a:pt x="58722" y="11087"/>
                  </a:lnTo>
                  <a:lnTo>
                    <a:pt x="53837" y="8699"/>
                  </a:lnTo>
                  <a:close/>
                </a:path>
                <a:path w="76200" h="46354">
                  <a:moveTo>
                    <a:pt x="48563" y="6121"/>
                  </a:moveTo>
                  <a:lnTo>
                    <a:pt x="45627" y="6121"/>
                  </a:lnTo>
                  <a:lnTo>
                    <a:pt x="49132" y="7886"/>
                  </a:lnTo>
                  <a:lnTo>
                    <a:pt x="47850" y="11252"/>
                  </a:lnTo>
                  <a:lnTo>
                    <a:pt x="45589" y="13385"/>
                  </a:lnTo>
                  <a:lnTo>
                    <a:pt x="42884" y="14566"/>
                  </a:lnTo>
                  <a:lnTo>
                    <a:pt x="45418" y="14554"/>
                  </a:lnTo>
                  <a:lnTo>
                    <a:pt x="46745" y="14008"/>
                  </a:lnTo>
                  <a:lnTo>
                    <a:pt x="49197" y="12031"/>
                  </a:lnTo>
                  <a:lnTo>
                    <a:pt x="49310" y="11861"/>
                  </a:lnTo>
                  <a:lnTo>
                    <a:pt x="50758" y="8699"/>
                  </a:lnTo>
                  <a:lnTo>
                    <a:pt x="53837" y="8699"/>
                  </a:lnTo>
                  <a:lnTo>
                    <a:pt x="48563" y="6121"/>
                  </a:lnTo>
                  <a:close/>
                </a:path>
                <a:path w="76200" h="46354">
                  <a:moveTo>
                    <a:pt x="34629" y="13754"/>
                  </a:moveTo>
                  <a:lnTo>
                    <a:pt x="32216" y="13766"/>
                  </a:lnTo>
                  <a:lnTo>
                    <a:pt x="30641" y="13766"/>
                  </a:lnTo>
                  <a:lnTo>
                    <a:pt x="29536" y="13792"/>
                  </a:lnTo>
                  <a:lnTo>
                    <a:pt x="28685" y="13842"/>
                  </a:lnTo>
                  <a:lnTo>
                    <a:pt x="37245" y="13842"/>
                  </a:lnTo>
                  <a:lnTo>
                    <a:pt x="34629" y="13754"/>
                  </a:lnTo>
                  <a:close/>
                </a:path>
                <a:path w="76200" h="46354">
                  <a:moveTo>
                    <a:pt x="28250" y="8432"/>
                  </a:moveTo>
                  <a:lnTo>
                    <a:pt x="25320" y="8432"/>
                  </a:lnTo>
                  <a:lnTo>
                    <a:pt x="28749" y="10909"/>
                  </a:lnTo>
                  <a:lnTo>
                    <a:pt x="33473" y="12103"/>
                  </a:lnTo>
                  <a:lnTo>
                    <a:pt x="41182" y="11163"/>
                  </a:lnTo>
                  <a:lnTo>
                    <a:pt x="41589" y="10794"/>
                  </a:lnTo>
                  <a:lnTo>
                    <a:pt x="34388" y="10794"/>
                  </a:lnTo>
                  <a:lnTo>
                    <a:pt x="29828" y="9563"/>
                  </a:lnTo>
                  <a:lnTo>
                    <a:pt x="28250" y="8432"/>
                  </a:lnTo>
                  <a:close/>
                </a:path>
                <a:path w="76200" h="46354">
                  <a:moveTo>
                    <a:pt x="44119" y="3949"/>
                  </a:moveTo>
                  <a:lnTo>
                    <a:pt x="41322" y="3949"/>
                  </a:lnTo>
                  <a:lnTo>
                    <a:pt x="44103" y="5346"/>
                  </a:lnTo>
                  <a:lnTo>
                    <a:pt x="43862" y="5486"/>
                  </a:lnTo>
                  <a:lnTo>
                    <a:pt x="42262" y="7708"/>
                  </a:lnTo>
                  <a:lnTo>
                    <a:pt x="40560" y="9448"/>
                  </a:lnTo>
                  <a:lnTo>
                    <a:pt x="34388" y="10794"/>
                  </a:lnTo>
                  <a:lnTo>
                    <a:pt x="41589" y="10794"/>
                  </a:lnTo>
                  <a:lnTo>
                    <a:pt x="43570" y="9004"/>
                  </a:lnTo>
                  <a:lnTo>
                    <a:pt x="45627" y="6121"/>
                  </a:lnTo>
                  <a:lnTo>
                    <a:pt x="48563" y="6121"/>
                  </a:lnTo>
                  <a:lnTo>
                    <a:pt x="44119" y="3949"/>
                  </a:lnTo>
                  <a:close/>
                </a:path>
                <a:path w="76200" h="46354">
                  <a:moveTo>
                    <a:pt x="31746" y="5740"/>
                  </a:moveTo>
                  <a:lnTo>
                    <a:pt x="29320" y="5740"/>
                  </a:lnTo>
                  <a:lnTo>
                    <a:pt x="33181" y="8064"/>
                  </a:lnTo>
                  <a:lnTo>
                    <a:pt x="38210" y="7416"/>
                  </a:lnTo>
                  <a:lnTo>
                    <a:pt x="38666" y="6908"/>
                  </a:lnTo>
                  <a:lnTo>
                    <a:pt x="33410" y="6908"/>
                  </a:lnTo>
                  <a:lnTo>
                    <a:pt x="31746" y="5740"/>
                  </a:lnTo>
                  <a:close/>
                </a:path>
                <a:path w="76200" h="46354">
                  <a:moveTo>
                    <a:pt x="38585" y="1244"/>
                  </a:moveTo>
                  <a:lnTo>
                    <a:pt x="35937" y="1244"/>
                  </a:lnTo>
                  <a:lnTo>
                    <a:pt x="40026" y="3505"/>
                  </a:lnTo>
                  <a:lnTo>
                    <a:pt x="37613" y="6197"/>
                  </a:lnTo>
                  <a:lnTo>
                    <a:pt x="33410" y="6908"/>
                  </a:lnTo>
                  <a:lnTo>
                    <a:pt x="38666" y="6908"/>
                  </a:lnTo>
                  <a:lnTo>
                    <a:pt x="41322" y="3949"/>
                  </a:lnTo>
                  <a:lnTo>
                    <a:pt x="44119" y="3949"/>
                  </a:lnTo>
                  <a:lnTo>
                    <a:pt x="38585" y="1244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7" name="object 2827" descr=""/>
            <p:cNvSpPr/>
            <p:nvPr/>
          </p:nvSpPr>
          <p:spPr>
            <a:xfrm>
              <a:off x="2649372" y="5510300"/>
              <a:ext cx="22225" cy="15875"/>
            </a:xfrm>
            <a:custGeom>
              <a:avLst/>
              <a:gdLst/>
              <a:ahLst/>
              <a:cxnLst/>
              <a:rect l="l" t="t" r="r" b="b"/>
              <a:pathLst>
                <a:path w="22225" h="15875">
                  <a:moveTo>
                    <a:pt x="9525" y="15176"/>
                  </a:moveTo>
                  <a:lnTo>
                    <a:pt x="7886" y="10172"/>
                  </a:lnTo>
                  <a:lnTo>
                    <a:pt x="6464" y="5118"/>
                  </a:lnTo>
                  <a:lnTo>
                    <a:pt x="5270" y="0"/>
                  </a:lnTo>
                  <a:lnTo>
                    <a:pt x="2362" y="0"/>
                  </a:lnTo>
                  <a:lnTo>
                    <a:pt x="0" y="127"/>
                  </a:lnTo>
                  <a:lnTo>
                    <a:pt x="50" y="368"/>
                  </a:lnTo>
                  <a:lnTo>
                    <a:pt x="1104" y="5232"/>
                  </a:lnTo>
                  <a:lnTo>
                    <a:pt x="3327" y="15201"/>
                  </a:lnTo>
                  <a:lnTo>
                    <a:pt x="3492" y="15341"/>
                  </a:lnTo>
                  <a:lnTo>
                    <a:pt x="6197" y="15290"/>
                  </a:lnTo>
                  <a:lnTo>
                    <a:pt x="9525" y="15176"/>
                  </a:lnTo>
                  <a:close/>
                </a:path>
                <a:path w="22225" h="15875">
                  <a:moveTo>
                    <a:pt x="22047" y="14478"/>
                  </a:moveTo>
                  <a:lnTo>
                    <a:pt x="21958" y="14287"/>
                  </a:lnTo>
                  <a:lnTo>
                    <a:pt x="21005" y="12242"/>
                  </a:lnTo>
                  <a:lnTo>
                    <a:pt x="17208" y="2247"/>
                  </a:lnTo>
                  <a:lnTo>
                    <a:pt x="15379" y="558"/>
                  </a:lnTo>
                  <a:lnTo>
                    <a:pt x="13982" y="368"/>
                  </a:lnTo>
                  <a:lnTo>
                    <a:pt x="12153" y="228"/>
                  </a:lnTo>
                  <a:lnTo>
                    <a:pt x="13042" y="5257"/>
                  </a:lnTo>
                  <a:lnTo>
                    <a:pt x="14516" y="10172"/>
                  </a:lnTo>
                  <a:lnTo>
                    <a:pt x="16560" y="14859"/>
                  </a:lnTo>
                  <a:lnTo>
                    <a:pt x="19646" y="14681"/>
                  </a:lnTo>
                  <a:lnTo>
                    <a:pt x="22047" y="14478"/>
                  </a:lnTo>
                  <a:close/>
                </a:path>
              </a:pathLst>
            </a:custGeom>
            <a:solidFill>
              <a:srgbClr val="FFE1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8" name="object 2828" descr=""/>
            <p:cNvSpPr/>
            <p:nvPr/>
          </p:nvSpPr>
          <p:spPr>
            <a:xfrm>
              <a:off x="2655300" y="5510185"/>
              <a:ext cx="10160" cy="15875"/>
            </a:xfrm>
            <a:custGeom>
              <a:avLst/>
              <a:gdLst/>
              <a:ahLst/>
              <a:cxnLst/>
              <a:rect l="l" t="t" r="r" b="b"/>
              <a:pathLst>
                <a:path w="10160" h="15875">
                  <a:moveTo>
                    <a:pt x="3200" y="0"/>
                  </a:moveTo>
                  <a:lnTo>
                    <a:pt x="2273" y="228"/>
                  </a:lnTo>
                  <a:lnTo>
                    <a:pt x="0" y="228"/>
                  </a:lnTo>
                  <a:lnTo>
                    <a:pt x="1193" y="5346"/>
                  </a:lnTo>
                  <a:lnTo>
                    <a:pt x="2616" y="10401"/>
                  </a:lnTo>
                  <a:lnTo>
                    <a:pt x="4254" y="15405"/>
                  </a:lnTo>
                  <a:lnTo>
                    <a:pt x="6527" y="15316"/>
                  </a:lnTo>
                  <a:lnTo>
                    <a:pt x="7442" y="14909"/>
                  </a:lnTo>
                  <a:lnTo>
                    <a:pt x="9652" y="14782"/>
                  </a:lnTo>
                  <a:lnTo>
                    <a:pt x="7607" y="10096"/>
                  </a:lnTo>
                  <a:lnTo>
                    <a:pt x="6121" y="5181"/>
                  </a:lnTo>
                  <a:lnTo>
                    <a:pt x="5245" y="152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FFC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9" name="object 2829" descr=""/>
            <p:cNvSpPr/>
            <p:nvPr/>
          </p:nvSpPr>
          <p:spPr>
            <a:xfrm>
              <a:off x="2624607" y="5496584"/>
              <a:ext cx="71755" cy="29845"/>
            </a:xfrm>
            <a:custGeom>
              <a:avLst/>
              <a:gdLst/>
              <a:ahLst/>
              <a:cxnLst/>
              <a:rect l="l" t="t" r="r" b="b"/>
              <a:pathLst>
                <a:path w="71755" h="29845">
                  <a:moveTo>
                    <a:pt x="7912" y="24015"/>
                  </a:moveTo>
                  <a:lnTo>
                    <a:pt x="7302" y="21145"/>
                  </a:lnTo>
                  <a:lnTo>
                    <a:pt x="5194" y="19354"/>
                  </a:lnTo>
                  <a:lnTo>
                    <a:pt x="0" y="22872"/>
                  </a:lnTo>
                  <a:lnTo>
                    <a:pt x="1181" y="23609"/>
                  </a:lnTo>
                  <a:lnTo>
                    <a:pt x="3670" y="24930"/>
                  </a:lnTo>
                  <a:lnTo>
                    <a:pt x="6845" y="26530"/>
                  </a:lnTo>
                  <a:lnTo>
                    <a:pt x="7912" y="24015"/>
                  </a:lnTo>
                  <a:close/>
                </a:path>
                <a:path w="71755" h="29845">
                  <a:moveTo>
                    <a:pt x="15087" y="24892"/>
                  </a:moveTo>
                  <a:lnTo>
                    <a:pt x="13843" y="19380"/>
                  </a:lnTo>
                  <a:lnTo>
                    <a:pt x="9639" y="16344"/>
                  </a:lnTo>
                  <a:lnTo>
                    <a:pt x="6616" y="18389"/>
                  </a:lnTo>
                  <a:lnTo>
                    <a:pt x="9398" y="20548"/>
                  </a:lnTo>
                  <a:lnTo>
                    <a:pt x="10210" y="24282"/>
                  </a:lnTo>
                  <a:lnTo>
                    <a:pt x="8521" y="27368"/>
                  </a:lnTo>
                  <a:lnTo>
                    <a:pt x="12763" y="29464"/>
                  </a:lnTo>
                  <a:lnTo>
                    <a:pt x="15087" y="24892"/>
                  </a:lnTo>
                  <a:close/>
                </a:path>
                <a:path w="71755" h="29845">
                  <a:moveTo>
                    <a:pt x="37858" y="2260"/>
                  </a:moveTo>
                  <a:lnTo>
                    <a:pt x="33769" y="0"/>
                  </a:lnTo>
                  <a:lnTo>
                    <a:pt x="28384" y="3644"/>
                  </a:lnTo>
                  <a:lnTo>
                    <a:pt x="31242" y="5664"/>
                  </a:lnTo>
                  <a:lnTo>
                    <a:pt x="35445" y="4953"/>
                  </a:lnTo>
                  <a:lnTo>
                    <a:pt x="37858" y="2260"/>
                  </a:lnTo>
                  <a:close/>
                </a:path>
                <a:path w="71755" h="29845">
                  <a:moveTo>
                    <a:pt x="41922" y="4114"/>
                  </a:moveTo>
                  <a:lnTo>
                    <a:pt x="39141" y="2717"/>
                  </a:lnTo>
                  <a:lnTo>
                    <a:pt x="36029" y="6184"/>
                  </a:lnTo>
                  <a:lnTo>
                    <a:pt x="31013" y="6819"/>
                  </a:lnTo>
                  <a:lnTo>
                    <a:pt x="27139" y="4495"/>
                  </a:lnTo>
                  <a:lnTo>
                    <a:pt x="24663" y="6172"/>
                  </a:lnTo>
                  <a:lnTo>
                    <a:pt x="27647" y="8331"/>
                  </a:lnTo>
                  <a:lnTo>
                    <a:pt x="32219" y="9550"/>
                  </a:lnTo>
                  <a:lnTo>
                    <a:pt x="38392" y="8204"/>
                  </a:lnTo>
                  <a:lnTo>
                    <a:pt x="40093" y="6464"/>
                  </a:lnTo>
                  <a:lnTo>
                    <a:pt x="41694" y="4254"/>
                  </a:lnTo>
                  <a:lnTo>
                    <a:pt x="41922" y="4114"/>
                  </a:lnTo>
                  <a:close/>
                </a:path>
                <a:path w="71755" h="29845">
                  <a:moveTo>
                    <a:pt x="71310" y="18897"/>
                  </a:moveTo>
                  <a:lnTo>
                    <a:pt x="64579" y="15621"/>
                  </a:lnTo>
                  <a:lnTo>
                    <a:pt x="62420" y="15595"/>
                  </a:lnTo>
                  <a:lnTo>
                    <a:pt x="62014" y="18897"/>
                  </a:lnTo>
                  <a:lnTo>
                    <a:pt x="62611" y="21831"/>
                  </a:lnTo>
                  <a:lnTo>
                    <a:pt x="63525" y="23063"/>
                  </a:lnTo>
                  <a:lnTo>
                    <a:pt x="64782" y="23799"/>
                  </a:lnTo>
                  <a:lnTo>
                    <a:pt x="71310" y="18897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0" name="object 2830" descr=""/>
            <p:cNvSpPr/>
            <p:nvPr/>
          </p:nvSpPr>
          <p:spPr>
            <a:xfrm>
              <a:off x="2656103" y="5530163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89">
                  <a:moveTo>
                    <a:pt x="11493" y="6591"/>
                  </a:moveTo>
                  <a:lnTo>
                    <a:pt x="9347" y="5295"/>
                  </a:lnTo>
                  <a:lnTo>
                    <a:pt x="6743" y="5461"/>
                  </a:lnTo>
                  <a:lnTo>
                    <a:pt x="4787" y="7162"/>
                  </a:lnTo>
                  <a:lnTo>
                    <a:pt x="8445" y="8877"/>
                  </a:lnTo>
                  <a:lnTo>
                    <a:pt x="11493" y="6591"/>
                  </a:lnTo>
                  <a:close/>
                </a:path>
                <a:path w="15239" h="8889">
                  <a:moveTo>
                    <a:pt x="15062" y="3911"/>
                  </a:moveTo>
                  <a:lnTo>
                    <a:pt x="10617" y="0"/>
                  </a:lnTo>
                  <a:lnTo>
                    <a:pt x="4076" y="215"/>
                  </a:lnTo>
                  <a:lnTo>
                    <a:pt x="0" y="4889"/>
                  </a:lnTo>
                  <a:lnTo>
                    <a:pt x="3327" y="6464"/>
                  </a:lnTo>
                  <a:lnTo>
                    <a:pt x="6019" y="4229"/>
                  </a:lnTo>
                  <a:lnTo>
                    <a:pt x="9829" y="3898"/>
                  </a:lnTo>
                  <a:lnTo>
                    <a:pt x="12801" y="5600"/>
                  </a:lnTo>
                  <a:lnTo>
                    <a:pt x="15062" y="3911"/>
                  </a:lnTo>
                  <a:close/>
                </a:path>
              </a:pathLst>
            </a:custGeom>
            <a:solidFill>
              <a:srgbClr val="FCE5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1" name="object 2831" descr=""/>
            <p:cNvSpPr/>
            <p:nvPr/>
          </p:nvSpPr>
          <p:spPr>
            <a:xfrm>
              <a:off x="2679249" y="5509416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39">
                  <a:moveTo>
                    <a:pt x="4622" y="0"/>
                  </a:moveTo>
                  <a:lnTo>
                    <a:pt x="0" y="4216"/>
                  </a:lnTo>
                  <a:lnTo>
                    <a:pt x="165" y="11099"/>
                  </a:lnTo>
                  <a:lnTo>
                    <a:pt x="4470" y="15227"/>
                  </a:lnTo>
                  <a:lnTo>
                    <a:pt x="8877" y="11925"/>
                  </a:lnTo>
                  <a:lnTo>
                    <a:pt x="7010" y="10909"/>
                  </a:lnTo>
                  <a:lnTo>
                    <a:pt x="5664" y="9169"/>
                  </a:lnTo>
                  <a:lnTo>
                    <a:pt x="5435" y="4584"/>
                  </a:lnTo>
                  <a:lnTo>
                    <a:pt x="6591" y="2679"/>
                  </a:lnTo>
                  <a:lnTo>
                    <a:pt x="8470" y="19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FAD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2" name="object 2832" descr=""/>
            <p:cNvSpPr/>
            <p:nvPr/>
          </p:nvSpPr>
          <p:spPr>
            <a:xfrm>
              <a:off x="2640711" y="5514656"/>
              <a:ext cx="6985" cy="10795"/>
            </a:xfrm>
            <a:custGeom>
              <a:avLst/>
              <a:gdLst/>
              <a:ahLst/>
              <a:cxnLst/>
              <a:rect l="l" t="t" r="r" b="b"/>
              <a:pathLst>
                <a:path w="6985" h="10795">
                  <a:moveTo>
                    <a:pt x="5232" y="812"/>
                  </a:moveTo>
                  <a:lnTo>
                    <a:pt x="3644" y="292"/>
                  </a:lnTo>
                  <a:lnTo>
                    <a:pt x="2730" y="0"/>
                  </a:lnTo>
                  <a:lnTo>
                    <a:pt x="1651" y="495"/>
                  </a:lnTo>
                  <a:lnTo>
                    <a:pt x="1727" y="1968"/>
                  </a:lnTo>
                  <a:lnTo>
                    <a:pt x="2743" y="1892"/>
                  </a:lnTo>
                  <a:lnTo>
                    <a:pt x="2717" y="1460"/>
                  </a:lnTo>
                  <a:lnTo>
                    <a:pt x="3289" y="1003"/>
                  </a:lnTo>
                  <a:lnTo>
                    <a:pt x="3606" y="1028"/>
                  </a:lnTo>
                  <a:lnTo>
                    <a:pt x="3657" y="1511"/>
                  </a:lnTo>
                  <a:lnTo>
                    <a:pt x="3746" y="1714"/>
                  </a:lnTo>
                  <a:lnTo>
                    <a:pt x="3784" y="1917"/>
                  </a:lnTo>
                  <a:lnTo>
                    <a:pt x="3759" y="2133"/>
                  </a:lnTo>
                  <a:lnTo>
                    <a:pt x="3746" y="2654"/>
                  </a:lnTo>
                  <a:lnTo>
                    <a:pt x="3454" y="3200"/>
                  </a:lnTo>
                  <a:lnTo>
                    <a:pt x="3251" y="3657"/>
                  </a:lnTo>
                  <a:lnTo>
                    <a:pt x="3060" y="4064"/>
                  </a:lnTo>
                  <a:lnTo>
                    <a:pt x="4064" y="4114"/>
                  </a:lnTo>
                  <a:lnTo>
                    <a:pt x="4229" y="3746"/>
                  </a:lnTo>
                  <a:lnTo>
                    <a:pt x="4762" y="2616"/>
                  </a:lnTo>
                  <a:lnTo>
                    <a:pt x="5232" y="812"/>
                  </a:lnTo>
                  <a:close/>
                </a:path>
                <a:path w="6985" h="10795">
                  <a:moveTo>
                    <a:pt x="6413" y="8051"/>
                  </a:moveTo>
                  <a:lnTo>
                    <a:pt x="5054" y="8077"/>
                  </a:lnTo>
                  <a:lnTo>
                    <a:pt x="4775" y="8077"/>
                  </a:lnTo>
                  <a:lnTo>
                    <a:pt x="4521" y="8166"/>
                  </a:lnTo>
                  <a:lnTo>
                    <a:pt x="4292" y="8293"/>
                  </a:lnTo>
                  <a:lnTo>
                    <a:pt x="3594" y="6413"/>
                  </a:lnTo>
                  <a:lnTo>
                    <a:pt x="0" y="7670"/>
                  </a:lnTo>
                  <a:lnTo>
                    <a:pt x="1612" y="9918"/>
                  </a:lnTo>
                  <a:lnTo>
                    <a:pt x="2590" y="9728"/>
                  </a:lnTo>
                  <a:lnTo>
                    <a:pt x="2387" y="9436"/>
                  </a:lnTo>
                  <a:lnTo>
                    <a:pt x="2184" y="9220"/>
                  </a:lnTo>
                  <a:lnTo>
                    <a:pt x="2082" y="8966"/>
                  </a:lnTo>
                  <a:lnTo>
                    <a:pt x="2095" y="8674"/>
                  </a:lnTo>
                  <a:lnTo>
                    <a:pt x="2959" y="7988"/>
                  </a:lnTo>
                  <a:lnTo>
                    <a:pt x="3390" y="8039"/>
                  </a:lnTo>
                  <a:lnTo>
                    <a:pt x="3378" y="8839"/>
                  </a:lnTo>
                  <a:lnTo>
                    <a:pt x="3517" y="8991"/>
                  </a:lnTo>
                  <a:lnTo>
                    <a:pt x="3200" y="9410"/>
                  </a:lnTo>
                  <a:lnTo>
                    <a:pt x="2959" y="9893"/>
                  </a:lnTo>
                  <a:lnTo>
                    <a:pt x="2692" y="10680"/>
                  </a:lnTo>
                  <a:lnTo>
                    <a:pt x="3683" y="10693"/>
                  </a:lnTo>
                  <a:lnTo>
                    <a:pt x="3797" y="10388"/>
                  </a:lnTo>
                  <a:lnTo>
                    <a:pt x="3924" y="10007"/>
                  </a:lnTo>
                  <a:lnTo>
                    <a:pt x="4076" y="9436"/>
                  </a:lnTo>
                  <a:lnTo>
                    <a:pt x="4419" y="9182"/>
                  </a:lnTo>
                  <a:lnTo>
                    <a:pt x="4584" y="8813"/>
                  </a:lnTo>
                  <a:lnTo>
                    <a:pt x="4838" y="8813"/>
                  </a:lnTo>
                  <a:lnTo>
                    <a:pt x="5181" y="9182"/>
                  </a:lnTo>
                  <a:lnTo>
                    <a:pt x="5130" y="9550"/>
                  </a:lnTo>
                  <a:lnTo>
                    <a:pt x="4991" y="9893"/>
                  </a:lnTo>
                  <a:lnTo>
                    <a:pt x="4622" y="10490"/>
                  </a:lnTo>
                  <a:lnTo>
                    <a:pt x="5600" y="10553"/>
                  </a:lnTo>
                  <a:lnTo>
                    <a:pt x="5765" y="10248"/>
                  </a:lnTo>
                  <a:lnTo>
                    <a:pt x="6248" y="9410"/>
                  </a:lnTo>
                  <a:lnTo>
                    <a:pt x="6413" y="8051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3" name="object 2833" descr=""/>
            <p:cNvSpPr/>
            <p:nvPr/>
          </p:nvSpPr>
          <p:spPr>
            <a:xfrm>
              <a:off x="2625991" y="5515761"/>
              <a:ext cx="12700" cy="5080"/>
            </a:xfrm>
            <a:custGeom>
              <a:avLst/>
              <a:gdLst/>
              <a:ahLst/>
              <a:cxnLst/>
              <a:rect l="l" t="t" r="r" b="b"/>
              <a:pathLst>
                <a:path w="12700" h="5079">
                  <a:moveTo>
                    <a:pt x="4114" y="4470"/>
                  </a:moveTo>
                  <a:lnTo>
                    <a:pt x="4089" y="3111"/>
                  </a:lnTo>
                  <a:lnTo>
                    <a:pt x="3098" y="2222"/>
                  </a:lnTo>
                  <a:lnTo>
                    <a:pt x="1739" y="2476"/>
                  </a:lnTo>
                  <a:lnTo>
                    <a:pt x="723" y="2679"/>
                  </a:lnTo>
                  <a:lnTo>
                    <a:pt x="0" y="3733"/>
                  </a:lnTo>
                  <a:lnTo>
                    <a:pt x="1054" y="4826"/>
                  </a:lnTo>
                  <a:lnTo>
                    <a:pt x="1981" y="4597"/>
                  </a:lnTo>
                  <a:lnTo>
                    <a:pt x="1524" y="4114"/>
                  </a:lnTo>
                  <a:lnTo>
                    <a:pt x="1282" y="3517"/>
                  </a:lnTo>
                  <a:lnTo>
                    <a:pt x="1638" y="3149"/>
                  </a:lnTo>
                  <a:lnTo>
                    <a:pt x="2400" y="2933"/>
                  </a:lnTo>
                  <a:lnTo>
                    <a:pt x="2870" y="3162"/>
                  </a:lnTo>
                  <a:lnTo>
                    <a:pt x="3022" y="3848"/>
                  </a:lnTo>
                  <a:lnTo>
                    <a:pt x="3098" y="4076"/>
                  </a:lnTo>
                  <a:lnTo>
                    <a:pt x="3124" y="4318"/>
                  </a:lnTo>
                  <a:lnTo>
                    <a:pt x="3098" y="4559"/>
                  </a:lnTo>
                  <a:lnTo>
                    <a:pt x="3111" y="4838"/>
                  </a:lnTo>
                  <a:lnTo>
                    <a:pt x="4114" y="4787"/>
                  </a:lnTo>
                  <a:lnTo>
                    <a:pt x="4114" y="4470"/>
                  </a:lnTo>
                  <a:close/>
                </a:path>
                <a:path w="12700" h="5079">
                  <a:moveTo>
                    <a:pt x="12280" y="2108"/>
                  </a:moveTo>
                  <a:lnTo>
                    <a:pt x="9042" y="0"/>
                  </a:lnTo>
                  <a:lnTo>
                    <a:pt x="8013" y="2628"/>
                  </a:lnTo>
                  <a:lnTo>
                    <a:pt x="9017" y="2679"/>
                  </a:lnTo>
                  <a:lnTo>
                    <a:pt x="9169" y="2298"/>
                  </a:lnTo>
                  <a:lnTo>
                    <a:pt x="9296" y="2552"/>
                  </a:lnTo>
                  <a:lnTo>
                    <a:pt x="9410" y="2806"/>
                  </a:lnTo>
                  <a:lnTo>
                    <a:pt x="9537" y="3060"/>
                  </a:lnTo>
                  <a:lnTo>
                    <a:pt x="9029" y="3390"/>
                  </a:lnTo>
                  <a:lnTo>
                    <a:pt x="9956" y="3657"/>
                  </a:lnTo>
                  <a:lnTo>
                    <a:pt x="12280" y="2108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4" name="object 2834" descr=""/>
            <p:cNvSpPr/>
            <p:nvPr/>
          </p:nvSpPr>
          <p:spPr>
            <a:xfrm>
              <a:off x="2663323" y="5506155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1422" y="0"/>
                  </a:moveTo>
                  <a:lnTo>
                    <a:pt x="520" y="1244"/>
                  </a:lnTo>
                  <a:lnTo>
                    <a:pt x="0" y="2349"/>
                  </a:lnTo>
                  <a:lnTo>
                    <a:pt x="990" y="2387"/>
                  </a:lnTo>
                  <a:lnTo>
                    <a:pt x="1130" y="2095"/>
                  </a:lnTo>
                  <a:lnTo>
                    <a:pt x="1269" y="1790"/>
                  </a:lnTo>
                  <a:lnTo>
                    <a:pt x="1917" y="533"/>
                  </a:lnTo>
                  <a:lnTo>
                    <a:pt x="2324" y="647"/>
                  </a:lnTo>
                  <a:lnTo>
                    <a:pt x="2260" y="901"/>
                  </a:lnTo>
                  <a:lnTo>
                    <a:pt x="2260" y="1168"/>
                  </a:lnTo>
                  <a:lnTo>
                    <a:pt x="2298" y="1422"/>
                  </a:lnTo>
                  <a:lnTo>
                    <a:pt x="2273" y="1854"/>
                  </a:lnTo>
                  <a:lnTo>
                    <a:pt x="2095" y="2197"/>
                  </a:lnTo>
                  <a:lnTo>
                    <a:pt x="1765" y="2463"/>
                  </a:lnTo>
                  <a:lnTo>
                    <a:pt x="1460" y="2755"/>
                  </a:lnTo>
                  <a:lnTo>
                    <a:pt x="2438" y="2832"/>
                  </a:lnTo>
                  <a:lnTo>
                    <a:pt x="3289" y="2031"/>
                  </a:lnTo>
                  <a:lnTo>
                    <a:pt x="3771" y="368"/>
                  </a:lnTo>
                  <a:lnTo>
                    <a:pt x="2489" y="17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5" name="object 2835" descr=""/>
            <p:cNvSpPr/>
            <p:nvPr/>
          </p:nvSpPr>
          <p:spPr>
            <a:xfrm>
              <a:off x="2653931" y="549762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3898" y="6540"/>
                  </a:moveTo>
                  <a:lnTo>
                    <a:pt x="3708" y="6324"/>
                  </a:lnTo>
                  <a:lnTo>
                    <a:pt x="3111" y="5613"/>
                  </a:lnTo>
                  <a:lnTo>
                    <a:pt x="2209" y="4864"/>
                  </a:lnTo>
                  <a:lnTo>
                    <a:pt x="0" y="5397"/>
                  </a:lnTo>
                  <a:lnTo>
                    <a:pt x="825" y="6324"/>
                  </a:lnTo>
                  <a:lnTo>
                    <a:pt x="863" y="7404"/>
                  </a:lnTo>
                  <a:lnTo>
                    <a:pt x="1879" y="7340"/>
                  </a:lnTo>
                  <a:lnTo>
                    <a:pt x="1854" y="6731"/>
                  </a:lnTo>
                  <a:lnTo>
                    <a:pt x="1625" y="6451"/>
                  </a:lnTo>
                  <a:lnTo>
                    <a:pt x="1625" y="6184"/>
                  </a:lnTo>
                  <a:lnTo>
                    <a:pt x="1422" y="5918"/>
                  </a:lnTo>
                  <a:lnTo>
                    <a:pt x="1524" y="5778"/>
                  </a:lnTo>
                  <a:lnTo>
                    <a:pt x="1930" y="5753"/>
                  </a:lnTo>
                  <a:lnTo>
                    <a:pt x="2247" y="5969"/>
                  </a:lnTo>
                  <a:lnTo>
                    <a:pt x="2514" y="6223"/>
                  </a:lnTo>
                  <a:lnTo>
                    <a:pt x="2743" y="6515"/>
                  </a:lnTo>
                  <a:lnTo>
                    <a:pt x="2946" y="6756"/>
                  </a:lnTo>
                  <a:lnTo>
                    <a:pt x="3898" y="6540"/>
                  </a:lnTo>
                  <a:close/>
                </a:path>
                <a:path w="6985" h="7620">
                  <a:moveTo>
                    <a:pt x="6375" y="1193"/>
                  </a:moveTo>
                  <a:lnTo>
                    <a:pt x="5702" y="177"/>
                  </a:lnTo>
                  <a:lnTo>
                    <a:pt x="3378" y="0"/>
                  </a:lnTo>
                  <a:lnTo>
                    <a:pt x="2768" y="1219"/>
                  </a:lnTo>
                  <a:lnTo>
                    <a:pt x="2870" y="2400"/>
                  </a:lnTo>
                  <a:lnTo>
                    <a:pt x="2921" y="2870"/>
                  </a:lnTo>
                  <a:lnTo>
                    <a:pt x="3937" y="2781"/>
                  </a:lnTo>
                  <a:lnTo>
                    <a:pt x="3886" y="2311"/>
                  </a:lnTo>
                  <a:lnTo>
                    <a:pt x="3733" y="1905"/>
                  </a:lnTo>
                  <a:lnTo>
                    <a:pt x="3898" y="1663"/>
                  </a:lnTo>
                  <a:lnTo>
                    <a:pt x="4394" y="1574"/>
                  </a:lnTo>
                  <a:lnTo>
                    <a:pt x="4991" y="1054"/>
                  </a:lnTo>
                  <a:lnTo>
                    <a:pt x="4737" y="1714"/>
                  </a:lnTo>
                  <a:lnTo>
                    <a:pt x="4368" y="2120"/>
                  </a:lnTo>
                  <a:lnTo>
                    <a:pt x="5346" y="2324"/>
                  </a:lnTo>
                  <a:lnTo>
                    <a:pt x="5638" y="1993"/>
                  </a:lnTo>
                  <a:lnTo>
                    <a:pt x="6375" y="1193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6" name="object 2836" descr=""/>
            <p:cNvSpPr/>
            <p:nvPr/>
          </p:nvSpPr>
          <p:spPr>
            <a:xfrm>
              <a:off x="2673430" y="5520163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187" y="0"/>
                  </a:moveTo>
                  <a:lnTo>
                    <a:pt x="0" y="507"/>
                  </a:lnTo>
                  <a:lnTo>
                    <a:pt x="520" y="2158"/>
                  </a:lnTo>
                  <a:lnTo>
                    <a:pt x="1333" y="3340"/>
                  </a:lnTo>
                  <a:lnTo>
                    <a:pt x="2273" y="3136"/>
                  </a:lnTo>
                  <a:lnTo>
                    <a:pt x="2159" y="2984"/>
                  </a:lnTo>
                  <a:lnTo>
                    <a:pt x="977" y="1193"/>
                  </a:lnTo>
                  <a:lnTo>
                    <a:pt x="2540" y="266"/>
                  </a:lnTo>
                  <a:lnTo>
                    <a:pt x="2921" y="2425"/>
                  </a:lnTo>
                  <a:lnTo>
                    <a:pt x="2959" y="3111"/>
                  </a:lnTo>
                  <a:lnTo>
                    <a:pt x="3975" y="3035"/>
                  </a:lnTo>
                  <a:lnTo>
                    <a:pt x="3962" y="2819"/>
                  </a:lnTo>
                  <a:lnTo>
                    <a:pt x="3886" y="1498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7" name="object 2837" descr=""/>
            <p:cNvSpPr/>
            <p:nvPr/>
          </p:nvSpPr>
          <p:spPr>
            <a:xfrm>
              <a:off x="2681376" y="5514973"/>
              <a:ext cx="10795" cy="5715"/>
            </a:xfrm>
            <a:custGeom>
              <a:avLst/>
              <a:gdLst/>
              <a:ahLst/>
              <a:cxnLst/>
              <a:rect l="l" t="t" r="r" b="b"/>
              <a:pathLst>
                <a:path w="10794" h="5714">
                  <a:moveTo>
                    <a:pt x="762" y="3390"/>
                  </a:moveTo>
                  <a:lnTo>
                    <a:pt x="609" y="2425"/>
                  </a:lnTo>
                  <a:lnTo>
                    <a:pt x="0" y="2641"/>
                  </a:lnTo>
                  <a:lnTo>
                    <a:pt x="165" y="3784"/>
                  </a:lnTo>
                  <a:lnTo>
                    <a:pt x="762" y="3390"/>
                  </a:lnTo>
                  <a:close/>
                </a:path>
                <a:path w="10794" h="5714">
                  <a:moveTo>
                    <a:pt x="3187" y="2781"/>
                  </a:moveTo>
                  <a:lnTo>
                    <a:pt x="952" y="2298"/>
                  </a:lnTo>
                  <a:lnTo>
                    <a:pt x="736" y="2374"/>
                  </a:lnTo>
                  <a:lnTo>
                    <a:pt x="1943" y="3022"/>
                  </a:lnTo>
                  <a:lnTo>
                    <a:pt x="1803" y="4127"/>
                  </a:lnTo>
                  <a:lnTo>
                    <a:pt x="723" y="5194"/>
                  </a:lnTo>
                  <a:lnTo>
                    <a:pt x="1600" y="5321"/>
                  </a:lnTo>
                  <a:lnTo>
                    <a:pt x="2552" y="4356"/>
                  </a:lnTo>
                  <a:lnTo>
                    <a:pt x="3187" y="2781"/>
                  </a:lnTo>
                  <a:close/>
                </a:path>
                <a:path w="10794" h="5714">
                  <a:moveTo>
                    <a:pt x="10223" y="203"/>
                  </a:moveTo>
                  <a:lnTo>
                    <a:pt x="8089" y="0"/>
                  </a:lnTo>
                  <a:lnTo>
                    <a:pt x="7962" y="406"/>
                  </a:lnTo>
                  <a:lnTo>
                    <a:pt x="7848" y="2374"/>
                  </a:lnTo>
                  <a:lnTo>
                    <a:pt x="8382" y="1917"/>
                  </a:lnTo>
                  <a:lnTo>
                    <a:pt x="8623" y="406"/>
                  </a:lnTo>
                  <a:lnTo>
                    <a:pt x="9359" y="1270"/>
                  </a:lnTo>
                  <a:lnTo>
                    <a:pt x="8953" y="2374"/>
                  </a:lnTo>
                  <a:lnTo>
                    <a:pt x="9766" y="2400"/>
                  </a:lnTo>
                  <a:lnTo>
                    <a:pt x="10172" y="1270"/>
                  </a:lnTo>
                  <a:lnTo>
                    <a:pt x="10223" y="406"/>
                  </a:lnTo>
                  <a:lnTo>
                    <a:pt x="10223" y="203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8" name="object 2838" descr=""/>
            <p:cNvSpPr/>
            <p:nvPr/>
          </p:nvSpPr>
          <p:spPr>
            <a:xfrm>
              <a:off x="2653626" y="5527407"/>
              <a:ext cx="10795" cy="4445"/>
            </a:xfrm>
            <a:custGeom>
              <a:avLst/>
              <a:gdLst/>
              <a:ahLst/>
              <a:cxnLst/>
              <a:rect l="l" t="t" r="r" b="b"/>
              <a:pathLst>
                <a:path w="10794" h="4445">
                  <a:moveTo>
                    <a:pt x="3327" y="2755"/>
                  </a:moveTo>
                  <a:lnTo>
                    <a:pt x="3060" y="1739"/>
                  </a:lnTo>
                  <a:lnTo>
                    <a:pt x="698" y="1244"/>
                  </a:lnTo>
                  <a:lnTo>
                    <a:pt x="127" y="2489"/>
                  </a:lnTo>
                  <a:lnTo>
                    <a:pt x="25" y="3657"/>
                  </a:lnTo>
                  <a:lnTo>
                    <a:pt x="0" y="4076"/>
                  </a:lnTo>
                  <a:lnTo>
                    <a:pt x="1003" y="4025"/>
                  </a:lnTo>
                  <a:lnTo>
                    <a:pt x="1041" y="3568"/>
                  </a:lnTo>
                  <a:lnTo>
                    <a:pt x="889" y="3009"/>
                  </a:lnTo>
                  <a:lnTo>
                    <a:pt x="1066" y="2768"/>
                  </a:lnTo>
                  <a:lnTo>
                    <a:pt x="1574" y="2844"/>
                  </a:lnTo>
                  <a:lnTo>
                    <a:pt x="2032" y="2679"/>
                  </a:lnTo>
                  <a:lnTo>
                    <a:pt x="1866" y="2997"/>
                  </a:lnTo>
                  <a:lnTo>
                    <a:pt x="1409" y="3416"/>
                  </a:lnTo>
                  <a:lnTo>
                    <a:pt x="2298" y="3708"/>
                  </a:lnTo>
                  <a:lnTo>
                    <a:pt x="3327" y="2755"/>
                  </a:lnTo>
                  <a:close/>
                </a:path>
                <a:path w="10794" h="4445">
                  <a:moveTo>
                    <a:pt x="10680" y="2057"/>
                  </a:moveTo>
                  <a:lnTo>
                    <a:pt x="10515" y="1828"/>
                  </a:lnTo>
                  <a:lnTo>
                    <a:pt x="9855" y="901"/>
                  </a:lnTo>
                  <a:lnTo>
                    <a:pt x="8864" y="0"/>
                  </a:lnTo>
                  <a:lnTo>
                    <a:pt x="6832" y="381"/>
                  </a:lnTo>
                  <a:lnTo>
                    <a:pt x="6108" y="1257"/>
                  </a:lnTo>
                  <a:lnTo>
                    <a:pt x="7061" y="1803"/>
                  </a:lnTo>
                  <a:lnTo>
                    <a:pt x="7289" y="1943"/>
                  </a:lnTo>
                  <a:lnTo>
                    <a:pt x="8229" y="1727"/>
                  </a:lnTo>
                  <a:lnTo>
                    <a:pt x="7912" y="1536"/>
                  </a:lnTo>
                  <a:lnTo>
                    <a:pt x="7454" y="1003"/>
                  </a:lnTo>
                  <a:lnTo>
                    <a:pt x="7467" y="749"/>
                  </a:lnTo>
                  <a:lnTo>
                    <a:pt x="7962" y="787"/>
                  </a:lnTo>
                  <a:lnTo>
                    <a:pt x="8305" y="673"/>
                  </a:lnTo>
                  <a:lnTo>
                    <a:pt x="8585" y="787"/>
                  </a:lnTo>
                  <a:lnTo>
                    <a:pt x="8813" y="1143"/>
                  </a:lnTo>
                  <a:lnTo>
                    <a:pt x="9093" y="1397"/>
                  </a:lnTo>
                  <a:lnTo>
                    <a:pt x="9715" y="2247"/>
                  </a:lnTo>
                  <a:lnTo>
                    <a:pt x="10680" y="2057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9" name="object 2839" descr=""/>
            <p:cNvSpPr/>
            <p:nvPr/>
          </p:nvSpPr>
          <p:spPr>
            <a:xfrm>
              <a:off x="2659037" y="5532309"/>
              <a:ext cx="9525" cy="6350"/>
            </a:xfrm>
            <a:custGeom>
              <a:avLst/>
              <a:gdLst/>
              <a:ahLst/>
              <a:cxnLst/>
              <a:rect l="l" t="t" r="r" b="b"/>
              <a:pathLst>
                <a:path w="9525" h="6350">
                  <a:moveTo>
                    <a:pt x="3365" y="1790"/>
                  </a:moveTo>
                  <a:lnTo>
                    <a:pt x="3263" y="1625"/>
                  </a:lnTo>
                  <a:lnTo>
                    <a:pt x="2781" y="889"/>
                  </a:lnTo>
                  <a:lnTo>
                    <a:pt x="2108" y="596"/>
                  </a:lnTo>
                  <a:lnTo>
                    <a:pt x="533" y="939"/>
                  </a:lnTo>
                  <a:lnTo>
                    <a:pt x="0" y="1587"/>
                  </a:lnTo>
                  <a:lnTo>
                    <a:pt x="635" y="2209"/>
                  </a:lnTo>
                  <a:lnTo>
                    <a:pt x="825" y="2387"/>
                  </a:lnTo>
                  <a:lnTo>
                    <a:pt x="1701" y="2146"/>
                  </a:lnTo>
                  <a:lnTo>
                    <a:pt x="1346" y="1803"/>
                  </a:lnTo>
                  <a:lnTo>
                    <a:pt x="1143" y="1193"/>
                  </a:lnTo>
                  <a:lnTo>
                    <a:pt x="1651" y="1181"/>
                  </a:lnTo>
                  <a:lnTo>
                    <a:pt x="1968" y="1181"/>
                  </a:lnTo>
                  <a:lnTo>
                    <a:pt x="2146" y="1562"/>
                  </a:lnTo>
                  <a:lnTo>
                    <a:pt x="2298" y="1778"/>
                  </a:lnTo>
                  <a:lnTo>
                    <a:pt x="2425" y="1981"/>
                  </a:lnTo>
                  <a:lnTo>
                    <a:pt x="3365" y="1790"/>
                  </a:lnTo>
                  <a:close/>
                </a:path>
                <a:path w="9525" h="6350">
                  <a:moveTo>
                    <a:pt x="7823" y="3937"/>
                  </a:moveTo>
                  <a:lnTo>
                    <a:pt x="4533" y="3505"/>
                  </a:lnTo>
                  <a:lnTo>
                    <a:pt x="4559" y="5397"/>
                  </a:lnTo>
                  <a:lnTo>
                    <a:pt x="4572" y="5740"/>
                  </a:lnTo>
                  <a:lnTo>
                    <a:pt x="5588" y="5689"/>
                  </a:lnTo>
                  <a:lnTo>
                    <a:pt x="5575" y="5308"/>
                  </a:lnTo>
                  <a:lnTo>
                    <a:pt x="6134" y="5041"/>
                  </a:lnTo>
                  <a:lnTo>
                    <a:pt x="6273" y="5156"/>
                  </a:lnTo>
                  <a:lnTo>
                    <a:pt x="5994" y="5626"/>
                  </a:lnTo>
                  <a:lnTo>
                    <a:pt x="5829" y="5969"/>
                  </a:lnTo>
                  <a:lnTo>
                    <a:pt x="6819" y="6007"/>
                  </a:lnTo>
                  <a:lnTo>
                    <a:pt x="6985" y="5689"/>
                  </a:lnTo>
                  <a:lnTo>
                    <a:pt x="7823" y="3937"/>
                  </a:lnTo>
                  <a:close/>
                </a:path>
                <a:path w="9525" h="6350">
                  <a:moveTo>
                    <a:pt x="9461" y="1409"/>
                  </a:moveTo>
                  <a:lnTo>
                    <a:pt x="9258" y="406"/>
                  </a:lnTo>
                  <a:lnTo>
                    <a:pt x="8318" y="203"/>
                  </a:lnTo>
                  <a:lnTo>
                    <a:pt x="7315" y="0"/>
                  </a:lnTo>
                  <a:lnTo>
                    <a:pt x="6477" y="508"/>
                  </a:lnTo>
                  <a:lnTo>
                    <a:pt x="5930" y="1295"/>
                  </a:lnTo>
                  <a:lnTo>
                    <a:pt x="5829" y="1422"/>
                  </a:lnTo>
                  <a:lnTo>
                    <a:pt x="6743" y="1524"/>
                  </a:lnTo>
                  <a:lnTo>
                    <a:pt x="6908" y="1295"/>
                  </a:lnTo>
                  <a:lnTo>
                    <a:pt x="7188" y="901"/>
                  </a:lnTo>
                  <a:lnTo>
                    <a:pt x="7315" y="495"/>
                  </a:lnTo>
                  <a:lnTo>
                    <a:pt x="7835" y="787"/>
                  </a:lnTo>
                  <a:lnTo>
                    <a:pt x="8140" y="965"/>
                  </a:lnTo>
                  <a:lnTo>
                    <a:pt x="8458" y="1371"/>
                  </a:lnTo>
                  <a:lnTo>
                    <a:pt x="7378" y="1828"/>
                  </a:lnTo>
                  <a:lnTo>
                    <a:pt x="8356" y="1892"/>
                  </a:lnTo>
                  <a:lnTo>
                    <a:pt x="9461" y="1409"/>
                  </a:lnTo>
                  <a:close/>
                </a:path>
              </a:pathLst>
            </a:custGeom>
            <a:solidFill>
              <a:srgbClr val="DCB7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0" name="object 2840" descr=""/>
            <p:cNvSpPr/>
            <p:nvPr/>
          </p:nvSpPr>
          <p:spPr>
            <a:xfrm>
              <a:off x="2644229" y="5506236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2984" y="2006"/>
                  </a:moveTo>
                  <a:lnTo>
                    <a:pt x="825" y="1879"/>
                  </a:lnTo>
                  <a:lnTo>
                    <a:pt x="0" y="2374"/>
                  </a:lnTo>
                  <a:lnTo>
                    <a:pt x="330" y="3314"/>
                  </a:lnTo>
                  <a:lnTo>
                    <a:pt x="444" y="3619"/>
                  </a:lnTo>
                  <a:lnTo>
                    <a:pt x="1422" y="3441"/>
                  </a:lnTo>
                  <a:lnTo>
                    <a:pt x="1346" y="3225"/>
                  </a:lnTo>
                  <a:lnTo>
                    <a:pt x="1206" y="2844"/>
                  </a:lnTo>
                  <a:lnTo>
                    <a:pt x="1485" y="2413"/>
                  </a:lnTo>
                  <a:lnTo>
                    <a:pt x="1739" y="2882"/>
                  </a:lnTo>
                  <a:lnTo>
                    <a:pt x="1930" y="3251"/>
                  </a:lnTo>
                  <a:lnTo>
                    <a:pt x="1689" y="3860"/>
                  </a:lnTo>
                  <a:lnTo>
                    <a:pt x="1574" y="4216"/>
                  </a:lnTo>
                  <a:lnTo>
                    <a:pt x="1473" y="4508"/>
                  </a:lnTo>
                  <a:lnTo>
                    <a:pt x="2463" y="4521"/>
                  </a:lnTo>
                  <a:lnTo>
                    <a:pt x="2552" y="4241"/>
                  </a:lnTo>
                  <a:lnTo>
                    <a:pt x="2882" y="3302"/>
                  </a:lnTo>
                  <a:lnTo>
                    <a:pt x="2984" y="2006"/>
                  </a:lnTo>
                  <a:close/>
                </a:path>
                <a:path w="34289" h="9525">
                  <a:moveTo>
                    <a:pt x="10020" y="1346"/>
                  </a:moveTo>
                  <a:lnTo>
                    <a:pt x="9715" y="558"/>
                  </a:lnTo>
                  <a:lnTo>
                    <a:pt x="8915" y="304"/>
                  </a:lnTo>
                  <a:lnTo>
                    <a:pt x="7899" y="0"/>
                  </a:lnTo>
                  <a:lnTo>
                    <a:pt x="7010" y="660"/>
                  </a:lnTo>
                  <a:lnTo>
                    <a:pt x="6324" y="2032"/>
                  </a:lnTo>
                  <a:lnTo>
                    <a:pt x="7277" y="2197"/>
                  </a:lnTo>
                  <a:lnTo>
                    <a:pt x="7480" y="1803"/>
                  </a:lnTo>
                  <a:lnTo>
                    <a:pt x="7543" y="1625"/>
                  </a:lnTo>
                  <a:lnTo>
                    <a:pt x="7645" y="1460"/>
                  </a:lnTo>
                  <a:lnTo>
                    <a:pt x="7785" y="1320"/>
                  </a:lnTo>
                  <a:lnTo>
                    <a:pt x="8026" y="876"/>
                  </a:lnTo>
                  <a:lnTo>
                    <a:pt x="8318" y="1028"/>
                  </a:lnTo>
                  <a:lnTo>
                    <a:pt x="8661" y="1765"/>
                  </a:lnTo>
                  <a:lnTo>
                    <a:pt x="8343" y="2235"/>
                  </a:lnTo>
                  <a:lnTo>
                    <a:pt x="9321" y="2413"/>
                  </a:lnTo>
                  <a:lnTo>
                    <a:pt x="10020" y="1346"/>
                  </a:lnTo>
                  <a:close/>
                </a:path>
                <a:path w="34289" h="9525">
                  <a:moveTo>
                    <a:pt x="27254" y="4152"/>
                  </a:moveTo>
                  <a:lnTo>
                    <a:pt x="24472" y="3594"/>
                  </a:lnTo>
                  <a:lnTo>
                    <a:pt x="23799" y="4648"/>
                  </a:lnTo>
                  <a:lnTo>
                    <a:pt x="23533" y="5702"/>
                  </a:lnTo>
                  <a:lnTo>
                    <a:pt x="23444" y="6083"/>
                  </a:lnTo>
                  <a:lnTo>
                    <a:pt x="24447" y="6070"/>
                  </a:lnTo>
                  <a:lnTo>
                    <a:pt x="24523" y="5753"/>
                  </a:lnTo>
                  <a:lnTo>
                    <a:pt x="24574" y="5524"/>
                  </a:lnTo>
                  <a:lnTo>
                    <a:pt x="24638" y="5308"/>
                  </a:lnTo>
                  <a:lnTo>
                    <a:pt x="24714" y="5092"/>
                  </a:lnTo>
                  <a:lnTo>
                    <a:pt x="24752" y="4724"/>
                  </a:lnTo>
                  <a:lnTo>
                    <a:pt x="25336" y="4470"/>
                  </a:lnTo>
                  <a:lnTo>
                    <a:pt x="25666" y="4711"/>
                  </a:lnTo>
                  <a:lnTo>
                    <a:pt x="26517" y="4914"/>
                  </a:lnTo>
                  <a:lnTo>
                    <a:pt x="25361" y="5892"/>
                  </a:lnTo>
                  <a:lnTo>
                    <a:pt x="25031" y="6311"/>
                  </a:lnTo>
                  <a:lnTo>
                    <a:pt x="24739" y="6654"/>
                  </a:lnTo>
                  <a:lnTo>
                    <a:pt x="25717" y="6731"/>
                  </a:lnTo>
                  <a:lnTo>
                    <a:pt x="25920" y="6489"/>
                  </a:lnTo>
                  <a:lnTo>
                    <a:pt x="26568" y="5689"/>
                  </a:lnTo>
                  <a:lnTo>
                    <a:pt x="27254" y="4152"/>
                  </a:lnTo>
                  <a:close/>
                </a:path>
                <a:path w="34289" h="9525">
                  <a:moveTo>
                    <a:pt x="34226" y="4318"/>
                  </a:moveTo>
                  <a:lnTo>
                    <a:pt x="31788" y="3746"/>
                  </a:lnTo>
                  <a:lnTo>
                    <a:pt x="30302" y="6032"/>
                  </a:lnTo>
                  <a:lnTo>
                    <a:pt x="30162" y="6235"/>
                  </a:lnTo>
                  <a:lnTo>
                    <a:pt x="31115" y="6311"/>
                  </a:lnTo>
                  <a:lnTo>
                    <a:pt x="31508" y="5715"/>
                  </a:lnTo>
                  <a:lnTo>
                    <a:pt x="31978" y="4914"/>
                  </a:lnTo>
                  <a:lnTo>
                    <a:pt x="32461" y="4584"/>
                  </a:lnTo>
                  <a:lnTo>
                    <a:pt x="32816" y="5257"/>
                  </a:lnTo>
                  <a:lnTo>
                    <a:pt x="32435" y="6134"/>
                  </a:lnTo>
                  <a:lnTo>
                    <a:pt x="31991" y="6705"/>
                  </a:lnTo>
                  <a:lnTo>
                    <a:pt x="30988" y="6883"/>
                  </a:lnTo>
                  <a:lnTo>
                    <a:pt x="30111" y="7759"/>
                  </a:lnTo>
                  <a:lnTo>
                    <a:pt x="31407" y="9232"/>
                  </a:lnTo>
                  <a:lnTo>
                    <a:pt x="32346" y="8928"/>
                  </a:lnTo>
                  <a:lnTo>
                    <a:pt x="31991" y="8521"/>
                  </a:lnTo>
                  <a:lnTo>
                    <a:pt x="31483" y="7861"/>
                  </a:lnTo>
                  <a:lnTo>
                    <a:pt x="31546" y="7556"/>
                  </a:lnTo>
                  <a:lnTo>
                    <a:pt x="32169" y="7632"/>
                  </a:lnTo>
                  <a:lnTo>
                    <a:pt x="32689" y="7416"/>
                  </a:lnTo>
                  <a:lnTo>
                    <a:pt x="32854" y="7620"/>
                  </a:lnTo>
                  <a:lnTo>
                    <a:pt x="32664" y="8267"/>
                  </a:lnTo>
                  <a:lnTo>
                    <a:pt x="32550" y="8737"/>
                  </a:lnTo>
                  <a:lnTo>
                    <a:pt x="33566" y="8763"/>
                  </a:lnTo>
                  <a:lnTo>
                    <a:pt x="33858" y="7454"/>
                  </a:lnTo>
                  <a:lnTo>
                    <a:pt x="33489" y="6959"/>
                  </a:lnTo>
                  <a:lnTo>
                    <a:pt x="32956" y="6756"/>
                  </a:lnTo>
                  <a:lnTo>
                    <a:pt x="33477" y="6083"/>
                  </a:lnTo>
                  <a:lnTo>
                    <a:pt x="34226" y="4318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1" name="object 2841" descr=""/>
            <p:cNvSpPr/>
            <p:nvPr/>
          </p:nvSpPr>
          <p:spPr>
            <a:xfrm>
              <a:off x="2702584" y="5528361"/>
              <a:ext cx="22860" cy="34290"/>
            </a:xfrm>
            <a:custGeom>
              <a:avLst/>
              <a:gdLst/>
              <a:ahLst/>
              <a:cxnLst/>
              <a:rect l="l" t="t" r="r" b="b"/>
              <a:pathLst>
                <a:path w="22860" h="34289">
                  <a:moveTo>
                    <a:pt x="400" y="0"/>
                  </a:moveTo>
                  <a:lnTo>
                    <a:pt x="361" y="749"/>
                  </a:lnTo>
                  <a:lnTo>
                    <a:pt x="154" y="6651"/>
                  </a:lnTo>
                  <a:lnTo>
                    <a:pt x="0" y="14998"/>
                  </a:lnTo>
                  <a:lnTo>
                    <a:pt x="83" y="22955"/>
                  </a:lnTo>
                  <a:lnTo>
                    <a:pt x="590" y="27685"/>
                  </a:lnTo>
                  <a:lnTo>
                    <a:pt x="2305" y="32423"/>
                  </a:lnTo>
                  <a:lnTo>
                    <a:pt x="11753" y="34201"/>
                  </a:lnTo>
                  <a:lnTo>
                    <a:pt x="16008" y="30848"/>
                  </a:lnTo>
                  <a:lnTo>
                    <a:pt x="17735" y="26750"/>
                  </a:lnTo>
                  <a:lnTo>
                    <a:pt x="19589" y="18813"/>
                  </a:lnTo>
                  <a:lnTo>
                    <a:pt x="21262" y="9883"/>
                  </a:lnTo>
                  <a:lnTo>
                    <a:pt x="22574" y="2031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2" name="object 2842" descr=""/>
            <p:cNvSpPr/>
            <p:nvPr/>
          </p:nvSpPr>
          <p:spPr>
            <a:xfrm>
              <a:off x="2702943" y="5524188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3" name="object 2843" descr=""/>
            <p:cNvSpPr/>
            <p:nvPr/>
          </p:nvSpPr>
          <p:spPr>
            <a:xfrm>
              <a:off x="2704075" y="5525129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4" name="object 2844" descr=""/>
            <p:cNvSpPr/>
            <p:nvPr/>
          </p:nvSpPr>
          <p:spPr>
            <a:xfrm>
              <a:off x="2710356" y="552812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5" name="object 2845" descr=""/>
            <p:cNvSpPr/>
            <p:nvPr/>
          </p:nvSpPr>
          <p:spPr>
            <a:xfrm>
              <a:off x="2704655" y="5524867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892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5613" y="3124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50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16"/>
                  </a:moveTo>
                  <a:lnTo>
                    <a:pt x="14185" y="3149"/>
                  </a:lnTo>
                  <a:lnTo>
                    <a:pt x="14554" y="4711"/>
                  </a:lnTo>
                  <a:lnTo>
                    <a:pt x="13436" y="5041"/>
                  </a:lnTo>
                  <a:lnTo>
                    <a:pt x="13322" y="6350"/>
                  </a:lnTo>
                  <a:lnTo>
                    <a:pt x="13550" y="7442"/>
                  </a:lnTo>
                  <a:lnTo>
                    <a:pt x="13614" y="7785"/>
                  </a:lnTo>
                  <a:lnTo>
                    <a:pt x="14617" y="7607"/>
                  </a:lnTo>
                  <a:lnTo>
                    <a:pt x="14452" y="6794"/>
                  </a:lnTo>
                  <a:lnTo>
                    <a:pt x="14135" y="5626"/>
                  </a:lnTo>
                  <a:lnTo>
                    <a:pt x="14693" y="5295"/>
                  </a:lnTo>
                  <a:lnTo>
                    <a:pt x="15252" y="5384"/>
                  </a:lnTo>
                  <a:lnTo>
                    <a:pt x="15519" y="5664"/>
                  </a:lnTo>
                  <a:lnTo>
                    <a:pt x="15468" y="6438"/>
                  </a:lnTo>
                  <a:lnTo>
                    <a:pt x="15392" y="6731"/>
                  </a:lnTo>
                  <a:lnTo>
                    <a:pt x="15252" y="7010"/>
                  </a:lnTo>
                  <a:lnTo>
                    <a:pt x="15125" y="7327"/>
                  </a:lnTo>
                  <a:lnTo>
                    <a:pt x="16116" y="7289"/>
                  </a:lnTo>
                  <a:lnTo>
                    <a:pt x="16611" y="6070"/>
                  </a:lnTo>
                  <a:lnTo>
                    <a:pt x="16446" y="4978"/>
                  </a:lnTo>
                  <a:lnTo>
                    <a:pt x="15557" y="4699"/>
                  </a:lnTo>
                  <a:lnTo>
                    <a:pt x="15354" y="4254"/>
                  </a:lnTo>
                  <a:lnTo>
                    <a:pt x="15811" y="4127"/>
                  </a:lnTo>
                  <a:lnTo>
                    <a:pt x="16306" y="3987"/>
                  </a:lnTo>
                  <a:lnTo>
                    <a:pt x="16268" y="4152"/>
                  </a:lnTo>
                  <a:lnTo>
                    <a:pt x="16256" y="4749"/>
                  </a:lnTo>
                  <a:lnTo>
                    <a:pt x="17259" y="4686"/>
                  </a:lnTo>
                  <a:lnTo>
                    <a:pt x="17284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6" name="object 2846" descr=""/>
            <p:cNvSpPr/>
            <p:nvPr/>
          </p:nvSpPr>
          <p:spPr>
            <a:xfrm>
              <a:off x="2681399" y="5535791"/>
              <a:ext cx="22860" cy="33020"/>
            </a:xfrm>
            <a:custGeom>
              <a:avLst/>
              <a:gdLst/>
              <a:ahLst/>
              <a:cxnLst/>
              <a:rect l="l" t="t" r="r" b="b"/>
              <a:pathLst>
                <a:path w="22860" h="33020">
                  <a:moveTo>
                    <a:pt x="219" y="0"/>
                  </a:moveTo>
                  <a:lnTo>
                    <a:pt x="180" y="749"/>
                  </a:lnTo>
                  <a:lnTo>
                    <a:pt x="41" y="6633"/>
                  </a:lnTo>
                  <a:lnTo>
                    <a:pt x="0" y="14951"/>
                  </a:lnTo>
                  <a:lnTo>
                    <a:pt x="105" y="22902"/>
                  </a:lnTo>
                  <a:lnTo>
                    <a:pt x="409" y="27685"/>
                  </a:lnTo>
                  <a:lnTo>
                    <a:pt x="1222" y="32067"/>
                  </a:lnTo>
                  <a:lnTo>
                    <a:pt x="10429" y="32969"/>
                  </a:lnTo>
                  <a:lnTo>
                    <a:pt x="15827" y="30848"/>
                  </a:lnTo>
                  <a:lnTo>
                    <a:pt x="17721" y="27034"/>
                  </a:lnTo>
                  <a:lnTo>
                    <a:pt x="19556" y="19065"/>
                  </a:lnTo>
                  <a:lnTo>
                    <a:pt x="21136" y="9977"/>
                  </a:lnTo>
                  <a:lnTo>
                    <a:pt x="22393" y="2031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7" name="object 2847" descr=""/>
            <p:cNvSpPr/>
            <p:nvPr/>
          </p:nvSpPr>
          <p:spPr>
            <a:xfrm>
              <a:off x="2681578" y="5531617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8" name="object 2848" descr=""/>
            <p:cNvSpPr/>
            <p:nvPr/>
          </p:nvSpPr>
          <p:spPr>
            <a:xfrm>
              <a:off x="2682708" y="5532557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83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9" name="object 2849" descr=""/>
            <p:cNvSpPr/>
            <p:nvPr/>
          </p:nvSpPr>
          <p:spPr>
            <a:xfrm>
              <a:off x="2688990" y="553555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0" name="object 2850" descr=""/>
            <p:cNvSpPr/>
            <p:nvPr/>
          </p:nvSpPr>
          <p:spPr>
            <a:xfrm>
              <a:off x="2683294" y="5532296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40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25" y="8788"/>
                  </a:moveTo>
                  <a:lnTo>
                    <a:pt x="11874" y="8267"/>
                  </a:lnTo>
                  <a:lnTo>
                    <a:pt x="11811" y="7772"/>
                  </a:lnTo>
                  <a:lnTo>
                    <a:pt x="11125" y="7416"/>
                  </a:lnTo>
                  <a:lnTo>
                    <a:pt x="10693" y="7340"/>
                  </a:lnTo>
                  <a:lnTo>
                    <a:pt x="9728" y="7162"/>
                  </a:lnTo>
                  <a:lnTo>
                    <a:pt x="8648" y="7607"/>
                  </a:lnTo>
                  <a:lnTo>
                    <a:pt x="8255" y="8724"/>
                  </a:lnTo>
                  <a:lnTo>
                    <a:pt x="9207" y="8686"/>
                  </a:lnTo>
                  <a:lnTo>
                    <a:pt x="9296" y="8458"/>
                  </a:lnTo>
                  <a:lnTo>
                    <a:pt x="9512" y="7861"/>
                  </a:lnTo>
                  <a:lnTo>
                    <a:pt x="10375" y="7467"/>
                  </a:lnTo>
                  <a:lnTo>
                    <a:pt x="10731" y="8216"/>
                  </a:lnTo>
                  <a:lnTo>
                    <a:pt x="10972" y="8750"/>
                  </a:lnTo>
                  <a:lnTo>
                    <a:pt x="10579" y="8991"/>
                  </a:lnTo>
                  <a:lnTo>
                    <a:pt x="9944" y="9359"/>
                  </a:lnTo>
                  <a:lnTo>
                    <a:pt x="10833" y="9359"/>
                  </a:lnTo>
                  <a:lnTo>
                    <a:pt x="11391" y="9042"/>
                  </a:lnTo>
                  <a:lnTo>
                    <a:pt x="11925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63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16"/>
                  </a:moveTo>
                  <a:lnTo>
                    <a:pt x="14185" y="3149"/>
                  </a:lnTo>
                  <a:lnTo>
                    <a:pt x="14554" y="4711"/>
                  </a:lnTo>
                  <a:lnTo>
                    <a:pt x="13436" y="5041"/>
                  </a:lnTo>
                  <a:lnTo>
                    <a:pt x="13322" y="6350"/>
                  </a:lnTo>
                  <a:lnTo>
                    <a:pt x="13550" y="7442"/>
                  </a:lnTo>
                  <a:lnTo>
                    <a:pt x="13614" y="7785"/>
                  </a:lnTo>
                  <a:lnTo>
                    <a:pt x="14617" y="7607"/>
                  </a:lnTo>
                  <a:lnTo>
                    <a:pt x="14452" y="6794"/>
                  </a:lnTo>
                  <a:lnTo>
                    <a:pt x="14135" y="5626"/>
                  </a:lnTo>
                  <a:lnTo>
                    <a:pt x="14693" y="5295"/>
                  </a:lnTo>
                  <a:lnTo>
                    <a:pt x="15252" y="5384"/>
                  </a:lnTo>
                  <a:lnTo>
                    <a:pt x="15519" y="5664"/>
                  </a:lnTo>
                  <a:lnTo>
                    <a:pt x="15468" y="6438"/>
                  </a:lnTo>
                  <a:lnTo>
                    <a:pt x="15392" y="6731"/>
                  </a:lnTo>
                  <a:lnTo>
                    <a:pt x="15252" y="7010"/>
                  </a:lnTo>
                  <a:lnTo>
                    <a:pt x="15125" y="7327"/>
                  </a:lnTo>
                  <a:lnTo>
                    <a:pt x="16116" y="7289"/>
                  </a:lnTo>
                  <a:lnTo>
                    <a:pt x="16611" y="6070"/>
                  </a:lnTo>
                  <a:lnTo>
                    <a:pt x="16446" y="4978"/>
                  </a:lnTo>
                  <a:lnTo>
                    <a:pt x="15557" y="4699"/>
                  </a:lnTo>
                  <a:lnTo>
                    <a:pt x="15354" y="4254"/>
                  </a:lnTo>
                  <a:lnTo>
                    <a:pt x="15811" y="4127"/>
                  </a:lnTo>
                  <a:lnTo>
                    <a:pt x="16306" y="3987"/>
                  </a:lnTo>
                  <a:lnTo>
                    <a:pt x="16268" y="4152"/>
                  </a:lnTo>
                  <a:lnTo>
                    <a:pt x="16268" y="4610"/>
                  </a:lnTo>
                  <a:lnTo>
                    <a:pt x="16256" y="4749"/>
                  </a:lnTo>
                  <a:lnTo>
                    <a:pt x="17259" y="4686"/>
                  </a:lnTo>
                  <a:lnTo>
                    <a:pt x="17284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1" name="object 2851" descr=""/>
            <p:cNvSpPr/>
            <p:nvPr/>
          </p:nvSpPr>
          <p:spPr>
            <a:xfrm>
              <a:off x="2622140" y="5536259"/>
              <a:ext cx="22860" cy="34290"/>
            </a:xfrm>
            <a:custGeom>
              <a:avLst/>
              <a:gdLst/>
              <a:ahLst/>
              <a:cxnLst/>
              <a:rect l="l" t="t" r="r" b="b"/>
              <a:pathLst>
                <a:path w="22860" h="34289">
                  <a:moveTo>
                    <a:pt x="690" y="0"/>
                  </a:moveTo>
                  <a:lnTo>
                    <a:pt x="652" y="749"/>
                  </a:lnTo>
                  <a:lnTo>
                    <a:pt x="336" y="6710"/>
                  </a:lnTo>
                  <a:lnTo>
                    <a:pt x="0" y="15155"/>
                  </a:lnTo>
                  <a:lnTo>
                    <a:pt x="47" y="23132"/>
                  </a:lnTo>
                  <a:lnTo>
                    <a:pt x="881" y="27685"/>
                  </a:lnTo>
                  <a:lnTo>
                    <a:pt x="3408" y="31127"/>
                  </a:lnTo>
                  <a:lnTo>
                    <a:pt x="12031" y="34061"/>
                  </a:lnTo>
                  <a:lnTo>
                    <a:pt x="16298" y="30848"/>
                  </a:lnTo>
                  <a:lnTo>
                    <a:pt x="18042" y="26772"/>
                  </a:lnTo>
                  <a:lnTo>
                    <a:pt x="19894" y="18832"/>
                  </a:lnTo>
                  <a:lnTo>
                    <a:pt x="21558" y="9890"/>
                  </a:lnTo>
                  <a:lnTo>
                    <a:pt x="22864" y="2031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2" name="object 2852" descr=""/>
            <p:cNvSpPr/>
            <p:nvPr/>
          </p:nvSpPr>
          <p:spPr>
            <a:xfrm>
              <a:off x="2622790" y="5532087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3" name="object 2853" descr=""/>
            <p:cNvSpPr/>
            <p:nvPr/>
          </p:nvSpPr>
          <p:spPr>
            <a:xfrm>
              <a:off x="2623920" y="5533028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4" name="object 2854" descr=""/>
            <p:cNvSpPr/>
            <p:nvPr/>
          </p:nvSpPr>
          <p:spPr>
            <a:xfrm>
              <a:off x="2630201" y="553602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9E1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5" name="object 2855" descr=""/>
            <p:cNvSpPr/>
            <p:nvPr/>
          </p:nvSpPr>
          <p:spPr>
            <a:xfrm>
              <a:off x="2624505" y="5532766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25" y="8788"/>
                  </a:moveTo>
                  <a:lnTo>
                    <a:pt x="11874" y="8267"/>
                  </a:lnTo>
                  <a:lnTo>
                    <a:pt x="11811" y="7772"/>
                  </a:lnTo>
                  <a:lnTo>
                    <a:pt x="11125" y="7416"/>
                  </a:lnTo>
                  <a:lnTo>
                    <a:pt x="10693" y="7340"/>
                  </a:lnTo>
                  <a:lnTo>
                    <a:pt x="9728" y="7150"/>
                  </a:lnTo>
                  <a:lnTo>
                    <a:pt x="8648" y="7607"/>
                  </a:lnTo>
                  <a:lnTo>
                    <a:pt x="8255" y="8724"/>
                  </a:lnTo>
                  <a:lnTo>
                    <a:pt x="9207" y="8686"/>
                  </a:lnTo>
                  <a:lnTo>
                    <a:pt x="9296" y="8458"/>
                  </a:lnTo>
                  <a:lnTo>
                    <a:pt x="9512" y="7861"/>
                  </a:lnTo>
                  <a:lnTo>
                    <a:pt x="10375" y="7467"/>
                  </a:lnTo>
                  <a:lnTo>
                    <a:pt x="10731" y="8216"/>
                  </a:lnTo>
                  <a:lnTo>
                    <a:pt x="10972" y="8750"/>
                  </a:lnTo>
                  <a:lnTo>
                    <a:pt x="10579" y="8991"/>
                  </a:lnTo>
                  <a:lnTo>
                    <a:pt x="9944" y="9359"/>
                  </a:lnTo>
                  <a:lnTo>
                    <a:pt x="10833" y="9359"/>
                  </a:lnTo>
                  <a:lnTo>
                    <a:pt x="11391" y="9042"/>
                  </a:lnTo>
                  <a:lnTo>
                    <a:pt x="11925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16"/>
                  </a:moveTo>
                  <a:lnTo>
                    <a:pt x="14185" y="3149"/>
                  </a:lnTo>
                  <a:lnTo>
                    <a:pt x="14554" y="4711"/>
                  </a:lnTo>
                  <a:lnTo>
                    <a:pt x="13436" y="5041"/>
                  </a:lnTo>
                  <a:lnTo>
                    <a:pt x="13322" y="6350"/>
                  </a:lnTo>
                  <a:lnTo>
                    <a:pt x="13550" y="7442"/>
                  </a:lnTo>
                  <a:lnTo>
                    <a:pt x="13614" y="7785"/>
                  </a:lnTo>
                  <a:lnTo>
                    <a:pt x="14617" y="7607"/>
                  </a:lnTo>
                  <a:lnTo>
                    <a:pt x="14452" y="6794"/>
                  </a:lnTo>
                  <a:lnTo>
                    <a:pt x="14135" y="5626"/>
                  </a:lnTo>
                  <a:lnTo>
                    <a:pt x="14693" y="5295"/>
                  </a:lnTo>
                  <a:lnTo>
                    <a:pt x="15252" y="5384"/>
                  </a:lnTo>
                  <a:lnTo>
                    <a:pt x="15519" y="5664"/>
                  </a:lnTo>
                  <a:lnTo>
                    <a:pt x="15468" y="6438"/>
                  </a:lnTo>
                  <a:lnTo>
                    <a:pt x="15392" y="6731"/>
                  </a:lnTo>
                  <a:lnTo>
                    <a:pt x="15252" y="7010"/>
                  </a:lnTo>
                  <a:lnTo>
                    <a:pt x="15125" y="7327"/>
                  </a:lnTo>
                  <a:lnTo>
                    <a:pt x="16116" y="7289"/>
                  </a:lnTo>
                  <a:lnTo>
                    <a:pt x="16611" y="6070"/>
                  </a:lnTo>
                  <a:lnTo>
                    <a:pt x="16446" y="4978"/>
                  </a:lnTo>
                  <a:lnTo>
                    <a:pt x="15557" y="4699"/>
                  </a:lnTo>
                  <a:lnTo>
                    <a:pt x="15354" y="4254"/>
                  </a:lnTo>
                  <a:lnTo>
                    <a:pt x="15811" y="4127"/>
                  </a:lnTo>
                  <a:lnTo>
                    <a:pt x="16306" y="3987"/>
                  </a:lnTo>
                  <a:lnTo>
                    <a:pt x="16268" y="4152"/>
                  </a:lnTo>
                  <a:lnTo>
                    <a:pt x="16268" y="4610"/>
                  </a:lnTo>
                  <a:lnTo>
                    <a:pt x="16256" y="4749"/>
                  </a:lnTo>
                  <a:lnTo>
                    <a:pt x="17259" y="4686"/>
                  </a:lnTo>
                  <a:lnTo>
                    <a:pt x="17284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6" name="object 2856" descr=""/>
            <p:cNvSpPr/>
            <p:nvPr/>
          </p:nvSpPr>
          <p:spPr>
            <a:xfrm>
              <a:off x="2602083" y="5544311"/>
              <a:ext cx="22860" cy="33655"/>
            </a:xfrm>
            <a:custGeom>
              <a:avLst/>
              <a:gdLst/>
              <a:ahLst/>
              <a:cxnLst/>
              <a:rect l="l" t="t" r="r" b="b"/>
              <a:pathLst>
                <a:path w="22860" h="33654">
                  <a:moveTo>
                    <a:pt x="380" y="0"/>
                  </a:moveTo>
                  <a:lnTo>
                    <a:pt x="342" y="749"/>
                  </a:lnTo>
                  <a:lnTo>
                    <a:pt x="142" y="6649"/>
                  </a:lnTo>
                  <a:lnTo>
                    <a:pt x="0" y="14993"/>
                  </a:lnTo>
                  <a:lnTo>
                    <a:pt x="85" y="22950"/>
                  </a:lnTo>
                  <a:lnTo>
                    <a:pt x="571" y="27685"/>
                  </a:lnTo>
                  <a:lnTo>
                    <a:pt x="2057" y="32067"/>
                  </a:lnTo>
                  <a:lnTo>
                    <a:pt x="13436" y="33527"/>
                  </a:lnTo>
                  <a:lnTo>
                    <a:pt x="15989" y="30848"/>
                  </a:lnTo>
                  <a:lnTo>
                    <a:pt x="18215" y="26011"/>
                  </a:lnTo>
                  <a:lnTo>
                    <a:pt x="20013" y="18156"/>
                  </a:lnTo>
                  <a:lnTo>
                    <a:pt x="21409" y="9636"/>
                  </a:lnTo>
                  <a:lnTo>
                    <a:pt x="22555" y="203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16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7" name="object 2857" descr=""/>
            <p:cNvSpPr/>
            <p:nvPr/>
          </p:nvSpPr>
          <p:spPr>
            <a:xfrm>
              <a:off x="2602423" y="5540139"/>
              <a:ext cx="22860" cy="13335"/>
            </a:xfrm>
            <a:custGeom>
              <a:avLst/>
              <a:gdLst/>
              <a:ahLst/>
              <a:cxnLst/>
              <a:rect l="l" t="t" r="r" b="b"/>
              <a:pathLst>
                <a:path w="22860" h="13335">
                  <a:moveTo>
                    <a:pt x="7467" y="0"/>
                  </a:moveTo>
                  <a:lnTo>
                    <a:pt x="495" y="787"/>
                  </a:lnTo>
                  <a:lnTo>
                    <a:pt x="0" y="4927"/>
                  </a:lnTo>
                  <a:lnTo>
                    <a:pt x="469" y="10807"/>
                  </a:lnTo>
                  <a:lnTo>
                    <a:pt x="5765" y="12001"/>
                  </a:lnTo>
                  <a:lnTo>
                    <a:pt x="15849" y="12992"/>
                  </a:lnTo>
                  <a:lnTo>
                    <a:pt x="21907" y="11125"/>
                  </a:lnTo>
                  <a:lnTo>
                    <a:pt x="22275" y="2578"/>
                  </a:lnTo>
                  <a:lnTo>
                    <a:pt x="13766" y="266"/>
                  </a:lnTo>
                  <a:lnTo>
                    <a:pt x="10515" y="12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43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8" name="object 2858" descr=""/>
            <p:cNvSpPr/>
            <p:nvPr/>
          </p:nvSpPr>
          <p:spPr>
            <a:xfrm>
              <a:off x="2603554" y="5541080"/>
              <a:ext cx="19050" cy="10160"/>
            </a:xfrm>
            <a:custGeom>
              <a:avLst/>
              <a:gdLst/>
              <a:ahLst/>
              <a:cxnLst/>
              <a:rect l="l" t="t" r="r" b="b"/>
              <a:pathLst>
                <a:path w="19050" h="10160">
                  <a:moveTo>
                    <a:pt x="5270" y="0"/>
                  </a:moveTo>
                  <a:lnTo>
                    <a:pt x="838" y="1320"/>
                  </a:lnTo>
                  <a:lnTo>
                    <a:pt x="393" y="4457"/>
                  </a:lnTo>
                  <a:lnTo>
                    <a:pt x="0" y="8470"/>
                  </a:lnTo>
                  <a:lnTo>
                    <a:pt x="6769" y="10134"/>
                  </a:lnTo>
                  <a:lnTo>
                    <a:pt x="13474" y="9817"/>
                  </a:lnTo>
                  <a:lnTo>
                    <a:pt x="18732" y="9055"/>
                  </a:lnTo>
                  <a:lnTo>
                    <a:pt x="19037" y="1892"/>
                  </a:lnTo>
                  <a:lnTo>
                    <a:pt x="12115" y="533"/>
                  </a:lnTo>
                  <a:lnTo>
                    <a:pt x="9398" y="317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9" name="object 2859" descr=""/>
            <p:cNvSpPr/>
            <p:nvPr/>
          </p:nvSpPr>
          <p:spPr>
            <a:xfrm>
              <a:off x="2609836" y="554407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3" y="0"/>
                  </a:moveTo>
                  <a:lnTo>
                    <a:pt x="1155" y="368"/>
                  </a:lnTo>
                  <a:lnTo>
                    <a:pt x="0" y="2628"/>
                  </a:lnTo>
                  <a:lnTo>
                    <a:pt x="1257" y="3060"/>
                  </a:lnTo>
                  <a:lnTo>
                    <a:pt x="4102" y="3441"/>
                  </a:lnTo>
                  <a:lnTo>
                    <a:pt x="5257" y="3784"/>
                  </a:lnTo>
                  <a:lnTo>
                    <a:pt x="6108" y="2590"/>
                  </a:lnTo>
                  <a:lnTo>
                    <a:pt x="6718" y="1701"/>
                  </a:lnTo>
                  <a:lnTo>
                    <a:pt x="5054" y="495"/>
                  </a:lnTo>
                  <a:lnTo>
                    <a:pt x="4063" y="279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A97B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0" name="object 2860" descr=""/>
            <p:cNvSpPr/>
            <p:nvPr/>
          </p:nvSpPr>
          <p:spPr>
            <a:xfrm>
              <a:off x="2604135" y="5540818"/>
              <a:ext cx="17780" cy="9525"/>
            </a:xfrm>
            <a:custGeom>
              <a:avLst/>
              <a:gdLst/>
              <a:ahLst/>
              <a:cxnLst/>
              <a:rect l="l" t="t" r="r" b="b"/>
              <a:pathLst>
                <a:path w="17780" h="9525">
                  <a:moveTo>
                    <a:pt x="6946" y="2921"/>
                  </a:moveTo>
                  <a:lnTo>
                    <a:pt x="6896" y="2400"/>
                  </a:lnTo>
                  <a:lnTo>
                    <a:pt x="6832" y="1905"/>
                  </a:lnTo>
                  <a:lnTo>
                    <a:pt x="6146" y="1549"/>
                  </a:lnTo>
                  <a:lnTo>
                    <a:pt x="5715" y="1473"/>
                  </a:lnTo>
                  <a:lnTo>
                    <a:pt x="5041" y="1346"/>
                  </a:lnTo>
                  <a:lnTo>
                    <a:pt x="4305" y="1549"/>
                  </a:lnTo>
                  <a:lnTo>
                    <a:pt x="3810" y="2006"/>
                  </a:lnTo>
                  <a:lnTo>
                    <a:pt x="3695" y="1854"/>
                  </a:lnTo>
                  <a:lnTo>
                    <a:pt x="3530" y="1727"/>
                  </a:lnTo>
                  <a:lnTo>
                    <a:pt x="2197" y="1155"/>
                  </a:lnTo>
                  <a:lnTo>
                    <a:pt x="1104" y="1866"/>
                  </a:lnTo>
                  <a:lnTo>
                    <a:pt x="546" y="3187"/>
                  </a:lnTo>
                  <a:lnTo>
                    <a:pt x="1536" y="3149"/>
                  </a:lnTo>
                  <a:lnTo>
                    <a:pt x="2057" y="1930"/>
                  </a:lnTo>
                  <a:lnTo>
                    <a:pt x="3175" y="1892"/>
                  </a:lnTo>
                  <a:lnTo>
                    <a:pt x="2870" y="3429"/>
                  </a:lnTo>
                  <a:lnTo>
                    <a:pt x="2565" y="3683"/>
                  </a:lnTo>
                  <a:lnTo>
                    <a:pt x="2222" y="3898"/>
                  </a:lnTo>
                  <a:lnTo>
                    <a:pt x="1968" y="3873"/>
                  </a:lnTo>
                  <a:lnTo>
                    <a:pt x="1689" y="3898"/>
                  </a:lnTo>
                  <a:lnTo>
                    <a:pt x="0" y="4622"/>
                  </a:lnTo>
                  <a:lnTo>
                    <a:pt x="101" y="6527"/>
                  </a:lnTo>
                  <a:lnTo>
                    <a:pt x="1816" y="7150"/>
                  </a:lnTo>
                  <a:lnTo>
                    <a:pt x="2667" y="6705"/>
                  </a:lnTo>
                  <a:lnTo>
                    <a:pt x="1524" y="6286"/>
                  </a:lnTo>
                  <a:lnTo>
                    <a:pt x="1016" y="5334"/>
                  </a:lnTo>
                  <a:lnTo>
                    <a:pt x="1574" y="4787"/>
                  </a:lnTo>
                  <a:lnTo>
                    <a:pt x="2489" y="3924"/>
                  </a:lnTo>
                  <a:lnTo>
                    <a:pt x="2921" y="5702"/>
                  </a:lnTo>
                  <a:lnTo>
                    <a:pt x="2832" y="6642"/>
                  </a:lnTo>
                  <a:lnTo>
                    <a:pt x="3835" y="6553"/>
                  </a:lnTo>
                  <a:lnTo>
                    <a:pt x="3860" y="6184"/>
                  </a:lnTo>
                  <a:lnTo>
                    <a:pt x="3937" y="5397"/>
                  </a:lnTo>
                  <a:lnTo>
                    <a:pt x="3556" y="4572"/>
                  </a:lnTo>
                  <a:lnTo>
                    <a:pt x="2933" y="4152"/>
                  </a:lnTo>
                  <a:lnTo>
                    <a:pt x="3416" y="3797"/>
                  </a:lnTo>
                  <a:lnTo>
                    <a:pt x="3898" y="3263"/>
                  </a:lnTo>
                  <a:lnTo>
                    <a:pt x="4013" y="2743"/>
                  </a:lnTo>
                  <a:lnTo>
                    <a:pt x="4152" y="2717"/>
                  </a:lnTo>
                  <a:lnTo>
                    <a:pt x="4292" y="2667"/>
                  </a:lnTo>
                  <a:lnTo>
                    <a:pt x="4533" y="1993"/>
                  </a:lnTo>
                  <a:lnTo>
                    <a:pt x="5397" y="1600"/>
                  </a:lnTo>
                  <a:lnTo>
                    <a:pt x="5994" y="2882"/>
                  </a:lnTo>
                  <a:lnTo>
                    <a:pt x="4965" y="3492"/>
                  </a:lnTo>
                  <a:lnTo>
                    <a:pt x="5854" y="3492"/>
                  </a:lnTo>
                  <a:lnTo>
                    <a:pt x="6413" y="3175"/>
                  </a:lnTo>
                  <a:lnTo>
                    <a:pt x="6946" y="2921"/>
                  </a:lnTo>
                  <a:close/>
                </a:path>
                <a:path w="17780" h="9525">
                  <a:moveTo>
                    <a:pt x="11938" y="8788"/>
                  </a:moveTo>
                  <a:lnTo>
                    <a:pt x="11887" y="8267"/>
                  </a:lnTo>
                  <a:lnTo>
                    <a:pt x="11823" y="7772"/>
                  </a:lnTo>
                  <a:lnTo>
                    <a:pt x="11137" y="7416"/>
                  </a:lnTo>
                  <a:lnTo>
                    <a:pt x="10706" y="7340"/>
                  </a:lnTo>
                  <a:lnTo>
                    <a:pt x="9740" y="7150"/>
                  </a:lnTo>
                  <a:lnTo>
                    <a:pt x="8661" y="7607"/>
                  </a:lnTo>
                  <a:lnTo>
                    <a:pt x="8267" y="8724"/>
                  </a:lnTo>
                  <a:lnTo>
                    <a:pt x="9220" y="8686"/>
                  </a:lnTo>
                  <a:lnTo>
                    <a:pt x="9309" y="8458"/>
                  </a:lnTo>
                  <a:lnTo>
                    <a:pt x="9525" y="7861"/>
                  </a:lnTo>
                  <a:lnTo>
                    <a:pt x="10388" y="7467"/>
                  </a:lnTo>
                  <a:lnTo>
                    <a:pt x="10744" y="8216"/>
                  </a:lnTo>
                  <a:lnTo>
                    <a:pt x="10985" y="8750"/>
                  </a:lnTo>
                  <a:lnTo>
                    <a:pt x="10591" y="8991"/>
                  </a:lnTo>
                  <a:lnTo>
                    <a:pt x="9956" y="9359"/>
                  </a:lnTo>
                  <a:lnTo>
                    <a:pt x="10845" y="9359"/>
                  </a:lnTo>
                  <a:lnTo>
                    <a:pt x="11404" y="9042"/>
                  </a:lnTo>
                  <a:lnTo>
                    <a:pt x="11938" y="8788"/>
                  </a:lnTo>
                  <a:close/>
                </a:path>
                <a:path w="17780" h="9525">
                  <a:moveTo>
                    <a:pt x="14325" y="1206"/>
                  </a:moveTo>
                  <a:lnTo>
                    <a:pt x="12776" y="850"/>
                  </a:lnTo>
                  <a:lnTo>
                    <a:pt x="12230" y="723"/>
                  </a:lnTo>
                  <a:lnTo>
                    <a:pt x="11772" y="838"/>
                  </a:lnTo>
                  <a:lnTo>
                    <a:pt x="11404" y="1092"/>
                  </a:lnTo>
                  <a:lnTo>
                    <a:pt x="10731" y="0"/>
                  </a:lnTo>
                  <a:lnTo>
                    <a:pt x="8191" y="711"/>
                  </a:lnTo>
                  <a:lnTo>
                    <a:pt x="9017" y="2476"/>
                  </a:lnTo>
                  <a:lnTo>
                    <a:pt x="9956" y="2184"/>
                  </a:lnTo>
                  <a:lnTo>
                    <a:pt x="9728" y="1676"/>
                  </a:lnTo>
                  <a:lnTo>
                    <a:pt x="9601" y="1549"/>
                  </a:lnTo>
                  <a:lnTo>
                    <a:pt x="10604" y="1257"/>
                  </a:lnTo>
                  <a:lnTo>
                    <a:pt x="10566" y="1422"/>
                  </a:lnTo>
                  <a:lnTo>
                    <a:pt x="10566" y="1905"/>
                  </a:lnTo>
                  <a:lnTo>
                    <a:pt x="10464" y="2235"/>
                  </a:lnTo>
                  <a:lnTo>
                    <a:pt x="10325" y="2578"/>
                  </a:lnTo>
                  <a:lnTo>
                    <a:pt x="10109" y="3263"/>
                  </a:lnTo>
                  <a:lnTo>
                    <a:pt x="11099" y="3200"/>
                  </a:lnTo>
                  <a:lnTo>
                    <a:pt x="11315" y="2514"/>
                  </a:lnTo>
                  <a:lnTo>
                    <a:pt x="11734" y="901"/>
                  </a:lnTo>
                  <a:lnTo>
                    <a:pt x="12547" y="1574"/>
                  </a:lnTo>
                  <a:lnTo>
                    <a:pt x="12674" y="2400"/>
                  </a:lnTo>
                  <a:lnTo>
                    <a:pt x="12547" y="2768"/>
                  </a:lnTo>
                  <a:lnTo>
                    <a:pt x="12319" y="3073"/>
                  </a:lnTo>
                  <a:lnTo>
                    <a:pt x="11988" y="3289"/>
                  </a:lnTo>
                  <a:lnTo>
                    <a:pt x="11557" y="3644"/>
                  </a:lnTo>
                  <a:lnTo>
                    <a:pt x="12509" y="3708"/>
                  </a:lnTo>
                  <a:lnTo>
                    <a:pt x="13589" y="2844"/>
                  </a:lnTo>
                  <a:lnTo>
                    <a:pt x="14325" y="1206"/>
                  </a:lnTo>
                  <a:close/>
                </a:path>
                <a:path w="17780" h="9525">
                  <a:moveTo>
                    <a:pt x="17284" y="2616"/>
                  </a:moveTo>
                  <a:lnTo>
                    <a:pt x="14185" y="3149"/>
                  </a:lnTo>
                  <a:lnTo>
                    <a:pt x="14554" y="4711"/>
                  </a:lnTo>
                  <a:lnTo>
                    <a:pt x="13436" y="5041"/>
                  </a:lnTo>
                  <a:lnTo>
                    <a:pt x="13322" y="6350"/>
                  </a:lnTo>
                  <a:lnTo>
                    <a:pt x="13550" y="7442"/>
                  </a:lnTo>
                  <a:lnTo>
                    <a:pt x="13614" y="7785"/>
                  </a:lnTo>
                  <a:lnTo>
                    <a:pt x="14617" y="7607"/>
                  </a:lnTo>
                  <a:lnTo>
                    <a:pt x="14452" y="6794"/>
                  </a:lnTo>
                  <a:lnTo>
                    <a:pt x="14135" y="5626"/>
                  </a:lnTo>
                  <a:lnTo>
                    <a:pt x="14693" y="5295"/>
                  </a:lnTo>
                  <a:lnTo>
                    <a:pt x="15252" y="5384"/>
                  </a:lnTo>
                  <a:lnTo>
                    <a:pt x="15519" y="5664"/>
                  </a:lnTo>
                  <a:lnTo>
                    <a:pt x="15468" y="6438"/>
                  </a:lnTo>
                  <a:lnTo>
                    <a:pt x="15392" y="6731"/>
                  </a:lnTo>
                  <a:lnTo>
                    <a:pt x="15252" y="7010"/>
                  </a:lnTo>
                  <a:lnTo>
                    <a:pt x="15125" y="7327"/>
                  </a:lnTo>
                  <a:lnTo>
                    <a:pt x="16116" y="7289"/>
                  </a:lnTo>
                  <a:lnTo>
                    <a:pt x="16611" y="6070"/>
                  </a:lnTo>
                  <a:lnTo>
                    <a:pt x="16459" y="4978"/>
                  </a:lnTo>
                  <a:lnTo>
                    <a:pt x="15570" y="4699"/>
                  </a:lnTo>
                  <a:lnTo>
                    <a:pt x="15354" y="4254"/>
                  </a:lnTo>
                  <a:lnTo>
                    <a:pt x="15811" y="4127"/>
                  </a:lnTo>
                  <a:lnTo>
                    <a:pt x="16306" y="3987"/>
                  </a:lnTo>
                  <a:lnTo>
                    <a:pt x="16268" y="4152"/>
                  </a:lnTo>
                  <a:lnTo>
                    <a:pt x="16268" y="4610"/>
                  </a:lnTo>
                  <a:lnTo>
                    <a:pt x="16256" y="4749"/>
                  </a:lnTo>
                  <a:lnTo>
                    <a:pt x="17259" y="4686"/>
                  </a:lnTo>
                  <a:lnTo>
                    <a:pt x="17284" y="2616"/>
                  </a:lnTo>
                  <a:close/>
                </a:path>
              </a:pathLst>
            </a:custGeom>
            <a:solidFill>
              <a:srgbClr val="EBE7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61" name="object 2861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127692" y="5063832"/>
              <a:ext cx="206885" cy="186455"/>
            </a:xfrm>
            <a:prstGeom prst="rect">
              <a:avLst/>
            </a:prstGeom>
          </p:spPr>
        </p:pic>
        <p:sp>
          <p:nvSpPr>
            <p:cNvPr id="2862" name="object 2862" descr=""/>
            <p:cNvSpPr/>
            <p:nvPr/>
          </p:nvSpPr>
          <p:spPr>
            <a:xfrm>
              <a:off x="2154334" y="5116542"/>
              <a:ext cx="157480" cy="108585"/>
            </a:xfrm>
            <a:custGeom>
              <a:avLst/>
              <a:gdLst/>
              <a:ahLst/>
              <a:cxnLst/>
              <a:rect l="l" t="t" r="r" b="b"/>
              <a:pathLst>
                <a:path w="157480" h="108585">
                  <a:moveTo>
                    <a:pt x="89235" y="0"/>
                  </a:moveTo>
                  <a:lnTo>
                    <a:pt x="47776" y="2400"/>
                  </a:lnTo>
                  <a:lnTo>
                    <a:pt x="5249" y="36420"/>
                  </a:lnTo>
                  <a:lnTo>
                    <a:pt x="0" y="58775"/>
                  </a:lnTo>
                  <a:lnTo>
                    <a:pt x="1565" y="69606"/>
                  </a:lnTo>
                  <a:lnTo>
                    <a:pt x="29403" y="96771"/>
                  </a:lnTo>
                  <a:lnTo>
                    <a:pt x="75285" y="108487"/>
                  </a:lnTo>
                  <a:lnTo>
                    <a:pt x="95884" y="107226"/>
                  </a:lnTo>
                  <a:lnTo>
                    <a:pt x="133380" y="91792"/>
                  </a:lnTo>
                  <a:lnTo>
                    <a:pt x="156168" y="59939"/>
                  </a:lnTo>
                  <a:lnTo>
                    <a:pt x="157209" y="40913"/>
                  </a:lnTo>
                  <a:lnTo>
                    <a:pt x="148467" y="22133"/>
                  </a:lnTo>
                  <a:lnTo>
                    <a:pt x="132174" y="9161"/>
                  </a:lnTo>
                  <a:lnTo>
                    <a:pt x="111564" y="2414"/>
                  </a:lnTo>
                  <a:lnTo>
                    <a:pt x="89235" y="0"/>
                  </a:lnTo>
                  <a:close/>
                </a:path>
              </a:pathLst>
            </a:custGeom>
            <a:solidFill>
              <a:srgbClr val="A37F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3" name="object 2863" descr=""/>
            <p:cNvSpPr/>
            <p:nvPr/>
          </p:nvSpPr>
          <p:spPr>
            <a:xfrm>
              <a:off x="2199639" y="5084089"/>
              <a:ext cx="71120" cy="34290"/>
            </a:xfrm>
            <a:custGeom>
              <a:avLst/>
              <a:gdLst/>
              <a:ahLst/>
              <a:cxnLst/>
              <a:rect l="l" t="t" r="r" b="b"/>
              <a:pathLst>
                <a:path w="71119" h="34289">
                  <a:moveTo>
                    <a:pt x="17665" y="0"/>
                  </a:moveTo>
                  <a:lnTo>
                    <a:pt x="6499" y="15341"/>
                  </a:lnTo>
                  <a:lnTo>
                    <a:pt x="1888" y="21899"/>
                  </a:lnTo>
                  <a:lnTo>
                    <a:pt x="0" y="24892"/>
                  </a:lnTo>
                  <a:lnTo>
                    <a:pt x="48107" y="33667"/>
                  </a:lnTo>
                  <a:lnTo>
                    <a:pt x="70764" y="7315"/>
                  </a:lnTo>
                  <a:lnTo>
                    <a:pt x="70827" y="6731"/>
                  </a:lnTo>
                  <a:lnTo>
                    <a:pt x="62621" y="5441"/>
                  </a:lnTo>
                  <a:lnTo>
                    <a:pt x="44494" y="2941"/>
                  </a:lnTo>
                  <a:lnTo>
                    <a:pt x="26243" y="653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F7F2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4" name="object 2864" descr=""/>
            <p:cNvSpPr/>
            <p:nvPr/>
          </p:nvSpPr>
          <p:spPr>
            <a:xfrm>
              <a:off x="2199638" y="5108981"/>
              <a:ext cx="48260" cy="38735"/>
            </a:xfrm>
            <a:custGeom>
              <a:avLst/>
              <a:gdLst/>
              <a:ahLst/>
              <a:cxnLst/>
              <a:rect l="l" t="t" r="r" b="b"/>
              <a:pathLst>
                <a:path w="48260" h="38735">
                  <a:moveTo>
                    <a:pt x="0" y="0"/>
                  </a:moveTo>
                  <a:lnTo>
                    <a:pt x="5880" y="28981"/>
                  </a:lnTo>
                  <a:lnTo>
                    <a:pt x="10529" y="30190"/>
                  </a:lnTo>
                  <a:lnTo>
                    <a:pt x="47434" y="38696"/>
                  </a:lnTo>
                  <a:lnTo>
                    <a:pt x="48181" y="8775"/>
                  </a:lnTo>
                  <a:lnTo>
                    <a:pt x="0" y="0"/>
                  </a:lnTo>
                  <a:close/>
                </a:path>
                <a:path w="48260" h="38735">
                  <a:moveTo>
                    <a:pt x="48183" y="8686"/>
                  </a:moveTo>
                  <a:close/>
                </a:path>
              </a:pathLst>
            </a:custGeom>
            <a:solidFill>
              <a:srgbClr val="EF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5" name="object 2865" descr=""/>
            <p:cNvSpPr/>
            <p:nvPr/>
          </p:nvSpPr>
          <p:spPr>
            <a:xfrm>
              <a:off x="2247074" y="5091404"/>
              <a:ext cx="23495" cy="56515"/>
            </a:xfrm>
            <a:custGeom>
              <a:avLst/>
              <a:gdLst/>
              <a:ahLst/>
              <a:cxnLst/>
              <a:rect l="l" t="t" r="r" b="b"/>
              <a:pathLst>
                <a:path w="23494" h="56514">
                  <a:moveTo>
                    <a:pt x="23329" y="0"/>
                  </a:moveTo>
                  <a:lnTo>
                    <a:pt x="749" y="26263"/>
                  </a:lnTo>
                  <a:lnTo>
                    <a:pt x="0" y="56273"/>
                  </a:lnTo>
                  <a:lnTo>
                    <a:pt x="3306" y="53024"/>
                  </a:lnTo>
                  <a:lnTo>
                    <a:pt x="10031" y="45750"/>
                  </a:lnTo>
                  <a:lnTo>
                    <a:pt x="16649" y="38416"/>
                  </a:lnTo>
                  <a:lnTo>
                    <a:pt x="19596" y="34988"/>
                  </a:lnTo>
                  <a:lnTo>
                    <a:pt x="23329" y="0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6" name="object 2866" descr=""/>
            <p:cNvSpPr/>
            <p:nvPr/>
          </p:nvSpPr>
          <p:spPr>
            <a:xfrm>
              <a:off x="2175637" y="5117699"/>
              <a:ext cx="36830" cy="45085"/>
            </a:xfrm>
            <a:custGeom>
              <a:avLst/>
              <a:gdLst/>
              <a:ahLst/>
              <a:cxnLst/>
              <a:rect l="l" t="t" r="r" b="b"/>
              <a:pathLst>
                <a:path w="36830" h="45085">
                  <a:moveTo>
                    <a:pt x="8040" y="0"/>
                  </a:moveTo>
                  <a:lnTo>
                    <a:pt x="5792" y="3492"/>
                  </a:lnTo>
                  <a:lnTo>
                    <a:pt x="2158" y="10082"/>
                  </a:lnTo>
                  <a:lnTo>
                    <a:pt x="0" y="16981"/>
                  </a:lnTo>
                  <a:lnTo>
                    <a:pt x="58" y="24139"/>
                  </a:lnTo>
                  <a:lnTo>
                    <a:pt x="3074" y="31508"/>
                  </a:lnTo>
                  <a:lnTo>
                    <a:pt x="6745" y="37274"/>
                  </a:lnTo>
                  <a:lnTo>
                    <a:pt x="12853" y="41655"/>
                  </a:lnTo>
                  <a:lnTo>
                    <a:pt x="19242" y="44742"/>
                  </a:lnTo>
                  <a:lnTo>
                    <a:pt x="19089" y="38341"/>
                  </a:lnTo>
                  <a:lnTo>
                    <a:pt x="19927" y="31915"/>
                  </a:lnTo>
                  <a:lnTo>
                    <a:pt x="36768" y="1282"/>
                  </a:lnTo>
                  <a:lnTo>
                    <a:pt x="31700" y="939"/>
                  </a:lnTo>
                  <a:lnTo>
                    <a:pt x="22645" y="634"/>
                  </a:lnTo>
                  <a:lnTo>
                    <a:pt x="8040" y="0"/>
                  </a:lnTo>
                  <a:close/>
                </a:path>
              </a:pathLst>
            </a:custGeom>
            <a:solidFill>
              <a:srgbClr val="E7D4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7" name="object 2867" descr=""/>
            <p:cNvSpPr/>
            <p:nvPr/>
          </p:nvSpPr>
          <p:spPr>
            <a:xfrm>
              <a:off x="2194739" y="5118973"/>
              <a:ext cx="69850" cy="49530"/>
            </a:xfrm>
            <a:custGeom>
              <a:avLst/>
              <a:gdLst/>
              <a:ahLst/>
              <a:cxnLst/>
              <a:rect l="l" t="t" r="r" b="b"/>
              <a:pathLst>
                <a:path w="69850" h="49529">
                  <a:moveTo>
                    <a:pt x="17665" y="0"/>
                  </a:moveTo>
                  <a:lnTo>
                    <a:pt x="0" y="37058"/>
                  </a:lnTo>
                  <a:lnTo>
                    <a:pt x="152" y="43459"/>
                  </a:lnTo>
                  <a:lnTo>
                    <a:pt x="2476" y="44589"/>
                  </a:lnTo>
                  <a:lnTo>
                    <a:pt x="4851" y="45554"/>
                  </a:lnTo>
                  <a:lnTo>
                    <a:pt x="7162" y="46329"/>
                  </a:lnTo>
                  <a:lnTo>
                    <a:pt x="20420" y="49042"/>
                  </a:lnTo>
                  <a:lnTo>
                    <a:pt x="33974" y="48531"/>
                  </a:lnTo>
                  <a:lnTo>
                    <a:pt x="47015" y="44856"/>
                  </a:lnTo>
                  <a:lnTo>
                    <a:pt x="58737" y="38074"/>
                  </a:lnTo>
                  <a:lnTo>
                    <a:pt x="65036" y="33210"/>
                  </a:lnTo>
                  <a:lnTo>
                    <a:pt x="69545" y="26517"/>
                  </a:lnTo>
                  <a:lnTo>
                    <a:pt x="66065" y="18453"/>
                  </a:lnTo>
                  <a:lnTo>
                    <a:pt x="24993" y="727"/>
                  </a:lnTo>
                  <a:lnTo>
                    <a:pt x="17665" y="0"/>
                  </a:lnTo>
                  <a:close/>
                </a:path>
              </a:pathLst>
            </a:custGeom>
            <a:solidFill>
              <a:srgbClr val="E5B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8" name="object 2868" descr=""/>
            <p:cNvSpPr/>
            <p:nvPr/>
          </p:nvSpPr>
          <p:spPr>
            <a:xfrm>
              <a:off x="2179850" y="5113983"/>
              <a:ext cx="82550" cy="31115"/>
            </a:xfrm>
            <a:custGeom>
              <a:avLst/>
              <a:gdLst/>
              <a:ahLst/>
              <a:cxnLst/>
              <a:rect l="l" t="t" r="r" b="b"/>
              <a:pathLst>
                <a:path w="82550" h="31114">
                  <a:moveTo>
                    <a:pt x="4902" y="0"/>
                  </a:moveTo>
                  <a:lnTo>
                    <a:pt x="609" y="901"/>
                  </a:lnTo>
                  <a:lnTo>
                    <a:pt x="0" y="2247"/>
                  </a:lnTo>
                  <a:lnTo>
                    <a:pt x="3314" y="6883"/>
                  </a:lnTo>
                  <a:lnTo>
                    <a:pt x="1396" y="11087"/>
                  </a:lnTo>
                  <a:lnTo>
                    <a:pt x="3098" y="17767"/>
                  </a:lnTo>
                  <a:lnTo>
                    <a:pt x="4635" y="19875"/>
                  </a:lnTo>
                  <a:lnTo>
                    <a:pt x="12560" y="25958"/>
                  </a:lnTo>
                  <a:lnTo>
                    <a:pt x="19735" y="25450"/>
                  </a:lnTo>
                  <a:lnTo>
                    <a:pt x="26441" y="24752"/>
                  </a:lnTo>
                  <a:lnTo>
                    <a:pt x="35044" y="24673"/>
                  </a:lnTo>
                  <a:lnTo>
                    <a:pt x="43049" y="25901"/>
                  </a:lnTo>
                  <a:lnTo>
                    <a:pt x="59258" y="29641"/>
                  </a:lnTo>
                  <a:lnTo>
                    <a:pt x="66903" y="31076"/>
                  </a:lnTo>
                  <a:lnTo>
                    <a:pt x="74472" y="30708"/>
                  </a:lnTo>
                  <a:lnTo>
                    <a:pt x="81622" y="26047"/>
                  </a:lnTo>
                  <a:lnTo>
                    <a:pt x="82334" y="25450"/>
                  </a:lnTo>
                  <a:lnTo>
                    <a:pt x="82156" y="24739"/>
                  </a:lnTo>
                  <a:lnTo>
                    <a:pt x="37858" y="2227"/>
                  </a:lnTo>
                  <a:lnTo>
                    <a:pt x="10794" y="12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D3B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9" name="object 2869" descr=""/>
            <p:cNvSpPr/>
            <p:nvPr/>
          </p:nvSpPr>
          <p:spPr>
            <a:xfrm>
              <a:off x="2187791" y="5116435"/>
              <a:ext cx="67310" cy="25400"/>
            </a:xfrm>
            <a:custGeom>
              <a:avLst/>
              <a:gdLst/>
              <a:ahLst/>
              <a:cxnLst/>
              <a:rect l="l" t="t" r="r" b="b"/>
              <a:pathLst>
                <a:path w="67310" h="25400">
                  <a:moveTo>
                    <a:pt x="4343" y="13474"/>
                  </a:moveTo>
                  <a:lnTo>
                    <a:pt x="3733" y="12306"/>
                  </a:lnTo>
                  <a:lnTo>
                    <a:pt x="2692" y="12039"/>
                  </a:lnTo>
                  <a:lnTo>
                    <a:pt x="1612" y="11760"/>
                  </a:lnTo>
                  <a:lnTo>
                    <a:pt x="342" y="12420"/>
                  </a:lnTo>
                  <a:lnTo>
                    <a:pt x="0" y="14224"/>
                  </a:lnTo>
                  <a:lnTo>
                    <a:pt x="1346" y="14262"/>
                  </a:lnTo>
                  <a:lnTo>
                    <a:pt x="1460" y="13665"/>
                  </a:lnTo>
                  <a:lnTo>
                    <a:pt x="1549" y="13157"/>
                  </a:lnTo>
                  <a:lnTo>
                    <a:pt x="2057" y="12636"/>
                  </a:lnTo>
                  <a:lnTo>
                    <a:pt x="2743" y="13550"/>
                  </a:lnTo>
                  <a:lnTo>
                    <a:pt x="2717" y="13957"/>
                  </a:lnTo>
                  <a:lnTo>
                    <a:pt x="2260" y="14922"/>
                  </a:lnTo>
                  <a:lnTo>
                    <a:pt x="3606" y="14998"/>
                  </a:lnTo>
                  <a:lnTo>
                    <a:pt x="3873" y="14465"/>
                  </a:lnTo>
                  <a:lnTo>
                    <a:pt x="4343" y="13474"/>
                  </a:lnTo>
                  <a:close/>
                </a:path>
                <a:path w="67310" h="25400">
                  <a:moveTo>
                    <a:pt x="4457" y="2514"/>
                  </a:moveTo>
                  <a:lnTo>
                    <a:pt x="3873" y="0"/>
                  </a:lnTo>
                  <a:lnTo>
                    <a:pt x="393" y="317"/>
                  </a:lnTo>
                  <a:lnTo>
                    <a:pt x="203" y="2451"/>
                  </a:lnTo>
                  <a:lnTo>
                    <a:pt x="177" y="2832"/>
                  </a:lnTo>
                  <a:lnTo>
                    <a:pt x="1524" y="2794"/>
                  </a:lnTo>
                  <a:lnTo>
                    <a:pt x="1600" y="1943"/>
                  </a:lnTo>
                  <a:lnTo>
                    <a:pt x="1816" y="1333"/>
                  </a:lnTo>
                  <a:lnTo>
                    <a:pt x="3111" y="2705"/>
                  </a:lnTo>
                  <a:lnTo>
                    <a:pt x="4457" y="2514"/>
                  </a:lnTo>
                  <a:close/>
                </a:path>
                <a:path w="67310" h="25400">
                  <a:moveTo>
                    <a:pt x="11239" y="5842"/>
                  </a:moveTo>
                  <a:lnTo>
                    <a:pt x="6108" y="5740"/>
                  </a:lnTo>
                  <a:lnTo>
                    <a:pt x="5702" y="9207"/>
                  </a:lnTo>
                  <a:lnTo>
                    <a:pt x="7048" y="9169"/>
                  </a:lnTo>
                  <a:lnTo>
                    <a:pt x="7213" y="7823"/>
                  </a:lnTo>
                  <a:lnTo>
                    <a:pt x="7950" y="6921"/>
                  </a:lnTo>
                  <a:lnTo>
                    <a:pt x="8826" y="7416"/>
                  </a:lnTo>
                  <a:lnTo>
                    <a:pt x="9436" y="7772"/>
                  </a:lnTo>
                  <a:lnTo>
                    <a:pt x="9664" y="8521"/>
                  </a:lnTo>
                  <a:lnTo>
                    <a:pt x="9563" y="9613"/>
                  </a:lnTo>
                  <a:lnTo>
                    <a:pt x="10909" y="9563"/>
                  </a:lnTo>
                  <a:lnTo>
                    <a:pt x="10960" y="9042"/>
                  </a:lnTo>
                  <a:lnTo>
                    <a:pt x="11239" y="5842"/>
                  </a:lnTo>
                  <a:close/>
                </a:path>
                <a:path w="67310" h="25400">
                  <a:moveTo>
                    <a:pt x="12776" y="16535"/>
                  </a:moveTo>
                  <a:lnTo>
                    <a:pt x="8445" y="16751"/>
                  </a:lnTo>
                  <a:lnTo>
                    <a:pt x="8585" y="19392"/>
                  </a:lnTo>
                  <a:lnTo>
                    <a:pt x="8623" y="20027"/>
                  </a:lnTo>
                  <a:lnTo>
                    <a:pt x="9969" y="19913"/>
                  </a:lnTo>
                  <a:lnTo>
                    <a:pt x="9944" y="19265"/>
                  </a:lnTo>
                  <a:lnTo>
                    <a:pt x="9918" y="18859"/>
                  </a:lnTo>
                  <a:lnTo>
                    <a:pt x="10121" y="18249"/>
                  </a:lnTo>
                  <a:lnTo>
                    <a:pt x="11163" y="18224"/>
                  </a:lnTo>
                  <a:lnTo>
                    <a:pt x="11404" y="18872"/>
                  </a:lnTo>
                  <a:lnTo>
                    <a:pt x="11391" y="19342"/>
                  </a:lnTo>
                  <a:lnTo>
                    <a:pt x="11391" y="19964"/>
                  </a:lnTo>
                  <a:lnTo>
                    <a:pt x="12738" y="19862"/>
                  </a:lnTo>
                  <a:lnTo>
                    <a:pt x="12750" y="19215"/>
                  </a:lnTo>
                  <a:lnTo>
                    <a:pt x="12776" y="16535"/>
                  </a:lnTo>
                  <a:close/>
                </a:path>
                <a:path w="67310" h="25400">
                  <a:moveTo>
                    <a:pt x="16852" y="3213"/>
                  </a:moveTo>
                  <a:lnTo>
                    <a:pt x="15798" y="1282"/>
                  </a:lnTo>
                  <a:lnTo>
                    <a:pt x="13398" y="1409"/>
                  </a:lnTo>
                  <a:lnTo>
                    <a:pt x="12306" y="2679"/>
                  </a:lnTo>
                  <a:lnTo>
                    <a:pt x="12141" y="2870"/>
                  </a:lnTo>
                  <a:lnTo>
                    <a:pt x="13360" y="2997"/>
                  </a:lnTo>
                  <a:lnTo>
                    <a:pt x="14236" y="1968"/>
                  </a:lnTo>
                  <a:lnTo>
                    <a:pt x="15024" y="2476"/>
                  </a:lnTo>
                  <a:lnTo>
                    <a:pt x="15544" y="3441"/>
                  </a:lnTo>
                  <a:lnTo>
                    <a:pt x="16852" y="3213"/>
                  </a:lnTo>
                  <a:close/>
                </a:path>
                <a:path w="67310" h="25400">
                  <a:moveTo>
                    <a:pt x="22529" y="11874"/>
                  </a:moveTo>
                  <a:lnTo>
                    <a:pt x="17970" y="11557"/>
                  </a:lnTo>
                  <a:lnTo>
                    <a:pt x="17729" y="13995"/>
                  </a:lnTo>
                  <a:lnTo>
                    <a:pt x="17703" y="14274"/>
                  </a:lnTo>
                  <a:lnTo>
                    <a:pt x="19050" y="14262"/>
                  </a:lnTo>
                  <a:lnTo>
                    <a:pt x="19138" y="13322"/>
                  </a:lnTo>
                  <a:lnTo>
                    <a:pt x="19532" y="12585"/>
                  </a:lnTo>
                  <a:lnTo>
                    <a:pt x="20472" y="13423"/>
                  </a:lnTo>
                  <a:lnTo>
                    <a:pt x="20561" y="14008"/>
                  </a:lnTo>
                  <a:lnTo>
                    <a:pt x="20307" y="14808"/>
                  </a:lnTo>
                  <a:lnTo>
                    <a:pt x="21640" y="14795"/>
                  </a:lnTo>
                  <a:lnTo>
                    <a:pt x="22529" y="11874"/>
                  </a:lnTo>
                  <a:close/>
                </a:path>
                <a:path w="67310" h="25400">
                  <a:moveTo>
                    <a:pt x="25361" y="5715"/>
                  </a:moveTo>
                  <a:lnTo>
                    <a:pt x="20840" y="4965"/>
                  </a:lnTo>
                  <a:lnTo>
                    <a:pt x="19799" y="7569"/>
                  </a:lnTo>
                  <a:lnTo>
                    <a:pt x="19596" y="8077"/>
                  </a:lnTo>
                  <a:lnTo>
                    <a:pt x="20942" y="8102"/>
                  </a:lnTo>
                  <a:lnTo>
                    <a:pt x="21399" y="6934"/>
                  </a:lnTo>
                  <a:lnTo>
                    <a:pt x="22110" y="6400"/>
                  </a:lnTo>
                  <a:lnTo>
                    <a:pt x="23317" y="7353"/>
                  </a:lnTo>
                  <a:lnTo>
                    <a:pt x="23507" y="8051"/>
                  </a:lnTo>
                  <a:lnTo>
                    <a:pt x="23253" y="9232"/>
                  </a:lnTo>
                  <a:lnTo>
                    <a:pt x="24599" y="9207"/>
                  </a:lnTo>
                  <a:lnTo>
                    <a:pt x="25361" y="5715"/>
                  </a:lnTo>
                  <a:close/>
                </a:path>
                <a:path w="67310" h="25400">
                  <a:moveTo>
                    <a:pt x="28028" y="1993"/>
                  </a:moveTo>
                  <a:lnTo>
                    <a:pt x="25996" y="762"/>
                  </a:lnTo>
                  <a:lnTo>
                    <a:pt x="24371" y="1397"/>
                  </a:lnTo>
                  <a:lnTo>
                    <a:pt x="24422" y="3314"/>
                  </a:lnTo>
                  <a:lnTo>
                    <a:pt x="25781" y="3200"/>
                  </a:lnTo>
                  <a:lnTo>
                    <a:pt x="25755" y="2628"/>
                  </a:lnTo>
                  <a:lnTo>
                    <a:pt x="25742" y="2095"/>
                  </a:lnTo>
                  <a:lnTo>
                    <a:pt x="26136" y="1854"/>
                  </a:lnTo>
                  <a:lnTo>
                    <a:pt x="26428" y="2603"/>
                  </a:lnTo>
                  <a:lnTo>
                    <a:pt x="26365" y="2882"/>
                  </a:lnTo>
                  <a:lnTo>
                    <a:pt x="26301" y="3365"/>
                  </a:lnTo>
                  <a:lnTo>
                    <a:pt x="26149" y="3975"/>
                  </a:lnTo>
                  <a:lnTo>
                    <a:pt x="25984" y="4559"/>
                  </a:lnTo>
                  <a:lnTo>
                    <a:pt x="27330" y="4572"/>
                  </a:lnTo>
                  <a:lnTo>
                    <a:pt x="27470" y="4064"/>
                  </a:lnTo>
                  <a:lnTo>
                    <a:pt x="28028" y="1993"/>
                  </a:lnTo>
                  <a:close/>
                </a:path>
                <a:path w="67310" h="25400">
                  <a:moveTo>
                    <a:pt x="28448" y="18008"/>
                  </a:moveTo>
                  <a:lnTo>
                    <a:pt x="27559" y="16852"/>
                  </a:lnTo>
                  <a:lnTo>
                    <a:pt x="26428" y="16802"/>
                  </a:lnTo>
                  <a:lnTo>
                    <a:pt x="25311" y="16751"/>
                  </a:lnTo>
                  <a:lnTo>
                    <a:pt x="24218" y="17767"/>
                  </a:lnTo>
                  <a:lnTo>
                    <a:pt x="24676" y="19558"/>
                  </a:lnTo>
                  <a:lnTo>
                    <a:pt x="26022" y="19405"/>
                  </a:lnTo>
                  <a:lnTo>
                    <a:pt x="25781" y="18440"/>
                  </a:lnTo>
                  <a:lnTo>
                    <a:pt x="25882" y="17716"/>
                  </a:lnTo>
                  <a:lnTo>
                    <a:pt x="26365" y="17856"/>
                  </a:lnTo>
                  <a:lnTo>
                    <a:pt x="26809" y="17995"/>
                  </a:lnTo>
                  <a:lnTo>
                    <a:pt x="26797" y="18630"/>
                  </a:lnTo>
                  <a:lnTo>
                    <a:pt x="26390" y="19596"/>
                  </a:lnTo>
                  <a:lnTo>
                    <a:pt x="27736" y="19672"/>
                  </a:lnTo>
                  <a:lnTo>
                    <a:pt x="28448" y="18008"/>
                  </a:lnTo>
                  <a:close/>
                </a:path>
                <a:path w="67310" h="25400">
                  <a:moveTo>
                    <a:pt x="34391" y="12788"/>
                  </a:moveTo>
                  <a:lnTo>
                    <a:pt x="33083" y="12369"/>
                  </a:lnTo>
                  <a:lnTo>
                    <a:pt x="31889" y="11988"/>
                  </a:lnTo>
                  <a:lnTo>
                    <a:pt x="30975" y="12293"/>
                  </a:lnTo>
                  <a:lnTo>
                    <a:pt x="29857" y="13893"/>
                  </a:lnTo>
                  <a:lnTo>
                    <a:pt x="31165" y="14058"/>
                  </a:lnTo>
                  <a:lnTo>
                    <a:pt x="31470" y="13627"/>
                  </a:lnTo>
                  <a:lnTo>
                    <a:pt x="31597" y="13462"/>
                  </a:lnTo>
                  <a:lnTo>
                    <a:pt x="31775" y="13106"/>
                  </a:lnTo>
                  <a:lnTo>
                    <a:pt x="31978" y="13042"/>
                  </a:lnTo>
                  <a:lnTo>
                    <a:pt x="32181" y="12992"/>
                  </a:lnTo>
                  <a:lnTo>
                    <a:pt x="32727" y="13246"/>
                  </a:lnTo>
                  <a:lnTo>
                    <a:pt x="32854" y="13373"/>
                  </a:lnTo>
                  <a:lnTo>
                    <a:pt x="33172" y="13741"/>
                  </a:lnTo>
                  <a:lnTo>
                    <a:pt x="32969" y="14490"/>
                  </a:lnTo>
                  <a:lnTo>
                    <a:pt x="32893" y="15468"/>
                  </a:lnTo>
                  <a:lnTo>
                    <a:pt x="34239" y="15392"/>
                  </a:lnTo>
                  <a:lnTo>
                    <a:pt x="34391" y="13589"/>
                  </a:lnTo>
                  <a:lnTo>
                    <a:pt x="34391" y="12788"/>
                  </a:lnTo>
                  <a:close/>
                </a:path>
                <a:path w="67310" h="25400">
                  <a:moveTo>
                    <a:pt x="35915" y="4267"/>
                  </a:moveTo>
                  <a:lnTo>
                    <a:pt x="31991" y="3467"/>
                  </a:lnTo>
                  <a:lnTo>
                    <a:pt x="31318" y="6502"/>
                  </a:lnTo>
                  <a:lnTo>
                    <a:pt x="32664" y="6565"/>
                  </a:lnTo>
                  <a:lnTo>
                    <a:pt x="32804" y="5943"/>
                  </a:lnTo>
                  <a:lnTo>
                    <a:pt x="33045" y="4851"/>
                  </a:lnTo>
                  <a:lnTo>
                    <a:pt x="34010" y="5638"/>
                  </a:lnTo>
                  <a:lnTo>
                    <a:pt x="33705" y="6464"/>
                  </a:lnTo>
                  <a:lnTo>
                    <a:pt x="33451" y="7124"/>
                  </a:lnTo>
                  <a:lnTo>
                    <a:pt x="34810" y="7200"/>
                  </a:lnTo>
                  <a:lnTo>
                    <a:pt x="35026" y="6604"/>
                  </a:lnTo>
                  <a:lnTo>
                    <a:pt x="35915" y="4267"/>
                  </a:lnTo>
                  <a:close/>
                </a:path>
                <a:path w="67310" h="25400">
                  <a:moveTo>
                    <a:pt x="42354" y="18338"/>
                  </a:moveTo>
                  <a:lnTo>
                    <a:pt x="37998" y="17970"/>
                  </a:lnTo>
                  <a:lnTo>
                    <a:pt x="37617" y="20205"/>
                  </a:lnTo>
                  <a:lnTo>
                    <a:pt x="37592" y="20383"/>
                  </a:lnTo>
                  <a:lnTo>
                    <a:pt x="38912" y="20434"/>
                  </a:lnTo>
                  <a:lnTo>
                    <a:pt x="39052" y="19634"/>
                  </a:lnTo>
                  <a:lnTo>
                    <a:pt x="39370" y="18935"/>
                  </a:lnTo>
                  <a:lnTo>
                    <a:pt x="40233" y="19748"/>
                  </a:lnTo>
                  <a:lnTo>
                    <a:pt x="40347" y="20320"/>
                  </a:lnTo>
                  <a:lnTo>
                    <a:pt x="40068" y="21082"/>
                  </a:lnTo>
                  <a:lnTo>
                    <a:pt x="41376" y="21082"/>
                  </a:lnTo>
                  <a:lnTo>
                    <a:pt x="42354" y="18338"/>
                  </a:lnTo>
                  <a:close/>
                </a:path>
                <a:path w="67310" h="25400">
                  <a:moveTo>
                    <a:pt x="44945" y="8686"/>
                  </a:moveTo>
                  <a:lnTo>
                    <a:pt x="42227" y="8432"/>
                  </a:lnTo>
                  <a:lnTo>
                    <a:pt x="41135" y="9677"/>
                  </a:lnTo>
                  <a:lnTo>
                    <a:pt x="40767" y="10109"/>
                  </a:lnTo>
                  <a:lnTo>
                    <a:pt x="42075" y="10172"/>
                  </a:lnTo>
                  <a:lnTo>
                    <a:pt x="42329" y="9867"/>
                  </a:lnTo>
                  <a:lnTo>
                    <a:pt x="43040" y="9067"/>
                  </a:lnTo>
                  <a:lnTo>
                    <a:pt x="43535" y="10223"/>
                  </a:lnTo>
                  <a:lnTo>
                    <a:pt x="43510" y="11201"/>
                  </a:lnTo>
                  <a:lnTo>
                    <a:pt x="44856" y="11137"/>
                  </a:lnTo>
                  <a:lnTo>
                    <a:pt x="44945" y="8686"/>
                  </a:lnTo>
                  <a:close/>
                </a:path>
                <a:path w="67310" h="25400">
                  <a:moveTo>
                    <a:pt x="45986" y="5372"/>
                  </a:moveTo>
                  <a:lnTo>
                    <a:pt x="45466" y="4356"/>
                  </a:lnTo>
                  <a:lnTo>
                    <a:pt x="44526" y="4114"/>
                  </a:lnTo>
                  <a:lnTo>
                    <a:pt x="43586" y="3860"/>
                  </a:lnTo>
                  <a:lnTo>
                    <a:pt x="42621" y="4318"/>
                  </a:lnTo>
                  <a:lnTo>
                    <a:pt x="42189" y="5168"/>
                  </a:lnTo>
                  <a:lnTo>
                    <a:pt x="41922" y="5727"/>
                  </a:lnTo>
                  <a:lnTo>
                    <a:pt x="43268" y="5791"/>
                  </a:lnTo>
                  <a:lnTo>
                    <a:pt x="43522" y="5283"/>
                  </a:lnTo>
                  <a:lnTo>
                    <a:pt x="43751" y="4826"/>
                  </a:lnTo>
                  <a:lnTo>
                    <a:pt x="44145" y="5029"/>
                  </a:lnTo>
                  <a:lnTo>
                    <a:pt x="44450" y="5626"/>
                  </a:lnTo>
                  <a:lnTo>
                    <a:pt x="44348" y="5930"/>
                  </a:lnTo>
                  <a:lnTo>
                    <a:pt x="44259" y="6146"/>
                  </a:lnTo>
                  <a:lnTo>
                    <a:pt x="43992" y="6718"/>
                  </a:lnTo>
                  <a:lnTo>
                    <a:pt x="45351" y="6781"/>
                  </a:lnTo>
                  <a:lnTo>
                    <a:pt x="45580" y="6261"/>
                  </a:lnTo>
                  <a:lnTo>
                    <a:pt x="45986" y="5372"/>
                  </a:lnTo>
                  <a:close/>
                </a:path>
                <a:path w="67310" h="25400">
                  <a:moveTo>
                    <a:pt x="50203" y="17386"/>
                  </a:moveTo>
                  <a:lnTo>
                    <a:pt x="48907" y="17030"/>
                  </a:lnTo>
                  <a:lnTo>
                    <a:pt x="47688" y="16700"/>
                  </a:lnTo>
                  <a:lnTo>
                    <a:pt x="46951" y="17513"/>
                  </a:lnTo>
                  <a:lnTo>
                    <a:pt x="45796" y="18288"/>
                  </a:lnTo>
                  <a:lnTo>
                    <a:pt x="46583" y="18389"/>
                  </a:lnTo>
                  <a:lnTo>
                    <a:pt x="47002" y="18351"/>
                  </a:lnTo>
                  <a:lnTo>
                    <a:pt x="47498" y="18021"/>
                  </a:lnTo>
                  <a:lnTo>
                    <a:pt x="48044" y="17576"/>
                  </a:lnTo>
                  <a:lnTo>
                    <a:pt x="48196" y="17602"/>
                  </a:lnTo>
                  <a:lnTo>
                    <a:pt x="48425" y="17716"/>
                  </a:lnTo>
                  <a:lnTo>
                    <a:pt x="48907" y="18300"/>
                  </a:lnTo>
                  <a:lnTo>
                    <a:pt x="48679" y="19037"/>
                  </a:lnTo>
                  <a:lnTo>
                    <a:pt x="48564" y="19812"/>
                  </a:lnTo>
                  <a:lnTo>
                    <a:pt x="49898" y="19850"/>
                  </a:lnTo>
                  <a:lnTo>
                    <a:pt x="50101" y="18427"/>
                  </a:lnTo>
                  <a:lnTo>
                    <a:pt x="50203" y="17386"/>
                  </a:lnTo>
                  <a:close/>
                </a:path>
                <a:path w="67310" h="25400">
                  <a:moveTo>
                    <a:pt x="55524" y="10045"/>
                  </a:moveTo>
                  <a:lnTo>
                    <a:pt x="54597" y="8801"/>
                  </a:lnTo>
                  <a:lnTo>
                    <a:pt x="53301" y="8686"/>
                  </a:lnTo>
                  <a:lnTo>
                    <a:pt x="51917" y="8547"/>
                  </a:lnTo>
                  <a:lnTo>
                    <a:pt x="51308" y="9448"/>
                  </a:lnTo>
                  <a:lnTo>
                    <a:pt x="50825" y="11010"/>
                  </a:lnTo>
                  <a:lnTo>
                    <a:pt x="52146" y="10985"/>
                  </a:lnTo>
                  <a:lnTo>
                    <a:pt x="52362" y="10312"/>
                  </a:lnTo>
                  <a:lnTo>
                    <a:pt x="52463" y="9969"/>
                  </a:lnTo>
                  <a:lnTo>
                    <a:pt x="52793" y="9372"/>
                  </a:lnTo>
                  <a:lnTo>
                    <a:pt x="52933" y="9296"/>
                  </a:lnTo>
                  <a:lnTo>
                    <a:pt x="53073" y="9334"/>
                  </a:lnTo>
                  <a:lnTo>
                    <a:pt x="53670" y="9994"/>
                  </a:lnTo>
                  <a:lnTo>
                    <a:pt x="54089" y="10502"/>
                  </a:lnTo>
                  <a:lnTo>
                    <a:pt x="53860" y="11455"/>
                  </a:lnTo>
                  <a:lnTo>
                    <a:pt x="53809" y="11696"/>
                  </a:lnTo>
                  <a:lnTo>
                    <a:pt x="55118" y="11747"/>
                  </a:lnTo>
                  <a:lnTo>
                    <a:pt x="55219" y="11328"/>
                  </a:lnTo>
                  <a:lnTo>
                    <a:pt x="55524" y="10045"/>
                  </a:lnTo>
                  <a:close/>
                </a:path>
                <a:path w="67310" h="25400">
                  <a:moveTo>
                    <a:pt x="56705" y="22733"/>
                  </a:moveTo>
                  <a:lnTo>
                    <a:pt x="51904" y="22059"/>
                  </a:lnTo>
                  <a:lnTo>
                    <a:pt x="52158" y="24498"/>
                  </a:lnTo>
                  <a:lnTo>
                    <a:pt x="52197" y="24853"/>
                  </a:lnTo>
                  <a:lnTo>
                    <a:pt x="53555" y="24726"/>
                  </a:lnTo>
                  <a:lnTo>
                    <a:pt x="53492" y="24155"/>
                  </a:lnTo>
                  <a:lnTo>
                    <a:pt x="53505" y="23901"/>
                  </a:lnTo>
                  <a:lnTo>
                    <a:pt x="53797" y="23507"/>
                  </a:lnTo>
                  <a:lnTo>
                    <a:pt x="54292" y="24003"/>
                  </a:lnTo>
                  <a:lnTo>
                    <a:pt x="54216" y="24549"/>
                  </a:lnTo>
                  <a:lnTo>
                    <a:pt x="54000" y="24866"/>
                  </a:lnTo>
                  <a:lnTo>
                    <a:pt x="53848" y="25120"/>
                  </a:lnTo>
                  <a:lnTo>
                    <a:pt x="55105" y="25209"/>
                  </a:lnTo>
                  <a:lnTo>
                    <a:pt x="56705" y="22733"/>
                  </a:lnTo>
                  <a:close/>
                </a:path>
                <a:path w="67310" h="25400">
                  <a:moveTo>
                    <a:pt x="60172" y="17411"/>
                  </a:moveTo>
                  <a:lnTo>
                    <a:pt x="59194" y="16713"/>
                  </a:lnTo>
                  <a:lnTo>
                    <a:pt x="58178" y="15989"/>
                  </a:lnTo>
                  <a:lnTo>
                    <a:pt x="57289" y="17119"/>
                  </a:lnTo>
                  <a:lnTo>
                    <a:pt x="56527" y="17602"/>
                  </a:lnTo>
                  <a:lnTo>
                    <a:pt x="56261" y="17780"/>
                  </a:lnTo>
                  <a:lnTo>
                    <a:pt x="56362" y="18034"/>
                  </a:lnTo>
                  <a:lnTo>
                    <a:pt x="56578" y="18173"/>
                  </a:lnTo>
                  <a:lnTo>
                    <a:pt x="56857" y="18338"/>
                  </a:lnTo>
                  <a:lnTo>
                    <a:pt x="57289" y="18237"/>
                  </a:lnTo>
                  <a:lnTo>
                    <a:pt x="57785" y="17919"/>
                  </a:lnTo>
                  <a:lnTo>
                    <a:pt x="58000" y="17729"/>
                  </a:lnTo>
                  <a:lnTo>
                    <a:pt x="58254" y="17513"/>
                  </a:lnTo>
                  <a:lnTo>
                    <a:pt x="58331" y="17843"/>
                  </a:lnTo>
                  <a:lnTo>
                    <a:pt x="58534" y="18173"/>
                  </a:lnTo>
                  <a:lnTo>
                    <a:pt x="58483" y="18846"/>
                  </a:lnTo>
                  <a:lnTo>
                    <a:pt x="58331" y="19164"/>
                  </a:lnTo>
                  <a:lnTo>
                    <a:pt x="57645" y="19964"/>
                  </a:lnTo>
                  <a:lnTo>
                    <a:pt x="58966" y="20116"/>
                  </a:lnTo>
                  <a:lnTo>
                    <a:pt x="59283" y="19735"/>
                  </a:lnTo>
                  <a:lnTo>
                    <a:pt x="59982" y="18923"/>
                  </a:lnTo>
                  <a:lnTo>
                    <a:pt x="60172" y="17411"/>
                  </a:lnTo>
                  <a:close/>
                </a:path>
                <a:path w="67310" h="25400">
                  <a:moveTo>
                    <a:pt x="63423" y="7048"/>
                  </a:moveTo>
                  <a:lnTo>
                    <a:pt x="59423" y="6248"/>
                  </a:lnTo>
                  <a:lnTo>
                    <a:pt x="59004" y="8534"/>
                  </a:lnTo>
                  <a:lnTo>
                    <a:pt x="58889" y="9156"/>
                  </a:lnTo>
                  <a:lnTo>
                    <a:pt x="60236" y="9156"/>
                  </a:lnTo>
                  <a:lnTo>
                    <a:pt x="60413" y="8216"/>
                  </a:lnTo>
                  <a:lnTo>
                    <a:pt x="60693" y="7797"/>
                  </a:lnTo>
                  <a:lnTo>
                    <a:pt x="61277" y="8521"/>
                  </a:lnTo>
                  <a:lnTo>
                    <a:pt x="61201" y="8902"/>
                  </a:lnTo>
                  <a:lnTo>
                    <a:pt x="61074" y="9169"/>
                  </a:lnTo>
                  <a:lnTo>
                    <a:pt x="60833" y="9715"/>
                  </a:lnTo>
                  <a:lnTo>
                    <a:pt x="62179" y="9766"/>
                  </a:lnTo>
                  <a:lnTo>
                    <a:pt x="63423" y="7048"/>
                  </a:lnTo>
                  <a:close/>
                </a:path>
                <a:path w="67310" h="25400">
                  <a:moveTo>
                    <a:pt x="66725" y="16954"/>
                  </a:moveTo>
                  <a:lnTo>
                    <a:pt x="66522" y="16421"/>
                  </a:lnTo>
                  <a:lnTo>
                    <a:pt x="66332" y="15913"/>
                  </a:lnTo>
                  <a:lnTo>
                    <a:pt x="65074" y="15671"/>
                  </a:lnTo>
                  <a:lnTo>
                    <a:pt x="65074" y="16421"/>
                  </a:lnTo>
                  <a:lnTo>
                    <a:pt x="65062" y="16954"/>
                  </a:lnTo>
                  <a:lnTo>
                    <a:pt x="64389" y="17411"/>
                  </a:lnTo>
                  <a:lnTo>
                    <a:pt x="64541" y="16700"/>
                  </a:lnTo>
                  <a:lnTo>
                    <a:pt x="65074" y="16421"/>
                  </a:lnTo>
                  <a:lnTo>
                    <a:pt x="65074" y="15671"/>
                  </a:lnTo>
                  <a:lnTo>
                    <a:pt x="64249" y="15506"/>
                  </a:lnTo>
                  <a:lnTo>
                    <a:pt x="63322" y="16256"/>
                  </a:lnTo>
                  <a:lnTo>
                    <a:pt x="62928" y="17907"/>
                  </a:lnTo>
                  <a:lnTo>
                    <a:pt x="64274" y="17894"/>
                  </a:lnTo>
                  <a:lnTo>
                    <a:pt x="64236" y="17526"/>
                  </a:lnTo>
                  <a:lnTo>
                    <a:pt x="64376" y="17437"/>
                  </a:lnTo>
                  <a:lnTo>
                    <a:pt x="65493" y="17780"/>
                  </a:lnTo>
                  <a:lnTo>
                    <a:pt x="66725" y="16954"/>
                  </a:lnTo>
                  <a:close/>
                </a:path>
                <a:path w="67310" h="25400">
                  <a:moveTo>
                    <a:pt x="66954" y="22288"/>
                  </a:moveTo>
                  <a:lnTo>
                    <a:pt x="63550" y="22148"/>
                  </a:lnTo>
                  <a:lnTo>
                    <a:pt x="62839" y="23672"/>
                  </a:lnTo>
                  <a:lnTo>
                    <a:pt x="62738" y="23888"/>
                  </a:lnTo>
                  <a:lnTo>
                    <a:pt x="64020" y="23952"/>
                  </a:lnTo>
                  <a:lnTo>
                    <a:pt x="64236" y="23482"/>
                  </a:lnTo>
                  <a:lnTo>
                    <a:pt x="64312" y="23266"/>
                  </a:lnTo>
                  <a:lnTo>
                    <a:pt x="64693" y="23101"/>
                  </a:lnTo>
                  <a:lnTo>
                    <a:pt x="65151" y="23736"/>
                  </a:lnTo>
                  <a:lnTo>
                    <a:pt x="65201" y="24104"/>
                  </a:lnTo>
                  <a:lnTo>
                    <a:pt x="65074" y="24676"/>
                  </a:lnTo>
                  <a:lnTo>
                    <a:pt x="66382" y="24752"/>
                  </a:lnTo>
                  <a:lnTo>
                    <a:pt x="66954" y="22288"/>
                  </a:lnTo>
                  <a:close/>
                </a:path>
              </a:pathLst>
            </a:custGeom>
            <a:solidFill>
              <a:srgbClr val="DFC6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0" name="object 2870" descr=""/>
            <p:cNvSpPr/>
            <p:nvPr/>
          </p:nvSpPr>
          <p:spPr>
            <a:xfrm>
              <a:off x="2147608" y="5136031"/>
              <a:ext cx="37465" cy="47625"/>
            </a:xfrm>
            <a:custGeom>
              <a:avLst/>
              <a:gdLst/>
              <a:ahLst/>
              <a:cxnLst/>
              <a:rect l="l" t="t" r="r" b="b"/>
              <a:pathLst>
                <a:path w="37464" h="47625">
                  <a:moveTo>
                    <a:pt x="22837" y="0"/>
                  </a:moveTo>
                  <a:lnTo>
                    <a:pt x="0" y="31521"/>
                  </a:lnTo>
                  <a:lnTo>
                    <a:pt x="1934" y="38723"/>
                  </a:lnTo>
                  <a:lnTo>
                    <a:pt x="6443" y="44661"/>
                  </a:lnTo>
                  <a:lnTo>
                    <a:pt x="13439" y="47218"/>
                  </a:lnTo>
                  <a:lnTo>
                    <a:pt x="22194" y="45434"/>
                  </a:lnTo>
                  <a:lnTo>
                    <a:pt x="29169" y="40387"/>
                  </a:lnTo>
                  <a:lnTo>
                    <a:pt x="34118" y="33104"/>
                  </a:lnTo>
                  <a:lnTo>
                    <a:pt x="36794" y="24612"/>
                  </a:lnTo>
                  <a:lnTo>
                    <a:pt x="37330" y="16137"/>
                  </a:lnTo>
                  <a:lnTo>
                    <a:pt x="35811" y="7458"/>
                  </a:lnTo>
                  <a:lnTo>
                    <a:pt x="31295" y="1202"/>
                  </a:lnTo>
                  <a:lnTo>
                    <a:pt x="22837" y="0"/>
                  </a:lnTo>
                  <a:close/>
                </a:path>
              </a:pathLst>
            </a:custGeom>
            <a:solidFill>
              <a:srgbClr val="E5B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1" name="object 2871" descr=""/>
            <p:cNvSpPr/>
            <p:nvPr/>
          </p:nvSpPr>
          <p:spPr>
            <a:xfrm>
              <a:off x="2142834" y="5129609"/>
              <a:ext cx="48260" cy="46990"/>
            </a:xfrm>
            <a:custGeom>
              <a:avLst/>
              <a:gdLst/>
              <a:ahLst/>
              <a:cxnLst/>
              <a:rect l="l" t="t" r="r" b="b"/>
              <a:pathLst>
                <a:path w="48260" h="46989">
                  <a:moveTo>
                    <a:pt x="33458" y="0"/>
                  </a:moveTo>
                  <a:lnTo>
                    <a:pt x="762" y="26770"/>
                  </a:lnTo>
                  <a:lnTo>
                    <a:pt x="0" y="34339"/>
                  </a:lnTo>
                  <a:lnTo>
                    <a:pt x="5168" y="40117"/>
                  </a:lnTo>
                  <a:lnTo>
                    <a:pt x="11672" y="44868"/>
                  </a:lnTo>
                  <a:lnTo>
                    <a:pt x="19218" y="46520"/>
                  </a:lnTo>
                  <a:lnTo>
                    <a:pt x="26807" y="45116"/>
                  </a:lnTo>
                  <a:lnTo>
                    <a:pt x="33439" y="40701"/>
                  </a:lnTo>
                  <a:lnTo>
                    <a:pt x="39923" y="33085"/>
                  </a:lnTo>
                  <a:lnTo>
                    <a:pt x="45588" y="23560"/>
                  </a:lnTo>
                  <a:lnTo>
                    <a:pt x="47864" y="13705"/>
                  </a:lnTo>
                  <a:lnTo>
                    <a:pt x="44183" y="5103"/>
                  </a:lnTo>
                  <a:lnTo>
                    <a:pt x="39394" y="1665"/>
                  </a:lnTo>
                  <a:lnTo>
                    <a:pt x="33458" y="0"/>
                  </a:lnTo>
                  <a:close/>
                </a:path>
              </a:pathLst>
            </a:custGeom>
            <a:solidFill>
              <a:srgbClr val="D3B1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2" name="object 2872" descr=""/>
            <p:cNvSpPr/>
            <p:nvPr/>
          </p:nvSpPr>
          <p:spPr>
            <a:xfrm>
              <a:off x="2214231" y="5088488"/>
              <a:ext cx="34925" cy="21590"/>
            </a:xfrm>
            <a:custGeom>
              <a:avLst/>
              <a:gdLst/>
              <a:ahLst/>
              <a:cxnLst/>
              <a:rect l="l" t="t" r="r" b="b"/>
              <a:pathLst>
                <a:path w="34925" h="21589">
                  <a:moveTo>
                    <a:pt x="21467" y="16497"/>
                  </a:moveTo>
                  <a:lnTo>
                    <a:pt x="16522" y="16497"/>
                  </a:lnTo>
                  <a:lnTo>
                    <a:pt x="18737" y="17945"/>
                  </a:lnTo>
                  <a:lnTo>
                    <a:pt x="20726" y="19215"/>
                  </a:lnTo>
                  <a:lnTo>
                    <a:pt x="23787" y="21069"/>
                  </a:lnTo>
                  <a:lnTo>
                    <a:pt x="26682" y="19735"/>
                  </a:lnTo>
                  <a:lnTo>
                    <a:pt x="23616" y="17868"/>
                  </a:lnTo>
                  <a:lnTo>
                    <a:pt x="21467" y="16497"/>
                  </a:lnTo>
                  <a:close/>
                </a:path>
                <a:path w="34925" h="21589">
                  <a:moveTo>
                    <a:pt x="14963" y="12179"/>
                  </a:moveTo>
                  <a:lnTo>
                    <a:pt x="10121" y="12179"/>
                  </a:lnTo>
                  <a:lnTo>
                    <a:pt x="14173" y="14947"/>
                  </a:lnTo>
                  <a:lnTo>
                    <a:pt x="7908" y="17868"/>
                  </a:lnTo>
                  <a:lnTo>
                    <a:pt x="9588" y="19723"/>
                  </a:lnTo>
                  <a:lnTo>
                    <a:pt x="16522" y="16497"/>
                  </a:lnTo>
                  <a:lnTo>
                    <a:pt x="21467" y="16497"/>
                  </a:lnTo>
                  <a:lnTo>
                    <a:pt x="19405" y="15151"/>
                  </a:lnTo>
                  <a:lnTo>
                    <a:pt x="22745" y="13601"/>
                  </a:lnTo>
                  <a:lnTo>
                    <a:pt x="17068" y="13601"/>
                  </a:lnTo>
                  <a:lnTo>
                    <a:pt x="14963" y="12179"/>
                  </a:lnTo>
                  <a:close/>
                </a:path>
                <a:path w="34925" h="21589">
                  <a:moveTo>
                    <a:pt x="29032" y="12865"/>
                  </a:moveTo>
                  <a:lnTo>
                    <a:pt x="24333" y="12865"/>
                  </a:lnTo>
                  <a:lnTo>
                    <a:pt x="30962" y="18313"/>
                  </a:lnTo>
                  <a:lnTo>
                    <a:pt x="33921" y="16878"/>
                  </a:lnTo>
                  <a:lnTo>
                    <a:pt x="29032" y="12865"/>
                  </a:lnTo>
                  <a:close/>
                </a:path>
                <a:path w="34925" h="21589">
                  <a:moveTo>
                    <a:pt x="4698" y="4800"/>
                  </a:moveTo>
                  <a:lnTo>
                    <a:pt x="1714" y="6083"/>
                  </a:lnTo>
                  <a:lnTo>
                    <a:pt x="4394" y="8102"/>
                  </a:lnTo>
                  <a:lnTo>
                    <a:pt x="8280" y="10896"/>
                  </a:lnTo>
                  <a:lnTo>
                    <a:pt x="6121" y="12065"/>
                  </a:lnTo>
                  <a:lnTo>
                    <a:pt x="3967" y="13296"/>
                  </a:lnTo>
                  <a:lnTo>
                    <a:pt x="0" y="15760"/>
                  </a:lnTo>
                  <a:lnTo>
                    <a:pt x="2819" y="16433"/>
                  </a:lnTo>
                  <a:lnTo>
                    <a:pt x="5981" y="14465"/>
                  </a:lnTo>
                  <a:lnTo>
                    <a:pt x="8062" y="13284"/>
                  </a:lnTo>
                  <a:lnTo>
                    <a:pt x="10121" y="12179"/>
                  </a:lnTo>
                  <a:lnTo>
                    <a:pt x="14963" y="12179"/>
                  </a:lnTo>
                  <a:lnTo>
                    <a:pt x="12852" y="10718"/>
                  </a:lnTo>
                  <a:lnTo>
                    <a:pt x="14706" y="9779"/>
                  </a:lnTo>
                  <a:lnTo>
                    <a:pt x="15426" y="9436"/>
                  </a:lnTo>
                  <a:lnTo>
                    <a:pt x="11010" y="9436"/>
                  </a:lnTo>
                  <a:lnTo>
                    <a:pt x="6541" y="6184"/>
                  </a:lnTo>
                  <a:lnTo>
                    <a:pt x="4698" y="4800"/>
                  </a:lnTo>
                  <a:close/>
                </a:path>
                <a:path w="34925" h="21589">
                  <a:moveTo>
                    <a:pt x="23161" y="8039"/>
                  </a:moveTo>
                  <a:lnTo>
                    <a:pt x="18465" y="8039"/>
                  </a:lnTo>
                  <a:lnTo>
                    <a:pt x="22275" y="11176"/>
                  </a:lnTo>
                  <a:lnTo>
                    <a:pt x="17068" y="13601"/>
                  </a:lnTo>
                  <a:lnTo>
                    <a:pt x="22745" y="13601"/>
                  </a:lnTo>
                  <a:lnTo>
                    <a:pt x="24333" y="12865"/>
                  </a:lnTo>
                  <a:lnTo>
                    <a:pt x="29032" y="12865"/>
                  </a:lnTo>
                  <a:lnTo>
                    <a:pt x="27330" y="11468"/>
                  </a:lnTo>
                  <a:lnTo>
                    <a:pt x="30957" y="9779"/>
                  </a:lnTo>
                  <a:lnTo>
                    <a:pt x="25285" y="9779"/>
                  </a:lnTo>
                  <a:lnTo>
                    <a:pt x="23161" y="8039"/>
                  </a:lnTo>
                  <a:close/>
                </a:path>
                <a:path w="34925" h="21589">
                  <a:moveTo>
                    <a:pt x="32918" y="6223"/>
                  </a:moveTo>
                  <a:lnTo>
                    <a:pt x="25285" y="9779"/>
                  </a:lnTo>
                  <a:lnTo>
                    <a:pt x="30957" y="9779"/>
                  </a:lnTo>
                  <a:lnTo>
                    <a:pt x="34721" y="8026"/>
                  </a:lnTo>
                  <a:lnTo>
                    <a:pt x="32918" y="6223"/>
                  </a:lnTo>
                  <a:close/>
                </a:path>
                <a:path w="34925" h="21589">
                  <a:moveTo>
                    <a:pt x="13373" y="0"/>
                  </a:moveTo>
                  <a:lnTo>
                    <a:pt x="10413" y="1422"/>
                  </a:lnTo>
                  <a:lnTo>
                    <a:pt x="16776" y="6654"/>
                  </a:lnTo>
                  <a:lnTo>
                    <a:pt x="14833" y="7531"/>
                  </a:lnTo>
                  <a:lnTo>
                    <a:pt x="12915" y="8458"/>
                  </a:lnTo>
                  <a:lnTo>
                    <a:pt x="11010" y="9436"/>
                  </a:lnTo>
                  <a:lnTo>
                    <a:pt x="15426" y="9436"/>
                  </a:lnTo>
                  <a:lnTo>
                    <a:pt x="16573" y="8890"/>
                  </a:lnTo>
                  <a:lnTo>
                    <a:pt x="18465" y="8039"/>
                  </a:lnTo>
                  <a:lnTo>
                    <a:pt x="23161" y="8039"/>
                  </a:lnTo>
                  <a:lnTo>
                    <a:pt x="21564" y="6731"/>
                  </a:lnTo>
                  <a:lnTo>
                    <a:pt x="22834" y="6184"/>
                  </a:lnTo>
                  <a:lnTo>
                    <a:pt x="24923" y="5346"/>
                  </a:lnTo>
                  <a:lnTo>
                    <a:pt x="19860" y="5334"/>
                  </a:lnTo>
                  <a:lnTo>
                    <a:pt x="13373" y="0"/>
                  </a:lnTo>
                  <a:close/>
                </a:path>
                <a:path w="34925" h="21589">
                  <a:moveTo>
                    <a:pt x="23050" y="4038"/>
                  </a:moveTo>
                  <a:lnTo>
                    <a:pt x="21488" y="4648"/>
                  </a:lnTo>
                  <a:lnTo>
                    <a:pt x="19875" y="5346"/>
                  </a:lnTo>
                  <a:lnTo>
                    <a:pt x="24955" y="5334"/>
                  </a:lnTo>
                  <a:lnTo>
                    <a:pt x="23050" y="4038"/>
                  </a:lnTo>
                  <a:close/>
                </a:path>
              </a:pathLst>
            </a:custGeom>
            <a:solidFill>
              <a:srgbClr val="DF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3" name="object 2873" descr=""/>
            <p:cNvSpPr/>
            <p:nvPr/>
          </p:nvSpPr>
          <p:spPr>
            <a:xfrm>
              <a:off x="2145258" y="5133973"/>
              <a:ext cx="41910" cy="40640"/>
            </a:xfrm>
            <a:custGeom>
              <a:avLst/>
              <a:gdLst/>
              <a:ahLst/>
              <a:cxnLst/>
              <a:rect l="l" t="t" r="r" b="b"/>
              <a:pathLst>
                <a:path w="41910" h="40639">
                  <a:moveTo>
                    <a:pt x="4749" y="28295"/>
                  </a:moveTo>
                  <a:lnTo>
                    <a:pt x="4191" y="26720"/>
                  </a:lnTo>
                  <a:lnTo>
                    <a:pt x="2882" y="26657"/>
                  </a:lnTo>
                  <a:lnTo>
                    <a:pt x="1651" y="26593"/>
                  </a:lnTo>
                  <a:lnTo>
                    <a:pt x="0" y="27584"/>
                  </a:lnTo>
                  <a:lnTo>
                    <a:pt x="457" y="28994"/>
                  </a:lnTo>
                  <a:lnTo>
                    <a:pt x="558" y="29286"/>
                  </a:lnTo>
                  <a:lnTo>
                    <a:pt x="1866" y="28917"/>
                  </a:lnTo>
                  <a:lnTo>
                    <a:pt x="1765" y="28638"/>
                  </a:lnTo>
                  <a:lnTo>
                    <a:pt x="1651" y="28282"/>
                  </a:lnTo>
                  <a:lnTo>
                    <a:pt x="2159" y="27228"/>
                  </a:lnTo>
                  <a:lnTo>
                    <a:pt x="2298" y="27254"/>
                  </a:lnTo>
                  <a:lnTo>
                    <a:pt x="2451" y="27355"/>
                  </a:lnTo>
                  <a:lnTo>
                    <a:pt x="3073" y="27901"/>
                  </a:lnTo>
                  <a:lnTo>
                    <a:pt x="3175" y="28816"/>
                  </a:lnTo>
                  <a:lnTo>
                    <a:pt x="2501" y="29540"/>
                  </a:lnTo>
                  <a:lnTo>
                    <a:pt x="2870" y="29552"/>
                  </a:lnTo>
                  <a:lnTo>
                    <a:pt x="3009" y="29540"/>
                  </a:lnTo>
                  <a:lnTo>
                    <a:pt x="3263" y="29540"/>
                  </a:lnTo>
                  <a:lnTo>
                    <a:pt x="3695" y="29438"/>
                  </a:lnTo>
                  <a:lnTo>
                    <a:pt x="4749" y="28295"/>
                  </a:lnTo>
                  <a:close/>
                </a:path>
                <a:path w="41910" h="40639">
                  <a:moveTo>
                    <a:pt x="7137" y="17233"/>
                  </a:moveTo>
                  <a:lnTo>
                    <a:pt x="6350" y="15862"/>
                  </a:lnTo>
                  <a:lnTo>
                    <a:pt x="5003" y="15798"/>
                  </a:lnTo>
                  <a:lnTo>
                    <a:pt x="3683" y="15735"/>
                  </a:lnTo>
                  <a:lnTo>
                    <a:pt x="2298" y="16840"/>
                  </a:lnTo>
                  <a:lnTo>
                    <a:pt x="2654" y="18694"/>
                  </a:lnTo>
                  <a:lnTo>
                    <a:pt x="3975" y="18376"/>
                  </a:lnTo>
                  <a:lnTo>
                    <a:pt x="3873" y="17881"/>
                  </a:lnTo>
                  <a:lnTo>
                    <a:pt x="3759" y="17246"/>
                  </a:lnTo>
                  <a:lnTo>
                    <a:pt x="4241" y="16129"/>
                  </a:lnTo>
                  <a:lnTo>
                    <a:pt x="5003" y="16814"/>
                  </a:lnTo>
                  <a:lnTo>
                    <a:pt x="5422" y="17208"/>
                  </a:lnTo>
                  <a:lnTo>
                    <a:pt x="5600" y="17868"/>
                  </a:lnTo>
                  <a:lnTo>
                    <a:pt x="5067" y="18973"/>
                  </a:lnTo>
                  <a:lnTo>
                    <a:pt x="6375" y="18834"/>
                  </a:lnTo>
                  <a:lnTo>
                    <a:pt x="7137" y="17233"/>
                  </a:lnTo>
                  <a:close/>
                </a:path>
                <a:path w="41910" h="40639">
                  <a:moveTo>
                    <a:pt x="12687" y="26720"/>
                  </a:moveTo>
                  <a:lnTo>
                    <a:pt x="12179" y="25171"/>
                  </a:lnTo>
                  <a:lnTo>
                    <a:pt x="9588" y="24790"/>
                  </a:lnTo>
                  <a:lnTo>
                    <a:pt x="8051" y="25679"/>
                  </a:lnTo>
                  <a:lnTo>
                    <a:pt x="8051" y="27076"/>
                  </a:lnTo>
                  <a:lnTo>
                    <a:pt x="8064" y="27393"/>
                  </a:lnTo>
                  <a:lnTo>
                    <a:pt x="9372" y="27178"/>
                  </a:lnTo>
                  <a:lnTo>
                    <a:pt x="9372" y="26720"/>
                  </a:lnTo>
                  <a:lnTo>
                    <a:pt x="9372" y="26390"/>
                  </a:lnTo>
                  <a:lnTo>
                    <a:pt x="9499" y="25869"/>
                  </a:lnTo>
                  <a:lnTo>
                    <a:pt x="10185" y="25514"/>
                  </a:lnTo>
                  <a:lnTo>
                    <a:pt x="10515" y="25806"/>
                  </a:lnTo>
                  <a:lnTo>
                    <a:pt x="11061" y="26593"/>
                  </a:lnTo>
                  <a:lnTo>
                    <a:pt x="11087" y="27266"/>
                  </a:lnTo>
                  <a:lnTo>
                    <a:pt x="10414" y="28168"/>
                  </a:lnTo>
                  <a:lnTo>
                    <a:pt x="11709" y="28028"/>
                  </a:lnTo>
                  <a:lnTo>
                    <a:pt x="11938" y="27736"/>
                  </a:lnTo>
                  <a:lnTo>
                    <a:pt x="12687" y="26720"/>
                  </a:lnTo>
                  <a:close/>
                </a:path>
                <a:path w="41910" h="40639">
                  <a:moveTo>
                    <a:pt x="13119" y="33439"/>
                  </a:moveTo>
                  <a:lnTo>
                    <a:pt x="11925" y="32372"/>
                  </a:lnTo>
                  <a:lnTo>
                    <a:pt x="10845" y="32448"/>
                  </a:lnTo>
                  <a:lnTo>
                    <a:pt x="9271" y="32550"/>
                  </a:lnTo>
                  <a:lnTo>
                    <a:pt x="8394" y="33680"/>
                  </a:lnTo>
                  <a:lnTo>
                    <a:pt x="7950" y="35458"/>
                  </a:lnTo>
                  <a:lnTo>
                    <a:pt x="9245" y="35267"/>
                  </a:lnTo>
                  <a:lnTo>
                    <a:pt x="9461" y="34391"/>
                  </a:lnTo>
                  <a:lnTo>
                    <a:pt x="9779" y="32994"/>
                  </a:lnTo>
                  <a:lnTo>
                    <a:pt x="11188" y="33108"/>
                  </a:lnTo>
                  <a:lnTo>
                    <a:pt x="11315" y="34124"/>
                  </a:lnTo>
                  <a:lnTo>
                    <a:pt x="10744" y="34721"/>
                  </a:lnTo>
                  <a:lnTo>
                    <a:pt x="11137" y="34772"/>
                  </a:lnTo>
                  <a:lnTo>
                    <a:pt x="11557" y="34772"/>
                  </a:lnTo>
                  <a:lnTo>
                    <a:pt x="11950" y="34658"/>
                  </a:lnTo>
                  <a:lnTo>
                    <a:pt x="13119" y="33439"/>
                  </a:lnTo>
                  <a:close/>
                </a:path>
                <a:path w="41910" h="40639">
                  <a:moveTo>
                    <a:pt x="13995" y="19367"/>
                  </a:moveTo>
                  <a:lnTo>
                    <a:pt x="13982" y="18923"/>
                  </a:lnTo>
                  <a:lnTo>
                    <a:pt x="13868" y="16154"/>
                  </a:lnTo>
                  <a:lnTo>
                    <a:pt x="9321" y="16865"/>
                  </a:lnTo>
                  <a:lnTo>
                    <a:pt x="9486" y="19443"/>
                  </a:lnTo>
                  <a:lnTo>
                    <a:pt x="9512" y="19773"/>
                  </a:lnTo>
                  <a:lnTo>
                    <a:pt x="10833" y="19532"/>
                  </a:lnTo>
                  <a:lnTo>
                    <a:pt x="10807" y="19088"/>
                  </a:lnTo>
                  <a:lnTo>
                    <a:pt x="10756" y="18415"/>
                  </a:lnTo>
                  <a:lnTo>
                    <a:pt x="11290" y="17449"/>
                  </a:lnTo>
                  <a:lnTo>
                    <a:pt x="12458" y="18326"/>
                  </a:lnTo>
                  <a:lnTo>
                    <a:pt x="12649" y="18783"/>
                  </a:lnTo>
                  <a:lnTo>
                    <a:pt x="12674" y="19608"/>
                  </a:lnTo>
                  <a:lnTo>
                    <a:pt x="13995" y="19367"/>
                  </a:lnTo>
                  <a:close/>
                </a:path>
                <a:path w="41910" h="40639">
                  <a:moveTo>
                    <a:pt x="15722" y="9118"/>
                  </a:moveTo>
                  <a:lnTo>
                    <a:pt x="15405" y="8559"/>
                  </a:lnTo>
                  <a:lnTo>
                    <a:pt x="15125" y="8089"/>
                  </a:lnTo>
                  <a:lnTo>
                    <a:pt x="14325" y="7988"/>
                  </a:lnTo>
                  <a:lnTo>
                    <a:pt x="13843" y="8001"/>
                  </a:lnTo>
                  <a:lnTo>
                    <a:pt x="12750" y="8039"/>
                  </a:lnTo>
                  <a:lnTo>
                    <a:pt x="11899" y="8788"/>
                  </a:lnTo>
                  <a:lnTo>
                    <a:pt x="11201" y="10388"/>
                  </a:lnTo>
                  <a:lnTo>
                    <a:pt x="12522" y="10287"/>
                  </a:lnTo>
                  <a:lnTo>
                    <a:pt x="12725" y="9842"/>
                  </a:lnTo>
                  <a:lnTo>
                    <a:pt x="13119" y="8928"/>
                  </a:lnTo>
                  <a:lnTo>
                    <a:pt x="14605" y="8648"/>
                  </a:lnTo>
                  <a:lnTo>
                    <a:pt x="13868" y="10071"/>
                  </a:lnTo>
                  <a:lnTo>
                    <a:pt x="13525" y="10985"/>
                  </a:lnTo>
                  <a:lnTo>
                    <a:pt x="14859" y="10833"/>
                  </a:lnTo>
                  <a:lnTo>
                    <a:pt x="15227" y="9842"/>
                  </a:lnTo>
                  <a:lnTo>
                    <a:pt x="15722" y="9118"/>
                  </a:lnTo>
                  <a:close/>
                </a:path>
                <a:path w="41910" h="40639">
                  <a:moveTo>
                    <a:pt x="20777" y="38582"/>
                  </a:moveTo>
                  <a:lnTo>
                    <a:pt x="20180" y="37211"/>
                  </a:lnTo>
                  <a:lnTo>
                    <a:pt x="18935" y="36944"/>
                  </a:lnTo>
                  <a:lnTo>
                    <a:pt x="17691" y="36677"/>
                  </a:lnTo>
                  <a:lnTo>
                    <a:pt x="16319" y="37503"/>
                  </a:lnTo>
                  <a:lnTo>
                    <a:pt x="16065" y="38760"/>
                  </a:lnTo>
                  <a:lnTo>
                    <a:pt x="15951" y="39370"/>
                  </a:lnTo>
                  <a:lnTo>
                    <a:pt x="17284" y="39192"/>
                  </a:lnTo>
                  <a:lnTo>
                    <a:pt x="17538" y="37934"/>
                  </a:lnTo>
                  <a:lnTo>
                    <a:pt x="18237" y="37503"/>
                  </a:lnTo>
                  <a:lnTo>
                    <a:pt x="19138" y="38519"/>
                  </a:lnTo>
                  <a:lnTo>
                    <a:pt x="19227" y="39103"/>
                  </a:lnTo>
                  <a:lnTo>
                    <a:pt x="18986" y="39585"/>
                  </a:lnTo>
                  <a:lnTo>
                    <a:pt x="18681" y="40233"/>
                  </a:lnTo>
                  <a:lnTo>
                    <a:pt x="20002" y="40195"/>
                  </a:lnTo>
                  <a:lnTo>
                    <a:pt x="20777" y="38582"/>
                  </a:lnTo>
                  <a:close/>
                </a:path>
                <a:path w="41910" h="40639">
                  <a:moveTo>
                    <a:pt x="22440" y="23672"/>
                  </a:moveTo>
                  <a:lnTo>
                    <a:pt x="22352" y="23241"/>
                  </a:lnTo>
                  <a:lnTo>
                    <a:pt x="22250" y="22999"/>
                  </a:lnTo>
                  <a:lnTo>
                    <a:pt x="21869" y="22059"/>
                  </a:lnTo>
                  <a:lnTo>
                    <a:pt x="19456" y="22250"/>
                  </a:lnTo>
                  <a:lnTo>
                    <a:pt x="18707" y="23241"/>
                  </a:lnTo>
                  <a:lnTo>
                    <a:pt x="18618" y="25082"/>
                  </a:lnTo>
                  <a:lnTo>
                    <a:pt x="19875" y="24815"/>
                  </a:lnTo>
                  <a:lnTo>
                    <a:pt x="19977" y="23609"/>
                  </a:lnTo>
                  <a:lnTo>
                    <a:pt x="20116" y="23063"/>
                  </a:lnTo>
                  <a:lnTo>
                    <a:pt x="20294" y="23037"/>
                  </a:lnTo>
                  <a:lnTo>
                    <a:pt x="20459" y="22999"/>
                  </a:lnTo>
                  <a:lnTo>
                    <a:pt x="20599" y="23241"/>
                  </a:lnTo>
                  <a:lnTo>
                    <a:pt x="20701" y="23495"/>
                  </a:lnTo>
                  <a:lnTo>
                    <a:pt x="20789" y="24003"/>
                  </a:lnTo>
                  <a:lnTo>
                    <a:pt x="20015" y="24777"/>
                  </a:lnTo>
                  <a:lnTo>
                    <a:pt x="21297" y="24815"/>
                  </a:lnTo>
                  <a:lnTo>
                    <a:pt x="22440" y="23672"/>
                  </a:lnTo>
                  <a:close/>
                </a:path>
                <a:path w="41910" h="40639">
                  <a:moveTo>
                    <a:pt x="22809" y="13830"/>
                  </a:moveTo>
                  <a:lnTo>
                    <a:pt x="21996" y="13157"/>
                  </a:lnTo>
                  <a:lnTo>
                    <a:pt x="21348" y="13195"/>
                  </a:lnTo>
                  <a:lnTo>
                    <a:pt x="19646" y="13411"/>
                  </a:lnTo>
                  <a:lnTo>
                    <a:pt x="19024" y="14046"/>
                  </a:lnTo>
                  <a:lnTo>
                    <a:pt x="19126" y="15278"/>
                  </a:lnTo>
                  <a:lnTo>
                    <a:pt x="19164" y="15659"/>
                  </a:lnTo>
                  <a:lnTo>
                    <a:pt x="20485" y="15392"/>
                  </a:lnTo>
                  <a:lnTo>
                    <a:pt x="20408" y="14516"/>
                  </a:lnTo>
                  <a:lnTo>
                    <a:pt x="20408" y="13538"/>
                  </a:lnTo>
                  <a:lnTo>
                    <a:pt x="21539" y="14211"/>
                  </a:lnTo>
                  <a:lnTo>
                    <a:pt x="21475" y="14884"/>
                  </a:lnTo>
                  <a:lnTo>
                    <a:pt x="21463" y="15278"/>
                  </a:lnTo>
                  <a:lnTo>
                    <a:pt x="21463" y="15633"/>
                  </a:lnTo>
                  <a:lnTo>
                    <a:pt x="22783" y="15405"/>
                  </a:lnTo>
                  <a:lnTo>
                    <a:pt x="22783" y="14922"/>
                  </a:lnTo>
                  <a:lnTo>
                    <a:pt x="22783" y="14427"/>
                  </a:lnTo>
                  <a:lnTo>
                    <a:pt x="22809" y="13830"/>
                  </a:lnTo>
                  <a:close/>
                </a:path>
                <a:path w="41910" h="40639">
                  <a:moveTo>
                    <a:pt x="22847" y="2298"/>
                  </a:moveTo>
                  <a:lnTo>
                    <a:pt x="22821" y="1917"/>
                  </a:lnTo>
                  <a:lnTo>
                    <a:pt x="22745" y="482"/>
                  </a:lnTo>
                  <a:lnTo>
                    <a:pt x="21120" y="355"/>
                  </a:lnTo>
                  <a:lnTo>
                    <a:pt x="20129" y="863"/>
                  </a:lnTo>
                  <a:lnTo>
                    <a:pt x="19278" y="1282"/>
                  </a:lnTo>
                  <a:lnTo>
                    <a:pt x="18770" y="2387"/>
                  </a:lnTo>
                  <a:lnTo>
                    <a:pt x="19100" y="3314"/>
                  </a:lnTo>
                  <a:lnTo>
                    <a:pt x="19227" y="3644"/>
                  </a:lnTo>
                  <a:lnTo>
                    <a:pt x="20523" y="3251"/>
                  </a:lnTo>
                  <a:lnTo>
                    <a:pt x="20421" y="2959"/>
                  </a:lnTo>
                  <a:lnTo>
                    <a:pt x="20256" y="2514"/>
                  </a:lnTo>
                  <a:lnTo>
                    <a:pt x="20320" y="1968"/>
                  </a:lnTo>
                  <a:lnTo>
                    <a:pt x="20701" y="1181"/>
                  </a:lnTo>
                  <a:lnTo>
                    <a:pt x="21297" y="1511"/>
                  </a:lnTo>
                  <a:lnTo>
                    <a:pt x="21488" y="1930"/>
                  </a:lnTo>
                  <a:lnTo>
                    <a:pt x="21513" y="2260"/>
                  </a:lnTo>
                  <a:lnTo>
                    <a:pt x="21526" y="2527"/>
                  </a:lnTo>
                  <a:lnTo>
                    <a:pt x="22847" y="2298"/>
                  </a:lnTo>
                  <a:close/>
                </a:path>
                <a:path w="41910" h="40639">
                  <a:moveTo>
                    <a:pt x="24168" y="31661"/>
                  </a:moveTo>
                  <a:lnTo>
                    <a:pt x="23329" y="30314"/>
                  </a:lnTo>
                  <a:lnTo>
                    <a:pt x="22085" y="30340"/>
                  </a:lnTo>
                  <a:lnTo>
                    <a:pt x="20866" y="30365"/>
                  </a:lnTo>
                  <a:lnTo>
                    <a:pt x="19367" y="31191"/>
                  </a:lnTo>
                  <a:lnTo>
                    <a:pt x="19646" y="32816"/>
                  </a:lnTo>
                  <a:lnTo>
                    <a:pt x="20967" y="32524"/>
                  </a:lnTo>
                  <a:lnTo>
                    <a:pt x="20853" y="31838"/>
                  </a:lnTo>
                  <a:lnTo>
                    <a:pt x="20916" y="31457"/>
                  </a:lnTo>
                  <a:lnTo>
                    <a:pt x="21412" y="30772"/>
                  </a:lnTo>
                  <a:lnTo>
                    <a:pt x="21615" y="30848"/>
                  </a:lnTo>
                  <a:lnTo>
                    <a:pt x="21932" y="31127"/>
                  </a:lnTo>
                  <a:lnTo>
                    <a:pt x="22453" y="31610"/>
                  </a:lnTo>
                  <a:lnTo>
                    <a:pt x="22580" y="32397"/>
                  </a:lnTo>
                  <a:lnTo>
                    <a:pt x="22161" y="33108"/>
                  </a:lnTo>
                  <a:lnTo>
                    <a:pt x="23329" y="33070"/>
                  </a:lnTo>
                  <a:lnTo>
                    <a:pt x="24168" y="31661"/>
                  </a:lnTo>
                  <a:close/>
                </a:path>
                <a:path w="41910" h="40639">
                  <a:moveTo>
                    <a:pt x="24892" y="6184"/>
                  </a:moveTo>
                  <a:lnTo>
                    <a:pt x="24384" y="5321"/>
                  </a:lnTo>
                  <a:lnTo>
                    <a:pt x="21907" y="5372"/>
                  </a:lnTo>
                  <a:lnTo>
                    <a:pt x="20815" y="6007"/>
                  </a:lnTo>
                  <a:lnTo>
                    <a:pt x="20688" y="7835"/>
                  </a:lnTo>
                  <a:lnTo>
                    <a:pt x="22034" y="7645"/>
                  </a:lnTo>
                  <a:lnTo>
                    <a:pt x="22098" y="6578"/>
                  </a:lnTo>
                  <a:lnTo>
                    <a:pt x="22352" y="6235"/>
                  </a:lnTo>
                  <a:lnTo>
                    <a:pt x="23545" y="6400"/>
                  </a:lnTo>
                  <a:lnTo>
                    <a:pt x="23368" y="8280"/>
                  </a:lnTo>
                  <a:lnTo>
                    <a:pt x="24701" y="8089"/>
                  </a:lnTo>
                  <a:lnTo>
                    <a:pt x="24765" y="7505"/>
                  </a:lnTo>
                  <a:lnTo>
                    <a:pt x="24892" y="6184"/>
                  </a:lnTo>
                  <a:close/>
                </a:path>
                <a:path w="41910" h="40639">
                  <a:moveTo>
                    <a:pt x="28244" y="18605"/>
                  </a:moveTo>
                  <a:lnTo>
                    <a:pt x="24434" y="18376"/>
                  </a:lnTo>
                  <a:lnTo>
                    <a:pt x="24638" y="20485"/>
                  </a:lnTo>
                  <a:lnTo>
                    <a:pt x="24688" y="21043"/>
                  </a:lnTo>
                  <a:lnTo>
                    <a:pt x="26009" y="20739"/>
                  </a:lnTo>
                  <a:lnTo>
                    <a:pt x="25958" y="20129"/>
                  </a:lnTo>
                  <a:lnTo>
                    <a:pt x="25908" y="19685"/>
                  </a:lnTo>
                  <a:lnTo>
                    <a:pt x="26225" y="20243"/>
                  </a:lnTo>
                  <a:lnTo>
                    <a:pt x="26301" y="20662"/>
                  </a:lnTo>
                  <a:lnTo>
                    <a:pt x="26009" y="21615"/>
                  </a:lnTo>
                  <a:lnTo>
                    <a:pt x="27343" y="21463"/>
                  </a:lnTo>
                  <a:lnTo>
                    <a:pt x="27520" y="20929"/>
                  </a:lnTo>
                  <a:lnTo>
                    <a:pt x="28244" y="18605"/>
                  </a:lnTo>
                  <a:close/>
                </a:path>
                <a:path w="41910" h="40639">
                  <a:moveTo>
                    <a:pt x="31623" y="1028"/>
                  </a:moveTo>
                  <a:lnTo>
                    <a:pt x="31089" y="215"/>
                  </a:lnTo>
                  <a:lnTo>
                    <a:pt x="30454" y="101"/>
                  </a:lnTo>
                  <a:lnTo>
                    <a:pt x="28854" y="0"/>
                  </a:lnTo>
                  <a:lnTo>
                    <a:pt x="27990" y="660"/>
                  </a:lnTo>
                  <a:lnTo>
                    <a:pt x="27686" y="2451"/>
                  </a:lnTo>
                  <a:lnTo>
                    <a:pt x="29032" y="2298"/>
                  </a:lnTo>
                  <a:lnTo>
                    <a:pt x="29133" y="1689"/>
                  </a:lnTo>
                  <a:lnTo>
                    <a:pt x="29210" y="1270"/>
                  </a:lnTo>
                  <a:lnTo>
                    <a:pt x="29451" y="838"/>
                  </a:lnTo>
                  <a:lnTo>
                    <a:pt x="30314" y="1308"/>
                  </a:lnTo>
                  <a:lnTo>
                    <a:pt x="30124" y="1701"/>
                  </a:lnTo>
                  <a:lnTo>
                    <a:pt x="29908" y="2717"/>
                  </a:lnTo>
                  <a:lnTo>
                    <a:pt x="31254" y="2578"/>
                  </a:lnTo>
                  <a:lnTo>
                    <a:pt x="31470" y="1549"/>
                  </a:lnTo>
                  <a:lnTo>
                    <a:pt x="31623" y="1028"/>
                  </a:lnTo>
                  <a:close/>
                </a:path>
                <a:path w="41910" h="40639">
                  <a:moveTo>
                    <a:pt x="32321" y="11252"/>
                  </a:moveTo>
                  <a:lnTo>
                    <a:pt x="27292" y="11849"/>
                  </a:lnTo>
                  <a:lnTo>
                    <a:pt x="27952" y="15062"/>
                  </a:lnTo>
                  <a:lnTo>
                    <a:pt x="29273" y="14732"/>
                  </a:lnTo>
                  <a:lnTo>
                    <a:pt x="29083" y="13792"/>
                  </a:lnTo>
                  <a:lnTo>
                    <a:pt x="29248" y="12801"/>
                  </a:lnTo>
                  <a:lnTo>
                    <a:pt x="29959" y="13017"/>
                  </a:lnTo>
                  <a:lnTo>
                    <a:pt x="30492" y="13182"/>
                  </a:lnTo>
                  <a:lnTo>
                    <a:pt x="30746" y="13893"/>
                  </a:lnTo>
                  <a:lnTo>
                    <a:pt x="30632" y="14909"/>
                  </a:lnTo>
                  <a:lnTo>
                    <a:pt x="31965" y="14668"/>
                  </a:lnTo>
                  <a:lnTo>
                    <a:pt x="32004" y="14224"/>
                  </a:lnTo>
                  <a:lnTo>
                    <a:pt x="32321" y="11252"/>
                  </a:lnTo>
                  <a:close/>
                </a:path>
                <a:path w="41910" h="40639">
                  <a:moveTo>
                    <a:pt x="33362" y="23088"/>
                  </a:moveTo>
                  <a:lnTo>
                    <a:pt x="33337" y="22529"/>
                  </a:lnTo>
                  <a:lnTo>
                    <a:pt x="33324" y="21996"/>
                  </a:lnTo>
                  <a:lnTo>
                    <a:pt x="32816" y="21653"/>
                  </a:lnTo>
                  <a:lnTo>
                    <a:pt x="32359" y="21488"/>
                  </a:lnTo>
                  <a:lnTo>
                    <a:pt x="31102" y="21031"/>
                  </a:lnTo>
                  <a:lnTo>
                    <a:pt x="30010" y="21831"/>
                  </a:lnTo>
                  <a:lnTo>
                    <a:pt x="29159" y="23533"/>
                  </a:lnTo>
                  <a:lnTo>
                    <a:pt x="30480" y="23456"/>
                  </a:lnTo>
                  <a:lnTo>
                    <a:pt x="30708" y="23012"/>
                  </a:lnTo>
                  <a:lnTo>
                    <a:pt x="30835" y="22745"/>
                  </a:lnTo>
                  <a:lnTo>
                    <a:pt x="31026" y="22250"/>
                  </a:lnTo>
                  <a:lnTo>
                    <a:pt x="31572" y="22186"/>
                  </a:lnTo>
                  <a:lnTo>
                    <a:pt x="31965" y="22504"/>
                  </a:lnTo>
                  <a:lnTo>
                    <a:pt x="32105" y="23114"/>
                  </a:lnTo>
                  <a:lnTo>
                    <a:pt x="31546" y="23660"/>
                  </a:lnTo>
                  <a:lnTo>
                    <a:pt x="30949" y="24485"/>
                  </a:lnTo>
                  <a:lnTo>
                    <a:pt x="32283" y="24447"/>
                  </a:lnTo>
                  <a:lnTo>
                    <a:pt x="32562" y="24041"/>
                  </a:lnTo>
                  <a:lnTo>
                    <a:pt x="32867" y="23622"/>
                  </a:lnTo>
                  <a:lnTo>
                    <a:pt x="33362" y="23088"/>
                  </a:lnTo>
                  <a:close/>
                </a:path>
                <a:path w="41910" h="40639">
                  <a:moveTo>
                    <a:pt x="35979" y="4343"/>
                  </a:moveTo>
                  <a:lnTo>
                    <a:pt x="30518" y="5588"/>
                  </a:lnTo>
                  <a:lnTo>
                    <a:pt x="31877" y="8128"/>
                  </a:lnTo>
                  <a:lnTo>
                    <a:pt x="32092" y="8534"/>
                  </a:lnTo>
                  <a:lnTo>
                    <a:pt x="33362" y="8089"/>
                  </a:lnTo>
                  <a:lnTo>
                    <a:pt x="33197" y="7772"/>
                  </a:lnTo>
                  <a:lnTo>
                    <a:pt x="33007" y="7442"/>
                  </a:lnTo>
                  <a:lnTo>
                    <a:pt x="32867" y="6667"/>
                  </a:lnTo>
                  <a:lnTo>
                    <a:pt x="33274" y="6388"/>
                  </a:lnTo>
                  <a:lnTo>
                    <a:pt x="33883" y="5943"/>
                  </a:lnTo>
                  <a:lnTo>
                    <a:pt x="34366" y="7137"/>
                  </a:lnTo>
                  <a:lnTo>
                    <a:pt x="34315" y="7607"/>
                  </a:lnTo>
                  <a:lnTo>
                    <a:pt x="34251" y="8064"/>
                  </a:lnTo>
                  <a:lnTo>
                    <a:pt x="35572" y="7810"/>
                  </a:lnTo>
                  <a:lnTo>
                    <a:pt x="35979" y="4343"/>
                  </a:lnTo>
                  <a:close/>
                </a:path>
                <a:path w="41910" h="40639">
                  <a:moveTo>
                    <a:pt x="41516" y="5118"/>
                  </a:moveTo>
                  <a:lnTo>
                    <a:pt x="41338" y="4533"/>
                  </a:lnTo>
                  <a:lnTo>
                    <a:pt x="41008" y="3479"/>
                  </a:lnTo>
                  <a:lnTo>
                    <a:pt x="40170" y="2616"/>
                  </a:lnTo>
                  <a:lnTo>
                    <a:pt x="38303" y="3238"/>
                  </a:lnTo>
                  <a:lnTo>
                    <a:pt x="37134" y="4191"/>
                  </a:lnTo>
                  <a:lnTo>
                    <a:pt x="37744" y="4991"/>
                  </a:lnTo>
                  <a:lnTo>
                    <a:pt x="38087" y="5461"/>
                  </a:lnTo>
                  <a:lnTo>
                    <a:pt x="39344" y="4953"/>
                  </a:lnTo>
                  <a:lnTo>
                    <a:pt x="38950" y="4419"/>
                  </a:lnTo>
                  <a:lnTo>
                    <a:pt x="38785" y="4216"/>
                  </a:lnTo>
                  <a:lnTo>
                    <a:pt x="39217" y="3860"/>
                  </a:lnTo>
                  <a:lnTo>
                    <a:pt x="39738" y="3962"/>
                  </a:lnTo>
                  <a:lnTo>
                    <a:pt x="40017" y="4889"/>
                  </a:lnTo>
                  <a:lnTo>
                    <a:pt x="40208" y="5473"/>
                  </a:lnTo>
                  <a:lnTo>
                    <a:pt x="41516" y="5118"/>
                  </a:lnTo>
                  <a:close/>
                </a:path>
                <a:path w="41910" h="40639">
                  <a:moveTo>
                    <a:pt x="41694" y="11849"/>
                  </a:moveTo>
                  <a:lnTo>
                    <a:pt x="40754" y="10198"/>
                  </a:lnTo>
                  <a:lnTo>
                    <a:pt x="39725" y="10020"/>
                  </a:lnTo>
                  <a:lnTo>
                    <a:pt x="38481" y="9804"/>
                  </a:lnTo>
                  <a:lnTo>
                    <a:pt x="37642" y="11442"/>
                  </a:lnTo>
                  <a:lnTo>
                    <a:pt x="37122" y="13144"/>
                  </a:lnTo>
                  <a:lnTo>
                    <a:pt x="38430" y="13182"/>
                  </a:lnTo>
                  <a:lnTo>
                    <a:pt x="38696" y="12319"/>
                  </a:lnTo>
                  <a:lnTo>
                    <a:pt x="38785" y="12065"/>
                  </a:lnTo>
                  <a:lnTo>
                    <a:pt x="38912" y="11836"/>
                  </a:lnTo>
                  <a:lnTo>
                    <a:pt x="39014" y="11633"/>
                  </a:lnTo>
                  <a:lnTo>
                    <a:pt x="39243" y="11404"/>
                  </a:lnTo>
                  <a:lnTo>
                    <a:pt x="39344" y="11188"/>
                  </a:lnTo>
                  <a:lnTo>
                    <a:pt x="39928" y="11887"/>
                  </a:lnTo>
                  <a:lnTo>
                    <a:pt x="39166" y="12509"/>
                  </a:lnTo>
                  <a:lnTo>
                    <a:pt x="40208" y="13042"/>
                  </a:lnTo>
                  <a:lnTo>
                    <a:pt x="41694" y="11849"/>
                  </a:lnTo>
                  <a:close/>
                </a:path>
              </a:pathLst>
            </a:custGeom>
            <a:solidFill>
              <a:srgbClr val="DFC6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4" name="object 2874" descr=""/>
            <p:cNvSpPr/>
            <p:nvPr/>
          </p:nvSpPr>
          <p:spPr>
            <a:xfrm>
              <a:off x="2243353" y="5112012"/>
              <a:ext cx="73660" cy="33020"/>
            </a:xfrm>
            <a:custGeom>
              <a:avLst/>
              <a:gdLst/>
              <a:ahLst/>
              <a:cxnLst/>
              <a:rect l="l" t="t" r="r" b="b"/>
              <a:pathLst>
                <a:path w="73660" h="33020">
                  <a:moveTo>
                    <a:pt x="20878" y="0"/>
                  </a:moveTo>
                  <a:lnTo>
                    <a:pt x="7810" y="14955"/>
                  </a:lnTo>
                  <a:lnTo>
                    <a:pt x="2305" y="21450"/>
                  </a:lnTo>
                  <a:lnTo>
                    <a:pt x="0" y="24434"/>
                  </a:lnTo>
                  <a:lnTo>
                    <a:pt x="50126" y="32550"/>
                  </a:lnTo>
                  <a:lnTo>
                    <a:pt x="73342" y="6718"/>
                  </a:lnTo>
                  <a:lnTo>
                    <a:pt x="73406" y="6172"/>
                  </a:lnTo>
                  <a:lnTo>
                    <a:pt x="65309" y="4988"/>
                  </a:lnTo>
                  <a:lnTo>
                    <a:pt x="47418" y="2690"/>
                  </a:lnTo>
                  <a:lnTo>
                    <a:pt x="29389" y="591"/>
                  </a:lnTo>
                  <a:lnTo>
                    <a:pt x="20878" y="0"/>
                  </a:lnTo>
                  <a:close/>
                </a:path>
              </a:pathLst>
            </a:custGeom>
            <a:solidFill>
              <a:srgbClr val="F7F2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5" name="object 2875" descr=""/>
            <p:cNvSpPr/>
            <p:nvPr/>
          </p:nvSpPr>
          <p:spPr>
            <a:xfrm>
              <a:off x="2243345" y="5136453"/>
              <a:ext cx="50800" cy="40005"/>
            </a:xfrm>
            <a:custGeom>
              <a:avLst/>
              <a:gdLst/>
              <a:ahLst/>
              <a:cxnLst/>
              <a:rect l="l" t="t" r="r" b="b"/>
              <a:pathLst>
                <a:path w="50800" h="40004">
                  <a:moveTo>
                    <a:pt x="12" y="0"/>
                  </a:moveTo>
                  <a:lnTo>
                    <a:pt x="3200" y="30632"/>
                  </a:lnTo>
                  <a:lnTo>
                    <a:pt x="8238" y="31811"/>
                  </a:lnTo>
                  <a:lnTo>
                    <a:pt x="48221" y="39890"/>
                  </a:lnTo>
                  <a:lnTo>
                    <a:pt x="50210" y="8115"/>
                  </a:lnTo>
                  <a:lnTo>
                    <a:pt x="12" y="0"/>
                  </a:lnTo>
                  <a:close/>
                </a:path>
                <a:path w="50800" h="40004">
                  <a:moveTo>
                    <a:pt x="50215" y="8026"/>
                  </a:moveTo>
                  <a:close/>
                </a:path>
              </a:pathLst>
            </a:custGeom>
            <a:solidFill>
              <a:srgbClr val="EFE5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6" name="object 2876" descr=""/>
            <p:cNvSpPr/>
            <p:nvPr/>
          </p:nvSpPr>
          <p:spPr>
            <a:xfrm>
              <a:off x="2291575" y="5118730"/>
              <a:ext cx="25400" cy="57785"/>
            </a:xfrm>
            <a:custGeom>
              <a:avLst/>
              <a:gdLst/>
              <a:ahLst/>
              <a:cxnLst/>
              <a:rect l="l" t="t" r="r" b="b"/>
              <a:pathLst>
                <a:path w="25400" h="57785">
                  <a:moveTo>
                    <a:pt x="25120" y="0"/>
                  </a:moveTo>
                  <a:lnTo>
                    <a:pt x="1993" y="25755"/>
                  </a:lnTo>
                  <a:lnTo>
                    <a:pt x="0" y="57619"/>
                  </a:lnTo>
                  <a:lnTo>
                    <a:pt x="3570" y="54042"/>
                  </a:lnTo>
                  <a:lnTo>
                    <a:pt x="10837" y="46056"/>
                  </a:lnTo>
                  <a:lnTo>
                    <a:pt x="17988" y="38013"/>
                  </a:lnTo>
                  <a:lnTo>
                    <a:pt x="21170" y="34264"/>
                  </a:lnTo>
                  <a:lnTo>
                    <a:pt x="25120" y="0"/>
                  </a:lnTo>
                  <a:close/>
                </a:path>
              </a:pathLst>
            </a:custGeom>
            <a:solidFill>
              <a:srgbClr val="E6D5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7" name="object 2877" descr=""/>
            <p:cNvSpPr/>
            <p:nvPr/>
          </p:nvSpPr>
          <p:spPr>
            <a:xfrm>
              <a:off x="2127843" y="5064544"/>
              <a:ext cx="206375" cy="170180"/>
            </a:xfrm>
            <a:custGeom>
              <a:avLst/>
              <a:gdLst/>
              <a:ahLst/>
              <a:cxnLst/>
              <a:rect l="l" t="t" r="r" b="b"/>
              <a:pathLst>
                <a:path w="206375" h="170179">
                  <a:moveTo>
                    <a:pt x="88821" y="0"/>
                  </a:moveTo>
                  <a:lnTo>
                    <a:pt x="38526" y="19964"/>
                  </a:lnTo>
                  <a:lnTo>
                    <a:pt x="4785" y="62560"/>
                  </a:lnTo>
                  <a:lnTo>
                    <a:pt x="0" y="93399"/>
                  </a:lnTo>
                  <a:lnTo>
                    <a:pt x="9908" y="122674"/>
                  </a:lnTo>
                  <a:lnTo>
                    <a:pt x="30929" y="146783"/>
                  </a:lnTo>
                  <a:lnTo>
                    <a:pt x="59484" y="162128"/>
                  </a:lnTo>
                  <a:lnTo>
                    <a:pt x="78771" y="167165"/>
                  </a:lnTo>
                  <a:lnTo>
                    <a:pt x="97142" y="169773"/>
                  </a:lnTo>
                  <a:lnTo>
                    <a:pt x="114537" y="169743"/>
                  </a:lnTo>
                  <a:lnTo>
                    <a:pt x="130896" y="166865"/>
                  </a:lnTo>
                  <a:lnTo>
                    <a:pt x="132680" y="166335"/>
                  </a:lnTo>
                  <a:lnTo>
                    <a:pt x="100390" y="166335"/>
                  </a:lnTo>
                  <a:lnTo>
                    <a:pt x="80789" y="164532"/>
                  </a:lnTo>
                  <a:lnTo>
                    <a:pt x="37377" y="147767"/>
                  </a:lnTo>
                  <a:lnTo>
                    <a:pt x="5286" y="105072"/>
                  </a:lnTo>
                  <a:lnTo>
                    <a:pt x="3337" y="79032"/>
                  </a:lnTo>
                  <a:lnTo>
                    <a:pt x="7189" y="65120"/>
                  </a:lnTo>
                  <a:lnTo>
                    <a:pt x="31645" y="29362"/>
                  </a:lnTo>
                  <a:lnTo>
                    <a:pt x="74571" y="4826"/>
                  </a:lnTo>
                  <a:lnTo>
                    <a:pt x="102445" y="1831"/>
                  </a:lnTo>
                  <a:lnTo>
                    <a:pt x="123218" y="1831"/>
                  </a:lnTo>
                  <a:lnTo>
                    <a:pt x="118254" y="489"/>
                  </a:lnTo>
                  <a:lnTo>
                    <a:pt x="88821" y="0"/>
                  </a:lnTo>
                  <a:close/>
                </a:path>
                <a:path w="206375" h="170179">
                  <a:moveTo>
                    <a:pt x="123218" y="1831"/>
                  </a:moveTo>
                  <a:lnTo>
                    <a:pt x="102445" y="1831"/>
                  </a:lnTo>
                  <a:lnTo>
                    <a:pt x="130429" y="5732"/>
                  </a:lnTo>
                  <a:lnTo>
                    <a:pt x="156674" y="16107"/>
                  </a:lnTo>
                  <a:lnTo>
                    <a:pt x="188270" y="42066"/>
                  </a:lnTo>
                  <a:lnTo>
                    <a:pt x="203743" y="76974"/>
                  </a:lnTo>
                  <a:lnTo>
                    <a:pt x="203747" y="89965"/>
                  </a:lnTo>
                  <a:lnTo>
                    <a:pt x="201428" y="102796"/>
                  </a:lnTo>
                  <a:lnTo>
                    <a:pt x="179577" y="137624"/>
                  </a:lnTo>
                  <a:lnTo>
                    <a:pt x="139557" y="160921"/>
                  </a:lnTo>
                  <a:lnTo>
                    <a:pt x="100390" y="166335"/>
                  </a:lnTo>
                  <a:lnTo>
                    <a:pt x="132680" y="166335"/>
                  </a:lnTo>
                  <a:lnTo>
                    <a:pt x="168265" y="152054"/>
                  </a:lnTo>
                  <a:lnTo>
                    <a:pt x="197055" y="121920"/>
                  </a:lnTo>
                  <a:lnTo>
                    <a:pt x="206375" y="95788"/>
                  </a:lnTo>
                  <a:lnTo>
                    <a:pt x="205717" y="68433"/>
                  </a:lnTo>
                  <a:lnTo>
                    <a:pt x="193494" y="42887"/>
                  </a:lnTo>
                  <a:lnTo>
                    <a:pt x="172397" y="22509"/>
                  </a:lnTo>
                  <a:lnTo>
                    <a:pt x="146715" y="8185"/>
                  </a:lnTo>
                  <a:lnTo>
                    <a:pt x="123218" y="1831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78" name="object 2878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2235731" y="5142343"/>
              <a:ext cx="66559" cy="65855"/>
            </a:xfrm>
            <a:prstGeom prst="rect">
              <a:avLst/>
            </a:prstGeom>
          </p:spPr>
        </p:pic>
        <p:sp>
          <p:nvSpPr>
            <p:cNvPr id="2879" name="object 2879" descr=""/>
            <p:cNvSpPr/>
            <p:nvPr/>
          </p:nvSpPr>
          <p:spPr>
            <a:xfrm>
              <a:off x="2261247" y="5154141"/>
              <a:ext cx="20955" cy="47625"/>
            </a:xfrm>
            <a:custGeom>
              <a:avLst/>
              <a:gdLst/>
              <a:ahLst/>
              <a:cxnLst/>
              <a:rect l="l" t="t" r="r" b="b"/>
              <a:pathLst>
                <a:path w="20955" h="47625">
                  <a:moveTo>
                    <a:pt x="20459" y="3073"/>
                  </a:moveTo>
                  <a:lnTo>
                    <a:pt x="19773" y="2832"/>
                  </a:lnTo>
                  <a:lnTo>
                    <a:pt x="18732" y="3111"/>
                  </a:lnTo>
                  <a:lnTo>
                    <a:pt x="17399" y="4648"/>
                  </a:lnTo>
                  <a:lnTo>
                    <a:pt x="10414" y="11963"/>
                  </a:lnTo>
                  <a:lnTo>
                    <a:pt x="2603" y="1371"/>
                  </a:lnTo>
                  <a:lnTo>
                    <a:pt x="1778" y="266"/>
                  </a:lnTo>
                  <a:lnTo>
                    <a:pt x="762" y="0"/>
                  </a:lnTo>
                  <a:lnTo>
                    <a:pt x="0" y="228"/>
                  </a:lnTo>
                  <a:lnTo>
                    <a:pt x="9067" y="22085"/>
                  </a:lnTo>
                  <a:lnTo>
                    <a:pt x="3124" y="32219"/>
                  </a:lnTo>
                  <a:lnTo>
                    <a:pt x="3352" y="32118"/>
                  </a:lnTo>
                  <a:lnTo>
                    <a:pt x="4838" y="36487"/>
                  </a:lnTo>
                  <a:lnTo>
                    <a:pt x="6807" y="40690"/>
                  </a:lnTo>
                  <a:lnTo>
                    <a:pt x="8458" y="46012"/>
                  </a:lnTo>
                  <a:lnTo>
                    <a:pt x="11264" y="47117"/>
                  </a:lnTo>
                  <a:lnTo>
                    <a:pt x="13068" y="39776"/>
                  </a:lnTo>
                  <a:lnTo>
                    <a:pt x="14732" y="32753"/>
                  </a:lnTo>
                  <a:lnTo>
                    <a:pt x="14871" y="32753"/>
                  </a:lnTo>
                  <a:lnTo>
                    <a:pt x="14528" y="32118"/>
                  </a:lnTo>
                  <a:lnTo>
                    <a:pt x="9080" y="22072"/>
                  </a:lnTo>
                  <a:lnTo>
                    <a:pt x="20459" y="3073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0" name="object 2880" descr=""/>
            <p:cNvSpPr/>
            <p:nvPr/>
          </p:nvSpPr>
          <p:spPr>
            <a:xfrm>
              <a:off x="2270315" y="5157214"/>
              <a:ext cx="20955" cy="34290"/>
            </a:xfrm>
            <a:custGeom>
              <a:avLst/>
              <a:gdLst/>
              <a:ahLst/>
              <a:cxnLst/>
              <a:rect l="l" t="t" r="r" b="b"/>
              <a:pathLst>
                <a:path w="20955" h="34289">
                  <a:moveTo>
                    <a:pt x="12357" y="863"/>
                  </a:moveTo>
                  <a:lnTo>
                    <a:pt x="12026" y="215"/>
                  </a:lnTo>
                  <a:lnTo>
                    <a:pt x="11404" y="0"/>
                  </a:lnTo>
                  <a:lnTo>
                    <a:pt x="12" y="19011"/>
                  </a:lnTo>
                  <a:lnTo>
                    <a:pt x="10350" y="14668"/>
                  </a:lnTo>
                  <a:lnTo>
                    <a:pt x="10515" y="14122"/>
                  </a:lnTo>
                  <a:lnTo>
                    <a:pt x="12344" y="1409"/>
                  </a:lnTo>
                  <a:lnTo>
                    <a:pt x="12357" y="863"/>
                  </a:lnTo>
                  <a:close/>
                </a:path>
                <a:path w="20955" h="34289">
                  <a:moveTo>
                    <a:pt x="20599" y="33451"/>
                  </a:moveTo>
                  <a:lnTo>
                    <a:pt x="13195" y="23456"/>
                  </a:lnTo>
                  <a:lnTo>
                    <a:pt x="0" y="19011"/>
                  </a:lnTo>
                  <a:lnTo>
                    <a:pt x="5803" y="29692"/>
                  </a:lnTo>
                  <a:lnTo>
                    <a:pt x="15875" y="33350"/>
                  </a:lnTo>
                  <a:lnTo>
                    <a:pt x="19469" y="34239"/>
                  </a:lnTo>
                  <a:lnTo>
                    <a:pt x="20599" y="33451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1" name="object 2881" descr=""/>
            <p:cNvSpPr/>
            <p:nvPr/>
          </p:nvSpPr>
          <p:spPr>
            <a:xfrm>
              <a:off x="2270326" y="5171868"/>
              <a:ext cx="25400" cy="8890"/>
            </a:xfrm>
            <a:custGeom>
              <a:avLst/>
              <a:gdLst/>
              <a:ahLst/>
              <a:cxnLst/>
              <a:rect l="l" t="t" r="r" b="b"/>
              <a:pathLst>
                <a:path w="25400" h="8889">
                  <a:moveTo>
                    <a:pt x="10337" y="0"/>
                  </a:moveTo>
                  <a:lnTo>
                    <a:pt x="0" y="4343"/>
                  </a:lnTo>
                  <a:lnTo>
                    <a:pt x="13195" y="8788"/>
                  </a:lnTo>
                  <a:lnTo>
                    <a:pt x="13004" y="8534"/>
                  </a:lnTo>
                  <a:lnTo>
                    <a:pt x="16573" y="6235"/>
                  </a:lnTo>
                  <a:lnTo>
                    <a:pt x="19964" y="4800"/>
                  </a:lnTo>
                  <a:lnTo>
                    <a:pt x="25285" y="1384"/>
                  </a:lnTo>
                  <a:lnTo>
                    <a:pt x="24342" y="355"/>
                  </a:lnTo>
                  <a:lnTo>
                    <a:pt x="22415" y="355"/>
                  </a:lnTo>
                  <a:lnTo>
                    <a:pt x="19396" y="241"/>
                  </a:lnTo>
                  <a:lnTo>
                    <a:pt x="14655" y="241"/>
                  </a:lnTo>
                  <a:lnTo>
                    <a:pt x="10325" y="50"/>
                  </a:lnTo>
                  <a:close/>
                </a:path>
                <a:path w="25400" h="8889">
                  <a:moveTo>
                    <a:pt x="24307" y="317"/>
                  </a:moveTo>
                  <a:lnTo>
                    <a:pt x="22415" y="355"/>
                  </a:lnTo>
                  <a:lnTo>
                    <a:pt x="24342" y="355"/>
                  </a:lnTo>
                  <a:close/>
                </a:path>
                <a:path w="25400" h="8889">
                  <a:moveTo>
                    <a:pt x="18389" y="203"/>
                  </a:moveTo>
                  <a:lnTo>
                    <a:pt x="14655" y="241"/>
                  </a:lnTo>
                  <a:lnTo>
                    <a:pt x="19396" y="241"/>
                  </a:lnTo>
                  <a:lnTo>
                    <a:pt x="18389" y="203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2" name="object 2882" descr=""/>
            <p:cNvSpPr/>
            <p:nvPr/>
          </p:nvSpPr>
          <p:spPr>
            <a:xfrm>
              <a:off x="2249614" y="5154370"/>
              <a:ext cx="20955" cy="38100"/>
            </a:xfrm>
            <a:custGeom>
              <a:avLst/>
              <a:gdLst/>
              <a:ahLst/>
              <a:cxnLst/>
              <a:rect l="l" t="t" r="r" b="b"/>
              <a:pathLst>
                <a:path w="20955" h="38100">
                  <a:moveTo>
                    <a:pt x="20688" y="21856"/>
                  </a:moveTo>
                  <a:lnTo>
                    <a:pt x="11645" y="0"/>
                  </a:lnTo>
                  <a:lnTo>
                    <a:pt x="11061" y="177"/>
                  </a:lnTo>
                  <a:lnTo>
                    <a:pt x="10629" y="660"/>
                  </a:lnTo>
                  <a:lnTo>
                    <a:pt x="10439" y="5969"/>
                  </a:lnTo>
                  <a:lnTo>
                    <a:pt x="10223" y="15773"/>
                  </a:lnTo>
                  <a:lnTo>
                    <a:pt x="10375" y="15951"/>
                  </a:lnTo>
                  <a:lnTo>
                    <a:pt x="20688" y="21856"/>
                  </a:lnTo>
                  <a:close/>
                </a:path>
                <a:path w="20955" h="38100">
                  <a:moveTo>
                    <a:pt x="20701" y="21856"/>
                  </a:moveTo>
                  <a:lnTo>
                    <a:pt x="10604" y="25273"/>
                  </a:lnTo>
                  <a:lnTo>
                    <a:pt x="7797" y="28778"/>
                  </a:lnTo>
                  <a:lnTo>
                    <a:pt x="0" y="37896"/>
                  </a:lnTo>
                  <a:lnTo>
                    <a:pt x="3060" y="37846"/>
                  </a:lnTo>
                  <a:lnTo>
                    <a:pt x="5727" y="36410"/>
                  </a:lnTo>
                  <a:lnTo>
                    <a:pt x="11341" y="33591"/>
                  </a:lnTo>
                  <a:lnTo>
                    <a:pt x="14757" y="31991"/>
                  </a:lnTo>
                  <a:lnTo>
                    <a:pt x="20701" y="21856"/>
                  </a:lnTo>
                  <a:close/>
                </a:path>
              </a:pathLst>
            </a:custGeom>
            <a:solidFill>
              <a:srgbClr val="D6B9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3" name="object 2883" descr=""/>
            <p:cNvSpPr/>
            <p:nvPr/>
          </p:nvSpPr>
          <p:spPr>
            <a:xfrm>
              <a:off x="2246980" y="5170320"/>
              <a:ext cx="23495" cy="9525"/>
            </a:xfrm>
            <a:custGeom>
              <a:avLst/>
              <a:gdLst/>
              <a:ahLst/>
              <a:cxnLst/>
              <a:rect l="l" t="t" r="r" b="b"/>
              <a:pathLst>
                <a:path w="23494" h="9525">
                  <a:moveTo>
                    <a:pt x="13004" y="0"/>
                  </a:moveTo>
                  <a:lnTo>
                    <a:pt x="9690" y="152"/>
                  </a:lnTo>
                  <a:lnTo>
                    <a:pt x="6527" y="406"/>
                  </a:lnTo>
                  <a:lnTo>
                    <a:pt x="1117" y="469"/>
                  </a:lnTo>
                  <a:lnTo>
                    <a:pt x="0" y="1460"/>
                  </a:lnTo>
                  <a:lnTo>
                    <a:pt x="5588" y="4699"/>
                  </a:lnTo>
                  <a:lnTo>
                    <a:pt x="9398" y="7035"/>
                  </a:lnTo>
                  <a:lnTo>
                    <a:pt x="13246" y="9321"/>
                  </a:lnTo>
                  <a:lnTo>
                    <a:pt x="23355" y="5892"/>
                  </a:lnTo>
                  <a:lnTo>
                    <a:pt x="13004" y="0"/>
                  </a:lnTo>
                  <a:close/>
                </a:path>
              </a:pathLst>
            </a:custGeom>
            <a:solidFill>
              <a:srgbClr val="E0C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4" name="object 2884" descr=""/>
            <p:cNvSpPr/>
            <p:nvPr/>
          </p:nvSpPr>
          <p:spPr>
            <a:xfrm>
              <a:off x="2171042" y="5127438"/>
              <a:ext cx="56515" cy="73660"/>
            </a:xfrm>
            <a:custGeom>
              <a:avLst/>
              <a:gdLst/>
              <a:ahLst/>
              <a:cxnLst/>
              <a:rect l="l" t="t" r="r" b="b"/>
              <a:pathLst>
                <a:path w="56514" h="73660">
                  <a:moveTo>
                    <a:pt x="55137" y="0"/>
                  </a:moveTo>
                  <a:lnTo>
                    <a:pt x="53689" y="711"/>
                  </a:lnTo>
                  <a:lnTo>
                    <a:pt x="52114" y="1828"/>
                  </a:lnTo>
                  <a:lnTo>
                    <a:pt x="47669" y="5854"/>
                  </a:lnTo>
                  <a:lnTo>
                    <a:pt x="36061" y="8331"/>
                  </a:lnTo>
                  <a:lnTo>
                    <a:pt x="5077" y="34771"/>
                  </a:lnTo>
                  <a:lnTo>
                    <a:pt x="0" y="59821"/>
                  </a:lnTo>
                  <a:lnTo>
                    <a:pt x="286" y="68405"/>
                  </a:lnTo>
                  <a:lnTo>
                    <a:pt x="2609" y="73101"/>
                  </a:lnTo>
                  <a:lnTo>
                    <a:pt x="1797" y="68199"/>
                  </a:lnTo>
                  <a:lnTo>
                    <a:pt x="1530" y="62141"/>
                  </a:lnTo>
                  <a:lnTo>
                    <a:pt x="12734" y="24944"/>
                  </a:lnTo>
                  <a:lnTo>
                    <a:pt x="50450" y="6210"/>
                  </a:lnTo>
                  <a:lnTo>
                    <a:pt x="53676" y="3619"/>
                  </a:lnTo>
                  <a:lnTo>
                    <a:pt x="56064" y="596"/>
                  </a:lnTo>
                  <a:lnTo>
                    <a:pt x="55137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5" name="object 2885" descr=""/>
            <p:cNvSpPr/>
            <p:nvPr/>
          </p:nvSpPr>
          <p:spPr>
            <a:xfrm>
              <a:off x="2172576" y="5128033"/>
              <a:ext cx="56515" cy="73025"/>
            </a:xfrm>
            <a:custGeom>
              <a:avLst/>
              <a:gdLst/>
              <a:ahLst/>
              <a:cxnLst/>
              <a:rect l="l" t="t" r="r" b="b"/>
              <a:pathLst>
                <a:path w="56514" h="73025">
                  <a:moveTo>
                    <a:pt x="54533" y="0"/>
                  </a:moveTo>
                  <a:lnTo>
                    <a:pt x="52146" y="3022"/>
                  </a:lnTo>
                  <a:lnTo>
                    <a:pt x="48920" y="5613"/>
                  </a:lnTo>
                  <a:lnTo>
                    <a:pt x="32118" y="9817"/>
                  </a:lnTo>
                  <a:lnTo>
                    <a:pt x="27520" y="11455"/>
                  </a:lnTo>
                  <a:lnTo>
                    <a:pt x="2886" y="41868"/>
                  </a:lnTo>
                  <a:lnTo>
                    <a:pt x="0" y="61544"/>
                  </a:lnTo>
                  <a:lnTo>
                    <a:pt x="254" y="67602"/>
                  </a:lnTo>
                  <a:lnTo>
                    <a:pt x="1066" y="72504"/>
                  </a:lnTo>
                  <a:lnTo>
                    <a:pt x="1549" y="72758"/>
                  </a:lnTo>
                  <a:lnTo>
                    <a:pt x="2095" y="72834"/>
                  </a:lnTo>
                  <a:lnTo>
                    <a:pt x="5753" y="72085"/>
                  </a:lnTo>
                  <a:lnTo>
                    <a:pt x="7594" y="67818"/>
                  </a:lnTo>
                  <a:lnTo>
                    <a:pt x="16459" y="56337"/>
                  </a:lnTo>
                  <a:lnTo>
                    <a:pt x="19875" y="51612"/>
                  </a:lnTo>
                  <a:lnTo>
                    <a:pt x="24791" y="44410"/>
                  </a:lnTo>
                  <a:lnTo>
                    <a:pt x="38582" y="22275"/>
                  </a:lnTo>
                  <a:lnTo>
                    <a:pt x="41948" y="17145"/>
                  </a:lnTo>
                  <a:lnTo>
                    <a:pt x="45161" y="11899"/>
                  </a:lnTo>
                  <a:lnTo>
                    <a:pt x="51879" y="6565"/>
                  </a:lnTo>
                  <a:lnTo>
                    <a:pt x="54762" y="5080"/>
                  </a:lnTo>
                  <a:lnTo>
                    <a:pt x="56159" y="1371"/>
                  </a:lnTo>
                  <a:lnTo>
                    <a:pt x="55118" y="381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6" name="object 2886" descr=""/>
            <p:cNvSpPr/>
            <p:nvPr/>
          </p:nvSpPr>
          <p:spPr>
            <a:xfrm>
              <a:off x="2178469" y="5145340"/>
              <a:ext cx="28575" cy="39370"/>
            </a:xfrm>
            <a:custGeom>
              <a:avLst/>
              <a:gdLst/>
              <a:ahLst/>
              <a:cxnLst/>
              <a:rect l="l" t="t" r="r" b="b"/>
              <a:pathLst>
                <a:path w="28575" h="39370">
                  <a:moveTo>
                    <a:pt x="7607" y="38100"/>
                  </a:moveTo>
                  <a:lnTo>
                    <a:pt x="3695" y="35128"/>
                  </a:lnTo>
                  <a:lnTo>
                    <a:pt x="3568" y="31419"/>
                  </a:lnTo>
                  <a:lnTo>
                    <a:pt x="6629" y="28600"/>
                  </a:lnTo>
                  <a:lnTo>
                    <a:pt x="5803" y="28130"/>
                  </a:lnTo>
                  <a:lnTo>
                    <a:pt x="4597" y="27800"/>
                  </a:lnTo>
                  <a:lnTo>
                    <a:pt x="3594" y="27978"/>
                  </a:lnTo>
                  <a:lnTo>
                    <a:pt x="3035" y="28498"/>
                  </a:lnTo>
                  <a:lnTo>
                    <a:pt x="0" y="31292"/>
                  </a:lnTo>
                  <a:lnTo>
                    <a:pt x="254" y="35788"/>
                  </a:lnTo>
                  <a:lnTo>
                    <a:pt x="4394" y="38938"/>
                  </a:lnTo>
                  <a:lnTo>
                    <a:pt x="7607" y="38100"/>
                  </a:lnTo>
                  <a:close/>
                </a:path>
                <a:path w="28575" h="39370">
                  <a:moveTo>
                    <a:pt x="14325" y="15100"/>
                  </a:moveTo>
                  <a:lnTo>
                    <a:pt x="13500" y="13766"/>
                  </a:lnTo>
                  <a:lnTo>
                    <a:pt x="12344" y="13957"/>
                  </a:lnTo>
                  <a:lnTo>
                    <a:pt x="11734" y="14147"/>
                  </a:lnTo>
                  <a:lnTo>
                    <a:pt x="7569" y="15405"/>
                  </a:lnTo>
                  <a:lnTo>
                    <a:pt x="6019" y="20535"/>
                  </a:lnTo>
                  <a:lnTo>
                    <a:pt x="10769" y="24066"/>
                  </a:lnTo>
                  <a:lnTo>
                    <a:pt x="13817" y="22733"/>
                  </a:lnTo>
                  <a:lnTo>
                    <a:pt x="10388" y="20193"/>
                  </a:lnTo>
                  <a:lnTo>
                    <a:pt x="10325" y="16751"/>
                  </a:lnTo>
                  <a:lnTo>
                    <a:pt x="13601" y="15760"/>
                  </a:lnTo>
                  <a:lnTo>
                    <a:pt x="14325" y="15100"/>
                  </a:lnTo>
                  <a:close/>
                </a:path>
                <a:path w="28575" h="39370">
                  <a:moveTo>
                    <a:pt x="28130" y="876"/>
                  </a:moveTo>
                  <a:lnTo>
                    <a:pt x="26187" y="508"/>
                  </a:lnTo>
                  <a:lnTo>
                    <a:pt x="23507" y="0"/>
                  </a:lnTo>
                  <a:lnTo>
                    <a:pt x="20485" y="1130"/>
                  </a:lnTo>
                  <a:lnTo>
                    <a:pt x="17437" y="5651"/>
                  </a:lnTo>
                  <a:lnTo>
                    <a:pt x="17932" y="8661"/>
                  </a:lnTo>
                  <a:lnTo>
                    <a:pt x="20891" y="11239"/>
                  </a:lnTo>
                  <a:lnTo>
                    <a:pt x="23901" y="9715"/>
                  </a:lnTo>
                  <a:lnTo>
                    <a:pt x="20802" y="7010"/>
                  </a:lnTo>
                  <a:lnTo>
                    <a:pt x="20662" y="1917"/>
                  </a:lnTo>
                  <a:lnTo>
                    <a:pt x="25603" y="2844"/>
                  </a:lnTo>
                  <a:lnTo>
                    <a:pt x="28130" y="876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87" name="object 2887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2179911" y="5140238"/>
              <a:ext cx="85743" cy="85459"/>
            </a:xfrm>
            <a:prstGeom prst="rect">
              <a:avLst/>
            </a:prstGeom>
          </p:spPr>
        </p:pic>
        <p:sp>
          <p:nvSpPr>
            <p:cNvPr id="2888" name="object 2888" descr=""/>
            <p:cNvSpPr/>
            <p:nvPr/>
          </p:nvSpPr>
          <p:spPr>
            <a:xfrm>
              <a:off x="2263122" y="5117606"/>
              <a:ext cx="34925" cy="22225"/>
            </a:xfrm>
            <a:custGeom>
              <a:avLst/>
              <a:gdLst/>
              <a:ahLst/>
              <a:cxnLst/>
              <a:rect l="l" t="t" r="r" b="b"/>
              <a:pathLst>
                <a:path w="34925" h="22225">
                  <a:moveTo>
                    <a:pt x="21442" y="16052"/>
                  </a:moveTo>
                  <a:lnTo>
                    <a:pt x="16243" y="16052"/>
                  </a:lnTo>
                  <a:lnTo>
                    <a:pt x="19443" y="18046"/>
                  </a:lnTo>
                  <a:lnTo>
                    <a:pt x="22720" y="19939"/>
                  </a:lnTo>
                  <a:lnTo>
                    <a:pt x="27063" y="22186"/>
                  </a:lnTo>
                  <a:lnTo>
                    <a:pt x="30073" y="20764"/>
                  </a:lnTo>
                  <a:lnTo>
                    <a:pt x="25374" y="18351"/>
                  </a:lnTo>
                  <a:lnTo>
                    <a:pt x="22136" y="16484"/>
                  </a:lnTo>
                  <a:lnTo>
                    <a:pt x="21442" y="16052"/>
                  </a:lnTo>
                  <a:close/>
                </a:path>
                <a:path w="34925" h="22225">
                  <a:moveTo>
                    <a:pt x="14280" y="11506"/>
                  </a:moveTo>
                  <a:lnTo>
                    <a:pt x="9359" y="11506"/>
                  </a:lnTo>
                  <a:lnTo>
                    <a:pt x="10972" y="12649"/>
                  </a:lnTo>
                  <a:lnTo>
                    <a:pt x="12611" y="13766"/>
                  </a:lnTo>
                  <a:lnTo>
                    <a:pt x="14274" y="14833"/>
                  </a:lnTo>
                  <a:lnTo>
                    <a:pt x="7785" y="18478"/>
                  </a:lnTo>
                  <a:lnTo>
                    <a:pt x="10617" y="19215"/>
                  </a:lnTo>
                  <a:lnTo>
                    <a:pt x="16243" y="16052"/>
                  </a:lnTo>
                  <a:lnTo>
                    <a:pt x="21442" y="16052"/>
                  </a:lnTo>
                  <a:lnTo>
                    <a:pt x="18973" y="14516"/>
                  </a:lnTo>
                  <a:lnTo>
                    <a:pt x="21144" y="13296"/>
                  </a:lnTo>
                  <a:lnTo>
                    <a:pt x="17005" y="13296"/>
                  </a:lnTo>
                  <a:lnTo>
                    <a:pt x="15341" y="12230"/>
                  </a:lnTo>
                  <a:lnTo>
                    <a:pt x="14280" y="11506"/>
                  </a:lnTo>
                  <a:close/>
                </a:path>
                <a:path w="34925" h="22225">
                  <a:moveTo>
                    <a:pt x="28652" y="11734"/>
                  </a:moveTo>
                  <a:lnTo>
                    <a:pt x="23926" y="11734"/>
                  </a:lnTo>
                  <a:lnTo>
                    <a:pt x="30632" y="16344"/>
                  </a:lnTo>
                  <a:lnTo>
                    <a:pt x="33451" y="15036"/>
                  </a:lnTo>
                  <a:lnTo>
                    <a:pt x="28652" y="11734"/>
                  </a:lnTo>
                  <a:close/>
                </a:path>
                <a:path w="34925" h="22225">
                  <a:moveTo>
                    <a:pt x="5727" y="5194"/>
                  </a:moveTo>
                  <a:lnTo>
                    <a:pt x="2692" y="6502"/>
                  </a:lnTo>
                  <a:lnTo>
                    <a:pt x="4775" y="8140"/>
                  </a:lnTo>
                  <a:lnTo>
                    <a:pt x="7150" y="9880"/>
                  </a:lnTo>
                  <a:lnTo>
                    <a:pt x="0" y="13919"/>
                  </a:lnTo>
                  <a:lnTo>
                    <a:pt x="1752" y="15798"/>
                  </a:lnTo>
                  <a:lnTo>
                    <a:pt x="9359" y="11506"/>
                  </a:lnTo>
                  <a:lnTo>
                    <a:pt x="14280" y="11506"/>
                  </a:lnTo>
                  <a:lnTo>
                    <a:pt x="12077" y="9969"/>
                  </a:lnTo>
                  <a:lnTo>
                    <a:pt x="14969" y="8343"/>
                  </a:lnTo>
                  <a:lnTo>
                    <a:pt x="9880" y="8343"/>
                  </a:lnTo>
                  <a:lnTo>
                    <a:pt x="7721" y="6756"/>
                  </a:lnTo>
                  <a:lnTo>
                    <a:pt x="5727" y="5194"/>
                  </a:lnTo>
                  <a:close/>
                </a:path>
                <a:path w="34925" h="22225">
                  <a:moveTo>
                    <a:pt x="21921" y="7099"/>
                  </a:moveTo>
                  <a:lnTo>
                    <a:pt x="17183" y="7099"/>
                  </a:lnTo>
                  <a:lnTo>
                    <a:pt x="22059" y="10452"/>
                  </a:lnTo>
                  <a:lnTo>
                    <a:pt x="17005" y="13296"/>
                  </a:lnTo>
                  <a:lnTo>
                    <a:pt x="21144" y="13296"/>
                  </a:lnTo>
                  <a:lnTo>
                    <a:pt x="23926" y="11734"/>
                  </a:lnTo>
                  <a:lnTo>
                    <a:pt x="28652" y="11734"/>
                  </a:lnTo>
                  <a:lnTo>
                    <a:pt x="26530" y="10274"/>
                  </a:lnTo>
                  <a:lnTo>
                    <a:pt x="28811" y="8991"/>
                  </a:lnTo>
                  <a:lnTo>
                    <a:pt x="24663" y="8991"/>
                  </a:lnTo>
                  <a:lnTo>
                    <a:pt x="21921" y="7099"/>
                  </a:lnTo>
                  <a:close/>
                </a:path>
                <a:path w="34925" h="22225">
                  <a:moveTo>
                    <a:pt x="31546" y="5118"/>
                  </a:moveTo>
                  <a:lnTo>
                    <a:pt x="24663" y="8991"/>
                  </a:lnTo>
                  <a:lnTo>
                    <a:pt x="28811" y="8991"/>
                  </a:lnTo>
                  <a:lnTo>
                    <a:pt x="34391" y="5854"/>
                  </a:lnTo>
                  <a:lnTo>
                    <a:pt x="31546" y="5118"/>
                  </a:lnTo>
                  <a:close/>
                </a:path>
                <a:path w="34925" h="22225">
                  <a:moveTo>
                    <a:pt x="11798" y="127"/>
                  </a:moveTo>
                  <a:lnTo>
                    <a:pt x="8966" y="1447"/>
                  </a:lnTo>
                  <a:lnTo>
                    <a:pt x="14884" y="5511"/>
                  </a:lnTo>
                  <a:lnTo>
                    <a:pt x="9880" y="8343"/>
                  </a:lnTo>
                  <a:lnTo>
                    <a:pt x="14969" y="8343"/>
                  </a:lnTo>
                  <a:lnTo>
                    <a:pt x="17183" y="7099"/>
                  </a:lnTo>
                  <a:lnTo>
                    <a:pt x="21921" y="7099"/>
                  </a:lnTo>
                  <a:lnTo>
                    <a:pt x="19786" y="5626"/>
                  </a:lnTo>
                  <a:lnTo>
                    <a:pt x="22573" y="4051"/>
                  </a:lnTo>
                  <a:lnTo>
                    <a:pt x="17487" y="4051"/>
                  </a:lnTo>
                  <a:lnTo>
                    <a:pt x="11798" y="127"/>
                  </a:lnTo>
                  <a:close/>
                </a:path>
                <a:path w="34925" h="22225">
                  <a:moveTo>
                    <a:pt x="24663" y="0"/>
                  </a:moveTo>
                  <a:lnTo>
                    <a:pt x="17487" y="4051"/>
                  </a:lnTo>
                  <a:lnTo>
                    <a:pt x="22573" y="4051"/>
                  </a:lnTo>
                  <a:lnTo>
                    <a:pt x="26415" y="1879"/>
                  </a:lnTo>
                  <a:lnTo>
                    <a:pt x="24663" y="0"/>
                  </a:lnTo>
                  <a:close/>
                </a:path>
              </a:pathLst>
            </a:custGeom>
            <a:solidFill>
              <a:srgbClr val="DFAE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9" name="object 2889" descr=""/>
            <p:cNvSpPr/>
            <p:nvPr/>
          </p:nvSpPr>
          <p:spPr>
            <a:xfrm>
              <a:off x="2199817" y="5268961"/>
              <a:ext cx="191770" cy="132715"/>
            </a:xfrm>
            <a:custGeom>
              <a:avLst/>
              <a:gdLst/>
              <a:ahLst/>
              <a:cxnLst/>
              <a:rect l="l" t="t" r="r" b="b"/>
              <a:pathLst>
                <a:path w="191769" h="132714">
                  <a:moveTo>
                    <a:pt x="190715" y="44246"/>
                  </a:moveTo>
                  <a:lnTo>
                    <a:pt x="190538" y="43014"/>
                  </a:lnTo>
                  <a:lnTo>
                    <a:pt x="154305" y="131254"/>
                  </a:lnTo>
                  <a:lnTo>
                    <a:pt x="4737" y="107022"/>
                  </a:lnTo>
                  <a:lnTo>
                    <a:pt x="4965" y="108331"/>
                  </a:lnTo>
                  <a:lnTo>
                    <a:pt x="154355" y="132575"/>
                  </a:lnTo>
                  <a:lnTo>
                    <a:pt x="190715" y="44246"/>
                  </a:lnTo>
                  <a:close/>
                </a:path>
                <a:path w="191769" h="132714">
                  <a:moveTo>
                    <a:pt x="191719" y="17551"/>
                  </a:moveTo>
                  <a:lnTo>
                    <a:pt x="191173" y="16713"/>
                  </a:lnTo>
                  <a:lnTo>
                    <a:pt x="54902" y="127"/>
                  </a:lnTo>
                  <a:lnTo>
                    <a:pt x="53835" y="0"/>
                  </a:lnTo>
                  <a:lnTo>
                    <a:pt x="52489" y="571"/>
                  </a:lnTo>
                  <a:lnTo>
                    <a:pt x="0" y="78752"/>
                  </a:lnTo>
                  <a:lnTo>
                    <a:pt x="419" y="79565"/>
                  </a:lnTo>
                  <a:lnTo>
                    <a:pt x="152895" y="102603"/>
                  </a:lnTo>
                  <a:lnTo>
                    <a:pt x="154089" y="101993"/>
                  </a:lnTo>
                  <a:lnTo>
                    <a:pt x="191719" y="17551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0" name="object 2890" descr=""/>
            <p:cNvSpPr/>
            <p:nvPr/>
          </p:nvSpPr>
          <p:spPr>
            <a:xfrm>
              <a:off x="2202520" y="5270788"/>
              <a:ext cx="186690" cy="99060"/>
            </a:xfrm>
            <a:custGeom>
              <a:avLst/>
              <a:gdLst/>
              <a:ahLst/>
              <a:cxnLst/>
              <a:rect l="l" t="t" r="r" b="b"/>
              <a:pathLst>
                <a:path w="186689" h="99060">
                  <a:moveTo>
                    <a:pt x="51257" y="0"/>
                  </a:moveTo>
                  <a:lnTo>
                    <a:pt x="0" y="76352"/>
                  </a:lnTo>
                  <a:lnTo>
                    <a:pt x="149834" y="98983"/>
                  </a:lnTo>
                  <a:lnTo>
                    <a:pt x="186601" y="16471"/>
                  </a:lnTo>
                  <a:lnTo>
                    <a:pt x="51257" y="0"/>
                  </a:lnTo>
                  <a:close/>
                </a:path>
              </a:pathLst>
            </a:custGeom>
            <a:solidFill>
              <a:srgbClr val="772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1" name="object 2891" descr=""/>
            <p:cNvSpPr/>
            <p:nvPr/>
          </p:nvSpPr>
          <p:spPr>
            <a:xfrm>
              <a:off x="2202514" y="5270787"/>
              <a:ext cx="186690" cy="78105"/>
            </a:xfrm>
            <a:custGeom>
              <a:avLst/>
              <a:gdLst/>
              <a:ahLst/>
              <a:cxnLst/>
              <a:rect l="l" t="t" r="r" b="b"/>
              <a:pathLst>
                <a:path w="186689" h="78104">
                  <a:moveTo>
                    <a:pt x="51269" y="0"/>
                  </a:moveTo>
                  <a:lnTo>
                    <a:pt x="0" y="76352"/>
                  </a:lnTo>
                  <a:lnTo>
                    <a:pt x="9207" y="77749"/>
                  </a:lnTo>
                  <a:lnTo>
                    <a:pt x="54279" y="10680"/>
                  </a:lnTo>
                  <a:lnTo>
                    <a:pt x="55930" y="9740"/>
                  </a:lnTo>
                  <a:lnTo>
                    <a:pt x="182689" y="25260"/>
                  </a:lnTo>
                  <a:lnTo>
                    <a:pt x="186601" y="16471"/>
                  </a:lnTo>
                  <a:lnTo>
                    <a:pt x="51269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2" name="object 2892" descr=""/>
            <p:cNvSpPr/>
            <p:nvPr/>
          </p:nvSpPr>
          <p:spPr>
            <a:xfrm>
              <a:off x="2210498" y="5281166"/>
              <a:ext cx="179070" cy="90805"/>
            </a:xfrm>
            <a:custGeom>
              <a:avLst/>
              <a:gdLst/>
              <a:ahLst/>
              <a:cxnLst/>
              <a:rect l="l" t="t" r="r" b="b"/>
              <a:pathLst>
                <a:path w="179069" h="90804">
                  <a:moveTo>
                    <a:pt x="147434" y="88277"/>
                  </a:moveTo>
                  <a:lnTo>
                    <a:pt x="215" y="68046"/>
                  </a:lnTo>
                  <a:lnTo>
                    <a:pt x="0" y="70599"/>
                  </a:lnTo>
                  <a:lnTo>
                    <a:pt x="147066" y="90703"/>
                  </a:lnTo>
                  <a:lnTo>
                    <a:pt x="147434" y="88277"/>
                  </a:lnTo>
                  <a:close/>
                </a:path>
                <a:path w="179069" h="90804">
                  <a:moveTo>
                    <a:pt x="149072" y="84874"/>
                  </a:moveTo>
                  <a:lnTo>
                    <a:pt x="2362" y="64770"/>
                  </a:lnTo>
                  <a:lnTo>
                    <a:pt x="2146" y="67310"/>
                  </a:lnTo>
                  <a:lnTo>
                    <a:pt x="148717" y="87299"/>
                  </a:lnTo>
                  <a:lnTo>
                    <a:pt x="149072" y="84874"/>
                  </a:lnTo>
                  <a:close/>
                </a:path>
                <a:path w="179069" h="90804">
                  <a:moveTo>
                    <a:pt x="150723" y="81470"/>
                  </a:moveTo>
                  <a:lnTo>
                    <a:pt x="4508" y="61480"/>
                  </a:lnTo>
                  <a:lnTo>
                    <a:pt x="4292" y="64020"/>
                  </a:lnTo>
                  <a:lnTo>
                    <a:pt x="150355" y="83896"/>
                  </a:lnTo>
                  <a:lnTo>
                    <a:pt x="150723" y="81470"/>
                  </a:lnTo>
                  <a:close/>
                </a:path>
                <a:path w="179069" h="90804">
                  <a:moveTo>
                    <a:pt x="152374" y="78079"/>
                  </a:moveTo>
                  <a:lnTo>
                    <a:pt x="6667" y="58204"/>
                  </a:lnTo>
                  <a:lnTo>
                    <a:pt x="6451" y="60744"/>
                  </a:lnTo>
                  <a:lnTo>
                    <a:pt x="152006" y="80505"/>
                  </a:lnTo>
                  <a:lnTo>
                    <a:pt x="152374" y="78079"/>
                  </a:lnTo>
                  <a:close/>
                </a:path>
                <a:path w="179069" h="90804">
                  <a:moveTo>
                    <a:pt x="154025" y="74688"/>
                  </a:moveTo>
                  <a:lnTo>
                    <a:pt x="8826" y="54927"/>
                  </a:lnTo>
                  <a:lnTo>
                    <a:pt x="8610" y="57467"/>
                  </a:lnTo>
                  <a:lnTo>
                    <a:pt x="153657" y="77114"/>
                  </a:lnTo>
                  <a:lnTo>
                    <a:pt x="154025" y="74688"/>
                  </a:lnTo>
                  <a:close/>
                </a:path>
                <a:path w="179069" h="90804">
                  <a:moveTo>
                    <a:pt x="155689" y="71310"/>
                  </a:moveTo>
                  <a:lnTo>
                    <a:pt x="10998" y="51663"/>
                  </a:lnTo>
                  <a:lnTo>
                    <a:pt x="10782" y="54203"/>
                  </a:lnTo>
                  <a:lnTo>
                    <a:pt x="155333" y="73736"/>
                  </a:lnTo>
                  <a:lnTo>
                    <a:pt x="155689" y="71310"/>
                  </a:lnTo>
                  <a:close/>
                </a:path>
                <a:path w="179069" h="90804">
                  <a:moveTo>
                    <a:pt x="157353" y="67932"/>
                  </a:moveTo>
                  <a:lnTo>
                    <a:pt x="13169" y="48399"/>
                  </a:lnTo>
                  <a:lnTo>
                    <a:pt x="12954" y="50939"/>
                  </a:lnTo>
                  <a:lnTo>
                    <a:pt x="156984" y="70345"/>
                  </a:lnTo>
                  <a:lnTo>
                    <a:pt x="157353" y="67932"/>
                  </a:lnTo>
                  <a:close/>
                </a:path>
                <a:path w="179069" h="90804">
                  <a:moveTo>
                    <a:pt x="159016" y="64541"/>
                  </a:moveTo>
                  <a:lnTo>
                    <a:pt x="15354" y="45135"/>
                  </a:lnTo>
                  <a:lnTo>
                    <a:pt x="15138" y="47675"/>
                  </a:lnTo>
                  <a:lnTo>
                    <a:pt x="158661" y="66967"/>
                  </a:lnTo>
                  <a:lnTo>
                    <a:pt x="159016" y="64541"/>
                  </a:lnTo>
                  <a:close/>
                </a:path>
                <a:path w="179069" h="90804">
                  <a:moveTo>
                    <a:pt x="160693" y="61175"/>
                  </a:moveTo>
                  <a:lnTo>
                    <a:pt x="17538" y="41884"/>
                  </a:lnTo>
                  <a:lnTo>
                    <a:pt x="17322" y="44424"/>
                  </a:lnTo>
                  <a:lnTo>
                    <a:pt x="160337" y="63601"/>
                  </a:lnTo>
                  <a:lnTo>
                    <a:pt x="160693" y="61175"/>
                  </a:lnTo>
                  <a:close/>
                </a:path>
                <a:path w="179069" h="90804">
                  <a:moveTo>
                    <a:pt x="162382" y="57810"/>
                  </a:moveTo>
                  <a:lnTo>
                    <a:pt x="19735" y="38646"/>
                  </a:lnTo>
                  <a:lnTo>
                    <a:pt x="19519" y="41173"/>
                  </a:lnTo>
                  <a:lnTo>
                    <a:pt x="162026" y="60223"/>
                  </a:lnTo>
                  <a:lnTo>
                    <a:pt x="162382" y="57810"/>
                  </a:lnTo>
                  <a:close/>
                </a:path>
                <a:path w="179069" h="90804">
                  <a:moveTo>
                    <a:pt x="164058" y="54432"/>
                  </a:moveTo>
                  <a:lnTo>
                    <a:pt x="21932" y="35394"/>
                  </a:lnTo>
                  <a:lnTo>
                    <a:pt x="21717" y="37922"/>
                  </a:lnTo>
                  <a:lnTo>
                    <a:pt x="163703" y="56845"/>
                  </a:lnTo>
                  <a:lnTo>
                    <a:pt x="164058" y="54432"/>
                  </a:lnTo>
                  <a:close/>
                </a:path>
                <a:path w="179069" h="90804">
                  <a:moveTo>
                    <a:pt x="165747" y="51066"/>
                  </a:moveTo>
                  <a:lnTo>
                    <a:pt x="24142" y="32156"/>
                  </a:lnTo>
                  <a:lnTo>
                    <a:pt x="23926" y="34683"/>
                  </a:lnTo>
                  <a:lnTo>
                    <a:pt x="165404" y="53492"/>
                  </a:lnTo>
                  <a:lnTo>
                    <a:pt x="165747" y="51066"/>
                  </a:lnTo>
                  <a:close/>
                </a:path>
                <a:path w="179069" h="90804">
                  <a:moveTo>
                    <a:pt x="167436" y="47713"/>
                  </a:moveTo>
                  <a:lnTo>
                    <a:pt x="26352" y="28917"/>
                  </a:lnTo>
                  <a:lnTo>
                    <a:pt x="26136" y="31445"/>
                  </a:lnTo>
                  <a:lnTo>
                    <a:pt x="167093" y="50126"/>
                  </a:lnTo>
                  <a:lnTo>
                    <a:pt x="167436" y="47713"/>
                  </a:lnTo>
                  <a:close/>
                </a:path>
                <a:path w="179069" h="90804">
                  <a:moveTo>
                    <a:pt x="169138" y="44348"/>
                  </a:moveTo>
                  <a:lnTo>
                    <a:pt x="28575" y="25679"/>
                  </a:lnTo>
                  <a:lnTo>
                    <a:pt x="28359" y="28206"/>
                  </a:lnTo>
                  <a:lnTo>
                    <a:pt x="168795" y="46761"/>
                  </a:lnTo>
                  <a:lnTo>
                    <a:pt x="169138" y="44348"/>
                  </a:lnTo>
                  <a:close/>
                </a:path>
                <a:path w="179069" h="90804">
                  <a:moveTo>
                    <a:pt x="170840" y="40995"/>
                  </a:moveTo>
                  <a:lnTo>
                    <a:pt x="30784" y="22453"/>
                  </a:lnTo>
                  <a:lnTo>
                    <a:pt x="30581" y="24980"/>
                  </a:lnTo>
                  <a:lnTo>
                    <a:pt x="170497" y="43408"/>
                  </a:lnTo>
                  <a:lnTo>
                    <a:pt x="170840" y="40995"/>
                  </a:lnTo>
                  <a:close/>
                </a:path>
                <a:path w="179069" h="90804">
                  <a:moveTo>
                    <a:pt x="172554" y="37655"/>
                  </a:moveTo>
                  <a:lnTo>
                    <a:pt x="33020" y="19227"/>
                  </a:lnTo>
                  <a:lnTo>
                    <a:pt x="32816" y="21755"/>
                  </a:lnTo>
                  <a:lnTo>
                    <a:pt x="172212" y="40068"/>
                  </a:lnTo>
                  <a:lnTo>
                    <a:pt x="172554" y="37655"/>
                  </a:lnTo>
                  <a:close/>
                </a:path>
                <a:path w="179069" h="90804">
                  <a:moveTo>
                    <a:pt x="174269" y="34315"/>
                  </a:moveTo>
                  <a:lnTo>
                    <a:pt x="35255" y="16014"/>
                  </a:lnTo>
                  <a:lnTo>
                    <a:pt x="35052" y="18542"/>
                  </a:lnTo>
                  <a:lnTo>
                    <a:pt x="173926" y="36715"/>
                  </a:lnTo>
                  <a:lnTo>
                    <a:pt x="174269" y="34315"/>
                  </a:lnTo>
                  <a:close/>
                </a:path>
                <a:path w="179069" h="90804">
                  <a:moveTo>
                    <a:pt x="174726" y="30810"/>
                  </a:moveTo>
                  <a:lnTo>
                    <a:pt x="37503" y="12801"/>
                  </a:lnTo>
                  <a:lnTo>
                    <a:pt x="37299" y="15316"/>
                  </a:lnTo>
                  <a:lnTo>
                    <a:pt x="174332" y="33210"/>
                  </a:lnTo>
                  <a:lnTo>
                    <a:pt x="174421" y="32359"/>
                  </a:lnTo>
                  <a:lnTo>
                    <a:pt x="174726" y="30810"/>
                  </a:lnTo>
                  <a:close/>
                </a:path>
                <a:path w="179069" h="90804">
                  <a:moveTo>
                    <a:pt x="175450" y="27343"/>
                  </a:moveTo>
                  <a:lnTo>
                    <a:pt x="39751" y="9588"/>
                  </a:lnTo>
                  <a:lnTo>
                    <a:pt x="39547" y="12115"/>
                  </a:lnTo>
                  <a:lnTo>
                    <a:pt x="174955" y="29730"/>
                  </a:lnTo>
                  <a:lnTo>
                    <a:pt x="175450" y="27343"/>
                  </a:lnTo>
                  <a:close/>
                </a:path>
                <a:path w="179069" h="90804">
                  <a:moveTo>
                    <a:pt x="176047" y="23876"/>
                  </a:moveTo>
                  <a:lnTo>
                    <a:pt x="41998" y="6400"/>
                  </a:lnTo>
                  <a:lnTo>
                    <a:pt x="41795" y="8915"/>
                  </a:lnTo>
                  <a:lnTo>
                    <a:pt x="175653" y="26289"/>
                  </a:lnTo>
                  <a:lnTo>
                    <a:pt x="175933" y="24688"/>
                  </a:lnTo>
                  <a:lnTo>
                    <a:pt x="176047" y="23876"/>
                  </a:lnTo>
                  <a:close/>
                </a:path>
                <a:path w="179069" h="90804">
                  <a:moveTo>
                    <a:pt x="177139" y="20472"/>
                  </a:moveTo>
                  <a:lnTo>
                    <a:pt x="44272" y="3200"/>
                  </a:lnTo>
                  <a:lnTo>
                    <a:pt x="44069" y="5715"/>
                  </a:lnTo>
                  <a:lnTo>
                    <a:pt x="176276" y="22809"/>
                  </a:lnTo>
                  <a:lnTo>
                    <a:pt x="176377" y="22428"/>
                  </a:lnTo>
                  <a:lnTo>
                    <a:pt x="177139" y="20472"/>
                  </a:lnTo>
                  <a:close/>
                </a:path>
                <a:path w="179069" h="90804">
                  <a:moveTo>
                    <a:pt x="178866" y="17145"/>
                  </a:moveTo>
                  <a:lnTo>
                    <a:pt x="46532" y="0"/>
                  </a:lnTo>
                  <a:lnTo>
                    <a:pt x="46329" y="2514"/>
                  </a:lnTo>
                  <a:lnTo>
                    <a:pt x="177622" y="19431"/>
                  </a:lnTo>
                  <a:lnTo>
                    <a:pt x="178866" y="17145"/>
                  </a:lnTo>
                  <a:close/>
                </a:path>
              </a:pathLst>
            </a:custGeom>
            <a:solidFill>
              <a:srgbClr val="C097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3" name="object 2893" descr=""/>
            <p:cNvSpPr/>
            <p:nvPr/>
          </p:nvSpPr>
          <p:spPr>
            <a:xfrm>
              <a:off x="2234431" y="5285143"/>
              <a:ext cx="48260" cy="69850"/>
            </a:xfrm>
            <a:custGeom>
              <a:avLst/>
              <a:gdLst/>
              <a:ahLst/>
              <a:cxnLst/>
              <a:rect l="l" t="t" r="r" b="b"/>
              <a:pathLst>
                <a:path w="48260" h="69850">
                  <a:moveTo>
                    <a:pt x="47777" y="0"/>
                  </a:moveTo>
                  <a:lnTo>
                    <a:pt x="47294" y="673"/>
                  </a:lnTo>
                  <a:lnTo>
                    <a:pt x="46812" y="330"/>
                  </a:lnTo>
                  <a:lnTo>
                    <a:pt x="46342" y="1003"/>
                  </a:lnTo>
                  <a:lnTo>
                    <a:pt x="45859" y="1689"/>
                  </a:lnTo>
                  <a:lnTo>
                    <a:pt x="46342" y="2032"/>
                  </a:lnTo>
                  <a:lnTo>
                    <a:pt x="45872" y="2705"/>
                  </a:lnTo>
                  <a:lnTo>
                    <a:pt x="45389" y="3378"/>
                  </a:lnTo>
                  <a:lnTo>
                    <a:pt x="44907" y="3035"/>
                  </a:lnTo>
                  <a:lnTo>
                    <a:pt x="44437" y="3708"/>
                  </a:lnTo>
                  <a:lnTo>
                    <a:pt x="43954" y="4394"/>
                  </a:lnTo>
                  <a:lnTo>
                    <a:pt x="44437" y="4737"/>
                  </a:lnTo>
                  <a:lnTo>
                    <a:pt x="43967" y="5410"/>
                  </a:lnTo>
                  <a:lnTo>
                    <a:pt x="43484" y="6096"/>
                  </a:lnTo>
                  <a:lnTo>
                    <a:pt x="43002" y="5753"/>
                  </a:lnTo>
                  <a:lnTo>
                    <a:pt x="42532" y="6426"/>
                  </a:lnTo>
                  <a:lnTo>
                    <a:pt x="42049" y="7099"/>
                  </a:lnTo>
                  <a:lnTo>
                    <a:pt x="42545" y="7454"/>
                  </a:lnTo>
                  <a:lnTo>
                    <a:pt x="42062" y="8128"/>
                  </a:lnTo>
                  <a:lnTo>
                    <a:pt x="41592" y="8801"/>
                  </a:lnTo>
                  <a:lnTo>
                    <a:pt x="41109" y="8458"/>
                  </a:lnTo>
                  <a:lnTo>
                    <a:pt x="40627" y="9144"/>
                  </a:lnTo>
                  <a:lnTo>
                    <a:pt x="40157" y="9817"/>
                  </a:lnTo>
                  <a:lnTo>
                    <a:pt x="40640" y="10160"/>
                  </a:lnTo>
                  <a:lnTo>
                    <a:pt x="40170" y="10845"/>
                  </a:lnTo>
                  <a:lnTo>
                    <a:pt x="39700" y="11518"/>
                  </a:lnTo>
                  <a:lnTo>
                    <a:pt x="39204" y="11176"/>
                  </a:lnTo>
                  <a:lnTo>
                    <a:pt x="38735" y="11861"/>
                  </a:lnTo>
                  <a:lnTo>
                    <a:pt x="38265" y="12534"/>
                  </a:lnTo>
                  <a:lnTo>
                    <a:pt x="38747" y="12877"/>
                  </a:lnTo>
                  <a:lnTo>
                    <a:pt x="38277" y="13563"/>
                  </a:lnTo>
                  <a:lnTo>
                    <a:pt x="37807" y="14249"/>
                  </a:lnTo>
                  <a:lnTo>
                    <a:pt x="37325" y="13893"/>
                  </a:lnTo>
                  <a:lnTo>
                    <a:pt x="36855" y="14579"/>
                  </a:lnTo>
                  <a:lnTo>
                    <a:pt x="36372" y="15265"/>
                  </a:lnTo>
                  <a:lnTo>
                    <a:pt x="36868" y="15608"/>
                  </a:lnTo>
                  <a:lnTo>
                    <a:pt x="36385" y="16281"/>
                  </a:lnTo>
                  <a:lnTo>
                    <a:pt x="35915" y="16967"/>
                  </a:lnTo>
                  <a:lnTo>
                    <a:pt x="35433" y="16624"/>
                  </a:lnTo>
                  <a:lnTo>
                    <a:pt x="34963" y="17310"/>
                  </a:lnTo>
                  <a:lnTo>
                    <a:pt x="34493" y="17983"/>
                  </a:lnTo>
                  <a:lnTo>
                    <a:pt x="34975" y="18326"/>
                  </a:lnTo>
                  <a:lnTo>
                    <a:pt x="34505" y="19011"/>
                  </a:lnTo>
                  <a:lnTo>
                    <a:pt x="34036" y="19697"/>
                  </a:lnTo>
                  <a:lnTo>
                    <a:pt x="33553" y="19354"/>
                  </a:lnTo>
                  <a:lnTo>
                    <a:pt x="33083" y="20040"/>
                  </a:lnTo>
                  <a:lnTo>
                    <a:pt x="32613" y="20713"/>
                  </a:lnTo>
                  <a:lnTo>
                    <a:pt x="33096" y="21056"/>
                  </a:lnTo>
                  <a:lnTo>
                    <a:pt x="32626" y="21742"/>
                  </a:lnTo>
                  <a:lnTo>
                    <a:pt x="32156" y="22428"/>
                  </a:lnTo>
                  <a:lnTo>
                    <a:pt x="31673" y="22085"/>
                  </a:lnTo>
                  <a:lnTo>
                    <a:pt x="31203" y="22771"/>
                  </a:lnTo>
                  <a:lnTo>
                    <a:pt x="30746" y="23444"/>
                  </a:lnTo>
                  <a:lnTo>
                    <a:pt x="31229" y="23787"/>
                  </a:lnTo>
                  <a:lnTo>
                    <a:pt x="30759" y="24472"/>
                  </a:lnTo>
                  <a:lnTo>
                    <a:pt x="30289" y="25158"/>
                  </a:lnTo>
                  <a:lnTo>
                    <a:pt x="29806" y="24815"/>
                  </a:lnTo>
                  <a:lnTo>
                    <a:pt x="29337" y="25501"/>
                  </a:lnTo>
                  <a:lnTo>
                    <a:pt x="28867" y="26187"/>
                  </a:lnTo>
                  <a:lnTo>
                    <a:pt x="29349" y="26530"/>
                  </a:lnTo>
                  <a:lnTo>
                    <a:pt x="28892" y="27216"/>
                  </a:lnTo>
                  <a:lnTo>
                    <a:pt x="28422" y="27901"/>
                  </a:lnTo>
                  <a:lnTo>
                    <a:pt x="27940" y="27559"/>
                  </a:lnTo>
                  <a:lnTo>
                    <a:pt x="27470" y="28244"/>
                  </a:lnTo>
                  <a:lnTo>
                    <a:pt x="27000" y="28930"/>
                  </a:lnTo>
                  <a:lnTo>
                    <a:pt x="27482" y="29273"/>
                  </a:lnTo>
                  <a:lnTo>
                    <a:pt x="27025" y="29959"/>
                  </a:lnTo>
                  <a:lnTo>
                    <a:pt x="26555" y="30645"/>
                  </a:lnTo>
                  <a:lnTo>
                    <a:pt x="26073" y="30302"/>
                  </a:lnTo>
                  <a:lnTo>
                    <a:pt x="25615" y="30988"/>
                  </a:lnTo>
                  <a:lnTo>
                    <a:pt x="25146" y="31661"/>
                  </a:lnTo>
                  <a:lnTo>
                    <a:pt x="25628" y="32016"/>
                  </a:lnTo>
                  <a:lnTo>
                    <a:pt x="25158" y="32702"/>
                  </a:lnTo>
                  <a:lnTo>
                    <a:pt x="24701" y="33388"/>
                  </a:lnTo>
                  <a:lnTo>
                    <a:pt x="24218" y="33045"/>
                  </a:lnTo>
                  <a:lnTo>
                    <a:pt x="23749" y="33731"/>
                  </a:lnTo>
                  <a:lnTo>
                    <a:pt x="23291" y="34417"/>
                  </a:lnTo>
                  <a:lnTo>
                    <a:pt x="23774" y="34759"/>
                  </a:lnTo>
                  <a:lnTo>
                    <a:pt x="23304" y="35445"/>
                  </a:lnTo>
                  <a:lnTo>
                    <a:pt x="22847" y="36131"/>
                  </a:lnTo>
                  <a:lnTo>
                    <a:pt x="22364" y="35788"/>
                  </a:lnTo>
                  <a:lnTo>
                    <a:pt x="21894" y="36474"/>
                  </a:lnTo>
                  <a:lnTo>
                    <a:pt x="21437" y="37160"/>
                  </a:lnTo>
                  <a:lnTo>
                    <a:pt x="21920" y="37503"/>
                  </a:lnTo>
                  <a:lnTo>
                    <a:pt x="21463" y="38188"/>
                  </a:lnTo>
                  <a:lnTo>
                    <a:pt x="20993" y="38874"/>
                  </a:lnTo>
                  <a:lnTo>
                    <a:pt x="20510" y="38531"/>
                  </a:lnTo>
                  <a:lnTo>
                    <a:pt x="20053" y="39230"/>
                  </a:lnTo>
                  <a:lnTo>
                    <a:pt x="19596" y="39916"/>
                  </a:lnTo>
                  <a:lnTo>
                    <a:pt x="20066" y="40259"/>
                  </a:lnTo>
                  <a:lnTo>
                    <a:pt x="19608" y="40944"/>
                  </a:lnTo>
                  <a:lnTo>
                    <a:pt x="19151" y="41630"/>
                  </a:lnTo>
                  <a:lnTo>
                    <a:pt x="18669" y="41287"/>
                  </a:lnTo>
                  <a:lnTo>
                    <a:pt x="18211" y="41986"/>
                  </a:lnTo>
                  <a:lnTo>
                    <a:pt x="17741" y="42672"/>
                  </a:lnTo>
                  <a:lnTo>
                    <a:pt x="18224" y="43014"/>
                  </a:lnTo>
                  <a:lnTo>
                    <a:pt x="17767" y="43700"/>
                  </a:lnTo>
                  <a:lnTo>
                    <a:pt x="17310" y="44386"/>
                  </a:lnTo>
                  <a:lnTo>
                    <a:pt x="16827" y="44056"/>
                  </a:lnTo>
                  <a:lnTo>
                    <a:pt x="16370" y="44742"/>
                  </a:lnTo>
                  <a:lnTo>
                    <a:pt x="15913" y="45427"/>
                  </a:lnTo>
                  <a:lnTo>
                    <a:pt x="16383" y="45770"/>
                  </a:lnTo>
                  <a:lnTo>
                    <a:pt x="15925" y="46469"/>
                  </a:lnTo>
                  <a:lnTo>
                    <a:pt x="15468" y="47155"/>
                  </a:lnTo>
                  <a:lnTo>
                    <a:pt x="14986" y="46812"/>
                  </a:lnTo>
                  <a:lnTo>
                    <a:pt x="14528" y="47498"/>
                  </a:lnTo>
                  <a:lnTo>
                    <a:pt x="14071" y="48196"/>
                  </a:lnTo>
                  <a:lnTo>
                    <a:pt x="14554" y="48539"/>
                  </a:lnTo>
                  <a:lnTo>
                    <a:pt x="14097" y="49225"/>
                  </a:lnTo>
                  <a:lnTo>
                    <a:pt x="13639" y="49923"/>
                  </a:lnTo>
                  <a:lnTo>
                    <a:pt x="13157" y="49580"/>
                  </a:lnTo>
                  <a:lnTo>
                    <a:pt x="12700" y="50266"/>
                  </a:lnTo>
                  <a:lnTo>
                    <a:pt x="12242" y="50965"/>
                  </a:lnTo>
                  <a:lnTo>
                    <a:pt x="12725" y="51308"/>
                  </a:lnTo>
                  <a:lnTo>
                    <a:pt x="12268" y="51993"/>
                  </a:lnTo>
                  <a:lnTo>
                    <a:pt x="11811" y="52692"/>
                  </a:lnTo>
                  <a:lnTo>
                    <a:pt x="11328" y="52349"/>
                  </a:lnTo>
                  <a:lnTo>
                    <a:pt x="10871" y="53035"/>
                  </a:lnTo>
                  <a:lnTo>
                    <a:pt x="10414" y="53733"/>
                  </a:lnTo>
                  <a:lnTo>
                    <a:pt x="10896" y="54076"/>
                  </a:lnTo>
                  <a:lnTo>
                    <a:pt x="10439" y="54762"/>
                  </a:lnTo>
                  <a:lnTo>
                    <a:pt x="9982" y="55460"/>
                  </a:lnTo>
                  <a:lnTo>
                    <a:pt x="9499" y="55118"/>
                  </a:lnTo>
                  <a:lnTo>
                    <a:pt x="9042" y="55816"/>
                  </a:lnTo>
                  <a:lnTo>
                    <a:pt x="8597" y="56502"/>
                  </a:lnTo>
                  <a:lnTo>
                    <a:pt x="9067" y="56845"/>
                  </a:lnTo>
                  <a:lnTo>
                    <a:pt x="8623" y="57543"/>
                  </a:lnTo>
                  <a:lnTo>
                    <a:pt x="8166" y="58229"/>
                  </a:lnTo>
                  <a:lnTo>
                    <a:pt x="7683" y="57899"/>
                  </a:lnTo>
                  <a:lnTo>
                    <a:pt x="7226" y="58585"/>
                  </a:lnTo>
                  <a:lnTo>
                    <a:pt x="6781" y="59283"/>
                  </a:lnTo>
                  <a:lnTo>
                    <a:pt x="7251" y="59626"/>
                  </a:lnTo>
                  <a:lnTo>
                    <a:pt x="6807" y="60312"/>
                  </a:lnTo>
                  <a:lnTo>
                    <a:pt x="6350" y="61010"/>
                  </a:lnTo>
                  <a:lnTo>
                    <a:pt x="5867" y="60667"/>
                  </a:lnTo>
                  <a:lnTo>
                    <a:pt x="5410" y="61366"/>
                  </a:lnTo>
                  <a:lnTo>
                    <a:pt x="4965" y="62064"/>
                  </a:lnTo>
                  <a:lnTo>
                    <a:pt x="5448" y="62407"/>
                  </a:lnTo>
                  <a:lnTo>
                    <a:pt x="4991" y="63093"/>
                  </a:lnTo>
                  <a:lnTo>
                    <a:pt x="4533" y="63792"/>
                  </a:lnTo>
                  <a:lnTo>
                    <a:pt x="4064" y="63449"/>
                  </a:lnTo>
                  <a:lnTo>
                    <a:pt x="3606" y="64147"/>
                  </a:lnTo>
                  <a:lnTo>
                    <a:pt x="3149" y="64846"/>
                  </a:lnTo>
                  <a:lnTo>
                    <a:pt x="3632" y="65189"/>
                  </a:lnTo>
                  <a:lnTo>
                    <a:pt x="3187" y="65887"/>
                  </a:lnTo>
                  <a:lnTo>
                    <a:pt x="2730" y="66573"/>
                  </a:lnTo>
                  <a:lnTo>
                    <a:pt x="2247" y="66243"/>
                  </a:lnTo>
                  <a:lnTo>
                    <a:pt x="1803" y="66941"/>
                  </a:lnTo>
                  <a:lnTo>
                    <a:pt x="1346" y="67640"/>
                  </a:lnTo>
                  <a:lnTo>
                    <a:pt x="1828" y="67970"/>
                  </a:lnTo>
                  <a:lnTo>
                    <a:pt x="1371" y="68668"/>
                  </a:lnTo>
                  <a:lnTo>
                    <a:pt x="927" y="69367"/>
                  </a:lnTo>
                  <a:lnTo>
                    <a:pt x="444" y="69024"/>
                  </a:lnTo>
                  <a:lnTo>
                    <a:pt x="0" y="69735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4" name="object 2894" descr=""/>
            <p:cNvSpPr/>
            <p:nvPr/>
          </p:nvSpPr>
          <p:spPr>
            <a:xfrm>
              <a:off x="2325618" y="5295731"/>
              <a:ext cx="39370" cy="72390"/>
            </a:xfrm>
            <a:custGeom>
              <a:avLst/>
              <a:gdLst/>
              <a:ahLst/>
              <a:cxnLst/>
              <a:rect l="l" t="t" r="r" b="b"/>
              <a:pathLst>
                <a:path w="39369" h="72389">
                  <a:moveTo>
                    <a:pt x="39065" y="0"/>
                  </a:moveTo>
                  <a:lnTo>
                    <a:pt x="38671" y="698"/>
                  </a:lnTo>
                  <a:lnTo>
                    <a:pt x="38226" y="393"/>
                  </a:lnTo>
                  <a:lnTo>
                    <a:pt x="37833" y="1092"/>
                  </a:lnTo>
                  <a:lnTo>
                    <a:pt x="37452" y="1803"/>
                  </a:lnTo>
                  <a:lnTo>
                    <a:pt x="37896" y="2108"/>
                  </a:lnTo>
                  <a:lnTo>
                    <a:pt x="37503" y="2806"/>
                  </a:lnTo>
                  <a:lnTo>
                    <a:pt x="37122" y="3517"/>
                  </a:lnTo>
                  <a:lnTo>
                    <a:pt x="36664" y="3213"/>
                  </a:lnTo>
                  <a:lnTo>
                    <a:pt x="36283" y="3911"/>
                  </a:lnTo>
                  <a:lnTo>
                    <a:pt x="35890" y="4622"/>
                  </a:lnTo>
                  <a:lnTo>
                    <a:pt x="36334" y="4927"/>
                  </a:lnTo>
                  <a:lnTo>
                    <a:pt x="35953" y="5626"/>
                  </a:lnTo>
                  <a:lnTo>
                    <a:pt x="35559" y="6337"/>
                  </a:lnTo>
                  <a:lnTo>
                    <a:pt x="35115" y="6019"/>
                  </a:lnTo>
                  <a:lnTo>
                    <a:pt x="34721" y="6731"/>
                  </a:lnTo>
                  <a:lnTo>
                    <a:pt x="34340" y="7429"/>
                  </a:lnTo>
                  <a:lnTo>
                    <a:pt x="34785" y="7747"/>
                  </a:lnTo>
                  <a:lnTo>
                    <a:pt x="34404" y="8445"/>
                  </a:lnTo>
                  <a:lnTo>
                    <a:pt x="34010" y="9156"/>
                  </a:lnTo>
                  <a:lnTo>
                    <a:pt x="33566" y="8839"/>
                  </a:lnTo>
                  <a:lnTo>
                    <a:pt x="33172" y="9550"/>
                  </a:lnTo>
                  <a:lnTo>
                    <a:pt x="32791" y="10261"/>
                  </a:lnTo>
                  <a:lnTo>
                    <a:pt x="33235" y="10566"/>
                  </a:lnTo>
                  <a:lnTo>
                    <a:pt x="32854" y="11264"/>
                  </a:lnTo>
                  <a:lnTo>
                    <a:pt x="32461" y="11976"/>
                  </a:lnTo>
                  <a:lnTo>
                    <a:pt x="32016" y="11671"/>
                  </a:lnTo>
                  <a:lnTo>
                    <a:pt x="31635" y="12369"/>
                  </a:lnTo>
                  <a:lnTo>
                    <a:pt x="31241" y="13081"/>
                  </a:lnTo>
                  <a:lnTo>
                    <a:pt x="31686" y="13385"/>
                  </a:lnTo>
                  <a:lnTo>
                    <a:pt x="31305" y="14097"/>
                  </a:lnTo>
                  <a:lnTo>
                    <a:pt x="30924" y="14795"/>
                  </a:lnTo>
                  <a:lnTo>
                    <a:pt x="30467" y="14490"/>
                  </a:lnTo>
                  <a:lnTo>
                    <a:pt x="30086" y="15201"/>
                  </a:lnTo>
                  <a:lnTo>
                    <a:pt x="29705" y="15913"/>
                  </a:lnTo>
                  <a:lnTo>
                    <a:pt x="30149" y="16217"/>
                  </a:lnTo>
                  <a:lnTo>
                    <a:pt x="29768" y="16916"/>
                  </a:lnTo>
                  <a:lnTo>
                    <a:pt x="29375" y="17627"/>
                  </a:lnTo>
                  <a:lnTo>
                    <a:pt x="28930" y="17322"/>
                  </a:lnTo>
                  <a:lnTo>
                    <a:pt x="28549" y="18034"/>
                  </a:lnTo>
                  <a:lnTo>
                    <a:pt x="28168" y="18732"/>
                  </a:lnTo>
                  <a:lnTo>
                    <a:pt x="28613" y="19050"/>
                  </a:lnTo>
                  <a:lnTo>
                    <a:pt x="28219" y="19748"/>
                  </a:lnTo>
                  <a:lnTo>
                    <a:pt x="27838" y="20459"/>
                  </a:lnTo>
                  <a:lnTo>
                    <a:pt x="27393" y="20154"/>
                  </a:lnTo>
                  <a:lnTo>
                    <a:pt x="27012" y="20866"/>
                  </a:lnTo>
                  <a:lnTo>
                    <a:pt x="26631" y="21564"/>
                  </a:lnTo>
                  <a:lnTo>
                    <a:pt x="27076" y="21882"/>
                  </a:lnTo>
                  <a:lnTo>
                    <a:pt x="26695" y="22580"/>
                  </a:lnTo>
                  <a:lnTo>
                    <a:pt x="26314" y="23291"/>
                  </a:lnTo>
                  <a:lnTo>
                    <a:pt x="25869" y="22987"/>
                  </a:lnTo>
                  <a:lnTo>
                    <a:pt x="25476" y="23698"/>
                  </a:lnTo>
                  <a:lnTo>
                    <a:pt x="25095" y="24409"/>
                  </a:lnTo>
                  <a:lnTo>
                    <a:pt x="25539" y="24714"/>
                  </a:lnTo>
                  <a:lnTo>
                    <a:pt x="25158" y="25425"/>
                  </a:lnTo>
                  <a:lnTo>
                    <a:pt x="24777" y="26136"/>
                  </a:lnTo>
                  <a:lnTo>
                    <a:pt x="24333" y="25831"/>
                  </a:lnTo>
                  <a:lnTo>
                    <a:pt x="23952" y="26530"/>
                  </a:lnTo>
                  <a:lnTo>
                    <a:pt x="23571" y="27241"/>
                  </a:lnTo>
                  <a:lnTo>
                    <a:pt x="24015" y="27546"/>
                  </a:lnTo>
                  <a:lnTo>
                    <a:pt x="23634" y="28257"/>
                  </a:lnTo>
                  <a:lnTo>
                    <a:pt x="23253" y="28968"/>
                  </a:lnTo>
                  <a:lnTo>
                    <a:pt x="22809" y="28663"/>
                  </a:lnTo>
                  <a:lnTo>
                    <a:pt x="22428" y="29375"/>
                  </a:lnTo>
                  <a:lnTo>
                    <a:pt x="22047" y="30086"/>
                  </a:lnTo>
                  <a:lnTo>
                    <a:pt x="22491" y="30391"/>
                  </a:lnTo>
                  <a:lnTo>
                    <a:pt x="22110" y="31102"/>
                  </a:lnTo>
                  <a:lnTo>
                    <a:pt x="21729" y="31813"/>
                  </a:lnTo>
                  <a:lnTo>
                    <a:pt x="21285" y="31508"/>
                  </a:lnTo>
                  <a:lnTo>
                    <a:pt x="20904" y="32219"/>
                  </a:lnTo>
                  <a:lnTo>
                    <a:pt x="20523" y="32931"/>
                  </a:lnTo>
                  <a:lnTo>
                    <a:pt x="20967" y="33235"/>
                  </a:lnTo>
                  <a:lnTo>
                    <a:pt x="20586" y="33947"/>
                  </a:lnTo>
                  <a:lnTo>
                    <a:pt x="20218" y="34658"/>
                  </a:lnTo>
                  <a:lnTo>
                    <a:pt x="19773" y="34353"/>
                  </a:lnTo>
                  <a:lnTo>
                    <a:pt x="19392" y="35064"/>
                  </a:lnTo>
                  <a:lnTo>
                    <a:pt x="19011" y="35775"/>
                  </a:lnTo>
                  <a:lnTo>
                    <a:pt x="19456" y="36080"/>
                  </a:lnTo>
                  <a:lnTo>
                    <a:pt x="19075" y="36791"/>
                  </a:lnTo>
                  <a:lnTo>
                    <a:pt x="18694" y="37503"/>
                  </a:lnTo>
                  <a:lnTo>
                    <a:pt x="18249" y="37198"/>
                  </a:lnTo>
                  <a:lnTo>
                    <a:pt x="17881" y="37922"/>
                  </a:lnTo>
                  <a:lnTo>
                    <a:pt x="17500" y="38633"/>
                  </a:lnTo>
                  <a:lnTo>
                    <a:pt x="17945" y="38938"/>
                  </a:lnTo>
                  <a:lnTo>
                    <a:pt x="17564" y="39649"/>
                  </a:lnTo>
                  <a:lnTo>
                    <a:pt x="17183" y="40360"/>
                  </a:lnTo>
                  <a:lnTo>
                    <a:pt x="16738" y="40055"/>
                  </a:lnTo>
                  <a:lnTo>
                    <a:pt x="16370" y="40767"/>
                  </a:lnTo>
                  <a:lnTo>
                    <a:pt x="15989" y="41478"/>
                  </a:lnTo>
                  <a:lnTo>
                    <a:pt x="16433" y="41783"/>
                  </a:lnTo>
                  <a:lnTo>
                    <a:pt x="16052" y="42494"/>
                  </a:lnTo>
                  <a:lnTo>
                    <a:pt x="15684" y="43218"/>
                  </a:lnTo>
                  <a:lnTo>
                    <a:pt x="15239" y="42913"/>
                  </a:lnTo>
                  <a:lnTo>
                    <a:pt x="14858" y="43624"/>
                  </a:lnTo>
                  <a:lnTo>
                    <a:pt x="14490" y="44335"/>
                  </a:lnTo>
                  <a:lnTo>
                    <a:pt x="14922" y="44640"/>
                  </a:lnTo>
                  <a:lnTo>
                    <a:pt x="14554" y="45351"/>
                  </a:lnTo>
                  <a:lnTo>
                    <a:pt x="14173" y="46075"/>
                  </a:lnTo>
                  <a:lnTo>
                    <a:pt x="13728" y="45770"/>
                  </a:lnTo>
                  <a:lnTo>
                    <a:pt x="13360" y="46482"/>
                  </a:lnTo>
                  <a:lnTo>
                    <a:pt x="12979" y="47193"/>
                  </a:lnTo>
                  <a:lnTo>
                    <a:pt x="13423" y="47498"/>
                  </a:lnTo>
                  <a:lnTo>
                    <a:pt x="13055" y="48221"/>
                  </a:lnTo>
                  <a:lnTo>
                    <a:pt x="12674" y="48933"/>
                  </a:lnTo>
                  <a:lnTo>
                    <a:pt x="12230" y="48628"/>
                  </a:lnTo>
                  <a:lnTo>
                    <a:pt x="11861" y="49339"/>
                  </a:lnTo>
                  <a:lnTo>
                    <a:pt x="11480" y="50063"/>
                  </a:lnTo>
                  <a:lnTo>
                    <a:pt x="11925" y="50368"/>
                  </a:lnTo>
                  <a:lnTo>
                    <a:pt x="11556" y="51079"/>
                  </a:lnTo>
                  <a:lnTo>
                    <a:pt x="11175" y="51790"/>
                  </a:lnTo>
                  <a:lnTo>
                    <a:pt x="10744" y="51498"/>
                  </a:lnTo>
                  <a:lnTo>
                    <a:pt x="10363" y="52209"/>
                  </a:lnTo>
                  <a:lnTo>
                    <a:pt x="9994" y="52920"/>
                  </a:lnTo>
                  <a:lnTo>
                    <a:pt x="10426" y="53225"/>
                  </a:lnTo>
                  <a:lnTo>
                    <a:pt x="10058" y="53949"/>
                  </a:lnTo>
                  <a:lnTo>
                    <a:pt x="9690" y="54660"/>
                  </a:lnTo>
                  <a:lnTo>
                    <a:pt x="9245" y="54356"/>
                  </a:lnTo>
                  <a:lnTo>
                    <a:pt x="8877" y="55079"/>
                  </a:lnTo>
                  <a:lnTo>
                    <a:pt x="8496" y="55791"/>
                  </a:lnTo>
                  <a:lnTo>
                    <a:pt x="8940" y="56095"/>
                  </a:lnTo>
                  <a:lnTo>
                    <a:pt x="8572" y="56819"/>
                  </a:lnTo>
                  <a:lnTo>
                    <a:pt x="8191" y="57531"/>
                  </a:lnTo>
                  <a:lnTo>
                    <a:pt x="7759" y="57226"/>
                  </a:lnTo>
                  <a:lnTo>
                    <a:pt x="7378" y="57950"/>
                  </a:lnTo>
                  <a:lnTo>
                    <a:pt x="7010" y="58674"/>
                  </a:lnTo>
                  <a:lnTo>
                    <a:pt x="7454" y="58966"/>
                  </a:lnTo>
                  <a:lnTo>
                    <a:pt x="7086" y="59690"/>
                  </a:lnTo>
                  <a:lnTo>
                    <a:pt x="6705" y="60401"/>
                  </a:lnTo>
                  <a:lnTo>
                    <a:pt x="6273" y="60109"/>
                  </a:lnTo>
                  <a:lnTo>
                    <a:pt x="5905" y="60820"/>
                  </a:lnTo>
                  <a:lnTo>
                    <a:pt x="5524" y="61544"/>
                  </a:lnTo>
                  <a:lnTo>
                    <a:pt x="5968" y="61849"/>
                  </a:lnTo>
                  <a:lnTo>
                    <a:pt x="5600" y="62560"/>
                  </a:lnTo>
                  <a:lnTo>
                    <a:pt x="5232" y="63284"/>
                  </a:lnTo>
                  <a:lnTo>
                    <a:pt x="4787" y="62979"/>
                  </a:lnTo>
                  <a:lnTo>
                    <a:pt x="4419" y="63703"/>
                  </a:lnTo>
                  <a:lnTo>
                    <a:pt x="4051" y="64414"/>
                  </a:lnTo>
                  <a:lnTo>
                    <a:pt x="4483" y="64719"/>
                  </a:lnTo>
                  <a:lnTo>
                    <a:pt x="4114" y="65443"/>
                  </a:lnTo>
                  <a:lnTo>
                    <a:pt x="3746" y="66154"/>
                  </a:lnTo>
                  <a:lnTo>
                    <a:pt x="3314" y="65862"/>
                  </a:lnTo>
                  <a:lnTo>
                    <a:pt x="2946" y="66573"/>
                  </a:lnTo>
                  <a:lnTo>
                    <a:pt x="2565" y="67297"/>
                  </a:lnTo>
                  <a:lnTo>
                    <a:pt x="3009" y="67602"/>
                  </a:lnTo>
                  <a:lnTo>
                    <a:pt x="2641" y="68326"/>
                  </a:lnTo>
                  <a:lnTo>
                    <a:pt x="2273" y="69037"/>
                  </a:lnTo>
                  <a:lnTo>
                    <a:pt x="1828" y="68745"/>
                  </a:lnTo>
                  <a:lnTo>
                    <a:pt x="1460" y="69456"/>
                  </a:lnTo>
                  <a:lnTo>
                    <a:pt x="1092" y="70180"/>
                  </a:lnTo>
                  <a:lnTo>
                    <a:pt x="1536" y="70485"/>
                  </a:lnTo>
                  <a:lnTo>
                    <a:pt x="1168" y="71208"/>
                  </a:lnTo>
                  <a:lnTo>
                    <a:pt x="800" y="71932"/>
                  </a:lnTo>
                  <a:lnTo>
                    <a:pt x="355" y="71628"/>
                  </a:lnTo>
                  <a:lnTo>
                    <a:pt x="0" y="72351"/>
                  </a:lnTo>
                </a:path>
              </a:pathLst>
            </a:custGeom>
            <a:ln w="3175">
              <a:solidFill>
                <a:srgbClr val="EEEBE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95" name="object 2895" descr=""/>
            <p:cNvSpPr/>
            <p:nvPr/>
          </p:nvSpPr>
          <p:spPr>
            <a:xfrm>
              <a:off x="2227465" y="5280062"/>
              <a:ext cx="147320" cy="80645"/>
            </a:xfrm>
            <a:custGeom>
              <a:avLst/>
              <a:gdLst/>
              <a:ahLst/>
              <a:cxnLst/>
              <a:rect l="l" t="t" r="r" b="b"/>
              <a:pathLst>
                <a:path w="147319" h="80645">
                  <a:moveTo>
                    <a:pt x="74079" y="77978"/>
                  </a:moveTo>
                  <a:lnTo>
                    <a:pt x="73964" y="77597"/>
                  </a:lnTo>
                  <a:lnTo>
                    <a:pt x="73342" y="76200"/>
                  </a:lnTo>
                  <a:lnTo>
                    <a:pt x="71615" y="76200"/>
                  </a:lnTo>
                  <a:lnTo>
                    <a:pt x="71640" y="77089"/>
                  </a:lnTo>
                  <a:lnTo>
                    <a:pt x="72009" y="77597"/>
                  </a:lnTo>
                  <a:lnTo>
                    <a:pt x="73317" y="77978"/>
                  </a:lnTo>
                  <a:lnTo>
                    <a:pt x="74079" y="77978"/>
                  </a:lnTo>
                  <a:close/>
                </a:path>
                <a:path w="147319" h="80645">
                  <a:moveTo>
                    <a:pt x="104813" y="7315"/>
                  </a:moveTo>
                  <a:lnTo>
                    <a:pt x="101307" y="3594"/>
                  </a:lnTo>
                  <a:lnTo>
                    <a:pt x="97523" y="1143"/>
                  </a:lnTo>
                  <a:lnTo>
                    <a:pt x="92951" y="3822"/>
                  </a:lnTo>
                  <a:lnTo>
                    <a:pt x="93052" y="4203"/>
                  </a:lnTo>
                  <a:lnTo>
                    <a:pt x="97142" y="4737"/>
                  </a:lnTo>
                  <a:lnTo>
                    <a:pt x="101117" y="5626"/>
                  </a:lnTo>
                  <a:lnTo>
                    <a:pt x="104813" y="7315"/>
                  </a:lnTo>
                  <a:close/>
                </a:path>
                <a:path w="147319" h="80645">
                  <a:moveTo>
                    <a:pt x="114427" y="11811"/>
                  </a:moveTo>
                  <a:lnTo>
                    <a:pt x="113779" y="11430"/>
                  </a:lnTo>
                  <a:lnTo>
                    <a:pt x="112801" y="11176"/>
                  </a:lnTo>
                  <a:lnTo>
                    <a:pt x="111861" y="11176"/>
                  </a:lnTo>
                  <a:lnTo>
                    <a:pt x="111315" y="11303"/>
                  </a:lnTo>
                  <a:lnTo>
                    <a:pt x="110502" y="11811"/>
                  </a:lnTo>
                  <a:lnTo>
                    <a:pt x="114427" y="11811"/>
                  </a:lnTo>
                  <a:close/>
                </a:path>
                <a:path w="147319" h="80645">
                  <a:moveTo>
                    <a:pt x="131978" y="40589"/>
                  </a:moveTo>
                  <a:lnTo>
                    <a:pt x="131762" y="40843"/>
                  </a:lnTo>
                  <a:lnTo>
                    <a:pt x="131978" y="40589"/>
                  </a:lnTo>
                  <a:close/>
                </a:path>
                <a:path w="147319" h="80645">
                  <a:moveTo>
                    <a:pt x="132270" y="40386"/>
                  </a:moveTo>
                  <a:lnTo>
                    <a:pt x="132130" y="40386"/>
                  </a:lnTo>
                  <a:lnTo>
                    <a:pt x="131978" y="40589"/>
                  </a:lnTo>
                  <a:lnTo>
                    <a:pt x="132270" y="40386"/>
                  </a:lnTo>
                  <a:close/>
                </a:path>
                <a:path w="147319" h="80645">
                  <a:moveTo>
                    <a:pt x="141084" y="28930"/>
                  </a:moveTo>
                  <a:close/>
                </a:path>
                <a:path w="147319" h="80645">
                  <a:moveTo>
                    <a:pt x="141300" y="28702"/>
                  </a:moveTo>
                  <a:lnTo>
                    <a:pt x="141071" y="28714"/>
                  </a:lnTo>
                  <a:lnTo>
                    <a:pt x="141084" y="28930"/>
                  </a:lnTo>
                  <a:lnTo>
                    <a:pt x="141300" y="28702"/>
                  </a:lnTo>
                  <a:close/>
                </a:path>
                <a:path w="147319" h="80645">
                  <a:moveTo>
                    <a:pt x="141719" y="35052"/>
                  </a:moveTo>
                  <a:lnTo>
                    <a:pt x="141300" y="34544"/>
                  </a:lnTo>
                  <a:lnTo>
                    <a:pt x="141071" y="35179"/>
                  </a:lnTo>
                  <a:lnTo>
                    <a:pt x="141325" y="35179"/>
                  </a:lnTo>
                  <a:lnTo>
                    <a:pt x="141719" y="35052"/>
                  </a:lnTo>
                  <a:close/>
                </a:path>
                <a:path w="147319" h="80645">
                  <a:moveTo>
                    <a:pt x="142862" y="44577"/>
                  </a:moveTo>
                  <a:lnTo>
                    <a:pt x="142798" y="44450"/>
                  </a:lnTo>
                  <a:lnTo>
                    <a:pt x="142671" y="44196"/>
                  </a:lnTo>
                  <a:lnTo>
                    <a:pt x="142595" y="43815"/>
                  </a:lnTo>
                  <a:lnTo>
                    <a:pt x="142773" y="43053"/>
                  </a:lnTo>
                  <a:lnTo>
                    <a:pt x="141986" y="43180"/>
                  </a:lnTo>
                  <a:lnTo>
                    <a:pt x="140055" y="43688"/>
                  </a:lnTo>
                  <a:lnTo>
                    <a:pt x="139877" y="43815"/>
                  </a:lnTo>
                  <a:lnTo>
                    <a:pt x="139319" y="43815"/>
                  </a:lnTo>
                  <a:lnTo>
                    <a:pt x="138950" y="43688"/>
                  </a:lnTo>
                  <a:lnTo>
                    <a:pt x="138252" y="42926"/>
                  </a:lnTo>
                  <a:lnTo>
                    <a:pt x="138201" y="42672"/>
                  </a:lnTo>
                  <a:lnTo>
                    <a:pt x="138290" y="41783"/>
                  </a:lnTo>
                  <a:lnTo>
                    <a:pt x="138341" y="41656"/>
                  </a:lnTo>
                  <a:lnTo>
                    <a:pt x="138137" y="41529"/>
                  </a:lnTo>
                  <a:lnTo>
                    <a:pt x="138023" y="42926"/>
                  </a:lnTo>
                  <a:lnTo>
                    <a:pt x="137896" y="43688"/>
                  </a:lnTo>
                  <a:lnTo>
                    <a:pt x="137629" y="44069"/>
                  </a:lnTo>
                  <a:lnTo>
                    <a:pt x="137020" y="44450"/>
                  </a:lnTo>
                  <a:lnTo>
                    <a:pt x="136169" y="44450"/>
                  </a:lnTo>
                  <a:lnTo>
                    <a:pt x="131635" y="42037"/>
                  </a:lnTo>
                  <a:lnTo>
                    <a:pt x="131648" y="41529"/>
                  </a:lnTo>
                  <a:lnTo>
                    <a:pt x="131762" y="40843"/>
                  </a:lnTo>
                  <a:lnTo>
                    <a:pt x="130937" y="41402"/>
                  </a:lnTo>
                  <a:lnTo>
                    <a:pt x="130632" y="41529"/>
                  </a:lnTo>
                  <a:lnTo>
                    <a:pt x="130073" y="41529"/>
                  </a:lnTo>
                  <a:lnTo>
                    <a:pt x="129806" y="41402"/>
                  </a:lnTo>
                  <a:lnTo>
                    <a:pt x="128333" y="40513"/>
                  </a:lnTo>
                  <a:lnTo>
                    <a:pt x="128193" y="40259"/>
                  </a:lnTo>
                  <a:lnTo>
                    <a:pt x="128308" y="38735"/>
                  </a:lnTo>
                  <a:lnTo>
                    <a:pt x="128612" y="38354"/>
                  </a:lnTo>
                  <a:lnTo>
                    <a:pt x="130111" y="37846"/>
                  </a:lnTo>
                  <a:lnTo>
                    <a:pt x="130365" y="37719"/>
                  </a:lnTo>
                  <a:lnTo>
                    <a:pt x="130683" y="37592"/>
                  </a:lnTo>
                  <a:lnTo>
                    <a:pt x="131140" y="37592"/>
                  </a:lnTo>
                  <a:lnTo>
                    <a:pt x="131584" y="37211"/>
                  </a:lnTo>
                  <a:lnTo>
                    <a:pt x="132638" y="37211"/>
                  </a:lnTo>
                  <a:lnTo>
                    <a:pt x="132829" y="37338"/>
                  </a:lnTo>
                  <a:lnTo>
                    <a:pt x="133578" y="37592"/>
                  </a:lnTo>
                  <a:lnTo>
                    <a:pt x="133794" y="37973"/>
                  </a:lnTo>
                  <a:lnTo>
                    <a:pt x="133883" y="38989"/>
                  </a:lnTo>
                  <a:lnTo>
                    <a:pt x="133756" y="39497"/>
                  </a:lnTo>
                  <a:lnTo>
                    <a:pt x="133565" y="39751"/>
                  </a:lnTo>
                  <a:lnTo>
                    <a:pt x="134747" y="38989"/>
                  </a:lnTo>
                  <a:lnTo>
                    <a:pt x="135242" y="38608"/>
                  </a:lnTo>
                  <a:lnTo>
                    <a:pt x="135064" y="38481"/>
                  </a:lnTo>
                  <a:lnTo>
                    <a:pt x="135001" y="38354"/>
                  </a:lnTo>
                  <a:lnTo>
                    <a:pt x="134886" y="37973"/>
                  </a:lnTo>
                  <a:lnTo>
                    <a:pt x="134747" y="37211"/>
                  </a:lnTo>
                  <a:lnTo>
                    <a:pt x="134658" y="36703"/>
                  </a:lnTo>
                  <a:lnTo>
                    <a:pt x="134391" y="35687"/>
                  </a:lnTo>
                  <a:lnTo>
                    <a:pt x="134480" y="35179"/>
                  </a:lnTo>
                  <a:lnTo>
                    <a:pt x="134556" y="34925"/>
                  </a:lnTo>
                  <a:lnTo>
                    <a:pt x="136283" y="33528"/>
                  </a:lnTo>
                  <a:lnTo>
                    <a:pt x="136906" y="33020"/>
                  </a:lnTo>
                  <a:lnTo>
                    <a:pt x="137236" y="32893"/>
                  </a:lnTo>
                  <a:lnTo>
                    <a:pt x="137579" y="32893"/>
                  </a:lnTo>
                  <a:lnTo>
                    <a:pt x="137693" y="32385"/>
                  </a:lnTo>
                  <a:lnTo>
                    <a:pt x="137782" y="32258"/>
                  </a:lnTo>
                  <a:lnTo>
                    <a:pt x="141046" y="28956"/>
                  </a:lnTo>
                  <a:lnTo>
                    <a:pt x="141071" y="28714"/>
                  </a:lnTo>
                  <a:lnTo>
                    <a:pt x="136537" y="28956"/>
                  </a:lnTo>
                  <a:lnTo>
                    <a:pt x="141071" y="28702"/>
                  </a:lnTo>
                  <a:lnTo>
                    <a:pt x="141058" y="28448"/>
                  </a:lnTo>
                  <a:lnTo>
                    <a:pt x="140881" y="25273"/>
                  </a:lnTo>
                  <a:lnTo>
                    <a:pt x="136842" y="24511"/>
                  </a:lnTo>
                  <a:lnTo>
                    <a:pt x="135699" y="24130"/>
                  </a:lnTo>
                  <a:lnTo>
                    <a:pt x="135445" y="24003"/>
                  </a:lnTo>
                  <a:lnTo>
                    <a:pt x="134239" y="22225"/>
                  </a:lnTo>
                  <a:lnTo>
                    <a:pt x="131470" y="18161"/>
                  </a:lnTo>
                  <a:lnTo>
                    <a:pt x="130314" y="17526"/>
                  </a:lnTo>
                  <a:lnTo>
                    <a:pt x="129819" y="17259"/>
                  </a:lnTo>
                  <a:lnTo>
                    <a:pt x="129819" y="27432"/>
                  </a:lnTo>
                  <a:lnTo>
                    <a:pt x="129527" y="27940"/>
                  </a:lnTo>
                  <a:lnTo>
                    <a:pt x="128574" y="28448"/>
                  </a:lnTo>
                  <a:lnTo>
                    <a:pt x="128054" y="28448"/>
                  </a:lnTo>
                  <a:lnTo>
                    <a:pt x="127787" y="28321"/>
                  </a:lnTo>
                  <a:lnTo>
                    <a:pt x="126669" y="27686"/>
                  </a:lnTo>
                  <a:lnTo>
                    <a:pt x="125349" y="26974"/>
                  </a:lnTo>
                  <a:lnTo>
                    <a:pt x="125349" y="31242"/>
                  </a:lnTo>
                  <a:lnTo>
                    <a:pt x="124650" y="32258"/>
                  </a:lnTo>
                  <a:lnTo>
                    <a:pt x="124269" y="32639"/>
                  </a:lnTo>
                  <a:lnTo>
                    <a:pt x="123596" y="33401"/>
                  </a:lnTo>
                  <a:lnTo>
                    <a:pt x="123202" y="33528"/>
                  </a:lnTo>
                  <a:lnTo>
                    <a:pt x="122580" y="33528"/>
                  </a:lnTo>
                  <a:lnTo>
                    <a:pt x="121539" y="33020"/>
                  </a:lnTo>
                  <a:lnTo>
                    <a:pt x="121285" y="32512"/>
                  </a:lnTo>
                  <a:lnTo>
                    <a:pt x="121272" y="32131"/>
                  </a:lnTo>
                  <a:lnTo>
                    <a:pt x="121475" y="31115"/>
                  </a:lnTo>
                  <a:lnTo>
                    <a:pt x="121412" y="29845"/>
                  </a:lnTo>
                  <a:lnTo>
                    <a:pt x="121691" y="29210"/>
                  </a:lnTo>
                  <a:lnTo>
                    <a:pt x="122669" y="28702"/>
                  </a:lnTo>
                  <a:lnTo>
                    <a:pt x="123215" y="28702"/>
                  </a:lnTo>
                  <a:lnTo>
                    <a:pt x="125349" y="31242"/>
                  </a:lnTo>
                  <a:lnTo>
                    <a:pt x="125349" y="26974"/>
                  </a:lnTo>
                  <a:lnTo>
                    <a:pt x="124561" y="26543"/>
                  </a:lnTo>
                  <a:lnTo>
                    <a:pt x="124256" y="25908"/>
                  </a:lnTo>
                  <a:lnTo>
                    <a:pt x="124269" y="23622"/>
                  </a:lnTo>
                  <a:lnTo>
                    <a:pt x="124231" y="23241"/>
                  </a:lnTo>
                  <a:lnTo>
                    <a:pt x="124548" y="22606"/>
                  </a:lnTo>
                  <a:lnTo>
                    <a:pt x="125310" y="22225"/>
                  </a:lnTo>
                  <a:lnTo>
                    <a:pt x="126136" y="22225"/>
                  </a:lnTo>
                  <a:lnTo>
                    <a:pt x="129819" y="27432"/>
                  </a:lnTo>
                  <a:lnTo>
                    <a:pt x="129819" y="17259"/>
                  </a:lnTo>
                  <a:lnTo>
                    <a:pt x="124764" y="14478"/>
                  </a:lnTo>
                  <a:lnTo>
                    <a:pt x="120307" y="13817"/>
                  </a:lnTo>
                  <a:lnTo>
                    <a:pt x="120307" y="34798"/>
                  </a:lnTo>
                  <a:lnTo>
                    <a:pt x="120180" y="35052"/>
                  </a:lnTo>
                  <a:lnTo>
                    <a:pt x="119748" y="35560"/>
                  </a:lnTo>
                  <a:lnTo>
                    <a:pt x="118808" y="35687"/>
                  </a:lnTo>
                  <a:lnTo>
                    <a:pt x="117348" y="35687"/>
                  </a:lnTo>
                  <a:lnTo>
                    <a:pt x="116395" y="35433"/>
                  </a:lnTo>
                  <a:lnTo>
                    <a:pt x="115468" y="35052"/>
                  </a:lnTo>
                  <a:lnTo>
                    <a:pt x="115189" y="34798"/>
                  </a:lnTo>
                  <a:lnTo>
                    <a:pt x="114719" y="35179"/>
                  </a:lnTo>
                  <a:lnTo>
                    <a:pt x="114414" y="35560"/>
                  </a:lnTo>
                  <a:lnTo>
                    <a:pt x="114033" y="36322"/>
                  </a:lnTo>
                  <a:lnTo>
                    <a:pt x="113690" y="36576"/>
                  </a:lnTo>
                  <a:lnTo>
                    <a:pt x="113677" y="37084"/>
                  </a:lnTo>
                  <a:lnTo>
                    <a:pt x="113360" y="37846"/>
                  </a:lnTo>
                  <a:lnTo>
                    <a:pt x="113144" y="38735"/>
                  </a:lnTo>
                  <a:lnTo>
                    <a:pt x="112903" y="40005"/>
                  </a:lnTo>
                  <a:lnTo>
                    <a:pt x="112280" y="40513"/>
                  </a:lnTo>
                  <a:lnTo>
                    <a:pt x="111493" y="40513"/>
                  </a:lnTo>
                  <a:lnTo>
                    <a:pt x="110121" y="40259"/>
                  </a:lnTo>
                  <a:lnTo>
                    <a:pt x="109728" y="39751"/>
                  </a:lnTo>
                  <a:lnTo>
                    <a:pt x="109664" y="38862"/>
                  </a:lnTo>
                  <a:lnTo>
                    <a:pt x="109575" y="36195"/>
                  </a:lnTo>
                  <a:lnTo>
                    <a:pt x="109486" y="36068"/>
                  </a:lnTo>
                  <a:lnTo>
                    <a:pt x="109359" y="35433"/>
                  </a:lnTo>
                  <a:lnTo>
                    <a:pt x="109194" y="34925"/>
                  </a:lnTo>
                  <a:lnTo>
                    <a:pt x="109080" y="34671"/>
                  </a:lnTo>
                  <a:lnTo>
                    <a:pt x="109054" y="34036"/>
                  </a:lnTo>
                  <a:lnTo>
                    <a:pt x="109448" y="33274"/>
                  </a:lnTo>
                  <a:lnTo>
                    <a:pt x="109791" y="33020"/>
                  </a:lnTo>
                  <a:lnTo>
                    <a:pt x="112725" y="32385"/>
                  </a:lnTo>
                  <a:lnTo>
                    <a:pt x="113792" y="32258"/>
                  </a:lnTo>
                  <a:lnTo>
                    <a:pt x="114338" y="32258"/>
                  </a:lnTo>
                  <a:lnTo>
                    <a:pt x="114693" y="32385"/>
                  </a:lnTo>
                  <a:lnTo>
                    <a:pt x="114973" y="32639"/>
                  </a:lnTo>
                  <a:lnTo>
                    <a:pt x="115252" y="32385"/>
                  </a:lnTo>
                  <a:lnTo>
                    <a:pt x="115443" y="32258"/>
                  </a:lnTo>
                  <a:lnTo>
                    <a:pt x="115646" y="32131"/>
                  </a:lnTo>
                  <a:lnTo>
                    <a:pt x="116128" y="32131"/>
                  </a:lnTo>
                  <a:lnTo>
                    <a:pt x="118389" y="32385"/>
                  </a:lnTo>
                  <a:lnTo>
                    <a:pt x="120015" y="32893"/>
                  </a:lnTo>
                  <a:lnTo>
                    <a:pt x="120218" y="33274"/>
                  </a:lnTo>
                  <a:lnTo>
                    <a:pt x="120307" y="34798"/>
                  </a:lnTo>
                  <a:lnTo>
                    <a:pt x="120307" y="13817"/>
                  </a:lnTo>
                  <a:lnTo>
                    <a:pt x="115443" y="13081"/>
                  </a:lnTo>
                  <a:lnTo>
                    <a:pt x="115062" y="12827"/>
                  </a:lnTo>
                  <a:lnTo>
                    <a:pt x="114503" y="11938"/>
                  </a:lnTo>
                  <a:lnTo>
                    <a:pt x="110236" y="11938"/>
                  </a:lnTo>
                  <a:lnTo>
                    <a:pt x="109842" y="11938"/>
                  </a:lnTo>
                  <a:lnTo>
                    <a:pt x="109524" y="11938"/>
                  </a:lnTo>
                  <a:lnTo>
                    <a:pt x="109385" y="12319"/>
                  </a:lnTo>
                  <a:lnTo>
                    <a:pt x="108953" y="12700"/>
                  </a:lnTo>
                  <a:lnTo>
                    <a:pt x="108407" y="12700"/>
                  </a:lnTo>
                  <a:lnTo>
                    <a:pt x="107873" y="12827"/>
                  </a:lnTo>
                  <a:lnTo>
                    <a:pt x="107721" y="12827"/>
                  </a:lnTo>
                  <a:lnTo>
                    <a:pt x="105143" y="11938"/>
                  </a:lnTo>
                  <a:lnTo>
                    <a:pt x="104470" y="11633"/>
                  </a:lnTo>
                  <a:lnTo>
                    <a:pt x="104470" y="40767"/>
                  </a:lnTo>
                  <a:lnTo>
                    <a:pt x="104089" y="41656"/>
                  </a:lnTo>
                  <a:lnTo>
                    <a:pt x="103555" y="42037"/>
                  </a:lnTo>
                  <a:lnTo>
                    <a:pt x="102209" y="42037"/>
                  </a:lnTo>
                  <a:lnTo>
                    <a:pt x="102069" y="41910"/>
                  </a:lnTo>
                  <a:lnTo>
                    <a:pt x="101803" y="42037"/>
                  </a:lnTo>
                  <a:lnTo>
                    <a:pt x="101638" y="42037"/>
                  </a:lnTo>
                  <a:lnTo>
                    <a:pt x="98399" y="41910"/>
                  </a:lnTo>
                  <a:lnTo>
                    <a:pt x="97980" y="41783"/>
                  </a:lnTo>
                  <a:lnTo>
                    <a:pt x="97561" y="41148"/>
                  </a:lnTo>
                  <a:lnTo>
                    <a:pt x="97294" y="41656"/>
                  </a:lnTo>
                  <a:lnTo>
                    <a:pt x="96799" y="41910"/>
                  </a:lnTo>
                  <a:lnTo>
                    <a:pt x="95262" y="41910"/>
                  </a:lnTo>
                  <a:lnTo>
                    <a:pt x="94678" y="41402"/>
                  </a:lnTo>
                  <a:lnTo>
                    <a:pt x="94564" y="40843"/>
                  </a:lnTo>
                  <a:lnTo>
                    <a:pt x="94615" y="39751"/>
                  </a:lnTo>
                  <a:lnTo>
                    <a:pt x="95072" y="39116"/>
                  </a:lnTo>
                  <a:lnTo>
                    <a:pt x="95504" y="38862"/>
                  </a:lnTo>
                  <a:lnTo>
                    <a:pt x="96672" y="38862"/>
                  </a:lnTo>
                  <a:lnTo>
                    <a:pt x="97078" y="39116"/>
                  </a:lnTo>
                  <a:lnTo>
                    <a:pt x="97358" y="39370"/>
                  </a:lnTo>
                  <a:lnTo>
                    <a:pt x="97574" y="39751"/>
                  </a:lnTo>
                  <a:lnTo>
                    <a:pt x="97815" y="39243"/>
                  </a:lnTo>
                  <a:lnTo>
                    <a:pt x="98323" y="38862"/>
                  </a:lnTo>
                  <a:lnTo>
                    <a:pt x="103555" y="38862"/>
                  </a:lnTo>
                  <a:lnTo>
                    <a:pt x="104013" y="39116"/>
                  </a:lnTo>
                  <a:lnTo>
                    <a:pt x="104394" y="39751"/>
                  </a:lnTo>
                  <a:lnTo>
                    <a:pt x="104470" y="40767"/>
                  </a:lnTo>
                  <a:lnTo>
                    <a:pt x="104470" y="11633"/>
                  </a:lnTo>
                  <a:lnTo>
                    <a:pt x="103759" y="11303"/>
                  </a:lnTo>
                  <a:lnTo>
                    <a:pt x="103479" y="11049"/>
                  </a:lnTo>
                  <a:lnTo>
                    <a:pt x="103276" y="10541"/>
                  </a:lnTo>
                  <a:lnTo>
                    <a:pt x="102971" y="9779"/>
                  </a:lnTo>
                  <a:lnTo>
                    <a:pt x="102400" y="9398"/>
                  </a:lnTo>
                  <a:lnTo>
                    <a:pt x="101650" y="8890"/>
                  </a:lnTo>
                  <a:lnTo>
                    <a:pt x="99275" y="8001"/>
                  </a:lnTo>
                  <a:lnTo>
                    <a:pt x="98272" y="7747"/>
                  </a:lnTo>
                  <a:lnTo>
                    <a:pt x="96748" y="6731"/>
                  </a:lnTo>
                  <a:lnTo>
                    <a:pt x="95453" y="6350"/>
                  </a:lnTo>
                  <a:lnTo>
                    <a:pt x="92964" y="6350"/>
                  </a:lnTo>
                  <a:lnTo>
                    <a:pt x="92532" y="6223"/>
                  </a:lnTo>
                  <a:lnTo>
                    <a:pt x="92163" y="5715"/>
                  </a:lnTo>
                  <a:lnTo>
                    <a:pt x="91617" y="5080"/>
                  </a:lnTo>
                  <a:lnTo>
                    <a:pt x="90195" y="3429"/>
                  </a:lnTo>
                  <a:lnTo>
                    <a:pt x="87947" y="2159"/>
                  </a:lnTo>
                  <a:lnTo>
                    <a:pt x="85356" y="1651"/>
                  </a:lnTo>
                  <a:lnTo>
                    <a:pt x="85852" y="1778"/>
                  </a:lnTo>
                  <a:lnTo>
                    <a:pt x="87490" y="2540"/>
                  </a:lnTo>
                  <a:lnTo>
                    <a:pt x="87845" y="3302"/>
                  </a:lnTo>
                  <a:lnTo>
                    <a:pt x="87515" y="4572"/>
                  </a:lnTo>
                  <a:lnTo>
                    <a:pt x="86918" y="5080"/>
                  </a:lnTo>
                  <a:lnTo>
                    <a:pt x="86169" y="5080"/>
                  </a:lnTo>
                  <a:lnTo>
                    <a:pt x="84353" y="4953"/>
                  </a:lnTo>
                  <a:lnTo>
                    <a:pt x="83350" y="4445"/>
                  </a:lnTo>
                  <a:lnTo>
                    <a:pt x="82232" y="3810"/>
                  </a:lnTo>
                  <a:lnTo>
                    <a:pt x="81559" y="3429"/>
                  </a:lnTo>
                  <a:lnTo>
                    <a:pt x="81267" y="2667"/>
                  </a:lnTo>
                  <a:lnTo>
                    <a:pt x="81572" y="1905"/>
                  </a:lnTo>
                  <a:lnTo>
                    <a:pt x="81749" y="1524"/>
                  </a:lnTo>
                  <a:lnTo>
                    <a:pt x="81902" y="1397"/>
                  </a:lnTo>
                  <a:lnTo>
                    <a:pt x="80873" y="1397"/>
                  </a:lnTo>
                  <a:lnTo>
                    <a:pt x="79857" y="1524"/>
                  </a:lnTo>
                  <a:lnTo>
                    <a:pt x="78765" y="1905"/>
                  </a:lnTo>
                  <a:lnTo>
                    <a:pt x="78333" y="1905"/>
                  </a:lnTo>
                  <a:lnTo>
                    <a:pt x="78143" y="1778"/>
                  </a:lnTo>
                  <a:lnTo>
                    <a:pt x="75133" y="635"/>
                  </a:lnTo>
                  <a:lnTo>
                    <a:pt x="72618" y="0"/>
                  </a:lnTo>
                  <a:lnTo>
                    <a:pt x="69735" y="0"/>
                  </a:lnTo>
                  <a:lnTo>
                    <a:pt x="68948" y="127"/>
                  </a:lnTo>
                  <a:lnTo>
                    <a:pt x="67513" y="762"/>
                  </a:lnTo>
                  <a:lnTo>
                    <a:pt x="66890" y="1270"/>
                  </a:lnTo>
                  <a:lnTo>
                    <a:pt x="66408" y="2032"/>
                  </a:lnTo>
                  <a:lnTo>
                    <a:pt x="66179" y="2286"/>
                  </a:lnTo>
                  <a:lnTo>
                    <a:pt x="66090" y="2667"/>
                  </a:lnTo>
                  <a:lnTo>
                    <a:pt x="65874" y="3302"/>
                  </a:lnTo>
                  <a:lnTo>
                    <a:pt x="65303" y="3810"/>
                  </a:lnTo>
                  <a:lnTo>
                    <a:pt x="64516" y="3810"/>
                  </a:lnTo>
                  <a:lnTo>
                    <a:pt x="63322" y="3556"/>
                  </a:lnTo>
                  <a:lnTo>
                    <a:pt x="59372" y="3556"/>
                  </a:lnTo>
                  <a:lnTo>
                    <a:pt x="56070" y="5207"/>
                  </a:lnTo>
                  <a:lnTo>
                    <a:pt x="53606" y="7874"/>
                  </a:lnTo>
                  <a:lnTo>
                    <a:pt x="53263" y="8890"/>
                  </a:lnTo>
                  <a:lnTo>
                    <a:pt x="52781" y="9271"/>
                  </a:lnTo>
                  <a:lnTo>
                    <a:pt x="52222" y="9271"/>
                  </a:lnTo>
                  <a:lnTo>
                    <a:pt x="52031" y="9398"/>
                  </a:lnTo>
                  <a:lnTo>
                    <a:pt x="51257" y="9398"/>
                  </a:lnTo>
                  <a:lnTo>
                    <a:pt x="50292" y="9017"/>
                  </a:lnTo>
                  <a:lnTo>
                    <a:pt x="49949" y="8509"/>
                  </a:lnTo>
                  <a:lnTo>
                    <a:pt x="49911" y="8001"/>
                  </a:lnTo>
                  <a:lnTo>
                    <a:pt x="49695" y="7874"/>
                  </a:lnTo>
                  <a:lnTo>
                    <a:pt x="47929" y="3937"/>
                  </a:lnTo>
                  <a:lnTo>
                    <a:pt x="46139" y="4826"/>
                  </a:lnTo>
                  <a:lnTo>
                    <a:pt x="44297" y="5461"/>
                  </a:lnTo>
                  <a:lnTo>
                    <a:pt x="42468" y="5969"/>
                  </a:lnTo>
                  <a:lnTo>
                    <a:pt x="41795" y="5969"/>
                  </a:lnTo>
                  <a:lnTo>
                    <a:pt x="41389" y="5715"/>
                  </a:lnTo>
                  <a:lnTo>
                    <a:pt x="40233" y="4445"/>
                  </a:lnTo>
                  <a:lnTo>
                    <a:pt x="39408" y="3937"/>
                  </a:lnTo>
                  <a:lnTo>
                    <a:pt x="38582" y="3937"/>
                  </a:lnTo>
                  <a:lnTo>
                    <a:pt x="36258" y="4191"/>
                  </a:lnTo>
                  <a:lnTo>
                    <a:pt x="36118" y="7366"/>
                  </a:lnTo>
                  <a:lnTo>
                    <a:pt x="36004" y="8001"/>
                  </a:lnTo>
                  <a:lnTo>
                    <a:pt x="35763" y="8382"/>
                  </a:lnTo>
                  <a:lnTo>
                    <a:pt x="33426" y="9398"/>
                  </a:lnTo>
                  <a:lnTo>
                    <a:pt x="31610" y="10414"/>
                  </a:lnTo>
                  <a:lnTo>
                    <a:pt x="29819" y="11557"/>
                  </a:lnTo>
                  <a:lnTo>
                    <a:pt x="31165" y="11049"/>
                  </a:lnTo>
                  <a:lnTo>
                    <a:pt x="34315" y="10541"/>
                  </a:lnTo>
                  <a:lnTo>
                    <a:pt x="35026" y="10541"/>
                  </a:lnTo>
                  <a:lnTo>
                    <a:pt x="35521" y="10795"/>
                  </a:lnTo>
                  <a:lnTo>
                    <a:pt x="35941" y="11557"/>
                  </a:lnTo>
                  <a:lnTo>
                    <a:pt x="36017" y="12446"/>
                  </a:lnTo>
                  <a:lnTo>
                    <a:pt x="35369" y="13335"/>
                  </a:lnTo>
                  <a:lnTo>
                    <a:pt x="35217" y="13462"/>
                  </a:lnTo>
                  <a:lnTo>
                    <a:pt x="33350" y="14478"/>
                  </a:lnTo>
                  <a:lnTo>
                    <a:pt x="32410" y="15074"/>
                  </a:lnTo>
                  <a:lnTo>
                    <a:pt x="32410" y="64008"/>
                  </a:lnTo>
                  <a:lnTo>
                    <a:pt x="31851" y="65786"/>
                  </a:lnTo>
                  <a:lnTo>
                    <a:pt x="31267" y="66167"/>
                  </a:lnTo>
                  <a:lnTo>
                    <a:pt x="30480" y="66167"/>
                  </a:lnTo>
                  <a:lnTo>
                    <a:pt x="28384" y="65913"/>
                  </a:lnTo>
                  <a:lnTo>
                    <a:pt x="27876" y="65405"/>
                  </a:lnTo>
                  <a:lnTo>
                    <a:pt x="27736" y="64008"/>
                  </a:lnTo>
                  <a:lnTo>
                    <a:pt x="28092" y="63373"/>
                  </a:lnTo>
                  <a:lnTo>
                    <a:pt x="29184" y="62992"/>
                  </a:lnTo>
                  <a:lnTo>
                    <a:pt x="29679" y="62738"/>
                  </a:lnTo>
                  <a:lnTo>
                    <a:pt x="30429" y="62230"/>
                  </a:lnTo>
                  <a:lnTo>
                    <a:pt x="31280" y="62230"/>
                  </a:lnTo>
                  <a:lnTo>
                    <a:pt x="31610" y="62357"/>
                  </a:lnTo>
                  <a:lnTo>
                    <a:pt x="32359" y="62992"/>
                  </a:lnTo>
                  <a:lnTo>
                    <a:pt x="32410" y="64008"/>
                  </a:lnTo>
                  <a:lnTo>
                    <a:pt x="32410" y="15074"/>
                  </a:lnTo>
                  <a:lnTo>
                    <a:pt x="31737" y="15494"/>
                  </a:lnTo>
                  <a:lnTo>
                    <a:pt x="30251" y="16764"/>
                  </a:lnTo>
                  <a:lnTo>
                    <a:pt x="28689" y="17399"/>
                  </a:lnTo>
                  <a:lnTo>
                    <a:pt x="28498" y="17526"/>
                  </a:lnTo>
                  <a:lnTo>
                    <a:pt x="28028" y="17526"/>
                  </a:lnTo>
                  <a:lnTo>
                    <a:pt x="27749" y="17399"/>
                  </a:lnTo>
                  <a:lnTo>
                    <a:pt x="26911" y="16891"/>
                  </a:lnTo>
                  <a:lnTo>
                    <a:pt x="26390" y="16637"/>
                  </a:lnTo>
                  <a:lnTo>
                    <a:pt x="25450" y="16129"/>
                  </a:lnTo>
                  <a:lnTo>
                    <a:pt x="25146" y="15621"/>
                  </a:lnTo>
                  <a:lnTo>
                    <a:pt x="25107" y="14732"/>
                  </a:lnTo>
                  <a:lnTo>
                    <a:pt x="24307" y="15367"/>
                  </a:lnTo>
                  <a:lnTo>
                    <a:pt x="23964" y="15494"/>
                  </a:lnTo>
                  <a:lnTo>
                    <a:pt x="22440" y="15494"/>
                  </a:lnTo>
                  <a:lnTo>
                    <a:pt x="21805" y="15875"/>
                  </a:lnTo>
                  <a:lnTo>
                    <a:pt x="20751" y="16891"/>
                  </a:lnTo>
                  <a:lnTo>
                    <a:pt x="20116" y="17018"/>
                  </a:lnTo>
                  <a:lnTo>
                    <a:pt x="17881" y="17729"/>
                  </a:lnTo>
                  <a:lnTo>
                    <a:pt x="17881" y="50673"/>
                  </a:lnTo>
                  <a:lnTo>
                    <a:pt x="17703" y="51054"/>
                  </a:lnTo>
                  <a:lnTo>
                    <a:pt x="16014" y="51943"/>
                  </a:lnTo>
                  <a:lnTo>
                    <a:pt x="15544" y="51943"/>
                  </a:lnTo>
                  <a:lnTo>
                    <a:pt x="14833" y="51562"/>
                  </a:lnTo>
                  <a:lnTo>
                    <a:pt x="14605" y="51435"/>
                  </a:lnTo>
                  <a:lnTo>
                    <a:pt x="14465" y="51181"/>
                  </a:lnTo>
                  <a:lnTo>
                    <a:pt x="14122" y="51181"/>
                  </a:lnTo>
                  <a:lnTo>
                    <a:pt x="13830" y="51054"/>
                  </a:lnTo>
                  <a:lnTo>
                    <a:pt x="13195" y="50546"/>
                  </a:lnTo>
                  <a:lnTo>
                    <a:pt x="12954" y="50165"/>
                  </a:lnTo>
                  <a:lnTo>
                    <a:pt x="12928" y="48641"/>
                  </a:lnTo>
                  <a:lnTo>
                    <a:pt x="13169" y="48260"/>
                  </a:lnTo>
                  <a:lnTo>
                    <a:pt x="13830" y="47752"/>
                  </a:lnTo>
                  <a:lnTo>
                    <a:pt x="14109" y="47625"/>
                  </a:lnTo>
                  <a:lnTo>
                    <a:pt x="14592" y="47625"/>
                  </a:lnTo>
                  <a:lnTo>
                    <a:pt x="14782" y="47752"/>
                  </a:lnTo>
                  <a:lnTo>
                    <a:pt x="15176" y="47879"/>
                  </a:lnTo>
                  <a:lnTo>
                    <a:pt x="15468" y="47752"/>
                  </a:lnTo>
                  <a:lnTo>
                    <a:pt x="15900" y="47752"/>
                  </a:lnTo>
                  <a:lnTo>
                    <a:pt x="16179" y="47879"/>
                  </a:lnTo>
                  <a:lnTo>
                    <a:pt x="16637" y="48133"/>
                  </a:lnTo>
                  <a:lnTo>
                    <a:pt x="16814" y="48387"/>
                  </a:lnTo>
                  <a:lnTo>
                    <a:pt x="16929" y="48641"/>
                  </a:lnTo>
                  <a:lnTo>
                    <a:pt x="17576" y="48895"/>
                  </a:lnTo>
                  <a:lnTo>
                    <a:pt x="17843" y="49276"/>
                  </a:lnTo>
                  <a:lnTo>
                    <a:pt x="17881" y="50673"/>
                  </a:lnTo>
                  <a:lnTo>
                    <a:pt x="17881" y="17729"/>
                  </a:lnTo>
                  <a:lnTo>
                    <a:pt x="15709" y="18415"/>
                  </a:lnTo>
                  <a:lnTo>
                    <a:pt x="14325" y="20701"/>
                  </a:lnTo>
                  <a:lnTo>
                    <a:pt x="13677" y="23876"/>
                  </a:lnTo>
                  <a:lnTo>
                    <a:pt x="14300" y="23622"/>
                  </a:lnTo>
                  <a:lnTo>
                    <a:pt x="15214" y="23622"/>
                  </a:lnTo>
                  <a:lnTo>
                    <a:pt x="15722" y="23876"/>
                  </a:lnTo>
                  <a:lnTo>
                    <a:pt x="16192" y="24765"/>
                  </a:lnTo>
                  <a:lnTo>
                    <a:pt x="16281" y="25273"/>
                  </a:lnTo>
                  <a:lnTo>
                    <a:pt x="16167" y="25781"/>
                  </a:lnTo>
                  <a:lnTo>
                    <a:pt x="15633" y="26289"/>
                  </a:lnTo>
                  <a:lnTo>
                    <a:pt x="16205" y="26670"/>
                  </a:lnTo>
                  <a:lnTo>
                    <a:pt x="16738" y="27178"/>
                  </a:lnTo>
                  <a:lnTo>
                    <a:pt x="17462" y="28067"/>
                  </a:lnTo>
                  <a:lnTo>
                    <a:pt x="17526" y="28702"/>
                  </a:lnTo>
                  <a:lnTo>
                    <a:pt x="17335" y="30226"/>
                  </a:lnTo>
                  <a:lnTo>
                    <a:pt x="17119" y="30607"/>
                  </a:lnTo>
                  <a:lnTo>
                    <a:pt x="15316" y="31877"/>
                  </a:lnTo>
                  <a:lnTo>
                    <a:pt x="13804" y="33147"/>
                  </a:lnTo>
                  <a:lnTo>
                    <a:pt x="12014" y="34798"/>
                  </a:lnTo>
                  <a:lnTo>
                    <a:pt x="11658" y="34925"/>
                  </a:lnTo>
                  <a:lnTo>
                    <a:pt x="10642" y="34925"/>
                  </a:lnTo>
                  <a:lnTo>
                    <a:pt x="10261" y="34671"/>
                  </a:lnTo>
                  <a:lnTo>
                    <a:pt x="9753" y="34036"/>
                  </a:lnTo>
                  <a:lnTo>
                    <a:pt x="9867" y="32258"/>
                  </a:lnTo>
                  <a:lnTo>
                    <a:pt x="9982" y="31242"/>
                  </a:lnTo>
                  <a:lnTo>
                    <a:pt x="10210" y="28194"/>
                  </a:lnTo>
                  <a:lnTo>
                    <a:pt x="2921" y="42037"/>
                  </a:lnTo>
                  <a:lnTo>
                    <a:pt x="3175" y="44323"/>
                  </a:lnTo>
                  <a:lnTo>
                    <a:pt x="3365" y="44196"/>
                  </a:lnTo>
                  <a:lnTo>
                    <a:pt x="3886" y="44196"/>
                  </a:lnTo>
                  <a:lnTo>
                    <a:pt x="4597" y="44323"/>
                  </a:lnTo>
                  <a:lnTo>
                    <a:pt x="5003" y="44704"/>
                  </a:lnTo>
                  <a:lnTo>
                    <a:pt x="5219" y="45339"/>
                  </a:lnTo>
                  <a:lnTo>
                    <a:pt x="5537" y="45974"/>
                  </a:lnTo>
                  <a:lnTo>
                    <a:pt x="6121" y="45593"/>
                  </a:lnTo>
                  <a:lnTo>
                    <a:pt x="6807" y="45339"/>
                  </a:lnTo>
                  <a:lnTo>
                    <a:pt x="7988" y="45339"/>
                  </a:lnTo>
                  <a:lnTo>
                    <a:pt x="8382" y="45466"/>
                  </a:lnTo>
                  <a:lnTo>
                    <a:pt x="9321" y="45720"/>
                  </a:lnTo>
                  <a:lnTo>
                    <a:pt x="9728" y="46228"/>
                  </a:lnTo>
                  <a:lnTo>
                    <a:pt x="9779" y="47625"/>
                  </a:lnTo>
                  <a:lnTo>
                    <a:pt x="9664" y="47879"/>
                  </a:lnTo>
                  <a:lnTo>
                    <a:pt x="7708" y="49276"/>
                  </a:lnTo>
                  <a:lnTo>
                    <a:pt x="6985" y="50038"/>
                  </a:lnTo>
                  <a:lnTo>
                    <a:pt x="6769" y="50165"/>
                  </a:lnTo>
                  <a:lnTo>
                    <a:pt x="6629" y="50419"/>
                  </a:lnTo>
                  <a:lnTo>
                    <a:pt x="6337" y="50673"/>
                  </a:lnTo>
                  <a:lnTo>
                    <a:pt x="5676" y="51435"/>
                  </a:lnTo>
                  <a:lnTo>
                    <a:pt x="5257" y="51562"/>
                  </a:lnTo>
                  <a:lnTo>
                    <a:pt x="4521" y="51562"/>
                  </a:lnTo>
                  <a:lnTo>
                    <a:pt x="4203" y="51435"/>
                  </a:lnTo>
                  <a:lnTo>
                    <a:pt x="3238" y="50673"/>
                  </a:lnTo>
                  <a:lnTo>
                    <a:pt x="2641" y="50165"/>
                  </a:lnTo>
                  <a:lnTo>
                    <a:pt x="2133" y="49530"/>
                  </a:lnTo>
                  <a:lnTo>
                    <a:pt x="304" y="51689"/>
                  </a:lnTo>
                  <a:lnTo>
                    <a:pt x="0" y="53086"/>
                  </a:lnTo>
                  <a:lnTo>
                    <a:pt x="1028" y="54864"/>
                  </a:lnTo>
                  <a:lnTo>
                    <a:pt x="2032" y="54991"/>
                  </a:lnTo>
                  <a:lnTo>
                    <a:pt x="2527" y="55372"/>
                  </a:lnTo>
                  <a:lnTo>
                    <a:pt x="2832" y="56134"/>
                  </a:lnTo>
                  <a:lnTo>
                    <a:pt x="2819" y="57023"/>
                  </a:lnTo>
                  <a:lnTo>
                    <a:pt x="508" y="59563"/>
                  </a:lnTo>
                  <a:lnTo>
                    <a:pt x="406" y="60579"/>
                  </a:lnTo>
                  <a:lnTo>
                    <a:pt x="546" y="61595"/>
                  </a:lnTo>
                  <a:lnTo>
                    <a:pt x="5778" y="62357"/>
                  </a:lnTo>
                  <a:lnTo>
                    <a:pt x="6096" y="62484"/>
                  </a:lnTo>
                  <a:lnTo>
                    <a:pt x="10388" y="67310"/>
                  </a:lnTo>
                  <a:lnTo>
                    <a:pt x="18846" y="68961"/>
                  </a:lnTo>
                  <a:lnTo>
                    <a:pt x="30886" y="70231"/>
                  </a:lnTo>
                  <a:lnTo>
                    <a:pt x="31381" y="70612"/>
                  </a:lnTo>
                  <a:lnTo>
                    <a:pt x="31927" y="72390"/>
                  </a:lnTo>
                  <a:lnTo>
                    <a:pt x="32651" y="73025"/>
                  </a:lnTo>
                  <a:lnTo>
                    <a:pt x="33947" y="73152"/>
                  </a:lnTo>
                  <a:lnTo>
                    <a:pt x="35191" y="73152"/>
                  </a:lnTo>
                  <a:lnTo>
                    <a:pt x="36144" y="72644"/>
                  </a:lnTo>
                  <a:lnTo>
                    <a:pt x="37426" y="71501"/>
                  </a:lnTo>
                  <a:lnTo>
                    <a:pt x="37795" y="71374"/>
                  </a:lnTo>
                  <a:lnTo>
                    <a:pt x="38455" y="71374"/>
                  </a:lnTo>
                  <a:lnTo>
                    <a:pt x="39966" y="71755"/>
                  </a:lnTo>
                  <a:lnTo>
                    <a:pt x="41097" y="72136"/>
                  </a:lnTo>
                  <a:lnTo>
                    <a:pt x="42418" y="72644"/>
                  </a:lnTo>
                  <a:lnTo>
                    <a:pt x="42646" y="72898"/>
                  </a:lnTo>
                  <a:lnTo>
                    <a:pt x="43345" y="73914"/>
                  </a:lnTo>
                  <a:lnTo>
                    <a:pt x="44589" y="74549"/>
                  </a:lnTo>
                  <a:lnTo>
                    <a:pt x="46875" y="75438"/>
                  </a:lnTo>
                  <a:lnTo>
                    <a:pt x="47625" y="75692"/>
                  </a:lnTo>
                  <a:lnTo>
                    <a:pt x="47840" y="75819"/>
                  </a:lnTo>
                  <a:lnTo>
                    <a:pt x="49441" y="77216"/>
                  </a:lnTo>
                  <a:lnTo>
                    <a:pt x="50952" y="77724"/>
                  </a:lnTo>
                  <a:lnTo>
                    <a:pt x="53162" y="77724"/>
                  </a:lnTo>
                  <a:lnTo>
                    <a:pt x="54356" y="77597"/>
                  </a:lnTo>
                  <a:lnTo>
                    <a:pt x="55232" y="77724"/>
                  </a:lnTo>
                  <a:lnTo>
                    <a:pt x="55943" y="77851"/>
                  </a:lnTo>
                  <a:lnTo>
                    <a:pt x="58458" y="77851"/>
                  </a:lnTo>
                  <a:lnTo>
                    <a:pt x="59385" y="77597"/>
                  </a:lnTo>
                  <a:lnTo>
                    <a:pt x="60312" y="77343"/>
                  </a:lnTo>
                  <a:lnTo>
                    <a:pt x="62471" y="76454"/>
                  </a:lnTo>
                  <a:lnTo>
                    <a:pt x="61353" y="75438"/>
                  </a:lnTo>
                  <a:lnTo>
                    <a:pt x="60490" y="74041"/>
                  </a:lnTo>
                  <a:lnTo>
                    <a:pt x="59804" y="71755"/>
                  </a:lnTo>
                  <a:lnTo>
                    <a:pt x="59397" y="71374"/>
                  </a:lnTo>
                  <a:lnTo>
                    <a:pt x="59372" y="71247"/>
                  </a:lnTo>
                  <a:lnTo>
                    <a:pt x="59410" y="70231"/>
                  </a:lnTo>
                  <a:lnTo>
                    <a:pt x="59613" y="69596"/>
                  </a:lnTo>
                  <a:lnTo>
                    <a:pt x="60198" y="69215"/>
                  </a:lnTo>
                  <a:lnTo>
                    <a:pt x="61734" y="69215"/>
                  </a:lnTo>
                  <a:lnTo>
                    <a:pt x="62280" y="69723"/>
                  </a:lnTo>
                  <a:lnTo>
                    <a:pt x="62484" y="70485"/>
                  </a:lnTo>
                  <a:lnTo>
                    <a:pt x="64731" y="71247"/>
                  </a:lnTo>
                  <a:lnTo>
                    <a:pt x="64947" y="71247"/>
                  </a:lnTo>
                  <a:lnTo>
                    <a:pt x="65151" y="71374"/>
                  </a:lnTo>
                  <a:lnTo>
                    <a:pt x="66433" y="72009"/>
                  </a:lnTo>
                  <a:lnTo>
                    <a:pt x="67602" y="72517"/>
                  </a:lnTo>
                  <a:lnTo>
                    <a:pt x="69265" y="73152"/>
                  </a:lnTo>
                  <a:lnTo>
                    <a:pt x="69608" y="73660"/>
                  </a:lnTo>
                  <a:lnTo>
                    <a:pt x="69672" y="74930"/>
                  </a:lnTo>
                  <a:lnTo>
                    <a:pt x="69583" y="75184"/>
                  </a:lnTo>
                  <a:lnTo>
                    <a:pt x="68808" y="75819"/>
                  </a:lnTo>
                  <a:lnTo>
                    <a:pt x="68465" y="75946"/>
                  </a:lnTo>
                  <a:lnTo>
                    <a:pt x="67678" y="75946"/>
                  </a:lnTo>
                  <a:lnTo>
                    <a:pt x="65481" y="74803"/>
                  </a:lnTo>
                  <a:lnTo>
                    <a:pt x="65366" y="75184"/>
                  </a:lnTo>
                  <a:lnTo>
                    <a:pt x="65151" y="76200"/>
                  </a:lnTo>
                  <a:lnTo>
                    <a:pt x="64998" y="76454"/>
                  </a:lnTo>
                  <a:lnTo>
                    <a:pt x="64871" y="76708"/>
                  </a:lnTo>
                  <a:lnTo>
                    <a:pt x="64960" y="76835"/>
                  </a:lnTo>
                  <a:lnTo>
                    <a:pt x="65074" y="77089"/>
                  </a:lnTo>
                  <a:lnTo>
                    <a:pt x="65176" y="78994"/>
                  </a:lnTo>
                  <a:lnTo>
                    <a:pt x="65557" y="75946"/>
                  </a:lnTo>
                  <a:lnTo>
                    <a:pt x="67945" y="77089"/>
                  </a:lnTo>
                  <a:lnTo>
                    <a:pt x="70154" y="76200"/>
                  </a:lnTo>
                  <a:lnTo>
                    <a:pt x="71615" y="76200"/>
                  </a:lnTo>
                  <a:lnTo>
                    <a:pt x="71666" y="75565"/>
                  </a:lnTo>
                  <a:lnTo>
                    <a:pt x="72224" y="74930"/>
                  </a:lnTo>
                  <a:lnTo>
                    <a:pt x="73431" y="74803"/>
                  </a:lnTo>
                  <a:lnTo>
                    <a:pt x="73875" y="74803"/>
                  </a:lnTo>
                  <a:lnTo>
                    <a:pt x="74307" y="75057"/>
                  </a:lnTo>
                  <a:lnTo>
                    <a:pt x="75018" y="75946"/>
                  </a:lnTo>
                  <a:lnTo>
                    <a:pt x="75095" y="76835"/>
                  </a:lnTo>
                  <a:lnTo>
                    <a:pt x="74549" y="77724"/>
                  </a:lnTo>
                  <a:lnTo>
                    <a:pt x="74307" y="77851"/>
                  </a:lnTo>
                  <a:lnTo>
                    <a:pt x="74256" y="78232"/>
                  </a:lnTo>
                  <a:lnTo>
                    <a:pt x="75336" y="80645"/>
                  </a:lnTo>
                  <a:lnTo>
                    <a:pt x="78828" y="79121"/>
                  </a:lnTo>
                  <a:lnTo>
                    <a:pt x="79616" y="79121"/>
                  </a:lnTo>
                  <a:lnTo>
                    <a:pt x="81114" y="79756"/>
                  </a:lnTo>
                  <a:lnTo>
                    <a:pt x="82499" y="80010"/>
                  </a:lnTo>
                  <a:lnTo>
                    <a:pt x="87617" y="80010"/>
                  </a:lnTo>
                  <a:lnTo>
                    <a:pt x="89395" y="79121"/>
                  </a:lnTo>
                  <a:lnTo>
                    <a:pt x="91173" y="78232"/>
                  </a:lnTo>
                  <a:lnTo>
                    <a:pt x="93853" y="74803"/>
                  </a:lnTo>
                  <a:lnTo>
                    <a:pt x="93954" y="74676"/>
                  </a:lnTo>
                  <a:lnTo>
                    <a:pt x="94386" y="74549"/>
                  </a:lnTo>
                  <a:lnTo>
                    <a:pt x="95034" y="74549"/>
                  </a:lnTo>
                  <a:lnTo>
                    <a:pt x="99796" y="77089"/>
                  </a:lnTo>
                  <a:lnTo>
                    <a:pt x="102235" y="78232"/>
                  </a:lnTo>
                  <a:lnTo>
                    <a:pt x="105600" y="78867"/>
                  </a:lnTo>
                  <a:lnTo>
                    <a:pt x="113118" y="78867"/>
                  </a:lnTo>
                  <a:lnTo>
                    <a:pt x="119354" y="69596"/>
                  </a:lnTo>
                  <a:lnTo>
                    <a:pt x="119519" y="69215"/>
                  </a:lnTo>
                  <a:lnTo>
                    <a:pt x="119583" y="69088"/>
                  </a:lnTo>
                  <a:lnTo>
                    <a:pt x="120230" y="68707"/>
                  </a:lnTo>
                  <a:lnTo>
                    <a:pt x="120523" y="68580"/>
                  </a:lnTo>
                  <a:lnTo>
                    <a:pt x="121158" y="68580"/>
                  </a:lnTo>
                  <a:lnTo>
                    <a:pt x="121869" y="68834"/>
                  </a:lnTo>
                  <a:lnTo>
                    <a:pt x="122377" y="68961"/>
                  </a:lnTo>
                  <a:lnTo>
                    <a:pt x="123431" y="68961"/>
                  </a:lnTo>
                  <a:lnTo>
                    <a:pt x="124358" y="68834"/>
                  </a:lnTo>
                  <a:lnTo>
                    <a:pt x="124523" y="68580"/>
                  </a:lnTo>
                  <a:lnTo>
                    <a:pt x="125615" y="66929"/>
                  </a:lnTo>
                  <a:lnTo>
                    <a:pt x="125920" y="66421"/>
                  </a:lnTo>
                  <a:lnTo>
                    <a:pt x="126238" y="66167"/>
                  </a:lnTo>
                  <a:lnTo>
                    <a:pt x="126822" y="65913"/>
                  </a:lnTo>
                  <a:lnTo>
                    <a:pt x="130873" y="64516"/>
                  </a:lnTo>
                  <a:lnTo>
                    <a:pt x="132143" y="62484"/>
                  </a:lnTo>
                  <a:lnTo>
                    <a:pt x="132245" y="62230"/>
                  </a:lnTo>
                  <a:lnTo>
                    <a:pt x="132829" y="59309"/>
                  </a:lnTo>
                  <a:lnTo>
                    <a:pt x="132549" y="59309"/>
                  </a:lnTo>
                  <a:lnTo>
                    <a:pt x="131495" y="59055"/>
                  </a:lnTo>
                  <a:lnTo>
                    <a:pt x="130759" y="58547"/>
                  </a:lnTo>
                  <a:lnTo>
                    <a:pt x="129692" y="57658"/>
                  </a:lnTo>
                  <a:lnTo>
                    <a:pt x="129489" y="57150"/>
                  </a:lnTo>
                  <a:lnTo>
                    <a:pt x="129667" y="56134"/>
                  </a:lnTo>
                  <a:lnTo>
                    <a:pt x="130009" y="55753"/>
                  </a:lnTo>
                  <a:lnTo>
                    <a:pt x="131673" y="55118"/>
                  </a:lnTo>
                  <a:lnTo>
                    <a:pt x="134327" y="53721"/>
                  </a:lnTo>
                  <a:lnTo>
                    <a:pt x="135077" y="53721"/>
                  </a:lnTo>
                  <a:lnTo>
                    <a:pt x="135356" y="53848"/>
                  </a:lnTo>
                  <a:lnTo>
                    <a:pt x="136042" y="54229"/>
                  </a:lnTo>
                  <a:lnTo>
                    <a:pt x="136309" y="54737"/>
                  </a:lnTo>
                  <a:lnTo>
                    <a:pt x="136245" y="55626"/>
                  </a:lnTo>
                  <a:lnTo>
                    <a:pt x="137553" y="54864"/>
                  </a:lnTo>
                  <a:lnTo>
                    <a:pt x="138607" y="53721"/>
                  </a:lnTo>
                  <a:lnTo>
                    <a:pt x="138849" y="53467"/>
                  </a:lnTo>
                  <a:lnTo>
                    <a:pt x="139814" y="51943"/>
                  </a:lnTo>
                  <a:lnTo>
                    <a:pt x="139712" y="50927"/>
                  </a:lnTo>
                  <a:lnTo>
                    <a:pt x="140804" y="48895"/>
                  </a:lnTo>
                  <a:lnTo>
                    <a:pt x="141274" y="47752"/>
                  </a:lnTo>
                  <a:lnTo>
                    <a:pt x="141325" y="47625"/>
                  </a:lnTo>
                  <a:lnTo>
                    <a:pt x="141541" y="47117"/>
                  </a:lnTo>
                  <a:lnTo>
                    <a:pt x="142151" y="45339"/>
                  </a:lnTo>
                  <a:lnTo>
                    <a:pt x="142240" y="45085"/>
                  </a:lnTo>
                  <a:lnTo>
                    <a:pt x="142519" y="44704"/>
                  </a:lnTo>
                  <a:lnTo>
                    <a:pt x="142862" y="44577"/>
                  </a:lnTo>
                  <a:close/>
                </a:path>
                <a:path w="147319" h="80645">
                  <a:moveTo>
                    <a:pt x="146723" y="39509"/>
                  </a:moveTo>
                  <a:lnTo>
                    <a:pt x="146685" y="39344"/>
                  </a:lnTo>
                  <a:lnTo>
                    <a:pt x="146570" y="39027"/>
                  </a:lnTo>
                  <a:lnTo>
                    <a:pt x="146265" y="38519"/>
                  </a:lnTo>
                  <a:lnTo>
                    <a:pt x="146164" y="38379"/>
                  </a:lnTo>
                  <a:lnTo>
                    <a:pt x="146138" y="38760"/>
                  </a:lnTo>
                  <a:lnTo>
                    <a:pt x="146164" y="39204"/>
                  </a:lnTo>
                  <a:lnTo>
                    <a:pt x="146164" y="39662"/>
                  </a:lnTo>
                  <a:lnTo>
                    <a:pt x="146392" y="39624"/>
                  </a:lnTo>
                  <a:lnTo>
                    <a:pt x="146583" y="39573"/>
                  </a:lnTo>
                  <a:lnTo>
                    <a:pt x="146723" y="39509"/>
                  </a:lnTo>
                  <a:close/>
                </a:path>
              </a:pathLst>
            </a:custGeom>
            <a:solidFill>
              <a:srgbClr val="A18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6" name="object 2896" descr=""/>
            <p:cNvSpPr/>
            <p:nvPr/>
          </p:nvSpPr>
          <p:spPr>
            <a:xfrm>
              <a:off x="2254311" y="529558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270" y="0"/>
                  </a:moveTo>
                  <a:lnTo>
                    <a:pt x="3403" y="1206"/>
                  </a:lnTo>
                  <a:lnTo>
                    <a:pt x="1612" y="2565"/>
                  </a:lnTo>
                  <a:lnTo>
                    <a:pt x="0" y="4178"/>
                  </a:lnTo>
                  <a:lnTo>
                    <a:pt x="2374" y="6540"/>
                  </a:lnTo>
                  <a:lnTo>
                    <a:pt x="3759" y="5143"/>
                  </a:lnTo>
                  <a:lnTo>
                    <a:pt x="5372" y="3911"/>
                  </a:lnTo>
                  <a:lnTo>
                    <a:pt x="7073" y="2806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7" name="object 2897" descr=""/>
            <p:cNvSpPr/>
            <p:nvPr/>
          </p:nvSpPr>
          <p:spPr>
            <a:xfrm>
              <a:off x="2256355" y="529799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775" y="0"/>
                  </a:moveTo>
                  <a:lnTo>
                    <a:pt x="3047" y="1117"/>
                  </a:lnTo>
                  <a:lnTo>
                    <a:pt x="1409" y="2374"/>
                  </a:lnTo>
                  <a:lnTo>
                    <a:pt x="0" y="3797"/>
                  </a:lnTo>
                  <a:lnTo>
                    <a:pt x="330" y="4127"/>
                  </a:lnTo>
                  <a:lnTo>
                    <a:pt x="1714" y="2730"/>
                  </a:lnTo>
                  <a:lnTo>
                    <a:pt x="3327" y="1498"/>
                  </a:lnTo>
                  <a:lnTo>
                    <a:pt x="5029" y="393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8" name="object 2898" descr=""/>
            <p:cNvSpPr/>
            <p:nvPr/>
          </p:nvSpPr>
          <p:spPr>
            <a:xfrm>
              <a:off x="2259578" y="529245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54" y="0"/>
                  </a:moveTo>
                  <a:lnTo>
                    <a:pt x="3822" y="888"/>
                  </a:lnTo>
                  <a:lnTo>
                    <a:pt x="1866" y="1930"/>
                  </a:lnTo>
                  <a:lnTo>
                    <a:pt x="0" y="3124"/>
                  </a:lnTo>
                  <a:lnTo>
                    <a:pt x="1803" y="5943"/>
                  </a:lnTo>
                  <a:lnTo>
                    <a:pt x="3517" y="4838"/>
                  </a:lnTo>
                  <a:lnTo>
                    <a:pt x="5321" y="3873"/>
                  </a:lnTo>
                  <a:lnTo>
                    <a:pt x="7188" y="3060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9" name="object 2899" descr=""/>
            <p:cNvSpPr/>
            <p:nvPr/>
          </p:nvSpPr>
          <p:spPr>
            <a:xfrm>
              <a:off x="2261128" y="529508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48" y="0"/>
                  </a:moveTo>
                  <a:lnTo>
                    <a:pt x="3555" y="825"/>
                  </a:lnTo>
                  <a:lnTo>
                    <a:pt x="1727" y="1803"/>
                  </a:lnTo>
                  <a:lnTo>
                    <a:pt x="0" y="2920"/>
                  </a:lnTo>
                  <a:lnTo>
                    <a:pt x="253" y="3314"/>
                  </a:lnTo>
                  <a:lnTo>
                    <a:pt x="1968" y="2209"/>
                  </a:lnTo>
                  <a:lnTo>
                    <a:pt x="3771" y="1244"/>
                  </a:lnTo>
                  <a:lnTo>
                    <a:pt x="5638" y="431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0" name="object 2900" descr=""/>
            <p:cNvSpPr/>
            <p:nvPr/>
          </p:nvSpPr>
          <p:spPr>
            <a:xfrm>
              <a:off x="2265422" y="529029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299" y="0"/>
                  </a:moveTo>
                  <a:lnTo>
                    <a:pt x="4127" y="533"/>
                  </a:lnTo>
                  <a:lnTo>
                    <a:pt x="2031" y="1269"/>
                  </a:lnTo>
                  <a:lnTo>
                    <a:pt x="0" y="2158"/>
                  </a:lnTo>
                  <a:lnTo>
                    <a:pt x="1346" y="5219"/>
                  </a:lnTo>
                  <a:lnTo>
                    <a:pt x="3213" y="4394"/>
                  </a:lnTo>
                  <a:lnTo>
                    <a:pt x="5143" y="3721"/>
                  </a:lnTo>
                  <a:lnTo>
                    <a:pt x="7099" y="3238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1" name="object 2901" descr=""/>
            <p:cNvSpPr/>
            <p:nvPr/>
          </p:nvSpPr>
          <p:spPr>
            <a:xfrm>
              <a:off x="2266577" y="529307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29" y="0"/>
                  </a:moveTo>
                  <a:lnTo>
                    <a:pt x="3848" y="495"/>
                  </a:lnTo>
                  <a:lnTo>
                    <a:pt x="1892" y="1181"/>
                  </a:lnTo>
                  <a:lnTo>
                    <a:pt x="0" y="2006"/>
                  </a:lnTo>
                  <a:lnTo>
                    <a:pt x="190" y="2438"/>
                  </a:lnTo>
                  <a:lnTo>
                    <a:pt x="2057" y="1612"/>
                  </a:lnTo>
                  <a:lnTo>
                    <a:pt x="3987" y="939"/>
                  </a:lnTo>
                  <a:lnTo>
                    <a:pt x="5943" y="457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2" name="object 2902" descr=""/>
            <p:cNvSpPr/>
            <p:nvPr/>
          </p:nvSpPr>
          <p:spPr>
            <a:xfrm>
              <a:off x="2271716" y="528942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718" y="0"/>
                  </a:moveTo>
                  <a:lnTo>
                    <a:pt x="4406" y="0"/>
                  </a:lnTo>
                  <a:lnTo>
                    <a:pt x="2171" y="342"/>
                  </a:lnTo>
                  <a:lnTo>
                    <a:pt x="0" y="876"/>
                  </a:lnTo>
                  <a:lnTo>
                    <a:pt x="800" y="4114"/>
                  </a:lnTo>
                  <a:lnTo>
                    <a:pt x="2768" y="3632"/>
                  </a:lnTo>
                  <a:lnTo>
                    <a:pt x="4762" y="3340"/>
                  </a:lnTo>
                  <a:lnTo>
                    <a:pt x="6705" y="3340"/>
                  </a:lnTo>
                  <a:lnTo>
                    <a:pt x="671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3" name="object 2903" descr=""/>
            <p:cNvSpPr/>
            <p:nvPr/>
          </p:nvSpPr>
          <p:spPr>
            <a:xfrm>
              <a:off x="2272414" y="529229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007" y="0"/>
                  </a:moveTo>
                  <a:lnTo>
                    <a:pt x="4013" y="0"/>
                  </a:lnTo>
                  <a:lnTo>
                    <a:pt x="1981" y="304"/>
                  </a:lnTo>
                  <a:lnTo>
                    <a:pt x="0" y="787"/>
                  </a:lnTo>
                  <a:lnTo>
                    <a:pt x="101" y="1244"/>
                  </a:lnTo>
                  <a:lnTo>
                    <a:pt x="2070" y="762"/>
                  </a:lnTo>
                  <a:lnTo>
                    <a:pt x="4064" y="469"/>
                  </a:lnTo>
                  <a:lnTo>
                    <a:pt x="6007" y="469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4" name="object 2904" descr=""/>
            <p:cNvSpPr/>
            <p:nvPr/>
          </p:nvSpPr>
          <p:spPr>
            <a:xfrm>
              <a:off x="2278420" y="528942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168" y="0"/>
                  </a:moveTo>
                  <a:lnTo>
                    <a:pt x="12" y="0"/>
                  </a:lnTo>
                  <a:lnTo>
                    <a:pt x="0" y="3340"/>
                  </a:lnTo>
                  <a:lnTo>
                    <a:pt x="977" y="3340"/>
                  </a:lnTo>
                  <a:lnTo>
                    <a:pt x="1930" y="3416"/>
                  </a:lnTo>
                  <a:lnTo>
                    <a:pt x="2857" y="3594"/>
                  </a:lnTo>
                  <a:lnTo>
                    <a:pt x="3416" y="3721"/>
                  </a:lnTo>
                  <a:lnTo>
                    <a:pt x="3949" y="3873"/>
                  </a:lnTo>
                  <a:lnTo>
                    <a:pt x="4572" y="4089"/>
                  </a:lnTo>
                  <a:lnTo>
                    <a:pt x="4953" y="4267"/>
                  </a:lnTo>
                  <a:lnTo>
                    <a:pt x="5321" y="4483"/>
                  </a:lnTo>
                  <a:lnTo>
                    <a:pt x="6997" y="1600"/>
                  </a:lnTo>
                  <a:lnTo>
                    <a:pt x="5892" y="952"/>
                  </a:lnTo>
                  <a:lnTo>
                    <a:pt x="4673" y="546"/>
                  </a:lnTo>
                  <a:lnTo>
                    <a:pt x="2324" y="8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5" name="object 2905" descr=""/>
            <p:cNvSpPr/>
            <p:nvPr/>
          </p:nvSpPr>
          <p:spPr>
            <a:xfrm>
              <a:off x="2278420" y="529229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1003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977" y="469"/>
                  </a:lnTo>
                  <a:lnTo>
                    <a:pt x="1930" y="546"/>
                  </a:lnTo>
                  <a:lnTo>
                    <a:pt x="2857" y="723"/>
                  </a:lnTo>
                  <a:lnTo>
                    <a:pt x="3416" y="850"/>
                  </a:lnTo>
                  <a:lnTo>
                    <a:pt x="3733" y="939"/>
                  </a:lnTo>
                  <a:lnTo>
                    <a:pt x="3949" y="1003"/>
                  </a:lnTo>
                  <a:lnTo>
                    <a:pt x="4572" y="1219"/>
                  </a:lnTo>
                  <a:lnTo>
                    <a:pt x="4953" y="1396"/>
                  </a:lnTo>
                  <a:lnTo>
                    <a:pt x="5321" y="1612"/>
                  </a:lnTo>
                  <a:lnTo>
                    <a:pt x="5562" y="1206"/>
                  </a:lnTo>
                  <a:lnTo>
                    <a:pt x="1993" y="88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6" name="object 2906" descr=""/>
            <p:cNvSpPr/>
            <p:nvPr/>
          </p:nvSpPr>
          <p:spPr>
            <a:xfrm>
              <a:off x="2283736" y="529101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676" y="0"/>
                  </a:moveTo>
                  <a:lnTo>
                    <a:pt x="0" y="2895"/>
                  </a:lnTo>
                  <a:lnTo>
                    <a:pt x="736" y="3314"/>
                  </a:lnTo>
                  <a:lnTo>
                    <a:pt x="1333" y="3860"/>
                  </a:lnTo>
                  <a:lnTo>
                    <a:pt x="2235" y="5181"/>
                  </a:lnTo>
                  <a:lnTo>
                    <a:pt x="2527" y="5956"/>
                  </a:lnTo>
                  <a:lnTo>
                    <a:pt x="2654" y="6781"/>
                  </a:lnTo>
                  <a:lnTo>
                    <a:pt x="5956" y="6286"/>
                  </a:lnTo>
                  <a:lnTo>
                    <a:pt x="5765" y="5016"/>
                  </a:lnTo>
                  <a:lnTo>
                    <a:pt x="5295" y="3746"/>
                  </a:lnTo>
                  <a:lnTo>
                    <a:pt x="3810" y="1549"/>
                  </a:lnTo>
                  <a:lnTo>
                    <a:pt x="2794" y="647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7" name="object 2907" descr=""/>
            <p:cNvSpPr/>
            <p:nvPr/>
          </p:nvSpPr>
          <p:spPr>
            <a:xfrm>
              <a:off x="2283736" y="5293506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41" y="0"/>
                  </a:moveTo>
                  <a:lnTo>
                    <a:pt x="0" y="406"/>
                  </a:lnTo>
                  <a:lnTo>
                    <a:pt x="736" y="825"/>
                  </a:lnTo>
                  <a:lnTo>
                    <a:pt x="1333" y="1371"/>
                  </a:lnTo>
                  <a:lnTo>
                    <a:pt x="1790" y="2031"/>
                  </a:lnTo>
                  <a:lnTo>
                    <a:pt x="2235" y="2692"/>
                  </a:lnTo>
                  <a:lnTo>
                    <a:pt x="2527" y="3467"/>
                  </a:lnTo>
                  <a:lnTo>
                    <a:pt x="2654" y="4292"/>
                  </a:lnTo>
                  <a:lnTo>
                    <a:pt x="3111" y="4229"/>
                  </a:lnTo>
                  <a:lnTo>
                    <a:pt x="2984" y="3340"/>
                  </a:lnTo>
                  <a:lnTo>
                    <a:pt x="2667" y="2489"/>
                  </a:lnTo>
                  <a:lnTo>
                    <a:pt x="2171" y="1777"/>
                  </a:lnTo>
                  <a:lnTo>
                    <a:pt x="1689" y="1054"/>
                  </a:lnTo>
                  <a:lnTo>
                    <a:pt x="1016" y="44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8" name="object 2908" descr=""/>
            <p:cNvSpPr/>
            <p:nvPr/>
          </p:nvSpPr>
          <p:spPr>
            <a:xfrm>
              <a:off x="2285320" y="529730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4368" y="0"/>
                  </a:moveTo>
                  <a:lnTo>
                    <a:pt x="1066" y="495"/>
                  </a:lnTo>
                  <a:lnTo>
                    <a:pt x="1193" y="1320"/>
                  </a:lnTo>
                  <a:lnTo>
                    <a:pt x="1155" y="2197"/>
                  </a:lnTo>
                  <a:lnTo>
                    <a:pt x="774" y="3924"/>
                  </a:lnTo>
                  <a:lnTo>
                    <a:pt x="444" y="4775"/>
                  </a:lnTo>
                  <a:lnTo>
                    <a:pt x="0" y="5588"/>
                  </a:lnTo>
                  <a:lnTo>
                    <a:pt x="2933" y="7188"/>
                  </a:lnTo>
                  <a:lnTo>
                    <a:pt x="3505" y="6134"/>
                  </a:lnTo>
                  <a:lnTo>
                    <a:pt x="3962" y="4991"/>
                  </a:lnTo>
                  <a:lnTo>
                    <a:pt x="4483" y="2565"/>
                  </a:lnTo>
                  <a:lnTo>
                    <a:pt x="4572" y="128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9" name="object 2909" descr=""/>
            <p:cNvSpPr/>
            <p:nvPr/>
          </p:nvSpPr>
          <p:spPr>
            <a:xfrm>
              <a:off x="2285320" y="5297734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536" y="0"/>
                  </a:moveTo>
                  <a:lnTo>
                    <a:pt x="1066" y="63"/>
                  </a:lnTo>
                  <a:lnTo>
                    <a:pt x="1193" y="888"/>
                  </a:lnTo>
                  <a:lnTo>
                    <a:pt x="1155" y="1765"/>
                  </a:lnTo>
                  <a:lnTo>
                    <a:pt x="774" y="3492"/>
                  </a:lnTo>
                  <a:lnTo>
                    <a:pt x="444" y="4343"/>
                  </a:lnTo>
                  <a:lnTo>
                    <a:pt x="0" y="5156"/>
                  </a:lnTo>
                  <a:lnTo>
                    <a:pt x="406" y="5384"/>
                  </a:lnTo>
                  <a:lnTo>
                    <a:pt x="876" y="4533"/>
                  </a:lnTo>
                  <a:lnTo>
                    <a:pt x="1219" y="3644"/>
                  </a:lnTo>
                  <a:lnTo>
                    <a:pt x="1625" y="1816"/>
                  </a:lnTo>
                  <a:lnTo>
                    <a:pt x="1663" y="888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0" name="object 2910" descr=""/>
            <p:cNvSpPr/>
            <p:nvPr/>
          </p:nvSpPr>
          <p:spPr>
            <a:xfrm>
              <a:off x="2281585" y="530288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733" y="0"/>
                  </a:moveTo>
                  <a:lnTo>
                    <a:pt x="2857" y="1625"/>
                  </a:lnTo>
                  <a:lnTo>
                    <a:pt x="1536" y="3048"/>
                  </a:lnTo>
                  <a:lnTo>
                    <a:pt x="0" y="4191"/>
                  </a:lnTo>
                  <a:lnTo>
                    <a:pt x="1993" y="6870"/>
                  </a:lnTo>
                  <a:lnTo>
                    <a:pt x="3860" y="5473"/>
                  </a:lnTo>
                  <a:lnTo>
                    <a:pt x="5511" y="3721"/>
                  </a:lnTo>
                  <a:lnTo>
                    <a:pt x="6667" y="160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1" name="object 2911" descr=""/>
            <p:cNvSpPr/>
            <p:nvPr/>
          </p:nvSpPr>
          <p:spPr>
            <a:xfrm>
              <a:off x="2281585" y="530288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733" y="0"/>
                  </a:moveTo>
                  <a:lnTo>
                    <a:pt x="2857" y="1625"/>
                  </a:lnTo>
                  <a:lnTo>
                    <a:pt x="1536" y="3048"/>
                  </a:lnTo>
                  <a:lnTo>
                    <a:pt x="0" y="4191"/>
                  </a:lnTo>
                  <a:lnTo>
                    <a:pt x="279" y="4572"/>
                  </a:lnTo>
                  <a:lnTo>
                    <a:pt x="1866" y="3390"/>
                  </a:lnTo>
                  <a:lnTo>
                    <a:pt x="3225" y="1917"/>
                  </a:lnTo>
                  <a:lnTo>
                    <a:pt x="4152" y="228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2" name="object 2912" descr=""/>
            <p:cNvSpPr/>
            <p:nvPr/>
          </p:nvSpPr>
          <p:spPr>
            <a:xfrm>
              <a:off x="2275641" y="5307076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5943" y="0"/>
                  </a:moveTo>
                  <a:lnTo>
                    <a:pt x="3048" y="1358"/>
                  </a:lnTo>
                  <a:lnTo>
                    <a:pt x="2654" y="1282"/>
                  </a:lnTo>
                  <a:lnTo>
                    <a:pt x="2362" y="1054"/>
                  </a:lnTo>
                  <a:lnTo>
                    <a:pt x="0" y="3416"/>
                  </a:lnTo>
                  <a:lnTo>
                    <a:pt x="2705" y="4686"/>
                  </a:lnTo>
                  <a:lnTo>
                    <a:pt x="3124" y="4686"/>
                  </a:lnTo>
                  <a:lnTo>
                    <a:pt x="7937" y="2679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3" name="object 2913" descr=""/>
            <p:cNvSpPr/>
            <p:nvPr/>
          </p:nvSpPr>
          <p:spPr>
            <a:xfrm>
              <a:off x="2277673" y="5307076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3911" y="0"/>
                  </a:moveTo>
                  <a:lnTo>
                    <a:pt x="1651" y="1231"/>
                  </a:lnTo>
                  <a:lnTo>
                    <a:pt x="1308" y="1333"/>
                  </a:lnTo>
                  <a:lnTo>
                    <a:pt x="1016" y="1358"/>
                  </a:lnTo>
                  <a:lnTo>
                    <a:pt x="622" y="1282"/>
                  </a:lnTo>
                  <a:lnTo>
                    <a:pt x="495" y="1219"/>
                  </a:lnTo>
                  <a:lnTo>
                    <a:pt x="330" y="1054"/>
                  </a:lnTo>
                  <a:lnTo>
                    <a:pt x="0" y="1384"/>
                  </a:lnTo>
                  <a:lnTo>
                    <a:pt x="228" y="1612"/>
                  </a:lnTo>
                  <a:lnTo>
                    <a:pt x="457" y="1727"/>
                  </a:lnTo>
                  <a:lnTo>
                    <a:pt x="1028" y="1828"/>
                  </a:lnTo>
                  <a:lnTo>
                    <a:pt x="1397" y="1803"/>
                  </a:lnTo>
                  <a:lnTo>
                    <a:pt x="4191" y="380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4" name="object 2914" descr=""/>
            <p:cNvSpPr/>
            <p:nvPr/>
          </p:nvSpPr>
          <p:spPr>
            <a:xfrm>
              <a:off x="2273738" y="530310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01" y="0"/>
                  </a:moveTo>
                  <a:lnTo>
                    <a:pt x="0" y="1168"/>
                  </a:lnTo>
                  <a:lnTo>
                    <a:pt x="0" y="2349"/>
                  </a:lnTo>
                  <a:lnTo>
                    <a:pt x="1905" y="7391"/>
                  </a:lnTo>
                  <a:lnTo>
                    <a:pt x="4267" y="5029"/>
                  </a:lnTo>
                  <a:lnTo>
                    <a:pt x="4102" y="4864"/>
                  </a:lnTo>
                  <a:lnTo>
                    <a:pt x="3937" y="4597"/>
                  </a:lnTo>
                  <a:lnTo>
                    <a:pt x="3657" y="3898"/>
                  </a:lnTo>
                  <a:lnTo>
                    <a:pt x="3556" y="3492"/>
                  </a:lnTo>
                  <a:lnTo>
                    <a:pt x="3352" y="2197"/>
                  </a:lnTo>
                  <a:lnTo>
                    <a:pt x="3340" y="1244"/>
                  </a:lnTo>
                  <a:lnTo>
                    <a:pt x="3429" y="29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5" name="object 2915" descr=""/>
            <p:cNvSpPr/>
            <p:nvPr/>
          </p:nvSpPr>
          <p:spPr>
            <a:xfrm>
              <a:off x="2276621" y="5303359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76" y="0"/>
                  </a:moveTo>
                  <a:lnTo>
                    <a:pt x="0" y="977"/>
                  </a:lnTo>
                  <a:lnTo>
                    <a:pt x="0" y="1968"/>
                  </a:lnTo>
                  <a:lnTo>
                    <a:pt x="215" y="3340"/>
                  </a:lnTo>
                  <a:lnTo>
                    <a:pt x="317" y="3784"/>
                  </a:lnTo>
                  <a:lnTo>
                    <a:pt x="482" y="4165"/>
                  </a:lnTo>
                  <a:lnTo>
                    <a:pt x="635" y="4546"/>
                  </a:lnTo>
                  <a:lnTo>
                    <a:pt x="825" y="4876"/>
                  </a:lnTo>
                  <a:lnTo>
                    <a:pt x="1054" y="5105"/>
                  </a:lnTo>
                  <a:lnTo>
                    <a:pt x="1384" y="4775"/>
                  </a:lnTo>
                  <a:lnTo>
                    <a:pt x="1219" y="4610"/>
                  </a:lnTo>
                  <a:lnTo>
                    <a:pt x="1054" y="4343"/>
                  </a:lnTo>
                  <a:lnTo>
                    <a:pt x="774" y="3644"/>
                  </a:lnTo>
                  <a:lnTo>
                    <a:pt x="673" y="3238"/>
                  </a:lnTo>
                  <a:lnTo>
                    <a:pt x="469" y="1943"/>
                  </a:lnTo>
                  <a:lnTo>
                    <a:pt x="457" y="990"/>
                  </a:lnTo>
                  <a:lnTo>
                    <a:pt x="546" y="3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6" name="object 2916" descr=""/>
            <p:cNvSpPr/>
            <p:nvPr/>
          </p:nvSpPr>
          <p:spPr>
            <a:xfrm>
              <a:off x="2273836" y="529644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663" y="0"/>
                  </a:moveTo>
                  <a:lnTo>
                    <a:pt x="0" y="6667"/>
                  </a:lnTo>
                  <a:lnTo>
                    <a:pt x="3327" y="6946"/>
                  </a:lnTo>
                  <a:lnTo>
                    <a:pt x="3505" y="5029"/>
                  </a:lnTo>
                  <a:lnTo>
                    <a:pt x="4000" y="3086"/>
                  </a:lnTo>
                  <a:lnTo>
                    <a:pt x="4749" y="1282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7" name="object 2917" descr=""/>
            <p:cNvSpPr/>
            <p:nvPr/>
          </p:nvSpPr>
          <p:spPr>
            <a:xfrm>
              <a:off x="2276693" y="529755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460" y="0"/>
                  </a:moveTo>
                  <a:lnTo>
                    <a:pt x="698" y="1854"/>
                  </a:lnTo>
                  <a:lnTo>
                    <a:pt x="177" y="3835"/>
                  </a:lnTo>
                  <a:lnTo>
                    <a:pt x="0" y="5803"/>
                  </a:lnTo>
                  <a:lnTo>
                    <a:pt x="469" y="5842"/>
                  </a:lnTo>
                  <a:lnTo>
                    <a:pt x="647" y="3924"/>
                  </a:lnTo>
                  <a:lnTo>
                    <a:pt x="1143" y="1981"/>
                  </a:lnTo>
                  <a:lnTo>
                    <a:pt x="1892" y="17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8" name="object 2918" descr=""/>
            <p:cNvSpPr/>
            <p:nvPr/>
          </p:nvSpPr>
          <p:spPr>
            <a:xfrm>
              <a:off x="2275499" y="529089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30" y="0"/>
                  </a:moveTo>
                  <a:lnTo>
                    <a:pt x="0" y="5549"/>
                  </a:lnTo>
                  <a:lnTo>
                    <a:pt x="3086" y="6832"/>
                  </a:lnTo>
                  <a:lnTo>
                    <a:pt x="3225" y="6515"/>
                  </a:lnTo>
                  <a:lnTo>
                    <a:pt x="3441" y="6070"/>
                  </a:lnTo>
                  <a:lnTo>
                    <a:pt x="6591" y="2463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9" name="object 2919" descr=""/>
            <p:cNvSpPr/>
            <p:nvPr/>
          </p:nvSpPr>
          <p:spPr>
            <a:xfrm>
              <a:off x="2278153" y="5293016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619" y="0"/>
                  </a:moveTo>
                  <a:lnTo>
                    <a:pt x="2870" y="685"/>
                  </a:lnTo>
                  <a:lnTo>
                    <a:pt x="2146" y="1409"/>
                  </a:lnTo>
                  <a:lnTo>
                    <a:pt x="1511" y="2171"/>
                  </a:lnTo>
                  <a:lnTo>
                    <a:pt x="1193" y="2540"/>
                  </a:lnTo>
                  <a:lnTo>
                    <a:pt x="889" y="2933"/>
                  </a:lnTo>
                  <a:lnTo>
                    <a:pt x="381" y="3721"/>
                  </a:lnTo>
                  <a:lnTo>
                    <a:pt x="177" y="4102"/>
                  </a:lnTo>
                  <a:lnTo>
                    <a:pt x="0" y="4533"/>
                  </a:lnTo>
                  <a:lnTo>
                    <a:pt x="431" y="4711"/>
                  </a:lnTo>
                  <a:lnTo>
                    <a:pt x="571" y="4394"/>
                  </a:lnTo>
                  <a:lnTo>
                    <a:pt x="787" y="3949"/>
                  </a:lnTo>
                  <a:lnTo>
                    <a:pt x="3937" y="342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0" name="object 2920" descr=""/>
            <p:cNvSpPr/>
            <p:nvPr/>
          </p:nvSpPr>
          <p:spPr>
            <a:xfrm>
              <a:off x="2279834" y="528682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194" y="0"/>
                  </a:moveTo>
                  <a:lnTo>
                    <a:pt x="3390" y="1231"/>
                  </a:lnTo>
                  <a:lnTo>
                    <a:pt x="1650" y="2565"/>
                  </a:lnTo>
                  <a:lnTo>
                    <a:pt x="0" y="4076"/>
                  </a:lnTo>
                  <a:lnTo>
                    <a:pt x="2260" y="6540"/>
                  </a:lnTo>
                  <a:lnTo>
                    <a:pt x="3746" y="5168"/>
                  </a:lnTo>
                  <a:lnTo>
                    <a:pt x="5384" y="3924"/>
                  </a:lnTo>
                  <a:lnTo>
                    <a:pt x="7086" y="2755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1" name="object 2921" descr=""/>
            <p:cNvSpPr/>
            <p:nvPr/>
          </p:nvSpPr>
          <p:spPr>
            <a:xfrm>
              <a:off x="2281777" y="528919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876" y="0"/>
                  </a:moveTo>
                  <a:lnTo>
                    <a:pt x="3162" y="1168"/>
                  </a:lnTo>
                  <a:lnTo>
                    <a:pt x="1511" y="2438"/>
                  </a:lnTo>
                  <a:lnTo>
                    <a:pt x="0" y="3822"/>
                  </a:lnTo>
                  <a:lnTo>
                    <a:pt x="317" y="4165"/>
                  </a:lnTo>
                  <a:lnTo>
                    <a:pt x="1803" y="2793"/>
                  </a:lnTo>
                  <a:lnTo>
                    <a:pt x="3441" y="1549"/>
                  </a:lnTo>
                  <a:lnTo>
                    <a:pt x="5143" y="380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2" name="object 2922" descr=""/>
            <p:cNvSpPr/>
            <p:nvPr/>
          </p:nvSpPr>
          <p:spPr>
            <a:xfrm>
              <a:off x="2285037" y="528342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613" y="0"/>
                  </a:moveTo>
                  <a:lnTo>
                    <a:pt x="3670" y="1028"/>
                  </a:lnTo>
                  <a:lnTo>
                    <a:pt x="1803" y="2158"/>
                  </a:lnTo>
                  <a:lnTo>
                    <a:pt x="0" y="3390"/>
                  </a:lnTo>
                  <a:lnTo>
                    <a:pt x="1879" y="6146"/>
                  </a:lnTo>
                  <a:lnTo>
                    <a:pt x="3581" y="4978"/>
                  </a:lnTo>
                  <a:lnTo>
                    <a:pt x="5359" y="3911"/>
                  </a:lnTo>
                  <a:lnTo>
                    <a:pt x="7175" y="2946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3" name="object 2923" descr=""/>
            <p:cNvSpPr/>
            <p:nvPr/>
          </p:nvSpPr>
          <p:spPr>
            <a:xfrm>
              <a:off x="2286650" y="528595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3505" y="977"/>
                  </a:lnTo>
                  <a:lnTo>
                    <a:pt x="1727" y="2057"/>
                  </a:lnTo>
                  <a:lnTo>
                    <a:pt x="0" y="3238"/>
                  </a:lnTo>
                  <a:lnTo>
                    <a:pt x="266" y="3619"/>
                  </a:lnTo>
                  <a:lnTo>
                    <a:pt x="1968" y="2451"/>
                  </a:lnTo>
                  <a:lnTo>
                    <a:pt x="3746" y="1384"/>
                  </a:lnTo>
                  <a:lnTo>
                    <a:pt x="5562" y="419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4" name="object 2924" descr=""/>
            <p:cNvSpPr/>
            <p:nvPr/>
          </p:nvSpPr>
          <p:spPr>
            <a:xfrm>
              <a:off x="2290645" y="528072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32" y="0"/>
                  </a:moveTo>
                  <a:lnTo>
                    <a:pt x="3936" y="749"/>
                  </a:lnTo>
                  <a:lnTo>
                    <a:pt x="1943" y="1676"/>
                  </a:lnTo>
                  <a:lnTo>
                    <a:pt x="0" y="2692"/>
                  </a:lnTo>
                  <a:lnTo>
                    <a:pt x="1562" y="5651"/>
                  </a:lnTo>
                  <a:lnTo>
                    <a:pt x="3390" y="4686"/>
                  </a:lnTo>
                  <a:lnTo>
                    <a:pt x="5257" y="3822"/>
                  </a:lnTo>
                  <a:lnTo>
                    <a:pt x="7162" y="3136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5" name="object 2925" descr=""/>
            <p:cNvSpPr/>
            <p:nvPr/>
          </p:nvSpPr>
          <p:spPr>
            <a:xfrm>
              <a:off x="2291991" y="528341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64" y="0"/>
                  </a:moveTo>
                  <a:lnTo>
                    <a:pt x="3721" y="698"/>
                  </a:lnTo>
                  <a:lnTo>
                    <a:pt x="1841" y="1574"/>
                  </a:lnTo>
                  <a:lnTo>
                    <a:pt x="0" y="2539"/>
                  </a:lnTo>
                  <a:lnTo>
                    <a:pt x="215" y="2959"/>
                  </a:lnTo>
                  <a:lnTo>
                    <a:pt x="2044" y="1993"/>
                  </a:lnTo>
                  <a:lnTo>
                    <a:pt x="3911" y="1130"/>
                  </a:lnTo>
                  <a:lnTo>
                    <a:pt x="5816" y="444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6" name="object 2926" descr=""/>
            <p:cNvSpPr/>
            <p:nvPr/>
          </p:nvSpPr>
          <p:spPr>
            <a:xfrm>
              <a:off x="2296678" y="527921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680" y="0"/>
                  </a:moveTo>
                  <a:lnTo>
                    <a:pt x="0" y="1498"/>
                  </a:lnTo>
                  <a:lnTo>
                    <a:pt x="1130" y="4648"/>
                  </a:lnTo>
                  <a:lnTo>
                    <a:pt x="2082" y="4305"/>
                  </a:lnTo>
                  <a:lnTo>
                    <a:pt x="3047" y="4000"/>
                  </a:lnTo>
                  <a:lnTo>
                    <a:pt x="4965" y="3543"/>
                  </a:lnTo>
                  <a:lnTo>
                    <a:pt x="5918" y="3390"/>
                  </a:lnTo>
                  <a:lnTo>
                    <a:pt x="6845" y="334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7" name="object 2927" descr=""/>
            <p:cNvSpPr/>
            <p:nvPr/>
          </p:nvSpPr>
          <p:spPr>
            <a:xfrm>
              <a:off x="2297643" y="5282087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854" y="0"/>
                  </a:moveTo>
                  <a:lnTo>
                    <a:pt x="0" y="1333"/>
                  </a:lnTo>
                  <a:lnTo>
                    <a:pt x="165" y="1778"/>
                  </a:lnTo>
                  <a:lnTo>
                    <a:pt x="1117" y="1435"/>
                  </a:lnTo>
                  <a:lnTo>
                    <a:pt x="2082" y="1130"/>
                  </a:lnTo>
                  <a:lnTo>
                    <a:pt x="4000" y="673"/>
                  </a:lnTo>
                  <a:lnTo>
                    <a:pt x="4952" y="520"/>
                  </a:lnTo>
                  <a:lnTo>
                    <a:pt x="5880" y="469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8" name="object 2928" descr=""/>
            <p:cNvSpPr/>
            <p:nvPr/>
          </p:nvSpPr>
          <p:spPr>
            <a:xfrm>
              <a:off x="2303353" y="527919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219" y="0"/>
                  </a:moveTo>
                  <a:lnTo>
                    <a:pt x="596" y="0"/>
                  </a:lnTo>
                  <a:lnTo>
                    <a:pt x="0" y="25"/>
                  </a:lnTo>
                  <a:lnTo>
                    <a:pt x="165" y="3365"/>
                  </a:lnTo>
                  <a:lnTo>
                    <a:pt x="1092" y="3314"/>
                  </a:lnTo>
                  <a:lnTo>
                    <a:pt x="1981" y="3390"/>
                  </a:lnTo>
                  <a:lnTo>
                    <a:pt x="3060" y="3759"/>
                  </a:lnTo>
                  <a:lnTo>
                    <a:pt x="3213" y="3848"/>
                  </a:lnTo>
                  <a:lnTo>
                    <a:pt x="3416" y="3936"/>
                  </a:lnTo>
                  <a:lnTo>
                    <a:pt x="4140" y="4381"/>
                  </a:lnTo>
                  <a:lnTo>
                    <a:pt x="4457" y="4635"/>
                  </a:lnTo>
                  <a:lnTo>
                    <a:pt x="4724" y="4902"/>
                  </a:lnTo>
                  <a:lnTo>
                    <a:pt x="7099" y="2552"/>
                  </a:lnTo>
                  <a:lnTo>
                    <a:pt x="6616" y="2070"/>
                  </a:lnTo>
                  <a:lnTo>
                    <a:pt x="6096" y="1663"/>
                  </a:lnTo>
                  <a:lnTo>
                    <a:pt x="5549" y="1333"/>
                  </a:lnTo>
                  <a:lnTo>
                    <a:pt x="5283" y="1155"/>
                  </a:lnTo>
                  <a:lnTo>
                    <a:pt x="4406" y="698"/>
                  </a:lnTo>
                  <a:lnTo>
                    <a:pt x="4089" y="571"/>
                  </a:lnTo>
                  <a:lnTo>
                    <a:pt x="3124" y="241"/>
                  </a:lnTo>
                  <a:lnTo>
                    <a:pt x="2476" y="126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9" name="object 2929" descr=""/>
            <p:cNvSpPr/>
            <p:nvPr/>
          </p:nvSpPr>
          <p:spPr>
            <a:xfrm>
              <a:off x="2303505" y="5282039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952" y="0"/>
                  </a:moveTo>
                  <a:lnTo>
                    <a:pt x="0" y="50"/>
                  </a:lnTo>
                  <a:lnTo>
                    <a:pt x="12" y="520"/>
                  </a:lnTo>
                  <a:lnTo>
                    <a:pt x="939" y="469"/>
                  </a:lnTo>
                  <a:lnTo>
                    <a:pt x="1828" y="546"/>
                  </a:lnTo>
                  <a:lnTo>
                    <a:pt x="2552" y="787"/>
                  </a:lnTo>
                  <a:lnTo>
                    <a:pt x="2908" y="914"/>
                  </a:lnTo>
                  <a:lnTo>
                    <a:pt x="3060" y="1003"/>
                  </a:lnTo>
                  <a:lnTo>
                    <a:pt x="3263" y="1092"/>
                  </a:lnTo>
                  <a:lnTo>
                    <a:pt x="3987" y="1536"/>
                  </a:lnTo>
                  <a:lnTo>
                    <a:pt x="4305" y="1790"/>
                  </a:lnTo>
                  <a:lnTo>
                    <a:pt x="4572" y="2057"/>
                  </a:lnTo>
                  <a:lnTo>
                    <a:pt x="4902" y="1727"/>
                  </a:lnTo>
                  <a:lnTo>
                    <a:pt x="3276" y="584"/>
                  </a:lnTo>
                  <a:lnTo>
                    <a:pt x="3098" y="482"/>
                  </a:lnTo>
                  <a:lnTo>
                    <a:pt x="2908" y="406"/>
                  </a:lnTo>
                  <a:lnTo>
                    <a:pt x="1892" y="7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0" name="object 2930" descr=""/>
            <p:cNvSpPr/>
            <p:nvPr/>
          </p:nvSpPr>
          <p:spPr>
            <a:xfrm>
              <a:off x="2308081" y="528174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374" y="0"/>
                  </a:moveTo>
                  <a:lnTo>
                    <a:pt x="0" y="2349"/>
                  </a:lnTo>
                  <a:lnTo>
                    <a:pt x="533" y="2895"/>
                  </a:lnTo>
                  <a:lnTo>
                    <a:pt x="850" y="3517"/>
                  </a:lnTo>
                  <a:lnTo>
                    <a:pt x="1104" y="4978"/>
                  </a:lnTo>
                  <a:lnTo>
                    <a:pt x="1016" y="5829"/>
                  </a:lnTo>
                  <a:lnTo>
                    <a:pt x="787" y="6692"/>
                  </a:lnTo>
                  <a:lnTo>
                    <a:pt x="4013" y="7556"/>
                  </a:lnTo>
                  <a:lnTo>
                    <a:pt x="4178" y="6959"/>
                  </a:lnTo>
                  <a:lnTo>
                    <a:pt x="4292" y="6337"/>
                  </a:lnTo>
                  <a:lnTo>
                    <a:pt x="4394" y="5041"/>
                  </a:lnTo>
                  <a:lnTo>
                    <a:pt x="4381" y="4368"/>
                  </a:lnTo>
                  <a:lnTo>
                    <a:pt x="4152" y="3009"/>
                  </a:lnTo>
                  <a:lnTo>
                    <a:pt x="3937" y="2324"/>
                  </a:lnTo>
                  <a:lnTo>
                    <a:pt x="3276" y="1066"/>
                  </a:lnTo>
                  <a:lnTo>
                    <a:pt x="2857" y="495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1" name="object 2931" descr=""/>
            <p:cNvSpPr/>
            <p:nvPr/>
          </p:nvSpPr>
          <p:spPr>
            <a:xfrm>
              <a:off x="2308081" y="5283765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330" y="0"/>
                  </a:moveTo>
                  <a:lnTo>
                    <a:pt x="0" y="330"/>
                  </a:lnTo>
                  <a:lnTo>
                    <a:pt x="533" y="876"/>
                  </a:lnTo>
                  <a:lnTo>
                    <a:pt x="850" y="1498"/>
                  </a:lnTo>
                  <a:lnTo>
                    <a:pt x="1104" y="2959"/>
                  </a:lnTo>
                  <a:lnTo>
                    <a:pt x="1016" y="3810"/>
                  </a:lnTo>
                  <a:lnTo>
                    <a:pt x="787" y="4673"/>
                  </a:lnTo>
                  <a:lnTo>
                    <a:pt x="1244" y="4800"/>
                  </a:lnTo>
                  <a:lnTo>
                    <a:pt x="1485" y="3886"/>
                  </a:lnTo>
                  <a:lnTo>
                    <a:pt x="1574" y="2971"/>
                  </a:lnTo>
                  <a:lnTo>
                    <a:pt x="1295" y="1320"/>
                  </a:lnTo>
                  <a:lnTo>
                    <a:pt x="927" y="609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2" name="object 2932" descr=""/>
            <p:cNvSpPr/>
            <p:nvPr/>
          </p:nvSpPr>
          <p:spPr>
            <a:xfrm>
              <a:off x="2306265" y="528844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03" y="0"/>
                  </a:moveTo>
                  <a:lnTo>
                    <a:pt x="0" y="5143"/>
                  </a:lnTo>
                  <a:lnTo>
                    <a:pt x="2743" y="7048"/>
                  </a:lnTo>
                  <a:lnTo>
                    <a:pt x="5829" y="850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3" name="object 2933" descr=""/>
            <p:cNvSpPr/>
            <p:nvPr/>
          </p:nvSpPr>
          <p:spPr>
            <a:xfrm>
              <a:off x="2306265" y="5288442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03" y="0"/>
                  </a:moveTo>
                  <a:lnTo>
                    <a:pt x="0" y="5143"/>
                  </a:lnTo>
                  <a:lnTo>
                    <a:pt x="381" y="5410"/>
                  </a:lnTo>
                  <a:lnTo>
                    <a:pt x="3060" y="114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4" name="object 2934" descr=""/>
            <p:cNvSpPr/>
            <p:nvPr/>
          </p:nvSpPr>
          <p:spPr>
            <a:xfrm>
              <a:off x="2302372" y="529358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3898" y="0"/>
                  </a:moveTo>
                  <a:lnTo>
                    <a:pt x="2743" y="1650"/>
                  </a:lnTo>
                  <a:lnTo>
                    <a:pt x="1409" y="3225"/>
                  </a:lnTo>
                  <a:lnTo>
                    <a:pt x="0" y="4724"/>
                  </a:lnTo>
                  <a:lnTo>
                    <a:pt x="2438" y="7010"/>
                  </a:lnTo>
                  <a:lnTo>
                    <a:pt x="3924" y="5422"/>
                  </a:lnTo>
                  <a:lnTo>
                    <a:pt x="5359" y="3733"/>
                  </a:lnTo>
                  <a:lnTo>
                    <a:pt x="6642" y="1904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5" name="object 2935" descr=""/>
            <p:cNvSpPr/>
            <p:nvPr/>
          </p:nvSpPr>
          <p:spPr>
            <a:xfrm>
              <a:off x="2302372" y="529358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898" y="0"/>
                  </a:moveTo>
                  <a:lnTo>
                    <a:pt x="2743" y="1650"/>
                  </a:lnTo>
                  <a:lnTo>
                    <a:pt x="1409" y="3225"/>
                  </a:lnTo>
                  <a:lnTo>
                    <a:pt x="0" y="4724"/>
                  </a:lnTo>
                  <a:lnTo>
                    <a:pt x="342" y="5041"/>
                  </a:lnTo>
                  <a:lnTo>
                    <a:pt x="1765" y="3530"/>
                  </a:lnTo>
                  <a:lnTo>
                    <a:pt x="3111" y="1943"/>
                  </a:lnTo>
                  <a:lnTo>
                    <a:pt x="4279" y="266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6" name="object 2936" descr=""/>
            <p:cNvSpPr/>
            <p:nvPr/>
          </p:nvSpPr>
          <p:spPr>
            <a:xfrm>
              <a:off x="2297892" y="529830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83" y="0"/>
                  </a:moveTo>
                  <a:lnTo>
                    <a:pt x="3060" y="1511"/>
                  </a:lnTo>
                  <a:lnTo>
                    <a:pt x="1562" y="2946"/>
                  </a:lnTo>
                  <a:lnTo>
                    <a:pt x="0" y="4318"/>
                  </a:lnTo>
                  <a:lnTo>
                    <a:pt x="2209" y="6819"/>
                  </a:lnTo>
                  <a:lnTo>
                    <a:pt x="3835" y="5384"/>
                  </a:lnTo>
                  <a:lnTo>
                    <a:pt x="5410" y="3886"/>
                  </a:lnTo>
                  <a:lnTo>
                    <a:pt x="6908" y="229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7" name="object 2937" descr=""/>
            <p:cNvSpPr/>
            <p:nvPr/>
          </p:nvSpPr>
          <p:spPr>
            <a:xfrm>
              <a:off x="2297892" y="529830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483" y="0"/>
                  </a:moveTo>
                  <a:lnTo>
                    <a:pt x="3060" y="1511"/>
                  </a:lnTo>
                  <a:lnTo>
                    <a:pt x="1562" y="2946"/>
                  </a:lnTo>
                  <a:lnTo>
                    <a:pt x="0" y="4318"/>
                  </a:lnTo>
                  <a:lnTo>
                    <a:pt x="304" y="4673"/>
                  </a:lnTo>
                  <a:lnTo>
                    <a:pt x="1879" y="3289"/>
                  </a:lnTo>
                  <a:lnTo>
                    <a:pt x="3390" y="1841"/>
                  </a:lnTo>
                  <a:lnTo>
                    <a:pt x="4826" y="330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8" name="object 2938" descr=""/>
            <p:cNvSpPr/>
            <p:nvPr/>
          </p:nvSpPr>
          <p:spPr>
            <a:xfrm>
              <a:off x="2293053" y="530262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838" y="0"/>
                  </a:moveTo>
                  <a:lnTo>
                    <a:pt x="3276" y="1384"/>
                  </a:lnTo>
                  <a:lnTo>
                    <a:pt x="1663" y="2705"/>
                  </a:lnTo>
                  <a:lnTo>
                    <a:pt x="0" y="3962"/>
                  </a:lnTo>
                  <a:lnTo>
                    <a:pt x="2019" y="6616"/>
                  </a:lnTo>
                  <a:lnTo>
                    <a:pt x="3746" y="5308"/>
                  </a:lnTo>
                  <a:lnTo>
                    <a:pt x="5422" y="3949"/>
                  </a:lnTo>
                  <a:lnTo>
                    <a:pt x="7048" y="2501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9" name="object 2939" descr=""/>
            <p:cNvSpPr/>
            <p:nvPr/>
          </p:nvSpPr>
          <p:spPr>
            <a:xfrm>
              <a:off x="2293053" y="530262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838" y="0"/>
                  </a:moveTo>
                  <a:lnTo>
                    <a:pt x="3276" y="1384"/>
                  </a:lnTo>
                  <a:lnTo>
                    <a:pt x="1663" y="2705"/>
                  </a:lnTo>
                  <a:lnTo>
                    <a:pt x="0" y="3962"/>
                  </a:lnTo>
                  <a:lnTo>
                    <a:pt x="279" y="4330"/>
                  </a:lnTo>
                  <a:lnTo>
                    <a:pt x="1955" y="3060"/>
                  </a:lnTo>
                  <a:lnTo>
                    <a:pt x="3581" y="1739"/>
                  </a:lnTo>
                  <a:lnTo>
                    <a:pt x="5143" y="355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0" name="object 2940" descr=""/>
            <p:cNvSpPr/>
            <p:nvPr/>
          </p:nvSpPr>
          <p:spPr>
            <a:xfrm>
              <a:off x="2287943" y="530658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5105" y="0"/>
                  </a:moveTo>
                  <a:lnTo>
                    <a:pt x="3454" y="1269"/>
                  </a:lnTo>
                  <a:lnTo>
                    <a:pt x="1739" y="2476"/>
                  </a:lnTo>
                  <a:lnTo>
                    <a:pt x="0" y="3619"/>
                  </a:lnTo>
                  <a:lnTo>
                    <a:pt x="1828" y="6413"/>
                  </a:lnTo>
                  <a:lnTo>
                    <a:pt x="3644" y="5219"/>
                  </a:lnTo>
                  <a:lnTo>
                    <a:pt x="5410" y="3975"/>
                  </a:lnTo>
                  <a:lnTo>
                    <a:pt x="7137" y="2666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1" name="object 2941" descr=""/>
            <p:cNvSpPr/>
            <p:nvPr/>
          </p:nvSpPr>
          <p:spPr>
            <a:xfrm>
              <a:off x="2287943" y="530658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105" y="0"/>
                  </a:moveTo>
                  <a:lnTo>
                    <a:pt x="3454" y="1269"/>
                  </a:lnTo>
                  <a:lnTo>
                    <a:pt x="1739" y="2476"/>
                  </a:lnTo>
                  <a:lnTo>
                    <a:pt x="0" y="3619"/>
                  </a:lnTo>
                  <a:lnTo>
                    <a:pt x="254" y="4013"/>
                  </a:lnTo>
                  <a:lnTo>
                    <a:pt x="2006" y="2857"/>
                  </a:lnTo>
                  <a:lnTo>
                    <a:pt x="3721" y="1650"/>
                  </a:lnTo>
                  <a:lnTo>
                    <a:pt x="5397" y="38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2" name="object 2942" descr=""/>
            <p:cNvSpPr/>
            <p:nvPr/>
          </p:nvSpPr>
          <p:spPr>
            <a:xfrm>
              <a:off x="2282598" y="531020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46" y="0"/>
                  </a:moveTo>
                  <a:lnTo>
                    <a:pt x="3606" y="1143"/>
                  </a:lnTo>
                  <a:lnTo>
                    <a:pt x="1816" y="2222"/>
                  </a:lnTo>
                  <a:lnTo>
                    <a:pt x="0" y="3225"/>
                  </a:lnTo>
                  <a:lnTo>
                    <a:pt x="1612" y="6146"/>
                  </a:lnTo>
                  <a:lnTo>
                    <a:pt x="3517" y="5105"/>
                  </a:lnTo>
                  <a:lnTo>
                    <a:pt x="5372" y="3975"/>
                  </a:lnTo>
                  <a:lnTo>
                    <a:pt x="7175" y="278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3" name="object 2943" descr=""/>
            <p:cNvSpPr/>
            <p:nvPr/>
          </p:nvSpPr>
          <p:spPr>
            <a:xfrm>
              <a:off x="2282598" y="531020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3606" y="1143"/>
                  </a:lnTo>
                  <a:lnTo>
                    <a:pt x="1816" y="2222"/>
                  </a:lnTo>
                  <a:lnTo>
                    <a:pt x="0" y="3225"/>
                  </a:lnTo>
                  <a:lnTo>
                    <a:pt x="228" y="3632"/>
                  </a:lnTo>
                  <a:lnTo>
                    <a:pt x="2057" y="2628"/>
                  </a:lnTo>
                  <a:lnTo>
                    <a:pt x="3848" y="1536"/>
                  </a:lnTo>
                  <a:lnTo>
                    <a:pt x="5600" y="381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4" name="object 2944" descr=""/>
            <p:cNvSpPr/>
            <p:nvPr/>
          </p:nvSpPr>
          <p:spPr>
            <a:xfrm>
              <a:off x="2277033" y="531343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62" y="0"/>
                  </a:moveTo>
                  <a:lnTo>
                    <a:pt x="3746" y="1003"/>
                  </a:lnTo>
                  <a:lnTo>
                    <a:pt x="1892" y="1930"/>
                  </a:lnTo>
                  <a:lnTo>
                    <a:pt x="0" y="2717"/>
                  </a:lnTo>
                  <a:lnTo>
                    <a:pt x="1295" y="5803"/>
                  </a:lnTo>
                  <a:lnTo>
                    <a:pt x="3314" y="4953"/>
                  </a:lnTo>
                  <a:lnTo>
                    <a:pt x="5270" y="3975"/>
                  </a:lnTo>
                  <a:lnTo>
                    <a:pt x="7175" y="2921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5" name="object 2945" descr=""/>
            <p:cNvSpPr/>
            <p:nvPr/>
          </p:nvSpPr>
          <p:spPr>
            <a:xfrm>
              <a:off x="2277033" y="531343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562" y="0"/>
                  </a:moveTo>
                  <a:lnTo>
                    <a:pt x="3746" y="1003"/>
                  </a:lnTo>
                  <a:lnTo>
                    <a:pt x="1892" y="1930"/>
                  </a:lnTo>
                  <a:lnTo>
                    <a:pt x="0" y="2717"/>
                  </a:lnTo>
                  <a:lnTo>
                    <a:pt x="177" y="3149"/>
                  </a:lnTo>
                  <a:lnTo>
                    <a:pt x="2095" y="2349"/>
                  </a:lnTo>
                  <a:lnTo>
                    <a:pt x="3962" y="1422"/>
                  </a:lnTo>
                  <a:lnTo>
                    <a:pt x="5791" y="406"/>
                  </a:lnTo>
                  <a:lnTo>
                    <a:pt x="55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6" name="object 2946" descr=""/>
            <p:cNvSpPr/>
            <p:nvPr/>
          </p:nvSpPr>
          <p:spPr>
            <a:xfrm>
              <a:off x="2271304" y="531615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727" y="0"/>
                  </a:moveTo>
                  <a:lnTo>
                    <a:pt x="0" y="1816"/>
                  </a:lnTo>
                  <a:lnTo>
                    <a:pt x="609" y="5105"/>
                  </a:lnTo>
                  <a:lnTo>
                    <a:pt x="7023" y="3073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7" name="object 2947" descr=""/>
            <p:cNvSpPr/>
            <p:nvPr/>
          </p:nvSpPr>
          <p:spPr>
            <a:xfrm>
              <a:off x="2271304" y="531615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727" y="0"/>
                  </a:moveTo>
                  <a:lnTo>
                    <a:pt x="0" y="1816"/>
                  </a:lnTo>
                  <a:lnTo>
                    <a:pt x="88" y="2273"/>
                  </a:lnTo>
                  <a:lnTo>
                    <a:pt x="5905" y="431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8" name="object 2948" descr=""/>
            <p:cNvSpPr/>
            <p:nvPr/>
          </p:nvSpPr>
          <p:spPr>
            <a:xfrm>
              <a:off x="2264634" y="5317443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562" y="0"/>
                  </a:moveTo>
                  <a:lnTo>
                    <a:pt x="0" y="2959"/>
                  </a:lnTo>
                  <a:lnTo>
                    <a:pt x="825" y="3352"/>
                  </a:lnTo>
                  <a:lnTo>
                    <a:pt x="1562" y="3657"/>
                  </a:lnTo>
                  <a:lnTo>
                    <a:pt x="2400" y="3924"/>
                  </a:lnTo>
                  <a:lnTo>
                    <a:pt x="3060" y="4025"/>
                  </a:lnTo>
                  <a:lnTo>
                    <a:pt x="4965" y="4152"/>
                  </a:lnTo>
                  <a:lnTo>
                    <a:pt x="6146" y="4013"/>
                  </a:lnTo>
                  <a:lnTo>
                    <a:pt x="7277" y="3810"/>
                  </a:lnTo>
                  <a:lnTo>
                    <a:pt x="6667" y="520"/>
                  </a:lnTo>
                  <a:lnTo>
                    <a:pt x="5727" y="698"/>
                  </a:lnTo>
                  <a:lnTo>
                    <a:pt x="4775" y="800"/>
                  </a:lnTo>
                  <a:lnTo>
                    <a:pt x="1968" y="203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9" name="object 2949" descr=""/>
            <p:cNvSpPr/>
            <p:nvPr/>
          </p:nvSpPr>
          <p:spPr>
            <a:xfrm>
              <a:off x="2265981" y="5317443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215" y="0"/>
                  </a:moveTo>
                  <a:lnTo>
                    <a:pt x="0" y="419"/>
                  </a:lnTo>
                  <a:lnTo>
                    <a:pt x="863" y="825"/>
                  </a:lnTo>
                  <a:lnTo>
                    <a:pt x="1079" y="914"/>
                  </a:lnTo>
                  <a:lnTo>
                    <a:pt x="1650" y="1104"/>
                  </a:lnTo>
                  <a:lnTo>
                    <a:pt x="2082" y="1168"/>
                  </a:lnTo>
                  <a:lnTo>
                    <a:pt x="3454" y="1270"/>
                  </a:lnTo>
                  <a:lnTo>
                    <a:pt x="4432" y="1168"/>
                  </a:lnTo>
                  <a:lnTo>
                    <a:pt x="5410" y="990"/>
                  </a:lnTo>
                  <a:lnTo>
                    <a:pt x="5321" y="520"/>
                  </a:lnTo>
                  <a:lnTo>
                    <a:pt x="4381" y="698"/>
                  </a:lnTo>
                  <a:lnTo>
                    <a:pt x="3428" y="800"/>
                  </a:lnTo>
                  <a:lnTo>
                    <a:pt x="838" y="292"/>
                  </a:lnTo>
                  <a:lnTo>
                    <a:pt x="622" y="20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0" name="object 2950" descr=""/>
            <p:cNvSpPr/>
            <p:nvPr/>
          </p:nvSpPr>
          <p:spPr>
            <a:xfrm>
              <a:off x="2259928" y="531373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51" y="0"/>
                  </a:moveTo>
                  <a:lnTo>
                    <a:pt x="0" y="774"/>
                  </a:lnTo>
                  <a:lnTo>
                    <a:pt x="152" y="1384"/>
                  </a:lnTo>
                  <a:lnTo>
                    <a:pt x="355" y="2006"/>
                  </a:lnTo>
                  <a:lnTo>
                    <a:pt x="927" y="3200"/>
                  </a:lnTo>
                  <a:lnTo>
                    <a:pt x="1282" y="3784"/>
                  </a:lnTo>
                  <a:lnTo>
                    <a:pt x="1714" y="4292"/>
                  </a:lnTo>
                  <a:lnTo>
                    <a:pt x="2133" y="4813"/>
                  </a:lnTo>
                  <a:lnTo>
                    <a:pt x="2616" y="5270"/>
                  </a:lnTo>
                  <a:lnTo>
                    <a:pt x="3632" y="6045"/>
                  </a:lnTo>
                  <a:lnTo>
                    <a:pt x="4165" y="6375"/>
                  </a:lnTo>
                  <a:lnTo>
                    <a:pt x="4711" y="6667"/>
                  </a:lnTo>
                  <a:lnTo>
                    <a:pt x="6273" y="3708"/>
                  </a:lnTo>
                  <a:lnTo>
                    <a:pt x="5473" y="3289"/>
                  </a:lnTo>
                  <a:lnTo>
                    <a:pt x="4787" y="2781"/>
                  </a:lnTo>
                  <a:lnTo>
                    <a:pt x="3784" y="1562"/>
                  </a:lnTo>
                  <a:lnTo>
                    <a:pt x="3454" y="85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1" name="object 2951" descr=""/>
            <p:cNvSpPr/>
            <p:nvPr/>
          </p:nvSpPr>
          <p:spPr>
            <a:xfrm>
              <a:off x="2262722" y="5313732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457" y="0"/>
                  </a:moveTo>
                  <a:lnTo>
                    <a:pt x="0" y="114"/>
                  </a:lnTo>
                  <a:lnTo>
                    <a:pt x="215" y="1003"/>
                  </a:lnTo>
                  <a:lnTo>
                    <a:pt x="584" y="1803"/>
                  </a:lnTo>
                  <a:lnTo>
                    <a:pt x="1676" y="3136"/>
                  </a:lnTo>
                  <a:lnTo>
                    <a:pt x="2413" y="3682"/>
                  </a:lnTo>
                  <a:lnTo>
                    <a:pt x="3251" y="4127"/>
                  </a:lnTo>
                  <a:lnTo>
                    <a:pt x="3479" y="3708"/>
                  </a:lnTo>
                  <a:lnTo>
                    <a:pt x="2679" y="3289"/>
                  </a:lnTo>
                  <a:lnTo>
                    <a:pt x="1993" y="2781"/>
                  </a:lnTo>
                  <a:lnTo>
                    <a:pt x="1498" y="2171"/>
                  </a:lnTo>
                  <a:lnTo>
                    <a:pt x="990" y="1562"/>
                  </a:lnTo>
                  <a:lnTo>
                    <a:pt x="660" y="85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2" name="object 2952" descr=""/>
            <p:cNvSpPr/>
            <p:nvPr/>
          </p:nvSpPr>
          <p:spPr>
            <a:xfrm>
              <a:off x="2259542" y="530774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50" y="0"/>
                  </a:moveTo>
                  <a:lnTo>
                    <a:pt x="38" y="1041"/>
                  </a:lnTo>
                  <a:lnTo>
                    <a:pt x="0" y="2108"/>
                  </a:lnTo>
                  <a:lnTo>
                    <a:pt x="38" y="4356"/>
                  </a:lnTo>
                  <a:lnTo>
                    <a:pt x="101" y="5537"/>
                  </a:lnTo>
                  <a:lnTo>
                    <a:pt x="393" y="6756"/>
                  </a:lnTo>
                  <a:lnTo>
                    <a:pt x="3632" y="5981"/>
                  </a:lnTo>
                  <a:lnTo>
                    <a:pt x="3441" y="5143"/>
                  </a:lnTo>
                  <a:lnTo>
                    <a:pt x="3365" y="4191"/>
                  </a:lnTo>
                  <a:lnTo>
                    <a:pt x="3340" y="2184"/>
                  </a:lnTo>
                  <a:lnTo>
                    <a:pt x="3378" y="1130"/>
                  </a:lnTo>
                  <a:lnTo>
                    <a:pt x="3390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3" name="object 2953" descr=""/>
            <p:cNvSpPr/>
            <p:nvPr/>
          </p:nvSpPr>
          <p:spPr>
            <a:xfrm>
              <a:off x="2262412" y="530778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20" y="0"/>
                  </a:moveTo>
                  <a:lnTo>
                    <a:pt x="50" y="0"/>
                  </a:lnTo>
                  <a:lnTo>
                    <a:pt x="38" y="1079"/>
                  </a:lnTo>
                  <a:lnTo>
                    <a:pt x="0" y="2133"/>
                  </a:lnTo>
                  <a:lnTo>
                    <a:pt x="25" y="4178"/>
                  </a:lnTo>
                  <a:lnTo>
                    <a:pt x="101" y="5156"/>
                  </a:lnTo>
                  <a:lnTo>
                    <a:pt x="317" y="6057"/>
                  </a:lnTo>
                  <a:lnTo>
                    <a:pt x="761" y="5943"/>
                  </a:lnTo>
                  <a:lnTo>
                    <a:pt x="571" y="5105"/>
                  </a:lnTo>
                  <a:lnTo>
                    <a:pt x="495" y="4152"/>
                  </a:lnTo>
                  <a:lnTo>
                    <a:pt x="469" y="2146"/>
                  </a:lnTo>
                  <a:lnTo>
                    <a:pt x="507" y="1092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4" name="object 2954" descr=""/>
            <p:cNvSpPr/>
            <p:nvPr/>
          </p:nvSpPr>
          <p:spPr>
            <a:xfrm>
              <a:off x="2258918" y="530093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162" y="0"/>
                  </a:moveTo>
                  <a:lnTo>
                    <a:pt x="0" y="1054"/>
                  </a:lnTo>
                  <a:lnTo>
                    <a:pt x="292" y="1930"/>
                  </a:lnTo>
                  <a:lnTo>
                    <a:pt x="469" y="2857"/>
                  </a:lnTo>
                  <a:lnTo>
                    <a:pt x="571" y="3810"/>
                  </a:lnTo>
                  <a:lnTo>
                    <a:pt x="660" y="4775"/>
                  </a:lnTo>
                  <a:lnTo>
                    <a:pt x="685" y="5778"/>
                  </a:lnTo>
                  <a:lnTo>
                    <a:pt x="673" y="6807"/>
                  </a:lnTo>
                  <a:lnTo>
                    <a:pt x="4013" y="6845"/>
                  </a:lnTo>
                  <a:lnTo>
                    <a:pt x="4025" y="5753"/>
                  </a:lnTo>
                  <a:lnTo>
                    <a:pt x="4013" y="4622"/>
                  </a:lnTo>
                  <a:lnTo>
                    <a:pt x="3771" y="2324"/>
                  </a:lnTo>
                  <a:lnTo>
                    <a:pt x="3543" y="1143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5" name="object 2955" descr=""/>
            <p:cNvSpPr/>
            <p:nvPr/>
          </p:nvSpPr>
          <p:spPr>
            <a:xfrm>
              <a:off x="2261636" y="5300938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44" y="0"/>
                  </a:moveTo>
                  <a:lnTo>
                    <a:pt x="0" y="152"/>
                  </a:lnTo>
                  <a:lnTo>
                    <a:pt x="368" y="1257"/>
                  </a:lnTo>
                  <a:lnTo>
                    <a:pt x="584" y="2400"/>
                  </a:lnTo>
                  <a:lnTo>
                    <a:pt x="825" y="4648"/>
                  </a:lnTo>
                  <a:lnTo>
                    <a:pt x="838" y="5753"/>
                  </a:lnTo>
                  <a:lnTo>
                    <a:pt x="825" y="6845"/>
                  </a:lnTo>
                  <a:lnTo>
                    <a:pt x="1295" y="6845"/>
                  </a:lnTo>
                  <a:lnTo>
                    <a:pt x="1308" y="5753"/>
                  </a:lnTo>
                  <a:lnTo>
                    <a:pt x="1295" y="4622"/>
                  </a:lnTo>
                  <a:lnTo>
                    <a:pt x="1054" y="2324"/>
                  </a:lnTo>
                  <a:lnTo>
                    <a:pt x="825" y="114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6" name="object 2956" descr=""/>
            <p:cNvSpPr/>
            <p:nvPr/>
          </p:nvSpPr>
          <p:spPr>
            <a:xfrm>
              <a:off x="2255947" y="529518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168" y="0"/>
                  </a:moveTo>
                  <a:lnTo>
                    <a:pt x="0" y="3136"/>
                  </a:lnTo>
                  <a:lnTo>
                    <a:pt x="673" y="3378"/>
                  </a:lnTo>
                  <a:lnTo>
                    <a:pt x="1270" y="3848"/>
                  </a:lnTo>
                  <a:lnTo>
                    <a:pt x="2273" y="5143"/>
                  </a:lnTo>
                  <a:lnTo>
                    <a:pt x="2667" y="5943"/>
                  </a:lnTo>
                  <a:lnTo>
                    <a:pt x="2971" y="6819"/>
                  </a:lnTo>
                  <a:lnTo>
                    <a:pt x="6134" y="5753"/>
                  </a:lnTo>
                  <a:lnTo>
                    <a:pt x="1828" y="24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7" name="object 2957" descr=""/>
            <p:cNvSpPr/>
            <p:nvPr/>
          </p:nvSpPr>
          <p:spPr>
            <a:xfrm>
              <a:off x="2256951" y="5295182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165" y="0"/>
                  </a:moveTo>
                  <a:lnTo>
                    <a:pt x="0" y="444"/>
                  </a:lnTo>
                  <a:lnTo>
                    <a:pt x="622" y="673"/>
                  </a:lnTo>
                  <a:lnTo>
                    <a:pt x="1193" y="990"/>
                  </a:lnTo>
                  <a:lnTo>
                    <a:pt x="4686" y="5905"/>
                  </a:lnTo>
                  <a:lnTo>
                    <a:pt x="5130" y="5753"/>
                  </a:lnTo>
                  <a:lnTo>
                    <a:pt x="825" y="241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8" name="object 2958" descr=""/>
            <p:cNvSpPr/>
            <p:nvPr/>
          </p:nvSpPr>
          <p:spPr>
            <a:xfrm>
              <a:off x="2249524" y="529473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826" y="0"/>
                  </a:moveTo>
                  <a:lnTo>
                    <a:pt x="4140" y="76"/>
                  </a:lnTo>
                  <a:lnTo>
                    <a:pt x="2159" y="558"/>
                  </a:lnTo>
                  <a:lnTo>
                    <a:pt x="990" y="1193"/>
                  </a:lnTo>
                  <a:lnTo>
                    <a:pt x="0" y="2006"/>
                  </a:lnTo>
                  <a:lnTo>
                    <a:pt x="2120" y="4584"/>
                  </a:lnTo>
                  <a:lnTo>
                    <a:pt x="2768" y="4051"/>
                  </a:lnTo>
                  <a:lnTo>
                    <a:pt x="3517" y="3670"/>
                  </a:lnTo>
                  <a:lnTo>
                    <a:pt x="5016" y="3302"/>
                  </a:lnTo>
                  <a:lnTo>
                    <a:pt x="5765" y="3327"/>
                  </a:lnTo>
                  <a:lnTo>
                    <a:pt x="6426" y="3581"/>
                  </a:lnTo>
                  <a:lnTo>
                    <a:pt x="7594" y="444"/>
                  </a:lnTo>
                  <a:lnTo>
                    <a:pt x="6934" y="203"/>
                  </a:lnTo>
                  <a:lnTo>
                    <a:pt x="6223" y="63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9" name="object 2959" descr=""/>
            <p:cNvSpPr/>
            <p:nvPr/>
          </p:nvSpPr>
          <p:spPr>
            <a:xfrm>
              <a:off x="2249524" y="5294733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826" y="0"/>
                  </a:moveTo>
                  <a:lnTo>
                    <a:pt x="4140" y="76"/>
                  </a:lnTo>
                  <a:lnTo>
                    <a:pt x="2159" y="558"/>
                  </a:lnTo>
                  <a:lnTo>
                    <a:pt x="990" y="1193"/>
                  </a:lnTo>
                  <a:lnTo>
                    <a:pt x="0" y="2006"/>
                  </a:lnTo>
                  <a:lnTo>
                    <a:pt x="292" y="2374"/>
                  </a:lnTo>
                  <a:lnTo>
                    <a:pt x="1244" y="1600"/>
                  </a:lnTo>
                  <a:lnTo>
                    <a:pt x="2349" y="990"/>
                  </a:lnTo>
                  <a:lnTo>
                    <a:pt x="4203" y="546"/>
                  </a:lnTo>
                  <a:lnTo>
                    <a:pt x="4851" y="469"/>
                  </a:lnTo>
                  <a:lnTo>
                    <a:pt x="6159" y="533"/>
                  </a:lnTo>
                  <a:lnTo>
                    <a:pt x="6807" y="660"/>
                  </a:lnTo>
                  <a:lnTo>
                    <a:pt x="7429" y="889"/>
                  </a:lnTo>
                  <a:lnTo>
                    <a:pt x="7594" y="444"/>
                  </a:lnTo>
                  <a:lnTo>
                    <a:pt x="6934" y="203"/>
                  </a:lnTo>
                  <a:lnTo>
                    <a:pt x="6223" y="63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0" name="object 2960" descr=""/>
            <p:cNvSpPr/>
            <p:nvPr/>
          </p:nvSpPr>
          <p:spPr>
            <a:xfrm>
              <a:off x="2245799" y="529674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721" y="0"/>
                  </a:moveTo>
                  <a:lnTo>
                    <a:pt x="1739" y="1625"/>
                  </a:lnTo>
                  <a:lnTo>
                    <a:pt x="469" y="3949"/>
                  </a:lnTo>
                  <a:lnTo>
                    <a:pt x="0" y="6375"/>
                  </a:lnTo>
                  <a:lnTo>
                    <a:pt x="3276" y="7010"/>
                  </a:lnTo>
                  <a:lnTo>
                    <a:pt x="3454" y="6146"/>
                  </a:lnTo>
                  <a:lnTo>
                    <a:pt x="3759" y="5308"/>
                  </a:lnTo>
                  <a:lnTo>
                    <a:pt x="4622" y="3797"/>
                  </a:lnTo>
                  <a:lnTo>
                    <a:pt x="5181" y="3124"/>
                  </a:lnTo>
                  <a:lnTo>
                    <a:pt x="5842" y="2578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1" name="object 2961" descr=""/>
            <p:cNvSpPr/>
            <p:nvPr/>
          </p:nvSpPr>
          <p:spPr>
            <a:xfrm>
              <a:off x="2245799" y="529674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721" y="0"/>
                  </a:moveTo>
                  <a:lnTo>
                    <a:pt x="1739" y="1625"/>
                  </a:lnTo>
                  <a:lnTo>
                    <a:pt x="469" y="3949"/>
                  </a:lnTo>
                  <a:lnTo>
                    <a:pt x="0" y="6375"/>
                  </a:lnTo>
                  <a:lnTo>
                    <a:pt x="457" y="6464"/>
                  </a:lnTo>
                  <a:lnTo>
                    <a:pt x="914" y="4127"/>
                  </a:lnTo>
                  <a:lnTo>
                    <a:pt x="2133" y="1917"/>
                  </a:lnTo>
                  <a:lnTo>
                    <a:pt x="4025" y="368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2" name="object 2962" descr=""/>
            <p:cNvSpPr/>
            <p:nvPr/>
          </p:nvSpPr>
          <p:spPr>
            <a:xfrm>
              <a:off x="2249034" y="530310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46" y="0"/>
                  </a:moveTo>
                  <a:lnTo>
                    <a:pt x="4127" y="444"/>
                  </a:lnTo>
                  <a:lnTo>
                    <a:pt x="2082" y="673"/>
                  </a:lnTo>
                  <a:lnTo>
                    <a:pt x="50" y="647"/>
                  </a:lnTo>
                  <a:lnTo>
                    <a:pt x="0" y="3987"/>
                  </a:lnTo>
                  <a:lnTo>
                    <a:pt x="2311" y="4025"/>
                  </a:lnTo>
                  <a:lnTo>
                    <a:pt x="4635" y="3759"/>
                  </a:lnTo>
                  <a:lnTo>
                    <a:pt x="6857" y="3263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3" name="object 2963" descr=""/>
            <p:cNvSpPr/>
            <p:nvPr/>
          </p:nvSpPr>
          <p:spPr>
            <a:xfrm>
              <a:off x="2249034" y="530591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756" y="0"/>
                  </a:moveTo>
                  <a:lnTo>
                    <a:pt x="4559" y="482"/>
                  </a:lnTo>
                  <a:lnTo>
                    <a:pt x="2273" y="749"/>
                  </a:lnTo>
                  <a:lnTo>
                    <a:pt x="0" y="711"/>
                  </a:lnTo>
                  <a:lnTo>
                    <a:pt x="0" y="1181"/>
                  </a:lnTo>
                  <a:lnTo>
                    <a:pt x="2311" y="1219"/>
                  </a:lnTo>
                  <a:lnTo>
                    <a:pt x="4635" y="952"/>
                  </a:lnTo>
                  <a:lnTo>
                    <a:pt x="6857" y="457"/>
                  </a:lnTo>
                  <a:lnTo>
                    <a:pt x="67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4" name="object 2964" descr=""/>
            <p:cNvSpPr/>
            <p:nvPr/>
          </p:nvSpPr>
          <p:spPr>
            <a:xfrm>
              <a:off x="2255184" y="530131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057" y="0"/>
                  </a:moveTo>
                  <a:lnTo>
                    <a:pt x="4025" y="711"/>
                  </a:lnTo>
                  <a:lnTo>
                    <a:pt x="2019" y="1358"/>
                  </a:lnTo>
                  <a:lnTo>
                    <a:pt x="0" y="1790"/>
                  </a:lnTo>
                  <a:lnTo>
                    <a:pt x="711" y="5054"/>
                  </a:lnTo>
                  <a:lnTo>
                    <a:pt x="2946" y="4572"/>
                  </a:lnTo>
                  <a:lnTo>
                    <a:pt x="5079" y="3873"/>
                  </a:lnTo>
                  <a:lnTo>
                    <a:pt x="7162" y="314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5" name="object 2965" descr=""/>
            <p:cNvSpPr/>
            <p:nvPr/>
          </p:nvSpPr>
          <p:spPr>
            <a:xfrm>
              <a:off x="2255794" y="530401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00" y="0"/>
                  </a:moveTo>
                  <a:lnTo>
                    <a:pt x="4330" y="723"/>
                  </a:lnTo>
                  <a:lnTo>
                    <a:pt x="2197" y="1409"/>
                  </a:lnTo>
                  <a:lnTo>
                    <a:pt x="0" y="1892"/>
                  </a:lnTo>
                  <a:lnTo>
                    <a:pt x="101" y="2349"/>
                  </a:lnTo>
                  <a:lnTo>
                    <a:pt x="2336" y="1866"/>
                  </a:lnTo>
                  <a:lnTo>
                    <a:pt x="4470" y="1168"/>
                  </a:lnTo>
                  <a:lnTo>
                    <a:pt x="6553" y="444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6" name="object 2966" descr=""/>
            <p:cNvSpPr/>
            <p:nvPr/>
          </p:nvSpPr>
          <p:spPr>
            <a:xfrm>
              <a:off x="2261245" y="529912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72" y="0"/>
                  </a:moveTo>
                  <a:lnTo>
                    <a:pt x="4076" y="698"/>
                  </a:lnTo>
                  <a:lnTo>
                    <a:pt x="2031" y="1473"/>
                  </a:lnTo>
                  <a:lnTo>
                    <a:pt x="0" y="2184"/>
                  </a:lnTo>
                  <a:lnTo>
                    <a:pt x="1104" y="5334"/>
                  </a:lnTo>
                  <a:lnTo>
                    <a:pt x="3187" y="4610"/>
                  </a:lnTo>
                  <a:lnTo>
                    <a:pt x="5206" y="3848"/>
                  </a:lnTo>
                  <a:lnTo>
                    <a:pt x="7238" y="3162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7" name="object 2967" descr=""/>
            <p:cNvSpPr/>
            <p:nvPr/>
          </p:nvSpPr>
          <p:spPr>
            <a:xfrm>
              <a:off x="2262197" y="530184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134" y="0"/>
                  </a:moveTo>
                  <a:lnTo>
                    <a:pt x="4102" y="685"/>
                  </a:lnTo>
                  <a:lnTo>
                    <a:pt x="2070" y="1447"/>
                  </a:lnTo>
                  <a:lnTo>
                    <a:pt x="0" y="2171"/>
                  </a:lnTo>
                  <a:lnTo>
                    <a:pt x="152" y="2616"/>
                  </a:lnTo>
                  <a:lnTo>
                    <a:pt x="2235" y="1892"/>
                  </a:lnTo>
                  <a:lnTo>
                    <a:pt x="4254" y="1130"/>
                  </a:lnTo>
                  <a:lnTo>
                    <a:pt x="6286" y="444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8" name="object 2968" descr=""/>
            <p:cNvSpPr/>
            <p:nvPr/>
          </p:nvSpPr>
          <p:spPr>
            <a:xfrm>
              <a:off x="2267416" y="52974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540" y="0"/>
                  </a:moveTo>
                  <a:lnTo>
                    <a:pt x="4330" y="419"/>
                  </a:lnTo>
                  <a:lnTo>
                    <a:pt x="2146" y="977"/>
                  </a:lnTo>
                  <a:lnTo>
                    <a:pt x="0" y="1701"/>
                  </a:lnTo>
                  <a:lnTo>
                    <a:pt x="1066" y="4864"/>
                  </a:lnTo>
                  <a:lnTo>
                    <a:pt x="3060" y="4191"/>
                  </a:lnTo>
                  <a:lnTo>
                    <a:pt x="5092" y="3670"/>
                  </a:lnTo>
                  <a:lnTo>
                    <a:pt x="7162" y="3276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9" name="object 2969" descr=""/>
            <p:cNvSpPr/>
            <p:nvPr/>
          </p:nvSpPr>
          <p:spPr>
            <a:xfrm>
              <a:off x="2268330" y="530024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59" y="0"/>
                  </a:moveTo>
                  <a:lnTo>
                    <a:pt x="4076" y="393"/>
                  </a:lnTo>
                  <a:lnTo>
                    <a:pt x="2019" y="927"/>
                  </a:lnTo>
                  <a:lnTo>
                    <a:pt x="0" y="1600"/>
                  </a:lnTo>
                  <a:lnTo>
                    <a:pt x="152" y="2044"/>
                  </a:lnTo>
                  <a:lnTo>
                    <a:pt x="2146" y="1371"/>
                  </a:lnTo>
                  <a:lnTo>
                    <a:pt x="4178" y="850"/>
                  </a:lnTo>
                  <a:lnTo>
                    <a:pt x="6248" y="457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0" name="object 2970" descr=""/>
            <p:cNvSpPr/>
            <p:nvPr/>
          </p:nvSpPr>
          <p:spPr>
            <a:xfrm>
              <a:off x="2273957" y="529656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667" y="0"/>
                  </a:moveTo>
                  <a:lnTo>
                    <a:pt x="4445" y="165"/>
                  </a:lnTo>
                  <a:lnTo>
                    <a:pt x="2209" y="431"/>
                  </a:lnTo>
                  <a:lnTo>
                    <a:pt x="0" y="850"/>
                  </a:lnTo>
                  <a:lnTo>
                    <a:pt x="622" y="4127"/>
                  </a:lnTo>
                  <a:lnTo>
                    <a:pt x="2692" y="3746"/>
                  </a:lnTo>
                  <a:lnTo>
                    <a:pt x="4787" y="3479"/>
                  </a:lnTo>
                  <a:lnTo>
                    <a:pt x="6908" y="3327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1" name="object 2971" descr=""/>
            <p:cNvSpPr/>
            <p:nvPr/>
          </p:nvSpPr>
          <p:spPr>
            <a:xfrm>
              <a:off x="2274491" y="529942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37" y="0"/>
                  </a:moveTo>
                  <a:lnTo>
                    <a:pt x="4203" y="165"/>
                  </a:lnTo>
                  <a:lnTo>
                    <a:pt x="2095" y="419"/>
                  </a:lnTo>
                  <a:lnTo>
                    <a:pt x="0" y="812"/>
                  </a:lnTo>
                  <a:lnTo>
                    <a:pt x="88" y="1270"/>
                  </a:lnTo>
                  <a:lnTo>
                    <a:pt x="2159" y="889"/>
                  </a:lnTo>
                  <a:lnTo>
                    <a:pt x="4254" y="622"/>
                  </a:lnTo>
                  <a:lnTo>
                    <a:pt x="6375" y="469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2" name="object 2972" descr=""/>
            <p:cNvSpPr/>
            <p:nvPr/>
          </p:nvSpPr>
          <p:spPr>
            <a:xfrm>
              <a:off x="2280616" y="529634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654" y="0"/>
                  </a:moveTo>
                  <a:lnTo>
                    <a:pt x="4445" y="0"/>
                  </a:lnTo>
                  <a:lnTo>
                    <a:pt x="2235" y="50"/>
                  </a:lnTo>
                  <a:lnTo>
                    <a:pt x="0" y="215"/>
                  </a:lnTo>
                  <a:lnTo>
                    <a:pt x="254" y="3556"/>
                  </a:lnTo>
                  <a:lnTo>
                    <a:pt x="2374" y="3390"/>
                  </a:lnTo>
                  <a:lnTo>
                    <a:pt x="4508" y="3340"/>
                  </a:lnTo>
                  <a:lnTo>
                    <a:pt x="6654" y="3340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3" name="object 2973" descr=""/>
            <p:cNvSpPr/>
            <p:nvPr/>
          </p:nvSpPr>
          <p:spPr>
            <a:xfrm>
              <a:off x="2280832" y="529921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38" y="0"/>
                  </a:moveTo>
                  <a:lnTo>
                    <a:pt x="4279" y="0"/>
                  </a:lnTo>
                  <a:lnTo>
                    <a:pt x="2133" y="50"/>
                  </a:lnTo>
                  <a:lnTo>
                    <a:pt x="0" y="215"/>
                  </a:lnTo>
                  <a:lnTo>
                    <a:pt x="38" y="685"/>
                  </a:lnTo>
                  <a:lnTo>
                    <a:pt x="2159" y="520"/>
                  </a:lnTo>
                  <a:lnTo>
                    <a:pt x="4292" y="469"/>
                  </a:lnTo>
                  <a:lnTo>
                    <a:pt x="6438" y="46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4" name="object 2974" descr=""/>
            <p:cNvSpPr/>
            <p:nvPr/>
          </p:nvSpPr>
          <p:spPr>
            <a:xfrm>
              <a:off x="2287270" y="529634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09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2158" y="3340"/>
                  </a:lnTo>
                  <a:lnTo>
                    <a:pt x="6489" y="3454"/>
                  </a:lnTo>
                  <a:lnTo>
                    <a:pt x="6578" y="114"/>
                  </a:lnTo>
                  <a:lnTo>
                    <a:pt x="4406" y="50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5" name="object 2975" descr=""/>
            <p:cNvSpPr/>
            <p:nvPr/>
          </p:nvSpPr>
          <p:spPr>
            <a:xfrm>
              <a:off x="2287270" y="5299216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2158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2158" y="469"/>
                  </a:lnTo>
                  <a:lnTo>
                    <a:pt x="6489" y="584"/>
                  </a:lnTo>
                  <a:lnTo>
                    <a:pt x="6502" y="114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6" name="object 2976" descr=""/>
            <p:cNvSpPr/>
            <p:nvPr/>
          </p:nvSpPr>
          <p:spPr>
            <a:xfrm>
              <a:off x="2293765" y="529635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448" y="0"/>
                  </a:moveTo>
                  <a:lnTo>
                    <a:pt x="4330" y="50"/>
                  </a:lnTo>
                  <a:lnTo>
                    <a:pt x="2171" y="114"/>
                  </a:lnTo>
                  <a:lnTo>
                    <a:pt x="1117" y="126"/>
                  </a:lnTo>
                  <a:lnTo>
                    <a:pt x="76" y="101"/>
                  </a:lnTo>
                  <a:lnTo>
                    <a:pt x="0" y="3441"/>
                  </a:lnTo>
                  <a:lnTo>
                    <a:pt x="1130" y="3467"/>
                  </a:lnTo>
                  <a:lnTo>
                    <a:pt x="2260" y="3454"/>
                  </a:lnTo>
                  <a:lnTo>
                    <a:pt x="4445" y="3390"/>
                  </a:lnTo>
                  <a:lnTo>
                    <a:pt x="5511" y="3340"/>
                  </a:lnTo>
                  <a:lnTo>
                    <a:pt x="6502" y="3378"/>
                  </a:lnTo>
                  <a:lnTo>
                    <a:pt x="6629" y="38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7" name="object 2977" descr=""/>
            <p:cNvSpPr/>
            <p:nvPr/>
          </p:nvSpPr>
          <p:spPr>
            <a:xfrm>
              <a:off x="2293765" y="5299229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5511" y="0"/>
                  </a:moveTo>
                  <a:lnTo>
                    <a:pt x="4432" y="50"/>
                  </a:lnTo>
                  <a:lnTo>
                    <a:pt x="2247" y="114"/>
                  </a:lnTo>
                  <a:lnTo>
                    <a:pt x="1130" y="126"/>
                  </a:lnTo>
                  <a:lnTo>
                    <a:pt x="0" y="101"/>
                  </a:lnTo>
                  <a:lnTo>
                    <a:pt x="0" y="571"/>
                  </a:lnTo>
                  <a:lnTo>
                    <a:pt x="1130" y="596"/>
                  </a:lnTo>
                  <a:lnTo>
                    <a:pt x="2260" y="584"/>
                  </a:lnTo>
                  <a:lnTo>
                    <a:pt x="4445" y="520"/>
                  </a:lnTo>
                  <a:lnTo>
                    <a:pt x="5511" y="469"/>
                  </a:lnTo>
                  <a:lnTo>
                    <a:pt x="6502" y="507"/>
                  </a:lnTo>
                  <a:lnTo>
                    <a:pt x="6515" y="38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8" name="object 2978" descr=""/>
            <p:cNvSpPr/>
            <p:nvPr/>
          </p:nvSpPr>
          <p:spPr>
            <a:xfrm>
              <a:off x="2300271" y="529640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27" y="0"/>
                  </a:moveTo>
                  <a:lnTo>
                    <a:pt x="0" y="3340"/>
                  </a:lnTo>
                  <a:lnTo>
                    <a:pt x="977" y="3378"/>
                  </a:lnTo>
                  <a:lnTo>
                    <a:pt x="1854" y="3517"/>
                  </a:lnTo>
                  <a:lnTo>
                    <a:pt x="3937" y="5435"/>
                  </a:lnTo>
                  <a:lnTo>
                    <a:pt x="6921" y="3936"/>
                  </a:lnTo>
                  <a:lnTo>
                    <a:pt x="723" y="2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9" name="object 2979" descr=""/>
            <p:cNvSpPr/>
            <p:nvPr/>
          </p:nvSpPr>
          <p:spPr>
            <a:xfrm>
              <a:off x="2300271" y="5299270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12" y="0"/>
                  </a:moveTo>
                  <a:lnTo>
                    <a:pt x="0" y="469"/>
                  </a:lnTo>
                  <a:lnTo>
                    <a:pt x="977" y="507"/>
                  </a:lnTo>
                  <a:lnTo>
                    <a:pt x="1854" y="647"/>
                  </a:lnTo>
                  <a:lnTo>
                    <a:pt x="3937" y="2565"/>
                  </a:lnTo>
                  <a:lnTo>
                    <a:pt x="4356" y="2349"/>
                  </a:lnTo>
                  <a:lnTo>
                    <a:pt x="2679" y="546"/>
                  </a:lnTo>
                  <a:lnTo>
                    <a:pt x="1968" y="177"/>
                  </a:lnTo>
                  <a:lnTo>
                    <a:pt x="1028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0" name="object 2980" descr=""/>
            <p:cNvSpPr/>
            <p:nvPr/>
          </p:nvSpPr>
          <p:spPr>
            <a:xfrm>
              <a:off x="2304202" y="530033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984" y="0"/>
                  </a:moveTo>
                  <a:lnTo>
                    <a:pt x="0" y="1511"/>
                  </a:lnTo>
                  <a:lnTo>
                    <a:pt x="393" y="2273"/>
                  </a:lnTo>
                  <a:lnTo>
                    <a:pt x="660" y="3213"/>
                  </a:lnTo>
                  <a:lnTo>
                    <a:pt x="876" y="4191"/>
                  </a:lnTo>
                  <a:lnTo>
                    <a:pt x="1054" y="5156"/>
                  </a:lnTo>
                  <a:lnTo>
                    <a:pt x="1104" y="5626"/>
                  </a:lnTo>
                  <a:lnTo>
                    <a:pt x="1168" y="6578"/>
                  </a:lnTo>
                  <a:lnTo>
                    <a:pt x="1155" y="7073"/>
                  </a:lnTo>
                  <a:lnTo>
                    <a:pt x="4495" y="7112"/>
                  </a:lnTo>
                  <a:lnTo>
                    <a:pt x="3289" y="596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1" name="object 2981" descr=""/>
            <p:cNvSpPr/>
            <p:nvPr/>
          </p:nvSpPr>
          <p:spPr>
            <a:xfrm>
              <a:off x="2304202" y="5301625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19" y="0"/>
                  </a:moveTo>
                  <a:lnTo>
                    <a:pt x="0" y="215"/>
                  </a:lnTo>
                  <a:lnTo>
                    <a:pt x="393" y="977"/>
                  </a:lnTo>
                  <a:lnTo>
                    <a:pt x="660" y="1917"/>
                  </a:lnTo>
                  <a:lnTo>
                    <a:pt x="876" y="2895"/>
                  </a:lnTo>
                  <a:lnTo>
                    <a:pt x="1054" y="3860"/>
                  </a:lnTo>
                  <a:lnTo>
                    <a:pt x="1143" y="4800"/>
                  </a:lnTo>
                  <a:lnTo>
                    <a:pt x="1168" y="5283"/>
                  </a:lnTo>
                  <a:lnTo>
                    <a:pt x="1155" y="5778"/>
                  </a:lnTo>
                  <a:lnTo>
                    <a:pt x="1625" y="5778"/>
                  </a:lnTo>
                  <a:lnTo>
                    <a:pt x="1625" y="5283"/>
                  </a:lnTo>
                  <a:lnTo>
                    <a:pt x="1612" y="4775"/>
                  </a:lnTo>
                  <a:lnTo>
                    <a:pt x="1511" y="3797"/>
                  </a:lnTo>
                  <a:lnTo>
                    <a:pt x="1409" y="3187"/>
                  </a:lnTo>
                  <a:lnTo>
                    <a:pt x="1117" y="1803"/>
                  </a:lnTo>
                  <a:lnTo>
                    <a:pt x="838" y="82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2" name="object 2982" descr=""/>
            <p:cNvSpPr/>
            <p:nvPr/>
          </p:nvSpPr>
          <p:spPr>
            <a:xfrm>
              <a:off x="2304338" y="530740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16" y="0"/>
                  </a:moveTo>
                  <a:lnTo>
                    <a:pt x="990" y="1968"/>
                  </a:lnTo>
                  <a:lnTo>
                    <a:pt x="609" y="4000"/>
                  </a:lnTo>
                  <a:lnTo>
                    <a:pt x="0" y="5930"/>
                  </a:lnTo>
                  <a:lnTo>
                    <a:pt x="3187" y="6946"/>
                  </a:lnTo>
                  <a:lnTo>
                    <a:pt x="4356" y="38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3" name="object 2983" descr=""/>
            <p:cNvSpPr/>
            <p:nvPr/>
          </p:nvSpPr>
          <p:spPr>
            <a:xfrm>
              <a:off x="2304338" y="5307404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485" y="0"/>
                  </a:moveTo>
                  <a:lnTo>
                    <a:pt x="1016" y="0"/>
                  </a:lnTo>
                  <a:lnTo>
                    <a:pt x="990" y="1968"/>
                  </a:lnTo>
                  <a:lnTo>
                    <a:pt x="609" y="4000"/>
                  </a:lnTo>
                  <a:lnTo>
                    <a:pt x="0" y="5930"/>
                  </a:lnTo>
                  <a:lnTo>
                    <a:pt x="444" y="6070"/>
                  </a:lnTo>
                  <a:lnTo>
                    <a:pt x="1066" y="4102"/>
                  </a:lnTo>
                  <a:lnTo>
                    <a:pt x="1460" y="2031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4" name="object 2984" descr=""/>
            <p:cNvSpPr/>
            <p:nvPr/>
          </p:nvSpPr>
          <p:spPr>
            <a:xfrm>
              <a:off x="2301714" y="531333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28" y="0"/>
                  </a:moveTo>
                  <a:lnTo>
                    <a:pt x="0" y="5359"/>
                  </a:lnTo>
                  <a:lnTo>
                    <a:pt x="2692" y="7327"/>
                  </a:lnTo>
                  <a:lnTo>
                    <a:pt x="5803" y="1016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5" name="object 2985" descr=""/>
            <p:cNvSpPr/>
            <p:nvPr/>
          </p:nvSpPr>
          <p:spPr>
            <a:xfrm>
              <a:off x="2301714" y="531333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28" y="0"/>
                  </a:moveTo>
                  <a:lnTo>
                    <a:pt x="0" y="5359"/>
                  </a:lnTo>
                  <a:lnTo>
                    <a:pt x="381" y="5638"/>
                  </a:lnTo>
                  <a:lnTo>
                    <a:pt x="3073" y="139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6" name="object 2986" descr=""/>
            <p:cNvSpPr/>
            <p:nvPr/>
          </p:nvSpPr>
          <p:spPr>
            <a:xfrm>
              <a:off x="2297596" y="531869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14" y="0"/>
                  </a:moveTo>
                  <a:lnTo>
                    <a:pt x="0" y="3035"/>
                  </a:lnTo>
                  <a:lnTo>
                    <a:pt x="546" y="6324"/>
                  </a:lnTo>
                  <a:lnTo>
                    <a:pt x="1244" y="6210"/>
                  </a:lnTo>
                  <a:lnTo>
                    <a:pt x="1917" y="5994"/>
                  </a:lnTo>
                  <a:lnTo>
                    <a:pt x="2527" y="5702"/>
                  </a:lnTo>
                  <a:lnTo>
                    <a:pt x="3149" y="5422"/>
                  </a:lnTo>
                  <a:lnTo>
                    <a:pt x="3721" y="5067"/>
                  </a:lnTo>
                  <a:lnTo>
                    <a:pt x="5257" y="3886"/>
                  </a:lnTo>
                  <a:lnTo>
                    <a:pt x="6096" y="2959"/>
                  </a:lnTo>
                  <a:lnTo>
                    <a:pt x="6819" y="1981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7" name="object 2987" descr=""/>
            <p:cNvSpPr/>
            <p:nvPr/>
          </p:nvSpPr>
          <p:spPr>
            <a:xfrm>
              <a:off x="2297596" y="531869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14" y="0"/>
                  </a:moveTo>
                  <a:lnTo>
                    <a:pt x="0" y="3035"/>
                  </a:lnTo>
                  <a:lnTo>
                    <a:pt x="76" y="3492"/>
                  </a:lnTo>
                  <a:lnTo>
                    <a:pt x="4495" y="279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8" name="object 2988" descr=""/>
            <p:cNvSpPr/>
            <p:nvPr/>
          </p:nvSpPr>
          <p:spPr>
            <a:xfrm>
              <a:off x="2293933" y="531547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77" y="0"/>
                  </a:moveTo>
                  <a:lnTo>
                    <a:pt x="0" y="2222"/>
                  </a:lnTo>
                  <a:lnTo>
                    <a:pt x="25" y="4483"/>
                  </a:lnTo>
                  <a:lnTo>
                    <a:pt x="355" y="6743"/>
                  </a:lnTo>
                  <a:lnTo>
                    <a:pt x="3657" y="6248"/>
                  </a:lnTo>
                  <a:lnTo>
                    <a:pt x="3378" y="4292"/>
                  </a:lnTo>
                  <a:lnTo>
                    <a:pt x="3340" y="2273"/>
                  </a:lnTo>
                  <a:lnTo>
                    <a:pt x="3505" y="26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9" name="object 2989" descr=""/>
            <p:cNvSpPr/>
            <p:nvPr/>
          </p:nvSpPr>
          <p:spPr>
            <a:xfrm>
              <a:off x="2296816" y="5315702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52" y="0"/>
                  </a:moveTo>
                  <a:lnTo>
                    <a:pt x="0" y="2044"/>
                  </a:lnTo>
                  <a:lnTo>
                    <a:pt x="25" y="4102"/>
                  </a:lnTo>
                  <a:lnTo>
                    <a:pt x="317" y="6096"/>
                  </a:lnTo>
                  <a:lnTo>
                    <a:pt x="774" y="6019"/>
                  </a:lnTo>
                  <a:lnTo>
                    <a:pt x="495" y="4064"/>
                  </a:lnTo>
                  <a:lnTo>
                    <a:pt x="457" y="2044"/>
                  </a:lnTo>
                  <a:lnTo>
                    <a:pt x="622" y="3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0" name="object 2990" descr=""/>
            <p:cNvSpPr/>
            <p:nvPr/>
          </p:nvSpPr>
          <p:spPr>
            <a:xfrm>
              <a:off x="2294108" y="530890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142" y="0"/>
                  </a:moveTo>
                  <a:lnTo>
                    <a:pt x="571" y="2146"/>
                  </a:lnTo>
                  <a:lnTo>
                    <a:pt x="177" y="4343"/>
                  </a:lnTo>
                  <a:lnTo>
                    <a:pt x="0" y="6565"/>
                  </a:lnTo>
                  <a:lnTo>
                    <a:pt x="3327" y="6832"/>
                  </a:lnTo>
                  <a:lnTo>
                    <a:pt x="3492" y="4825"/>
                  </a:lnTo>
                  <a:lnTo>
                    <a:pt x="3848" y="2819"/>
                  </a:lnTo>
                  <a:lnTo>
                    <a:pt x="4368" y="86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1" name="object 2991" descr=""/>
            <p:cNvSpPr/>
            <p:nvPr/>
          </p:nvSpPr>
          <p:spPr>
            <a:xfrm>
              <a:off x="2296966" y="5309639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054" y="0"/>
                  </a:moveTo>
                  <a:lnTo>
                    <a:pt x="520" y="1993"/>
                  </a:lnTo>
                  <a:lnTo>
                    <a:pt x="165" y="4025"/>
                  </a:lnTo>
                  <a:lnTo>
                    <a:pt x="0" y="6057"/>
                  </a:lnTo>
                  <a:lnTo>
                    <a:pt x="469" y="6095"/>
                  </a:lnTo>
                  <a:lnTo>
                    <a:pt x="634" y="4089"/>
                  </a:lnTo>
                  <a:lnTo>
                    <a:pt x="990" y="2082"/>
                  </a:lnTo>
                  <a:lnTo>
                    <a:pt x="1511" y="126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2" name="object 2992" descr=""/>
            <p:cNvSpPr/>
            <p:nvPr/>
          </p:nvSpPr>
          <p:spPr>
            <a:xfrm>
              <a:off x="2295254" y="530263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336" y="0"/>
                  </a:moveTo>
                  <a:lnTo>
                    <a:pt x="1346" y="2019"/>
                  </a:lnTo>
                  <a:lnTo>
                    <a:pt x="571" y="4114"/>
                  </a:lnTo>
                  <a:lnTo>
                    <a:pt x="0" y="6273"/>
                  </a:lnTo>
                  <a:lnTo>
                    <a:pt x="3225" y="7137"/>
                  </a:lnTo>
                  <a:lnTo>
                    <a:pt x="3746" y="5181"/>
                  </a:lnTo>
                  <a:lnTo>
                    <a:pt x="4444" y="3276"/>
                  </a:lnTo>
                  <a:lnTo>
                    <a:pt x="5333" y="1473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3" name="object 2993" descr=""/>
            <p:cNvSpPr/>
            <p:nvPr/>
          </p:nvSpPr>
          <p:spPr>
            <a:xfrm>
              <a:off x="2298023" y="530390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146" y="0"/>
                  </a:moveTo>
                  <a:lnTo>
                    <a:pt x="1244" y="1828"/>
                  </a:lnTo>
                  <a:lnTo>
                    <a:pt x="533" y="3759"/>
                  </a:lnTo>
                  <a:lnTo>
                    <a:pt x="0" y="5740"/>
                  </a:lnTo>
                  <a:lnTo>
                    <a:pt x="457" y="5867"/>
                  </a:lnTo>
                  <a:lnTo>
                    <a:pt x="977" y="3911"/>
                  </a:lnTo>
                  <a:lnTo>
                    <a:pt x="1676" y="2006"/>
                  </a:lnTo>
                  <a:lnTo>
                    <a:pt x="2565" y="203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4" name="object 2994" descr=""/>
            <p:cNvSpPr/>
            <p:nvPr/>
          </p:nvSpPr>
          <p:spPr>
            <a:xfrm>
              <a:off x="2297596" y="529694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733" y="0"/>
                  </a:moveTo>
                  <a:lnTo>
                    <a:pt x="2209" y="1739"/>
                  </a:lnTo>
                  <a:lnTo>
                    <a:pt x="990" y="3670"/>
                  </a:lnTo>
                  <a:lnTo>
                    <a:pt x="0" y="5689"/>
                  </a:lnTo>
                  <a:lnTo>
                    <a:pt x="2997" y="7162"/>
                  </a:lnTo>
                  <a:lnTo>
                    <a:pt x="3873" y="5359"/>
                  </a:lnTo>
                  <a:lnTo>
                    <a:pt x="4953" y="3670"/>
                  </a:lnTo>
                  <a:lnTo>
                    <a:pt x="6235" y="220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5" name="object 2995" descr=""/>
            <p:cNvSpPr/>
            <p:nvPr/>
          </p:nvSpPr>
          <p:spPr>
            <a:xfrm>
              <a:off x="2300174" y="5298848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302" y="0"/>
                  </a:moveTo>
                  <a:lnTo>
                    <a:pt x="1981" y="1498"/>
                  </a:lnTo>
                  <a:lnTo>
                    <a:pt x="889" y="3225"/>
                  </a:lnTo>
                  <a:lnTo>
                    <a:pt x="0" y="5054"/>
                  </a:lnTo>
                  <a:lnTo>
                    <a:pt x="419" y="5257"/>
                  </a:lnTo>
                  <a:lnTo>
                    <a:pt x="1295" y="3454"/>
                  </a:lnTo>
                  <a:lnTo>
                    <a:pt x="2374" y="1765"/>
                  </a:lnTo>
                  <a:lnTo>
                    <a:pt x="3657" y="30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6" name="object 2996" descr=""/>
            <p:cNvSpPr/>
            <p:nvPr/>
          </p:nvSpPr>
          <p:spPr>
            <a:xfrm>
              <a:off x="2301318" y="529267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600" y="0"/>
                  </a:moveTo>
                  <a:lnTo>
                    <a:pt x="0" y="4267"/>
                  </a:lnTo>
                  <a:lnTo>
                    <a:pt x="2514" y="6477"/>
                  </a:lnTo>
                  <a:lnTo>
                    <a:pt x="3797" y="5016"/>
                  </a:lnTo>
                  <a:lnTo>
                    <a:pt x="5295" y="3797"/>
                  </a:lnTo>
                  <a:lnTo>
                    <a:pt x="6972" y="3048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7" name="object 2997" descr=""/>
            <p:cNvSpPr/>
            <p:nvPr/>
          </p:nvSpPr>
          <p:spPr>
            <a:xfrm>
              <a:off x="2303477" y="529529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622" y="0"/>
                  </a:moveTo>
                  <a:lnTo>
                    <a:pt x="2870" y="787"/>
                  </a:lnTo>
                  <a:lnTo>
                    <a:pt x="1320" y="2057"/>
                  </a:lnTo>
                  <a:lnTo>
                    <a:pt x="0" y="3555"/>
                  </a:lnTo>
                  <a:lnTo>
                    <a:pt x="355" y="3860"/>
                  </a:lnTo>
                  <a:lnTo>
                    <a:pt x="1638" y="2400"/>
                  </a:lnTo>
                  <a:lnTo>
                    <a:pt x="3136" y="1181"/>
                  </a:lnTo>
                  <a:lnTo>
                    <a:pt x="4813" y="431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8" name="object 2998" descr=""/>
            <p:cNvSpPr/>
            <p:nvPr/>
          </p:nvSpPr>
          <p:spPr>
            <a:xfrm>
              <a:off x="2306918" y="529147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5930" y="0"/>
                  </a:moveTo>
                  <a:lnTo>
                    <a:pt x="4698" y="0"/>
                  </a:lnTo>
                  <a:lnTo>
                    <a:pt x="2285" y="342"/>
                  </a:lnTo>
                  <a:lnTo>
                    <a:pt x="1104" y="698"/>
                  </a:lnTo>
                  <a:lnTo>
                    <a:pt x="0" y="1206"/>
                  </a:lnTo>
                  <a:lnTo>
                    <a:pt x="1371" y="4241"/>
                  </a:lnTo>
                  <a:lnTo>
                    <a:pt x="2209" y="3860"/>
                  </a:lnTo>
                  <a:lnTo>
                    <a:pt x="3086" y="3606"/>
                  </a:lnTo>
                  <a:lnTo>
                    <a:pt x="4864" y="3340"/>
                  </a:lnTo>
                  <a:lnTo>
                    <a:pt x="5778" y="3340"/>
                  </a:lnTo>
                  <a:lnTo>
                    <a:pt x="6692" y="3467"/>
                  </a:lnTo>
                  <a:lnTo>
                    <a:pt x="7137" y="152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9" name="object 2999" descr=""/>
            <p:cNvSpPr/>
            <p:nvPr/>
          </p:nvSpPr>
          <p:spPr>
            <a:xfrm>
              <a:off x="2308099" y="529434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4622" y="0"/>
                  </a:moveTo>
                  <a:lnTo>
                    <a:pt x="3670" y="0"/>
                  </a:lnTo>
                  <a:lnTo>
                    <a:pt x="1790" y="279"/>
                  </a:lnTo>
                  <a:lnTo>
                    <a:pt x="876" y="558"/>
                  </a:lnTo>
                  <a:lnTo>
                    <a:pt x="0" y="952"/>
                  </a:lnTo>
                  <a:lnTo>
                    <a:pt x="190" y="1371"/>
                  </a:lnTo>
                  <a:lnTo>
                    <a:pt x="1028" y="990"/>
                  </a:lnTo>
                  <a:lnTo>
                    <a:pt x="1904" y="736"/>
                  </a:lnTo>
                  <a:lnTo>
                    <a:pt x="2793" y="609"/>
                  </a:lnTo>
                  <a:lnTo>
                    <a:pt x="3682" y="469"/>
                  </a:lnTo>
                  <a:lnTo>
                    <a:pt x="4597" y="469"/>
                  </a:lnTo>
                  <a:lnTo>
                    <a:pt x="5511" y="596"/>
                  </a:lnTo>
                  <a:lnTo>
                    <a:pt x="5575" y="127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0" name="object 3000" descr=""/>
            <p:cNvSpPr/>
            <p:nvPr/>
          </p:nvSpPr>
          <p:spPr>
            <a:xfrm>
              <a:off x="2313614" y="529163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31" y="0"/>
                  </a:moveTo>
                  <a:lnTo>
                    <a:pt x="0" y="3314"/>
                  </a:lnTo>
                  <a:lnTo>
                    <a:pt x="457" y="3365"/>
                  </a:lnTo>
                  <a:lnTo>
                    <a:pt x="1587" y="3632"/>
                  </a:lnTo>
                  <a:lnTo>
                    <a:pt x="2031" y="3771"/>
                  </a:lnTo>
                  <a:lnTo>
                    <a:pt x="3543" y="4330"/>
                  </a:lnTo>
                  <a:lnTo>
                    <a:pt x="4305" y="4762"/>
                  </a:lnTo>
                  <a:lnTo>
                    <a:pt x="4965" y="5321"/>
                  </a:lnTo>
                  <a:lnTo>
                    <a:pt x="7111" y="2768"/>
                  </a:lnTo>
                  <a:lnTo>
                    <a:pt x="6146" y="1943"/>
                  </a:lnTo>
                  <a:lnTo>
                    <a:pt x="5041" y="1320"/>
                  </a:lnTo>
                  <a:lnTo>
                    <a:pt x="3200" y="634"/>
                  </a:lnTo>
                  <a:lnTo>
                    <a:pt x="3047" y="596"/>
                  </a:lnTo>
                  <a:lnTo>
                    <a:pt x="2489" y="419"/>
                  </a:lnTo>
                  <a:lnTo>
                    <a:pt x="1625" y="190"/>
                  </a:lnTo>
                  <a:lnTo>
                    <a:pt x="1028" y="7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1" name="object 3001" descr=""/>
            <p:cNvSpPr/>
            <p:nvPr/>
          </p:nvSpPr>
          <p:spPr>
            <a:xfrm>
              <a:off x="2313614" y="529447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63" y="0"/>
                  </a:moveTo>
                  <a:lnTo>
                    <a:pt x="0" y="469"/>
                  </a:lnTo>
                  <a:lnTo>
                    <a:pt x="457" y="520"/>
                  </a:lnTo>
                  <a:lnTo>
                    <a:pt x="1587" y="787"/>
                  </a:lnTo>
                  <a:lnTo>
                    <a:pt x="2031" y="927"/>
                  </a:lnTo>
                  <a:lnTo>
                    <a:pt x="3543" y="1485"/>
                  </a:lnTo>
                  <a:lnTo>
                    <a:pt x="4305" y="1917"/>
                  </a:lnTo>
                  <a:lnTo>
                    <a:pt x="4965" y="2476"/>
                  </a:lnTo>
                  <a:lnTo>
                    <a:pt x="5270" y="2120"/>
                  </a:lnTo>
                  <a:lnTo>
                    <a:pt x="1003" y="12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2" name="object 3002" descr=""/>
            <p:cNvSpPr/>
            <p:nvPr/>
          </p:nvSpPr>
          <p:spPr>
            <a:xfrm>
              <a:off x="2318580" y="529439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146" y="0"/>
                  </a:moveTo>
                  <a:lnTo>
                    <a:pt x="0" y="2565"/>
                  </a:lnTo>
                  <a:lnTo>
                    <a:pt x="660" y="3111"/>
                  </a:lnTo>
                  <a:lnTo>
                    <a:pt x="1206" y="3784"/>
                  </a:lnTo>
                  <a:lnTo>
                    <a:pt x="2057" y="5308"/>
                  </a:lnTo>
                  <a:lnTo>
                    <a:pt x="2362" y="6159"/>
                  </a:lnTo>
                  <a:lnTo>
                    <a:pt x="2552" y="7061"/>
                  </a:lnTo>
                  <a:lnTo>
                    <a:pt x="5816" y="6362"/>
                  </a:lnTo>
                  <a:lnTo>
                    <a:pt x="5575" y="5194"/>
                  </a:lnTo>
                  <a:lnTo>
                    <a:pt x="5156" y="4013"/>
                  </a:lnTo>
                  <a:lnTo>
                    <a:pt x="3936" y="1828"/>
                  </a:lnTo>
                  <a:lnTo>
                    <a:pt x="3124" y="812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3" name="object 3003" descr=""/>
            <p:cNvSpPr/>
            <p:nvPr/>
          </p:nvSpPr>
          <p:spPr>
            <a:xfrm>
              <a:off x="2318580" y="5296590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04" y="0"/>
                  </a:moveTo>
                  <a:lnTo>
                    <a:pt x="0" y="368"/>
                  </a:lnTo>
                  <a:lnTo>
                    <a:pt x="660" y="914"/>
                  </a:lnTo>
                  <a:lnTo>
                    <a:pt x="1206" y="1587"/>
                  </a:lnTo>
                  <a:lnTo>
                    <a:pt x="1638" y="2349"/>
                  </a:lnTo>
                  <a:lnTo>
                    <a:pt x="2057" y="3111"/>
                  </a:lnTo>
                  <a:lnTo>
                    <a:pt x="2362" y="3962"/>
                  </a:lnTo>
                  <a:lnTo>
                    <a:pt x="2552" y="4864"/>
                  </a:lnTo>
                  <a:lnTo>
                    <a:pt x="3009" y="4762"/>
                  </a:lnTo>
                  <a:lnTo>
                    <a:pt x="1003" y="59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4" name="object 3004" descr=""/>
            <p:cNvSpPr/>
            <p:nvPr/>
          </p:nvSpPr>
          <p:spPr>
            <a:xfrm>
              <a:off x="2321102" y="530075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02" y="0"/>
                  </a:moveTo>
                  <a:lnTo>
                    <a:pt x="25" y="698"/>
                  </a:lnTo>
                  <a:lnTo>
                    <a:pt x="406" y="2501"/>
                  </a:lnTo>
                  <a:lnTo>
                    <a:pt x="342" y="4470"/>
                  </a:lnTo>
                  <a:lnTo>
                    <a:pt x="0" y="6388"/>
                  </a:lnTo>
                  <a:lnTo>
                    <a:pt x="3289" y="6985"/>
                  </a:lnTo>
                  <a:lnTo>
                    <a:pt x="3492" y="5854"/>
                  </a:lnTo>
                  <a:lnTo>
                    <a:pt x="3619" y="4711"/>
                  </a:lnTo>
                  <a:lnTo>
                    <a:pt x="3644" y="2374"/>
                  </a:lnTo>
                  <a:lnTo>
                    <a:pt x="3543" y="1181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5" name="object 3005" descr=""/>
            <p:cNvSpPr/>
            <p:nvPr/>
          </p:nvSpPr>
          <p:spPr>
            <a:xfrm>
              <a:off x="2321102" y="5301355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82" y="0"/>
                  </a:moveTo>
                  <a:lnTo>
                    <a:pt x="25" y="101"/>
                  </a:lnTo>
                  <a:lnTo>
                    <a:pt x="406" y="1905"/>
                  </a:lnTo>
                  <a:lnTo>
                    <a:pt x="342" y="3873"/>
                  </a:lnTo>
                  <a:lnTo>
                    <a:pt x="0" y="5791"/>
                  </a:lnTo>
                  <a:lnTo>
                    <a:pt x="457" y="5880"/>
                  </a:lnTo>
                  <a:lnTo>
                    <a:pt x="812" y="3911"/>
                  </a:lnTo>
                  <a:lnTo>
                    <a:pt x="889" y="18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6" name="object 3006" descr=""/>
            <p:cNvSpPr/>
            <p:nvPr/>
          </p:nvSpPr>
          <p:spPr>
            <a:xfrm>
              <a:off x="2319256" y="530715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1841" y="0"/>
                  </a:moveTo>
                  <a:lnTo>
                    <a:pt x="1498" y="1917"/>
                  </a:lnTo>
                  <a:lnTo>
                    <a:pt x="850" y="3822"/>
                  </a:lnTo>
                  <a:lnTo>
                    <a:pt x="0" y="5613"/>
                  </a:lnTo>
                  <a:lnTo>
                    <a:pt x="3009" y="7061"/>
                  </a:lnTo>
                  <a:lnTo>
                    <a:pt x="3987" y="5016"/>
                  </a:lnTo>
                  <a:lnTo>
                    <a:pt x="4724" y="2844"/>
                  </a:lnTo>
                  <a:lnTo>
                    <a:pt x="5130" y="59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7" name="object 3007" descr=""/>
            <p:cNvSpPr/>
            <p:nvPr/>
          </p:nvSpPr>
          <p:spPr>
            <a:xfrm>
              <a:off x="2319256" y="5307151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841" y="0"/>
                  </a:moveTo>
                  <a:lnTo>
                    <a:pt x="1498" y="1917"/>
                  </a:lnTo>
                  <a:lnTo>
                    <a:pt x="850" y="3822"/>
                  </a:lnTo>
                  <a:lnTo>
                    <a:pt x="0" y="5613"/>
                  </a:lnTo>
                  <a:lnTo>
                    <a:pt x="419" y="5816"/>
                  </a:lnTo>
                  <a:lnTo>
                    <a:pt x="1295" y="3987"/>
                  </a:lnTo>
                  <a:lnTo>
                    <a:pt x="1943" y="2057"/>
                  </a:lnTo>
                  <a:lnTo>
                    <a:pt x="2311" y="7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8" name="object 3008" descr=""/>
            <p:cNvSpPr/>
            <p:nvPr/>
          </p:nvSpPr>
          <p:spPr>
            <a:xfrm>
              <a:off x="2316027" y="531275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225" y="0"/>
                  </a:moveTo>
                  <a:lnTo>
                    <a:pt x="2374" y="1790"/>
                  </a:lnTo>
                  <a:lnTo>
                    <a:pt x="1295" y="3479"/>
                  </a:lnTo>
                  <a:lnTo>
                    <a:pt x="0" y="4927"/>
                  </a:lnTo>
                  <a:lnTo>
                    <a:pt x="2489" y="7150"/>
                  </a:lnTo>
                  <a:lnTo>
                    <a:pt x="4025" y="5422"/>
                  </a:lnTo>
                  <a:lnTo>
                    <a:pt x="5257" y="3492"/>
                  </a:lnTo>
                  <a:lnTo>
                    <a:pt x="6235" y="144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9" name="object 3009" descr=""/>
            <p:cNvSpPr/>
            <p:nvPr/>
          </p:nvSpPr>
          <p:spPr>
            <a:xfrm>
              <a:off x="2316027" y="5312759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25" y="0"/>
                  </a:moveTo>
                  <a:lnTo>
                    <a:pt x="2374" y="1790"/>
                  </a:lnTo>
                  <a:lnTo>
                    <a:pt x="1295" y="3479"/>
                  </a:lnTo>
                  <a:lnTo>
                    <a:pt x="0" y="4927"/>
                  </a:lnTo>
                  <a:lnTo>
                    <a:pt x="342" y="5245"/>
                  </a:lnTo>
                  <a:lnTo>
                    <a:pt x="1676" y="3746"/>
                  </a:lnTo>
                  <a:lnTo>
                    <a:pt x="2781" y="2032"/>
                  </a:lnTo>
                  <a:lnTo>
                    <a:pt x="3657" y="203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0" name="object 3010" descr=""/>
            <p:cNvSpPr/>
            <p:nvPr/>
          </p:nvSpPr>
          <p:spPr>
            <a:xfrm>
              <a:off x="2311582" y="531768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45" y="0"/>
                  </a:moveTo>
                  <a:lnTo>
                    <a:pt x="0" y="3263"/>
                  </a:lnTo>
                  <a:lnTo>
                    <a:pt x="1155" y="6400"/>
                  </a:lnTo>
                  <a:lnTo>
                    <a:pt x="6934" y="2235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1" name="object 3011" descr=""/>
            <p:cNvSpPr/>
            <p:nvPr/>
          </p:nvSpPr>
          <p:spPr>
            <a:xfrm>
              <a:off x="2311582" y="531768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445" y="0"/>
                  </a:moveTo>
                  <a:lnTo>
                    <a:pt x="0" y="3263"/>
                  </a:lnTo>
                  <a:lnTo>
                    <a:pt x="165" y="3708"/>
                  </a:lnTo>
                  <a:lnTo>
                    <a:pt x="4787" y="317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2" name="object 3012" descr=""/>
            <p:cNvSpPr/>
            <p:nvPr/>
          </p:nvSpPr>
          <p:spPr>
            <a:xfrm>
              <a:off x="2308246" y="531476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482" y="0"/>
                  </a:moveTo>
                  <a:lnTo>
                    <a:pt x="177" y="2044"/>
                  </a:lnTo>
                  <a:lnTo>
                    <a:pt x="38" y="4089"/>
                  </a:lnTo>
                  <a:lnTo>
                    <a:pt x="0" y="6134"/>
                  </a:lnTo>
                  <a:lnTo>
                    <a:pt x="3340" y="6184"/>
                  </a:lnTo>
                  <a:lnTo>
                    <a:pt x="3365" y="4267"/>
                  </a:lnTo>
                  <a:lnTo>
                    <a:pt x="3505" y="2362"/>
                  </a:lnTo>
                  <a:lnTo>
                    <a:pt x="3784" y="507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3" name="object 3013" descr=""/>
            <p:cNvSpPr/>
            <p:nvPr/>
          </p:nvSpPr>
          <p:spPr>
            <a:xfrm>
              <a:off x="2311116" y="531519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165" y="1892"/>
                  </a:lnTo>
                  <a:lnTo>
                    <a:pt x="25" y="3809"/>
                  </a:lnTo>
                  <a:lnTo>
                    <a:pt x="0" y="5740"/>
                  </a:lnTo>
                  <a:lnTo>
                    <a:pt x="469" y="5753"/>
                  </a:lnTo>
                  <a:lnTo>
                    <a:pt x="495" y="3835"/>
                  </a:lnTo>
                  <a:lnTo>
                    <a:pt x="635" y="1930"/>
                  </a:lnTo>
                  <a:lnTo>
                    <a:pt x="914" y="7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4" name="object 3014" descr=""/>
            <p:cNvSpPr/>
            <p:nvPr/>
          </p:nvSpPr>
          <p:spPr>
            <a:xfrm>
              <a:off x="2308732" y="530867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87" y="0"/>
                  </a:moveTo>
                  <a:lnTo>
                    <a:pt x="787" y="1993"/>
                  </a:lnTo>
                  <a:lnTo>
                    <a:pt x="304" y="4051"/>
                  </a:lnTo>
                  <a:lnTo>
                    <a:pt x="0" y="6083"/>
                  </a:lnTo>
                  <a:lnTo>
                    <a:pt x="3301" y="6591"/>
                  </a:lnTo>
                  <a:lnTo>
                    <a:pt x="3581" y="4737"/>
                  </a:lnTo>
                  <a:lnTo>
                    <a:pt x="4013" y="2908"/>
                  </a:lnTo>
                  <a:lnTo>
                    <a:pt x="4686" y="1244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5" name="object 3015" descr=""/>
            <p:cNvSpPr/>
            <p:nvPr/>
          </p:nvSpPr>
          <p:spPr>
            <a:xfrm>
              <a:off x="2311565" y="5309744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422" y="0"/>
                  </a:moveTo>
                  <a:lnTo>
                    <a:pt x="723" y="1714"/>
                  </a:lnTo>
                  <a:lnTo>
                    <a:pt x="292" y="3568"/>
                  </a:lnTo>
                  <a:lnTo>
                    <a:pt x="0" y="5448"/>
                  </a:lnTo>
                  <a:lnTo>
                    <a:pt x="469" y="5524"/>
                  </a:lnTo>
                  <a:lnTo>
                    <a:pt x="749" y="3670"/>
                  </a:lnTo>
                  <a:lnTo>
                    <a:pt x="1181" y="1841"/>
                  </a:lnTo>
                  <a:lnTo>
                    <a:pt x="1854" y="177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6" name="object 3016" descr=""/>
            <p:cNvSpPr/>
            <p:nvPr/>
          </p:nvSpPr>
          <p:spPr>
            <a:xfrm>
              <a:off x="2310321" y="530317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708" y="0"/>
                  </a:moveTo>
                  <a:lnTo>
                    <a:pt x="0" y="5499"/>
                  </a:lnTo>
                  <a:lnTo>
                    <a:pt x="3098" y="6756"/>
                  </a:lnTo>
                  <a:lnTo>
                    <a:pt x="3771" y="5092"/>
                  </a:lnTo>
                  <a:lnTo>
                    <a:pt x="4686" y="3581"/>
                  </a:lnTo>
                  <a:lnTo>
                    <a:pt x="5918" y="2501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7" name="object 3017" descr=""/>
            <p:cNvSpPr/>
            <p:nvPr/>
          </p:nvSpPr>
          <p:spPr>
            <a:xfrm>
              <a:off x="2312988" y="530531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2946" y="0"/>
                  </a:moveTo>
                  <a:lnTo>
                    <a:pt x="1638" y="1143"/>
                  </a:lnTo>
                  <a:lnTo>
                    <a:pt x="685" y="2717"/>
                  </a:lnTo>
                  <a:lnTo>
                    <a:pt x="0" y="4432"/>
                  </a:lnTo>
                  <a:lnTo>
                    <a:pt x="431" y="4610"/>
                  </a:lnTo>
                  <a:lnTo>
                    <a:pt x="1104" y="2946"/>
                  </a:lnTo>
                  <a:lnTo>
                    <a:pt x="2019" y="1435"/>
                  </a:lnTo>
                  <a:lnTo>
                    <a:pt x="3251" y="355"/>
                  </a:lnTo>
                  <a:lnTo>
                    <a:pt x="29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8" name="object 3018" descr=""/>
            <p:cNvSpPr/>
            <p:nvPr/>
          </p:nvSpPr>
          <p:spPr>
            <a:xfrm>
              <a:off x="2314028" y="530049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11" y="0"/>
                  </a:moveTo>
                  <a:lnTo>
                    <a:pt x="0" y="2679"/>
                  </a:lnTo>
                  <a:lnTo>
                    <a:pt x="2209" y="5181"/>
                  </a:lnTo>
                  <a:lnTo>
                    <a:pt x="2819" y="4648"/>
                  </a:lnTo>
                  <a:lnTo>
                    <a:pt x="3505" y="4216"/>
                  </a:lnTo>
                  <a:lnTo>
                    <a:pt x="4241" y="3898"/>
                  </a:lnTo>
                  <a:lnTo>
                    <a:pt x="4991" y="3594"/>
                  </a:lnTo>
                  <a:lnTo>
                    <a:pt x="5791" y="3403"/>
                  </a:lnTo>
                  <a:lnTo>
                    <a:pt x="6629" y="3327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9" name="object 3019" descr=""/>
            <p:cNvSpPr/>
            <p:nvPr/>
          </p:nvSpPr>
          <p:spPr>
            <a:xfrm>
              <a:off x="2315933" y="5303351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686" y="0"/>
                  </a:moveTo>
                  <a:lnTo>
                    <a:pt x="0" y="1968"/>
                  </a:lnTo>
                  <a:lnTo>
                    <a:pt x="304" y="2324"/>
                  </a:lnTo>
                  <a:lnTo>
                    <a:pt x="914" y="1790"/>
                  </a:lnTo>
                  <a:lnTo>
                    <a:pt x="1600" y="1358"/>
                  </a:lnTo>
                  <a:lnTo>
                    <a:pt x="2336" y="1041"/>
                  </a:lnTo>
                  <a:lnTo>
                    <a:pt x="3086" y="736"/>
                  </a:lnTo>
                  <a:lnTo>
                    <a:pt x="3886" y="546"/>
                  </a:lnTo>
                  <a:lnTo>
                    <a:pt x="4724" y="469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0" name="object 3020" descr=""/>
            <p:cNvSpPr/>
            <p:nvPr/>
          </p:nvSpPr>
          <p:spPr>
            <a:xfrm>
              <a:off x="2320348" y="530042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117" y="0"/>
                  </a:moveTo>
                  <a:lnTo>
                    <a:pt x="558" y="12"/>
                  </a:lnTo>
                  <a:lnTo>
                    <a:pt x="0" y="76"/>
                  </a:lnTo>
                  <a:lnTo>
                    <a:pt x="304" y="3390"/>
                  </a:lnTo>
                  <a:lnTo>
                    <a:pt x="723" y="3352"/>
                  </a:lnTo>
                  <a:lnTo>
                    <a:pt x="1155" y="3340"/>
                  </a:lnTo>
                  <a:lnTo>
                    <a:pt x="5524" y="4051"/>
                  </a:lnTo>
                  <a:lnTo>
                    <a:pt x="6464" y="850"/>
                  </a:lnTo>
                  <a:lnTo>
                    <a:pt x="5461" y="546"/>
                  </a:lnTo>
                  <a:lnTo>
                    <a:pt x="4432" y="304"/>
                  </a:lnTo>
                  <a:lnTo>
                    <a:pt x="3060" y="114"/>
                  </a:lnTo>
                  <a:lnTo>
                    <a:pt x="2235" y="38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1" name="object 3021" descr=""/>
            <p:cNvSpPr/>
            <p:nvPr/>
          </p:nvSpPr>
          <p:spPr>
            <a:xfrm>
              <a:off x="2320615" y="5303295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888" y="0"/>
                  </a:moveTo>
                  <a:lnTo>
                    <a:pt x="444" y="12"/>
                  </a:lnTo>
                  <a:lnTo>
                    <a:pt x="0" y="63"/>
                  </a:lnTo>
                  <a:lnTo>
                    <a:pt x="38" y="520"/>
                  </a:lnTo>
                  <a:lnTo>
                    <a:pt x="457" y="482"/>
                  </a:lnTo>
                  <a:lnTo>
                    <a:pt x="888" y="469"/>
                  </a:lnTo>
                  <a:lnTo>
                    <a:pt x="5257" y="1181"/>
                  </a:lnTo>
                  <a:lnTo>
                    <a:pt x="5384" y="736"/>
                  </a:lnTo>
                  <a:lnTo>
                    <a:pt x="4483" y="469"/>
                  </a:lnTo>
                  <a:lnTo>
                    <a:pt x="3568" y="253"/>
                  </a:lnTo>
                  <a:lnTo>
                    <a:pt x="2451" y="88"/>
                  </a:lnTo>
                  <a:lnTo>
                    <a:pt x="2222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2" name="object 3022" descr=""/>
            <p:cNvSpPr/>
            <p:nvPr/>
          </p:nvSpPr>
          <p:spPr>
            <a:xfrm>
              <a:off x="2325869" y="530127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939" y="0"/>
                  </a:moveTo>
                  <a:lnTo>
                    <a:pt x="0" y="3200"/>
                  </a:lnTo>
                  <a:lnTo>
                    <a:pt x="1777" y="3733"/>
                  </a:lnTo>
                  <a:lnTo>
                    <a:pt x="3517" y="4444"/>
                  </a:lnTo>
                  <a:lnTo>
                    <a:pt x="5130" y="5333"/>
                  </a:lnTo>
                  <a:lnTo>
                    <a:pt x="6743" y="2412"/>
                  </a:lnTo>
                  <a:lnTo>
                    <a:pt x="4889" y="1396"/>
                  </a:lnTo>
                  <a:lnTo>
                    <a:pt x="2959" y="596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3" name="object 3023" descr=""/>
            <p:cNvSpPr/>
            <p:nvPr/>
          </p:nvSpPr>
          <p:spPr>
            <a:xfrm>
              <a:off x="2325869" y="530402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39" y="0"/>
                  </a:moveTo>
                  <a:lnTo>
                    <a:pt x="0" y="444"/>
                  </a:lnTo>
                  <a:lnTo>
                    <a:pt x="1777" y="977"/>
                  </a:lnTo>
                  <a:lnTo>
                    <a:pt x="3517" y="1689"/>
                  </a:lnTo>
                  <a:lnTo>
                    <a:pt x="5130" y="2578"/>
                  </a:lnTo>
                  <a:lnTo>
                    <a:pt x="5359" y="2171"/>
                  </a:lnTo>
                  <a:lnTo>
                    <a:pt x="3708" y="1269"/>
                  </a:lnTo>
                  <a:lnTo>
                    <a:pt x="1943" y="53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4" name="object 3024" descr=""/>
            <p:cNvSpPr/>
            <p:nvPr/>
          </p:nvSpPr>
          <p:spPr>
            <a:xfrm>
              <a:off x="2330998" y="530367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612" y="0"/>
                  </a:moveTo>
                  <a:lnTo>
                    <a:pt x="0" y="2933"/>
                  </a:lnTo>
                  <a:lnTo>
                    <a:pt x="812" y="3378"/>
                  </a:lnTo>
                  <a:lnTo>
                    <a:pt x="1587" y="3860"/>
                  </a:lnTo>
                  <a:lnTo>
                    <a:pt x="2997" y="4940"/>
                  </a:lnTo>
                  <a:lnTo>
                    <a:pt x="3644" y="5524"/>
                  </a:lnTo>
                  <a:lnTo>
                    <a:pt x="4165" y="6146"/>
                  </a:lnTo>
                  <a:lnTo>
                    <a:pt x="6743" y="4025"/>
                  </a:lnTo>
                  <a:lnTo>
                    <a:pt x="6007" y="3124"/>
                  </a:lnTo>
                  <a:lnTo>
                    <a:pt x="5168" y="2387"/>
                  </a:lnTo>
                  <a:lnTo>
                    <a:pt x="3441" y="1079"/>
                  </a:lnTo>
                  <a:lnTo>
                    <a:pt x="2540" y="508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5" name="object 3025" descr=""/>
            <p:cNvSpPr/>
            <p:nvPr/>
          </p:nvSpPr>
          <p:spPr>
            <a:xfrm>
              <a:off x="2330998" y="530620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228" y="0"/>
                  </a:moveTo>
                  <a:lnTo>
                    <a:pt x="0" y="406"/>
                  </a:lnTo>
                  <a:lnTo>
                    <a:pt x="812" y="850"/>
                  </a:lnTo>
                  <a:lnTo>
                    <a:pt x="1587" y="1333"/>
                  </a:lnTo>
                  <a:lnTo>
                    <a:pt x="2997" y="2412"/>
                  </a:lnTo>
                  <a:lnTo>
                    <a:pt x="3644" y="2997"/>
                  </a:lnTo>
                  <a:lnTo>
                    <a:pt x="4165" y="3619"/>
                  </a:lnTo>
                  <a:lnTo>
                    <a:pt x="4533" y="3327"/>
                  </a:lnTo>
                  <a:lnTo>
                    <a:pt x="3975" y="2654"/>
                  </a:lnTo>
                  <a:lnTo>
                    <a:pt x="3302" y="2044"/>
                  </a:lnTo>
                  <a:lnTo>
                    <a:pt x="1841" y="939"/>
                  </a:lnTo>
                  <a:lnTo>
                    <a:pt x="1054" y="44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6" name="object 3026" descr=""/>
            <p:cNvSpPr/>
            <p:nvPr/>
          </p:nvSpPr>
          <p:spPr>
            <a:xfrm>
              <a:off x="2337748" y="530247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97" y="0"/>
                  </a:moveTo>
                  <a:lnTo>
                    <a:pt x="0" y="5219"/>
                  </a:lnTo>
                  <a:lnTo>
                    <a:pt x="2679" y="7213"/>
                  </a:lnTo>
                  <a:lnTo>
                    <a:pt x="6045" y="1371"/>
                  </a:lnTo>
                  <a:lnTo>
                    <a:pt x="29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7" name="object 3027" descr=""/>
            <p:cNvSpPr/>
            <p:nvPr/>
          </p:nvSpPr>
          <p:spPr>
            <a:xfrm>
              <a:off x="2340047" y="5303654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314" y="0"/>
                  </a:moveTo>
                  <a:lnTo>
                    <a:pt x="0" y="5753"/>
                  </a:lnTo>
                  <a:lnTo>
                    <a:pt x="380" y="6032"/>
                  </a:lnTo>
                  <a:lnTo>
                    <a:pt x="3746" y="19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8" name="object 3028" descr=""/>
            <p:cNvSpPr/>
            <p:nvPr/>
          </p:nvSpPr>
          <p:spPr>
            <a:xfrm>
              <a:off x="2340749" y="529679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1841" y="0"/>
                  </a:moveTo>
                  <a:lnTo>
                    <a:pt x="0" y="5676"/>
                  </a:lnTo>
                  <a:lnTo>
                    <a:pt x="3047" y="7048"/>
                  </a:lnTo>
                  <a:lnTo>
                    <a:pt x="5130" y="571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9" name="object 3029" descr=""/>
            <p:cNvSpPr/>
            <p:nvPr/>
          </p:nvSpPr>
          <p:spPr>
            <a:xfrm>
              <a:off x="2343365" y="5297290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057" y="0"/>
                  </a:moveTo>
                  <a:lnTo>
                    <a:pt x="0" y="6362"/>
                  </a:lnTo>
                  <a:lnTo>
                    <a:pt x="431" y="6553"/>
                  </a:lnTo>
                  <a:lnTo>
                    <a:pt x="2514" y="76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0" name="object 3030" descr=""/>
            <p:cNvSpPr/>
            <p:nvPr/>
          </p:nvSpPr>
          <p:spPr>
            <a:xfrm>
              <a:off x="2341971" y="528984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412" y="0"/>
                  </a:moveTo>
                  <a:lnTo>
                    <a:pt x="0" y="2311"/>
                  </a:lnTo>
                  <a:lnTo>
                    <a:pt x="203" y="2514"/>
                  </a:lnTo>
                  <a:lnTo>
                    <a:pt x="368" y="2781"/>
                  </a:lnTo>
                  <a:lnTo>
                    <a:pt x="622" y="3441"/>
                  </a:lnTo>
                  <a:lnTo>
                    <a:pt x="711" y="3822"/>
                  </a:lnTo>
                  <a:lnTo>
                    <a:pt x="850" y="5067"/>
                  </a:lnTo>
                  <a:lnTo>
                    <a:pt x="774" y="6007"/>
                  </a:lnTo>
                  <a:lnTo>
                    <a:pt x="622" y="6959"/>
                  </a:lnTo>
                  <a:lnTo>
                    <a:pt x="3911" y="7518"/>
                  </a:lnTo>
                  <a:lnTo>
                    <a:pt x="4102" y="6362"/>
                  </a:lnTo>
                  <a:lnTo>
                    <a:pt x="4216" y="5156"/>
                  </a:lnTo>
                  <a:lnTo>
                    <a:pt x="4000" y="3225"/>
                  </a:lnTo>
                  <a:lnTo>
                    <a:pt x="3860" y="2552"/>
                  </a:lnTo>
                  <a:lnTo>
                    <a:pt x="3340" y="1231"/>
                  </a:lnTo>
                  <a:lnTo>
                    <a:pt x="2946" y="558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1" name="object 3031" descr=""/>
            <p:cNvSpPr/>
            <p:nvPr/>
          </p:nvSpPr>
          <p:spPr>
            <a:xfrm>
              <a:off x="2344041" y="528984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342" y="0"/>
                  </a:moveTo>
                  <a:lnTo>
                    <a:pt x="0" y="330"/>
                  </a:lnTo>
                  <a:lnTo>
                    <a:pt x="495" y="838"/>
                  </a:lnTo>
                  <a:lnTo>
                    <a:pt x="850" y="1447"/>
                  </a:lnTo>
                  <a:lnTo>
                    <a:pt x="1346" y="2679"/>
                  </a:lnTo>
                  <a:lnTo>
                    <a:pt x="1473" y="3314"/>
                  </a:lnTo>
                  <a:lnTo>
                    <a:pt x="1676" y="5143"/>
                  </a:lnTo>
                  <a:lnTo>
                    <a:pt x="1562" y="6311"/>
                  </a:lnTo>
                  <a:lnTo>
                    <a:pt x="1371" y="7442"/>
                  </a:lnTo>
                  <a:lnTo>
                    <a:pt x="1841" y="7518"/>
                  </a:lnTo>
                  <a:lnTo>
                    <a:pt x="2031" y="6362"/>
                  </a:lnTo>
                  <a:lnTo>
                    <a:pt x="2146" y="5156"/>
                  </a:lnTo>
                  <a:lnTo>
                    <a:pt x="1930" y="3225"/>
                  </a:lnTo>
                  <a:lnTo>
                    <a:pt x="1790" y="2552"/>
                  </a:lnTo>
                  <a:lnTo>
                    <a:pt x="1269" y="1231"/>
                  </a:lnTo>
                  <a:lnTo>
                    <a:pt x="876" y="55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2" name="object 3032" descr=""/>
            <p:cNvSpPr/>
            <p:nvPr/>
          </p:nvSpPr>
          <p:spPr>
            <a:xfrm>
              <a:off x="2336383" y="528799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3327" y="0"/>
                  </a:moveTo>
                  <a:lnTo>
                    <a:pt x="2552" y="88"/>
                  </a:lnTo>
                  <a:lnTo>
                    <a:pt x="1168" y="508"/>
                  </a:lnTo>
                  <a:lnTo>
                    <a:pt x="546" y="838"/>
                  </a:lnTo>
                  <a:lnTo>
                    <a:pt x="0" y="1193"/>
                  </a:lnTo>
                  <a:lnTo>
                    <a:pt x="1828" y="3987"/>
                  </a:lnTo>
                  <a:lnTo>
                    <a:pt x="2171" y="3759"/>
                  </a:lnTo>
                  <a:lnTo>
                    <a:pt x="2514" y="3594"/>
                  </a:lnTo>
                  <a:lnTo>
                    <a:pt x="3162" y="3403"/>
                  </a:lnTo>
                  <a:lnTo>
                    <a:pt x="3479" y="3365"/>
                  </a:lnTo>
                  <a:lnTo>
                    <a:pt x="3797" y="3390"/>
                  </a:lnTo>
                  <a:lnTo>
                    <a:pt x="5588" y="4165"/>
                  </a:lnTo>
                  <a:lnTo>
                    <a:pt x="8001" y="1854"/>
                  </a:lnTo>
                  <a:lnTo>
                    <a:pt x="4356" y="8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3" name="object 3033" descr=""/>
            <p:cNvSpPr/>
            <p:nvPr/>
          </p:nvSpPr>
          <p:spPr>
            <a:xfrm>
              <a:off x="2336383" y="5287991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3327" y="0"/>
                  </a:moveTo>
                  <a:lnTo>
                    <a:pt x="2552" y="88"/>
                  </a:lnTo>
                  <a:lnTo>
                    <a:pt x="1168" y="508"/>
                  </a:lnTo>
                  <a:lnTo>
                    <a:pt x="546" y="838"/>
                  </a:lnTo>
                  <a:lnTo>
                    <a:pt x="0" y="1193"/>
                  </a:lnTo>
                  <a:lnTo>
                    <a:pt x="254" y="1587"/>
                  </a:lnTo>
                  <a:lnTo>
                    <a:pt x="774" y="1244"/>
                  </a:lnTo>
                  <a:lnTo>
                    <a:pt x="1358" y="939"/>
                  </a:lnTo>
                  <a:lnTo>
                    <a:pt x="2641" y="546"/>
                  </a:lnTo>
                  <a:lnTo>
                    <a:pt x="3352" y="469"/>
                  </a:lnTo>
                  <a:lnTo>
                    <a:pt x="4127" y="533"/>
                  </a:lnTo>
                  <a:lnTo>
                    <a:pt x="7658" y="2171"/>
                  </a:lnTo>
                  <a:lnTo>
                    <a:pt x="8001" y="1854"/>
                  </a:lnTo>
                  <a:lnTo>
                    <a:pt x="4356" y="8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4" name="object 3034" descr=""/>
            <p:cNvSpPr/>
            <p:nvPr/>
          </p:nvSpPr>
          <p:spPr>
            <a:xfrm>
              <a:off x="2331706" y="5289187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4673" y="0"/>
                  </a:moveTo>
                  <a:lnTo>
                    <a:pt x="0" y="5308"/>
                  </a:lnTo>
                  <a:lnTo>
                    <a:pt x="2844" y="7061"/>
                  </a:lnTo>
                  <a:lnTo>
                    <a:pt x="3378" y="6197"/>
                  </a:lnTo>
                  <a:lnTo>
                    <a:pt x="3937" y="5372"/>
                  </a:lnTo>
                  <a:lnTo>
                    <a:pt x="5156" y="3898"/>
                  </a:lnTo>
                  <a:lnTo>
                    <a:pt x="5829" y="3238"/>
                  </a:lnTo>
                  <a:lnTo>
                    <a:pt x="6515" y="2794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5" name="object 3035" descr=""/>
            <p:cNvSpPr/>
            <p:nvPr/>
          </p:nvSpPr>
          <p:spPr>
            <a:xfrm>
              <a:off x="2331706" y="5289187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73" y="0"/>
                  </a:moveTo>
                  <a:lnTo>
                    <a:pt x="0" y="5308"/>
                  </a:lnTo>
                  <a:lnTo>
                    <a:pt x="393" y="5549"/>
                  </a:lnTo>
                  <a:lnTo>
                    <a:pt x="977" y="4610"/>
                  </a:lnTo>
                  <a:lnTo>
                    <a:pt x="1612" y="3683"/>
                  </a:lnTo>
                  <a:lnTo>
                    <a:pt x="3073" y="1930"/>
                  </a:lnTo>
                  <a:lnTo>
                    <a:pt x="3886" y="1079"/>
                  </a:lnTo>
                  <a:lnTo>
                    <a:pt x="4927" y="393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6" name="object 3036" descr=""/>
            <p:cNvSpPr/>
            <p:nvPr/>
          </p:nvSpPr>
          <p:spPr>
            <a:xfrm>
              <a:off x="2328651" y="529449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060" y="0"/>
                  </a:moveTo>
                  <a:lnTo>
                    <a:pt x="1879" y="1917"/>
                  </a:lnTo>
                  <a:lnTo>
                    <a:pt x="901" y="3873"/>
                  </a:lnTo>
                  <a:lnTo>
                    <a:pt x="0" y="5854"/>
                  </a:lnTo>
                  <a:lnTo>
                    <a:pt x="3035" y="7239"/>
                  </a:lnTo>
                  <a:lnTo>
                    <a:pt x="3911" y="5346"/>
                  </a:lnTo>
                  <a:lnTo>
                    <a:pt x="4838" y="3479"/>
                  </a:lnTo>
                  <a:lnTo>
                    <a:pt x="5892" y="1752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7" name="object 3037" descr=""/>
            <p:cNvSpPr/>
            <p:nvPr/>
          </p:nvSpPr>
          <p:spPr>
            <a:xfrm>
              <a:off x="2328651" y="5294496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060" y="0"/>
                  </a:moveTo>
                  <a:lnTo>
                    <a:pt x="1879" y="1917"/>
                  </a:lnTo>
                  <a:lnTo>
                    <a:pt x="901" y="3873"/>
                  </a:lnTo>
                  <a:lnTo>
                    <a:pt x="0" y="5854"/>
                  </a:lnTo>
                  <a:lnTo>
                    <a:pt x="431" y="6045"/>
                  </a:lnTo>
                  <a:lnTo>
                    <a:pt x="1333" y="4076"/>
                  </a:lnTo>
                  <a:lnTo>
                    <a:pt x="2298" y="2133"/>
                  </a:lnTo>
                  <a:lnTo>
                    <a:pt x="3454" y="241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8" name="object 3038" descr=""/>
            <p:cNvSpPr/>
            <p:nvPr/>
          </p:nvSpPr>
          <p:spPr>
            <a:xfrm>
              <a:off x="2326129" y="530035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527" y="0"/>
                  </a:moveTo>
                  <a:lnTo>
                    <a:pt x="1625" y="1981"/>
                  </a:lnTo>
                  <a:lnTo>
                    <a:pt x="800" y="3975"/>
                  </a:lnTo>
                  <a:lnTo>
                    <a:pt x="0" y="5969"/>
                  </a:lnTo>
                  <a:lnTo>
                    <a:pt x="3098" y="7200"/>
                  </a:lnTo>
                  <a:lnTo>
                    <a:pt x="3886" y="5232"/>
                  </a:lnTo>
                  <a:lnTo>
                    <a:pt x="4699" y="3289"/>
                  </a:lnTo>
                  <a:lnTo>
                    <a:pt x="5562" y="1384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9" name="object 3039" descr=""/>
            <p:cNvSpPr/>
            <p:nvPr/>
          </p:nvSpPr>
          <p:spPr>
            <a:xfrm>
              <a:off x="2326129" y="530035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27" y="0"/>
                  </a:moveTo>
                  <a:lnTo>
                    <a:pt x="1625" y="1981"/>
                  </a:lnTo>
                  <a:lnTo>
                    <a:pt x="800" y="3975"/>
                  </a:lnTo>
                  <a:lnTo>
                    <a:pt x="0" y="5969"/>
                  </a:lnTo>
                  <a:lnTo>
                    <a:pt x="431" y="6146"/>
                  </a:lnTo>
                  <a:lnTo>
                    <a:pt x="1231" y="4152"/>
                  </a:lnTo>
                  <a:lnTo>
                    <a:pt x="2057" y="2159"/>
                  </a:lnTo>
                  <a:lnTo>
                    <a:pt x="2946" y="19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0" name="object 3040" descr=""/>
            <p:cNvSpPr/>
            <p:nvPr/>
          </p:nvSpPr>
          <p:spPr>
            <a:xfrm>
              <a:off x="2323805" y="530632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324" y="0"/>
                  </a:moveTo>
                  <a:lnTo>
                    <a:pt x="1524" y="1993"/>
                  </a:lnTo>
                  <a:lnTo>
                    <a:pt x="0" y="5981"/>
                  </a:lnTo>
                  <a:lnTo>
                    <a:pt x="3111" y="7188"/>
                  </a:lnTo>
                  <a:lnTo>
                    <a:pt x="4648" y="3200"/>
                  </a:lnTo>
                  <a:lnTo>
                    <a:pt x="5422" y="1231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1" name="object 3041" descr=""/>
            <p:cNvSpPr/>
            <p:nvPr/>
          </p:nvSpPr>
          <p:spPr>
            <a:xfrm>
              <a:off x="2323805" y="530632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324" y="0"/>
                  </a:moveTo>
                  <a:lnTo>
                    <a:pt x="1524" y="1993"/>
                  </a:lnTo>
                  <a:lnTo>
                    <a:pt x="0" y="5981"/>
                  </a:lnTo>
                  <a:lnTo>
                    <a:pt x="431" y="6146"/>
                  </a:lnTo>
                  <a:lnTo>
                    <a:pt x="1206" y="4165"/>
                  </a:lnTo>
                  <a:lnTo>
                    <a:pt x="1968" y="2171"/>
                  </a:lnTo>
                  <a:lnTo>
                    <a:pt x="2755" y="177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2" name="object 3042" descr=""/>
            <p:cNvSpPr/>
            <p:nvPr/>
          </p:nvSpPr>
          <p:spPr>
            <a:xfrm>
              <a:off x="2321441" y="531230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362" y="0"/>
                  </a:moveTo>
                  <a:lnTo>
                    <a:pt x="1600" y="1981"/>
                  </a:lnTo>
                  <a:lnTo>
                    <a:pt x="825" y="3949"/>
                  </a:lnTo>
                  <a:lnTo>
                    <a:pt x="0" y="5867"/>
                  </a:lnTo>
                  <a:lnTo>
                    <a:pt x="3060" y="7200"/>
                  </a:lnTo>
                  <a:lnTo>
                    <a:pt x="3937" y="5194"/>
                  </a:lnTo>
                  <a:lnTo>
                    <a:pt x="5473" y="1193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3" name="object 3043" descr=""/>
            <p:cNvSpPr/>
            <p:nvPr/>
          </p:nvSpPr>
          <p:spPr>
            <a:xfrm>
              <a:off x="2321441" y="531230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362" y="0"/>
                  </a:moveTo>
                  <a:lnTo>
                    <a:pt x="1600" y="1981"/>
                  </a:lnTo>
                  <a:lnTo>
                    <a:pt x="825" y="3949"/>
                  </a:lnTo>
                  <a:lnTo>
                    <a:pt x="0" y="5867"/>
                  </a:lnTo>
                  <a:lnTo>
                    <a:pt x="431" y="6057"/>
                  </a:lnTo>
                  <a:lnTo>
                    <a:pt x="1270" y="4127"/>
                  </a:lnTo>
                  <a:lnTo>
                    <a:pt x="2794" y="165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4" name="object 3044" descr=""/>
            <p:cNvSpPr/>
            <p:nvPr/>
          </p:nvSpPr>
          <p:spPr>
            <a:xfrm>
              <a:off x="2318555" y="531817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882" y="0"/>
                  </a:moveTo>
                  <a:lnTo>
                    <a:pt x="558" y="4432"/>
                  </a:lnTo>
                  <a:lnTo>
                    <a:pt x="457" y="4584"/>
                  </a:lnTo>
                  <a:lnTo>
                    <a:pt x="0" y="5143"/>
                  </a:lnTo>
                  <a:lnTo>
                    <a:pt x="2552" y="7289"/>
                  </a:lnTo>
                  <a:lnTo>
                    <a:pt x="2743" y="7073"/>
                  </a:lnTo>
                  <a:lnTo>
                    <a:pt x="5956" y="1333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5" name="object 3045" descr=""/>
            <p:cNvSpPr/>
            <p:nvPr/>
          </p:nvSpPr>
          <p:spPr>
            <a:xfrm>
              <a:off x="2318555" y="5318171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882" y="0"/>
                  </a:moveTo>
                  <a:lnTo>
                    <a:pt x="558" y="4432"/>
                  </a:lnTo>
                  <a:lnTo>
                    <a:pt x="457" y="4584"/>
                  </a:lnTo>
                  <a:lnTo>
                    <a:pt x="0" y="5143"/>
                  </a:lnTo>
                  <a:lnTo>
                    <a:pt x="355" y="5448"/>
                  </a:lnTo>
                  <a:lnTo>
                    <a:pt x="520" y="5257"/>
                  </a:lnTo>
                  <a:lnTo>
                    <a:pt x="3314" y="19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6" name="object 3046" descr=""/>
            <p:cNvSpPr/>
            <p:nvPr/>
          </p:nvSpPr>
          <p:spPr>
            <a:xfrm>
              <a:off x="2314102" y="532331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457" y="0"/>
                  </a:moveTo>
                  <a:lnTo>
                    <a:pt x="3213" y="1485"/>
                  </a:lnTo>
                  <a:lnTo>
                    <a:pt x="1689" y="2730"/>
                  </a:lnTo>
                  <a:lnTo>
                    <a:pt x="0" y="3708"/>
                  </a:lnTo>
                  <a:lnTo>
                    <a:pt x="1676" y="6604"/>
                  </a:lnTo>
                  <a:lnTo>
                    <a:pt x="3670" y="5435"/>
                  </a:lnTo>
                  <a:lnTo>
                    <a:pt x="5499" y="3937"/>
                  </a:lnTo>
                  <a:lnTo>
                    <a:pt x="7010" y="2146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7" name="object 3047" descr=""/>
            <p:cNvSpPr/>
            <p:nvPr/>
          </p:nvSpPr>
          <p:spPr>
            <a:xfrm>
              <a:off x="2314102" y="53233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457" y="0"/>
                  </a:moveTo>
                  <a:lnTo>
                    <a:pt x="3213" y="1485"/>
                  </a:lnTo>
                  <a:lnTo>
                    <a:pt x="1689" y="2730"/>
                  </a:lnTo>
                  <a:lnTo>
                    <a:pt x="0" y="3708"/>
                  </a:lnTo>
                  <a:lnTo>
                    <a:pt x="241" y="4114"/>
                  </a:lnTo>
                  <a:lnTo>
                    <a:pt x="1968" y="3111"/>
                  </a:lnTo>
                  <a:lnTo>
                    <a:pt x="3530" y="1828"/>
                  </a:lnTo>
                  <a:lnTo>
                    <a:pt x="4813" y="304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8" name="object 3048" descr=""/>
            <p:cNvSpPr/>
            <p:nvPr/>
          </p:nvSpPr>
          <p:spPr>
            <a:xfrm>
              <a:off x="2308618" y="532701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486" y="0"/>
                  </a:moveTo>
                  <a:lnTo>
                    <a:pt x="3797" y="990"/>
                  </a:lnTo>
                  <a:lnTo>
                    <a:pt x="1930" y="1701"/>
                  </a:lnTo>
                  <a:lnTo>
                    <a:pt x="0" y="2171"/>
                  </a:lnTo>
                  <a:lnTo>
                    <a:pt x="787" y="5422"/>
                  </a:lnTo>
                  <a:lnTo>
                    <a:pt x="2997" y="4889"/>
                  </a:lnTo>
                  <a:lnTo>
                    <a:pt x="5156" y="4051"/>
                  </a:lnTo>
                  <a:lnTo>
                    <a:pt x="7162" y="2895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9" name="object 3049" descr=""/>
            <p:cNvSpPr/>
            <p:nvPr/>
          </p:nvSpPr>
          <p:spPr>
            <a:xfrm>
              <a:off x="2308618" y="532701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5486" y="0"/>
                  </a:moveTo>
                  <a:lnTo>
                    <a:pt x="3797" y="990"/>
                  </a:lnTo>
                  <a:lnTo>
                    <a:pt x="1930" y="1701"/>
                  </a:lnTo>
                  <a:lnTo>
                    <a:pt x="0" y="2171"/>
                  </a:lnTo>
                  <a:lnTo>
                    <a:pt x="114" y="2628"/>
                  </a:lnTo>
                  <a:lnTo>
                    <a:pt x="2082" y="2146"/>
                  </a:lnTo>
                  <a:lnTo>
                    <a:pt x="3987" y="1422"/>
                  </a:lnTo>
                  <a:lnTo>
                    <a:pt x="5715" y="406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0" name="object 3050" descr=""/>
            <p:cNvSpPr/>
            <p:nvPr/>
          </p:nvSpPr>
          <p:spPr>
            <a:xfrm>
              <a:off x="2302652" y="532918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969" y="0"/>
                  </a:moveTo>
                  <a:lnTo>
                    <a:pt x="4038" y="469"/>
                  </a:lnTo>
                  <a:lnTo>
                    <a:pt x="2032" y="685"/>
                  </a:lnTo>
                  <a:lnTo>
                    <a:pt x="25" y="673"/>
                  </a:lnTo>
                  <a:lnTo>
                    <a:pt x="0" y="4013"/>
                  </a:lnTo>
                  <a:lnTo>
                    <a:pt x="2260" y="4025"/>
                  </a:lnTo>
                  <a:lnTo>
                    <a:pt x="4533" y="3784"/>
                  </a:lnTo>
                  <a:lnTo>
                    <a:pt x="6756" y="3251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1" name="object 3051" descr=""/>
            <p:cNvSpPr/>
            <p:nvPr/>
          </p:nvSpPr>
          <p:spPr>
            <a:xfrm>
              <a:off x="2302677" y="532918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943" y="0"/>
                  </a:moveTo>
                  <a:lnTo>
                    <a:pt x="4013" y="469"/>
                  </a:lnTo>
                  <a:lnTo>
                    <a:pt x="2006" y="685"/>
                  </a:lnTo>
                  <a:lnTo>
                    <a:pt x="0" y="673"/>
                  </a:lnTo>
                  <a:lnTo>
                    <a:pt x="0" y="1142"/>
                  </a:lnTo>
                  <a:lnTo>
                    <a:pt x="2032" y="1155"/>
                  </a:lnTo>
                  <a:lnTo>
                    <a:pt x="4076" y="939"/>
                  </a:lnTo>
                  <a:lnTo>
                    <a:pt x="6045" y="457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2" name="object 3052" descr=""/>
            <p:cNvSpPr/>
            <p:nvPr/>
          </p:nvSpPr>
          <p:spPr>
            <a:xfrm>
              <a:off x="2295926" y="532912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800" y="0"/>
                  </a:moveTo>
                  <a:lnTo>
                    <a:pt x="0" y="3238"/>
                  </a:lnTo>
                  <a:lnTo>
                    <a:pt x="2209" y="3784"/>
                  </a:lnTo>
                  <a:lnTo>
                    <a:pt x="4470" y="4064"/>
                  </a:lnTo>
                  <a:lnTo>
                    <a:pt x="6730" y="4076"/>
                  </a:lnTo>
                  <a:lnTo>
                    <a:pt x="6756" y="736"/>
                  </a:lnTo>
                  <a:lnTo>
                    <a:pt x="4749" y="723"/>
                  </a:lnTo>
                  <a:lnTo>
                    <a:pt x="2743" y="46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3" name="object 3053" descr=""/>
            <p:cNvSpPr/>
            <p:nvPr/>
          </p:nvSpPr>
          <p:spPr>
            <a:xfrm>
              <a:off x="2296612" y="532912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114" y="0"/>
                  </a:moveTo>
                  <a:lnTo>
                    <a:pt x="0" y="457"/>
                  </a:lnTo>
                  <a:lnTo>
                    <a:pt x="1981" y="939"/>
                  </a:lnTo>
                  <a:lnTo>
                    <a:pt x="4025" y="1193"/>
                  </a:lnTo>
                  <a:lnTo>
                    <a:pt x="6057" y="1206"/>
                  </a:lnTo>
                  <a:lnTo>
                    <a:pt x="6070" y="736"/>
                  </a:lnTo>
                  <a:lnTo>
                    <a:pt x="4063" y="723"/>
                  </a:lnTo>
                  <a:lnTo>
                    <a:pt x="2057" y="46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4" name="object 3054" descr=""/>
            <p:cNvSpPr/>
            <p:nvPr/>
          </p:nvSpPr>
          <p:spPr>
            <a:xfrm>
              <a:off x="2289523" y="532698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39" y="0"/>
                  </a:moveTo>
                  <a:lnTo>
                    <a:pt x="0" y="2857"/>
                  </a:lnTo>
                  <a:lnTo>
                    <a:pt x="254" y="3009"/>
                  </a:lnTo>
                  <a:lnTo>
                    <a:pt x="520" y="3149"/>
                  </a:lnTo>
                  <a:lnTo>
                    <a:pt x="774" y="3302"/>
                  </a:lnTo>
                  <a:lnTo>
                    <a:pt x="914" y="3365"/>
                  </a:lnTo>
                  <a:lnTo>
                    <a:pt x="1041" y="3441"/>
                  </a:lnTo>
                  <a:lnTo>
                    <a:pt x="2616" y="4165"/>
                  </a:lnTo>
                  <a:lnTo>
                    <a:pt x="4216" y="4775"/>
                  </a:lnTo>
                  <a:lnTo>
                    <a:pt x="5308" y="5118"/>
                  </a:lnTo>
                  <a:lnTo>
                    <a:pt x="6413" y="5384"/>
                  </a:lnTo>
                  <a:lnTo>
                    <a:pt x="7200" y="2146"/>
                  </a:lnTo>
                  <a:lnTo>
                    <a:pt x="6235" y="1905"/>
                  </a:lnTo>
                  <a:lnTo>
                    <a:pt x="5283" y="1600"/>
                  </a:lnTo>
                  <a:lnTo>
                    <a:pt x="3886" y="1066"/>
                  </a:lnTo>
                  <a:lnTo>
                    <a:pt x="2984" y="673"/>
                  </a:lnTo>
                  <a:lnTo>
                    <a:pt x="2451" y="40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5" name="object 3055" descr=""/>
            <p:cNvSpPr/>
            <p:nvPr/>
          </p:nvSpPr>
          <p:spPr>
            <a:xfrm>
              <a:off x="2291021" y="5326986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41" y="0"/>
                  </a:moveTo>
                  <a:lnTo>
                    <a:pt x="0" y="393"/>
                  </a:lnTo>
                  <a:lnTo>
                    <a:pt x="419" y="660"/>
                  </a:lnTo>
                  <a:lnTo>
                    <a:pt x="838" y="889"/>
                  </a:lnTo>
                  <a:lnTo>
                    <a:pt x="1295" y="1092"/>
                  </a:lnTo>
                  <a:lnTo>
                    <a:pt x="1752" y="1308"/>
                  </a:lnTo>
                  <a:lnTo>
                    <a:pt x="2209" y="1498"/>
                  </a:lnTo>
                  <a:lnTo>
                    <a:pt x="3632" y="2044"/>
                  </a:lnTo>
                  <a:lnTo>
                    <a:pt x="4610" y="2349"/>
                  </a:lnTo>
                  <a:lnTo>
                    <a:pt x="5588" y="2590"/>
                  </a:lnTo>
                  <a:lnTo>
                    <a:pt x="5702" y="2146"/>
                  </a:lnTo>
                  <a:lnTo>
                    <a:pt x="4737" y="1905"/>
                  </a:lnTo>
                  <a:lnTo>
                    <a:pt x="3784" y="1600"/>
                  </a:lnTo>
                  <a:lnTo>
                    <a:pt x="2387" y="1066"/>
                  </a:lnTo>
                  <a:lnTo>
                    <a:pt x="1485" y="673"/>
                  </a:lnTo>
                  <a:lnTo>
                    <a:pt x="850" y="3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6" name="object 3056" descr=""/>
            <p:cNvSpPr/>
            <p:nvPr/>
          </p:nvSpPr>
          <p:spPr>
            <a:xfrm>
              <a:off x="2284345" y="532310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01" y="0"/>
                  </a:moveTo>
                  <a:lnTo>
                    <a:pt x="0" y="2209"/>
                  </a:lnTo>
                  <a:lnTo>
                    <a:pt x="736" y="3048"/>
                  </a:lnTo>
                  <a:lnTo>
                    <a:pt x="1524" y="3860"/>
                  </a:lnTo>
                  <a:lnTo>
                    <a:pt x="2374" y="4635"/>
                  </a:lnTo>
                  <a:lnTo>
                    <a:pt x="3238" y="5397"/>
                  </a:lnTo>
                  <a:lnTo>
                    <a:pt x="4165" y="6121"/>
                  </a:lnTo>
                  <a:lnTo>
                    <a:pt x="5181" y="6731"/>
                  </a:lnTo>
                  <a:lnTo>
                    <a:pt x="6921" y="3873"/>
                  </a:lnTo>
                  <a:lnTo>
                    <a:pt x="5295" y="2895"/>
                  </a:lnTo>
                  <a:lnTo>
                    <a:pt x="3848" y="152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7" name="object 3057" descr=""/>
            <p:cNvSpPr/>
            <p:nvPr/>
          </p:nvSpPr>
          <p:spPr>
            <a:xfrm>
              <a:off x="2286491" y="532310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55" y="0"/>
                  </a:moveTo>
                  <a:lnTo>
                    <a:pt x="0" y="304"/>
                  </a:lnTo>
                  <a:lnTo>
                    <a:pt x="1371" y="1854"/>
                  </a:lnTo>
                  <a:lnTo>
                    <a:pt x="2844" y="3263"/>
                  </a:lnTo>
                  <a:lnTo>
                    <a:pt x="4533" y="4279"/>
                  </a:lnTo>
                  <a:lnTo>
                    <a:pt x="4775" y="3873"/>
                  </a:lnTo>
                  <a:lnTo>
                    <a:pt x="3149" y="2895"/>
                  </a:lnTo>
                  <a:lnTo>
                    <a:pt x="1701" y="152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8" name="object 3058" descr=""/>
            <p:cNvSpPr/>
            <p:nvPr/>
          </p:nvSpPr>
          <p:spPr>
            <a:xfrm>
              <a:off x="2280278" y="531819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628" y="0"/>
                  </a:moveTo>
                  <a:lnTo>
                    <a:pt x="0" y="2057"/>
                  </a:lnTo>
                  <a:lnTo>
                    <a:pt x="1295" y="3721"/>
                  </a:lnTo>
                  <a:lnTo>
                    <a:pt x="2590" y="5461"/>
                  </a:lnTo>
                  <a:lnTo>
                    <a:pt x="4063" y="7124"/>
                  </a:lnTo>
                  <a:lnTo>
                    <a:pt x="6565" y="4914"/>
                  </a:lnTo>
                  <a:lnTo>
                    <a:pt x="5219" y="3378"/>
                  </a:lnTo>
                  <a:lnTo>
                    <a:pt x="3949" y="1701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9" name="object 3059" descr=""/>
            <p:cNvSpPr/>
            <p:nvPr/>
          </p:nvSpPr>
          <p:spPr>
            <a:xfrm>
              <a:off x="2282539" y="5318195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68" y="0"/>
                  </a:moveTo>
                  <a:lnTo>
                    <a:pt x="0" y="292"/>
                  </a:lnTo>
                  <a:lnTo>
                    <a:pt x="1320" y="1981"/>
                  </a:lnTo>
                  <a:lnTo>
                    <a:pt x="2590" y="3670"/>
                  </a:lnTo>
                  <a:lnTo>
                    <a:pt x="3949" y="5219"/>
                  </a:lnTo>
                  <a:lnTo>
                    <a:pt x="4305" y="4914"/>
                  </a:lnTo>
                  <a:lnTo>
                    <a:pt x="2959" y="3378"/>
                  </a:lnTo>
                  <a:lnTo>
                    <a:pt x="1689" y="170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0" name="object 3060" descr=""/>
            <p:cNvSpPr/>
            <p:nvPr/>
          </p:nvSpPr>
          <p:spPr>
            <a:xfrm>
              <a:off x="2276231" y="531319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286" y="0"/>
                  </a:moveTo>
                  <a:lnTo>
                    <a:pt x="0" y="2438"/>
                  </a:lnTo>
                  <a:lnTo>
                    <a:pt x="1447" y="3784"/>
                  </a:lnTo>
                  <a:lnTo>
                    <a:pt x="2743" y="5397"/>
                  </a:lnTo>
                  <a:lnTo>
                    <a:pt x="4038" y="7048"/>
                  </a:lnTo>
                  <a:lnTo>
                    <a:pt x="6680" y="5003"/>
                  </a:lnTo>
                  <a:lnTo>
                    <a:pt x="5346" y="3302"/>
                  </a:lnTo>
                  <a:lnTo>
                    <a:pt x="3962" y="1574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1" name="object 3061" descr=""/>
            <p:cNvSpPr/>
            <p:nvPr/>
          </p:nvSpPr>
          <p:spPr>
            <a:xfrm>
              <a:off x="2278199" y="531319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17" y="0"/>
                  </a:moveTo>
                  <a:lnTo>
                    <a:pt x="0" y="342"/>
                  </a:lnTo>
                  <a:lnTo>
                    <a:pt x="1638" y="1879"/>
                  </a:lnTo>
                  <a:lnTo>
                    <a:pt x="3009" y="3594"/>
                  </a:lnTo>
                  <a:lnTo>
                    <a:pt x="4343" y="5283"/>
                  </a:lnTo>
                  <a:lnTo>
                    <a:pt x="4711" y="5003"/>
                  </a:lnTo>
                  <a:lnTo>
                    <a:pt x="3378" y="3302"/>
                  </a:lnTo>
                  <a:lnTo>
                    <a:pt x="1993" y="157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2" name="object 3062" descr=""/>
            <p:cNvSpPr/>
            <p:nvPr/>
          </p:nvSpPr>
          <p:spPr>
            <a:xfrm>
              <a:off x="2271360" y="5309272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587" y="0"/>
                  </a:moveTo>
                  <a:lnTo>
                    <a:pt x="0" y="2946"/>
                  </a:lnTo>
                  <a:lnTo>
                    <a:pt x="889" y="3416"/>
                  </a:lnTo>
                  <a:lnTo>
                    <a:pt x="1752" y="3937"/>
                  </a:lnTo>
                  <a:lnTo>
                    <a:pt x="3378" y="5092"/>
                  </a:lnTo>
                  <a:lnTo>
                    <a:pt x="4152" y="5715"/>
                  </a:lnTo>
                  <a:lnTo>
                    <a:pt x="4508" y="6019"/>
                  </a:lnTo>
                  <a:lnTo>
                    <a:pt x="4876" y="6362"/>
                  </a:lnTo>
                  <a:lnTo>
                    <a:pt x="7150" y="3924"/>
                  </a:lnTo>
                  <a:lnTo>
                    <a:pt x="2578" y="53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3" name="object 3063" descr=""/>
            <p:cNvSpPr/>
            <p:nvPr/>
          </p:nvSpPr>
          <p:spPr>
            <a:xfrm>
              <a:off x="2272719" y="530927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228" y="0"/>
                  </a:moveTo>
                  <a:lnTo>
                    <a:pt x="0" y="406"/>
                  </a:lnTo>
                  <a:lnTo>
                    <a:pt x="1955" y="1473"/>
                  </a:lnTo>
                  <a:lnTo>
                    <a:pt x="3822" y="2717"/>
                  </a:lnTo>
                  <a:lnTo>
                    <a:pt x="5473" y="4267"/>
                  </a:lnTo>
                  <a:lnTo>
                    <a:pt x="5791" y="3924"/>
                  </a:lnTo>
                  <a:lnTo>
                    <a:pt x="5384" y="3530"/>
                  </a:lnTo>
                  <a:lnTo>
                    <a:pt x="1219" y="53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4" name="object 3064" descr=""/>
            <p:cNvSpPr/>
            <p:nvPr/>
          </p:nvSpPr>
          <p:spPr>
            <a:xfrm>
              <a:off x="2265742" y="530663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79" y="0"/>
                  </a:moveTo>
                  <a:lnTo>
                    <a:pt x="0" y="3162"/>
                  </a:lnTo>
                  <a:lnTo>
                    <a:pt x="1943" y="3822"/>
                  </a:lnTo>
                  <a:lnTo>
                    <a:pt x="3835" y="4622"/>
                  </a:lnTo>
                  <a:lnTo>
                    <a:pt x="5626" y="5575"/>
                  </a:lnTo>
                  <a:lnTo>
                    <a:pt x="7200" y="2641"/>
                  </a:lnTo>
                  <a:lnTo>
                    <a:pt x="5232" y="1574"/>
                  </a:lnTo>
                  <a:lnTo>
                    <a:pt x="3175" y="711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5" name="object 3065" descr=""/>
            <p:cNvSpPr/>
            <p:nvPr/>
          </p:nvSpPr>
          <p:spPr>
            <a:xfrm>
              <a:off x="2266669" y="530663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2" y="0"/>
                  </a:moveTo>
                  <a:lnTo>
                    <a:pt x="0" y="444"/>
                  </a:lnTo>
                  <a:lnTo>
                    <a:pt x="2070" y="1143"/>
                  </a:lnTo>
                  <a:lnTo>
                    <a:pt x="4102" y="1993"/>
                  </a:lnTo>
                  <a:lnTo>
                    <a:pt x="6057" y="3048"/>
                  </a:lnTo>
                  <a:lnTo>
                    <a:pt x="6273" y="2641"/>
                  </a:lnTo>
                  <a:lnTo>
                    <a:pt x="4305" y="1574"/>
                  </a:lnTo>
                  <a:lnTo>
                    <a:pt x="2247" y="71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6" name="object 3066" descr=""/>
            <p:cNvSpPr/>
            <p:nvPr/>
          </p:nvSpPr>
          <p:spPr>
            <a:xfrm>
              <a:off x="2259773" y="530491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73" y="0"/>
                  </a:moveTo>
                  <a:lnTo>
                    <a:pt x="0" y="3276"/>
                  </a:lnTo>
                  <a:lnTo>
                    <a:pt x="2019" y="3695"/>
                  </a:lnTo>
                  <a:lnTo>
                    <a:pt x="4025" y="4229"/>
                  </a:lnTo>
                  <a:lnTo>
                    <a:pt x="5968" y="4889"/>
                  </a:lnTo>
                  <a:lnTo>
                    <a:pt x="7048" y="1727"/>
                  </a:lnTo>
                  <a:lnTo>
                    <a:pt x="4952" y="1016"/>
                  </a:lnTo>
                  <a:lnTo>
                    <a:pt x="2819" y="44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7" name="object 3067" descr=""/>
            <p:cNvSpPr/>
            <p:nvPr/>
          </p:nvSpPr>
          <p:spPr>
            <a:xfrm>
              <a:off x="2260344" y="530491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01" y="0"/>
                  </a:moveTo>
                  <a:lnTo>
                    <a:pt x="0" y="457"/>
                  </a:lnTo>
                  <a:lnTo>
                    <a:pt x="2133" y="901"/>
                  </a:lnTo>
                  <a:lnTo>
                    <a:pt x="4254" y="1460"/>
                  </a:lnTo>
                  <a:lnTo>
                    <a:pt x="6324" y="2171"/>
                  </a:lnTo>
                  <a:lnTo>
                    <a:pt x="6477" y="1727"/>
                  </a:lnTo>
                  <a:lnTo>
                    <a:pt x="4381" y="1016"/>
                  </a:lnTo>
                  <a:lnTo>
                    <a:pt x="2247" y="44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8" name="object 3068" descr=""/>
            <p:cNvSpPr/>
            <p:nvPr/>
          </p:nvSpPr>
          <p:spPr>
            <a:xfrm>
              <a:off x="2253625" y="530394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17" y="0"/>
                  </a:moveTo>
                  <a:lnTo>
                    <a:pt x="0" y="3327"/>
                  </a:lnTo>
                  <a:lnTo>
                    <a:pt x="2070" y="3517"/>
                  </a:lnTo>
                  <a:lnTo>
                    <a:pt x="4114" y="3822"/>
                  </a:lnTo>
                  <a:lnTo>
                    <a:pt x="6146" y="4241"/>
                  </a:lnTo>
                  <a:lnTo>
                    <a:pt x="6819" y="977"/>
                  </a:lnTo>
                  <a:lnTo>
                    <a:pt x="4673" y="533"/>
                  </a:lnTo>
                  <a:lnTo>
                    <a:pt x="2489" y="20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9" name="object 3069" descr=""/>
            <p:cNvSpPr/>
            <p:nvPr/>
          </p:nvSpPr>
          <p:spPr>
            <a:xfrm>
              <a:off x="2253891" y="530394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50" y="0"/>
                  </a:moveTo>
                  <a:lnTo>
                    <a:pt x="0" y="469"/>
                  </a:lnTo>
                  <a:lnTo>
                    <a:pt x="2171" y="660"/>
                  </a:lnTo>
                  <a:lnTo>
                    <a:pt x="4330" y="990"/>
                  </a:lnTo>
                  <a:lnTo>
                    <a:pt x="6464" y="1435"/>
                  </a:lnTo>
                  <a:lnTo>
                    <a:pt x="6553" y="977"/>
                  </a:lnTo>
                  <a:lnTo>
                    <a:pt x="4406" y="533"/>
                  </a:lnTo>
                  <a:lnTo>
                    <a:pt x="2222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0" name="object 3070" descr=""/>
            <p:cNvSpPr/>
            <p:nvPr/>
          </p:nvSpPr>
          <p:spPr>
            <a:xfrm>
              <a:off x="2247289" y="530331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41" y="0"/>
                  </a:moveTo>
                  <a:lnTo>
                    <a:pt x="0" y="3327"/>
                  </a:lnTo>
                  <a:lnTo>
                    <a:pt x="2070" y="3479"/>
                  </a:lnTo>
                  <a:lnTo>
                    <a:pt x="4178" y="3746"/>
                  </a:lnTo>
                  <a:lnTo>
                    <a:pt x="6337" y="3949"/>
                  </a:lnTo>
                  <a:lnTo>
                    <a:pt x="6654" y="622"/>
                  </a:lnTo>
                  <a:lnTo>
                    <a:pt x="4559" y="431"/>
                  </a:lnTo>
                  <a:lnTo>
                    <a:pt x="2438" y="16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1" name="object 3071" descr=""/>
            <p:cNvSpPr/>
            <p:nvPr/>
          </p:nvSpPr>
          <p:spPr>
            <a:xfrm>
              <a:off x="2247492" y="5303314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2184" y="622"/>
                  </a:lnTo>
                  <a:lnTo>
                    <a:pt x="4305" y="889"/>
                  </a:lnTo>
                  <a:lnTo>
                    <a:pt x="6400" y="1092"/>
                  </a:lnTo>
                  <a:lnTo>
                    <a:pt x="6451" y="622"/>
                  </a:lnTo>
                  <a:lnTo>
                    <a:pt x="4356" y="431"/>
                  </a:lnTo>
                  <a:lnTo>
                    <a:pt x="2235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2" name="object 3072" descr=""/>
            <p:cNvSpPr/>
            <p:nvPr/>
          </p:nvSpPr>
          <p:spPr>
            <a:xfrm>
              <a:off x="2240695" y="530319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622" y="0"/>
                  </a:moveTo>
                  <a:lnTo>
                    <a:pt x="2336" y="50"/>
                  </a:lnTo>
                  <a:lnTo>
                    <a:pt x="1168" y="152"/>
                  </a:lnTo>
                  <a:lnTo>
                    <a:pt x="0" y="393"/>
                  </a:lnTo>
                  <a:lnTo>
                    <a:pt x="685" y="3670"/>
                  </a:lnTo>
                  <a:lnTo>
                    <a:pt x="2514" y="3276"/>
                  </a:lnTo>
                  <a:lnTo>
                    <a:pt x="4533" y="3301"/>
                  </a:lnTo>
                  <a:lnTo>
                    <a:pt x="6604" y="3454"/>
                  </a:lnTo>
                  <a:lnTo>
                    <a:pt x="6832" y="114"/>
                  </a:lnTo>
                  <a:lnTo>
                    <a:pt x="5740" y="3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3" name="object 3073" descr=""/>
            <p:cNvSpPr/>
            <p:nvPr/>
          </p:nvSpPr>
          <p:spPr>
            <a:xfrm>
              <a:off x="2240695" y="530319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4622" y="0"/>
                  </a:moveTo>
                  <a:lnTo>
                    <a:pt x="2336" y="50"/>
                  </a:lnTo>
                  <a:lnTo>
                    <a:pt x="1168" y="152"/>
                  </a:lnTo>
                  <a:lnTo>
                    <a:pt x="0" y="393"/>
                  </a:lnTo>
                  <a:lnTo>
                    <a:pt x="101" y="850"/>
                  </a:lnTo>
                  <a:lnTo>
                    <a:pt x="1231" y="622"/>
                  </a:lnTo>
                  <a:lnTo>
                    <a:pt x="2374" y="520"/>
                  </a:lnTo>
                  <a:lnTo>
                    <a:pt x="4610" y="457"/>
                  </a:lnTo>
                  <a:lnTo>
                    <a:pt x="5715" y="507"/>
                  </a:lnTo>
                  <a:lnTo>
                    <a:pt x="6807" y="584"/>
                  </a:lnTo>
                  <a:lnTo>
                    <a:pt x="6832" y="114"/>
                  </a:lnTo>
                  <a:lnTo>
                    <a:pt x="5740" y="38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4" name="object 3074" descr=""/>
            <p:cNvSpPr/>
            <p:nvPr/>
          </p:nvSpPr>
          <p:spPr>
            <a:xfrm>
              <a:off x="2234284" y="530359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6413" y="0"/>
                  </a:moveTo>
                  <a:lnTo>
                    <a:pt x="0" y="3352"/>
                  </a:lnTo>
                  <a:lnTo>
                    <a:pt x="2311" y="5765"/>
                  </a:lnTo>
                  <a:lnTo>
                    <a:pt x="2984" y="5118"/>
                  </a:lnTo>
                  <a:lnTo>
                    <a:pt x="3708" y="4584"/>
                  </a:lnTo>
                  <a:lnTo>
                    <a:pt x="5308" y="3759"/>
                  </a:lnTo>
                  <a:lnTo>
                    <a:pt x="6172" y="3454"/>
                  </a:lnTo>
                  <a:lnTo>
                    <a:pt x="7099" y="3263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5" name="object 3075" descr=""/>
            <p:cNvSpPr/>
            <p:nvPr/>
          </p:nvSpPr>
          <p:spPr>
            <a:xfrm>
              <a:off x="2234284" y="530359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13" y="0"/>
                  </a:moveTo>
                  <a:lnTo>
                    <a:pt x="0" y="3352"/>
                  </a:lnTo>
                  <a:lnTo>
                    <a:pt x="330" y="3695"/>
                  </a:lnTo>
                  <a:lnTo>
                    <a:pt x="1168" y="2882"/>
                  </a:lnTo>
                  <a:lnTo>
                    <a:pt x="2133" y="2171"/>
                  </a:lnTo>
                  <a:lnTo>
                    <a:pt x="4241" y="1066"/>
                  </a:lnTo>
                  <a:lnTo>
                    <a:pt x="5372" y="698"/>
                  </a:lnTo>
                  <a:lnTo>
                    <a:pt x="6502" y="457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6" name="object 3076" descr=""/>
            <p:cNvSpPr/>
            <p:nvPr/>
          </p:nvSpPr>
          <p:spPr>
            <a:xfrm>
              <a:off x="2230343" y="530694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937" y="0"/>
                  </a:moveTo>
                  <a:lnTo>
                    <a:pt x="0" y="5740"/>
                  </a:lnTo>
                  <a:lnTo>
                    <a:pt x="3022" y="7162"/>
                  </a:lnTo>
                  <a:lnTo>
                    <a:pt x="3873" y="5359"/>
                  </a:lnTo>
                  <a:lnTo>
                    <a:pt x="4927" y="3682"/>
                  </a:lnTo>
                  <a:lnTo>
                    <a:pt x="6261" y="240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7" name="object 3077" descr=""/>
            <p:cNvSpPr/>
            <p:nvPr/>
          </p:nvSpPr>
          <p:spPr>
            <a:xfrm>
              <a:off x="2230343" y="530694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937" y="0"/>
                  </a:moveTo>
                  <a:lnTo>
                    <a:pt x="0" y="5740"/>
                  </a:lnTo>
                  <a:lnTo>
                    <a:pt x="419" y="5943"/>
                  </a:lnTo>
                  <a:lnTo>
                    <a:pt x="901" y="4940"/>
                  </a:lnTo>
                  <a:lnTo>
                    <a:pt x="1435" y="3949"/>
                  </a:lnTo>
                  <a:lnTo>
                    <a:pt x="2692" y="2057"/>
                  </a:lnTo>
                  <a:lnTo>
                    <a:pt x="3416" y="1142"/>
                  </a:lnTo>
                  <a:lnTo>
                    <a:pt x="4267" y="330"/>
                  </a:lnTo>
                  <a:lnTo>
                    <a:pt x="39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8" name="object 3078" descr=""/>
            <p:cNvSpPr/>
            <p:nvPr/>
          </p:nvSpPr>
          <p:spPr>
            <a:xfrm>
              <a:off x="2228063" y="531269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286" y="0"/>
                  </a:moveTo>
                  <a:lnTo>
                    <a:pt x="0" y="6337"/>
                  </a:lnTo>
                  <a:lnTo>
                    <a:pt x="3251" y="7112"/>
                  </a:lnTo>
                  <a:lnTo>
                    <a:pt x="3479" y="6146"/>
                  </a:lnTo>
                  <a:lnTo>
                    <a:pt x="3784" y="5194"/>
                  </a:lnTo>
                  <a:lnTo>
                    <a:pt x="4305" y="3759"/>
                  </a:lnTo>
                  <a:lnTo>
                    <a:pt x="5080" y="1879"/>
                  </a:lnTo>
                  <a:lnTo>
                    <a:pt x="5295" y="1422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9" name="object 3079" descr=""/>
            <p:cNvSpPr/>
            <p:nvPr/>
          </p:nvSpPr>
          <p:spPr>
            <a:xfrm>
              <a:off x="2228063" y="531269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286" y="0"/>
                  </a:moveTo>
                  <a:lnTo>
                    <a:pt x="0" y="6337"/>
                  </a:lnTo>
                  <a:lnTo>
                    <a:pt x="457" y="6451"/>
                  </a:lnTo>
                  <a:lnTo>
                    <a:pt x="723" y="5346"/>
                  </a:lnTo>
                  <a:lnTo>
                    <a:pt x="1054" y="4292"/>
                  </a:lnTo>
                  <a:lnTo>
                    <a:pt x="1625" y="2730"/>
                  </a:lnTo>
                  <a:lnTo>
                    <a:pt x="2032" y="1714"/>
                  </a:lnTo>
                  <a:lnTo>
                    <a:pt x="2463" y="698"/>
                  </a:lnTo>
                  <a:lnTo>
                    <a:pt x="2705" y="203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0" name="object 3080" descr=""/>
            <p:cNvSpPr/>
            <p:nvPr/>
          </p:nvSpPr>
          <p:spPr>
            <a:xfrm>
              <a:off x="2227485" y="531903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584" y="0"/>
                  </a:moveTo>
                  <a:lnTo>
                    <a:pt x="317" y="1104"/>
                  </a:lnTo>
                  <a:lnTo>
                    <a:pt x="114" y="2260"/>
                  </a:lnTo>
                  <a:lnTo>
                    <a:pt x="0" y="4660"/>
                  </a:lnTo>
                  <a:lnTo>
                    <a:pt x="88" y="5905"/>
                  </a:lnTo>
                  <a:lnTo>
                    <a:pt x="406" y="7137"/>
                  </a:lnTo>
                  <a:lnTo>
                    <a:pt x="3644" y="6299"/>
                  </a:lnTo>
                  <a:lnTo>
                    <a:pt x="3416" y="5461"/>
                  </a:lnTo>
                  <a:lnTo>
                    <a:pt x="3352" y="4559"/>
                  </a:lnTo>
                  <a:lnTo>
                    <a:pt x="3441" y="2692"/>
                  </a:lnTo>
                  <a:lnTo>
                    <a:pt x="3594" y="1727"/>
                  </a:lnTo>
                  <a:lnTo>
                    <a:pt x="3822" y="77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1" name="object 3081" descr=""/>
            <p:cNvSpPr/>
            <p:nvPr/>
          </p:nvSpPr>
          <p:spPr>
            <a:xfrm>
              <a:off x="2227485" y="5319033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20">
                  <a:moveTo>
                    <a:pt x="584" y="0"/>
                  </a:moveTo>
                  <a:lnTo>
                    <a:pt x="317" y="1104"/>
                  </a:lnTo>
                  <a:lnTo>
                    <a:pt x="114" y="2260"/>
                  </a:lnTo>
                  <a:lnTo>
                    <a:pt x="0" y="4660"/>
                  </a:lnTo>
                  <a:lnTo>
                    <a:pt x="88" y="5905"/>
                  </a:lnTo>
                  <a:lnTo>
                    <a:pt x="406" y="7137"/>
                  </a:lnTo>
                  <a:lnTo>
                    <a:pt x="863" y="7023"/>
                  </a:lnTo>
                  <a:lnTo>
                    <a:pt x="558" y="5842"/>
                  </a:lnTo>
                  <a:lnTo>
                    <a:pt x="469" y="4648"/>
                  </a:lnTo>
                  <a:lnTo>
                    <a:pt x="584" y="2324"/>
                  </a:lnTo>
                  <a:lnTo>
                    <a:pt x="774" y="1193"/>
                  </a:lnTo>
                  <a:lnTo>
                    <a:pt x="1028" y="101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2" name="object 3082" descr=""/>
            <p:cNvSpPr/>
            <p:nvPr/>
          </p:nvSpPr>
          <p:spPr>
            <a:xfrm>
              <a:off x="2227886" y="532533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38" y="0"/>
                  </a:moveTo>
                  <a:lnTo>
                    <a:pt x="0" y="838"/>
                  </a:lnTo>
                  <a:lnTo>
                    <a:pt x="317" y="2070"/>
                  </a:lnTo>
                  <a:lnTo>
                    <a:pt x="901" y="3276"/>
                  </a:lnTo>
                  <a:lnTo>
                    <a:pt x="1701" y="4292"/>
                  </a:lnTo>
                  <a:lnTo>
                    <a:pt x="2489" y="5321"/>
                  </a:lnTo>
                  <a:lnTo>
                    <a:pt x="3479" y="6146"/>
                  </a:lnTo>
                  <a:lnTo>
                    <a:pt x="4508" y="6794"/>
                  </a:lnTo>
                  <a:lnTo>
                    <a:pt x="6286" y="3975"/>
                  </a:lnTo>
                  <a:lnTo>
                    <a:pt x="5524" y="3479"/>
                  </a:lnTo>
                  <a:lnTo>
                    <a:pt x="4851" y="2908"/>
                  </a:lnTo>
                  <a:lnTo>
                    <a:pt x="3822" y="1587"/>
                  </a:lnTo>
                  <a:lnTo>
                    <a:pt x="3454" y="825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3" name="object 3083" descr=""/>
            <p:cNvSpPr/>
            <p:nvPr/>
          </p:nvSpPr>
          <p:spPr>
            <a:xfrm>
              <a:off x="2227886" y="532605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57" y="0"/>
                  </a:moveTo>
                  <a:lnTo>
                    <a:pt x="0" y="114"/>
                  </a:lnTo>
                  <a:lnTo>
                    <a:pt x="317" y="1346"/>
                  </a:lnTo>
                  <a:lnTo>
                    <a:pt x="901" y="2552"/>
                  </a:lnTo>
                  <a:lnTo>
                    <a:pt x="1701" y="3568"/>
                  </a:lnTo>
                  <a:lnTo>
                    <a:pt x="2489" y="4597"/>
                  </a:lnTo>
                  <a:lnTo>
                    <a:pt x="3479" y="5422"/>
                  </a:lnTo>
                  <a:lnTo>
                    <a:pt x="4508" y="6070"/>
                  </a:lnTo>
                  <a:lnTo>
                    <a:pt x="4762" y="5676"/>
                  </a:lnTo>
                  <a:lnTo>
                    <a:pt x="3759" y="5041"/>
                  </a:lnTo>
                  <a:lnTo>
                    <a:pt x="2819" y="4254"/>
                  </a:lnTo>
                  <a:lnTo>
                    <a:pt x="1308" y="2311"/>
                  </a:lnTo>
                  <a:lnTo>
                    <a:pt x="761" y="116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4" name="object 3084" descr=""/>
            <p:cNvSpPr/>
            <p:nvPr/>
          </p:nvSpPr>
          <p:spPr>
            <a:xfrm>
              <a:off x="2232395" y="532930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77" y="0"/>
                  </a:moveTo>
                  <a:lnTo>
                    <a:pt x="0" y="2832"/>
                  </a:lnTo>
                  <a:lnTo>
                    <a:pt x="1028" y="3479"/>
                  </a:lnTo>
                  <a:lnTo>
                    <a:pt x="2120" y="3975"/>
                  </a:lnTo>
                  <a:lnTo>
                    <a:pt x="4292" y="4762"/>
                  </a:lnTo>
                  <a:lnTo>
                    <a:pt x="5397" y="5054"/>
                  </a:lnTo>
                  <a:lnTo>
                    <a:pt x="6489" y="5295"/>
                  </a:lnTo>
                  <a:lnTo>
                    <a:pt x="7213" y="2032"/>
                  </a:lnTo>
                  <a:lnTo>
                    <a:pt x="6222" y="1816"/>
                  </a:lnTo>
                  <a:lnTo>
                    <a:pt x="5257" y="1549"/>
                  </a:lnTo>
                  <a:lnTo>
                    <a:pt x="3428" y="889"/>
                  </a:lnTo>
                  <a:lnTo>
                    <a:pt x="2552" y="49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5" name="object 3085" descr=""/>
            <p:cNvSpPr/>
            <p:nvPr/>
          </p:nvSpPr>
          <p:spPr>
            <a:xfrm>
              <a:off x="2232395" y="533173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53" y="0"/>
                  </a:moveTo>
                  <a:lnTo>
                    <a:pt x="6489" y="2857"/>
                  </a:lnTo>
                  <a:lnTo>
                    <a:pt x="6591" y="2400"/>
                  </a:lnTo>
                  <a:lnTo>
                    <a:pt x="5511" y="2159"/>
                  </a:lnTo>
                  <a:lnTo>
                    <a:pt x="4432" y="1866"/>
                  </a:lnTo>
                  <a:lnTo>
                    <a:pt x="2298" y="1104"/>
                  </a:lnTo>
                  <a:lnTo>
                    <a:pt x="1244" y="622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6" name="object 3086" descr=""/>
            <p:cNvSpPr/>
            <p:nvPr/>
          </p:nvSpPr>
          <p:spPr>
            <a:xfrm>
              <a:off x="2238882" y="533132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723" y="0"/>
                  </a:moveTo>
                  <a:lnTo>
                    <a:pt x="0" y="3263"/>
                  </a:lnTo>
                  <a:lnTo>
                    <a:pt x="2197" y="3746"/>
                  </a:lnTo>
                  <a:lnTo>
                    <a:pt x="4381" y="4013"/>
                  </a:lnTo>
                  <a:lnTo>
                    <a:pt x="6553" y="4203"/>
                  </a:lnTo>
                  <a:lnTo>
                    <a:pt x="6832" y="876"/>
                  </a:lnTo>
                  <a:lnTo>
                    <a:pt x="4762" y="698"/>
                  </a:lnTo>
                  <a:lnTo>
                    <a:pt x="2705" y="44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7" name="object 3087" descr=""/>
            <p:cNvSpPr/>
            <p:nvPr/>
          </p:nvSpPr>
          <p:spPr>
            <a:xfrm>
              <a:off x="2238882" y="533413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01" y="0"/>
                  </a:moveTo>
                  <a:lnTo>
                    <a:pt x="0" y="457"/>
                  </a:lnTo>
                  <a:lnTo>
                    <a:pt x="2197" y="939"/>
                  </a:lnTo>
                  <a:lnTo>
                    <a:pt x="4381" y="1206"/>
                  </a:lnTo>
                  <a:lnTo>
                    <a:pt x="6553" y="1397"/>
                  </a:lnTo>
                  <a:lnTo>
                    <a:pt x="6591" y="927"/>
                  </a:lnTo>
                  <a:lnTo>
                    <a:pt x="4432" y="749"/>
                  </a:lnTo>
                  <a:lnTo>
                    <a:pt x="2260" y="48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8" name="object 3088" descr=""/>
            <p:cNvSpPr/>
            <p:nvPr/>
          </p:nvSpPr>
          <p:spPr>
            <a:xfrm>
              <a:off x="2245434" y="533196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10" y="0"/>
                  </a:moveTo>
                  <a:lnTo>
                    <a:pt x="4292" y="355"/>
                  </a:lnTo>
                  <a:lnTo>
                    <a:pt x="2286" y="406"/>
                  </a:lnTo>
                  <a:lnTo>
                    <a:pt x="279" y="241"/>
                  </a:lnTo>
                  <a:lnTo>
                    <a:pt x="0" y="3568"/>
                  </a:lnTo>
                  <a:lnTo>
                    <a:pt x="2247" y="3759"/>
                  </a:lnTo>
                  <a:lnTo>
                    <a:pt x="4533" y="3708"/>
                  </a:lnTo>
                  <a:lnTo>
                    <a:pt x="6819" y="3289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9" name="object 3089" descr=""/>
            <p:cNvSpPr/>
            <p:nvPr/>
          </p:nvSpPr>
          <p:spPr>
            <a:xfrm>
              <a:off x="2245434" y="533479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731" y="0"/>
                  </a:moveTo>
                  <a:lnTo>
                    <a:pt x="4508" y="406"/>
                  </a:lnTo>
                  <a:lnTo>
                    <a:pt x="2247" y="457"/>
                  </a:lnTo>
                  <a:lnTo>
                    <a:pt x="38" y="266"/>
                  </a:lnTo>
                  <a:lnTo>
                    <a:pt x="0" y="736"/>
                  </a:lnTo>
                  <a:lnTo>
                    <a:pt x="2247" y="927"/>
                  </a:lnTo>
                  <a:lnTo>
                    <a:pt x="4533" y="876"/>
                  </a:lnTo>
                  <a:lnTo>
                    <a:pt x="6819" y="457"/>
                  </a:lnTo>
                  <a:lnTo>
                    <a:pt x="67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0" name="object 3090" descr=""/>
            <p:cNvSpPr/>
            <p:nvPr/>
          </p:nvSpPr>
          <p:spPr>
            <a:xfrm>
              <a:off x="2251652" y="532989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232" y="0"/>
                  </a:moveTo>
                  <a:lnTo>
                    <a:pt x="3746" y="1066"/>
                  </a:lnTo>
                  <a:lnTo>
                    <a:pt x="1917" y="1727"/>
                  </a:lnTo>
                  <a:lnTo>
                    <a:pt x="0" y="2082"/>
                  </a:lnTo>
                  <a:lnTo>
                    <a:pt x="596" y="5359"/>
                  </a:lnTo>
                  <a:lnTo>
                    <a:pt x="7162" y="2730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1" name="object 3091" descr=""/>
            <p:cNvSpPr/>
            <p:nvPr/>
          </p:nvSpPr>
          <p:spPr>
            <a:xfrm>
              <a:off x="2252173" y="533224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375" y="0"/>
                  </a:moveTo>
                  <a:lnTo>
                    <a:pt x="0" y="2552"/>
                  </a:lnTo>
                  <a:lnTo>
                    <a:pt x="76" y="3009"/>
                  </a:lnTo>
                  <a:lnTo>
                    <a:pt x="6642" y="380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2" name="object 3092" descr=""/>
            <p:cNvSpPr/>
            <p:nvPr/>
          </p:nvSpPr>
          <p:spPr>
            <a:xfrm>
              <a:off x="2256885" y="532567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263" y="0"/>
                  </a:moveTo>
                  <a:lnTo>
                    <a:pt x="0" y="4216"/>
                  </a:lnTo>
                  <a:lnTo>
                    <a:pt x="1930" y="6946"/>
                  </a:lnTo>
                  <a:lnTo>
                    <a:pt x="6388" y="1193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3" name="object 3093" descr=""/>
            <p:cNvSpPr/>
            <p:nvPr/>
          </p:nvSpPr>
          <p:spPr>
            <a:xfrm>
              <a:off x="2258548" y="532670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292" y="0"/>
                  </a:moveTo>
                  <a:lnTo>
                    <a:pt x="0" y="5537"/>
                  </a:lnTo>
                  <a:lnTo>
                    <a:pt x="266" y="5918"/>
                  </a:lnTo>
                  <a:lnTo>
                    <a:pt x="4724" y="165"/>
                  </a:lnTo>
                  <a:lnTo>
                    <a:pt x="4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4" name="object 3094" descr=""/>
            <p:cNvSpPr/>
            <p:nvPr/>
          </p:nvSpPr>
          <p:spPr>
            <a:xfrm>
              <a:off x="2260154" y="531989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089" y="0"/>
                  </a:moveTo>
                  <a:lnTo>
                    <a:pt x="749" y="165"/>
                  </a:lnTo>
                  <a:lnTo>
                    <a:pt x="850" y="2133"/>
                  </a:lnTo>
                  <a:lnTo>
                    <a:pt x="647" y="4076"/>
                  </a:lnTo>
                  <a:lnTo>
                    <a:pt x="0" y="5778"/>
                  </a:lnTo>
                  <a:lnTo>
                    <a:pt x="3124" y="6972"/>
                  </a:lnTo>
                  <a:lnTo>
                    <a:pt x="3556" y="5842"/>
                  </a:lnTo>
                  <a:lnTo>
                    <a:pt x="3822" y="4660"/>
                  </a:lnTo>
                  <a:lnTo>
                    <a:pt x="3975" y="3492"/>
                  </a:lnTo>
                  <a:lnTo>
                    <a:pt x="4114" y="2311"/>
                  </a:lnTo>
                  <a:lnTo>
                    <a:pt x="4140" y="1143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5" name="object 3095" descr=""/>
            <p:cNvSpPr/>
            <p:nvPr/>
          </p:nvSpPr>
          <p:spPr>
            <a:xfrm>
              <a:off x="2262833" y="5319896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409" y="0"/>
                  </a:moveTo>
                  <a:lnTo>
                    <a:pt x="939" y="25"/>
                  </a:lnTo>
                  <a:lnTo>
                    <a:pt x="1003" y="1143"/>
                  </a:lnTo>
                  <a:lnTo>
                    <a:pt x="965" y="2286"/>
                  </a:lnTo>
                  <a:lnTo>
                    <a:pt x="685" y="4572"/>
                  </a:lnTo>
                  <a:lnTo>
                    <a:pt x="419" y="5702"/>
                  </a:lnTo>
                  <a:lnTo>
                    <a:pt x="0" y="6807"/>
                  </a:lnTo>
                  <a:lnTo>
                    <a:pt x="444" y="6972"/>
                  </a:lnTo>
                  <a:lnTo>
                    <a:pt x="1460" y="1143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6" name="object 3096" descr=""/>
            <p:cNvSpPr/>
            <p:nvPr/>
          </p:nvSpPr>
          <p:spPr>
            <a:xfrm>
              <a:off x="2255023" y="531516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09" y="0"/>
                  </a:moveTo>
                  <a:lnTo>
                    <a:pt x="0" y="3289"/>
                  </a:lnTo>
                  <a:lnTo>
                    <a:pt x="1943" y="3644"/>
                  </a:lnTo>
                  <a:lnTo>
                    <a:pt x="3898" y="4254"/>
                  </a:lnTo>
                  <a:lnTo>
                    <a:pt x="5880" y="4902"/>
                  </a:lnTo>
                  <a:lnTo>
                    <a:pt x="6921" y="1727"/>
                  </a:lnTo>
                  <a:lnTo>
                    <a:pt x="4902" y="1066"/>
                  </a:lnTo>
                  <a:lnTo>
                    <a:pt x="2819" y="419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7" name="object 3097" descr=""/>
            <p:cNvSpPr/>
            <p:nvPr/>
          </p:nvSpPr>
          <p:spPr>
            <a:xfrm>
              <a:off x="2255544" y="5315161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88" y="0"/>
                  </a:moveTo>
                  <a:lnTo>
                    <a:pt x="0" y="457"/>
                  </a:lnTo>
                  <a:lnTo>
                    <a:pt x="2171" y="863"/>
                  </a:lnTo>
                  <a:lnTo>
                    <a:pt x="4241" y="1511"/>
                  </a:lnTo>
                  <a:lnTo>
                    <a:pt x="6248" y="2171"/>
                  </a:lnTo>
                  <a:lnTo>
                    <a:pt x="6400" y="1727"/>
                  </a:lnTo>
                  <a:lnTo>
                    <a:pt x="4381" y="1066"/>
                  </a:lnTo>
                  <a:lnTo>
                    <a:pt x="2298" y="41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8" name="object 3098" descr=""/>
            <p:cNvSpPr/>
            <p:nvPr/>
          </p:nvSpPr>
          <p:spPr>
            <a:xfrm>
              <a:off x="2248602" y="5314770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2438" y="0"/>
                  </a:moveTo>
                  <a:lnTo>
                    <a:pt x="1206" y="114"/>
                  </a:lnTo>
                  <a:lnTo>
                    <a:pt x="0" y="457"/>
                  </a:lnTo>
                  <a:lnTo>
                    <a:pt x="901" y="3670"/>
                  </a:lnTo>
                  <a:lnTo>
                    <a:pt x="1727" y="3441"/>
                  </a:lnTo>
                  <a:lnTo>
                    <a:pt x="2628" y="3352"/>
                  </a:lnTo>
                  <a:lnTo>
                    <a:pt x="4495" y="3378"/>
                  </a:lnTo>
                  <a:lnTo>
                    <a:pt x="5448" y="3492"/>
                  </a:lnTo>
                  <a:lnTo>
                    <a:pt x="6426" y="3670"/>
                  </a:lnTo>
                  <a:lnTo>
                    <a:pt x="7035" y="393"/>
                  </a:lnTo>
                  <a:lnTo>
                    <a:pt x="5930" y="190"/>
                  </a:lnTo>
                  <a:lnTo>
                    <a:pt x="4787" y="3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9" name="object 3099" descr=""/>
            <p:cNvSpPr/>
            <p:nvPr/>
          </p:nvSpPr>
          <p:spPr>
            <a:xfrm>
              <a:off x="2248602" y="5314770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70">
                  <a:moveTo>
                    <a:pt x="2438" y="0"/>
                  </a:moveTo>
                  <a:lnTo>
                    <a:pt x="1206" y="114"/>
                  </a:lnTo>
                  <a:lnTo>
                    <a:pt x="0" y="457"/>
                  </a:lnTo>
                  <a:lnTo>
                    <a:pt x="127" y="901"/>
                  </a:lnTo>
                  <a:lnTo>
                    <a:pt x="1282" y="584"/>
                  </a:lnTo>
                  <a:lnTo>
                    <a:pt x="2463" y="469"/>
                  </a:lnTo>
                  <a:lnTo>
                    <a:pt x="4749" y="507"/>
                  </a:lnTo>
                  <a:lnTo>
                    <a:pt x="5854" y="647"/>
                  </a:lnTo>
                  <a:lnTo>
                    <a:pt x="6946" y="850"/>
                  </a:lnTo>
                  <a:lnTo>
                    <a:pt x="7035" y="393"/>
                  </a:lnTo>
                  <a:lnTo>
                    <a:pt x="5930" y="190"/>
                  </a:lnTo>
                  <a:lnTo>
                    <a:pt x="4787" y="3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0" name="object 3100" descr=""/>
            <p:cNvSpPr/>
            <p:nvPr/>
          </p:nvSpPr>
          <p:spPr>
            <a:xfrm>
              <a:off x="2242786" y="531522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816" y="0"/>
                  </a:moveTo>
                  <a:lnTo>
                    <a:pt x="0" y="4597"/>
                  </a:lnTo>
                  <a:lnTo>
                    <a:pt x="2882" y="6286"/>
                  </a:lnTo>
                  <a:lnTo>
                    <a:pt x="3327" y="5524"/>
                  </a:lnTo>
                  <a:lnTo>
                    <a:pt x="3873" y="4864"/>
                  </a:lnTo>
                  <a:lnTo>
                    <a:pt x="5156" y="3822"/>
                  </a:lnTo>
                  <a:lnTo>
                    <a:pt x="5905" y="3454"/>
                  </a:lnTo>
                  <a:lnTo>
                    <a:pt x="6718" y="3225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1" name="object 3101" descr=""/>
            <p:cNvSpPr/>
            <p:nvPr/>
          </p:nvSpPr>
          <p:spPr>
            <a:xfrm>
              <a:off x="2242786" y="531522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816" y="0"/>
                  </a:moveTo>
                  <a:lnTo>
                    <a:pt x="0" y="4597"/>
                  </a:lnTo>
                  <a:lnTo>
                    <a:pt x="406" y="4838"/>
                  </a:lnTo>
                  <a:lnTo>
                    <a:pt x="990" y="3822"/>
                  </a:lnTo>
                  <a:lnTo>
                    <a:pt x="1765" y="2870"/>
                  </a:lnTo>
                  <a:lnTo>
                    <a:pt x="3670" y="1333"/>
                  </a:lnTo>
                  <a:lnTo>
                    <a:pt x="4787" y="774"/>
                  </a:lnTo>
                  <a:lnTo>
                    <a:pt x="5943" y="45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2" name="object 3102" descr=""/>
            <p:cNvSpPr/>
            <p:nvPr/>
          </p:nvSpPr>
          <p:spPr>
            <a:xfrm>
              <a:off x="2240170" y="531981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616" y="0"/>
                  </a:moveTo>
                  <a:lnTo>
                    <a:pt x="2311" y="520"/>
                  </a:lnTo>
                  <a:lnTo>
                    <a:pt x="2044" y="1066"/>
                  </a:lnTo>
                  <a:lnTo>
                    <a:pt x="1638" y="2019"/>
                  </a:lnTo>
                  <a:lnTo>
                    <a:pt x="1498" y="2412"/>
                  </a:lnTo>
                  <a:lnTo>
                    <a:pt x="850" y="4063"/>
                  </a:lnTo>
                  <a:lnTo>
                    <a:pt x="0" y="5930"/>
                  </a:lnTo>
                  <a:lnTo>
                    <a:pt x="3022" y="7340"/>
                  </a:lnTo>
                  <a:lnTo>
                    <a:pt x="3479" y="6362"/>
                  </a:lnTo>
                  <a:lnTo>
                    <a:pt x="3924" y="5372"/>
                  </a:lnTo>
                  <a:lnTo>
                    <a:pt x="4432" y="4102"/>
                  </a:lnTo>
                  <a:lnTo>
                    <a:pt x="4521" y="3835"/>
                  </a:lnTo>
                  <a:lnTo>
                    <a:pt x="4749" y="3238"/>
                  </a:lnTo>
                  <a:lnTo>
                    <a:pt x="5067" y="2489"/>
                  </a:lnTo>
                  <a:lnTo>
                    <a:pt x="5270" y="2082"/>
                  </a:lnTo>
                  <a:lnTo>
                    <a:pt x="5499" y="1689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3" name="object 3103" descr=""/>
            <p:cNvSpPr/>
            <p:nvPr/>
          </p:nvSpPr>
          <p:spPr>
            <a:xfrm>
              <a:off x="2240170" y="531981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616" y="0"/>
                  </a:moveTo>
                  <a:lnTo>
                    <a:pt x="2311" y="520"/>
                  </a:lnTo>
                  <a:lnTo>
                    <a:pt x="2044" y="1066"/>
                  </a:lnTo>
                  <a:lnTo>
                    <a:pt x="1816" y="1612"/>
                  </a:lnTo>
                  <a:lnTo>
                    <a:pt x="1752" y="1739"/>
                  </a:lnTo>
                  <a:lnTo>
                    <a:pt x="1638" y="2019"/>
                  </a:lnTo>
                  <a:lnTo>
                    <a:pt x="1498" y="2412"/>
                  </a:lnTo>
                  <a:lnTo>
                    <a:pt x="850" y="4063"/>
                  </a:lnTo>
                  <a:lnTo>
                    <a:pt x="0" y="5930"/>
                  </a:lnTo>
                  <a:lnTo>
                    <a:pt x="419" y="6134"/>
                  </a:lnTo>
                  <a:lnTo>
                    <a:pt x="863" y="5181"/>
                  </a:lnTo>
                  <a:lnTo>
                    <a:pt x="1282" y="4241"/>
                  </a:lnTo>
                  <a:lnTo>
                    <a:pt x="1663" y="3289"/>
                  </a:lnTo>
                  <a:lnTo>
                    <a:pt x="2184" y="1917"/>
                  </a:lnTo>
                  <a:lnTo>
                    <a:pt x="2247" y="1790"/>
                  </a:lnTo>
                  <a:lnTo>
                    <a:pt x="2463" y="1269"/>
                  </a:lnTo>
                  <a:lnTo>
                    <a:pt x="2717" y="736"/>
                  </a:lnTo>
                  <a:lnTo>
                    <a:pt x="3022" y="241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4" name="object 3104" descr=""/>
            <p:cNvSpPr/>
            <p:nvPr/>
          </p:nvSpPr>
          <p:spPr>
            <a:xfrm>
              <a:off x="2237427" y="532574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743" y="0"/>
                  </a:moveTo>
                  <a:lnTo>
                    <a:pt x="1879" y="1879"/>
                  </a:lnTo>
                  <a:lnTo>
                    <a:pt x="901" y="3746"/>
                  </a:lnTo>
                  <a:lnTo>
                    <a:pt x="0" y="5727"/>
                  </a:lnTo>
                  <a:lnTo>
                    <a:pt x="3048" y="7099"/>
                  </a:lnTo>
                  <a:lnTo>
                    <a:pt x="3886" y="5245"/>
                  </a:lnTo>
                  <a:lnTo>
                    <a:pt x="4864" y="3365"/>
                  </a:lnTo>
                  <a:lnTo>
                    <a:pt x="5765" y="1409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5" name="object 3105" descr=""/>
            <p:cNvSpPr/>
            <p:nvPr/>
          </p:nvSpPr>
          <p:spPr>
            <a:xfrm>
              <a:off x="2237427" y="532574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743" y="0"/>
                  </a:moveTo>
                  <a:lnTo>
                    <a:pt x="1879" y="1879"/>
                  </a:lnTo>
                  <a:lnTo>
                    <a:pt x="901" y="3746"/>
                  </a:lnTo>
                  <a:lnTo>
                    <a:pt x="0" y="5727"/>
                  </a:lnTo>
                  <a:lnTo>
                    <a:pt x="431" y="5918"/>
                  </a:lnTo>
                  <a:lnTo>
                    <a:pt x="1320" y="3949"/>
                  </a:lnTo>
                  <a:lnTo>
                    <a:pt x="2298" y="2095"/>
                  </a:lnTo>
                  <a:lnTo>
                    <a:pt x="3175" y="203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6" name="object 3106" descr=""/>
            <p:cNvSpPr/>
            <p:nvPr/>
          </p:nvSpPr>
          <p:spPr>
            <a:xfrm>
              <a:off x="2235603" y="533147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828" y="0"/>
                  </a:moveTo>
                  <a:lnTo>
                    <a:pt x="0" y="6134"/>
                  </a:lnTo>
                  <a:lnTo>
                    <a:pt x="25" y="6807"/>
                  </a:lnTo>
                  <a:lnTo>
                    <a:pt x="3365" y="6680"/>
                  </a:lnTo>
                  <a:lnTo>
                    <a:pt x="3327" y="5905"/>
                  </a:lnTo>
                  <a:lnTo>
                    <a:pt x="3505" y="5029"/>
                  </a:lnTo>
                  <a:lnTo>
                    <a:pt x="4064" y="3225"/>
                  </a:lnTo>
                  <a:lnTo>
                    <a:pt x="4445" y="2298"/>
                  </a:lnTo>
                  <a:lnTo>
                    <a:pt x="4864" y="1371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7" name="object 3107" descr=""/>
            <p:cNvSpPr/>
            <p:nvPr/>
          </p:nvSpPr>
          <p:spPr>
            <a:xfrm>
              <a:off x="2235603" y="533147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828" y="0"/>
                  </a:moveTo>
                  <a:lnTo>
                    <a:pt x="0" y="6134"/>
                  </a:lnTo>
                  <a:lnTo>
                    <a:pt x="25" y="6807"/>
                  </a:lnTo>
                  <a:lnTo>
                    <a:pt x="495" y="6794"/>
                  </a:lnTo>
                  <a:lnTo>
                    <a:pt x="469" y="6159"/>
                  </a:lnTo>
                  <a:lnTo>
                    <a:pt x="520" y="5549"/>
                  </a:lnTo>
                  <a:lnTo>
                    <a:pt x="2247" y="190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8" name="object 3108" descr=""/>
            <p:cNvSpPr/>
            <p:nvPr/>
          </p:nvSpPr>
          <p:spPr>
            <a:xfrm>
              <a:off x="2235626" y="533814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40" y="0"/>
                  </a:moveTo>
                  <a:lnTo>
                    <a:pt x="0" y="139"/>
                  </a:lnTo>
                  <a:lnTo>
                    <a:pt x="25" y="800"/>
                  </a:lnTo>
                  <a:lnTo>
                    <a:pt x="152" y="1511"/>
                  </a:lnTo>
                  <a:lnTo>
                    <a:pt x="393" y="2171"/>
                  </a:lnTo>
                  <a:lnTo>
                    <a:pt x="622" y="2844"/>
                  </a:lnTo>
                  <a:lnTo>
                    <a:pt x="4305" y="6400"/>
                  </a:lnTo>
                  <a:lnTo>
                    <a:pt x="6032" y="3543"/>
                  </a:lnTo>
                  <a:lnTo>
                    <a:pt x="5613" y="3289"/>
                  </a:lnTo>
                  <a:lnTo>
                    <a:pt x="5130" y="2959"/>
                  </a:lnTo>
                  <a:lnTo>
                    <a:pt x="3378" y="774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9" name="object 3109" descr=""/>
            <p:cNvSpPr/>
            <p:nvPr/>
          </p:nvSpPr>
          <p:spPr>
            <a:xfrm>
              <a:off x="2235626" y="533826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69" y="0"/>
                  </a:moveTo>
                  <a:lnTo>
                    <a:pt x="0" y="25"/>
                  </a:lnTo>
                  <a:lnTo>
                    <a:pt x="25" y="685"/>
                  </a:lnTo>
                  <a:lnTo>
                    <a:pt x="152" y="1397"/>
                  </a:lnTo>
                  <a:lnTo>
                    <a:pt x="393" y="2057"/>
                  </a:lnTo>
                  <a:lnTo>
                    <a:pt x="622" y="2730"/>
                  </a:lnTo>
                  <a:lnTo>
                    <a:pt x="4305" y="6286"/>
                  </a:lnTo>
                  <a:lnTo>
                    <a:pt x="4546" y="5880"/>
                  </a:lnTo>
                  <a:lnTo>
                    <a:pt x="4305" y="5740"/>
                  </a:lnTo>
                  <a:lnTo>
                    <a:pt x="3848" y="5448"/>
                  </a:lnTo>
                  <a:lnTo>
                    <a:pt x="3238" y="5029"/>
                  </a:lnTo>
                  <a:lnTo>
                    <a:pt x="2641" y="4559"/>
                  </a:lnTo>
                  <a:lnTo>
                    <a:pt x="495" y="63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0" name="object 3110" descr=""/>
            <p:cNvSpPr/>
            <p:nvPr/>
          </p:nvSpPr>
          <p:spPr>
            <a:xfrm>
              <a:off x="2239932" y="534169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27" y="0"/>
                  </a:moveTo>
                  <a:lnTo>
                    <a:pt x="0" y="2857"/>
                  </a:lnTo>
                  <a:lnTo>
                    <a:pt x="1930" y="4025"/>
                  </a:lnTo>
                  <a:lnTo>
                    <a:pt x="3949" y="4927"/>
                  </a:lnTo>
                  <a:lnTo>
                    <a:pt x="5994" y="5689"/>
                  </a:lnTo>
                  <a:lnTo>
                    <a:pt x="7162" y="2565"/>
                  </a:lnTo>
                  <a:lnTo>
                    <a:pt x="5257" y="1854"/>
                  </a:lnTo>
                  <a:lnTo>
                    <a:pt x="3416" y="1015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1" name="object 3111" descr=""/>
            <p:cNvSpPr/>
            <p:nvPr/>
          </p:nvSpPr>
          <p:spPr>
            <a:xfrm>
              <a:off x="2239932" y="534414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41" y="0"/>
                  </a:moveTo>
                  <a:lnTo>
                    <a:pt x="0" y="406"/>
                  </a:lnTo>
                  <a:lnTo>
                    <a:pt x="1930" y="1574"/>
                  </a:lnTo>
                  <a:lnTo>
                    <a:pt x="3949" y="2476"/>
                  </a:lnTo>
                  <a:lnTo>
                    <a:pt x="5994" y="3238"/>
                  </a:lnTo>
                  <a:lnTo>
                    <a:pt x="6159" y="2793"/>
                  </a:lnTo>
                  <a:lnTo>
                    <a:pt x="4127" y="2044"/>
                  </a:lnTo>
                  <a:lnTo>
                    <a:pt x="2133" y="115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2" name="object 3112" descr=""/>
            <p:cNvSpPr/>
            <p:nvPr/>
          </p:nvSpPr>
          <p:spPr>
            <a:xfrm>
              <a:off x="2245923" y="534425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168" y="0"/>
                  </a:moveTo>
                  <a:lnTo>
                    <a:pt x="0" y="3124"/>
                  </a:lnTo>
                  <a:lnTo>
                    <a:pt x="2044" y="3886"/>
                  </a:lnTo>
                  <a:lnTo>
                    <a:pt x="4127" y="4508"/>
                  </a:lnTo>
                  <a:lnTo>
                    <a:pt x="6223" y="5041"/>
                  </a:lnTo>
                  <a:lnTo>
                    <a:pt x="7035" y="1803"/>
                  </a:lnTo>
                  <a:lnTo>
                    <a:pt x="5041" y="1295"/>
                  </a:lnTo>
                  <a:lnTo>
                    <a:pt x="3073" y="711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3" name="object 3113" descr=""/>
            <p:cNvSpPr/>
            <p:nvPr/>
          </p:nvSpPr>
          <p:spPr>
            <a:xfrm>
              <a:off x="2245923" y="534694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0" y="431"/>
                  </a:lnTo>
                  <a:lnTo>
                    <a:pt x="2044" y="1193"/>
                  </a:lnTo>
                  <a:lnTo>
                    <a:pt x="4127" y="1816"/>
                  </a:lnTo>
                  <a:lnTo>
                    <a:pt x="6223" y="2349"/>
                  </a:lnTo>
                  <a:lnTo>
                    <a:pt x="6337" y="1892"/>
                  </a:lnTo>
                  <a:lnTo>
                    <a:pt x="4254" y="1371"/>
                  </a:lnTo>
                  <a:lnTo>
                    <a:pt x="2197" y="74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4" name="object 3114" descr=""/>
            <p:cNvSpPr/>
            <p:nvPr/>
          </p:nvSpPr>
          <p:spPr>
            <a:xfrm>
              <a:off x="2252143" y="534605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825" y="0"/>
                  </a:moveTo>
                  <a:lnTo>
                    <a:pt x="0" y="3238"/>
                  </a:lnTo>
                  <a:lnTo>
                    <a:pt x="2095" y="3759"/>
                  </a:lnTo>
                  <a:lnTo>
                    <a:pt x="4203" y="4203"/>
                  </a:lnTo>
                  <a:lnTo>
                    <a:pt x="6324" y="4559"/>
                  </a:lnTo>
                  <a:lnTo>
                    <a:pt x="6883" y="1270"/>
                  </a:lnTo>
                  <a:lnTo>
                    <a:pt x="4838" y="914"/>
                  </a:lnTo>
                  <a:lnTo>
                    <a:pt x="2819" y="495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5" name="object 3115" descr=""/>
            <p:cNvSpPr/>
            <p:nvPr/>
          </p:nvSpPr>
          <p:spPr>
            <a:xfrm>
              <a:off x="2252143" y="534884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14" y="0"/>
                  </a:moveTo>
                  <a:lnTo>
                    <a:pt x="0" y="457"/>
                  </a:lnTo>
                  <a:lnTo>
                    <a:pt x="2095" y="977"/>
                  </a:lnTo>
                  <a:lnTo>
                    <a:pt x="4203" y="1422"/>
                  </a:lnTo>
                  <a:lnTo>
                    <a:pt x="6324" y="1777"/>
                  </a:lnTo>
                  <a:lnTo>
                    <a:pt x="6400" y="1320"/>
                  </a:lnTo>
                  <a:lnTo>
                    <a:pt x="4292" y="952"/>
                  </a:lnTo>
                  <a:lnTo>
                    <a:pt x="2197" y="52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6" name="object 3116" descr=""/>
            <p:cNvSpPr/>
            <p:nvPr/>
          </p:nvSpPr>
          <p:spPr>
            <a:xfrm>
              <a:off x="2258471" y="534732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58" y="0"/>
                  </a:moveTo>
                  <a:lnTo>
                    <a:pt x="0" y="3289"/>
                  </a:lnTo>
                  <a:lnTo>
                    <a:pt x="2108" y="3644"/>
                  </a:lnTo>
                  <a:lnTo>
                    <a:pt x="4241" y="3936"/>
                  </a:lnTo>
                  <a:lnTo>
                    <a:pt x="6375" y="4152"/>
                  </a:lnTo>
                  <a:lnTo>
                    <a:pt x="6718" y="825"/>
                  </a:lnTo>
                  <a:lnTo>
                    <a:pt x="4648" y="622"/>
                  </a:lnTo>
                  <a:lnTo>
                    <a:pt x="2590" y="34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7" name="object 3117" descr=""/>
            <p:cNvSpPr/>
            <p:nvPr/>
          </p:nvSpPr>
          <p:spPr>
            <a:xfrm>
              <a:off x="2258471" y="535015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76" y="0"/>
                  </a:moveTo>
                  <a:lnTo>
                    <a:pt x="0" y="457"/>
                  </a:lnTo>
                  <a:lnTo>
                    <a:pt x="2108" y="812"/>
                  </a:lnTo>
                  <a:lnTo>
                    <a:pt x="4241" y="1104"/>
                  </a:lnTo>
                  <a:lnTo>
                    <a:pt x="6375" y="1320"/>
                  </a:lnTo>
                  <a:lnTo>
                    <a:pt x="6426" y="850"/>
                  </a:lnTo>
                  <a:lnTo>
                    <a:pt x="4292" y="635"/>
                  </a:lnTo>
                  <a:lnTo>
                    <a:pt x="2184" y="35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8" name="object 3118" descr=""/>
            <p:cNvSpPr/>
            <p:nvPr/>
          </p:nvSpPr>
          <p:spPr>
            <a:xfrm>
              <a:off x="2264841" y="534815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42" y="0"/>
                  </a:moveTo>
                  <a:lnTo>
                    <a:pt x="0" y="3327"/>
                  </a:lnTo>
                  <a:lnTo>
                    <a:pt x="2133" y="3543"/>
                  </a:lnTo>
                  <a:lnTo>
                    <a:pt x="4279" y="3695"/>
                  </a:lnTo>
                  <a:lnTo>
                    <a:pt x="6426" y="3771"/>
                  </a:lnTo>
                  <a:lnTo>
                    <a:pt x="6540" y="431"/>
                  </a:lnTo>
                  <a:lnTo>
                    <a:pt x="4470" y="355"/>
                  </a:lnTo>
                  <a:lnTo>
                    <a:pt x="2400" y="215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9" name="object 3119" descr=""/>
            <p:cNvSpPr/>
            <p:nvPr/>
          </p:nvSpPr>
          <p:spPr>
            <a:xfrm>
              <a:off x="2264841" y="535100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50" y="0"/>
                  </a:moveTo>
                  <a:lnTo>
                    <a:pt x="0" y="469"/>
                  </a:lnTo>
                  <a:lnTo>
                    <a:pt x="2133" y="685"/>
                  </a:lnTo>
                  <a:lnTo>
                    <a:pt x="4279" y="838"/>
                  </a:lnTo>
                  <a:lnTo>
                    <a:pt x="6426" y="914"/>
                  </a:lnTo>
                  <a:lnTo>
                    <a:pt x="6438" y="444"/>
                  </a:lnTo>
                  <a:lnTo>
                    <a:pt x="4305" y="368"/>
                  </a:lnTo>
                  <a:lnTo>
                    <a:pt x="2171" y="2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0" name="object 3120" descr=""/>
            <p:cNvSpPr/>
            <p:nvPr/>
          </p:nvSpPr>
          <p:spPr>
            <a:xfrm>
              <a:off x="2271262" y="534856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11" y="0"/>
                  </a:moveTo>
                  <a:lnTo>
                    <a:pt x="4267" y="88"/>
                  </a:lnTo>
                  <a:lnTo>
                    <a:pt x="2197" y="88"/>
                  </a:lnTo>
                  <a:lnTo>
                    <a:pt x="126" y="12"/>
                  </a:lnTo>
                  <a:lnTo>
                    <a:pt x="0" y="3352"/>
                  </a:lnTo>
                  <a:lnTo>
                    <a:pt x="2146" y="3429"/>
                  </a:lnTo>
                  <a:lnTo>
                    <a:pt x="4305" y="3441"/>
                  </a:lnTo>
                  <a:lnTo>
                    <a:pt x="6464" y="3340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1" name="object 3121" descr=""/>
            <p:cNvSpPr/>
            <p:nvPr/>
          </p:nvSpPr>
          <p:spPr>
            <a:xfrm>
              <a:off x="2271262" y="5351437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438" y="0"/>
                  </a:moveTo>
                  <a:lnTo>
                    <a:pt x="4292" y="101"/>
                  </a:lnTo>
                  <a:lnTo>
                    <a:pt x="2158" y="88"/>
                  </a:lnTo>
                  <a:lnTo>
                    <a:pt x="25" y="12"/>
                  </a:lnTo>
                  <a:lnTo>
                    <a:pt x="0" y="482"/>
                  </a:lnTo>
                  <a:lnTo>
                    <a:pt x="2146" y="558"/>
                  </a:lnTo>
                  <a:lnTo>
                    <a:pt x="4305" y="571"/>
                  </a:lnTo>
                  <a:lnTo>
                    <a:pt x="6464" y="46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2" name="object 3122" descr=""/>
            <p:cNvSpPr/>
            <p:nvPr/>
          </p:nvSpPr>
          <p:spPr>
            <a:xfrm>
              <a:off x="2277578" y="534780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816" y="0"/>
                  </a:moveTo>
                  <a:lnTo>
                    <a:pt x="5359" y="152"/>
                  </a:lnTo>
                  <a:lnTo>
                    <a:pt x="4902" y="279"/>
                  </a:lnTo>
                  <a:lnTo>
                    <a:pt x="4356" y="393"/>
                  </a:lnTo>
                  <a:lnTo>
                    <a:pt x="4140" y="431"/>
                  </a:lnTo>
                  <a:lnTo>
                    <a:pt x="3822" y="469"/>
                  </a:lnTo>
                  <a:lnTo>
                    <a:pt x="2057" y="647"/>
                  </a:lnTo>
                  <a:lnTo>
                    <a:pt x="1028" y="723"/>
                  </a:lnTo>
                  <a:lnTo>
                    <a:pt x="0" y="761"/>
                  </a:lnTo>
                  <a:lnTo>
                    <a:pt x="152" y="4102"/>
                  </a:lnTo>
                  <a:lnTo>
                    <a:pt x="6832" y="318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3" name="object 3123" descr=""/>
            <p:cNvSpPr/>
            <p:nvPr/>
          </p:nvSpPr>
          <p:spPr>
            <a:xfrm>
              <a:off x="2277705" y="5350546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565" y="0"/>
                  </a:moveTo>
                  <a:lnTo>
                    <a:pt x="0" y="888"/>
                  </a:lnTo>
                  <a:lnTo>
                    <a:pt x="25" y="1358"/>
                  </a:lnTo>
                  <a:lnTo>
                    <a:pt x="6705" y="444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4" name="object 3124" descr=""/>
            <p:cNvSpPr/>
            <p:nvPr/>
          </p:nvSpPr>
          <p:spPr>
            <a:xfrm>
              <a:off x="2283398" y="534531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359" y="0"/>
                  </a:moveTo>
                  <a:lnTo>
                    <a:pt x="0" y="2489"/>
                  </a:lnTo>
                  <a:lnTo>
                    <a:pt x="1015" y="5676"/>
                  </a:lnTo>
                  <a:lnTo>
                    <a:pt x="7099" y="2857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5" name="object 3125" descr=""/>
            <p:cNvSpPr/>
            <p:nvPr/>
          </p:nvSpPr>
          <p:spPr>
            <a:xfrm>
              <a:off x="2284275" y="534776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81" y="0"/>
                  </a:moveTo>
                  <a:lnTo>
                    <a:pt x="0" y="2781"/>
                  </a:lnTo>
                  <a:lnTo>
                    <a:pt x="139" y="3225"/>
                  </a:lnTo>
                  <a:lnTo>
                    <a:pt x="6223" y="406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6" name="object 3126" descr=""/>
            <p:cNvSpPr/>
            <p:nvPr/>
          </p:nvSpPr>
          <p:spPr>
            <a:xfrm>
              <a:off x="2288766" y="5341674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559" y="0"/>
                  </a:moveTo>
                  <a:lnTo>
                    <a:pt x="3276" y="1396"/>
                  </a:lnTo>
                  <a:lnTo>
                    <a:pt x="1689" y="2603"/>
                  </a:lnTo>
                  <a:lnTo>
                    <a:pt x="0" y="3644"/>
                  </a:lnTo>
                  <a:lnTo>
                    <a:pt x="1727" y="6489"/>
                  </a:lnTo>
                  <a:lnTo>
                    <a:pt x="7023" y="2260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7" name="object 3127" descr=""/>
            <p:cNvSpPr/>
            <p:nvPr/>
          </p:nvSpPr>
          <p:spPr>
            <a:xfrm>
              <a:off x="2290251" y="534361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194" y="0"/>
                  </a:moveTo>
                  <a:lnTo>
                    <a:pt x="3657" y="1663"/>
                  </a:lnTo>
                  <a:lnTo>
                    <a:pt x="1879" y="3009"/>
                  </a:lnTo>
                  <a:lnTo>
                    <a:pt x="0" y="4152"/>
                  </a:lnTo>
                  <a:lnTo>
                    <a:pt x="241" y="4546"/>
                  </a:lnTo>
                  <a:lnTo>
                    <a:pt x="5537" y="317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8" name="object 3128" descr=""/>
            <p:cNvSpPr/>
            <p:nvPr/>
          </p:nvSpPr>
          <p:spPr>
            <a:xfrm>
              <a:off x="2293326" y="533705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476" y="0"/>
                  </a:moveTo>
                  <a:lnTo>
                    <a:pt x="0" y="4622"/>
                  </a:lnTo>
                  <a:lnTo>
                    <a:pt x="2463" y="6883"/>
                  </a:lnTo>
                  <a:lnTo>
                    <a:pt x="5778" y="46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9" name="object 3129" descr=""/>
            <p:cNvSpPr/>
            <p:nvPr/>
          </p:nvSpPr>
          <p:spPr>
            <a:xfrm>
              <a:off x="2295447" y="533746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00" y="0"/>
                  </a:moveTo>
                  <a:lnTo>
                    <a:pt x="0" y="6159"/>
                  </a:lnTo>
                  <a:lnTo>
                    <a:pt x="342" y="6476"/>
                  </a:lnTo>
                  <a:lnTo>
                    <a:pt x="3657" y="6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0" name="object 3130" descr=""/>
            <p:cNvSpPr/>
            <p:nvPr/>
          </p:nvSpPr>
          <p:spPr>
            <a:xfrm>
              <a:off x="2294568" y="533021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374" y="0"/>
                  </a:moveTo>
                  <a:lnTo>
                    <a:pt x="0" y="2349"/>
                  </a:lnTo>
                  <a:lnTo>
                    <a:pt x="228" y="2590"/>
                  </a:lnTo>
                  <a:lnTo>
                    <a:pt x="304" y="2730"/>
                  </a:lnTo>
                  <a:lnTo>
                    <a:pt x="1346" y="6019"/>
                  </a:lnTo>
                  <a:lnTo>
                    <a:pt x="1231" y="6832"/>
                  </a:lnTo>
                  <a:lnTo>
                    <a:pt x="4533" y="7315"/>
                  </a:lnTo>
                  <a:lnTo>
                    <a:pt x="4724" y="6032"/>
                  </a:lnTo>
                  <a:lnTo>
                    <a:pt x="4622" y="4699"/>
                  </a:lnTo>
                  <a:lnTo>
                    <a:pt x="4089" y="2870"/>
                  </a:lnTo>
                  <a:lnTo>
                    <a:pt x="2628" y="254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1" name="object 3131" descr=""/>
            <p:cNvSpPr/>
            <p:nvPr/>
          </p:nvSpPr>
          <p:spPr>
            <a:xfrm>
              <a:off x="2296613" y="5330213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330" y="0"/>
                  </a:moveTo>
                  <a:lnTo>
                    <a:pt x="0" y="330"/>
                  </a:lnTo>
                  <a:lnTo>
                    <a:pt x="228" y="571"/>
                  </a:lnTo>
                  <a:lnTo>
                    <a:pt x="444" y="825"/>
                  </a:lnTo>
                  <a:lnTo>
                    <a:pt x="2209" y="6032"/>
                  </a:lnTo>
                  <a:lnTo>
                    <a:pt x="2032" y="7238"/>
                  </a:lnTo>
                  <a:lnTo>
                    <a:pt x="2489" y="7315"/>
                  </a:lnTo>
                  <a:lnTo>
                    <a:pt x="2679" y="6032"/>
                  </a:lnTo>
                  <a:lnTo>
                    <a:pt x="2578" y="4699"/>
                  </a:lnTo>
                  <a:lnTo>
                    <a:pt x="2044" y="2870"/>
                  </a:lnTo>
                  <a:lnTo>
                    <a:pt x="584" y="25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2" name="object 3132" descr=""/>
            <p:cNvSpPr/>
            <p:nvPr/>
          </p:nvSpPr>
          <p:spPr>
            <a:xfrm>
              <a:off x="2289634" y="532733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36" y="0"/>
                  </a:moveTo>
                  <a:lnTo>
                    <a:pt x="0" y="3263"/>
                  </a:lnTo>
                  <a:lnTo>
                    <a:pt x="1981" y="3721"/>
                  </a:lnTo>
                  <a:lnTo>
                    <a:pt x="2844" y="4038"/>
                  </a:lnTo>
                  <a:lnTo>
                    <a:pt x="3721" y="4343"/>
                  </a:lnTo>
                  <a:lnTo>
                    <a:pt x="4470" y="4749"/>
                  </a:lnTo>
                  <a:lnTo>
                    <a:pt x="4940" y="5232"/>
                  </a:lnTo>
                  <a:lnTo>
                    <a:pt x="7315" y="2882"/>
                  </a:lnTo>
                  <a:lnTo>
                    <a:pt x="3975" y="901"/>
                  </a:lnTo>
                  <a:lnTo>
                    <a:pt x="2870" y="49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3" name="object 3133" descr=""/>
            <p:cNvSpPr/>
            <p:nvPr/>
          </p:nvSpPr>
          <p:spPr>
            <a:xfrm>
              <a:off x="2290269" y="532733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1" y="0"/>
                  </a:moveTo>
                  <a:lnTo>
                    <a:pt x="0" y="457"/>
                  </a:lnTo>
                  <a:lnTo>
                    <a:pt x="2108" y="952"/>
                  </a:lnTo>
                  <a:lnTo>
                    <a:pt x="3733" y="1536"/>
                  </a:lnTo>
                  <a:lnTo>
                    <a:pt x="6337" y="3213"/>
                  </a:lnTo>
                  <a:lnTo>
                    <a:pt x="6680" y="2882"/>
                  </a:lnTo>
                  <a:lnTo>
                    <a:pt x="3340" y="901"/>
                  </a:lnTo>
                  <a:lnTo>
                    <a:pt x="2235" y="49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4" name="object 3134" descr=""/>
            <p:cNvSpPr/>
            <p:nvPr/>
          </p:nvSpPr>
          <p:spPr>
            <a:xfrm>
              <a:off x="2283198" y="532568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511" y="0"/>
                  </a:moveTo>
                  <a:lnTo>
                    <a:pt x="0" y="2971"/>
                  </a:lnTo>
                  <a:lnTo>
                    <a:pt x="1104" y="3543"/>
                  </a:lnTo>
                  <a:lnTo>
                    <a:pt x="2222" y="3886"/>
                  </a:lnTo>
                  <a:lnTo>
                    <a:pt x="3289" y="4178"/>
                  </a:lnTo>
                  <a:lnTo>
                    <a:pt x="4368" y="4457"/>
                  </a:lnTo>
                  <a:lnTo>
                    <a:pt x="6426" y="4914"/>
                  </a:lnTo>
                  <a:lnTo>
                    <a:pt x="7175" y="1651"/>
                  </a:lnTo>
                  <a:lnTo>
                    <a:pt x="5118" y="1206"/>
                  </a:lnTo>
                  <a:lnTo>
                    <a:pt x="3200" y="698"/>
                  </a:lnTo>
                  <a:lnTo>
                    <a:pt x="2285" y="393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5" name="object 3135" descr=""/>
            <p:cNvSpPr/>
            <p:nvPr/>
          </p:nvSpPr>
          <p:spPr>
            <a:xfrm>
              <a:off x="2284493" y="532568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15" y="0"/>
                  </a:moveTo>
                  <a:lnTo>
                    <a:pt x="5778" y="2108"/>
                  </a:lnTo>
                  <a:lnTo>
                    <a:pt x="5880" y="1651"/>
                  </a:lnTo>
                  <a:lnTo>
                    <a:pt x="3822" y="1206"/>
                  </a:lnTo>
                  <a:lnTo>
                    <a:pt x="1904" y="698"/>
                  </a:lnTo>
                  <a:lnTo>
                    <a:pt x="990" y="39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6" name="object 3136" descr=""/>
            <p:cNvSpPr/>
            <p:nvPr/>
          </p:nvSpPr>
          <p:spPr>
            <a:xfrm>
              <a:off x="2278762" y="532198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01" y="0"/>
                  </a:moveTo>
                  <a:lnTo>
                    <a:pt x="0" y="520"/>
                  </a:lnTo>
                  <a:lnTo>
                    <a:pt x="101" y="1155"/>
                  </a:lnTo>
                  <a:lnTo>
                    <a:pt x="266" y="1778"/>
                  </a:lnTo>
                  <a:lnTo>
                    <a:pt x="4432" y="6680"/>
                  </a:lnTo>
                  <a:lnTo>
                    <a:pt x="5943" y="3695"/>
                  </a:lnTo>
                  <a:lnTo>
                    <a:pt x="5168" y="3302"/>
                  </a:lnTo>
                  <a:lnTo>
                    <a:pt x="4559" y="2819"/>
                  </a:lnTo>
                  <a:lnTo>
                    <a:pt x="3365" y="406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7" name="object 3137" descr=""/>
            <p:cNvSpPr/>
            <p:nvPr/>
          </p:nvSpPr>
          <p:spPr>
            <a:xfrm>
              <a:off x="2281607" y="532198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457" y="0"/>
                  </a:moveTo>
                  <a:lnTo>
                    <a:pt x="0" y="76"/>
                  </a:lnTo>
                  <a:lnTo>
                    <a:pt x="63" y="520"/>
                  </a:lnTo>
                  <a:lnTo>
                    <a:pt x="177" y="952"/>
                  </a:lnTo>
                  <a:lnTo>
                    <a:pt x="812" y="2336"/>
                  </a:lnTo>
                  <a:lnTo>
                    <a:pt x="1384" y="3175"/>
                  </a:lnTo>
                  <a:lnTo>
                    <a:pt x="2070" y="3708"/>
                  </a:lnTo>
                  <a:lnTo>
                    <a:pt x="2895" y="4114"/>
                  </a:lnTo>
                  <a:lnTo>
                    <a:pt x="3098" y="3695"/>
                  </a:lnTo>
                  <a:lnTo>
                    <a:pt x="2324" y="3302"/>
                  </a:lnTo>
                  <a:lnTo>
                    <a:pt x="1714" y="2819"/>
                  </a:lnTo>
                  <a:lnTo>
                    <a:pt x="1155" y="2006"/>
                  </a:lnTo>
                  <a:lnTo>
                    <a:pt x="1066" y="1854"/>
                  </a:lnTo>
                  <a:lnTo>
                    <a:pt x="927" y="1574"/>
                  </a:lnTo>
                  <a:lnTo>
                    <a:pt x="622" y="812"/>
                  </a:lnTo>
                  <a:lnTo>
                    <a:pt x="520" y="40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8" name="object 3138" descr=""/>
            <p:cNvSpPr/>
            <p:nvPr/>
          </p:nvSpPr>
          <p:spPr>
            <a:xfrm>
              <a:off x="2278569" y="5315416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308" y="0"/>
                  </a:moveTo>
                  <a:lnTo>
                    <a:pt x="850" y="1066"/>
                  </a:lnTo>
                  <a:lnTo>
                    <a:pt x="482" y="2184"/>
                  </a:lnTo>
                  <a:lnTo>
                    <a:pt x="50" y="4559"/>
                  </a:lnTo>
                  <a:lnTo>
                    <a:pt x="0" y="5829"/>
                  </a:lnTo>
                  <a:lnTo>
                    <a:pt x="190" y="7086"/>
                  </a:lnTo>
                  <a:lnTo>
                    <a:pt x="3492" y="6565"/>
                  </a:lnTo>
                  <a:lnTo>
                    <a:pt x="3225" y="4914"/>
                  </a:lnTo>
                  <a:lnTo>
                    <a:pt x="3632" y="3060"/>
                  </a:lnTo>
                  <a:lnTo>
                    <a:pt x="4381" y="1320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9" name="object 3139" descr=""/>
            <p:cNvSpPr/>
            <p:nvPr/>
          </p:nvSpPr>
          <p:spPr>
            <a:xfrm>
              <a:off x="2281464" y="5316547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054" y="0"/>
                  </a:moveTo>
                  <a:lnTo>
                    <a:pt x="673" y="901"/>
                  </a:lnTo>
                  <a:lnTo>
                    <a:pt x="368" y="1828"/>
                  </a:lnTo>
                  <a:lnTo>
                    <a:pt x="25" y="3695"/>
                  </a:lnTo>
                  <a:lnTo>
                    <a:pt x="0" y="4622"/>
                  </a:lnTo>
                  <a:lnTo>
                    <a:pt x="139" y="5511"/>
                  </a:lnTo>
                  <a:lnTo>
                    <a:pt x="596" y="5435"/>
                  </a:lnTo>
                  <a:lnTo>
                    <a:pt x="330" y="3784"/>
                  </a:lnTo>
                  <a:lnTo>
                    <a:pt x="736" y="1930"/>
                  </a:lnTo>
                  <a:lnTo>
                    <a:pt x="1485" y="190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0" name="object 3140" descr=""/>
            <p:cNvSpPr/>
            <p:nvPr/>
          </p:nvSpPr>
          <p:spPr>
            <a:xfrm>
              <a:off x="2279886" y="530965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594" y="0"/>
                  </a:moveTo>
                  <a:lnTo>
                    <a:pt x="0" y="5765"/>
                  </a:lnTo>
                  <a:lnTo>
                    <a:pt x="3060" y="7073"/>
                  </a:lnTo>
                  <a:lnTo>
                    <a:pt x="3822" y="5333"/>
                  </a:lnTo>
                  <a:lnTo>
                    <a:pt x="4902" y="3657"/>
                  </a:lnTo>
                  <a:lnTo>
                    <a:pt x="6159" y="2146"/>
                  </a:lnTo>
                  <a:lnTo>
                    <a:pt x="35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1" name="object 3141" descr=""/>
            <p:cNvSpPr/>
            <p:nvPr/>
          </p:nvSpPr>
          <p:spPr>
            <a:xfrm>
              <a:off x="2282515" y="5311498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174" y="0"/>
                  </a:moveTo>
                  <a:lnTo>
                    <a:pt x="1892" y="1549"/>
                  </a:lnTo>
                  <a:lnTo>
                    <a:pt x="787" y="3251"/>
                  </a:lnTo>
                  <a:lnTo>
                    <a:pt x="0" y="5054"/>
                  </a:lnTo>
                  <a:lnTo>
                    <a:pt x="431" y="5232"/>
                  </a:lnTo>
                  <a:lnTo>
                    <a:pt x="1193" y="3492"/>
                  </a:lnTo>
                  <a:lnTo>
                    <a:pt x="2273" y="1816"/>
                  </a:lnTo>
                  <a:lnTo>
                    <a:pt x="3530" y="304"/>
                  </a:lnTo>
                  <a:lnTo>
                    <a:pt x="31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2" name="object 3142" descr=""/>
            <p:cNvSpPr/>
            <p:nvPr/>
          </p:nvSpPr>
          <p:spPr>
            <a:xfrm>
              <a:off x="2283481" y="530512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003" y="0"/>
                  </a:moveTo>
                  <a:lnTo>
                    <a:pt x="3162" y="1282"/>
                  </a:lnTo>
                  <a:lnTo>
                    <a:pt x="1460" y="2794"/>
                  </a:lnTo>
                  <a:lnTo>
                    <a:pt x="0" y="4546"/>
                  </a:lnTo>
                  <a:lnTo>
                    <a:pt x="2565" y="6680"/>
                  </a:lnTo>
                  <a:lnTo>
                    <a:pt x="3810" y="5181"/>
                  </a:lnTo>
                  <a:lnTo>
                    <a:pt x="5283" y="3873"/>
                  </a:lnTo>
                  <a:lnTo>
                    <a:pt x="6908" y="2743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3" name="object 3143" descr=""/>
            <p:cNvSpPr/>
            <p:nvPr/>
          </p:nvSpPr>
          <p:spPr>
            <a:xfrm>
              <a:off x="2285691" y="530748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432" y="0"/>
                  </a:moveTo>
                  <a:lnTo>
                    <a:pt x="2781" y="1142"/>
                  </a:lnTo>
                  <a:lnTo>
                    <a:pt x="1270" y="2489"/>
                  </a:lnTo>
                  <a:lnTo>
                    <a:pt x="0" y="4025"/>
                  </a:lnTo>
                  <a:lnTo>
                    <a:pt x="355" y="4317"/>
                  </a:lnTo>
                  <a:lnTo>
                    <a:pt x="1600" y="2819"/>
                  </a:lnTo>
                  <a:lnTo>
                    <a:pt x="3073" y="1511"/>
                  </a:lnTo>
                  <a:lnTo>
                    <a:pt x="4699" y="380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4" name="object 3144" descr=""/>
            <p:cNvSpPr/>
            <p:nvPr/>
          </p:nvSpPr>
          <p:spPr>
            <a:xfrm>
              <a:off x="2288482" y="530192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16" y="0"/>
                  </a:moveTo>
                  <a:lnTo>
                    <a:pt x="3797" y="876"/>
                  </a:lnTo>
                  <a:lnTo>
                    <a:pt x="1841" y="1917"/>
                  </a:lnTo>
                  <a:lnTo>
                    <a:pt x="0" y="3200"/>
                  </a:lnTo>
                  <a:lnTo>
                    <a:pt x="1904" y="5943"/>
                  </a:lnTo>
                  <a:lnTo>
                    <a:pt x="3530" y="4813"/>
                  </a:lnTo>
                  <a:lnTo>
                    <a:pt x="5295" y="3860"/>
                  </a:lnTo>
                  <a:lnTo>
                    <a:pt x="7150" y="3060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5" name="object 3145" descr=""/>
            <p:cNvSpPr/>
            <p:nvPr/>
          </p:nvSpPr>
          <p:spPr>
            <a:xfrm>
              <a:off x="2290121" y="530454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21" y="0"/>
                  </a:moveTo>
                  <a:lnTo>
                    <a:pt x="3454" y="812"/>
                  </a:lnTo>
                  <a:lnTo>
                    <a:pt x="1650" y="1777"/>
                  </a:lnTo>
                  <a:lnTo>
                    <a:pt x="0" y="2933"/>
                  </a:lnTo>
                  <a:lnTo>
                    <a:pt x="266" y="3314"/>
                  </a:lnTo>
                  <a:lnTo>
                    <a:pt x="1892" y="2184"/>
                  </a:lnTo>
                  <a:lnTo>
                    <a:pt x="3657" y="1231"/>
                  </a:lnTo>
                  <a:lnTo>
                    <a:pt x="5511" y="431"/>
                  </a:lnTo>
                  <a:lnTo>
                    <a:pt x="532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6" name="object 3146" descr=""/>
            <p:cNvSpPr/>
            <p:nvPr/>
          </p:nvSpPr>
          <p:spPr>
            <a:xfrm>
              <a:off x="2294308" y="529977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97" y="0"/>
                  </a:moveTo>
                  <a:lnTo>
                    <a:pt x="4102" y="571"/>
                  </a:lnTo>
                  <a:lnTo>
                    <a:pt x="2019" y="1270"/>
                  </a:lnTo>
                  <a:lnTo>
                    <a:pt x="0" y="2146"/>
                  </a:lnTo>
                  <a:lnTo>
                    <a:pt x="1320" y="5207"/>
                  </a:lnTo>
                  <a:lnTo>
                    <a:pt x="3174" y="4406"/>
                  </a:lnTo>
                  <a:lnTo>
                    <a:pt x="5105" y="3759"/>
                  </a:lnTo>
                  <a:lnTo>
                    <a:pt x="7073" y="3225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7" name="object 3147" descr=""/>
            <p:cNvSpPr/>
            <p:nvPr/>
          </p:nvSpPr>
          <p:spPr>
            <a:xfrm>
              <a:off x="2295451" y="5302538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03" y="0"/>
                  </a:moveTo>
                  <a:lnTo>
                    <a:pt x="3822" y="546"/>
                  </a:lnTo>
                  <a:lnTo>
                    <a:pt x="1866" y="1206"/>
                  </a:lnTo>
                  <a:lnTo>
                    <a:pt x="0" y="2006"/>
                  </a:lnTo>
                  <a:lnTo>
                    <a:pt x="177" y="2438"/>
                  </a:lnTo>
                  <a:lnTo>
                    <a:pt x="2032" y="1638"/>
                  </a:lnTo>
                  <a:lnTo>
                    <a:pt x="3962" y="990"/>
                  </a:lnTo>
                  <a:lnTo>
                    <a:pt x="5930" y="457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8" name="object 3148" descr=""/>
            <p:cNvSpPr/>
            <p:nvPr/>
          </p:nvSpPr>
          <p:spPr>
            <a:xfrm>
              <a:off x="2300513" y="529841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350" y="0"/>
                  </a:moveTo>
                  <a:lnTo>
                    <a:pt x="4216" y="342"/>
                  </a:lnTo>
                  <a:lnTo>
                    <a:pt x="2095" y="787"/>
                  </a:lnTo>
                  <a:lnTo>
                    <a:pt x="0" y="1358"/>
                  </a:lnTo>
                  <a:lnTo>
                    <a:pt x="863" y="4584"/>
                  </a:lnTo>
                  <a:lnTo>
                    <a:pt x="2844" y="4051"/>
                  </a:lnTo>
                  <a:lnTo>
                    <a:pt x="4851" y="3632"/>
                  </a:lnTo>
                  <a:lnTo>
                    <a:pt x="6883" y="3301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9" name="object 3149" descr=""/>
            <p:cNvSpPr/>
            <p:nvPr/>
          </p:nvSpPr>
          <p:spPr>
            <a:xfrm>
              <a:off x="2301262" y="530126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6057" y="0"/>
                  </a:moveTo>
                  <a:lnTo>
                    <a:pt x="4013" y="330"/>
                  </a:lnTo>
                  <a:lnTo>
                    <a:pt x="1981" y="749"/>
                  </a:lnTo>
                  <a:lnTo>
                    <a:pt x="0" y="1282"/>
                  </a:lnTo>
                  <a:lnTo>
                    <a:pt x="114" y="1739"/>
                  </a:lnTo>
                  <a:lnTo>
                    <a:pt x="2095" y="1206"/>
                  </a:lnTo>
                  <a:lnTo>
                    <a:pt x="4102" y="787"/>
                  </a:lnTo>
                  <a:lnTo>
                    <a:pt x="6134" y="45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0" name="object 3150" descr=""/>
            <p:cNvSpPr/>
            <p:nvPr/>
          </p:nvSpPr>
          <p:spPr>
            <a:xfrm>
              <a:off x="2306866" y="529766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413" y="0"/>
                  </a:moveTo>
                  <a:lnTo>
                    <a:pt x="4267" y="165"/>
                  </a:lnTo>
                  <a:lnTo>
                    <a:pt x="2133" y="419"/>
                  </a:lnTo>
                  <a:lnTo>
                    <a:pt x="0" y="761"/>
                  </a:lnTo>
                  <a:lnTo>
                    <a:pt x="533" y="4051"/>
                  </a:lnTo>
                  <a:lnTo>
                    <a:pt x="2565" y="3721"/>
                  </a:lnTo>
                  <a:lnTo>
                    <a:pt x="4610" y="3492"/>
                  </a:lnTo>
                  <a:lnTo>
                    <a:pt x="6680" y="3327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1" name="object 3151" descr=""/>
            <p:cNvSpPr/>
            <p:nvPr/>
          </p:nvSpPr>
          <p:spPr>
            <a:xfrm>
              <a:off x="2307323" y="530052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84" y="0"/>
                  </a:moveTo>
                  <a:lnTo>
                    <a:pt x="4114" y="165"/>
                  </a:lnTo>
                  <a:lnTo>
                    <a:pt x="2044" y="406"/>
                  </a:lnTo>
                  <a:lnTo>
                    <a:pt x="0" y="736"/>
                  </a:lnTo>
                  <a:lnTo>
                    <a:pt x="76" y="1193"/>
                  </a:lnTo>
                  <a:lnTo>
                    <a:pt x="2108" y="863"/>
                  </a:lnTo>
                  <a:lnTo>
                    <a:pt x="4152" y="635"/>
                  </a:lnTo>
                  <a:lnTo>
                    <a:pt x="6223" y="469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2" name="object 3152" descr=""/>
            <p:cNvSpPr/>
            <p:nvPr/>
          </p:nvSpPr>
          <p:spPr>
            <a:xfrm>
              <a:off x="2313284" y="529735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26" y="0"/>
                  </a:moveTo>
                  <a:lnTo>
                    <a:pt x="4279" y="38"/>
                  </a:lnTo>
                  <a:lnTo>
                    <a:pt x="2133" y="127"/>
                  </a:lnTo>
                  <a:lnTo>
                    <a:pt x="0" y="304"/>
                  </a:lnTo>
                  <a:lnTo>
                    <a:pt x="266" y="3632"/>
                  </a:lnTo>
                  <a:lnTo>
                    <a:pt x="2324" y="3467"/>
                  </a:lnTo>
                  <a:lnTo>
                    <a:pt x="4394" y="3378"/>
                  </a:lnTo>
                  <a:lnTo>
                    <a:pt x="6476" y="3340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3" name="object 3153" descr=""/>
            <p:cNvSpPr/>
            <p:nvPr/>
          </p:nvSpPr>
          <p:spPr>
            <a:xfrm>
              <a:off x="2313513" y="530022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235" y="0"/>
                  </a:moveTo>
                  <a:lnTo>
                    <a:pt x="4152" y="38"/>
                  </a:lnTo>
                  <a:lnTo>
                    <a:pt x="2070" y="127"/>
                  </a:lnTo>
                  <a:lnTo>
                    <a:pt x="0" y="292"/>
                  </a:lnTo>
                  <a:lnTo>
                    <a:pt x="38" y="762"/>
                  </a:lnTo>
                  <a:lnTo>
                    <a:pt x="2095" y="596"/>
                  </a:lnTo>
                  <a:lnTo>
                    <a:pt x="4165" y="508"/>
                  </a:lnTo>
                  <a:lnTo>
                    <a:pt x="6248" y="469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4" name="object 3154" descr=""/>
            <p:cNvSpPr/>
            <p:nvPr/>
          </p:nvSpPr>
          <p:spPr>
            <a:xfrm>
              <a:off x="2319710" y="529731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33" y="0"/>
                  </a:moveTo>
                  <a:lnTo>
                    <a:pt x="0" y="38"/>
                  </a:lnTo>
                  <a:lnTo>
                    <a:pt x="50" y="3378"/>
                  </a:lnTo>
                  <a:lnTo>
                    <a:pt x="2133" y="3352"/>
                  </a:lnTo>
                  <a:lnTo>
                    <a:pt x="4203" y="3365"/>
                  </a:lnTo>
                  <a:lnTo>
                    <a:pt x="6299" y="3441"/>
                  </a:lnTo>
                  <a:lnTo>
                    <a:pt x="6400" y="101"/>
                  </a:lnTo>
                  <a:lnTo>
                    <a:pt x="4279" y="3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5" name="object 3155" descr=""/>
            <p:cNvSpPr/>
            <p:nvPr/>
          </p:nvSpPr>
          <p:spPr>
            <a:xfrm>
              <a:off x="2319748" y="5300199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2095" y="0"/>
                  </a:moveTo>
                  <a:lnTo>
                    <a:pt x="0" y="25"/>
                  </a:lnTo>
                  <a:lnTo>
                    <a:pt x="12" y="495"/>
                  </a:lnTo>
                  <a:lnTo>
                    <a:pt x="2095" y="469"/>
                  </a:lnTo>
                  <a:lnTo>
                    <a:pt x="4165" y="482"/>
                  </a:lnTo>
                  <a:lnTo>
                    <a:pt x="6261" y="558"/>
                  </a:lnTo>
                  <a:lnTo>
                    <a:pt x="6273" y="88"/>
                  </a:lnTo>
                  <a:lnTo>
                    <a:pt x="4178" y="25"/>
                  </a:lnTo>
                  <a:lnTo>
                    <a:pt x="20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6" name="object 3156" descr=""/>
            <p:cNvSpPr/>
            <p:nvPr/>
          </p:nvSpPr>
          <p:spPr>
            <a:xfrm>
              <a:off x="2326011" y="529741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1" y="0"/>
                  </a:moveTo>
                  <a:lnTo>
                    <a:pt x="0" y="3340"/>
                  </a:lnTo>
                  <a:lnTo>
                    <a:pt x="2146" y="3403"/>
                  </a:lnTo>
                  <a:lnTo>
                    <a:pt x="6375" y="3403"/>
                  </a:lnTo>
                  <a:lnTo>
                    <a:pt x="6375" y="63"/>
                  </a:lnTo>
                  <a:lnTo>
                    <a:pt x="2171" y="6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7" name="object 3157" descr=""/>
            <p:cNvSpPr/>
            <p:nvPr/>
          </p:nvSpPr>
          <p:spPr>
            <a:xfrm>
              <a:off x="2326011" y="5300283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12" y="0"/>
                  </a:moveTo>
                  <a:lnTo>
                    <a:pt x="0" y="469"/>
                  </a:lnTo>
                  <a:lnTo>
                    <a:pt x="2146" y="533"/>
                  </a:lnTo>
                  <a:lnTo>
                    <a:pt x="6375" y="533"/>
                  </a:lnTo>
                  <a:lnTo>
                    <a:pt x="6375" y="63"/>
                  </a:lnTo>
                  <a:lnTo>
                    <a:pt x="2146" y="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8" name="object 3158" descr=""/>
            <p:cNvSpPr/>
            <p:nvPr/>
          </p:nvSpPr>
          <p:spPr>
            <a:xfrm>
              <a:off x="2332390" y="529747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0" y="0"/>
                  </a:moveTo>
                  <a:lnTo>
                    <a:pt x="0" y="3340"/>
                  </a:lnTo>
                  <a:lnTo>
                    <a:pt x="4190" y="3352"/>
                  </a:lnTo>
                  <a:lnTo>
                    <a:pt x="6248" y="3441"/>
                  </a:lnTo>
                  <a:lnTo>
                    <a:pt x="6400" y="101"/>
                  </a:lnTo>
                  <a:lnTo>
                    <a:pt x="424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9" name="object 3159" descr=""/>
            <p:cNvSpPr/>
            <p:nvPr/>
          </p:nvSpPr>
          <p:spPr>
            <a:xfrm>
              <a:off x="2332390" y="5300354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4190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2095" y="469"/>
                  </a:lnTo>
                  <a:lnTo>
                    <a:pt x="4190" y="469"/>
                  </a:lnTo>
                  <a:lnTo>
                    <a:pt x="6248" y="558"/>
                  </a:lnTo>
                  <a:lnTo>
                    <a:pt x="6273" y="88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0" name="object 3160" descr=""/>
            <p:cNvSpPr/>
            <p:nvPr/>
          </p:nvSpPr>
          <p:spPr>
            <a:xfrm>
              <a:off x="2338637" y="529757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52" y="0"/>
                  </a:moveTo>
                  <a:lnTo>
                    <a:pt x="0" y="3340"/>
                  </a:lnTo>
                  <a:lnTo>
                    <a:pt x="2057" y="3428"/>
                  </a:lnTo>
                  <a:lnTo>
                    <a:pt x="4089" y="3594"/>
                  </a:lnTo>
                  <a:lnTo>
                    <a:pt x="6045" y="3975"/>
                  </a:lnTo>
                  <a:lnTo>
                    <a:pt x="6680" y="698"/>
                  </a:lnTo>
                  <a:lnTo>
                    <a:pt x="4483" y="279"/>
                  </a:lnTo>
                  <a:lnTo>
                    <a:pt x="2298" y="8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1" name="object 3161" descr=""/>
            <p:cNvSpPr/>
            <p:nvPr/>
          </p:nvSpPr>
          <p:spPr>
            <a:xfrm>
              <a:off x="2338637" y="530044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5" y="0"/>
                  </a:moveTo>
                  <a:lnTo>
                    <a:pt x="0" y="469"/>
                  </a:lnTo>
                  <a:lnTo>
                    <a:pt x="2057" y="558"/>
                  </a:lnTo>
                  <a:lnTo>
                    <a:pt x="4089" y="723"/>
                  </a:lnTo>
                  <a:lnTo>
                    <a:pt x="6045" y="1104"/>
                  </a:lnTo>
                  <a:lnTo>
                    <a:pt x="6134" y="647"/>
                  </a:lnTo>
                  <a:lnTo>
                    <a:pt x="4152" y="266"/>
                  </a:lnTo>
                  <a:lnTo>
                    <a:pt x="2095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2" name="object 3162" descr=""/>
            <p:cNvSpPr/>
            <p:nvPr/>
          </p:nvSpPr>
          <p:spPr>
            <a:xfrm>
              <a:off x="2344679" y="529827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35" y="0"/>
                  </a:moveTo>
                  <a:lnTo>
                    <a:pt x="0" y="3276"/>
                  </a:lnTo>
                  <a:lnTo>
                    <a:pt x="1955" y="3644"/>
                  </a:lnTo>
                  <a:lnTo>
                    <a:pt x="3822" y="4229"/>
                  </a:lnTo>
                  <a:lnTo>
                    <a:pt x="5448" y="5156"/>
                  </a:lnTo>
                  <a:lnTo>
                    <a:pt x="7099" y="2247"/>
                  </a:lnTo>
                  <a:lnTo>
                    <a:pt x="6070" y="1663"/>
                  </a:lnTo>
                  <a:lnTo>
                    <a:pt x="5003" y="1206"/>
                  </a:lnTo>
                  <a:lnTo>
                    <a:pt x="3911" y="850"/>
                  </a:lnTo>
                  <a:lnTo>
                    <a:pt x="2832" y="482"/>
                  </a:lnTo>
                  <a:lnTo>
                    <a:pt x="1727" y="20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3" name="object 3163" descr=""/>
            <p:cNvSpPr/>
            <p:nvPr/>
          </p:nvSpPr>
          <p:spPr>
            <a:xfrm>
              <a:off x="2344679" y="530109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88" y="0"/>
                  </a:moveTo>
                  <a:lnTo>
                    <a:pt x="0" y="457"/>
                  </a:lnTo>
                  <a:lnTo>
                    <a:pt x="1955" y="825"/>
                  </a:lnTo>
                  <a:lnTo>
                    <a:pt x="3822" y="1409"/>
                  </a:lnTo>
                  <a:lnTo>
                    <a:pt x="5448" y="2336"/>
                  </a:lnTo>
                  <a:lnTo>
                    <a:pt x="5676" y="1930"/>
                  </a:lnTo>
                  <a:lnTo>
                    <a:pt x="3987" y="977"/>
                  </a:lnTo>
                  <a:lnTo>
                    <a:pt x="2070" y="38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4" name="object 3164" descr=""/>
            <p:cNvSpPr/>
            <p:nvPr/>
          </p:nvSpPr>
          <p:spPr>
            <a:xfrm>
              <a:off x="2350128" y="530052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638" y="0"/>
                  </a:moveTo>
                  <a:lnTo>
                    <a:pt x="0" y="2908"/>
                  </a:lnTo>
                  <a:lnTo>
                    <a:pt x="812" y="3365"/>
                  </a:lnTo>
                  <a:lnTo>
                    <a:pt x="1562" y="3911"/>
                  </a:lnTo>
                  <a:lnTo>
                    <a:pt x="2908" y="5156"/>
                  </a:lnTo>
                  <a:lnTo>
                    <a:pt x="3492" y="5867"/>
                  </a:lnTo>
                  <a:lnTo>
                    <a:pt x="4000" y="6642"/>
                  </a:lnTo>
                  <a:lnTo>
                    <a:pt x="6794" y="4813"/>
                  </a:lnTo>
                  <a:lnTo>
                    <a:pt x="6146" y="3822"/>
                  </a:lnTo>
                  <a:lnTo>
                    <a:pt x="5384" y="2908"/>
                  </a:lnTo>
                  <a:lnTo>
                    <a:pt x="3644" y="1270"/>
                  </a:lnTo>
                  <a:lnTo>
                    <a:pt x="2666" y="57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5" name="object 3165" descr=""/>
            <p:cNvSpPr/>
            <p:nvPr/>
          </p:nvSpPr>
          <p:spPr>
            <a:xfrm>
              <a:off x="2350128" y="5303031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28" y="0"/>
                  </a:moveTo>
                  <a:lnTo>
                    <a:pt x="0" y="406"/>
                  </a:lnTo>
                  <a:lnTo>
                    <a:pt x="812" y="863"/>
                  </a:lnTo>
                  <a:lnTo>
                    <a:pt x="1562" y="1409"/>
                  </a:lnTo>
                  <a:lnTo>
                    <a:pt x="2908" y="2654"/>
                  </a:lnTo>
                  <a:lnTo>
                    <a:pt x="3492" y="3365"/>
                  </a:lnTo>
                  <a:lnTo>
                    <a:pt x="4000" y="4140"/>
                  </a:lnTo>
                  <a:lnTo>
                    <a:pt x="4394" y="3886"/>
                  </a:lnTo>
                  <a:lnTo>
                    <a:pt x="3860" y="3073"/>
                  </a:lnTo>
                  <a:lnTo>
                    <a:pt x="3251" y="2336"/>
                  </a:lnTo>
                  <a:lnTo>
                    <a:pt x="1854" y="1041"/>
                  </a:lnTo>
                  <a:lnTo>
                    <a:pt x="1066" y="46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6" name="object 3166" descr=""/>
            <p:cNvSpPr/>
            <p:nvPr/>
          </p:nvSpPr>
          <p:spPr>
            <a:xfrm>
              <a:off x="2354125" y="530534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806" y="0"/>
                  </a:moveTo>
                  <a:lnTo>
                    <a:pt x="0" y="1816"/>
                  </a:lnTo>
                  <a:lnTo>
                    <a:pt x="1016" y="3378"/>
                  </a:lnTo>
                  <a:lnTo>
                    <a:pt x="1689" y="5194"/>
                  </a:lnTo>
                  <a:lnTo>
                    <a:pt x="2120" y="7111"/>
                  </a:lnTo>
                  <a:lnTo>
                    <a:pt x="5384" y="6388"/>
                  </a:lnTo>
                  <a:lnTo>
                    <a:pt x="5130" y="5283"/>
                  </a:lnTo>
                  <a:lnTo>
                    <a:pt x="4813" y="4190"/>
                  </a:lnTo>
                  <a:lnTo>
                    <a:pt x="3975" y="2044"/>
                  </a:lnTo>
                  <a:lnTo>
                    <a:pt x="3441" y="99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7" name="object 3167" descr=""/>
            <p:cNvSpPr/>
            <p:nvPr/>
          </p:nvSpPr>
          <p:spPr>
            <a:xfrm>
              <a:off x="2354125" y="5306911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93" y="0"/>
                  </a:moveTo>
                  <a:lnTo>
                    <a:pt x="0" y="254"/>
                  </a:lnTo>
                  <a:lnTo>
                    <a:pt x="1016" y="1816"/>
                  </a:lnTo>
                  <a:lnTo>
                    <a:pt x="1689" y="3632"/>
                  </a:lnTo>
                  <a:lnTo>
                    <a:pt x="2120" y="5549"/>
                  </a:lnTo>
                  <a:lnTo>
                    <a:pt x="2578" y="5448"/>
                  </a:lnTo>
                  <a:lnTo>
                    <a:pt x="2146" y="3492"/>
                  </a:lnTo>
                  <a:lnTo>
                    <a:pt x="1447" y="161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8" name="object 3168" descr=""/>
            <p:cNvSpPr/>
            <p:nvPr/>
          </p:nvSpPr>
          <p:spPr>
            <a:xfrm>
              <a:off x="2356244" y="531173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63" y="0"/>
                  </a:moveTo>
                  <a:lnTo>
                    <a:pt x="0" y="723"/>
                  </a:lnTo>
                  <a:lnTo>
                    <a:pt x="431" y="2641"/>
                  </a:lnTo>
                  <a:lnTo>
                    <a:pt x="609" y="4660"/>
                  </a:lnTo>
                  <a:lnTo>
                    <a:pt x="660" y="6680"/>
                  </a:lnTo>
                  <a:lnTo>
                    <a:pt x="4000" y="6603"/>
                  </a:lnTo>
                  <a:lnTo>
                    <a:pt x="3949" y="4419"/>
                  </a:lnTo>
                  <a:lnTo>
                    <a:pt x="3746" y="2209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9" name="object 3169" descr=""/>
            <p:cNvSpPr/>
            <p:nvPr/>
          </p:nvSpPr>
          <p:spPr>
            <a:xfrm>
              <a:off x="2356244" y="5312355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101"/>
                  </a:lnTo>
                  <a:lnTo>
                    <a:pt x="431" y="2019"/>
                  </a:lnTo>
                  <a:lnTo>
                    <a:pt x="609" y="4038"/>
                  </a:lnTo>
                  <a:lnTo>
                    <a:pt x="660" y="6057"/>
                  </a:lnTo>
                  <a:lnTo>
                    <a:pt x="1130" y="6045"/>
                  </a:lnTo>
                  <a:lnTo>
                    <a:pt x="1079" y="4000"/>
                  </a:lnTo>
                  <a:lnTo>
                    <a:pt x="888" y="19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0" name="object 3170" descr=""/>
            <p:cNvSpPr/>
            <p:nvPr/>
          </p:nvSpPr>
          <p:spPr>
            <a:xfrm>
              <a:off x="2356121" y="531833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127" y="0"/>
                  </a:moveTo>
                  <a:lnTo>
                    <a:pt x="787" y="76"/>
                  </a:lnTo>
                  <a:lnTo>
                    <a:pt x="774" y="2019"/>
                  </a:lnTo>
                  <a:lnTo>
                    <a:pt x="736" y="2476"/>
                  </a:lnTo>
                  <a:lnTo>
                    <a:pt x="520" y="3886"/>
                  </a:lnTo>
                  <a:lnTo>
                    <a:pt x="279" y="4838"/>
                  </a:lnTo>
                  <a:lnTo>
                    <a:pt x="0" y="5791"/>
                  </a:lnTo>
                  <a:lnTo>
                    <a:pt x="3200" y="6756"/>
                  </a:lnTo>
                  <a:lnTo>
                    <a:pt x="4140" y="1231"/>
                  </a:lnTo>
                  <a:lnTo>
                    <a:pt x="4127" y="825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1" name="object 3171" descr=""/>
            <p:cNvSpPr/>
            <p:nvPr/>
          </p:nvSpPr>
          <p:spPr>
            <a:xfrm>
              <a:off x="2356121" y="5318402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257" y="0"/>
                  </a:moveTo>
                  <a:lnTo>
                    <a:pt x="787" y="12"/>
                  </a:lnTo>
                  <a:lnTo>
                    <a:pt x="774" y="1955"/>
                  </a:lnTo>
                  <a:lnTo>
                    <a:pt x="736" y="2413"/>
                  </a:lnTo>
                  <a:lnTo>
                    <a:pt x="520" y="3822"/>
                  </a:lnTo>
                  <a:lnTo>
                    <a:pt x="279" y="4775"/>
                  </a:lnTo>
                  <a:lnTo>
                    <a:pt x="0" y="5727"/>
                  </a:lnTo>
                  <a:lnTo>
                    <a:pt x="444" y="5867"/>
                  </a:lnTo>
                  <a:lnTo>
                    <a:pt x="1257" y="152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2" name="object 3172" descr=""/>
            <p:cNvSpPr/>
            <p:nvPr/>
          </p:nvSpPr>
          <p:spPr>
            <a:xfrm>
              <a:off x="2353829" y="532412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286" y="0"/>
                  </a:moveTo>
                  <a:lnTo>
                    <a:pt x="1714" y="1905"/>
                  </a:lnTo>
                  <a:lnTo>
                    <a:pt x="939" y="3771"/>
                  </a:lnTo>
                  <a:lnTo>
                    <a:pt x="0" y="5537"/>
                  </a:lnTo>
                  <a:lnTo>
                    <a:pt x="2946" y="7112"/>
                  </a:lnTo>
                  <a:lnTo>
                    <a:pt x="3987" y="5143"/>
                  </a:lnTo>
                  <a:lnTo>
                    <a:pt x="4838" y="3098"/>
                  </a:lnTo>
                  <a:lnTo>
                    <a:pt x="5486" y="965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3" name="object 3173" descr=""/>
            <p:cNvSpPr/>
            <p:nvPr/>
          </p:nvSpPr>
          <p:spPr>
            <a:xfrm>
              <a:off x="2353829" y="5324126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286" y="0"/>
                  </a:moveTo>
                  <a:lnTo>
                    <a:pt x="1714" y="1905"/>
                  </a:lnTo>
                  <a:lnTo>
                    <a:pt x="939" y="3771"/>
                  </a:lnTo>
                  <a:lnTo>
                    <a:pt x="0" y="5537"/>
                  </a:lnTo>
                  <a:lnTo>
                    <a:pt x="419" y="5753"/>
                  </a:lnTo>
                  <a:lnTo>
                    <a:pt x="1358" y="3962"/>
                  </a:lnTo>
                  <a:lnTo>
                    <a:pt x="2159" y="2070"/>
                  </a:lnTo>
                  <a:lnTo>
                    <a:pt x="2743" y="139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4" name="object 3174" descr=""/>
            <p:cNvSpPr/>
            <p:nvPr/>
          </p:nvSpPr>
          <p:spPr>
            <a:xfrm>
              <a:off x="2350484" y="532966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340" y="0"/>
                  </a:moveTo>
                  <a:lnTo>
                    <a:pt x="2870" y="876"/>
                  </a:lnTo>
                  <a:lnTo>
                    <a:pt x="2362" y="1739"/>
                  </a:lnTo>
                  <a:lnTo>
                    <a:pt x="1803" y="2539"/>
                  </a:lnTo>
                  <a:lnTo>
                    <a:pt x="1257" y="3352"/>
                  </a:lnTo>
                  <a:lnTo>
                    <a:pt x="647" y="4114"/>
                  </a:lnTo>
                  <a:lnTo>
                    <a:pt x="0" y="4787"/>
                  </a:lnTo>
                  <a:lnTo>
                    <a:pt x="2400" y="7111"/>
                  </a:lnTo>
                  <a:lnTo>
                    <a:pt x="6299" y="156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5" name="object 3175" descr=""/>
            <p:cNvSpPr/>
            <p:nvPr/>
          </p:nvSpPr>
          <p:spPr>
            <a:xfrm>
              <a:off x="2350484" y="532966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340" y="0"/>
                  </a:moveTo>
                  <a:lnTo>
                    <a:pt x="2870" y="876"/>
                  </a:lnTo>
                  <a:lnTo>
                    <a:pt x="2362" y="1739"/>
                  </a:lnTo>
                  <a:lnTo>
                    <a:pt x="1803" y="2539"/>
                  </a:lnTo>
                  <a:lnTo>
                    <a:pt x="1257" y="3352"/>
                  </a:lnTo>
                  <a:lnTo>
                    <a:pt x="647" y="4114"/>
                  </a:lnTo>
                  <a:lnTo>
                    <a:pt x="0" y="4787"/>
                  </a:lnTo>
                  <a:lnTo>
                    <a:pt x="342" y="5118"/>
                  </a:lnTo>
                  <a:lnTo>
                    <a:pt x="3759" y="21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6" name="object 3176" descr=""/>
            <p:cNvSpPr/>
            <p:nvPr/>
          </p:nvSpPr>
          <p:spPr>
            <a:xfrm>
              <a:off x="2345888" y="533445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597" y="0"/>
                  </a:moveTo>
                  <a:lnTo>
                    <a:pt x="1485" y="2019"/>
                  </a:lnTo>
                  <a:lnTo>
                    <a:pt x="1155" y="2095"/>
                  </a:lnTo>
                  <a:lnTo>
                    <a:pt x="838" y="2108"/>
                  </a:lnTo>
                  <a:lnTo>
                    <a:pt x="533" y="2057"/>
                  </a:lnTo>
                  <a:lnTo>
                    <a:pt x="0" y="5359"/>
                  </a:lnTo>
                  <a:lnTo>
                    <a:pt x="736" y="5473"/>
                  </a:lnTo>
                  <a:lnTo>
                    <a:pt x="1498" y="5435"/>
                  </a:lnTo>
                  <a:lnTo>
                    <a:pt x="2197" y="5295"/>
                  </a:lnTo>
                  <a:lnTo>
                    <a:pt x="2882" y="5143"/>
                  </a:lnTo>
                  <a:lnTo>
                    <a:pt x="3530" y="4889"/>
                  </a:lnTo>
                  <a:lnTo>
                    <a:pt x="4102" y="4572"/>
                  </a:lnTo>
                  <a:lnTo>
                    <a:pt x="5257" y="3962"/>
                  </a:lnTo>
                  <a:lnTo>
                    <a:pt x="6184" y="3162"/>
                  </a:lnTo>
                  <a:lnTo>
                    <a:pt x="6997" y="2324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7" name="object 3177" descr=""/>
            <p:cNvSpPr/>
            <p:nvPr/>
          </p:nvSpPr>
          <p:spPr>
            <a:xfrm>
              <a:off x="2346345" y="5334456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140" y="0"/>
                  </a:moveTo>
                  <a:lnTo>
                    <a:pt x="1028" y="2019"/>
                  </a:lnTo>
                  <a:lnTo>
                    <a:pt x="698" y="2095"/>
                  </a:lnTo>
                  <a:lnTo>
                    <a:pt x="381" y="2108"/>
                  </a:lnTo>
                  <a:lnTo>
                    <a:pt x="76" y="2057"/>
                  </a:lnTo>
                  <a:lnTo>
                    <a:pt x="0" y="2514"/>
                  </a:lnTo>
                  <a:lnTo>
                    <a:pt x="368" y="2578"/>
                  </a:lnTo>
                  <a:lnTo>
                    <a:pt x="749" y="2565"/>
                  </a:lnTo>
                  <a:lnTo>
                    <a:pt x="1130" y="2489"/>
                  </a:lnTo>
                  <a:lnTo>
                    <a:pt x="4470" y="317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8" name="object 3178" descr=""/>
            <p:cNvSpPr/>
            <p:nvPr/>
          </p:nvSpPr>
          <p:spPr>
            <a:xfrm>
              <a:off x="2340085" y="533332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920" y="0"/>
                  </a:moveTo>
                  <a:lnTo>
                    <a:pt x="0" y="1625"/>
                  </a:lnTo>
                  <a:lnTo>
                    <a:pt x="292" y="2146"/>
                  </a:lnTo>
                  <a:lnTo>
                    <a:pt x="609" y="2641"/>
                  </a:lnTo>
                  <a:lnTo>
                    <a:pt x="5803" y="6477"/>
                  </a:lnTo>
                  <a:lnTo>
                    <a:pt x="6337" y="3187"/>
                  </a:lnTo>
                  <a:lnTo>
                    <a:pt x="6032" y="3136"/>
                  </a:lnTo>
                  <a:lnTo>
                    <a:pt x="5727" y="3022"/>
                  </a:lnTo>
                  <a:lnTo>
                    <a:pt x="5422" y="2844"/>
                  </a:lnTo>
                  <a:lnTo>
                    <a:pt x="5105" y="2679"/>
                  </a:lnTo>
                  <a:lnTo>
                    <a:pt x="4800" y="2438"/>
                  </a:lnTo>
                  <a:lnTo>
                    <a:pt x="4203" y="1854"/>
                  </a:lnTo>
                  <a:lnTo>
                    <a:pt x="3924" y="1524"/>
                  </a:lnTo>
                  <a:lnTo>
                    <a:pt x="3390" y="787"/>
                  </a:lnTo>
                  <a:lnTo>
                    <a:pt x="3136" y="393"/>
                  </a:lnTo>
                  <a:lnTo>
                    <a:pt x="292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9" name="object 3179" descr=""/>
            <p:cNvSpPr/>
            <p:nvPr/>
          </p:nvSpPr>
          <p:spPr>
            <a:xfrm>
              <a:off x="2342600" y="533332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06" y="0"/>
                  </a:moveTo>
                  <a:lnTo>
                    <a:pt x="0" y="228"/>
                  </a:lnTo>
                  <a:lnTo>
                    <a:pt x="228" y="647"/>
                  </a:lnTo>
                  <a:lnTo>
                    <a:pt x="482" y="1054"/>
                  </a:lnTo>
                  <a:lnTo>
                    <a:pt x="1041" y="1816"/>
                  </a:lnTo>
                  <a:lnTo>
                    <a:pt x="1346" y="2171"/>
                  </a:lnTo>
                  <a:lnTo>
                    <a:pt x="1663" y="2476"/>
                  </a:lnTo>
                  <a:lnTo>
                    <a:pt x="2298" y="3111"/>
                  </a:lnTo>
                  <a:lnTo>
                    <a:pt x="3022" y="3530"/>
                  </a:lnTo>
                  <a:lnTo>
                    <a:pt x="3746" y="3644"/>
                  </a:lnTo>
                  <a:lnTo>
                    <a:pt x="3822" y="3187"/>
                  </a:lnTo>
                  <a:lnTo>
                    <a:pt x="3517" y="3136"/>
                  </a:lnTo>
                  <a:lnTo>
                    <a:pt x="3213" y="3022"/>
                  </a:lnTo>
                  <a:lnTo>
                    <a:pt x="2908" y="2844"/>
                  </a:lnTo>
                  <a:lnTo>
                    <a:pt x="2590" y="2679"/>
                  </a:lnTo>
                  <a:lnTo>
                    <a:pt x="2286" y="2438"/>
                  </a:lnTo>
                  <a:lnTo>
                    <a:pt x="1993" y="2146"/>
                  </a:lnTo>
                  <a:lnTo>
                    <a:pt x="1689" y="1854"/>
                  </a:lnTo>
                  <a:lnTo>
                    <a:pt x="1409" y="1524"/>
                  </a:lnTo>
                  <a:lnTo>
                    <a:pt x="876" y="787"/>
                  </a:lnTo>
                  <a:lnTo>
                    <a:pt x="622" y="393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0" name="object 3180" descr=""/>
            <p:cNvSpPr/>
            <p:nvPr/>
          </p:nvSpPr>
          <p:spPr>
            <a:xfrm>
              <a:off x="2338365" y="532801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8" y="0"/>
                  </a:moveTo>
                  <a:lnTo>
                    <a:pt x="0" y="1193"/>
                  </a:lnTo>
                  <a:lnTo>
                    <a:pt x="114" y="2413"/>
                  </a:lnTo>
                  <a:lnTo>
                    <a:pt x="406" y="3581"/>
                  </a:lnTo>
                  <a:lnTo>
                    <a:pt x="685" y="4762"/>
                  </a:lnTo>
                  <a:lnTo>
                    <a:pt x="1142" y="5892"/>
                  </a:lnTo>
                  <a:lnTo>
                    <a:pt x="1714" y="6934"/>
                  </a:lnTo>
                  <a:lnTo>
                    <a:pt x="4635" y="5321"/>
                  </a:lnTo>
                  <a:lnTo>
                    <a:pt x="3746" y="3721"/>
                  </a:lnTo>
                  <a:lnTo>
                    <a:pt x="3301" y="1930"/>
                  </a:lnTo>
                  <a:lnTo>
                    <a:pt x="3378" y="1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1" name="object 3181" descr=""/>
            <p:cNvSpPr/>
            <p:nvPr/>
          </p:nvSpPr>
          <p:spPr>
            <a:xfrm>
              <a:off x="2341236" y="5328114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38" y="0"/>
                  </a:moveTo>
                  <a:lnTo>
                    <a:pt x="1358" y="5435"/>
                  </a:lnTo>
                  <a:lnTo>
                    <a:pt x="1765" y="5219"/>
                  </a:lnTo>
                  <a:lnTo>
                    <a:pt x="876" y="3619"/>
                  </a:lnTo>
                  <a:lnTo>
                    <a:pt x="431" y="1828"/>
                  </a:lnTo>
                  <a:lnTo>
                    <a:pt x="507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2" name="object 3182" descr=""/>
            <p:cNvSpPr/>
            <p:nvPr/>
          </p:nvSpPr>
          <p:spPr>
            <a:xfrm>
              <a:off x="2338400" y="532124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905" y="0"/>
                  </a:moveTo>
                  <a:lnTo>
                    <a:pt x="0" y="6756"/>
                  </a:lnTo>
                  <a:lnTo>
                    <a:pt x="3340" y="6883"/>
                  </a:lnTo>
                  <a:lnTo>
                    <a:pt x="3403" y="5067"/>
                  </a:lnTo>
                  <a:lnTo>
                    <a:pt x="3962" y="3238"/>
                  </a:lnTo>
                  <a:lnTo>
                    <a:pt x="4851" y="1562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3" name="object 3183" descr=""/>
            <p:cNvSpPr/>
            <p:nvPr/>
          </p:nvSpPr>
          <p:spPr>
            <a:xfrm>
              <a:off x="2341270" y="5322595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562" y="0"/>
                  </a:moveTo>
                  <a:lnTo>
                    <a:pt x="647" y="1727"/>
                  </a:lnTo>
                  <a:lnTo>
                    <a:pt x="76" y="3619"/>
                  </a:lnTo>
                  <a:lnTo>
                    <a:pt x="0" y="5511"/>
                  </a:lnTo>
                  <a:lnTo>
                    <a:pt x="469" y="5537"/>
                  </a:lnTo>
                  <a:lnTo>
                    <a:pt x="533" y="3721"/>
                  </a:lnTo>
                  <a:lnTo>
                    <a:pt x="1092" y="1892"/>
                  </a:lnTo>
                  <a:lnTo>
                    <a:pt x="1981" y="215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4" name="object 3184" descr=""/>
            <p:cNvSpPr/>
            <p:nvPr/>
          </p:nvSpPr>
          <p:spPr>
            <a:xfrm>
              <a:off x="2340295" y="531584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254" y="0"/>
                  </a:moveTo>
                  <a:lnTo>
                    <a:pt x="2552" y="1536"/>
                  </a:lnTo>
                  <a:lnTo>
                    <a:pt x="1092" y="3352"/>
                  </a:lnTo>
                  <a:lnTo>
                    <a:pt x="0" y="5397"/>
                  </a:lnTo>
                  <a:lnTo>
                    <a:pt x="2959" y="6972"/>
                  </a:lnTo>
                  <a:lnTo>
                    <a:pt x="3848" y="5295"/>
                  </a:lnTo>
                  <a:lnTo>
                    <a:pt x="5067" y="3759"/>
                  </a:lnTo>
                  <a:lnTo>
                    <a:pt x="6489" y="2476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5" name="object 3185" descr=""/>
            <p:cNvSpPr/>
            <p:nvPr/>
          </p:nvSpPr>
          <p:spPr>
            <a:xfrm>
              <a:off x="2342835" y="5317975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632" y="0"/>
                  </a:moveTo>
                  <a:lnTo>
                    <a:pt x="2171" y="1320"/>
                  </a:lnTo>
                  <a:lnTo>
                    <a:pt x="927" y="2882"/>
                  </a:lnTo>
                  <a:lnTo>
                    <a:pt x="0" y="4610"/>
                  </a:lnTo>
                  <a:lnTo>
                    <a:pt x="419" y="4838"/>
                  </a:lnTo>
                  <a:lnTo>
                    <a:pt x="1308" y="3162"/>
                  </a:lnTo>
                  <a:lnTo>
                    <a:pt x="2527" y="1625"/>
                  </a:lnTo>
                  <a:lnTo>
                    <a:pt x="3949" y="342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6" name="object 3186" descr=""/>
            <p:cNvSpPr/>
            <p:nvPr/>
          </p:nvSpPr>
          <p:spPr>
            <a:xfrm>
              <a:off x="2344552" y="53122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956" y="0"/>
                  </a:moveTo>
                  <a:lnTo>
                    <a:pt x="0" y="3594"/>
                  </a:lnTo>
                  <a:lnTo>
                    <a:pt x="2235" y="6083"/>
                  </a:lnTo>
                  <a:lnTo>
                    <a:pt x="3657" y="4800"/>
                  </a:lnTo>
                  <a:lnTo>
                    <a:pt x="5295" y="3746"/>
                  </a:lnTo>
                  <a:lnTo>
                    <a:pt x="7023" y="3162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7" name="object 3187" descr=""/>
            <p:cNvSpPr/>
            <p:nvPr/>
          </p:nvSpPr>
          <p:spPr>
            <a:xfrm>
              <a:off x="2346469" y="531495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952" y="0"/>
                  </a:moveTo>
                  <a:lnTo>
                    <a:pt x="3149" y="609"/>
                  </a:lnTo>
                  <a:lnTo>
                    <a:pt x="1460" y="1701"/>
                  </a:lnTo>
                  <a:lnTo>
                    <a:pt x="0" y="3009"/>
                  </a:lnTo>
                  <a:lnTo>
                    <a:pt x="317" y="3365"/>
                  </a:lnTo>
                  <a:lnTo>
                    <a:pt x="1739" y="2082"/>
                  </a:lnTo>
                  <a:lnTo>
                    <a:pt x="3378" y="1028"/>
                  </a:lnTo>
                  <a:lnTo>
                    <a:pt x="5105" y="444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8" name="object 3188" descr=""/>
            <p:cNvSpPr/>
            <p:nvPr/>
          </p:nvSpPr>
          <p:spPr>
            <a:xfrm>
              <a:off x="2350503" y="531144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794" y="0"/>
                  </a:moveTo>
                  <a:lnTo>
                    <a:pt x="5689" y="0"/>
                  </a:lnTo>
                  <a:lnTo>
                    <a:pt x="4597" y="50"/>
                  </a:lnTo>
                  <a:lnTo>
                    <a:pt x="3505" y="139"/>
                  </a:lnTo>
                  <a:lnTo>
                    <a:pt x="3225" y="152"/>
                  </a:lnTo>
                  <a:lnTo>
                    <a:pt x="2679" y="215"/>
                  </a:lnTo>
                  <a:lnTo>
                    <a:pt x="2463" y="228"/>
                  </a:lnTo>
                  <a:lnTo>
                    <a:pt x="2235" y="266"/>
                  </a:lnTo>
                  <a:lnTo>
                    <a:pt x="2070" y="279"/>
                  </a:lnTo>
                  <a:lnTo>
                    <a:pt x="1155" y="444"/>
                  </a:lnTo>
                  <a:lnTo>
                    <a:pt x="571" y="609"/>
                  </a:lnTo>
                  <a:lnTo>
                    <a:pt x="0" y="800"/>
                  </a:lnTo>
                  <a:lnTo>
                    <a:pt x="1066" y="3962"/>
                  </a:lnTo>
                  <a:lnTo>
                    <a:pt x="1498" y="3810"/>
                  </a:lnTo>
                  <a:lnTo>
                    <a:pt x="1930" y="3695"/>
                  </a:lnTo>
                  <a:lnTo>
                    <a:pt x="2578" y="3581"/>
                  </a:lnTo>
                  <a:lnTo>
                    <a:pt x="3022" y="3530"/>
                  </a:lnTo>
                  <a:lnTo>
                    <a:pt x="3771" y="3467"/>
                  </a:lnTo>
                  <a:lnTo>
                    <a:pt x="4787" y="3378"/>
                  </a:lnTo>
                  <a:lnTo>
                    <a:pt x="5791" y="3340"/>
                  </a:lnTo>
                  <a:lnTo>
                    <a:pt x="6794" y="3340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9" name="object 3189" descr=""/>
            <p:cNvSpPr/>
            <p:nvPr/>
          </p:nvSpPr>
          <p:spPr>
            <a:xfrm>
              <a:off x="2351430" y="531431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867" y="0"/>
                  </a:moveTo>
                  <a:lnTo>
                    <a:pt x="4851" y="0"/>
                  </a:lnTo>
                  <a:lnTo>
                    <a:pt x="3822" y="38"/>
                  </a:lnTo>
                  <a:lnTo>
                    <a:pt x="1866" y="215"/>
                  </a:lnTo>
                  <a:lnTo>
                    <a:pt x="1460" y="266"/>
                  </a:lnTo>
                  <a:lnTo>
                    <a:pt x="901" y="368"/>
                  </a:lnTo>
                  <a:lnTo>
                    <a:pt x="444" y="495"/>
                  </a:lnTo>
                  <a:lnTo>
                    <a:pt x="0" y="647"/>
                  </a:lnTo>
                  <a:lnTo>
                    <a:pt x="139" y="1092"/>
                  </a:lnTo>
                  <a:lnTo>
                    <a:pt x="571" y="939"/>
                  </a:lnTo>
                  <a:lnTo>
                    <a:pt x="1003" y="825"/>
                  </a:lnTo>
                  <a:lnTo>
                    <a:pt x="1650" y="711"/>
                  </a:lnTo>
                  <a:lnTo>
                    <a:pt x="2590" y="609"/>
                  </a:lnTo>
                  <a:lnTo>
                    <a:pt x="2844" y="596"/>
                  </a:lnTo>
                  <a:lnTo>
                    <a:pt x="3860" y="508"/>
                  </a:lnTo>
                  <a:lnTo>
                    <a:pt x="4864" y="469"/>
                  </a:lnTo>
                  <a:lnTo>
                    <a:pt x="5867" y="469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0" name="object 3190" descr=""/>
            <p:cNvSpPr/>
            <p:nvPr/>
          </p:nvSpPr>
          <p:spPr>
            <a:xfrm>
              <a:off x="2357295" y="531143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117" y="0"/>
                  </a:moveTo>
                  <a:lnTo>
                    <a:pt x="12" y="0"/>
                  </a:lnTo>
                  <a:lnTo>
                    <a:pt x="0" y="3340"/>
                  </a:lnTo>
                  <a:lnTo>
                    <a:pt x="2006" y="3340"/>
                  </a:lnTo>
                  <a:lnTo>
                    <a:pt x="4000" y="3517"/>
                  </a:lnTo>
                  <a:lnTo>
                    <a:pt x="5842" y="4013"/>
                  </a:lnTo>
                  <a:lnTo>
                    <a:pt x="6705" y="787"/>
                  </a:lnTo>
                  <a:lnTo>
                    <a:pt x="5588" y="482"/>
                  </a:lnTo>
                  <a:lnTo>
                    <a:pt x="4457" y="292"/>
                  </a:lnTo>
                  <a:lnTo>
                    <a:pt x="2222" y="5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1" name="object 3191" descr=""/>
            <p:cNvSpPr/>
            <p:nvPr/>
          </p:nvSpPr>
          <p:spPr>
            <a:xfrm>
              <a:off x="2357295" y="531430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0" y="0"/>
                  </a:moveTo>
                  <a:lnTo>
                    <a:pt x="0" y="469"/>
                  </a:lnTo>
                  <a:lnTo>
                    <a:pt x="2006" y="469"/>
                  </a:lnTo>
                  <a:lnTo>
                    <a:pt x="4000" y="647"/>
                  </a:lnTo>
                  <a:lnTo>
                    <a:pt x="5842" y="1143"/>
                  </a:lnTo>
                  <a:lnTo>
                    <a:pt x="5969" y="685"/>
                  </a:lnTo>
                  <a:lnTo>
                    <a:pt x="4064" y="190"/>
                  </a:lnTo>
                  <a:lnTo>
                    <a:pt x="203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2" name="object 3192" descr=""/>
            <p:cNvSpPr/>
            <p:nvPr/>
          </p:nvSpPr>
          <p:spPr>
            <a:xfrm>
              <a:off x="2363139" y="531222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863" y="0"/>
                  </a:moveTo>
                  <a:lnTo>
                    <a:pt x="0" y="3225"/>
                  </a:lnTo>
                  <a:lnTo>
                    <a:pt x="914" y="3467"/>
                  </a:lnTo>
                  <a:lnTo>
                    <a:pt x="1790" y="3797"/>
                  </a:lnTo>
                  <a:lnTo>
                    <a:pt x="3340" y="4648"/>
                  </a:lnTo>
                  <a:lnTo>
                    <a:pt x="4013" y="5181"/>
                  </a:lnTo>
                  <a:lnTo>
                    <a:pt x="4521" y="5803"/>
                  </a:lnTo>
                  <a:lnTo>
                    <a:pt x="7099" y="3682"/>
                  </a:lnTo>
                  <a:lnTo>
                    <a:pt x="1981" y="304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3" name="object 3193" descr=""/>
            <p:cNvSpPr/>
            <p:nvPr/>
          </p:nvSpPr>
          <p:spPr>
            <a:xfrm>
              <a:off x="2363139" y="531499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114" y="0"/>
                  </a:moveTo>
                  <a:lnTo>
                    <a:pt x="0" y="457"/>
                  </a:lnTo>
                  <a:lnTo>
                    <a:pt x="914" y="698"/>
                  </a:lnTo>
                  <a:lnTo>
                    <a:pt x="1790" y="1028"/>
                  </a:lnTo>
                  <a:lnTo>
                    <a:pt x="2565" y="1460"/>
                  </a:lnTo>
                  <a:lnTo>
                    <a:pt x="3340" y="1879"/>
                  </a:lnTo>
                  <a:lnTo>
                    <a:pt x="4013" y="2413"/>
                  </a:lnTo>
                  <a:lnTo>
                    <a:pt x="4521" y="3035"/>
                  </a:lnTo>
                  <a:lnTo>
                    <a:pt x="4889" y="2743"/>
                  </a:lnTo>
                  <a:lnTo>
                    <a:pt x="4330" y="2057"/>
                  </a:lnTo>
                  <a:lnTo>
                    <a:pt x="3606" y="1498"/>
                  </a:lnTo>
                  <a:lnTo>
                    <a:pt x="2793" y="1041"/>
                  </a:lnTo>
                  <a:lnTo>
                    <a:pt x="1968" y="596"/>
                  </a:lnTo>
                  <a:lnTo>
                    <a:pt x="1066" y="254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4" name="object 3194" descr=""/>
            <p:cNvSpPr/>
            <p:nvPr/>
          </p:nvSpPr>
          <p:spPr>
            <a:xfrm>
              <a:off x="2367654" y="531591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590" y="0"/>
                  </a:moveTo>
                  <a:lnTo>
                    <a:pt x="0" y="2120"/>
                  </a:lnTo>
                  <a:lnTo>
                    <a:pt x="520" y="2743"/>
                  </a:lnTo>
                  <a:lnTo>
                    <a:pt x="876" y="3467"/>
                  </a:lnTo>
                  <a:lnTo>
                    <a:pt x="1295" y="5080"/>
                  </a:lnTo>
                  <a:lnTo>
                    <a:pt x="1346" y="5969"/>
                  </a:lnTo>
                  <a:lnTo>
                    <a:pt x="1282" y="6883"/>
                  </a:lnTo>
                  <a:lnTo>
                    <a:pt x="4610" y="7112"/>
                  </a:lnTo>
                  <a:lnTo>
                    <a:pt x="4698" y="5930"/>
                  </a:lnTo>
                  <a:lnTo>
                    <a:pt x="4635" y="4686"/>
                  </a:lnTo>
                  <a:lnTo>
                    <a:pt x="4165" y="2832"/>
                  </a:lnTo>
                  <a:lnTo>
                    <a:pt x="3936" y="2209"/>
                  </a:lnTo>
                  <a:lnTo>
                    <a:pt x="3352" y="1054"/>
                  </a:lnTo>
                  <a:lnTo>
                    <a:pt x="2997" y="495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5" name="object 3195" descr=""/>
            <p:cNvSpPr/>
            <p:nvPr/>
          </p:nvSpPr>
          <p:spPr>
            <a:xfrm>
              <a:off x="2367654" y="5317727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368" y="0"/>
                  </a:moveTo>
                  <a:lnTo>
                    <a:pt x="0" y="304"/>
                  </a:lnTo>
                  <a:lnTo>
                    <a:pt x="520" y="927"/>
                  </a:lnTo>
                  <a:lnTo>
                    <a:pt x="876" y="1651"/>
                  </a:lnTo>
                  <a:lnTo>
                    <a:pt x="1295" y="3263"/>
                  </a:lnTo>
                  <a:lnTo>
                    <a:pt x="1346" y="4152"/>
                  </a:lnTo>
                  <a:lnTo>
                    <a:pt x="1282" y="5067"/>
                  </a:lnTo>
                  <a:lnTo>
                    <a:pt x="1752" y="5105"/>
                  </a:lnTo>
                  <a:lnTo>
                    <a:pt x="1816" y="4152"/>
                  </a:lnTo>
                  <a:lnTo>
                    <a:pt x="1765" y="3213"/>
                  </a:lnTo>
                  <a:lnTo>
                    <a:pt x="1320" y="1473"/>
                  </a:lnTo>
                  <a:lnTo>
                    <a:pt x="927" y="68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6" name="object 3196" descr=""/>
            <p:cNvSpPr/>
            <p:nvPr/>
          </p:nvSpPr>
          <p:spPr>
            <a:xfrm>
              <a:off x="2367432" y="532280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11" y="0"/>
                  </a:moveTo>
                  <a:lnTo>
                    <a:pt x="0" y="5460"/>
                  </a:lnTo>
                  <a:lnTo>
                    <a:pt x="3009" y="6896"/>
                  </a:lnTo>
                  <a:lnTo>
                    <a:pt x="4838" y="228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7" name="object 3197" descr=""/>
            <p:cNvSpPr/>
            <p:nvPr/>
          </p:nvSpPr>
          <p:spPr>
            <a:xfrm>
              <a:off x="2367432" y="532280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511" y="0"/>
                  </a:moveTo>
                  <a:lnTo>
                    <a:pt x="0" y="5460"/>
                  </a:lnTo>
                  <a:lnTo>
                    <a:pt x="419" y="5664"/>
                  </a:lnTo>
                  <a:lnTo>
                    <a:pt x="1968" y="25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8" name="object 3198" descr=""/>
            <p:cNvSpPr/>
            <p:nvPr/>
          </p:nvSpPr>
          <p:spPr>
            <a:xfrm>
              <a:off x="2364152" y="532825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276" y="0"/>
                  </a:moveTo>
                  <a:lnTo>
                    <a:pt x="2451" y="1739"/>
                  </a:lnTo>
                  <a:lnTo>
                    <a:pt x="1320" y="3352"/>
                  </a:lnTo>
                  <a:lnTo>
                    <a:pt x="0" y="4813"/>
                  </a:lnTo>
                  <a:lnTo>
                    <a:pt x="2476" y="7061"/>
                  </a:lnTo>
                  <a:lnTo>
                    <a:pt x="3987" y="5397"/>
                  </a:lnTo>
                  <a:lnTo>
                    <a:pt x="5308" y="3517"/>
                  </a:lnTo>
                  <a:lnTo>
                    <a:pt x="6299" y="1447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9" name="object 3199" descr=""/>
            <p:cNvSpPr/>
            <p:nvPr/>
          </p:nvSpPr>
          <p:spPr>
            <a:xfrm>
              <a:off x="2364152" y="5328256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76" y="0"/>
                  </a:moveTo>
                  <a:lnTo>
                    <a:pt x="2451" y="1739"/>
                  </a:lnTo>
                  <a:lnTo>
                    <a:pt x="1320" y="3352"/>
                  </a:lnTo>
                  <a:lnTo>
                    <a:pt x="0" y="4813"/>
                  </a:lnTo>
                  <a:lnTo>
                    <a:pt x="342" y="5130"/>
                  </a:lnTo>
                  <a:lnTo>
                    <a:pt x="1701" y="3632"/>
                  </a:lnTo>
                  <a:lnTo>
                    <a:pt x="2857" y="1993"/>
                  </a:lnTo>
                  <a:lnTo>
                    <a:pt x="3708" y="203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0" name="object 3200" descr=""/>
            <p:cNvSpPr/>
            <p:nvPr/>
          </p:nvSpPr>
          <p:spPr>
            <a:xfrm>
              <a:off x="2359682" y="533306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70" y="0"/>
                  </a:moveTo>
                  <a:lnTo>
                    <a:pt x="3136" y="1460"/>
                  </a:lnTo>
                  <a:lnTo>
                    <a:pt x="1625" y="2781"/>
                  </a:lnTo>
                  <a:lnTo>
                    <a:pt x="0" y="3962"/>
                  </a:lnTo>
                  <a:lnTo>
                    <a:pt x="1968" y="6667"/>
                  </a:lnTo>
                  <a:lnTo>
                    <a:pt x="3746" y="5372"/>
                  </a:lnTo>
                  <a:lnTo>
                    <a:pt x="5435" y="3911"/>
                  </a:lnTo>
                  <a:lnTo>
                    <a:pt x="6946" y="2247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1" name="object 3201" descr=""/>
            <p:cNvSpPr/>
            <p:nvPr/>
          </p:nvSpPr>
          <p:spPr>
            <a:xfrm>
              <a:off x="2359682" y="533306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470" y="0"/>
                  </a:moveTo>
                  <a:lnTo>
                    <a:pt x="3136" y="1460"/>
                  </a:lnTo>
                  <a:lnTo>
                    <a:pt x="1625" y="2781"/>
                  </a:lnTo>
                  <a:lnTo>
                    <a:pt x="0" y="3962"/>
                  </a:lnTo>
                  <a:lnTo>
                    <a:pt x="279" y="4343"/>
                  </a:lnTo>
                  <a:lnTo>
                    <a:pt x="1930" y="3136"/>
                  </a:lnTo>
                  <a:lnTo>
                    <a:pt x="3467" y="1803"/>
                  </a:lnTo>
                  <a:lnTo>
                    <a:pt x="4813" y="317"/>
                  </a:lnTo>
                  <a:lnTo>
                    <a:pt x="44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2" name="object 3202" descr=""/>
            <p:cNvSpPr/>
            <p:nvPr/>
          </p:nvSpPr>
          <p:spPr>
            <a:xfrm>
              <a:off x="2354507" y="533702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68" y="0"/>
                  </a:moveTo>
                  <a:lnTo>
                    <a:pt x="3543" y="1193"/>
                  </a:lnTo>
                  <a:lnTo>
                    <a:pt x="1803" y="2235"/>
                  </a:lnTo>
                  <a:lnTo>
                    <a:pt x="0" y="3175"/>
                  </a:lnTo>
                  <a:lnTo>
                    <a:pt x="1536" y="6146"/>
                  </a:lnTo>
                  <a:lnTo>
                    <a:pt x="3479" y="5143"/>
                  </a:lnTo>
                  <a:lnTo>
                    <a:pt x="5359" y="4000"/>
                  </a:lnTo>
                  <a:lnTo>
                    <a:pt x="7137" y="2705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3" name="object 3203" descr=""/>
            <p:cNvSpPr/>
            <p:nvPr/>
          </p:nvSpPr>
          <p:spPr>
            <a:xfrm>
              <a:off x="2354507" y="533702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68" y="0"/>
                  </a:moveTo>
                  <a:lnTo>
                    <a:pt x="3543" y="1193"/>
                  </a:lnTo>
                  <a:lnTo>
                    <a:pt x="1803" y="2235"/>
                  </a:lnTo>
                  <a:lnTo>
                    <a:pt x="0" y="3175"/>
                  </a:lnTo>
                  <a:lnTo>
                    <a:pt x="215" y="3594"/>
                  </a:lnTo>
                  <a:lnTo>
                    <a:pt x="2044" y="2641"/>
                  </a:lnTo>
                  <a:lnTo>
                    <a:pt x="3797" y="1587"/>
                  </a:lnTo>
                  <a:lnTo>
                    <a:pt x="5448" y="381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4" name="object 3204" descr=""/>
            <p:cNvSpPr/>
            <p:nvPr/>
          </p:nvSpPr>
          <p:spPr>
            <a:xfrm>
              <a:off x="2348912" y="534020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00" y="0"/>
                  </a:moveTo>
                  <a:lnTo>
                    <a:pt x="3784" y="939"/>
                  </a:lnTo>
                  <a:lnTo>
                    <a:pt x="1917" y="1752"/>
                  </a:lnTo>
                  <a:lnTo>
                    <a:pt x="0" y="2451"/>
                  </a:lnTo>
                  <a:lnTo>
                    <a:pt x="1143" y="5587"/>
                  </a:lnTo>
                  <a:lnTo>
                    <a:pt x="3187" y="4838"/>
                  </a:lnTo>
                  <a:lnTo>
                    <a:pt x="5194" y="3975"/>
                  </a:lnTo>
                  <a:lnTo>
                    <a:pt x="7137" y="2971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5" name="object 3205" descr=""/>
            <p:cNvSpPr/>
            <p:nvPr/>
          </p:nvSpPr>
          <p:spPr>
            <a:xfrm>
              <a:off x="2348912" y="534020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00" y="0"/>
                  </a:moveTo>
                  <a:lnTo>
                    <a:pt x="3784" y="939"/>
                  </a:lnTo>
                  <a:lnTo>
                    <a:pt x="1917" y="1752"/>
                  </a:lnTo>
                  <a:lnTo>
                    <a:pt x="0" y="2451"/>
                  </a:lnTo>
                  <a:lnTo>
                    <a:pt x="165" y="2895"/>
                  </a:lnTo>
                  <a:lnTo>
                    <a:pt x="2095" y="2184"/>
                  </a:lnTo>
                  <a:lnTo>
                    <a:pt x="3987" y="1358"/>
                  </a:lnTo>
                  <a:lnTo>
                    <a:pt x="5816" y="419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6" name="object 3206" descr=""/>
            <p:cNvSpPr/>
            <p:nvPr/>
          </p:nvSpPr>
          <p:spPr>
            <a:xfrm>
              <a:off x="2342962" y="534265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943" y="0"/>
                  </a:moveTo>
                  <a:lnTo>
                    <a:pt x="5473" y="177"/>
                  </a:lnTo>
                  <a:lnTo>
                    <a:pt x="0" y="1981"/>
                  </a:lnTo>
                  <a:lnTo>
                    <a:pt x="1041" y="5156"/>
                  </a:lnTo>
                  <a:lnTo>
                    <a:pt x="4038" y="4152"/>
                  </a:lnTo>
                  <a:lnTo>
                    <a:pt x="6070" y="3505"/>
                  </a:lnTo>
                  <a:lnTo>
                    <a:pt x="7086" y="3136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7" name="object 3207" descr=""/>
            <p:cNvSpPr/>
            <p:nvPr/>
          </p:nvSpPr>
          <p:spPr>
            <a:xfrm>
              <a:off x="2342962" y="534265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943" y="0"/>
                  </a:moveTo>
                  <a:lnTo>
                    <a:pt x="5473" y="177"/>
                  </a:lnTo>
                  <a:lnTo>
                    <a:pt x="0" y="1981"/>
                  </a:lnTo>
                  <a:lnTo>
                    <a:pt x="139" y="2425"/>
                  </a:lnTo>
                  <a:lnTo>
                    <a:pt x="4648" y="939"/>
                  </a:lnTo>
                  <a:lnTo>
                    <a:pt x="5143" y="787"/>
                  </a:lnTo>
                  <a:lnTo>
                    <a:pt x="6108" y="444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8" name="object 3208" descr=""/>
            <p:cNvSpPr/>
            <p:nvPr/>
          </p:nvSpPr>
          <p:spPr>
            <a:xfrm>
              <a:off x="2337070" y="534463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892" y="0"/>
                  </a:moveTo>
                  <a:lnTo>
                    <a:pt x="3911" y="647"/>
                  </a:lnTo>
                  <a:lnTo>
                    <a:pt x="1943" y="1244"/>
                  </a:lnTo>
                  <a:lnTo>
                    <a:pt x="0" y="1612"/>
                  </a:lnTo>
                  <a:lnTo>
                    <a:pt x="622" y="4889"/>
                  </a:lnTo>
                  <a:lnTo>
                    <a:pt x="2819" y="4470"/>
                  </a:lnTo>
                  <a:lnTo>
                    <a:pt x="4902" y="3835"/>
                  </a:lnTo>
                  <a:lnTo>
                    <a:pt x="6934" y="317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9" name="object 3209" descr=""/>
            <p:cNvSpPr/>
            <p:nvPr/>
          </p:nvSpPr>
          <p:spPr>
            <a:xfrm>
              <a:off x="2337070" y="534463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3911" y="647"/>
                  </a:lnTo>
                  <a:lnTo>
                    <a:pt x="1943" y="1244"/>
                  </a:lnTo>
                  <a:lnTo>
                    <a:pt x="0" y="1612"/>
                  </a:lnTo>
                  <a:lnTo>
                    <a:pt x="88" y="2070"/>
                  </a:lnTo>
                  <a:lnTo>
                    <a:pt x="2070" y="1701"/>
                  </a:lnTo>
                  <a:lnTo>
                    <a:pt x="4051" y="1092"/>
                  </a:lnTo>
                  <a:lnTo>
                    <a:pt x="6032" y="444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0" name="object 3210" descr=""/>
            <p:cNvSpPr/>
            <p:nvPr/>
          </p:nvSpPr>
          <p:spPr>
            <a:xfrm>
              <a:off x="2330542" y="534620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181" y="0"/>
                  </a:moveTo>
                  <a:lnTo>
                    <a:pt x="0" y="3124"/>
                  </a:lnTo>
                  <a:lnTo>
                    <a:pt x="634" y="3365"/>
                  </a:lnTo>
                  <a:lnTo>
                    <a:pt x="1269" y="3505"/>
                  </a:lnTo>
                  <a:lnTo>
                    <a:pt x="2514" y="3682"/>
                  </a:lnTo>
                  <a:lnTo>
                    <a:pt x="3124" y="3708"/>
                  </a:lnTo>
                  <a:lnTo>
                    <a:pt x="4914" y="3682"/>
                  </a:lnTo>
                  <a:lnTo>
                    <a:pt x="6045" y="3530"/>
                  </a:lnTo>
                  <a:lnTo>
                    <a:pt x="7150" y="3314"/>
                  </a:lnTo>
                  <a:lnTo>
                    <a:pt x="6527" y="38"/>
                  </a:lnTo>
                  <a:lnTo>
                    <a:pt x="5562" y="215"/>
                  </a:lnTo>
                  <a:lnTo>
                    <a:pt x="4597" y="342"/>
                  </a:lnTo>
                  <a:lnTo>
                    <a:pt x="2755" y="368"/>
                  </a:lnTo>
                  <a:lnTo>
                    <a:pt x="1879" y="26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1" name="object 3211" descr=""/>
            <p:cNvSpPr/>
            <p:nvPr/>
          </p:nvSpPr>
          <p:spPr>
            <a:xfrm>
              <a:off x="2331558" y="5346209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165" y="0"/>
                  </a:moveTo>
                  <a:lnTo>
                    <a:pt x="0" y="444"/>
                  </a:lnTo>
                  <a:lnTo>
                    <a:pt x="787" y="736"/>
                  </a:lnTo>
                  <a:lnTo>
                    <a:pt x="1714" y="838"/>
                  </a:lnTo>
                  <a:lnTo>
                    <a:pt x="3619" y="812"/>
                  </a:lnTo>
                  <a:lnTo>
                    <a:pt x="4610" y="685"/>
                  </a:lnTo>
                  <a:lnTo>
                    <a:pt x="5600" y="495"/>
                  </a:lnTo>
                  <a:lnTo>
                    <a:pt x="5511" y="38"/>
                  </a:lnTo>
                  <a:lnTo>
                    <a:pt x="4546" y="215"/>
                  </a:lnTo>
                  <a:lnTo>
                    <a:pt x="3581" y="342"/>
                  </a:lnTo>
                  <a:lnTo>
                    <a:pt x="1739" y="368"/>
                  </a:lnTo>
                  <a:lnTo>
                    <a:pt x="863" y="26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2" name="object 3212" descr=""/>
            <p:cNvSpPr/>
            <p:nvPr/>
          </p:nvSpPr>
          <p:spPr>
            <a:xfrm>
              <a:off x="2326079" y="534263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314" y="0"/>
                  </a:moveTo>
                  <a:lnTo>
                    <a:pt x="0" y="406"/>
                  </a:lnTo>
                  <a:lnTo>
                    <a:pt x="76" y="1003"/>
                  </a:lnTo>
                  <a:lnTo>
                    <a:pt x="190" y="1625"/>
                  </a:lnTo>
                  <a:lnTo>
                    <a:pt x="4457" y="6692"/>
                  </a:lnTo>
                  <a:lnTo>
                    <a:pt x="5638" y="3568"/>
                  </a:lnTo>
                  <a:lnTo>
                    <a:pt x="4940" y="3302"/>
                  </a:lnTo>
                  <a:lnTo>
                    <a:pt x="4419" y="2895"/>
                  </a:lnTo>
                  <a:lnTo>
                    <a:pt x="3657" y="1689"/>
                  </a:lnTo>
                  <a:lnTo>
                    <a:pt x="3416" y="889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3" name="object 3213" descr=""/>
            <p:cNvSpPr/>
            <p:nvPr/>
          </p:nvSpPr>
          <p:spPr>
            <a:xfrm>
              <a:off x="2328924" y="534263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469" y="0"/>
                  </a:moveTo>
                  <a:lnTo>
                    <a:pt x="0" y="50"/>
                  </a:lnTo>
                  <a:lnTo>
                    <a:pt x="114" y="990"/>
                  </a:lnTo>
                  <a:lnTo>
                    <a:pt x="368" y="1854"/>
                  </a:lnTo>
                  <a:lnTo>
                    <a:pt x="1231" y="3225"/>
                  </a:lnTo>
                  <a:lnTo>
                    <a:pt x="1841" y="3708"/>
                  </a:lnTo>
                  <a:lnTo>
                    <a:pt x="2628" y="4013"/>
                  </a:lnTo>
                  <a:lnTo>
                    <a:pt x="2794" y="3568"/>
                  </a:lnTo>
                  <a:lnTo>
                    <a:pt x="2095" y="3302"/>
                  </a:lnTo>
                  <a:lnTo>
                    <a:pt x="1574" y="2895"/>
                  </a:lnTo>
                  <a:lnTo>
                    <a:pt x="812" y="1689"/>
                  </a:lnTo>
                  <a:lnTo>
                    <a:pt x="571" y="88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4" name="object 3214" descr=""/>
            <p:cNvSpPr/>
            <p:nvPr/>
          </p:nvSpPr>
          <p:spPr>
            <a:xfrm>
              <a:off x="2325933" y="533608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36" y="0"/>
                  </a:moveTo>
                  <a:lnTo>
                    <a:pt x="558" y="571"/>
                  </a:lnTo>
                  <a:lnTo>
                    <a:pt x="457" y="1028"/>
                  </a:lnTo>
                  <a:lnTo>
                    <a:pt x="431" y="1193"/>
                  </a:lnTo>
                  <a:lnTo>
                    <a:pt x="393" y="1346"/>
                  </a:lnTo>
                  <a:lnTo>
                    <a:pt x="241" y="2324"/>
                  </a:lnTo>
                  <a:lnTo>
                    <a:pt x="177" y="2882"/>
                  </a:lnTo>
                  <a:lnTo>
                    <a:pt x="25" y="4584"/>
                  </a:lnTo>
                  <a:lnTo>
                    <a:pt x="0" y="5753"/>
                  </a:lnTo>
                  <a:lnTo>
                    <a:pt x="139" y="6959"/>
                  </a:lnTo>
                  <a:lnTo>
                    <a:pt x="3467" y="6553"/>
                  </a:lnTo>
                  <a:lnTo>
                    <a:pt x="3352" y="5664"/>
                  </a:lnTo>
                  <a:lnTo>
                    <a:pt x="3365" y="4711"/>
                  </a:lnTo>
                  <a:lnTo>
                    <a:pt x="3924" y="977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5" name="object 3215" descr=""/>
            <p:cNvSpPr/>
            <p:nvPr/>
          </p:nvSpPr>
          <p:spPr>
            <a:xfrm>
              <a:off x="2328816" y="5336921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96" y="0"/>
                  </a:moveTo>
                  <a:lnTo>
                    <a:pt x="520" y="228"/>
                  </a:lnTo>
                  <a:lnTo>
                    <a:pt x="457" y="457"/>
                  </a:lnTo>
                  <a:lnTo>
                    <a:pt x="355" y="901"/>
                  </a:lnTo>
                  <a:lnTo>
                    <a:pt x="330" y="1104"/>
                  </a:lnTo>
                  <a:lnTo>
                    <a:pt x="279" y="1371"/>
                  </a:lnTo>
                  <a:lnTo>
                    <a:pt x="203" y="1866"/>
                  </a:lnTo>
                  <a:lnTo>
                    <a:pt x="139" y="2374"/>
                  </a:lnTo>
                  <a:lnTo>
                    <a:pt x="12" y="3860"/>
                  </a:lnTo>
                  <a:lnTo>
                    <a:pt x="0" y="4838"/>
                  </a:lnTo>
                  <a:lnTo>
                    <a:pt x="114" y="5778"/>
                  </a:lnTo>
                  <a:lnTo>
                    <a:pt x="584" y="5714"/>
                  </a:lnTo>
                  <a:lnTo>
                    <a:pt x="469" y="4825"/>
                  </a:lnTo>
                  <a:lnTo>
                    <a:pt x="482" y="3873"/>
                  </a:lnTo>
                  <a:lnTo>
                    <a:pt x="609" y="2425"/>
                  </a:lnTo>
                  <a:lnTo>
                    <a:pt x="673" y="1930"/>
                  </a:lnTo>
                  <a:lnTo>
                    <a:pt x="800" y="1092"/>
                  </a:lnTo>
                  <a:lnTo>
                    <a:pt x="838" y="888"/>
                  </a:lnTo>
                  <a:lnTo>
                    <a:pt x="914" y="571"/>
                  </a:lnTo>
                  <a:lnTo>
                    <a:pt x="1041" y="139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6" name="object 3216" descr=""/>
            <p:cNvSpPr/>
            <p:nvPr/>
          </p:nvSpPr>
          <p:spPr>
            <a:xfrm>
              <a:off x="2326661" y="533000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009" y="0"/>
                  </a:moveTo>
                  <a:lnTo>
                    <a:pt x="0" y="6083"/>
                  </a:lnTo>
                  <a:lnTo>
                    <a:pt x="3200" y="7061"/>
                  </a:lnTo>
                  <a:lnTo>
                    <a:pt x="3467" y="6184"/>
                  </a:lnTo>
                  <a:lnTo>
                    <a:pt x="3860" y="5283"/>
                  </a:lnTo>
                  <a:lnTo>
                    <a:pt x="4749" y="3530"/>
                  </a:lnTo>
                  <a:lnTo>
                    <a:pt x="5257" y="2679"/>
                  </a:lnTo>
                  <a:lnTo>
                    <a:pt x="5803" y="1841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7" name="object 3217" descr=""/>
            <p:cNvSpPr/>
            <p:nvPr/>
          </p:nvSpPr>
          <p:spPr>
            <a:xfrm>
              <a:off x="2329404" y="533158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67" y="0"/>
                  </a:moveTo>
                  <a:lnTo>
                    <a:pt x="0" y="5333"/>
                  </a:lnTo>
                  <a:lnTo>
                    <a:pt x="457" y="5473"/>
                  </a:lnTo>
                  <a:lnTo>
                    <a:pt x="723" y="4597"/>
                  </a:lnTo>
                  <a:lnTo>
                    <a:pt x="1117" y="3695"/>
                  </a:lnTo>
                  <a:lnTo>
                    <a:pt x="2006" y="1943"/>
                  </a:lnTo>
                  <a:lnTo>
                    <a:pt x="2514" y="1092"/>
                  </a:lnTo>
                  <a:lnTo>
                    <a:pt x="3060" y="253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8" name="object 3218" descr=""/>
            <p:cNvSpPr/>
            <p:nvPr/>
          </p:nvSpPr>
          <p:spPr>
            <a:xfrm>
              <a:off x="2329671" y="532484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4241" y="0"/>
                  </a:moveTo>
                  <a:lnTo>
                    <a:pt x="2628" y="1574"/>
                  </a:lnTo>
                  <a:lnTo>
                    <a:pt x="1231" y="3301"/>
                  </a:lnTo>
                  <a:lnTo>
                    <a:pt x="0" y="5156"/>
                  </a:lnTo>
                  <a:lnTo>
                    <a:pt x="2793" y="6997"/>
                  </a:lnTo>
                  <a:lnTo>
                    <a:pt x="3898" y="5333"/>
                  </a:lnTo>
                  <a:lnTo>
                    <a:pt x="5156" y="3759"/>
                  </a:lnTo>
                  <a:lnTo>
                    <a:pt x="6565" y="2400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9" name="object 3219" descr=""/>
            <p:cNvSpPr/>
            <p:nvPr/>
          </p:nvSpPr>
          <p:spPr>
            <a:xfrm>
              <a:off x="2332071" y="532690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835" y="0"/>
                  </a:moveTo>
                  <a:lnTo>
                    <a:pt x="2400" y="1397"/>
                  </a:lnTo>
                  <a:lnTo>
                    <a:pt x="1117" y="2997"/>
                  </a:lnTo>
                  <a:lnTo>
                    <a:pt x="0" y="4686"/>
                  </a:lnTo>
                  <a:lnTo>
                    <a:pt x="393" y="4940"/>
                  </a:lnTo>
                  <a:lnTo>
                    <a:pt x="1498" y="3276"/>
                  </a:lnTo>
                  <a:lnTo>
                    <a:pt x="2755" y="1701"/>
                  </a:lnTo>
                  <a:lnTo>
                    <a:pt x="4165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0" name="object 3220" descr=""/>
            <p:cNvSpPr/>
            <p:nvPr/>
          </p:nvSpPr>
          <p:spPr>
            <a:xfrm>
              <a:off x="2333918" y="532104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956" y="0"/>
                  </a:moveTo>
                  <a:lnTo>
                    <a:pt x="0" y="3797"/>
                  </a:lnTo>
                  <a:lnTo>
                    <a:pt x="2324" y="6210"/>
                  </a:lnTo>
                  <a:lnTo>
                    <a:pt x="3022" y="5524"/>
                  </a:lnTo>
                  <a:lnTo>
                    <a:pt x="3759" y="4902"/>
                  </a:lnTo>
                  <a:lnTo>
                    <a:pt x="5308" y="3848"/>
                  </a:lnTo>
                  <a:lnTo>
                    <a:pt x="6121" y="3428"/>
                  </a:lnTo>
                  <a:lnTo>
                    <a:pt x="6896" y="3200"/>
                  </a:lnTo>
                  <a:lnTo>
                    <a:pt x="59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1" name="object 3221" descr=""/>
            <p:cNvSpPr/>
            <p:nvPr/>
          </p:nvSpPr>
          <p:spPr>
            <a:xfrm>
              <a:off x="2335912" y="532379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775" y="0"/>
                  </a:moveTo>
                  <a:lnTo>
                    <a:pt x="0" y="3111"/>
                  </a:lnTo>
                  <a:lnTo>
                    <a:pt x="330" y="3454"/>
                  </a:lnTo>
                  <a:lnTo>
                    <a:pt x="1028" y="2768"/>
                  </a:lnTo>
                  <a:lnTo>
                    <a:pt x="1765" y="2146"/>
                  </a:lnTo>
                  <a:lnTo>
                    <a:pt x="2539" y="1625"/>
                  </a:lnTo>
                  <a:lnTo>
                    <a:pt x="3314" y="1092"/>
                  </a:lnTo>
                  <a:lnTo>
                    <a:pt x="4127" y="673"/>
                  </a:lnTo>
                  <a:lnTo>
                    <a:pt x="4902" y="444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2" name="object 3222" descr=""/>
            <p:cNvSpPr/>
            <p:nvPr/>
          </p:nvSpPr>
          <p:spPr>
            <a:xfrm>
              <a:off x="2339870" y="532069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2692" y="0"/>
                  </a:moveTo>
                  <a:lnTo>
                    <a:pt x="1295" y="38"/>
                  </a:lnTo>
                  <a:lnTo>
                    <a:pt x="622" y="152"/>
                  </a:lnTo>
                  <a:lnTo>
                    <a:pt x="0" y="342"/>
                  </a:lnTo>
                  <a:lnTo>
                    <a:pt x="939" y="3543"/>
                  </a:lnTo>
                  <a:lnTo>
                    <a:pt x="1333" y="3429"/>
                  </a:lnTo>
                  <a:lnTo>
                    <a:pt x="1714" y="3365"/>
                  </a:lnTo>
                  <a:lnTo>
                    <a:pt x="4775" y="4800"/>
                  </a:lnTo>
                  <a:lnTo>
                    <a:pt x="7404" y="2743"/>
                  </a:lnTo>
                  <a:lnTo>
                    <a:pt x="4102" y="330"/>
                  </a:lnTo>
                  <a:lnTo>
                    <a:pt x="3416" y="101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3" name="object 3223" descr=""/>
            <p:cNvSpPr/>
            <p:nvPr/>
          </p:nvSpPr>
          <p:spPr>
            <a:xfrm>
              <a:off x="2340683" y="5323503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676" y="0"/>
                  </a:moveTo>
                  <a:lnTo>
                    <a:pt x="850" y="38"/>
                  </a:lnTo>
                  <a:lnTo>
                    <a:pt x="0" y="292"/>
                  </a:lnTo>
                  <a:lnTo>
                    <a:pt x="127" y="736"/>
                  </a:lnTo>
                  <a:lnTo>
                    <a:pt x="520" y="622"/>
                  </a:lnTo>
                  <a:lnTo>
                    <a:pt x="901" y="558"/>
                  </a:lnTo>
                  <a:lnTo>
                    <a:pt x="1257" y="546"/>
                  </a:lnTo>
                  <a:lnTo>
                    <a:pt x="1612" y="546"/>
                  </a:lnTo>
                  <a:lnTo>
                    <a:pt x="3962" y="1993"/>
                  </a:lnTo>
                  <a:lnTo>
                    <a:pt x="4330" y="1701"/>
                  </a:lnTo>
                  <a:lnTo>
                    <a:pt x="3784" y="1003"/>
                  </a:lnTo>
                  <a:lnTo>
                    <a:pt x="3124" y="482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4" name="object 3224" descr=""/>
            <p:cNvSpPr/>
            <p:nvPr/>
          </p:nvSpPr>
          <p:spPr>
            <a:xfrm>
              <a:off x="2344646" y="532343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628" y="0"/>
                  </a:moveTo>
                  <a:lnTo>
                    <a:pt x="0" y="2070"/>
                  </a:lnTo>
                  <a:lnTo>
                    <a:pt x="253" y="2400"/>
                  </a:lnTo>
                  <a:lnTo>
                    <a:pt x="482" y="2743"/>
                  </a:lnTo>
                  <a:lnTo>
                    <a:pt x="1930" y="7162"/>
                  </a:lnTo>
                  <a:lnTo>
                    <a:pt x="5219" y="6591"/>
                  </a:lnTo>
                  <a:lnTo>
                    <a:pt x="3022" y="507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5" name="object 3225" descr=""/>
            <p:cNvSpPr/>
            <p:nvPr/>
          </p:nvSpPr>
          <p:spPr>
            <a:xfrm>
              <a:off x="2344646" y="532520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368" y="0"/>
                  </a:moveTo>
                  <a:lnTo>
                    <a:pt x="0" y="292"/>
                  </a:lnTo>
                  <a:lnTo>
                    <a:pt x="253" y="622"/>
                  </a:lnTo>
                  <a:lnTo>
                    <a:pt x="482" y="965"/>
                  </a:lnTo>
                  <a:lnTo>
                    <a:pt x="1930" y="5384"/>
                  </a:lnTo>
                  <a:lnTo>
                    <a:pt x="2387" y="5308"/>
                  </a:lnTo>
                  <a:lnTo>
                    <a:pt x="647" y="35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6" name="object 3226" descr=""/>
            <p:cNvSpPr/>
            <p:nvPr/>
          </p:nvSpPr>
          <p:spPr>
            <a:xfrm>
              <a:off x="2346570" y="5330025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02" y="0"/>
                  </a:moveTo>
                  <a:lnTo>
                    <a:pt x="0" y="571"/>
                  </a:lnTo>
                  <a:lnTo>
                    <a:pt x="342" y="2501"/>
                  </a:lnTo>
                  <a:lnTo>
                    <a:pt x="431" y="4533"/>
                  </a:lnTo>
                  <a:lnTo>
                    <a:pt x="393" y="6553"/>
                  </a:lnTo>
                  <a:lnTo>
                    <a:pt x="3733" y="6629"/>
                  </a:lnTo>
                  <a:lnTo>
                    <a:pt x="3784" y="4432"/>
                  </a:lnTo>
                  <a:lnTo>
                    <a:pt x="3683" y="2222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7" name="object 3227" descr=""/>
            <p:cNvSpPr/>
            <p:nvPr/>
          </p:nvSpPr>
          <p:spPr>
            <a:xfrm>
              <a:off x="2346570" y="5330520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69" y="0"/>
                  </a:moveTo>
                  <a:lnTo>
                    <a:pt x="0" y="76"/>
                  </a:lnTo>
                  <a:lnTo>
                    <a:pt x="342" y="2006"/>
                  </a:lnTo>
                  <a:lnTo>
                    <a:pt x="431" y="4038"/>
                  </a:lnTo>
                  <a:lnTo>
                    <a:pt x="393" y="6057"/>
                  </a:lnTo>
                  <a:lnTo>
                    <a:pt x="863" y="6070"/>
                  </a:lnTo>
                  <a:lnTo>
                    <a:pt x="901" y="4025"/>
                  </a:lnTo>
                  <a:lnTo>
                    <a:pt x="812" y="19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8" name="object 3228" descr=""/>
            <p:cNvSpPr/>
            <p:nvPr/>
          </p:nvSpPr>
          <p:spPr>
            <a:xfrm>
              <a:off x="2346408" y="533657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58" y="0"/>
                  </a:moveTo>
                  <a:lnTo>
                    <a:pt x="508" y="2019"/>
                  </a:lnTo>
                  <a:lnTo>
                    <a:pt x="317" y="4063"/>
                  </a:lnTo>
                  <a:lnTo>
                    <a:pt x="0" y="6070"/>
                  </a:lnTo>
                  <a:lnTo>
                    <a:pt x="3302" y="6591"/>
                  </a:lnTo>
                  <a:lnTo>
                    <a:pt x="3644" y="4432"/>
                  </a:lnTo>
                  <a:lnTo>
                    <a:pt x="3848" y="2260"/>
                  </a:lnTo>
                  <a:lnTo>
                    <a:pt x="3898" y="7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9" name="object 3229" descr=""/>
            <p:cNvSpPr/>
            <p:nvPr/>
          </p:nvSpPr>
          <p:spPr>
            <a:xfrm>
              <a:off x="2346408" y="5336579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58" y="0"/>
                  </a:moveTo>
                  <a:lnTo>
                    <a:pt x="508" y="2019"/>
                  </a:lnTo>
                  <a:lnTo>
                    <a:pt x="317" y="4063"/>
                  </a:lnTo>
                  <a:lnTo>
                    <a:pt x="0" y="6070"/>
                  </a:lnTo>
                  <a:lnTo>
                    <a:pt x="457" y="6146"/>
                  </a:lnTo>
                  <a:lnTo>
                    <a:pt x="787" y="4114"/>
                  </a:lnTo>
                  <a:lnTo>
                    <a:pt x="977" y="2057"/>
                  </a:lnTo>
                  <a:lnTo>
                    <a:pt x="1028" y="12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0" name="object 3230" descr=""/>
            <p:cNvSpPr/>
            <p:nvPr/>
          </p:nvSpPr>
          <p:spPr>
            <a:xfrm>
              <a:off x="2345049" y="534264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358" y="0"/>
                  </a:moveTo>
                  <a:lnTo>
                    <a:pt x="1041" y="2019"/>
                  </a:lnTo>
                  <a:lnTo>
                    <a:pt x="596" y="4013"/>
                  </a:lnTo>
                  <a:lnTo>
                    <a:pt x="0" y="5930"/>
                  </a:lnTo>
                  <a:lnTo>
                    <a:pt x="3187" y="6921"/>
                  </a:lnTo>
                  <a:lnTo>
                    <a:pt x="3848" y="4813"/>
                  </a:lnTo>
                  <a:lnTo>
                    <a:pt x="4318" y="2679"/>
                  </a:lnTo>
                  <a:lnTo>
                    <a:pt x="4660" y="520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1" name="object 3231" descr=""/>
            <p:cNvSpPr/>
            <p:nvPr/>
          </p:nvSpPr>
          <p:spPr>
            <a:xfrm>
              <a:off x="2345049" y="5342646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358" y="0"/>
                  </a:moveTo>
                  <a:lnTo>
                    <a:pt x="1041" y="2019"/>
                  </a:lnTo>
                  <a:lnTo>
                    <a:pt x="596" y="4013"/>
                  </a:lnTo>
                  <a:lnTo>
                    <a:pt x="0" y="5930"/>
                  </a:lnTo>
                  <a:lnTo>
                    <a:pt x="444" y="6070"/>
                  </a:lnTo>
                  <a:lnTo>
                    <a:pt x="1054" y="4114"/>
                  </a:lnTo>
                  <a:lnTo>
                    <a:pt x="1498" y="2108"/>
                  </a:lnTo>
                  <a:lnTo>
                    <a:pt x="1816" y="7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2" name="object 3232" descr=""/>
            <p:cNvSpPr/>
            <p:nvPr/>
          </p:nvSpPr>
          <p:spPr>
            <a:xfrm>
              <a:off x="2342702" y="534857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349" y="0"/>
                  </a:moveTo>
                  <a:lnTo>
                    <a:pt x="0" y="5372"/>
                  </a:lnTo>
                  <a:lnTo>
                    <a:pt x="2819" y="7175"/>
                  </a:lnTo>
                  <a:lnTo>
                    <a:pt x="5537" y="990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3" name="object 3233" descr=""/>
            <p:cNvSpPr/>
            <p:nvPr/>
          </p:nvSpPr>
          <p:spPr>
            <a:xfrm>
              <a:off x="2342702" y="534857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349" y="0"/>
                  </a:moveTo>
                  <a:lnTo>
                    <a:pt x="2044" y="965"/>
                  </a:lnTo>
                  <a:lnTo>
                    <a:pt x="1714" y="1905"/>
                  </a:lnTo>
                  <a:lnTo>
                    <a:pt x="1320" y="2806"/>
                  </a:lnTo>
                  <a:lnTo>
                    <a:pt x="939" y="3708"/>
                  </a:lnTo>
                  <a:lnTo>
                    <a:pt x="495" y="4584"/>
                  </a:lnTo>
                  <a:lnTo>
                    <a:pt x="0" y="5372"/>
                  </a:lnTo>
                  <a:lnTo>
                    <a:pt x="393" y="5626"/>
                  </a:lnTo>
                  <a:lnTo>
                    <a:pt x="2794" y="139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4" name="object 3234" descr=""/>
            <p:cNvSpPr/>
            <p:nvPr/>
          </p:nvSpPr>
          <p:spPr>
            <a:xfrm>
              <a:off x="2338374" y="535395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03" y="711"/>
                  </a:moveTo>
                  <a:lnTo>
                    <a:pt x="0" y="4051"/>
                  </a:lnTo>
                  <a:lnTo>
                    <a:pt x="1054" y="4114"/>
                  </a:lnTo>
                  <a:lnTo>
                    <a:pt x="2717" y="4178"/>
                  </a:lnTo>
                  <a:lnTo>
                    <a:pt x="4030" y="4114"/>
                  </a:lnTo>
                  <a:lnTo>
                    <a:pt x="7137" y="1790"/>
                  </a:lnTo>
                  <a:lnTo>
                    <a:pt x="5644" y="838"/>
                  </a:lnTo>
                  <a:lnTo>
                    <a:pt x="2755" y="838"/>
                  </a:lnTo>
                  <a:lnTo>
                    <a:pt x="203" y="711"/>
                  </a:lnTo>
                  <a:close/>
                </a:path>
                <a:path w="7619" h="4445">
                  <a:moveTo>
                    <a:pt x="4330" y="0"/>
                  </a:moveTo>
                  <a:lnTo>
                    <a:pt x="3784" y="762"/>
                  </a:lnTo>
                  <a:lnTo>
                    <a:pt x="3619" y="800"/>
                  </a:lnTo>
                  <a:lnTo>
                    <a:pt x="2755" y="838"/>
                  </a:lnTo>
                  <a:lnTo>
                    <a:pt x="5644" y="838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5" name="object 3235" descr=""/>
            <p:cNvSpPr/>
            <p:nvPr/>
          </p:nvSpPr>
          <p:spPr>
            <a:xfrm>
              <a:off x="2338552" y="5353952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25" y="711"/>
                  </a:moveTo>
                  <a:lnTo>
                    <a:pt x="0" y="1181"/>
                  </a:lnTo>
                  <a:lnTo>
                    <a:pt x="2565" y="1308"/>
                  </a:lnTo>
                  <a:lnTo>
                    <a:pt x="3035" y="1295"/>
                  </a:lnTo>
                  <a:lnTo>
                    <a:pt x="3708" y="1231"/>
                  </a:lnTo>
                  <a:lnTo>
                    <a:pt x="3898" y="1155"/>
                  </a:lnTo>
                  <a:lnTo>
                    <a:pt x="4126" y="838"/>
                  </a:lnTo>
                  <a:lnTo>
                    <a:pt x="2578" y="838"/>
                  </a:lnTo>
                  <a:lnTo>
                    <a:pt x="25" y="711"/>
                  </a:lnTo>
                  <a:close/>
                </a:path>
                <a:path w="5080" h="1904">
                  <a:moveTo>
                    <a:pt x="4152" y="0"/>
                  </a:moveTo>
                  <a:lnTo>
                    <a:pt x="3606" y="762"/>
                  </a:lnTo>
                  <a:lnTo>
                    <a:pt x="3441" y="800"/>
                  </a:lnTo>
                  <a:lnTo>
                    <a:pt x="2578" y="838"/>
                  </a:lnTo>
                  <a:lnTo>
                    <a:pt x="4126" y="838"/>
                  </a:lnTo>
                  <a:lnTo>
                    <a:pt x="4546" y="254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6" name="object 3236" descr=""/>
            <p:cNvSpPr/>
            <p:nvPr/>
          </p:nvSpPr>
          <p:spPr>
            <a:xfrm>
              <a:off x="2332249" y="535459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4876" y="0"/>
                  </a:moveTo>
                  <a:lnTo>
                    <a:pt x="4622" y="12"/>
                  </a:lnTo>
                  <a:lnTo>
                    <a:pt x="4419" y="12"/>
                  </a:lnTo>
                  <a:lnTo>
                    <a:pt x="4203" y="25"/>
                  </a:lnTo>
                  <a:lnTo>
                    <a:pt x="3695" y="76"/>
                  </a:lnTo>
                  <a:lnTo>
                    <a:pt x="3276" y="190"/>
                  </a:lnTo>
                  <a:lnTo>
                    <a:pt x="2501" y="723"/>
                  </a:lnTo>
                  <a:lnTo>
                    <a:pt x="1701" y="1143"/>
                  </a:lnTo>
                  <a:lnTo>
                    <a:pt x="990" y="1422"/>
                  </a:lnTo>
                  <a:lnTo>
                    <a:pt x="508" y="1549"/>
                  </a:lnTo>
                  <a:lnTo>
                    <a:pt x="0" y="1625"/>
                  </a:lnTo>
                  <a:lnTo>
                    <a:pt x="482" y="4927"/>
                  </a:lnTo>
                  <a:lnTo>
                    <a:pt x="4572" y="3352"/>
                  </a:lnTo>
                  <a:lnTo>
                    <a:pt x="4762" y="3340"/>
                  </a:lnTo>
                  <a:lnTo>
                    <a:pt x="4940" y="3352"/>
                  </a:lnTo>
                  <a:lnTo>
                    <a:pt x="5308" y="3352"/>
                  </a:lnTo>
                  <a:lnTo>
                    <a:pt x="6121" y="3403"/>
                  </a:lnTo>
                  <a:lnTo>
                    <a:pt x="6324" y="63"/>
                  </a:lnTo>
                  <a:lnTo>
                    <a:pt x="5473" y="12"/>
                  </a:lnTo>
                  <a:lnTo>
                    <a:pt x="5003" y="12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7" name="object 3237" descr=""/>
            <p:cNvSpPr/>
            <p:nvPr/>
          </p:nvSpPr>
          <p:spPr>
            <a:xfrm>
              <a:off x="2332249" y="535459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4876" y="0"/>
                  </a:moveTo>
                  <a:lnTo>
                    <a:pt x="4622" y="12"/>
                  </a:lnTo>
                  <a:lnTo>
                    <a:pt x="4419" y="12"/>
                  </a:lnTo>
                  <a:lnTo>
                    <a:pt x="4203" y="25"/>
                  </a:lnTo>
                  <a:lnTo>
                    <a:pt x="3695" y="76"/>
                  </a:lnTo>
                  <a:lnTo>
                    <a:pt x="3276" y="190"/>
                  </a:lnTo>
                  <a:lnTo>
                    <a:pt x="2501" y="723"/>
                  </a:lnTo>
                  <a:lnTo>
                    <a:pt x="1701" y="1143"/>
                  </a:lnTo>
                  <a:lnTo>
                    <a:pt x="990" y="1422"/>
                  </a:lnTo>
                  <a:lnTo>
                    <a:pt x="508" y="1549"/>
                  </a:lnTo>
                  <a:lnTo>
                    <a:pt x="0" y="1625"/>
                  </a:lnTo>
                  <a:lnTo>
                    <a:pt x="63" y="2082"/>
                  </a:lnTo>
                  <a:lnTo>
                    <a:pt x="609" y="2006"/>
                  </a:lnTo>
                  <a:lnTo>
                    <a:pt x="1130" y="1866"/>
                  </a:lnTo>
                  <a:lnTo>
                    <a:pt x="1638" y="1663"/>
                  </a:lnTo>
                  <a:lnTo>
                    <a:pt x="1892" y="1574"/>
                  </a:lnTo>
                  <a:lnTo>
                    <a:pt x="2501" y="1257"/>
                  </a:lnTo>
                  <a:lnTo>
                    <a:pt x="2921" y="1016"/>
                  </a:lnTo>
                  <a:lnTo>
                    <a:pt x="3454" y="635"/>
                  </a:lnTo>
                  <a:lnTo>
                    <a:pt x="3810" y="533"/>
                  </a:lnTo>
                  <a:lnTo>
                    <a:pt x="4178" y="508"/>
                  </a:lnTo>
                  <a:lnTo>
                    <a:pt x="4356" y="482"/>
                  </a:lnTo>
                  <a:lnTo>
                    <a:pt x="4876" y="469"/>
                  </a:lnTo>
                  <a:lnTo>
                    <a:pt x="5448" y="482"/>
                  </a:lnTo>
                  <a:lnTo>
                    <a:pt x="6299" y="533"/>
                  </a:lnTo>
                  <a:lnTo>
                    <a:pt x="6324" y="63"/>
                  </a:lnTo>
                  <a:lnTo>
                    <a:pt x="5473" y="12"/>
                  </a:lnTo>
                  <a:lnTo>
                    <a:pt x="5003" y="12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8" name="object 3238" descr=""/>
            <p:cNvSpPr/>
            <p:nvPr/>
          </p:nvSpPr>
          <p:spPr>
            <a:xfrm>
              <a:off x="2325791" y="535544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965" y="0"/>
                  </a:moveTo>
                  <a:lnTo>
                    <a:pt x="0" y="3200"/>
                  </a:lnTo>
                  <a:lnTo>
                    <a:pt x="2120" y="3822"/>
                  </a:lnTo>
                  <a:lnTo>
                    <a:pt x="4432" y="4203"/>
                  </a:lnTo>
                  <a:lnTo>
                    <a:pt x="5689" y="4267"/>
                  </a:lnTo>
                  <a:lnTo>
                    <a:pt x="6934" y="4089"/>
                  </a:lnTo>
                  <a:lnTo>
                    <a:pt x="6464" y="774"/>
                  </a:lnTo>
                  <a:lnTo>
                    <a:pt x="5626" y="901"/>
                  </a:lnTo>
                  <a:lnTo>
                    <a:pt x="4737" y="863"/>
                  </a:lnTo>
                  <a:lnTo>
                    <a:pt x="2895" y="55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9" name="object 3239" descr=""/>
            <p:cNvSpPr/>
            <p:nvPr/>
          </p:nvSpPr>
          <p:spPr>
            <a:xfrm>
              <a:off x="2326617" y="535544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139" y="0"/>
                  </a:moveTo>
                  <a:lnTo>
                    <a:pt x="4800" y="1371"/>
                  </a:lnTo>
                  <a:lnTo>
                    <a:pt x="5702" y="1244"/>
                  </a:lnTo>
                  <a:lnTo>
                    <a:pt x="5638" y="774"/>
                  </a:lnTo>
                  <a:lnTo>
                    <a:pt x="4800" y="901"/>
                  </a:lnTo>
                  <a:lnTo>
                    <a:pt x="3911" y="863"/>
                  </a:lnTo>
                  <a:lnTo>
                    <a:pt x="2070" y="55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0" name="object 3240" descr=""/>
            <p:cNvSpPr/>
            <p:nvPr/>
          </p:nvSpPr>
          <p:spPr>
            <a:xfrm>
              <a:off x="2320015" y="535403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320" y="0"/>
                  </a:moveTo>
                  <a:lnTo>
                    <a:pt x="0" y="63"/>
                  </a:lnTo>
                  <a:lnTo>
                    <a:pt x="190" y="3403"/>
                  </a:lnTo>
                  <a:lnTo>
                    <a:pt x="977" y="3352"/>
                  </a:lnTo>
                  <a:lnTo>
                    <a:pt x="1879" y="3492"/>
                  </a:lnTo>
                  <a:lnTo>
                    <a:pt x="3759" y="3962"/>
                  </a:lnTo>
                  <a:lnTo>
                    <a:pt x="4737" y="4292"/>
                  </a:lnTo>
                  <a:lnTo>
                    <a:pt x="5765" y="4597"/>
                  </a:lnTo>
                  <a:lnTo>
                    <a:pt x="6743" y="1396"/>
                  </a:lnTo>
                  <a:lnTo>
                    <a:pt x="5753" y="1104"/>
                  </a:lnTo>
                  <a:lnTo>
                    <a:pt x="4737" y="761"/>
                  </a:lnTo>
                  <a:lnTo>
                    <a:pt x="3619" y="495"/>
                  </a:lnTo>
                  <a:lnTo>
                    <a:pt x="2527" y="21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1" name="object 3241" descr=""/>
            <p:cNvSpPr/>
            <p:nvPr/>
          </p:nvSpPr>
          <p:spPr>
            <a:xfrm>
              <a:off x="2320015" y="535403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320" y="0"/>
                  </a:moveTo>
                  <a:lnTo>
                    <a:pt x="0" y="63"/>
                  </a:lnTo>
                  <a:lnTo>
                    <a:pt x="25" y="533"/>
                  </a:lnTo>
                  <a:lnTo>
                    <a:pt x="1270" y="469"/>
                  </a:lnTo>
                  <a:lnTo>
                    <a:pt x="2438" y="673"/>
                  </a:lnTo>
                  <a:lnTo>
                    <a:pt x="4597" y="1219"/>
                  </a:lnTo>
                  <a:lnTo>
                    <a:pt x="5613" y="1549"/>
                  </a:lnTo>
                  <a:lnTo>
                    <a:pt x="6604" y="1854"/>
                  </a:lnTo>
                  <a:lnTo>
                    <a:pt x="6743" y="1396"/>
                  </a:lnTo>
                  <a:lnTo>
                    <a:pt x="5753" y="1104"/>
                  </a:lnTo>
                  <a:lnTo>
                    <a:pt x="4737" y="761"/>
                  </a:lnTo>
                  <a:lnTo>
                    <a:pt x="3619" y="495"/>
                  </a:lnTo>
                  <a:lnTo>
                    <a:pt x="2527" y="215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2" name="object 3242" descr=""/>
            <p:cNvSpPr/>
            <p:nvPr/>
          </p:nvSpPr>
          <p:spPr>
            <a:xfrm>
              <a:off x="2314000" y="53541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19" y="0"/>
                  </a:moveTo>
                  <a:lnTo>
                    <a:pt x="1574" y="1727"/>
                  </a:lnTo>
                  <a:lnTo>
                    <a:pt x="0" y="2285"/>
                  </a:lnTo>
                  <a:lnTo>
                    <a:pt x="584" y="5575"/>
                  </a:lnTo>
                  <a:lnTo>
                    <a:pt x="3975" y="4089"/>
                  </a:lnTo>
                  <a:lnTo>
                    <a:pt x="4711" y="3606"/>
                  </a:lnTo>
                  <a:lnTo>
                    <a:pt x="5397" y="3378"/>
                  </a:lnTo>
                  <a:lnTo>
                    <a:pt x="6197" y="3340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3" name="object 3243" descr=""/>
            <p:cNvSpPr/>
            <p:nvPr/>
          </p:nvSpPr>
          <p:spPr>
            <a:xfrm>
              <a:off x="2314000" y="535410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19" y="0"/>
                  </a:moveTo>
                  <a:lnTo>
                    <a:pt x="1574" y="1727"/>
                  </a:lnTo>
                  <a:lnTo>
                    <a:pt x="0" y="2285"/>
                  </a:lnTo>
                  <a:lnTo>
                    <a:pt x="76" y="2743"/>
                  </a:lnTo>
                  <a:lnTo>
                    <a:pt x="2209" y="1816"/>
                  </a:lnTo>
                  <a:lnTo>
                    <a:pt x="2997" y="1295"/>
                  </a:lnTo>
                  <a:lnTo>
                    <a:pt x="3568" y="1015"/>
                  </a:lnTo>
                  <a:lnTo>
                    <a:pt x="4787" y="609"/>
                  </a:lnTo>
                  <a:lnTo>
                    <a:pt x="5422" y="507"/>
                  </a:lnTo>
                  <a:lnTo>
                    <a:pt x="6045" y="469"/>
                  </a:lnTo>
                  <a:lnTo>
                    <a:pt x="60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4" name="object 3244" descr=""/>
            <p:cNvSpPr/>
            <p:nvPr/>
          </p:nvSpPr>
          <p:spPr>
            <a:xfrm>
              <a:off x="2307739" y="535622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07" y="0"/>
                  </a:moveTo>
                  <a:lnTo>
                    <a:pt x="0" y="3302"/>
                  </a:lnTo>
                  <a:lnTo>
                    <a:pt x="1092" y="3467"/>
                  </a:lnTo>
                  <a:lnTo>
                    <a:pt x="2197" y="3594"/>
                  </a:lnTo>
                  <a:lnTo>
                    <a:pt x="4470" y="3682"/>
                  </a:lnTo>
                  <a:lnTo>
                    <a:pt x="5626" y="3670"/>
                  </a:lnTo>
                  <a:lnTo>
                    <a:pt x="6845" y="3454"/>
                  </a:lnTo>
                  <a:lnTo>
                    <a:pt x="6261" y="165"/>
                  </a:lnTo>
                  <a:lnTo>
                    <a:pt x="5410" y="317"/>
                  </a:lnTo>
                  <a:lnTo>
                    <a:pt x="4444" y="342"/>
                  </a:lnTo>
                  <a:lnTo>
                    <a:pt x="2501" y="266"/>
                  </a:lnTo>
                  <a:lnTo>
                    <a:pt x="1498" y="15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5" name="object 3245" descr=""/>
            <p:cNvSpPr/>
            <p:nvPr/>
          </p:nvSpPr>
          <p:spPr>
            <a:xfrm>
              <a:off x="2308171" y="535622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76" y="0"/>
                  </a:moveTo>
                  <a:lnTo>
                    <a:pt x="4013" y="812"/>
                  </a:lnTo>
                  <a:lnTo>
                    <a:pt x="5003" y="787"/>
                  </a:lnTo>
                  <a:lnTo>
                    <a:pt x="5918" y="622"/>
                  </a:lnTo>
                  <a:lnTo>
                    <a:pt x="5829" y="165"/>
                  </a:lnTo>
                  <a:lnTo>
                    <a:pt x="4978" y="317"/>
                  </a:lnTo>
                  <a:lnTo>
                    <a:pt x="4013" y="342"/>
                  </a:lnTo>
                  <a:lnTo>
                    <a:pt x="2070" y="266"/>
                  </a:lnTo>
                  <a:lnTo>
                    <a:pt x="1066" y="15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6" name="object 3246" descr=""/>
            <p:cNvSpPr/>
            <p:nvPr/>
          </p:nvSpPr>
          <p:spPr>
            <a:xfrm>
              <a:off x="2301356" y="535486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939" y="0"/>
                  </a:moveTo>
                  <a:lnTo>
                    <a:pt x="0" y="3200"/>
                  </a:lnTo>
                  <a:lnTo>
                    <a:pt x="2082" y="3810"/>
                  </a:lnTo>
                  <a:lnTo>
                    <a:pt x="4203" y="4318"/>
                  </a:lnTo>
                  <a:lnTo>
                    <a:pt x="6388" y="4648"/>
                  </a:lnTo>
                  <a:lnTo>
                    <a:pt x="6896" y="1346"/>
                  </a:lnTo>
                  <a:lnTo>
                    <a:pt x="4902" y="1041"/>
                  </a:lnTo>
                  <a:lnTo>
                    <a:pt x="2908" y="57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7" name="object 3247" descr=""/>
            <p:cNvSpPr/>
            <p:nvPr/>
          </p:nvSpPr>
          <p:spPr>
            <a:xfrm>
              <a:off x="2302169" y="5354867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26" y="0"/>
                  </a:moveTo>
                  <a:lnTo>
                    <a:pt x="0" y="444"/>
                  </a:lnTo>
                  <a:lnTo>
                    <a:pt x="1981" y="1028"/>
                  </a:lnTo>
                  <a:lnTo>
                    <a:pt x="3987" y="1498"/>
                  </a:lnTo>
                  <a:lnTo>
                    <a:pt x="6007" y="1816"/>
                  </a:lnTo>
                  <a:lnTo>
                    <a:pt x="6083" y="1346"/>
                  </a:lnTo>
                  <a:lnTo>
                    <a:pt x="4089" y="1041"/>
                  </a:lnTo>
                  <a:lnTo>
                    <a:pt x="2095" y="57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8" name="object 3248" descr=""/>
            <p:cNvSpPr/>
            <p:nvPr/>
          </p:nvSpPr>
          <p:spPr>
            <a:xfrm>
              <a:off x="2295230" y="535283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57" y="0"/>
                  </a:moveTo>
                  <a:lnTo>
                    <a:pt x="0" y="3098"/>
                  </a:lnTo>
                  <a:lnTo>
                    <a:pt x="2006" y="3911"/>
                  </a:lnTo>
                  <a:lnTo>
                    <a:pt x="4051" y="4622"/>
                  </a:lnTo>
                  <a:lnTo>
                    <a:pt x="6134" y="5232"/>
                  </a:lnTo>
                  <a:lnTo>
                    <a:pt x="7061" y="2032"/>
                  </a:lnTo>
                  <a:lnTo>
                    <a:pt x="5105" y="1460"/>
                  </a:lnTo>
                  <a:lnTo>
                    <a:pt x="3162" y="77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9" name="object 3249" descr=""/>
            <p:cNvSpPr/>
            <p:nvPr/>
          </p:nvSpPr>
          <p:spPr>
            <a:xfrm>
              <a:off x="2296309" y="5352838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77" y="0"/>
                  </a:moveTo>
                  <a:lnTo>
                    <a:pt x="0" y="431"/>
                  </a:lnTo>
                  <a:lnTo>
                    <a:pt x="1917" y="1219"/>
                  </a:lnTo>
                  <a:lnTo>
                    <a:pt x="3873" y="1905"/>
                  </a:lnTo>
                  <a:lnTo>
                    <a:pt x="5854" y="2476"/>
                  </a:lnTo>
                  <a:lnTo>
                    <a:pt x="5981" y="2032"/>
                  </a:lnTo>
                  <a:lnTo>
                    <a:pt x="4025" y="1460"/>
                  </a:lnTo>
                  <a:lnTo>
                    <a:pt x="2082" y="77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0" name="object 3250" descr=""/>
            <p:cNvSpPr/>
            <p:nvPr/>
          </p:nvSpPr>
          <p:spPr>
            <a:xfrm>
              <a:off x="2289335" y="535021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612" y="0"/>
                  </a:moveTo>
                  <a:lnTo>
                    <a:pt x="0" y="2921"/>
                  </a:lnTo>
                  <a:lnTo>
                    <a:pt x="1917" y="3975"/>
                  </a:lnTo>
                  <a:lnTo>
                    <a:pt x="3886" y="4902"/>
                  </a:lnTo>
                  <a:lnTo>
                    <a:pt x="5892" y="5715"/>
                  </a:lnTo>
                  <a:lnTo>
                    <a:pt x="7150" y="2616"/>
                  </a:lnTo>
                  <a:lnTo>
                    <a:pt x="5257" y="1854"/>
                  </a:lnTo>
                  <a:lnTo>
                    <a:pt x="3390" y="977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1" name="object 3251" descr=""/>
            <p:cNvSpPr/>
            <p:nvPr/>
          </p:nvSpPr>
          <p:spPr>
            <a:xfrm>
              <a:off x="2290719" y="535021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28" y="0"/>
                  </a:moveTo>
                  <a:lnTo>
                    <a:pt x="0" y="406"/>
                  </a:lnTo>
                  <a:lnTo>
                    <a:pt x="1803" y="1397"/>
                  </a:lnTo>
                  <a:lnTo>
                    <a:pt x="3683" y="2273"/>
                  </a:lnTo>
                  <a:lnTo>
                    <a:pt x="5588" y="3060"/>
                  </a:lnTo>
                  <a:lnTo>
                    <a:pt x="5765" y="2616"/>
                  </a:lnTo>
                  <a:lnTo>
                    <a:pt x="3873" y="1854"/>
                  </a:lnTo>
                  <a:lnTo>
                    <a:pt x="2006" y="97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2" name="object 3252" descr=""/>
            <p:cNvSpPr/>
            <p:nvPr/>
          </p:nvSpPr>
          <p:spPr>
            <a:xfrm>
              <a:off x="2283810" y="534688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58" y="0"/>
                  </a:moveTo>
                  <a:lnTo>
                    <a:pt x="0" y="2552"/>
                  </a:lnTo>
                  <a:lnTo>
                    <a:pt x="1739" y="4013"/>
                  </a:lnTo>
                  <a:lnTo>
                    <a:pt x="3619" y="5194"/>
                  </a:lnTo>
                  <a:lnTo>
                    <a:pt x="5524" y="6248"/>
                  </a:lnTo>
                  <a:lnTo>
                    <a:pt x="7137" y="3327"/>
                  </a:lnTo>
                  <a:lnTo>
                    <a:pt x="5359" y="2349"/>
                  </a:lnTo>
                  <a:lnTo>
                    <a:pt x="3644" y="1257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3" name="object 3253" descr=""/>
            <p:cNvSpPr/>
            <p:nvPr/>
          </p:nvSpPr>
          <p:spPr>
            <a:xfrm>
              <a:off x="2285664" y="534688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304" y="0"/>
                  </a:moveTo>
                  <a:lnTo>
                    <a:pt x="0" y="355"/>
                  </a:lnTo>
                  <a:lnTo>
                    <a:pt x="1524" y="1638"/>
                  </a:lnTo>
                  <a:lnTo>
                    <a:pt x="3263" y="2743"/>
                  </a:lnTo>
                  <a:lnTo>
                    <a:pt x="5054" y="3733"/>
                  </a:lnTo>
                  <a:lnTo>
                    <a:pt x="5283" y="3327"/>
                  </a:lnTo>
                  <a:lnTo>
                    <a:pt x="3505" y="2349"/>
                  </a:lnTo>
                  <a:lnTo>
                    <a:pt x="1790" y="125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4" name="object 3254" descr=""/>
            <p:cNvSpPr/>
            <p:nvPr/>
          </p:nvSpPr>
          <p:spPr>
            <a:xfrm>
              <a:off x="2279610" y="53427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263" y="0"/>
                  </a:moveTo>
                  <a:lnTo>
                    <a:pt x="0" y="723"/>
                  </a:lnTo>
                  <a:lnTo>
                    <a:pt x="152" y="1422"/>
                  </a:lnTo>
                  <a:lnTo>
                    <a:pt x="419" y="2044"/>
                  </a:lnTo>
                  <a:lnTo>
                    <a:pt x="4203" y="6680"/>
                  </a:lnTo>
                  <a:lnTo>
                    <a:pt x="6362" y="4127"/>
                  </a:lnTo>
                  <a:lnTo>
                    <a:pt x="5613" y="3505"/>
                  </a:lnTo>
                  <a:lnTo>
                    <a:pt x="4927" y="2832"/>
                  </a:lnTo>
                  <a:lnTo>
                    <a:pt x="4381" y="2120"/>
                  </a:lnTo>
                  <a:lnTo>
                    <a:pt x="3822" y="1422"/>
                  </a:lnTo>
                  <a:lnTo>
                    <a:pt x="3416" y="673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5" name="object 3255" descr=""/>
            <p:cNvSpPr/>
            <p:nvPr/>
          </p:nvSpPr>
          <p:spPr>
            <a:xfrm>
              <a:off x="2282417" y="534276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457" y="0"/>
                  </a:moveTo>
                  <a:lnTo>
                    <a:pt x="0" y="101"/>
                  </a:lnTo>
                  <a:lnTo>
                    <a:pt x="165" y="876"/>
                  </a:lnTo>
                  <a:lnTo>
                    <a:pt x="622" y="1676"/>
                  </a:lnTo>
                  <a:lnTo>
                    <a:pt x="1206" y="2413"/>
                  </a:lnTo>
                  <a:lnTo>
                    <a:pt x="1778" y="3149"/>
                  </a:lnTo>
                  <a:lnTo>
                    <a:pt x="2489" y="3848"/>
                  </a:lnTo>
                  <a:lnTo>
                    <a:pt x="3251" y="4483"/>
                  </a:lnTo>
                  <a:lnTo>
                    <a:pt x="3556" y="4127"/>
                  </a:lnTo>
                  <a:lnTo>
                    <a:pt x="2806" y="3505"/>
                  </a:lnTo>
                  <a:lnTo>
                    <a:pt x="2120" y="2832"/>
                  </a:lnTo>
                  <a:lnTo>
                    <a:pt x="1574" y="2120"/>
                  </a:lnTo>
                  <a:lnTo>
                    <a:pt x="1016" y="1422"/>
                  </a:lnTo>
                  <a:lnTo>
                    <a:pt x="609" y="67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6" name="object 3256" descr=""/>
            <p:cNvSpPr/>
            <p:nvPr/>
          </p:nvSpPr>
          <p:spPr>
            <a:xfrm>
              <a:off x="2279430" y="533618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870" y="0"/>
                  </a:moveTo>
                  <a:lnTo>
                    <a:pt x="0" y="5638"/>
                  </a:lnTo>
                  <a:lnTo>
                    <a:pt x="12" y="5969"/>
                  </a:lnTo>
                  <a:lnTo>
                    <a:pt x="63" y="6616"/>
                  </a:lnTo>
                  <a:lnTo>
                    <a:pt x="177" y="7302"/>
                  </a:lnTo>
                  <a:lnTo>
                    <a:pt x="3441" y="6578"/>
                  </a:lnTo>
                  <a:lnTo>
                    <a:pt x="3340" y="5626"/>
                  </a:lnTo>
                  <a:lnTo>
                    <a:pt x="3365" y="5054"/>
                  </a:lnTo>
                  <a:lnTo>
                    <a:pt x="3428" y="4699"/>
                  </a:lnTo>
                  <a:lnTo>
                    <a:pt x="3555" y="4381"/>
                  </a:lnTo>
                  <a:lnTo>
                    <a:pt x="3771" y="3733"/>
                  </a:lnTo>
                  <a:lnTo>
                    <a:pt x="4229" y="3162"/>
                  </a:lnTo>
                  <a:lnTo>
                    <a:pt x="4876" y="2679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7" name="object 3257" descr=""/>
            <p:cNvSpPr/>
            <p:nvPr/>
          </p:nvSpPr>
          <p:spPr>
            <a:xfrm>
              <a:off x="2282313" y="5338499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39" h="4445">
                  <a:moveTo>
                    <a:pt x="1714" y="0"/>
                  </a:moveTo>
                  <a:lnTo>
                    <a:pt x="1003" y="520"/>
                  </a:lnTo>
                  <a:lnTo>
                    <a:pt x="482" y="1155"/>
                  </a:lnTo>
                  <a:lnTo>
                    <a:pt x="228" y="1904"/>
                  </a:lnTo>
                  <a:lnTo>
                    <a:pt x="88" y="2285"/>
                  </a:lnTo>
                  <a:lnTo>
                    <a:pt x="25" y="2679"/>
                  </a:lnTo>
                  <a:lnTo>
                    <a:pt x="0" y="3098"/>
                  </a:lnTo>
                  <a:lnTo>
                    <a:pt x="0" y="3530"/>
                  </a:lnTo>
                  <a:lnTo>
                    <a:pt x="12" y="3746"/>
                  </a:lnTo>
                  <a:lnTo>
                    <a:pt x="63" y="4178"/>
                  </a:lnTo>
                  <a:lnTo>
                    <a:pt x="101" y="4368"/>
                  </a:lnTo>
                  <a:lnTo>
                    <a:pt x="558" y="4267"/>
                  </a:lnTo>
                  <a:lnTo>
                    <a:pt x="482" y="3708"/>
                  </a:lnTo>
                  <a:lnTo>
                    <a:pt x="457" y="3314"/>
                  </a:lnTo>
                  <a:lnTo>
                    <a:pt x="482" y="2743"/>
                  </a:lnTo>
                  <a:lnTo>
                    <a:pt x="546" y="2387"/>
                  </a:lnTo>
                  <a:lnTo>
                    <a:pt x="673" y="2070"/>
                  </a:lnTo>
                  <a:lnTo>
                    <a:pt x="889" y="1422"/>
                  </a:lnTo>
                  <a:lnTo>
                    <a:pt x="1346" y="850"/>
                  </a:lnTo>
                  <a:lnTo>
                    <a:pt x="1993" y="368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8" name="object 3258" descr=""/>
            <p:cNvSpPr/>
            <p:nvPr/>
          </p:nvSpPr>
          <p:spPr>
            <a:xfrm>
              <a:off x="2282300" y="533369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91" y="0"/>
                  </a:moveTo>
                  <a:lnTo>
                    <a:pt x="0" y="2501"/>
                  </a:lnTo>
                  <a:lnTo>
                    <a:pt x="2006" y="5168"/>
                  </a:lnTo>
                  <a:lnTo>
                    <a:pt x="2654" y="4686"/>
                  </a:lnTo>
                  <a:lnTo>
                    <a:pt x="3479" y="4305"/>
                  </a:lnTo>
                  <a:lnTo>
                    <a:pt x="4368" y="4000"/>
                  </a:lnTo>
                  <a:lnTo>
                    <a:pt x="5245" y="3683"/>
                  </a:lnTo>
                  <a:lnTo>
                    <a:pt x="6197" y="3467"/>
                  </a:lnTo>
                  <a:lnTo>
                    <a:pt x="7175" y="3289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9" name="object 3259" descr=""/>
            <p:cNvSpPr/>
            <p:nvPr/>
          </p:nvSpPr>
          <p:spPr>
            <a:xfrm>
              <a:off x="2284027" y="5336525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372" y="0"/>
                  </a:moveTo>
                  <a:lnTo>
                    <a:pt x="0" y="1968"/>
                  </a:lnTo>
                  <a:lnTo>
                    <a:pt x="279" y="2336"/>
                  </a:lnTo>
                  <a:lnTo>
                    <a:pt x="927" y="1854"/>
                  </a:lnTo>
                  <a:lnTo>
                    <a:pt x="1752" y="1473"/>
                  </a:lnTo>
                  <a:lnTo>
                    <a:pt x="2641" y="1168"/>
                  </a:lnTo>
                  <a:lnTo>
                    <a:pt x="3517" y="850"/>
                  </a:lnTo>
                  <a:lnTo>
                    <a:pt x="4470" y="634"/>
                  </a:lnTo>
                  <a:lnTo>
                    <a:pt x="5448" y="457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0" name="object 3260" descr=""/>
            <p:cNvSpPr/>
            <p:nvPr/>
          </p:nvSpPr>
          <p:spPr>
            <a:xfrm>
              <a:off x="2288890" y="533310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540" y="0"/>
                  </a:moveTo>
                  <a:lnTo>
                    <a:pt x="4381" y="63"/>
                  </a:lnTo>
                  <a:lnTo>
                    <a:pt x="2197" y="203"/>
                  </a:lnTo>
                  <a:lnTo>
                    <a:pt x="0" y="596"/>
                  </a:lnTo>
                  <a:lnTo>
                    <a:pt x="584" y="3886"/>
                  </a:lnTo>
                  <a:lnTo>
                    <a:pt x="2539" y="3530"/>
                  </a:lnTo>
                  <a:lnTo>
                    <a:pt x="4571" y="3390"/>
                  </a:lnTo>
                  <a:lnTo>
                    <a:pt x="6629" y="3340"/>
                  </a:lnTo>
                  <a:lnTo>
                    <a:pt x="65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1" name="object 3261" descr=""/>
            <p:cNvSpPr/>
            <p:nvPr/>
          </p:nvSpPr>
          <p:spPr>
            <a:xfrm>
              <a:off x="2289398" y="533597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08" y="0"/>
                  </a:moveTo>
                  <a:lnTo>
                    <a:pt x="4038" y="50"/>
                  </a:lnTo>
                  <a:lnTo>
                    <a:pt x="1981" y="203"/>
                  </a:lnTo>
                  <a:lnTo>
                    <a:pt x="0" y="546"/>
                  </a:lnTo>
                  <a:lnTo>
                    <a:pt x="76" y="1016"/>
                  </a:lnTo>
                  <a:lnTo>
                    <a:pt x="2031" y="660"/>
                  </a:lnTo>
                  <a:lnTo>
                    <a:pt x="4063" y="520"/>
                  </a:lnTo>
                  <a:lnTo>
                    <a:pt x="6121" y="469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2" name="object 3262" descr=""/>
            <p:cNvSpPr/>
            <p:nvPr/>
          </p:nvSpPr>
          <p:spPr>
            <a:xfrm>
              <a:off x="2295437" y="533304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9" y="0"/>
                  </a:moveTo>
                  <a:lnTo>
                    <a:pt x="0" y="63"/>
                  </a:lnTo>
                  <a:lnTo>
                    <a:pt x="76" y="3403"/>
                  </a:lnTo>
                  <a:lnTo>
                    <a:pt x="2133" y="3352"/>
                  </a:lnTo>
                  <a:lnTo>
                    <a:pt x="4203" y="3390"/>
                  </a:lnTo>
                  <a:lnTo>
                    <a:pt x="6286" y="3492"/>
                  </a:lnTo>
                  <a:lnTo>
                    <a:pt x="6438" y="152"/>
                  </a:lnTo>
                  <a:lnTo>
                    <a:pt x="4305" y="50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3" name="object 3263" descr=""/>
            <p:cNvSpPr/>
            <p:nvPr/>
          </p:nvSpPr>
          <p:spPr>
            <a:xfrm>
              <a:off x="2295513" y="5335925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2070" y="0"/>
                  </a:moveTo>
                  <a:lnTo>
                    <a:pt x="0" y="50"/>
                  </a:lnTo>
                  <a:lnTo>
                    <a:pt x="0" y="520"/>
                  </a:lnTo>
                  <a:lnTo>
                    <a:pt x="2057" y="469"/>
                  </a:lnTo>
                  <a:lnTo>
                    <a:pt x="4127" y="508"/>
                  </a:lnTo>
                  <a:lnTo>
                    <a:pt x="6210" y="609"/>
                  </a:lnTo>
                  <a:lnTo>
                    <a:pt x="6235" y="139"/>
                  </a:lnTo>
                  <a:lnTo>
                    <a:pt x="4152" y="38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4" name="object 3264" descr=""/>
            <p:cNvSpPr/>
            <p:nvPr/>
          </p:nvSpPr>
          <p:spPr>
            <a:xfrm>
              <a:off x="2301730" y="533320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2" y="0"/>
                  </a:moveTo>
                  <a:lnTo>
                    <a:pt x="0" y="3340"/>
                  </a:lnTo>
                  <a:lnTo>
                    <a:pt x="2070" y="3429"/>
                  </a:lnTo>
                  <a:lnTo>
                    <a:pt x="4152" y="3581"/>
                  </a:lnTo>
                  <a:lnTo>
                    <a:pt x="6248" y="3759"/>
                  </a:lnTo>
                  <a:lnTo>
                    <a:pt x="6527" y="431"/>
                  </a:lnTo>
                  <a:lnTo>
                    <a:pt x="4406" y="254"/>
                  </a:lnTo>
                  <a:lnTo>
                    <a:pt x="2285" y="10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5" name="object 3265" descr=""/>
            <p:cNvSpPr/>
            <p:nvPr/>
          </p:nvSpPr>
          <p:spPr>
            <a:xfrm>
              <a:off x="2301730" y="533607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12" y="0"/>
                  </a:moveTo>
                  <a:lnTo>
                    <a:pt x="0" y="469"/>
                  </a:lnTo>
                  <a:lnTo>
                    <a:pt x="2070" y="558"/>
                  </a:lnTo>
                  <a:lnTo>
                    <a:pt x="4152" y="711"/>
                  </a:lnTo>
                  <a:lnTo>
                    <a:pt x="6248" y="889"/>
                  </a:lnTo>
                  <a:lnTo>
                    <a:pt x="6286" y="419"/>
                  </a:lnTo>
                  <a:lnTo>
                    <a:pt x="4190" y="241"/>
                  </a:lnTo>
                  <a:lnTo>
                    <a:pt x="2108" y="10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6" name="object 3266" descr=""/>
            <p:cNvSpPr/>
            <p:nvPr/>
          </p:nvSpPr>
          <p:spPr>
            <a:xfrm>
              <a:off x="2307978" y="533363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79" y="0"/>
                  </a:moveTo>
                  <a:lnTo>
                    <a:pt x="0" y="3327"/>
                  </a:lnTo>
                  <a:lnTo>
                    <a:pt x="2095" y="3505"/>
                  </a:lnTo>
                  <a:lnTo>
                    <a:pt x="4178" y="3708"/>
                  </a:lnTo>
                  <a:lnTo>
                    <a:pt x="6324" y="3860"/>
                  </a:lnTo>
                  <a:lnTo>
                    <a:pt x="6565" y="533"/>
                  </a:lnTo>
                  <a:lnTo>
                    <a:pt x="4495" y="380"/>
                  </a:lnTo>
                  <a:lnTo>
                    <a:pt x="2387" y="17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7" name="object 3267" descr=""/>
            <p:cNvSpPr/>
            <p:nvPr/>
          </p:nvSpPr>
          <p:spPr>
            <a:xfrm>
              <a:off x="2307978" y="533648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2095" y="647"/>
                  </a:lnTo>
                  <a:lnTo>
                    <a:pt x="4178" y="850"/>
                  </a:lnTo>
                  <a:lnTo>
                    <a:pt x="6324" y="1003"/>
                  </a:lnTo>
                  <a:lnTo>
                    <a:pt x="6362" y="533"/>
                  </a:lnTo>
                  <a:lnTo>
                    <a:pt x="4229" y="380"/>
                  </a:lnTo>
                  <a:lnTo>
                    <a:pt x="2133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8" name="object 3268" descr=""/>
            <p:cNvSpPr/>
            <p:nvPr/>
          </p:nvSpPr>
          <p:spPr>
            <a:xfrm>
              <a:off x="2314308" y="533416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8" y="0"/>
                  </a:moveTo>
                  <a:lnTo>
                    <a:pt x="0" y="3327"/>
                  </a:lnTo>
                  <a:lnTo>
                    <a:pt x="1066" y="3403"/>
                  </a:lnTo>
                  <a:lnTo>
                    <a:pt x="4279" y="3505"/>
                  </a:lnTo>
                  <a:lnTo>
                    <a:pt x="6400" y="3555"/>
                  </a:lnTo>
                  <a:lnTo>
                    <a:pt x="6476" y="215"/>
                  </a:lnTo>
                  <a:lnTo>
                    <a:pt x="3327" y="126"/>
                  </a:lnTo>
                  <a:lnTo>
                    <a:pt x="1752" y="88"/>
                  </a:lnTo>
                  <a:lnTo>
                    <a:pt x="749" y="2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9" name="object 3269" descr=""/>
            <p:cNvSpPr/>
            <p:nvPr/>
          </p:nvSpPr>
          <p:spPr>
            <a:xfrm>
              <a:off x="2314308" y="533702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5" y="0"/>
                  </a:moveTo>
                  <a:lnTo>
                    <a:pt x="0" y="469"/>
                  </a:lnTo>
                  <a:lnTo>
                    <a:pt x="1066" y="546"/>
                  </a:lnTo>
                  <a:lnTo>
                    <a:pt x="4279" y="647"/>
                  </a:lnTo>
                  <a:lnTo>
                    <a:pt x="6400" y="698"/>
                  </a:lnTo>
                  <a:lnTo>
                    <a:pt x="6413" y="228"/>
                  </a:lnTo>
                  <a:lnTo>
                    <a:pt x="1104" y="7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0" name="object 3270" descr=""/>
            <p:cNvSpPr/>
            <p:nvPr/>
          </p:nvSpPr>
          <p:spPr>
            <a:xfrm>
              <a:off x="2320709" y="53343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73" y="0"/>
                  </a:moveTo>
                  <a:lnTo>
                    <a:pt x="4229" y="114"/>
                  </a:lnTo>
                  <a:lnTo>
                    <a:pt x="2159" y="101"/>
                  </a:lnTo>
                  <a:lnTo>
                    <a:pt x="76" y="63"/>
                  </a:lnTo>
                  <a:lnTo>
                    <a:pt x="0" y="3403"/>
                  </a:lnTo>
                  <a:lnTo>
                    <a:pt x="2133" y="3441"/>
                  </a:lnTo>
                  <a:lnTo>
                    <a:pt x="4279" y="3454"/>
                  </a:lnTo>
                  <a:lnTo>
                    <a:pt x="6451" y="3340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1" name="object 3271" descr=""/>
            <p:cNvSpPr/>
            <p:nvPr/>
          </p:nvSpPr>
          <p:spPr>
            <a:xfrm>
              <a:off x="2320709" y="5337188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426" y="0"/>
                  </a:moveTo>
                  <a:lnTo>
                    <a:pt x="4267" y="114"/>
                  </a:lnTo>
                  <a:lnTo>
                    <a:pt x="2133" y="101"/>
                  </a:lnTo>
                  <a:lnTo>
                    <a:pt x="12" y="63"/>
                  </a:lnTo>
                  <a:lnTo>
                    <a:pt x="0" y="533"/>
                  </a:lnTo>
                  <a:lnTo>
                    <a:pt x="2133" y="571"/>
                  </a:lnTo>
                  <a:lnTo>
                    <a:pt x="4279" y="584"/>
                  </a:lnTo>
                  <a:lnTo>
                    <a:pt x="6451" y="46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2" name="object 3272" descr=""/>
            <p:cNvSpPr/>
            <p:nvPr/>
          </p:nvSpPr>
          <p:spPr>
            <a:xfrm>
              <a:off x="2326972" y="533353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994" y="0"/>
                  </a:moveTo>
                  <a:lnTo>
                    <a:pt x="4051" y="444"/>
                  </a:lnTo>
                  <a:lnTo>
                    <a:pt x="2044" y="673"/>
                  </a:lnTo>
                  <a:lnTo>
                    <a:pt x="0" y="787"/>
                  </a:lnTo>
                  <a:lnTo>
                    <a:pt x="190" y="4127"/>
                  </a:lnTo>
                  <a:lnTo>
                    <a:pt x="2362" y="4000"/>
                  </a:lnTo>
                  <a:lnTo>
                    <a:pt x="4559" y="3759"/>
                  </a:lnTo>
                  <a:lnTo>
                    <a:pt x="6731" y="3263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3" name="object 3273" descr=""/>
            <p:cNvSpPr/>
            <p:nvPr/>
          </p:nvSpPr>
          <p:spPr>
            <a:xfrm>
              <a:off x="2327137" y="533634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464" y="0"/>
                  </a:moveTo>
                  <a:lnTo>
                    <a:pt x="4317" y="482"/>
                  </a:lnTo>
                  <a:lnTo>
                    <a:pt x="2146" y="736"/>
                  </a:lnTo>
                  <a:lnTo>
                    <a:pt x="0" y="850"/>
                  </a:lnTo>
                  <a:lnTo>
                    <a:pt x="25" y="1320"/>
                  </a:lnTo>
                  <a:lnTo>
                    <a:pt x="2197" y="1193"/>
                  </a:lnTo>
                  <a:lnTo>
                    <a:pt x="4394" y="952"/>
                  </a:lnTo>
                  <a:lnTo>
                    <a:pt x="6565" y="45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4" name="object 3274" descr=""/>
            <p:cNvSpPr/>
            <p:nvPr/>
          </p:nvSpPr>
          <p:spPr>
            <a:xfrm>
              <a:off x="2332970" y="533157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75" y="0"/>
                  </a:moveTo>
                  <a:lnTo>
                    <a:pt x="3810" y="876"/>
                  </a:lnTo>
                  <a:lnTo>
                    <a:pt x="1943" y="1523"/>
                  </a:lnTo>
                  <a:lnTo>
                    <a:pt x="0" y="1968"/>
                  </a:lnTo>
                  <a:lnTo>
                    <a:pt x="736" y="5219"/>
                  </a:lnTo>
                  <a:lnTo>
                    <a:pt x="2908" y="4737"/>
                  </a:lnTo>
                  <a:lnTo>
                    <a:pt x="5041" y="4000"/>
                  </a:lnTo>
                  <a:lnTo>
                    <a:pt x="7061" y="2997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5" name="object 3275" descr=""/>
            <p:cNvSpPr/>
            <p:nvPr/>
          </p:nvSpPr>
          <p:spPr>
            <a:xfrm>
              <a:off x="2333606" y="5334155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223" y="0"/>
                  </a:moveTo>
                  <a:lnTo>
                    <a:pt x="4241" y="977"/>
                  </a:lnTo>
                  <a:lnTo>
                    <a:pt x="2133" y="1701"/>
                  </a:lnTo>
                  <a:lnTo>
                    <a:pt x="0" y="2184"/>
                  </a:lnTo>
                  <a:lnTo>
                    <a:pt x="101" y="2641"/>
                  </a:lnTo>
                  <a:lnTo>
                    <a:pt x="2273" y="2159"/>
                  </a:lnTo>
                  <a:lnTo>
                    <a:pt x="4406" y="1422"/>
                  </a:lnTo>
                  <a:lnTo>
                    <a:pt x="6426" y="419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6" name="object 3276" descr=""/>
            <p:cNvSpPr/>
            <p:nvPr/>
          </p:nvSpPr>
          <p:spPr>
            <a:xfrm>
              <a:off x="2338556" y="5328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965" y="0"/>
                  </a:moveTo>
                  <a:lnTo>
                    <a:pt x="3428" y="1257"/>
                  </a:lnTo>
                  <a:lnTo>
                    <a:pt x="1765" y="2362"/>
                  </a:lnTo>
                  <a:lnTo>
                    <a:pt x="0" y="3238"/>
                  </a:lnTo>
                  <a:lnTo>
                    <a:pt x="1473" y="6222"/>
                  </a:lnTo>
                  <a:lnTo>
                    <a:pt x="3492" y="5232"/>
                  </a:lnTo>
                  <a:lnTo>
                    <a:pt x="5372" y="3987"/>
                  </a:lnTo>
                  <a:lnTo>
                    <a:pt x="7086" y="2578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7" name="object 3277" descr=""/>
            <p:cNvSpPr/>
            <p:nvPr/>
          </p:nvSpPr>
          <p:spPr>
            <a:xfrm>
              <a:off x="2339826" y="533055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524" y="0"/>
                  </a:moveTo>
                  <a:lnTo>
                    <a:pt x="3822" y="1396"/>
                  </a:lnTo>
                  <a:lnTo>
                    <a:pt x="1981" y="2616"/>
                  </a:lnTo>
                  <a:lnTo>
                    <a:pt x="0" y="3594"/>
                  </a:lnTo>
                  <a:lnTo>
                    <a:pt x="203" y="4013"/>
                  </a:lnTo>
                  <a:lnTo>
                    <a:pt x="2222" y="3022"/>
                  </a:lnTo>
                  <a:lnTo>
                    <a:pt x="4102" y="1777"/>
                  </a:lnTo>
                  <a:lnTo>
                    <a:pt x="5816" y="368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8" name="object 3278" descr=""/>
            <p:cNvSpPr/>
            <p:nvPr/>
          </p:nvSpPr>
          <p:spPr>
            <a:xfrm>
              <a:off x="2343522" y="532430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902" y="0"/>
                  </a:moveTo>
                  <a:lnTo>
                    <a:pt x="3251" y="1308"/>
                  </a:lnTo>
                  <a:lnTo>
                    <a:pt x="2425" y="1993"/>
                  </a:lnTo>
                  <a:lnTo>
                    <a:pt x="1587" y="2667"/>
                  </a:lnTo>
                  <a:lnTo>
                    <a:pt x="863" y="3314"/>
                  </a:lnTo>
                  <a:lnTo>
                    <a:pt x="0" y="4038"/>
                  </a:lnTo>
                  <a:lnTo>
                    <a:pt x="2120" y="6629"/>
                  </a:lnTo>
                  <a:lnTo>
                    <a:pt x="2552" y="6273"/>
                  </a:lnTo>
                  <a:lnTo>
                    <a:pt x="2755" y="6083"/>
                  </a:lnTo>
                  <a:lnTo>
                    <a:pt x="3073" y="5816"/>
                  </a:lnTo>
                  <a:lnTo>
                    <a:pt x="3721" y="5232"/>
                  </a:lnTo>
                  <a:lnTo>
                    <a:pt x="4533" y="4584"/>
                  </a:lnTo>
                  <a:lnTo>
                    <a:pt x="5334" y="3924"/>
                  </a:lnTo>
                  <a:lnTo>
                    <a:pt x="6985" y="2616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9" name="object 3279" descr=""/>
            <p:cNvSpPr/>
            <p:nvPr/>
          </p:nvSpPr>
          <p:spPr>
            <a:xfrm>
              <a:off x="2345350" y="532655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864" y="0"/>
                  </a:moveTo>
                  <a:lnTo>
                    <a:pt x="3213" y="1308"/>
                  </a:lnTo>
                  <a:lnTo>
                    <a:pt x="1600" y="2628"/>
                  </a:lnTo>
                  <a:lnTo>
                    <a:pt x="1231" y="2959"/>
                  </a:lnTo>
                  <a:lnTo>
                    <a:pt x="622" y="3479"/>
                  </a:lnTo>
                  <a:lnTo>
                    <a:pt x="419" y="3670"/>
                  </a:lnTo>
                  <a:lnTo>
                    <a:pt x="203" y="3835"/>
                  </a:lnTo>
                  <a:lnTo>
                    <a:pt x="0" y="4013"/>
                  </a:lnTo>
                  <a:lnTo>
                    <a:pt x="292" y="4381"/>
                  </a:lnTo>
                  <a:lnTo>
                    <a:pt x="723" y="4025"/>
                  </a:lnTo>
                  <a:lnTo>
                    <a:pt x="927" y="3835"/>
                  </a:lnTo>
                  <a:lnTo>
                    <a:pt x="1244" y="3568"/>
                  </a:lnTo>
                  <a:lnTo>
                    <a:pt x="1892" y="2984"/>
                  </a:lnTo>
                  <a:lnTo>
                    <a:pt x="2705" y="2336"/>
                  </a:lnTo>
                  <a:lnTo>
                    <a:pt x="3505" y="1676"/>
                  </a:lnTo>
                  <a:lnTo>
                    <a:pt x="5156" y="368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0" name="object 3280" descr=""/>
            <p:cNvSpPr/>
            <p:nvPr/>
          </p:nvSpPr>
          <p:spPr>
            <a:xfrm>
              <a:off x="2348430" y="5320342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889" y="0"/>
                  </a:moveTo>
                  <a:lnTo>
                    <a:pt x="3276" y="1346"/>
                  </a:lnTo>
                  <a:lnTo>
                    <a:pt x="1650" y="2654"/>
                  </a:lnTo>
                  <a:lnTo>
                    <a:pt x="0" y="3962"/>
                  </a:lnTo>
                  <a:lnTo>
                    <a:pt x="2070" y="6578"/>
                  </a:lnTo>
                  <a:lnTo>
                    <a:pt x="5384" y="3936"/>
                  </a:lnTo>
                  <a:lnTo>
                    <a:pt x="7023" y="2578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1" name="object 3281" descr=""/>
            <p:cNvSpPr/>
            <p:nvPr/>
          </p:nvSpPr>
          <p:spPr>
            <a:xfrm>
              <a:off x="2350221" y="5322565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927" y="0"/>
                  </a:moveTo>
                  <a:lnTo>
                    <a:pt x="3302" y="1346"/>
                  </a:lnTo>
                  <a:lnTo>
                    <a:pt x="0" y="3987"/>
                  </a:lnTo>
                  <a:lnTo>
                    <a:pt x="279" y="4356"/>
                  </a:lnTo>
                  <a:lnTo>
                    <a:pt x="3594" y="1714"/>
                  </a:lnTo>
                  <a:lnTo>
                    <a:pt x="5232" y="355"/>
                  </a:lnTo>
                  <a:lnTo>
                    <a:pt x="49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2" name="object 3282" descr=""/>
            <p:cNvSpPr/>
            <p:nvPr/>
          </p:nvSpPr>
          <p:spPr>
            <a:xfrm>
              <a:off x="2353327" y="531626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24" y="0"/>
                  </a:moveTo>
                  <a:lnTo>
                    <a:pt x="3187" y="1396"/>
                  </a:lnTo>
                  <a:lnTo>
                    <a:pt x="1600" y="2743"/>
                  </a:lnTo>
                  <a:lnTo>
                    <a:pt x="0" y="4076"/>
                  </a:lnTo>
                  <a:lnTo>
                    <a:pt x="2120" y="6654"/>
                  </a:lnTo>
                  <a:lnTo>
                    <a:pt x="3759" y="5295"/>
                  </a:lnTo>
                  <a:lnTo>
                    <a:pt x="5384" y="3911"/>
                  </a:lnTo>
                  <a:lnTo>
                    <a:pt x="6972" y="2463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3" name="object 3283" descr=""/>
            <p:cNvSpPr/>
            <p:nvPr/>
          </p:nvSpPr>
          <p:spPr>
            <a:xfrm>
              <a:off x="2355156" y="531838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4826" y="0"/>
                  </a:moveTo>
                  <a:lnTo>
                    <a:pt x="3251" y="1435"/>
                  </a:lnTo>
                  <a:lnTo>
                    <a:pt x="1638" y="2819"/>
                  </a:lnTo>
                  <a:lnTo>
                    <a:pt x="0" y="4178"/>
                  </a:lnTo>
                  <a:lnTo>
                    <a:pt x="292" y="4533"/>
                  </a:lnTo>
                  <a:lnTo>
                    <a:pt x="1930" y="3175"/>
                  </a:lnTo>
                  <a:lnTo>
                    <a:pt x="3556" y="1790"/>
                  </a:lnTo>
                  <a:lnTo>
                    <a:pt x="5143" y="342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4" name="object 3284" descr=""/>
            <p:cNvSpPr/>
            <p:nvPr/>
          </p:nvSpPr>
          <p:spPr>
            <a:xfrm>
              <a:off x="2358043" y="531192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56" y="0"/>
                  </a:moveTo>
                  <a:lnTo>
                    <a:pt x="3022" y="1511"/>
                  </a:lnTo>
                  <a:lnTo>
                    <a:pt x="1536" y="2946"/>
                  </a:lnTo>
                  <a:lnTo>
                    <a:pt x="0" y="4343"/>
                  </a:lnTo>
                  <a:lnTo>
                    <a:pt x="2260" y="6807"/>
                  </a:lnTo>
                  <a:lnTo>
                    <a:pt x="3835" y="5359"/>
                  </a:lnTo>
                  <a:lnTo>
                    <a:pt x="5397" y="3860"/>
                  </a:lnTo>
                  <a:lnTo>
                    <a:pt x="6857" y="2209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5" name="object 3285" descr=""/>
            <p:cNvSpPr/>
            <p:nvPr/>
          </p:nvSpPr>
          <p:spPr>
            <a:xfrm>
              <a:off x="2359986" y="531382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559" y="0"/>
                  </a:moveTo>
                  <a:lnTo>
                    <a:pt x="3124" y="1625"/>
                  </a:lnTo>
                  <a:lnTo>
                    <a:pt x="1574" y="3111"/>
                  </a:lnTo>
                  <a:lnTo>
                    <a:pt x="0" y="4559"/>
                  </a:lnTo>
                  <a:lnTo>
                    <a:pt x="317" y="4902"/>
                  </a:lnTo>
                  <a:lnTo>
                    <a:pt x="1892" y="3454"/>
                  </a:lnTo>
                  <a:lnTo>
                    <a:pt x="3454" y="1955"/>
                  </a:lnTo>
                  <a:lnTo>
                    <a:pt x="4914" y="304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6" name="object 3286" descr=""/>
            <p:cNvSpPr/>
            <p:nvPr/>
          </p:nvSpPr>
          <p:spPr>
            <a:xfrm>
              <a:off x="2362396" y="530747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768" y="0"/>
                  </a:moveTo>
                  <a:lnTo>
                    <a:pt x="0" y="4445"/>
                  </a:lnTo>
                  <a:lnTo>
                    <a:pt x="2501" y="6654"/>
                  </a:lnTo>
                  <a:lnTo>
                    <a:pt x="6095" y="355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7" name="object 3287" descr=""/>
            <p:cNvSpPr/>
            <p:nvPr/>
          </p:nvSpPr>
          <p:spPr>
            <a:xfrm>
              <a:off x="2364543" y="5307780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479" y="0"/>
                  </a:moveTo>
                  <a:lnTo>
                    <a:pt x="0" y="6045"/>
                  </a:lnTo>
                  <a:lnTo>
                    <a:pt x="355" y="6350"/>
                  </a:lnTo>
                  <a:lnTo>
                    <a:pt x="3949" y="50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8" name="object 3288" descr=""/>
            <p:cNvSpPr/>
            <p:nvPr/>
          </p:nvSpPr>
          <p:spPr>
            <a:xfrm>
              <a:off x="2363328" y="530139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371" y="0"/>
                  </a:moveTo>
                  <a:lnTo>
                    <a:pt x="0" y="3048"/>
                  </a:lnTo>
                  <a:lnTo>
                    <a:pt x="292" y="3175"/>
                  </a:lnTo>
                  <a:lnTo>
                    <a:pt x="1689" y="3670"/>
                  </a:lnTo>
                  <a:lnTo>
                    <a:pt x="1803" y="4305"/>
                  </a:lnTo>
                  <a:lnTo>
                    <a:pt x="1841" y="6083"/>
                  </a:lnTo>
                  <a:lnTo>
                    <a:pt x="5168" y="6438"/>
                  </a:lnTo>
                  <a:lnTo>
                    <a:pt x="5067" y="3505"/>
                  </a:lnTo>
                  <a:lnTo>
                    <a:pt x="3149" y="660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9" name="object 3289" descr=""/>
            <p:cNvSpPr/>
            <p:nvPr/>
          </p:nvSpPr>
          <p:spPr>
            <a:xfrm>
              <a:off x="2364510" y="530139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90" y="0"/>
                  </a:moveTo>
                  <a:lnTo>
                    <a:pt x="0" y="431"/>
                  </a:lnTo>
                  <a:lnTo>
                    <a:pt x="406" y="596"/>
                  </a:lnTo>
                  <a:lnTo>
                    <a:pt x="1104" y="825"/>
                  </a:lnTo>
                  <a:lnTo>
                    <a:pt x="1765" y="1079"/>
                  </a:lnTo>
                  <a:lnTo>
                    <a:pt x="1955" y="1193"/>
                  </a:lnTo>
                  <a:lnTo>
                    <a:pt x="2158" y="1295"/>
                  </a:lnTo>
                  <a:lnTo>
                    <a:pt x="3543" y="5181"/>
                  </a:lnTo>
                  <a:lnTo>
                    <a:pt x="3543" y="6108"/>
                  </a:lnTo>
                  <a:lnTo>
                    <a:pt x="3517" y="6388"/>
                  </a:lnTo>
                  <a:lnTo>
                    <a:pt x="3987" y="6438"/>
                  </a:lnTo>
                  <a:lnTo>
                    <a:pt x="4013" y="5981"/>
                  </a:lnTo>
                  <a:lnTo>
                    <a:pt x="4013" y="5181"/>
                  </a:lnTo>
                  <a:lnTo>
                    <a:pt x="1574" y="508"/>
                  </a:lnTo>
                  <a:lnTo>
                    <a:pt x="1244" y="381"/>
                  </a:lnTo>
                  <a:lnTo>
                    <a:pt x="380" y="88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0" name="object 3290" descr=""/>
            <p:cNvSpPr/>
            <p:nvPr/>
          </p:nvSpPr>
          <p:spPr>
            <a:xfrm>
              <a:off x="2357749" y="529840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397" y="0"/>
                  </a:moveTo>
                  <a:lnTo>
                    <a:pt x="0" y="3035"/>
                  </a:lnTo>
                  <a:lnTo>
                    <a:pt x="1854" y="3911"/>
                  </a:lnTo>
                  <a:lnTo>
                    <a:pt x="2743" y="4381"/>
                  </a:lnTo>
                  <a:lnTo>
                    <a:pt x="3606" y="4864"/>
                  </a:lnTo>
                  <a:lnTo>
                    <a:pt x="4305" y="5334"/>
                  </a:lnTo>
                  <a:lnTo>
                    <a:pt x="4711" y="5588"/>
                  </a:lnTo>
                  <a:lnTo>
                    <a:pt x="4991" y="5740"/>
                  </a:lnTo>
                  <a:lnTo>
                    <a:pt x="5575" y="6032"/>
                  </a:lnTo>
                  <a:lnTo>
                    <a:pt x="6946" y="2984"/>
                  </a:lnTo>
                  <a:lnTo>
                    <a:pt x="6413" y="2705"/>
                  </a:lnTo>
                  <a:lnTo>
                    <a:pt x="5308" y="1993"/>
                  </a:lnTo>
                  <a:lnTo>
                    <a:pt x="4813" y="1714"/>
                  </a:lnTo>
                  <a:lnTo>
                    <a:pt x="3352" y="927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1" name="object 3291" descr=""/>
            <p:cNvSpPr/>
            <p:nvPr/>
          </p:nvSpPr>
          <p:spPr>
            <a:xfrm>
              <a:off x="2358956" y="529840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90" y="0"/>
                  </a:moveTo>
                  <a:lnTo>
                    <a:pt x="0" y="419"/>
                  </a:lnTo>
                  <a:lnTo>
                    <a:pt x="1930" y="1346"/>
                  </a:lnTo>
                  <a:lnTo>
                    <a:pt x="3378" y="2120"/>
                  </a:lnTo>
                  <a:lnTo>
                    <a:pt x="3860" y="2400"/>
                  </a:lnTo>
                  <a:lnTo>
                    <a:pt x="4343" y="2705"/>
                  </a:lnTo>
                  <a:lnTo>
                    <a:pt x="4775" y="2997"/>
                  </a:lnTo>
                  <a:lnTo>
                    <a:pt x="5346" y="3327"/>
                  </a:lnTo>
                  <a:lnTo>
                    <a:pt x="5549" y="3416"/>
                  </a:lnTo>
                  <a:lnTo>
                    <a:pt x="5740" y="2984"/>
                  </a:lnTo>
                  <a:lnTo>
                    <a:pt x="5384" y="2806"/>
                  </a:lnTo>
                  <a:lnTo>
                    <a:pt x="5029" y="2603"/>
                  </a:lnTo>
                  <a:lnTo>
                    <a:pt x="4102" y="1993"/>
                  </a:lnTo>
                  <a:lnTo>
                    <a:pt x="3606" y="1714"/>
                  </a:lnTo>
                  <a:lnTo>
                    <a:pt x="2146" y="92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2" name="object 3292" descr=""/>
            <p:cNvSpPr/>
            <p:nvPr/>
          </p:nvSpPr>
          <p:spPr>
            <a:xfrm>
              <a:off x="2352007" y="529588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44" y="0"/>
                  </a:moveTo>
                  <a:lnTo>
                    <a:pt x="0" y="3098"/>
                  </a:lnTo>
                  <a:lnTo>
                    <a:pt x="1930" y="3873"/>
                  </a:lnTo>
                  <a:lnTo>
                    <a:pt x="3860" y="4686"/>
                  </a:lnTo>
                  <a:lnTo>
                    <a:pt x="5740" y="5549"/>
                  </a:lnTo>
                  <a:lnTo>
                    <a:pt x="7137" y="2514"/>
                  </a:lnTo>
                  <a:lnTo>
                    <a:pt x="5181" y="1612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3" name="object 3293" descr=""/>
            <p:cNvSpPr/>
            <p:nvPr/>
          </p:nvSpPr>
          <p:spPr>
            <a:xfrm>
              <a:off x="2353073" y="529588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77" y="0"/>
                  </a:moveTo>
                  <a:lnTo>
                    <a:pt x="0" y="431"/>
                  </a:lnTo>
                  <a:lnTo>
                    <a:pt x="3937" y="2044"/>
                  </a:lnTo>
                  <a:lnTo>
                    <a:pt x="5880" y="2946"/>
                  </a:lnTo>
                  <a:lnTo>
                    <a:pt x="6070" y="2514"/>
                  </a:lnTo>
                  <a:lnTo>
                    <a:pt x="4114" y="161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4" name="object 3294" descr=""/>
            <p:cNvSpPr/>
            <p:nvPr/>
          </p:nvSpPr>
          <p:spPr>
            <a:xfrm>
              <a:off x="2346139" y="529359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68" y="0"/>
                  </a:moveTo>
                  <a:lnTo>
                    <a:pt x="0" y="3136"/>
                  </a:lnTo>
                  <a:lnTo>
                    <a:pt x="1968" y="3860"/>
                  </a:lnTo>
                  <a:lnTo>
                    <a:pt x="3924" y="4610"/>
                  </a:lnTo>
                  <a:lnTo>
                    <a:pt x="5867" y="5397"/>
                  </a:lnTo>
                  <a:lnTo>
                    <a:pt x="7112" y="2298"/>
                  </a:lnTo>
                  <a:lnTo>
                    <a:pt x="5143" y="1498"/>
                  </a:lnTo>
                  <a:lnTo>
                    <a:pt x="3162" y="736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5" name="object 3295" descr=""/>
            <p:cNvSpPr/>
            <p:nvPr/>
          </p:nvSpPr>
          <p:spPr>
            <a:xfrm>
              <a:off x="2347142" y="529359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44"/>
                  </a:lnTo>
                  <a:lnTo>
                    <a:pt x="1981" y="1181"/>
                  </a:lnTo>
                  <a:lnTo>
                    <a:pt x="3962" y="1943"/>
                  </a:lnTo>
                  <a:lnTo>
                    <a:pt x="5930" y="2730"/>
                  </a:lnTo>
                  <a:lnTo>
                    <a:pt x="6108" y="2298"/>
                  </a:lnTo>
                  <a:lnTo>
                    <a:pt x="4140" y="1498"/>
                  </a:lnTo>
                  <a:lnTo>
                    <a:pt x="2159" y="73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6" name="object 3296" descr=""/>
            <p:cNvSpPr/>
            <p:nvPr/>
          </p:nvSpPr>
          <p:spPr>
            <a:xfrm>
              <a:off x="2340224" y="529144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92" y="0"/>
                  </a:moveTo>
                  <a:lnTo>
                    <a:pt x="0" y="3162"/>
                  </a:lnTo>
                  <a:lnTo>
                    <a:pt x="1981" y="3848"/>
                  </a:lnTo>
                  <a:lnTo>
                    <a:pt x="3949" y="4546"/>
                  </a:lnTo>
                  <a:lnTo>
                    <a:pt x="5918" y="5283"/>
                  </a:lnTo>
                  <a:lnTo>
                    <a:pt x="7086" y="2146"/>
                  </a:lnTo>
                  <a:lnTo>
                    <a:pt x="5092" y="1409"/>
                  </a:lnTo>
                  <a:lnTo>
                    <a:pt x="3098" y="69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7" name="object 3297" descr=""/>
            <p:cNvSpPr/>
            <p:nvPr/>
          </p:nvSpPr>
          <p:spPr>
            <a:xfrm>
              <a:off x="2341163" y="529144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2" y="0"/>
                  </a:moveTo>
                  <a:lnTo>
                    <a:pt x="0" y="444"/>
                  </a:lnTo>
                  <a:lnTo>
                    <a:pt x="2006" y="1130"/>
                  </a:lnTo>
                  <a:lnTo>
                    <a:pt x="4000" y="1854"/>
                  </a:lnTo>
                  <a:lnTo>
                    <a:pt x="5981" y="2590"/>
                  </a:lnTo>
                  <a:lnTo>
                    <a:pt x="6146" y="2146"/>
                  </a:lnTo>
                  <a:lnTo>
                    <a:pt x="4152" y="1409"/>
                  </a:lnTo>
                  <a:lnTo>
                    <a:pt x="2159" y="69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8" name="object 3298" descr=""/>
            <p:cNvSpPr/>
            <p:nvPr/>
          </p:nvSpPr>
          <p:spPr>
            <a:xfrm>
              <a:off x="2334218" y="528946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79" y="0"/>
                  </a:moveTo>
                  <a:lnTo>
                    <a:pt x="0" y="3162"/>
                  </a:lnTo>
                  <a:lnTo>
                    <a:pt x="520" y="3340"/>
                  </a:lnTo>
                  <a:lnTo>
                    <a:pt x="3035" y="4127"/>
                  </a:lnTo>
                  <a:lnTo>
                    <a:pt x="6007" y="5130"/>
                  </a:lnTo>
                  <a:lnTo>
                    <a:pt x="7099" y="1968"/>
                  </a:lnTo>
                  <a:lnTo>
                    <a:pt x="5092" y="1282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9" name="object 3299" descr=""/>
            <p:cNvSpPr/>
            <p:nvPr/>
          </p:nvSpPr>
          <p:spPr>
            <a:xfrm>
              <a:off x="2335145" y="5289468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52" y="0"/>
                  </a:moveTo>
                  <a:lnTo>
                    <a:pt x="0" y="444"/>
                  </a:lnTo>
                  <a:lnTo>
                    <a:pt x="482" y="609"/>
                  </a:lnTo>
                  <a:lnTo>
                    <a:pt x="4013" y="1727"/>
                  </a:lnTo>
                  <a:lnTo>
                    <a:pt x="6019" y="2413"/>
                  </a:lnTo>
                  <a:lnTo>
                    <a:pt x="6172" y="1968"/>
                  </a:lnTo>
                  <a:lnTo>
                    <a:pt x="4165" y="1282"/>
                  </a:lnTo>
                  <a:lnTo>
                    <a:pt x="1117" y="317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0" name="object 3300" descr=""/>
            <p:cNvSpPr/>
            <p:nvPr/>
          </p:nvSpPr>
          <p:spPr>
            <a:xfrm>
              <a:off x="2328128" y="528699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816" y="0"/>
                  </a:moveTo>
                  <a:lnTo>
                    <a:pt x="0" y="2794"/>
                  </a:lnTo>
                  <a:lnTo>
                    <a:pt x="1930" y="4064"/>
                  </a:lnTo>
                  <a:lnTo>
                    <a:pt x="4025" y="4927"/>
                  </a:lnTo>
                  <a:lnTo>
                    <a:pt x="6096" y="5638"/>
                  </a:lnTo>
                  <a:lnTo>
                    <a:pt x="7162" y="2476"/>
                  </a:lnTo>
                  <a:lnTo>
                    <a:pt x="5245" y="1816"/>
                  </a:lnTo>
                  <a:lnTo>
                    <a:pt x="3416" y="1041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1" name="object 3301" descr=""/>
            <p:cNvSpPr/>
            <p:nvPr/>
          </p:nvSpPr>
          <p:spPr>
            <a:xfrm>
              <a:off x="2329690" y="5286992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54" y="0"/>
                  </a:moveTo>
                  <a:lnTo>
                    <a:pt x="0" y="393"/>
                  </a:lnTo>
                  <a:lnTo>
                    <a:pt x="1651" y="1460"/>
                  </a:lnTo>
                  <a:lnTo>
                    <a:pt x="3517" y="2260"/>
                  </a:lnTo>
                  <a:lnTo>
                    <a:pt x="5461" y="2921"/>
                  </a:lnTo>
                  <a:lnTo>
                    <a:pt x="5600" y="2476"/>
                  </a:lnTo>
                  <a:lnTo>
                    <a:pt x="3683" y="1816"/>
                  </a:lnTo>
                  <a:lnTo>
                    <a:pt x="1854" y="1041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2" name="object 3302" descr=""/>
            <p:cNvSpPr/>
            <p:nvPr/>
          </p:nvSpPr>
          <p:spPr>
            <a:xfrm>
              <a:off x="2323274" y="528352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787" y="0"/>
                  </a:moveTo>
                  <a:lnTo>
                    <a:pt x="0" y="3251"/>
                  </a:lnTo>
                  <a:lnTo>
                    <a:pt x="825" y="3441"/>
                  </a:lnTo>
                  <a:lnTo>
                    <a:pt x="1574" y="3797"/>
                  </a:lnTo>
                  <a:lnTo>
                    <a:pt x="2451" y="4419"/>
                  </a:lnTo>
                  <a:lnTo>
                    <a:pt x="3886" y="5613"/>
                  </a:lnTo>
                  <a:lnTo>
                    <a:pt x="4851" y="6261"/>
                  </a:lnTo>
                  <a:lnTo>
                    <a:pt x="6667" y="3467"/>
                  </a:lnTo>
                  <a:lnTo>
                    <a:pt x="6273" y="3200"/>
                  </a:lnTo>
                  <a:lnTo>
                    <a:pt x="5892" y="2921"/>
                  </a:lnTo>
                  <a:lnTo>
                    <a:pt x="5524" y="2628"/>
                  </a:lnTo>
                  <a:lnTo>
                    <a:pt x="4724" y="1955"/>
                  </a:lnTo>
                  <a:lnTo>
                    <a:pt x="4483" y="1765"/>
                  </a:lnTo>
                  <a:lnTo>
                    <a:pt x="3213" y="850"/>
                  </a:lnTo>
                  <a:lnTo>
                    <a:pt x="2019" y="29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3" name="object 3303" descr=""/>
            <p:cNvSpPr/>
            <p:nvPr/>
          </p:nvSpPr>
          <p:spPr>
            <a:xfrm>
              <a:off x="2323947" y="5283529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14" y="0"/>
                  </a:moveTo>
                  <a:lnTo>
                    <a:pt x="0" y="457"/>
                  </a:lnTo>
                  <a:lnTo>
                    <a:pt x="1181" y="736"/>
                  </a:lnTo>
                  <a:lnTo>
                    <a:pt x="2311" y="1257"/>
                  </a:lnTo>
                  <a:lnTo>
                    <a:pt x="3276" y="1968"/>
                  </a:lnTo>
                  <a:lnTo>
                    <a:pt x="3517" y="2133"/>
                  </a:lnTo>
                  <a:lnTo>
                    <a:pt x="3759" y="2324"/>
                  </a:lnTo>
                  <a:lnTo>
                    <a:pt x="3975" y="2514"/>
                  </a:lnTo>
                  <a:lnTo>
                    <a:pt x="4927" y="3302"/>
                  </a:lnTo>
                  <a:lnTo>
                    <a:pt x="5333" y="3594"/>
                  </a:lnTo>
                  <a:lnTo>
                    <a:pt x="5740" y="3860"/>
                  </a:lnTo>
                  <a:lnTo>
                    <a:pt x="5994" y="3467"/>
                  </a:lnTo>
                  <a:lnTo>
                    <a:pt x="5600" y="3200"/>
                  </a:lnTo>
                  <a:lnTo>
                    <a:pt x="5219" y="2921"/>
                  </a:lnTo>
                  <a:lnTo>
                    <a:pt x="4851" y="2628"/>
                  </a:lnTo>
                  <a:lnTo>
                    <a:pt x="4051" y="1955"/>
                  </a:lnTo>
                  <a:lnTo>
                    <a:pt x="3809" y="1765"/>
                  </a:lnTo>
                  <a:lnTo>
                    <a:pt x="2539" y="850"/>
                  </a:lnTo>
                  <a:lnTo>
                    <a:pt x="1346" y="292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4" name="object 3304" descr=""/>
            <p:cNvSpPr/>
            <p:nvPr/>
          </p:nvSpPr>
          <p:spPr>
            <a:xfrm>
              <a:off x="2316977" y="528318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597" y="0"/>
                  </a:moveTo>
                  <a:lnTo>
                    <a:pt x="2209" y="203"/>
                  </a:lnTo>
                  <a:lnTo>
                    <a:pt x="1079" y="457"/>
                  </a:lnTo>
                  <a:lnTo>
                    <a:pt x="0" y="749"/>
                  </a:lnTo>
                  <a:lnTo>
                    <a:pt x="889" y="3975"/>
                  </a:lnTo>
                  <a:lnTo>
                    <a:pt x="1841" y="3708"/>
                  </a:lnTo>
                  <a:lnTo>
                    <a:pt x="2781" y="3505"/>
                  </a:lnTo>
                  <a:lnTo>
                    <a:pt x="4597" y="3352"/>
                  </a:lnTo>
                  <a:lnTo>
                    <a:pt x="5486" y="3390"/>
                  </a:lnTo>
                  <a:lnTo>
                    <a:pt x="6299" y="3594"/>
                  </a:lnTo>
                  <a:lnTo>
                    <a:pt x="7086" y="342"/>
                  </a:lnTo>
                  <a:lnTo>
                    <a:pt x="5842" y="50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5" name="object 3305" descr=""/>
            <p:cNvSpPr/>
            <p:nvPr/>
          </p:nvSpPr>
          <p:spPr>
            <a:xfrm>
              <a:off x="2316977" y="5283181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70">
                  <a:moveTo>
                    <a:pt x="4597" y="0"/>
                  </a:moveTo>
                  <a:lnTo>
                    <a:pt x="2209" y="203"/>
                  </a:lnTo>
                  <a:lnTo>
                    <a:pt x="1079" y="457"/>
                  </a:lnTo>
                  <a:lnTo>
                    <a:pt x="0" y="749"/>
                  </a:lnTo>
                  <a:lnTo>
                    <a:pt x="127" y="1206"/>
                  </a:lnTo>
                  <a:lnTo>
                    <a:pt x="1193" y="901"/>
                  </a:lnTo>
                  <a:lnTo>
                    <a:pt x="2298" y="673"/>
                  </a:lnTo>
                  <a:lnTo>
                    <a:pt x="4597" y="469"/>
                  </a:lnTo>
                  <a:lnTo>
                    <a:pt x="5791" y="520"/>
                  </a:lnTo>
                  <a:lnTo>
                    <a:pt x="6972" y="800"/>
                  </a:lnTo>
                  <a:lnTo>
                    <a:pt x="7086" y="342"/>
                  </a:lnTo>
                  <a:lnTo>
                    <a:pt x="5842" y="50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6" name="object 3306" descr=""/>
            <p:cNvSpPr/>
            <p:nvPr/>
          </p:nvSpPr>
          <p:spPr>
            <a:xfrm>
              <a:off x="2310889" y="528393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083" y="0"/>
                  </a:moveTo>
                  <a:lnTo>
                    <a:pt x="3924" y="596"/>
                  </a:lnTo>
                  <a:lnTo>
                    <a:pt x="1930" y="1422"/>
                  </a:lnTo>
                  <a:lnTo>
                    <a:pt x="0" y="2108"/>
                  </a:lnTo>
                  <a:lnTo>
                    <a:pt x="1117" y="5257"/>
                  </a:lnTo>
                  <a:lnTo>
                    <a:pt x="3149" y="4533"/>
                  </a:lnTo>
                  <a:lnTo>
                    <a:pt x="5080" y="3746"/>
                  </a:lnTo>
                  <a:lnTo>
                    <a:pt x="6972" y="3225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7" name="object 3307" descr=""/>
            <p:cNvSpPr/>
            <p:nvPr/>
          </p:nvSpPr>
          <p:spPr>
            <a:xfrm>
              <a:off x="2310889" y="528393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83" y="0"/>
                  </a:moveTo>
                  <a:lnTo>
                    <a:pt x="3924" y="596"/>
                  </a:lnTo>
                  <a:lnTo>
                    <a:pt x="1930" y="1422"/>
                  </a:lnTo>
                  <a:lnTo>
                    <a:pt x="0" y="2108"/>
                  </a:lnTo>
                  <a:lnTo>
                    <a:pt x="152" y="2552"/>
                  </a:lnTo>
                  <a:lnTo>
                    <a:pt x="2108" y="1866"/>
                  </a:lnTo>
                  <a:lnTo>
                    <a:pt x="4089" y="1041"/>
                  </a:lnTo>
                  <a:lnTo>
                    <a:pt x="6210" y="457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8" name="object 3308" descr=""/>
            <p:cNvSpPr/>
            <p:nvPr/>
          </p:nvSpPr>
          <p:spPr>
            <a:xfrm>
              <a:off x="2305075" y="528603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816" y="0"/>
                  </a:moveTo>
                  <a:lnTo>
                    <a:pt x="444" y="1397"/>
                  </a:lnTo>
                  <a:lnTo>
                    <a:pt x="0" y="1460"/>
                  </a:lnTo>
                  <a:lnTo>
                    <a:pt x="495" y="4762"/>
                  </a:lnTo>
                  <a:lnTo>
                    <a:pt x="1549" y="4622"/>
                  </a:lnTo>
                  <a:lnTo>
                    <a:pt x="2692" y="4419"/>
                  </a:lnTo>
                  <a:lnTo>
                    <a:pt x="4330" y="4000"/>
                  </a:lnTo>
                  <a:lnTo>
                    <a:pt x="5753" y="3556"/>
                  </a:lnTo>
                  <a:lnTo>
                    <a:pt x="6146" y="3416"/>
                  </a:lnTo>
                  <a:lnTo>
                    <a:pt x="6413" y="3340"/>
                  </a:lnTo>
                  <a:lnTo>
                    <a:pt x="6934" y="3149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9" name="object 3309" descr=""/>
            <p:cNvSpPr/>
            <p:nvPr/>
          </p:nvSpPr>
          <p:spPr>
            <a:xfrm>
              <a:off x="2305075" y="528603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16" y="0"/>
                  </a:moveTo>
                  <a:lnTo>
                    <a:pt x="444" y="1397"/>
                  </a:lnTo>
                  <a:lnTo>
                    <a:pt x="0" y="1460"/>
                  </a:lnTo>
                  <a:lnTo>
                    <a:pt x="63" y="1917"/>
                  </a:lnTo>
                  <a:lnTo>
                    <a:pt x="215" y="1905"/>
                  </a:lnTo>
                  <a:lnTo>
                    <a:pt x="355" y="1879"/>
                  </a:lnTo>
                  <a:lnTo>
                    <a:pt x="1104" y="1790"/>
                  </a:lnTo>
                  <a:lnTo>
                    <a:pt x="4762" y="850"/>
                  </a:lnTo>
                  <a:lnTo>
                    <a:pt x="5486" y="622"/>
                  </a:lnTo>
                  <a:lnTo>
                    <a:pt x="5969" y="444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0" name="object 3310" descr=""/>
            <p:cNvSpPr/>
            <p:nvPr/>
          </p:nvSpPr>
          <p:spPr>
            <a:xfrm>
              <a:off x="2298571" y="528748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02" y="0"/>
                  </a:moveTo>
                  <a:lnTo>
                    <a:pt x="0" y="2438"/>
                  </a:lnTo>
                  <a:lnTo>
                    <a:pt x="1727" y="5295"/>
                  </a:lnTo>
                  <a:lnTo>
                    <a:pt x="3365" y="4305"/>
                  </a:lnTo>
                  <a:lnTo>
                    <a:pt x="5181" y="3581"/>
                  </a:lnTo>
                  <a:lnTo>
                    <a:pt x="6997" y="3302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1" name="object 3311" descr=""/>
            <p:cNvSpPr/>
            <p:nvPr/>
          </p:nvSpPr>
          <p:spPr>
            <a:xfrm>
              <a:off x="2298571" y="528748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502" y="0"/>
                  </a:moveTo>
                  <a:lnTo>
                    <a:pt x="0" y="2438"/>
                  </a:lnTo>
                  <a:lnTo>
                    <a:pt x="241" y="2844"/>
                  </a:lnTo>
                  <a:lnTo>
                    <a:pt x="1206" y="2260"/>
                  </a:lnTo>
                  <a:lnTo>
                    <a:pt x="2209" y="1752"/>
                  </a:lnTo>
                  <a:lnTo>
                    <a:pt x="4330" y="952"/>
                  </a:lnTo>
                  <a:lnTo>
                    <a:pt x="5422" y="635"/>
                  </a:lnTo>
                  <a:lnTo>
                    <a:pt x="6578" y="469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2" name="object 3312" descr=""/>
            <p:cNvSpPr/>
            <p:nvPr/>
          </p:nvSpPr>
          <p:spPr>
            <a:xfrm>
              <a:off x="2293401" y="528992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168" y="0"/>
                  </a:moveTo>
                  <a:lnTo>
                    <a:pt x="0" y="4610"/>
                  </a:lnTo>
                  <a:lnTo>
                    <a:pt x="2679" y="6616"/>
                  </a:lnTo>
                  <a:lnTo>
                    <a:pt x="3784" y="5130"/>
                  </a:lnTo>
                  <a:lnTo>
                    <a:pt x="5270" y="3848"/>
                  </a:lnTo>
                  <a:lnTo>
                    <a:pt x="6896" y="285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3" name="object 3313" descr=""/>
            <p:cNvSpPr/>
            <p:nvPr/>
          </p:nvSpPr>
          <p:spPr>
            <a:xfrm>
              <a:off x="2293401" y="528992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168" y="0"/>
                  </a:moveTo>
                  <a:lnTo>
                    <a:pt x="0" y="4610"/>
                  </a:lnTo>
                  <a:lnTo>
                    <a:pt x="381" y="4889"/>
                  </a:lnTo>
                  <a:lnTo>
                    <a:pt x="1752" y="3060"/>
                  </a:lnTo>
                  <a:lnTo>
                    <a:pt x="3492" y="1574"/>
                  </a:lnTo>
                  <a:lnTo>
                    <a:pt x="5410" y="406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4" name="object 3314" descr=""/>
            <p:cNvSpPr/>
            <p:nvPr/>
          </p:nvSpPr>
          <p:spPr>
            <a:xfrm>
              <a:off x="2290847" y="529453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552" y="0"/>
                  </a:moveTo>
                  <a:lnTo>
                    <a:pt x="0" y="6756"/>
                  </a:lnTo>
                  <a:lnTo>
                    <a:pt x="3340" y="6883"/>
                  </a:lnTo>
                  <a:lnTo>
                    <a:pt x="3390" y="5181"/>
                  </a:lnTo>
                  <a:lnTo>
                    <a:pt x="4114" y="3479"/>
                  </a:lnTo>
                  <a:lnTo>
                    <a:pt x="5232" y="1993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5" name="object 3315" descr=""/>
            <p:cNvSpPr/>
            <p:nvPr/>
          </p:nvSpPr>
          <p:spPr>
            <a:xfrm>
              <a:off x="2290847" y="5294539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552" y="0"/>
                  </a:moveTo>
                  <a:lnTo>
                    <a:pt x="0" y="6756"/>
                  </a:lnTo>
                  <a:lnTo>
                    <a:pt x="469" y="6769"/>
                  </a:lnTo>
                  <a:lnTo>
                    <a:pt x="508" y="5575"/>
                  </a:lnTo>
                  <a:lnTo>
                    <a:pt x="787" y="4394"/>
                  </a:lnTo>
                  <a:lnTo>
                    <a:pt x="1651" y="2209"/>
                  </a:lnTo>
                  <a:lnTo>
                    <a:pt x="2247" y="1193"/>
                  </a:lnTo>
                  <a:lnTo>
                    <a:pt x="2933" y="279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6" name="object 3316" descr=""/>
            <p:cNvSpPr/>
            <p:nvPr/>
          </p:nvSpPr>
          <p:spPr>
            <a:xfrm>
              <a:off x="2290796" y="530129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50" y="0"/>
                  </a:moveTo>
                  <a:lnTo>
                    <a:pt x="0" y="1257"/>
                  </a:lnTo>
                  <a:lnTo>
                    <a:pt x="190" y="2540"/>
                  </a:lnTo>
                  <a:lnTo>
                    <a:pt x="596" y="3708"/>
                  </a:lnTo>
                  <a:lnTo>
                    <a:pt x="990" y="4889"/>
                  </a:lnTo>
                  <a:lnTo>
                    <a:pt x="1574" y="5981"/>
                  </a:lnTo>
                  <a:lnTo>
                    <a:pt x="2273" y="6946"/>
                  </a:lnTo>
                  <a:lnTo>
                    <a:pt x="4991" y="5003"/>
                  </a:lnTo>
                  <a:lnTo>
                    <a:pt x="4457" y="4254"/>
                  </a:lnTo>
                  <a:lnTo>
                    <a:pt x="4038" y="3467"/>
                  </a:lnTo>
                  <a:lnTo>
                    <a:pt x="3479" y="1828"/>
                  </a:lnTo>
                  <a:lnTo>
                    <a:pt x="3352" y="977"/>
                  </a:lnTo>
                  <a:lnTo>
                    <a:pt x="3390" y="12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7" name="object 3317" descr=""/>
            <p:cNvSpPr/>
            <p:nvPr/>
          </p:nvSpPr>
          <p:spPr>
            <a:xfrm>
              <a:off x="2290796" y="5301290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50" y="0"/>
                  </a:moveTo>
                  <a:lnTo>
                    <a:pt x="0" y="1257"/>
                  </a:lnTo>
                  <a:lnTo>
                    <a:pt x="190" y="2540"/>
                  </a:lnTo>
                  <a:lnTo>
                    <a:pt x="596" y="3708"/>
                  </a:lnTo>
                  <a:lnTo>
                    <a:pt x="990" y="4889"/>
                  </a:lnTo>
                  <a:lnTo>
                    <a:pt x="1574" y="5981"/>
                  </a:lnTo>
                  <a:lnTo>
                    <a:pt x="2273" y="6946"/>
                  </a:lnTo>
                  <a:lnTo>
                    <a:pt x="2654" y="6680"/>
                  </a:lnTo>
                  <a:lnTo>
                    <a:pt x="1981" y="5740"/>
                  </a:lnTo>
                  <a:lnTo>
                    <a:pt x="1422" y="4699"/>
                  </a:lnTo>
                  <a:lnTo>
                    <a:pt x="660" y="2438"/>
                  </a:lnTo>
                  <a:lnTo>
                    <a:pt x="469" y="1219"/>
                  </a:lnTo>
                  <a:lnTo>
                    <a:pt x="520" y="2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8" name="object 3318" descr=""/>
            <p:cNvSpPr/>
            <p:nvPr/>
          </p:nvSpPr>
          <p:spPr>
            <a:xfrm>
              <a:off x="2293066" y="530630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717" y="0"/>
                  </a:moveTo>
                  <a:lnTo>
                    <a:pt x="0" y="1930"/>
                  </a:lnTo>
                  <a:lnTo>
                    <a:pt x="355" y="2425"/>
                  </a:lnTo>
                  <a:lnTo>
                    <a:pt x="723" y="2870"/>
                  </a:lnTo>
                  <a:lnTo>
                    <a:pt x="5702" y="6248"/>
                  </a:lnTo>
                  <a:lnTo>
                    <a:pt x="6985" y="3162"/>
                  </a:lnTo>
                  <a:lnTo>
                    <a:pt x="6083" y="2793"/>
                  </a:lnTo>
                  <a:lnTo>
                    <a:pt x="5219" y="2362"/>
                  </a:lnTo>
                  <a:lnTo>
                    <a:pt x="4152" y="1612"/>
                  </a:lnTo>
                  <a:lnTo>
                    <a:pt x="3835" y="1346"/>
                  </a:lnTo>
                  <a:lnTo>
                    <a:pt x="2984" y="368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9" name="object 3319" descr=""/>
            <p:cNvSpPr/>
            <p:nvPr/>
          </p:nvSpPr>
          <p:spPr>
            <a:xfrm>
              <a:off x="2293066" y="530796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381" y="0"/>
                  </a:moveTo>
                  <a:lnTo>
                    <a:pt x="0" y="266"/>
                  </a:lnTo>
                  <a:lnTo>
                    <a:pt x="355" y="761"/>
                  </a:lnTo>
                  <a:lnTo>
                    <a:pt x="723" y="1206"/>
                  </a:lnTo>
                  <a:lnTo>
                    <a:pt x="5702" y="4584"/>
                  </a:lnTo>
                  <a:lnTo>
                    <a:pt x="5880" y="4152"/>
                  </a:lnTo>
                  <a:lnTo>
                    <a:pt x="4851" y="3721"/>
                  </a:lnTo>
                  <a:lnTo>
                    <a:pt x="3835" y="3225"/>
                  </a:lnTo>
                  <a:lnTo>
                    <a:pt x="723" y="46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0" name="object 3320" descr=""/>
            <p:cNvSpPr/>
            <p:nvPr/>
          </p:nvSpPr>
          <p:spPr>
            <a:xfrm>
              <a:off x="2298773" y="530946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269" y="0"/>
                  </a:moveTo>
                  <a:lnTo>
                    <a:pt x="0" y="3086"/>
                  </a:lnTo>
                  <a:lnTo>
                    <a:pt x="1041" y="3517"/>
                  </a:lnTo>
                  <a:lnTo>
                    <a:pt x="2095" y="3873"/>
                  </a:lnTo>
                  <a:lnTo>
                    <a:pt x="4203" y="4495"/>
                  </a:lnTo>
                  <a:lnTo>
                    <a:pt x="5270" y="4762"/>
                  </a:lnTo>
                  <a:lnTo>
                    <a:pt x="6324" y="4991"/>
                  </a:lnTo>
                  <a:lnTo>
                    <a:pt x="7048" y="1727"/>
                  </a:lnTo>
                  <a:lnTo>
                    <a:pt x="6045" y="1511"/>
                  </a:lnTo>
                  <a:lnTo>
                    <a:pt x="5054" y="1257"/>
                  </a:lnTo>
                  <a:lnTo>
                    <a:pt x="3124" y="698"/>
                  </a:lnTo>
                  <a:lnTo>
                    <a:pt x="2171" y="381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1" name="object 3321" descr=""/>
            <p:cNvSpPr/>
            <p:nvPr/>
          </p:nvSpPr>
          <p:spPr>
            <a:xfrm>
              <a:off x="2298773" y="531211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77" y="0"/>
                  </a:moveTo>
                  <a:lnTo>
                    <a:pt x="6324" y="2336"/>
                  </a:lnTo>
                  <a:lnTo>
                    <a:pt x="6426" y="1879"/>
                  </a:lnTo>
                  <a:lnTo>
                    <a:pt x="5372" y="1650"/>
                  </a:lnTo>
                  <a:lnTo>
                    <a:pt x="4330" y="1384"/>
                  </a:lnTo>
                  <a:lnTo>
                    <a:pt x="2235" y="774"/>
                  </a:lnTo>
                  <a:lnTo>
                    <a:pt x="1206" y="43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2" name="object 3322" descr=""/>
            <p:cNvSpPr/>
            <p:nvPr/>
          </p:nvSpPr>
          <p:spPr>
            <a:xfrm>
              <a:off x="2305095" y="531119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723" y="0"/>
                  </a:moveTo>
                  <a:lnTo>
                    <a:pt x="0" y="3251"/>
                  </a:lnTo>
                  <a:lnTo>
                    <a:pt x="2120" y="3721"/>
                  </a:lnTo>
                  <a:lnTo>
                    <a:pt x="4241" y="4089"/>
                  </a:lnTo>
                  <a:lnTo>
                    <a:pt x="6362" y="4381"/>
                  </a:lnTo>
                  <a:lnTo>
                    <a:pt x="6819" y="1079"/>
                  </a:lnTo>
                  <a:lnTo>
                    <a:pt x="4775" y="787"/>
                  </a:lnTo>
                  <a:lnTo>
                    <a:pt x="2730" y="444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3" name="object 3323" descr=""/>
            <p:cNvSpPr/>
            <p:nvPr/>
          </p:nvSpPr>
          <p:spPr>
            <a:xfrm>
              <a:off x="2305095" y="531398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01" y="0"/>
                  </a:moveTo>
                  <a:lnTo>
                    <a:pt x="0" y="457"/>
                  </a:lnTo>
                  <a:lnTo>
                    <a:pt x="2120" y="927"/>
                  </a:lnTo>
                  <a:lnTo>
                    <a:pt x="4241" y="1295"/>
                  </a:lnTo>
                  <a:lnTo>
                    <a:pt x="6362" y="1587"/>
                  </a:lnTo>
                  <a:lnTo>
                    <a:pt x="6426" y="1117"/>
                  </a:lnTo>
                  <a:lnTo>
                    <a:pt x="4318" y="825"/>
                  </a:lnTo>
                  <a:lnTo>
                    <a:pt x="2209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4" name="object 3324" descr=""/>
            <p:cNvSpPr/>
            <p:nvPr/>
          </p:nvSpPr>
          <p:spPr>
            <a:xfrm>
              <a:off x="2311461" y="531227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457" y="0"/>
                  </a:moveTo>
                  <a:lnTo>
                    <a:pt x="0" y="3302"/>
                  </a:lnTo>
                  <a:lnTo>
                    <a:pt x="2120" y="3594"/>
                  </a:lnTo>
                  <a:lnTo>
                    <a:pt x="4241" y="3835"/>
                  </a:lnTo>
                  <a:lnTo>
                    <a:pt x="6362" y="4025"/>
                  </a:lnTo>
                  <a:lnTo>
                    <a:pt x="6667" y="698"/>
                  </a:lnTo>
                  <a:lnTo>
                    <a:pt x="4584" y="508"/>
                  </a:lnTo>
                  <a:lnTo>
                    <a:pt x="2514" y="27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5" name="object 3325" descr=""/>
            <p:cNvSpPr/>
            <p:nvPr/>
          </p:nvSpPr>
          <p:spPr>
            <a:xfrm>
              <a:off x="2311461" y="531511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" y="0"/>
                  </a:moveTo>
                  <a:lnTo>
                    <a:pt x="0" y="457"/>
                  </a:lnTo>
                  <a:lnTo>
                    <a:pt x="2120" y="749"/>
                  </a:lnTo>
                  <a:lnTo>
                    <a:pt x="4241" y="990"/>
                  </a:lnTo>
                  <a:lnTo>
                    <a:pt x="6362" y="1181"/>
                  </a:lnTo>
                  <a:lnTo>
                    <a:pt x="6400" y="711"/>
                  </a:lnTo>
                  <a:lnTo>
                    <a:pt x="4292" y="520"/>
                  </a:lnTo>
                  <a:lnTo>
                    <a:pt x="2171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6" name="object 3326" descr=""/>
            <p:cNvSpPr/>
            <p:nvPr/>
          </p:nvSpPr>
          <p:spPr>
            <a:xfrm>
              <a:off x="2317821" y="531259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083" y="0"/>
                  </a:moveTo>
                  <a:lnTo>
                    <a:pt x="5118" y="203"/>
                  </a:lnTo>
                  <a:lnTo>
                    <a:pt x="4152" y="355"/>
                  </a:lnTo>
                  <a:lnTo>
                    <a:pt x="2717" y="457"/>
                  </a:lnTo>
                  <a:lnTo>
                    <a:pt x="2235" y="469"/>
                  </a:lnTo>
                  <a:lnTo>
                    <a:pt x="1523" y="457"/>
                  </a:lnTo>
                  <a:lnTo>
                    <a:pt x="304" y="380"/>
                  </a:lnTo>
                  <a:lnTo>
                    <a:pt x="0" y="3708"/>
                  </a:lnTo>
                  <a:lnTo>
                    <a:pt x="838" y="3771"/>
                  </a:lnTo>
                  <a:lnTo>
                    <a:pt x="2285" y="3809"/>
                  </a:lnTo>
                  <a:lnTo>
                    <a:pt x="2857" y="3797"/>
                  </a:lnTo>
                  <a:lnTo>
                    <a:pt x="4571" y="3682"/>
                  </a:lnTo>
                  <a:lnTo>
                    <a:pt x="5702" y="3505"/>
                  </a:lnTo>
                  <a:lnTo>
                    <a:pt x="6794" y="3263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7" name="object 3327" descr=""/>
            <p:cNvSpPr/>
            <p:nvPr/>
          </p:nvSpPr>
          <p:spPr>
            <a:xfrm>
              <a:off x="2317821" y="531540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692" y="0"/>
                  </a:moveTo>
                  <a:lnTo>
                    <a:pt x="5626" y="228"/>
                  </a:lnTo>
                  <a:lnTo>
                    <a:pt x="4521" y="406"/>
                  </a:lnTo>
                  <a:lnTo>
                    <a:pt x="2832" y="520"/>
                  </a:lnTo>
                  <a:lnTo>
                    <a:pt x="1714" y="533"/>
                  </a:lnTo>
                  <a:lnTo>
                    <a:pt x="596" y="482"/>
                  </a:lnTo>
                  <a:lnTo>
                    <a:pt x="50" y="431"/>
                  </a:lnTo>
                  <a:lnTo>
                    <a:pt x="0" y="901"/>
                  </a:lnTo>
                  <a:lnTo>
                    <a:pt x="838" y="965"/>
                  </a:lnTo>
                  <a:lnTo>
                    <a:pt x="2285" y="1003"/>
                  </a:lnTo>
                  <a:lnTo>
                    <a:pt x="2857" y="990"/>
                  </a:lnTo>
                  <a:lnTo>
                    <a:pt x="4571" y="876"/>
                  </a:lnTo>
                  <a:lnTo>
                    <a:pt x="5702" y="698"/>
                  </a:lnTo>
                  <a:lnTo>
                    <a:pt x="6794" y="457"/>
                  </a:lnTo>
                  <a:lnTo>
                    <a:pt x="66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8" name="object 3328" descr=""/>
            <p:cNvSpPr/>
            <p:nvPr/>
          </p:nvSpPr>
          <p:spPr>
            <a:xfrm>
              <a:off x="2323915" y="531094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032" y="0"/>
                  </a:moveTo>
                  <a:lnTo>
                    <a:pt x="3911" y="558"/>
                  </a:lnTo>
                  <a:lnTo>
                    <a:pt x="1930" y="1231"/>
                  </a:lnTo>
                  <a:lnTo>
                    <a:pt x="0" y="1650"/>
                  </a:lnTo>
                  <a:lnTo>
                    <a:pt x="698" y="4914"/>
                  </a:lnTo>
                  <a:lnTo>
                    <a:pt x="2882" y="4444"/>
                  </a:lnTo>
                  <a:lnTo>
                    <a:pt x="4914" y="3746"/>
                  </a:lnTo>
                  <a:lnTo>
                    <a:pt x="6870" y="3238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9" name="object 3329" descr=""/>
            <p:cNvSpPr/>
            <p:nvPr/>
          </p:nvSpPr>
          <p:spPr>
            <a:xfrm>
              <a:off x="2324512" y="531372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59" y="0"/>
                  </a:moveTo>
                  <a:lnTo>
                    <a:pt x="4178" y="520"/>
                  </a:lnTo>
                  <a:lnTo>
                    <a:pt x="2158" y="1206"/>
                  </a:lnTo>
                  <a:lnTo>
                    <a:pt x="0" y="1676"/>
                  </a:lnTo>
                  <a:lnTo>
                    <a:pt x="101" y="2133"/>
                  </a:lnTo>
                  <a:lnTo>
                    <a:pt x="2285" y="1663"/>
                  </a:lnTo>
                  <a:lnTo>
                    <a:pt x="4317" y="965"/>
                  </a:lnTo>
                  <a:lnTo>
                    <a:pt x="6273" y="457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0" name="object 3330" descr=""/>
            <p:cNvSpPr/>
            <p:nvPr/>
          </p:nvSpPr>
          <p:spPr>
            <a:xfrm>
              <a:off x="2329945" y="531014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584" y="0"/>
                  </a:moveTo>
                  <a:lnTo>
                    <a:pt x="2113" y="304"/>
                  </a:lnTo>
                  <a:lnTo>
                    <a:pt x="1066" y="533"/>
                  </a:lnTo>
                  <a:lnTo>
                    <a:pt x="0" y="812"/>
                  </a:lnTo>
                  <a:lnTo>
                    <a:pt x="838" y="4038"/>
                  </a:lnTo>
                  <a:lnTo>
                    <a:pt x="1816" y="3784"/>
                  </a:lnTo>
                  <a:lnTo>
                    <a:pt x="2887" y="3568"/>
                  </a:lnTo>
                  <a:lnTo>
                    <a:pt x="4902" y="3327"/>
                  </a:lnTo>
                  <a:lnTo>
                    <a:pt x="5852" y="3327"/>
                  </a:lnTo>
                  <a:lnTo>
                    <a:pt x="7467" y="736"/>
                  </a:lnTo>
                  <a:lnTo>
                    <a:pt x="6739" y="292"/>
                  </a:lnTo>
                  <a:lnTo>
                    <a:pt x="5981" y="63"/>
                  </a:lnTo>
                  <a:lnTo>
                    <a:pt x="5232" y="12"/>
                  </a:lnTo>
                  <a:lnTo>
                    <a:pt x="4584" y="0"/>
                  </a:lnTo>
                  <a:close/>
                </a:path>
                <a:path w="7619" h="4445">
                  <a:moveTo>
                    <a:pt x="5852" y="3327"/>
                  </a:moveTo>
                  <a:lnTo>
                    <a:pt x="4902" y="3327"/>
                  </a:lnTo>
                  <a:lnTo>
                    <a:pt x="5257" y="3365"/>
                  </a:lnTo>
                  <a:lnTo>
                    <a:pt x="5486" y="3441"/>
                  </a:lnTo>
                  <a:lnTo>
                    <a:pt x="5702" y="3568"/>
                  </a:lnTo>
                  <a:lnTo>
                    <a:pt x="5852" y="3327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1" name="object 3331" descr=""/>
            <p:cNvSpPr/>
            <p:nvPr/>
          </p:nvSpPr>
          <p:spPr>
            <a:xfrm>
              <a:off x="2330719" y="5312999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70">
                  <a:moveTo>
                    <a:pt x="4128" y="0"/>
                  </a:moveTo>
                  <a:lnTo>
                    <a:pt x="3646" y="38"/>
                  </a:lnTo>
                  <a:lnTo>
                    <a:pt x="1918" y="254"/>
                  </a:lnTo>
                  <a:lnTo>
                    <a:pt x="792" y="508"/>
                  </a:lnTo>
                  <a:lnTo>
                    <a:pt x="0" y="711"/>
                  </a:lnTo>
                  <a:lnTo>
                    <a:pt x="64" y="1181"/>
                  </a:lnTo>
                  <a:lnTo>
                    <a:pt x="1042" y="927"/>
                  </a:lnTo>
                  <a:lnTo>
                    <a:pt x="2113" y="711"/>
                  </a:lnTo>
                  <a:lnTo>
                    <a:pt x="4128" y="469"/>
                  </a:lnTo>
                  <a:lnTo>
                    <a:pt x="5084" y="469"/>
                  </a:lnTo>
                  <a:lnTo>
                    <a:pt x="5083" y="254"/>
                  </a:lnTo>
                  <a:lnTo>
                    <a:pt x="4903" y="139"/>
                  </a:lnTo>
                  <a:lnTo>
                    <a:pt x="4585" y="38"/>
                  </a:lnTo>
                  <a:lnTo>
                    <a:pt x="4128" y="0"/>
                  </a:lnTo>
                  <a:close/>
                </a:path>
                <a:path w="5080" h="1270">
                  <a:moveTo>
                    <a:pt x="5084" y="469"/>
                  </a:moveTo>
                  <a:lnTo>
                    <a:pt x="4128" y="469"/>
                  </a:lnTo>
                  <a:lnTo>
                    <a:pt x="4484" y="508"/>
                  </a:lnTo>
                  <a:lnTo>
                    <a:pt x="4712" y="584"/>
                  </a:lnTo>
                  <a:lnTo>
                    <a:pt x="4928" y="711"/>
                  </a:lnTo>
                  <a:lnTo>
                    <a:pt x="5084" y="469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2" name="object 3332" descr=""/>
            <p:cNvSpPr/>
            <p:nvPr/>
          </p:nvSpPr>
          <p:spPr>
            <a:xfrm>
              <a:off x="2335644" y="531087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1777" y="0"/>
                  </a:moveTo>
                  <a:lnTo>
                    <a:pt x="0" y="2844"/>
                  </a:lnTo>
                  <a:lnTo>
                    <a:pt x="215" y="2971"/>
                  </a:lnTo>
                  <a:lnTo>
                    <a:pt x="419" y="3162"/>
                  </a:lnTo>
                  <a:lnTo>
                    <a:pt x="774" y="3721"/>
                  </a:lnTo>
                  <a:lnTo>
                    <a:pt x="939" y="4076"/>
                  </a:lnTo>
                  <a:lnTo>
                    <a:pt x="1054" y="4470"/>
                  </a:lnTo>
                  <a:lnTo>
                    <a:pt x="1308" y="5257"/>
                  </a:lnTo>
                  <a:lnTo>
                    <a:pt x="1409" y="6172"/>
                  </a:lnTo>
                  <a:lnTo>
                    <a:pt x="1422" y="7111"/>
                  </a:lnTo>
                  <a:lnTo>
                    <a:pt x="4762" y="7073"/>
                  </a:lnTo>
                  <a:lnTo>
                    <a:pt x="2463" y="431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3" name="object 3333" descr=""/>
            <p:cNvSpPr/>
            <p:nvPr/>
          </p:nvSpPr>
          <p:spPr>
            <a:xfrm>
              <a:off x="2335644" y="5313309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253" y="0"/>
                  </a:moveTo>
                  <a:lnTo>
                    <a:pt x="0" y="406"/>
                  </a:lnTo>
                  <a:lnTo>
                    <a:pt x="215" y="533"/>
                  </a:lnTo>
                  <a:lnTo>
                    <a:pt x="419" y="723"/>
                  </a:lnTo>
                  <a:lnTo>
                    <a:pt x="596" y="1016"/>
                  </a:lnTo>
                  <a:lnTo>
                    <a:pt x="774" y="1282"/>
                  </a:lnTo>
                  <a:lnTo>
                    <a:pt x="939" y="1638"/>
                  </a:lnTo>
                  <a:lnTo>
                    <a:pt x="1054" y="2032"/>
                  </a:lnTo>
                  <a:lnTo>
                    <a:pt x="1308" y="2819"/>
                  </a:lnTo>
                  <a:lnTo>
                    <a:pt x="1409" y="3733"/>
                  </a:lnTo>
                  <a:lnTo>
                    <a:pt x="1422" y="4673"/>
                  </a:lnTo>
                  <a:lnTo>
                    <a:pt x="1892" y="4673"/>
                  </a:lnTo>
                  <a:lnTo>
                    <a:pt x="533" y="17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4" name="object 3334" descr=""/>
            <p:cNvSpPr/>
            <p:nvPr/>
          </p:nvSpPr>
          <p:spPr>
            <a:xfrm>
              <a:off x="2336184" y="531794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4229" y="0"/>
                  </a:moveTo>
                  <a:lnTo>
                    <a:pt x="889" y="38"/>
                  </a:lnTo>
                  <a:lnTo>
                    <a:pt x="889" y="977"/>
                  </a:lnTo>
                  <a:lnTo>
                    <a:pt x="812" y="1943"/>
                  </a:lnTo>
                  <a:lnTo>
                    <a:pt x="508" y="3873"/>
                  </a:lnTo>
                  <a:lnTo>
                    <a:pt x="279" y="4825"/>
                  </a:lnTo>
                  <a:lnTo>
                    <a:pt x="0" y="5765"/>
                  </a:lnTo>
                  <a:lnTo>
                    <a:pt x="3200" y="6730"/>
                  </a:lnTo>
                  <a:lnTo>
                    <a:pt x="3517" y="5651"/>
                  </a:lnTo>
                  <a:lnTo>
                    <a:pt x="3784" y="4559"/>
                  </a:lnTo>
                  <a:lnTo>
                    <a:pt x="4140" y="2311"/>
                  </a:lnTo>
                  <a:lnTo>
                    <a:pt x="4241" y="116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5" name="object 3335" descr=""/>
            <p:cNvSpPr/>
            <p:nvPr/>
          </p:nvSpPr>
          <p:spPr>
            <a:xfrm>
              <a:off x="2336184" y="5317979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346" y="0"/>
                  </a:moveTo>
                  <a:lnTo>
                    <a:pt x="889" y="0"/>
                  </a:lnTo>
                  <a:lnTo>
                    <a:pt x="889" y="939"/>
                  </a:lnTo>
                  <a:lnTo>
                    <a:pt x="812" y="1905"/>
                  </a:lnTo>
                  <a:lnTo>
                    <a:pt x="508" y="3835"/>
                  </a:lnTo>
                  <a:lnTo>
                    <a:pt x="279" y="4787"/>
                  </a:lnTo>
                  <a:lnTo>
                    <a:pt x="0" y="5727"/>
                  </a:lnTo>
                  <a:lnTo>
                    <a:pt x="444" y="5867"/>
                  </a:lnTo>
                  <a:lnTo>
                    <a:pt x="736" y="4902"/>
                  </a:lnTo>
                  <a:lnTo>
                    <a:pt x="965" y="3924"/>
                  </a:lnTo>
                  <a:lnTo>
                    <a:pt x="1282" y="1955"/>
                  </a:lnTo>
                  <a:lnTo>
                    <a:pt x="1358" y="965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6" name="object 3336" descr=""/>
            <p:cNvSpPr/>
            <p:nvPr/>
          </p:nvSpPr>
          <p:spPr>
            <a:xfrm>
              <a:off x="2333712" y="532371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476" y="0"/>
                  </a:moveTo>
                  <a:lnTo>
                    <a:pt x="0" y="5181"/>
                  </a:lnTo>
                  <a:lnTo>
                    <a:pt x="2705" y="7137"/>
                  </a:lnTo>
                  <a:lnTo>
                    <a:pt x="5664" y="965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7" name="object 3337" descr=""/>
            <p:cNvSpPr/>
            <p:nvPr/>
          </p:nvSpPr>
          <p:spPr>
            <a:xfrm>
              <a:off x="2333712" y="532371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476" y="0"/>
                  </a:moveTo>
                  <a:lnTo>
                    <a:pt x="0" y="5181"/>
                  </a:lnTo>
                  <a:lnTo>
                    <a:pt x="381" y="5461"/>
                  </a:lnTo>
                  <a:lnTo>
                    <a:pt x="2921" y="12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8" name="object 3338" descr=""/>
            <p:cNvSpPr/>
            <p:nvPr/>
          </p:nvSpPr>
          <p:spPr>
            <a:xfrm>
              <a:off x="2329848" y="532889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860" y="0"/>
                  </a:moveTo>
                  <a:lnTo>
                    <a:pt x="0" y="2717"/>
                  </a:lnTo>
                  <a:lnTo>
                    <a:pt x="241" y="6045"/>
                  </a:lnTo>
                  <a:lnTo>
                    <a:pt x="6565" y="1955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9" name="object 3339" descr=""/>
            <p:cNvSpPr/>
            <p:nvPr/>
          </p:nvSpPr>
          <p:spPr>
            <a:xfrm>
              <a:off x="2329848" y="532889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860" y="0"/>
                  </a:moveTo>
                  <a:lnTo>
                    <a:pt x="0" y="2717"/>
                  </a:lnTo>
                  <a:lnTo>
                    <a:pt x="38" y="3187"/>
                  </a:lnTo>
                  <a:lnTo>
                    <a:pt x="4241" y="279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0" name="object 3340" descr=""/>
            <p:cNvSpPr/>
            <p:nvPr/>
          </p:nvSpPr>
          <p:spPr>
            <a:xfrm>
              <a:off x="2326506" y="532490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863" y="0"/>
                  </a:moveTo>
                  <a:lnTo>
                    <a:pt x="355" y="2171"/>
                  </a:lnTo>
                  <a:lnTo>
                    <a:pt x="63" y="4381"/>
                  </a:lnTo>
                  <a:lnTo>
                    <a:pt x="0" y="6616"/>
                  </a:lnTo>
                  <a:lnTo>
                    <a:pt x="3340" y="6705"/>
                  </a:lnTo>
                  <a:lnTo>
                    <a:pt x="3390" y="4711"/>
                  </a:lnTo>
                  <a:lnTo>
                    <a:pt x="3657" y="2705"/>
                  </a:lnTo>
                  <a:lnTo>
                    <a:pt x="4114" y="761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1" name="object 3341" descr=""/>
            <p:cNvSpPr/>
            <p:nvPr/>
          </p:nvSpPr>
          <p:spPr>
            <a:xfrm>
              <a:off x="2329376" y="5325567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787" y="0"/>
                  </a:moveTo>
                  <a:lnTo>
                    <a:pt x="317" y="1968"/>
                  </a:lnTo>
                  <a:lnTo>
                    <a:pt x="50" y="4000"/>
                  </a:lnTo>
                  <a:lnTo>
                    <a:pt x="0" y="6032"/>
                  </a:lnTo>
                  <a:lnTo>
                    <a:pt x="469" y="6045"/>
                  </a:lnTo>
                  <a:lnTo>
                    <a:pt x="520" y="4051"/>
                  </a:lnTo>
                  <a:lnTo>
                    <a:pt x="787" y="2044"/>
                  </a:lnTo>
                  <a:lnTo>
                    <a:pt x="1244" y="101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2" name="object 3342" descr=""/>
            <p:cNvSpPr/>
            <p:nvPr/>
          </p:nvSpPr>
          <p:spPr>
            <a:xfrm>
              <a:off x="2327375" y="531858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209" y="0"/>
                  </a:moveTo>
                  <a:lnTo>
                    <a:pt x="1231" y="2032"/>
                  </a:lnTo>
                  <a:lnTo>
                    <a:pt x="508" y="4152"/>
                  </a:lnTo>
                  <a:lnTo>
                    <a:pt x="0" y="6324"/>
                  </a:lnTo>
                  <a:lnTo>
                    <a:pt x="3251" y="7086"/>
                  </a:lnTo>
                  <a:lnTo>
                    <a:pt x="3708" y="5130"/>
                  </a:lnTo>
                  <a:lnTo>
                    <a:pt x="4356" y="3238"/>
                  </a:lnTo>
                  <a:lnTo>
                    <a:pt x="5219" y="1447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3" name="object 3343" descr=""/>
            <p:cNvSpPr/>
            <p:nvPr/>
          </p:nvSpPr>
          <p:spPr>
            <a:xfrm>
              <a:off x="2330169" y="5319829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006" y="0"/>
                  </a:moveTo>
                  <a:lnTo>
                    <a:pt x="1130" y="1816"/>
                  </a:lnTo>
                  <a:lnTo>
                    <a:pt x="457" y="3746"/>
                  </a:lnTo>
                  <a:lnTo>
                    <a:pt x="0" y="5727"/>
                  </a:lnTo>
                  <a:lnTo>
                    <a:pt x="457" y="5841"/>
                  </a:lnTo>
                  <a:lnTo>
                    <a:pt x="914" y="3886"/>
                  </a:lnTo>
                  <a:lnTo>
                    <a:pt x="1562" y="1993"/>
                  </a:lnTo>
                  <a:lnTo>
                    <a:pt x="2425" y="203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4" name="object 3344" descr=""/>
            <p:cNvSpPr/>
            <p:nvPr/>
          </p:nvSpPr>
          <p:spPr>
            <a:xfrm>
              <a:off x="2329585" y="531291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733" y="0"/>
                  </a:moveTo>
                  <a:lnTo>
                    <a:pt x="2197" y="1714"/>
                  </a:lnTo>
                  <a:lnTo>
                    <a:pt x="977" y="3644"/>
                  </a:lnTo>
                  <a:lnTo>
                    <a:pt x="0" y="5676"/>
                  </a:lnTo>
                  <a:lnTo>
                    <a:pt x="3009" y="7124"/>
                  </a:lnTo>
                  <a:lnTo>
                    <a:pt x="3873" y="5333"/>
                  </a:lnTo>
                  <a:lnTo>
                    <a:pt x="4940" y="3657"/>
                  </a:lnTo>
                  <a:lnTo>
                    <a:pt x="6223" y="222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5" name="object 3345" descr=""/>
            <p:cNvSpPr/>
            <p:nvPr/>
          </p:nvSpPr>
          <p:spPr>
            <a:xfrm>
              <a:off x="2332175" y="531481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76" y="0"/>
                  </a:moveTo>
                  <a:lnTo>
                    <a:pt x="1955" y="1485"/>
                  </a:lnTo>
                  <a:lnTo>
                    <a:pt x="876" y="3200"/>
                  </a:lnTo>
                  <a:lnTo>
                    <a:pt x="0" y="5016"/>
                  </a:lnTo>
                  <a:lnTo>
                    <a:pt x="419" y="5219"/>
                  </a:lnTo>
                  <a:lnTo>
                    <a:pt x="1282" y="3428"/>
                  </a:lnTo>
                  <a:lnTo>
                    <a:pt x="2349" y="1752"/>
                  </a:lnTo>
                  <a:lnTo>
                    <a:pt x="3632" y="317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6" name="object 3346" descr=""/>
            <p:cNvSpPr/>
            <p:nvPr/>
          </p:nvSpPr>
          <p:spPr>
            <a:xfrm>
              <a:off x="2333313" y="530869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549" y="0"/>
                  </a:moveTo>
                  <a:lnTo>
                    <a:pt x="3403" y="1003"/>
                  </a:lnTo>
                  <a:lnTo>
                    <a:pt x="1536" y="2501"/>
                  </a:lnTo>
                  <a:lnTo>
                    <a:pt x="0" y="4216"/>
                  </a:lnTo>
                  <a:lnTo>
                    <a:pt x="2489" y="6438"/>
                  </a:lnTo>
                  <a:lnTo>
                    <a:pt x="3784" y="5003"/>
                  </a:lnTo>
                  <a:lnTo>
                    <a:pt x="5295" y="3810"/>
                  </a:lnTo>
                  <a:lnTo>
                    <a:pt x="6972" y="3022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7" name="object 3347" descr=""/>
            <p:cNvSpPr/>
            <p:nvPr/>
          </p:nvSpPr>
          <p:spPr>
            <a:xfrm>
              <a:off x="2335460" y="531129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622" y="0"/>
                  </a:moveTo>
                  <a:lnTo>
                    <a:pt x="2882" y="812"/>
                  </a:lnTo>
                  <a:lnTo>
                    <a:pt x="1320" y="2057"/>
                  </a:lnTo>
                  <a:lnTo>
                    <a:pt x="0" y="3530"/>
                  </a:lnTo>
                  <a:lnTo>
                    <a:pt x="342" y="3835"/>
                  </a:lnTo>
                  <a:lnTo>
                    <a:pt x="1638" y="2400"/>
                  </a:lnTo>
                  <a:lnTo>
                    <a:pt x="3149" y="1206"/>
                  </a:lnTo>
                  <a:lnTo>
                    <a:pt x="4825" y="419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8" name="object 3348" descr=""/>
            <p:cNvSpPr/>
            <p:nvPr/>
          </p:nvSpPr>
          <p:spPr>
            <a:xfrm>
              <a:off x="2338866" y="530724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765" y="0"/>
                  </a:moveTo>
                  <a:lnTo>
                    <a:pt x="4559" y="88"/>
                  </a:lnTo>
                  <a:lnTo>
                    <a:pt x="2222" y="558"/>
                  </a:lnTo>
                  <a:lnTo>
                    <a:pt x="1079" y="939"/>
                  </a:lnTo>
                  <a:lnTo>
                    <a:pt x="0" y="1435"/>
                  </a:lnTo>
                  <a:lnTo>
                    <a:pt x="1422" y="4470"/>
                  </a:lnTo>
                  <a:lnTo>
                    <a:pt x="3098" y="3670"/>
                  </a:lnTo>
                  <a:lnTo>
                    <a:pt x="4940" y="3314"/>
                  </a:lnTo>
                  <a:lnTo>
                    <a:pt x="6807" y="3390"/>
                  </a:lnTo>
                  <a:lnTo>
                    <a:pt x="6946" y="50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9" name="object 3349" descr=""/>
            <p:cNvSpPr/>
            <p:nvPr/>
          </p:nvSpPr>
          <p:spPr>
            <a:xfrm>
              <a:off x="2340085" y="5310092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3670" y="0"/>
                  </a:moveTo>
                  <a:lnTo>
                    <a:pt x="1752" y="368"/>
                  </a:lnTo>
                  <a:lnTo>
                    <a:pt x="0" y="1193"/>
                  </a:lnTo>
                  <a:lnTo>
                    <a:pt x="203" y="1625"/>
                  </a:lnTo>
                  <a:lnTo>
                    <a:pt x="1879" y="825"/>
                  </a:lnTo>
                  <a:lnTo>
                    <a:pt x="3721" y="469"/>
                  </a:lnTo>
                  <a:lnTo>
                    <a:pt x="5587" y="546"/>
                  </a:lnTo>
                  <a:lnTo>
                    <a:pt x="5613" y="76"/>
                  </a:lnTo>
                  <a:lnTo>
                    <a:pt x="36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0" name="object 3350" descr=""/>
            <p:cNvSpPr/>
            <p:nvPr/>
          </p:nvSpPr>
          <p:spPr>
            <a:xfrm>
              <a:off x="2345677" y="530730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27" y="0"/>
                  </a:moveTo>
                  <a:lnTo>
                    <a:pt x="0" y="3327"/>
                  </a:lnTo>
                  <a:lnTo>
                    <a:pt x="939" y="3390"/>
                  </a:lnTo>
                  <a:lnTo>
                    <a:pt x="1828" y="3530"/>
                  </a:lnTo>
                  <a:lnTo>
                    <a:pt x="2260" y="3632"/>
                  </a:lnTo>
                  <a:lnTo>
                    <a:pt x="3479" y="4025"/>
                  </a:lnTo>
                  <a:lnTo>
                    <a:pt x="4178" y="4432"/>
                  </a:lnTo>
                  <a:lnTo>
                    <a:pt x="4762" y="4978"/>
                  </a:lnTo>
                  <a:lnTo>
                    <a:pt x="7048" y="2540"/>
                  </a:lnTo>
                  <a:lnTo>
                    <a:pt x="723" y="1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1" name="object 3351" descr=""/>
            <p:cNvSpPr/>
            <p:nvPr/>
          </p:nvSpPr>
          <p:spPr>
            <a:xfrm>
              <a:off x="2345677" y="5310164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12" y="0"/>
                  </a:moveTo>
                  <a:lnTo>
                    <a:pt x="0" y="469"/>
                  </a:lnTo>
                  <a:lnTo>
                    <a:pt x="457" y="495"/>
                  </a:lnTo>
                  <a:lnTo>
                    <a:pt x="939" y="533"/>
                  </a:lnTo>
                  <a:lnTo>
                    <a:pt x="4762" y="2120"/>
                  </a:lnTo>
                  <a:lnTo>
                    <a:pt x="5080" y="1778"/>
                  </a:lnTo>
                  <a:lnTo>
                    <a:pt x="495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2" name="object 3352" descr=""/>
            <p:cNvSpPr/>
            <p:nvPr/>
          </p:nvSpPr>
          <p:spPr>
            <a:xfrm>
              <a:off x="2350446" y="530985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285" y="0"/>
                  </a:moveTo>
                  <a:lnTo>
                    <a:pt x="0" y="2438"/>
                  </a:lnTo>
                  <a:lnTo>
                    <a:pt x="584" y="2984"/>
                  </a:lnTo>
                  <a:lnTo>
                    <a:pt x="1054" y="3682"/>
                  </a:lnTo>
                  <a:lnTo>
                    <a:pt x="1790" y="5308"/>
                  </a:lnTo>
                  <a:lnTo>
                    <a:pt x="2057" y="6210"/>
                  </a:lnTo>
                  <a:lnTo>
                    <a:pt x="2260" y="7162"/>
                  </a:lnTo>
                  <a:lnTo>
                    <a:pt x="5524" y="6476"/>
                  </a:lnTo>
                  <a:lnTo>
                    <a:pt x="5295" y="5359"/>
                  </a:lnTo>
                  <a:lnTo>
                    <a:pt x="4965" y="4216"/>
                  </a:lnTo>
                  <a:lnTo>
                    <a:pt x="3949" y="1993"/>
                  </a:lnTo>
                  <a:lnTo>
                    <a:pt x="3238" y="901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3" name="object 3353" descr=""/>
            <p:cNvSpPr/>
            <p:nvPr/>
          </p:nvSpPr>
          <p:spPr>
            <a:xfrm>
              <a:off x="2350446" y="5311946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17" y="0"/>
                  </a:moveTo>
                  <a:lnTo>
                    <a:pt x="0" y="342"/>
                  </a:lnTo>
                  <a:lnTo>
                    <a:pt x="584" y="889"/>
                  </a:lnTo>
                  <a:lnTo>
                    <a:pt x="1054" y="1587"/>
                  </a:lnTo>
                  <a:lnTo>
                    <a:pt x="1790" y="3213"/>
                  </a:lnTo>
                  <a:lnTo>
                    <a:pt x="2057" y="4114"/>
                  </a:lnTo>
                  <a:lnTo>
                    <a:pt x="2260" y="5067"/>
                  </a:lnTo>
                  <a:lnTo>
                    <a:pt x="2717" y="4965"/>
                  </a:lnTo>
                  <a:lnTo>
                    <a:pt x="952" y="5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4" name="object 3354" descr=""/>
            <p:cNvSpPr/>
            <p:nvPr/>
          </p:nvSpPr>
          <p:spPr>
            <a:xfrm>
              <a:off x="2352709" y="531633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63" y="0"/>
                  </a:moveTo>
                  <a:lnTo>
                    <a:pt x="0" y="685"/>
                  </a:lnTo>
                  <a:lnTo>
                    <a:pt x="393" y="2590"/>
                  </a:lnTo>
                  <a:lnTo>
                    <a:pt x="520" y="4648"/>
                  </a:lnTo>
                  <a:lnTo>
                    <a:pt x="635" y="6730"/>
                  </a:lnTo>
                  <a:lnTo>
                    <a:pt x="3975" y="6565"/>
                  </a:lnTo>
                  <a:lnTo>
                    <a:pt x="3733" y="2247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5" name="object 3355" descr=""/>
            <p:cNvSpPr/>
            <p:nvPr/>
          </p:nvSpPr>
          <p:spPr>
            <a:xfrm>
              <a:off x="2352709" y="5316915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101"/>
                  </a:lnTo>
                  <a:lnTo>
                    <a:pt x="393" y="2006"/>
                  </a:lnTo>
                  <a:lnTo>
                    <a:pt x="520" y="4064"/>
                  </a:lnTo>
                  <a:lnTo>
                    <a:pt x="635" y="6146"/>
                  </a:lnTo>
                  <a:lnTo>
                    <a:pt x="1104" y="6121"/>
                  </a:lnTo>
                  <a:lnTo>
                    <a:pt x="990" y="4025"/>
                  </a:lnTo>
                  <a:lnTo>
                    <a:pt x="863" y="19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6" name="object 3356" descr=""/>
            <p:cNvSpPr/>
            <p:nvPr/>
          </p:nvSpPr>
          <p:spPr>
            <a:xfrm>
              <a:off x="2353348" y="532289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27" y="0"/>
                  </a:moveTo>
                  <a:lnTo>
                    <a:pt x="0" y="165"/>
                  </a:lnTo>
                  <a:lnTo>
                    <a:pt x="88" y="2273"/>
                  </a:lnTo>
                  <a:lnTo>
                    <a:pt x="215" y="4432"/>
                  </a:lnTo>
                  <a:lnTo>
                    <a:pt x="304" y="5511"/>
                  </a:lnTo>
                  <a:lnTo>
                    <a:pt x="444" y="6629"/>
                  </a:lnTo>
                  <a:lnTo>
                    <a:pt x="3759" y="6197"/>
                  </a:lnTo>
                  <a:lnTo>
                    <a:pt x="3505" y="4229"/>
                  </a:lnTo>
                  <a:lnTo>
                    <a:pt x="3441" y="213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7" name="object 3357" descr=""/>
            <p:cNvSpPr/>
            <p:nvPr/>
          </p:nvSpPr>
          <p:spPr>
            <a:xfrm>
              <a:off x="2353348" y="532303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25"/>
                  </a:lnTo>
                  <a:lnTo>
                    <a:pt x="88" y="2133"/>
                  </a:lnTo>
                  <a:lnTo>
                    <a:pt x="215" y="4292"/>
                  </a:lnTo>
                  <a:lnTo>
                    <a:pt x="304" y="5372"/>
                  </a:lnTo>
                  <a:lnTo>
                    <a:pt x="444" y="6489"/>
                  </a:lnTo>
                  <a:lnTo>
                    <a:pt x="914" y="6426"/>
                  </a:lnTo>
                  <a:lnTo>
                    <a:pt x="634" y="4241"/>
                  </a:lnTo>
                  <a:lnTo>
                    <a:pt x="571" y="21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8" name="object 3358" descr=""/>
            <p:cNvSpPr/>
            <p:nvPr/>
          </p:nvSpPr>
          <p:spPr>
            <a:xfrm>
              <a:off x="2353797" y="532909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3302" y="0"/>
                  </a:moveTo>
                  <a:lnTo>
                    <a:pt x="0" y="431"/>
                  </a:lnTo>
                  <a:lnTo>
                    <a:pt x="139" y="1536"/>
                  </a:lnTo>
                  <a:lnTo>
                    <a:pt x="342" y="2654"/>
                  </a:lnTo>
                  <a:lnTo>
                    <a:pt x="660" y="3784"/>
                  </a:lnTo>
                  <a:lnTo>
                    <a:pt x="990" y="4902"/>
                  </a:lnTo>
                  <a:lnTo>
                    <a:pt x="1409" y="6019"/>
                  </a:lnTo>
                  <a:lnTo>
                    <a:pt x="2070" y="7111"/>
                  </a:lnTo>
                  <a:lnTo>
                    <a:pt x="4914" y="5372"/>
                  </a:lnTo>
                  <a:lnTo>
                    <a:pt x="4483" y="4648"/>
                  </a:lnTo>
                  <a:lnTo>
                    <a:pt x="4140" y="3784"/>
                  </a:lnTo>
                  <a:lnTo>
                    <a:pt x="3619" y="1955"/>
                  </a:lnTo>
                  <a:lnTo>
                    <a:pt x="3441" y="977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9" name="object 3359" descr=""/>
            <p:cNvSpPr/>
            <p:nvPr/>
          </p:nvSpPr>
          <p:spPr>
            <a:xfrm>
              <a:off x="2353797" y="532946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57" y="0"/>
                  </a:moveTo>
                  <a:lnTo>
                    <a:pt x="0" y="63"/>
                  </a:lnTo>
                  <a:lnTo>
                    <a:pt x="139" y="1168"/>
                  </a:lnTo>
                  <a:lnTo>
                    <a:pt x="342" y="2285"/>
                  </a:lnTo>
                  <a:lnTo>
                    <a:pt x="660" y="3416"/>
                  </a:lnTo>
                  <a:lnTo>
                    <a:pt x="990" y="4533"/>
                  </a:lnTo>
                  <a:lnTo>
                    <a:pt x="1409" y="5651"/>
                  </a:lnTo>
                  <a:lnTo>
                    <a:pt x="2070" y="6743"/>
                  </a:lnTo>
                  <a:lnTo>
                    <a:pt x="2463" y="6502"/>
                  </a:lnTo>
                  <a:lnTo>
                    <a:pt x="1841" y="5460"/>
                  </a:lnTo>
                  <a:lnTo>
                    <a:pt x="1422" y="4368"/>
                  </a:lnTo>
                  <a:lnTo>
                    <a:pt x="812" y="2197"/>
                  </a:lnTo>
                  <a:lnTo>
                    <a:pt x="609" y="109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0" name="object 3360" descr=""/>
            <p:cNvSpPr/>
            <p:nvPr/>
          </p:nvSpPr>
          <p:spPr>
            <a:xfrm>
              <a:off x="2355862" y="533446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857" y="0"/>
                  </a:moveTo>
                  <a:lnTo>
                    <a:pt x="0" y="1739"/>
                  </a:lnTo>
                  <a:lnTo>
                    <a:pt x="330" y="2273"/>
                  </a:lnTo>
                  <a:lnTo>
                    <a:pt x="736" y="2806"/>
                  </a:lnTo>
                  <a:lnTo>
                    <a:pt x="5791" y="5181"/>
                  </a:lnTo>
                  <a:lnTo>
                    <a:pt x="6515" y="5105"/>
                  </a:lnTo>
                  <a:lnTo>
                    <a:pt x="7175" y="4940"/>
                  </a:lnTo>
                  <a:lnTo>
                    <a:pt x="6362" y="1701"/>
                  </a:lnTo>
                  <a:lnTo>
                    <a:pt x="5994" y="1790"/>
                  </a:lnTo>
                  <a:lnTo>
                    <a:pt x="5651" y="1828"/>
                  </a:lnTo>
                  <a:lnTo>
                    <a:pt x="5003" y="1778"/>
                  </a:lnTo>
                  <a:lnTo>
                    <a:pt x="4698" y="1689"/>
                  </a:lnTo>
                  <a:lnTo>
                    <a:pt x="3835" y="1270"/>
                  </a:lnTo>
                  <a:lnTo>
                    <a:pt x="3289" y="723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1" name="object 3361" descr=""/>
            <p:cNvSpPr/>
            <p:nvPr/>
          </p:nvSpPr>
          <p:spPr>
            <a:xfrm>
              <a:off x="2355862" y="533596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06" y="0"/>
                  </a:moveTo>
                  <a:lnTo>
                    <a:pt x="0" y="241"/>
                  </a:lnTo>
                  <a:lnTo>
                    <a:pt x="330" y="774"/>
                  </a:lnTo>
                  <a:lnTo>
                    <a:pt x="736" y="1308"/>
                  </a:lnTo>
                  <a:lnTo>
                    <a:pt x="5791" y="3682"/>
                  </a:lnTo>
                  <a:lnTo>
                    <a:pt x="6515" y="3606"/>
                  </a:lnTo>
                  <a:lnTo>
                    <a:pt x="7175" y="3441"/>
                  </a:lnTo>
                  <a:lnTo>
                    <a:pt x="7061" y="2984"/>
                  </a:lnTo>
                  <a:lnTo>
                    <a:pt x="6438" y="3149"/>
                  </a:lnTo>
                  <a:lnTo>
                    <a:pt x="5778" y="3213"/>
                  </a:lnTo>
                  <a:lnTo>
                    <a:pt x="723" y="5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2" name="object 3362" descr=""/>
            <p:cNvSpPr/>
            <p:nvPr/>
          </p:nvSpPr>
          <p:spPr>
            <a:xfrm>
              <a:off x="2362226" y="533308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27" y="0"/>
                  </a:moveTo>
                  <a:lnTo>
                    <a:pt x="0" y="3086"/>
                  </a:lnTo>
                  <a:lnTo>
                    <a:pt x="812" y="6324"/>
                  </a:lnTo>
                  <a:lnTo>
                    <a:pt x="6756" y="2057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3" name="object 3363" descr=""/>
            <p:cNvSpPr/>
            <p:nvPr/>
          </p:nvSpPr>
          <p:spPr>
            <a:xfrm>
              <a:off x="2362925" y="533484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689" y="0"/>
                  </a:moveTo>
                  <a:lnTo>
                    <a:pt x="0" y="4102"/>
                  </a:lnTo>
                  <a:lnTo>
                    <a:pt x="114" y="4559"/>
                  </a:lnTo>
                  <a:lnTo>
                    <a:pt x="6057" y="292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4" name="object 3364" descr=""/>
            <p:cNvSpPr/>
            <p:nvPr/>
          </p:nvSpPr>
          <p:spPr>
            <a:xfrm>
              <a:off x="2366355" y="532801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590" y="0"/>
                  </a:moveTo>
                  <a:lnTo>
                    <a:pt x="2044" y="1828"/>
                  </a:lnTo>
                  <a:lnTo>
                    <a:pt x="1155" y="3581"/>
                  </a:lnTo>
                  <a:lnTo>
                    <a:pt x="0" y="5067"/>
                  </a:lnTo>
                  <a:lnTo>
                    <a:pt x="2628" y="7124"/>
                  </a:lnTo>
                  <a:lnTo>
                    <a:pt x="4076" y="5270"/>
                  </a:lnTo>
                  <a:lnTo>
                    <a:pt x="5130" y="3175"/>
                  </a:lnTo>
                  <a:lnTo>
                    <a:pt x="5791" y="952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5" name="object 3365" descr=""/>
            <p:cNvSpPr/>
            <p:nvPr/>
          </p:nvSpPr>
          <p:spPr>
            <a:xfrm>
              <a:off x="2368616" y="532884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086" y="0"/>
                  </a:moveTo>
                  <a:lnTo>
                    <a:pt x="2425" y="2158"/>
                  </a:lnTo>
                  <a:lnTo>
                    <a:pt x="1409" y="4203"/>
                  </a:lnTo>
                  <a:lnTo>
                    <a:pt x="0" y="6007"/>
                  </a:lnTo>
                  <a:lnTo>
                    <a:pt x="368" y="6299"/>
                  </a:lnTo>
                  <a:lnTo>
                    <a:pt x="1816" y="4444"/>
                  </a:lnTo>
                  <a:lnTo>
                    <a:pt x="2870" y="2349"/>
                  </a:lnTo>
                  <a:lnTo>
                    <a:pt x="3530" y="12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6" name="object 3366" descr=""/>
            <p:cNvSpPr/>
            <p:nvPr/>
          </p:nvSpPr>
          <p:spPr>
            <a:xfrm>
              <a:off x="2368947" y="532204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73" y="0"/>
                  </a:moveTo>
                  <a:lnTo>
                    <a:pt x="546" y="355"/>
                  </a:lnTo>
                  <a:lnTo>
                    <a:pt x="749" y="2222"/>
                  </a:lnTo>
                  <a:lnTo>
                    <a:pt x="546" y="4140"/>
                  </a:lnTo>
                  <a:lnTo>
                    <a:pt x="0" y="5969"/>
                  </a:lnTo>
                  <a:lnTo>
                    <a:pt x="3200" y="6934"/>
                  </a:lnTo>
                  <a:lnTo>
                    <a:pt x="3860" y="4711"/>
                  </a:lnTo>
                  <a:lnTo>
                    <a:pt x="4127" y="2349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7" name="object 3367" descr=""/>
            <p:cNvSpPr/>
            <p:nvPr/>
          </p:nvSpPr>
          <p:spPr>
            <a:xfrm>
              <a:off x="2371690" y="5322040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130" y="0"/>
                  </a:moveTo>
                  <a:lnTo>
                    <a:pt x="660" y="50"/>
                  </a:lnTo>
                  <a:lnTo>
                    <a:pt x="901" y="2324"/>
                  </a:lnTo>
                  <a:lnTo>
                    <a:pt x="647" y="4635"/>
                  </a:lnTo>
                  <a:lnTo>
                    <a:pt x="0" y="6794"/>
                  </a:lnTo>
                  <a:lnTo>
                    <a:pt x="457" y="6934"/>
                  </a:lnTo>
                  <a:lnTo>
                    <a:pt x="1117" y="4711"/>
                  </a:lnTo>
                  <a:lnTo>
                    <a:pt x="1384" y="2349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8" name="object 3368" descr=""/>
            <p:cNvSpPr/>
            <p:nvPr/>
          </p:nvSpPr>
          <p:spPr>
            <a:xfrm>
              <a:off x="2367715" y="531538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844" y="0"/>
                  </a:moveTo>
                  <a:lnTo>
                    <a:pt x="0" y="1739"/>
                  </a:lnTo>
                  <a:lnTo>
                    <a:pt x="977" y="3340"/>
                  </a:lnTo>
                  <a:lnTo>
                    <a:pt x="1587" y="5143"/>
                  </a:lnTo>
                  <a:lnTo>
                    <a:pt x="1777" y="7010"/>
                  </a:lnTo>
                  <a:lnTo>
                    <a:pt x="5105" y="6654"/>
                  </a:lnTo>
                  <a:lnTo>
                    <a:pt x="4978" y="5486"/>
                  </a:lnTo>
                  <a:lnTo>
                    <a:pt x="4724" y="4318"/>
                  </a:lnTo>
                  <a:lnTo>
                    <a:pt x="3962" y="2082"/>
                  </a:lnTo>
                  <a:lnTo>
                    <a:pt x="3454" y="1003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9" name="object 3369" descr=""/>
            <p:cNvSpPr/>
            <p:nvPr/>
          </p:nvSpPr>
          <p:spPr>
            <a:xfrm>
              <a:off x="2370166" y="531538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93" y="0"/>
                  </a:moveTo>
                  <a:lnTo>
                    <a:pt x="0" y="241"/>
                  </a:lnTo>
                  <a:lnTo>
                    <a:pt x="596" y="1219"/>
                  </a:lnTo>
                  <a:lnTo>
                    <a:pt x="1079" y="2260"/>
                  </a:lnTo>
                  <a:lnTo>
                    <a:pt x="1828" y="4445"/>
                  </a:lnTo>
                  <a:lnTo>
                    <a:pt x="2070" y="5562"/>
                  </a:lnTo>
                  <a:lnTo>
                    <a:pt x="2184" y="6705"/>
                  </a:lnTo>
                  <a:lnTo>
                    <a:pt x="2654" y="6654"/>
                  </a:lnTo>
                  <a:lnTo>
                    <a:pt x="2527" y="5486"/>
                  </a:lnTo>
                  <a:lnTo>
                    <a:pt x="2273" y="4318"/>
                  </a:lnTo>
                  <a:lnTo>
                    <a:pt x="1511" y="2082"/>
                  </a:lnTo>
                  <a:lnTo>
                    <a:pt x="1003" y="100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0" name="object 3370" descr=""/>
            <p:cNvSpPr/>
            <p:nvPr/>
          </p:nvSpPr>
          <p:spPr>
            <a:xfrm>
              <a:off x="2363877" y="531024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133" y="0"/>
                  </a:moveTo>
                  <a:lnTo>
                    <a:pt x="0" y="2565"/>
                  </a:lnTo>
                  <a:lnTo>
                    <a:pt x="736" y="3187"/>
                  </a:lnTo>
                  <a:lnTo>
                    <a:pt x="1447" y="3873"/>
                  </a:lnTo>
                  <a:lnTo>
                    <a:pt x="3835" y="6883"/>
                  </a:lnTo>
                  <a:lnTo>
                    <a:pt x="6680" y="5143"/>
                  </a:lnTo>
                  <a:lnTo>
                    <a:pt x="3022" y="736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1" name="object 3371" descr=""/>
            <p:cNvSpPr/>
            <p:nvPr/>
          </p:nvSpPr>
          <p:spPr>
            <a:xfrm>
              <a:off x="2365706" y="531024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04" y="0"/>
                  </a:moveTo>
                  <a:lnTo>
                    <a:pt x="0" y="355"/>
                  </a:lnTo>
                  <a:lnTo>
                    <a:pt x="876" y="1079"/>
                  </a:lnTo>
                  <a:lnTo>
                    <a:pt x="1663" y="1854"/>
                  </a:lnTo>
                  <a:lnTo>
                    <a:pt x="4457" y="5384"/>
                  </a:lnTo>
                  <a:lnTo>
                    <a:pt x="4851" y="5143"/>
                  </a:lnTo>
                  <a:lnTo>
                    <a:pt x="2755" y="2374"/>
                  </a:lnTo>
                  <a:lnTo>
                    <a:pt x="2006" y="1524"/>
                  </a:lnTo>
                  <a:lnTo>
                    <a:pt x="1193" y="73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2" name="object 3372" descr=""/>
            <p:cNvSpPr/>
            <p:nvPr/>
          </p:nvSpPr>
          <p:spPr>
            <a:xfrm>
              <a:off x="2359068" y="53073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774" y="0"/>
                  </a:moveTo>
                  <a:lnTo>
                    <a:pt x="0" y="88"/>
                  </a:lnTo>
                  <a:lnTo>
                    <a:pt x="381" y="3403"/>
                  </a:lnTo>
                  <a:lnTo>
                    <a:pt x="660" y="3378"/>
                  </a:lnTo>
                  <a:lnTo>
                    <a:pt x="990" y="3403"/>
                  </a:lnTo>
                  <a:lnTo>
                    <a:pt x="1727" y="3581"/>
                  </a:lnTo>
                  <a:lnTo>
                    <a:pt x="2108" y="3733"/>
                  </a:lnTo>
                  <a:lnTo>
                    <a:pt x="2501" y="3936"/>
                  </a:lnTo>
                  <a:lnTo>
                    <a:pt x="3289" y="4317"/>
                  </a:lnTo>
                  <a:lnTo>
                    <a:pt x="4064" y="4864"/>
                  </a:lnTo>
                  <a:lnTo>
                    <a:pt x="4813" y="5486"/>
                  </a:lnTo>
                  <a:lnTo>
                    <a:pt x="6946" y="2908"/>
                  </a:lnTo>
                  <a:lnTo>
                    <a:pt x="1511" y="8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3" name="object 3373" descr=""/>
            <p:cNvSpPr/>
            <p:nvPr/>
          </p:nvSpPr>
          <p:spPr>
            <a:xfrm>
              <a:off x="2359068" y="530733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774" y="0"/>
                  </a:moveTo>
                  <a:lnTo>
                    <a:pt x="0" y="88"/>
                  </a:lnTo>
                  <a:lnTo>
                    <a:pt x="50" y="558"/>
                  </a:lnTo>
                  <a:lnTo>
                    <a:pt x="762" y="469"/>
                  </a:lnTo>
                  <a:lnTo>
                    <a:pt x="1435" y="558"/>
                  </a:lnTo>
                  <a:lnTo>
                    <a:pt x="6642" y="3263"/>
                  </a:lnTo>
                  <a:lnTo>
                    <a:pt x="6946" y="2908"/>
                  </a:lnTo>
                  <a:lnTo>
                    <a:pt x="1511" y="8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4" name="object 3374" descr=""/>
            <p:cNvSpPr/>
            <p:nvPr/>
          </p:nvSpPr>
          <p:spPr>
            <a:xfrm>
              <a:off x="2353915" y="5307416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156" y="0"/>
                  </a:moveTo>
                  <a:lnTo>
                    <a:pt x="0" y="5943"/>
                  </a:lnTo>
                  <a:lnTo>
                    <a:pt x="3263" y="6629"/>
                  </a:lnTo>
                  <a:lnTo>
                    <a:pt x="3454" y="5714"/>
                  </a:lnTo>
                  <a:lnTo>
                    <a:pt x="3746" y="4889"/>
                  </a:lnTo>
                  <a:lnTo>
                    <a:pt x="5537" y="3327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5" name="object 3375" descr=""/>
            <p:cNvSpPr/>
            <p:nvPr/>
          </p:nvSpPr>
          <p:spPr>
            <a:xfrm>
              <a:off x="2353915" y="5307416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156" y="0"/>
                  </a:moveTo>
                  <a:lnTo>
                    <a:pt x="0" y="5943"/>
                  </a:lnTo>
                  <a:lnTo>
                    <a:pt x="457" y="6045"/>
                  </a:lnTo>
                  <a:lnTo>
                    <a:pt x="571" y="5473"/>
                  </a:lnTo>
                  <a:lnTo>
                    <a:pt x="723" y="4902"/>
                  </a:lnTo>
                  <a:lnTo>
                    <a:pt x="939" y="4343"/>
                  </a:lnTo>
                  <a:lnTo>
                    <a:pt x="1041" y="4051"/>
                  </a:lnTo>
                  <a:lnTo>
                    <a:pt x="1435" y="3213"/>
                  </a:lnTo>
                  <a:lnTo>
                    <a:pt x="1600" y="2946"/>
                  </a:lnTo>
                  <a:lnTo>
                    <a:pt x="2133" y="2133"/>
                  </a:lnTo>
                  <a:lnTo>
                    <a:pt x="2603" y="1612"/>
                  </a:lnTo>
                  <a:lnTo>
                    <a:pt x="3187" y="1219"/>
                  </a:lnTo>
                  <a:lnTo>
                    <a:pt x="3784" y="800"/>
                  </a:lnTo>
                  <a:lnTo>
                    <a:pt x="4508" y="546"/>
                  </a:lnTo>
                  <a:lnTo>
                    <a:pt x="5207" y="469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6" name="object 3376" descr=""/>
            <p:cNvSpPr/>
            <p:nvPr/>
          </p:nvSpPr>
          <p:spPr>
            <a:xfrm>
              <a:off x="2353478" y="531336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31" y="0"/>
                  </a:moveTo>
                  <a:lnTo>
                    <a:pt x="190" y="1168"/>
                  </a:lnTo>
                  <a:lnTo>
                    <a:pt x="88" y="2298"/>
                  </a:lnTo>
                  <a:lnTo>
                    <a:pt x="0" y="4533"/>
                  </a:lnTo>
                  <a:lnTo>
                    <a:pt x="0" y="5626"/>
                  </a:lnTo>
                  <a:lnTo>
                    <a:pt x="38" y="6718"/>
                  </a:lnTo>
                  <a:lnTo>
                    <a:pt x="3378" y="6603"/>
                  </a:lnTo>
                  <a:lnTo>
                    <a:pt x="3340" y="5575"/>
                  </a:lnTo>
                  <a:lnTo>
                    <a:pt x="3340" y="4559"/>
                  </a:lnTo>
                  <a:lnTo>
                    <a:pt x="3428" y="2565"/>
                  </a:lnTo>
                  <a:lnTo>
                    <a:pt x="3517" y="1587"/>
                  </a:lnTo>
                  <a:lnTo>
                    <a:pt x="3708" y="685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7" name="object 3377" descr=""/>
            <p:cNvSpPr/>
            <p:nvPr/>
          </p:nvSpPr>
          <p:spPr>
            <a:xfrm>
              <a:off x="2353478" y="5313360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31" y="0"/>
                  </a:moveTo>
                  <a:lnTo>
                    <a:pt x="190" y="1168"/>
                  </a:lnTo>
                  <a:lnTo>
                    <a:pt x="88" y="2298"/>
                  </a:lnTo>
                  <a:lnTo>
                    <a:pt x="0" y="4533"/>
                  </a:lnTo>
                  <a:lnTo>
                    <a:pt x="0" y="5626"/>
                  </a:lnTo>
                  <a:lnTo>
                    <a:pt x="38" y="6718"/>
                  </a:lnTo>
                  <a:lnTo>
                    <a:pt x="507" y="6705"/>
                  </a:lnTo>
                  <a:lnTo>
                    <a:pt x="469" y="5626"/>
                  </a:lnTo>
                  <a:lnTo>
                    <a:pt x="457" y="4533"/>
                  </a:lnTo>
                  <a:lnTo>
                    <a:pt x="558" y="2336"/>
                  </a:lnTo>
                  <a:lnTo>
                    <a:pt x="660" y="1231"/>
                  </a:lnTo>
                  <a:lnTo>
                    <a:pt x="901" y="10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8" name="object 3378" descr=""/>
            <p:cNvSpPr/>
            <p:nvPr/>
          </p:nvSpPr>
          <p:spPr>
            <a:xfrm>
              <a:off x="2353519" y="531997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40" y="0"/>
                  </a:moveTo>
                  <a:lnTo>
                    <a:pt x="0" y="101"/>
                  </a:lnTo>
                  <a:lnTo>
                    <a:pt x="76" y="2286"/>
                  </a:lnTo>
                  <a:lnTo>
                    <a:pt x="431" y="6527"/>
                  </a:lnTo>
                  <a:lnTo>
                    <a:pt x="3759" y="6235"/>
                  </a:lnTo>
                  <a:lnTo>
                    <a:pt x="3403" y="205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9" name="object 3379" descr=""/>
            <p:cNvSpPr/>
            <p:nvPr/>
          </p:nvSpPr>
          <p:spPr>
            <a:xfrm>
              <a:off x="2353519" y="5320061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12"/>
                  </a:lnTo>
                  <a:lnTo>
                    <a:pt x="76" y="2197"/>
                  </a:lnTo>
                  <a:lnTo>
                    <a:pt x="431" y="6438"/>
                  </a:lnTo>
                  <a:lnTo>
                    <a:pt x="901" y="6400"/>
                  </a:lnTo>
                  <a:lnTo>
                    <a:pt x="533" y="215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0" name="object 3380" descr=""/>
            <p:cNvSpPr/>
            <p:nvPr/>
          </p:nvSpPr>
          <p:spPr>
            <a:xfrm>
              <a:off x="2353956" y="532620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27" y="0"/>
                  </a:moveTo>
                  <a:lnTo>
                    <a:pt x="0" y="292"/>
                  </a:lnTo>
                  <a:lnTo>
                    <a:pt x="177" y="2413"/>
                  </a:lnTo>
                  <a:lnTo>
                    <a:pt x="380" y="4508"/>
                  </a:lnTo>
                  <a:lnTo>
                    <a:pt x="520" y="6591"/>
                  </a:lnTo>
                  <a:lnTo>
                    <a:pt x="3848" y="6362"/>
                  </a:lnTo>
                  <a:lnTo>
                    <a:pt x="3708" y="4229"/>
                  </a:lnTo>
                  <a:lnTo>
                    <a:pt x="3505" y="2108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1" name="object 3381" descr=""/>
            <p:cNvSpPr/>
            <p:nvPr/>
          </p:nvSpPr>
          <p:spPr>
            <a:xfrm>
              <a:off x="2353956" y="5326458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38"/>
                  </a:lnTo>
                  <a:lnTo>
                    <a:pt x="177" y="2159"/>
                  </a:lnTo>
                  <a:lnTo>
                    <a:pt x="380" y="4254"/>
                  </a:lnTo>
                  <a:lnTo>
                    <a:pt x="520" y="6337"/>
                  </a:lnTo>
                  <a:lnTo>
                    <a:pt x="990" y="6299"/>
                  </a:lnTo>
                  <a:lnTo>
                    <a:pt x="838" y="421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2" name="object 3382" descr=""/>
            <p:cNvSpPr/>
            <p:nvPr/>
          </p:nvSpPr>
          <p:spPr>
            <a:xfrm>
              <a:off x="2354478" y="533256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27" y="0"/>
                  </a:moveTo>
                  <a:lnTo>
                    <a:pt x="0" y="228"/>
                  </a:lnTo>
                  <a:lnTo>
                    <a:pt x="139" y="2311"/>
                  </a:lnTo>
                  <a:lnTo>
                    <a:pt x="241" y="4381"/>
                  </a:lnTo>
                  <a:lnTo>
                    <a:pt x="190" y="6413"/>
                  </a:lnTo>
                  <a:lnTo>
                    <a:pt x="3530" y="6489"/>
                  </a:lnTo>
                  <a:lnTo>
                    <a:pt x="3581" y="4292"/>
                  </a:lnTo>
                  <a:lnTo>
                    <a:pt x="3479" y="213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3" name="object 3383" descr=""/>
            <p:cNvSpPr/>
            <p:nvPr/>
          </p:nvSpPr>
          <p:spPr>
            <a:xfrm>
              <a:off x="2354478" y="5332758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69" y="0"/>
                  </a:moveTo>
                  <a:lnTo>
                    <a:pt x="0" y="38"/>
                  </a:lnTo>
                  <a:lnTo>
                    <a:pt x="139" y="2120"/>
                  </a:lnTo>
                  <a:lnTo>
                    <a:pt x="241" y="4191"/>
                  </a:lnTo>
                  <a:lnTo>
                    <a:pt x="190" y="6223"/>
                  </a:lnTo>
                  <a:lnTo>
                    <a:pt x="660" y="6235"/>
                  </a:lnTo>
                  <a:lnTo>
                    <a:pt x="711" y="4178"/>
                  </a:lnTo>
                  <a:lnTo>
                    <a:pt x="609" y="209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4" name="object 3384" descr=""/>
            <p:cNvSpPr/>
            <p:nvPr/>
          </p:nvSpPr>
          <p:spPr>
            <a:xfrm>
              <a:off x="2353891" y="533898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74" y="0"/>
                  </a:moveTo>
                  <a:lnTo>
                    <a:pt x="0" y="5829"/>
                  </a:lnTo>
                  <a:lnTo>
                    <a:pt x="3200" y="6794"/>
                  </a:lnTo>
                  <a:lnTo>
                    <a:pt x="4114" y="76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5" name="object 3385" descr=""/>
            <p:cNvSpPr/>
            <p:nvPr/>
          </p:nvSpPr>
          <p:spPr>
            <a:xfrm>
              <a:off x="2353891" y="533898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774" y="0"/>
                  </a:moveTo>
                  <a:lnTo>
                    <a:pt x="0" y="5829"/>
                  </a:lnTo>
                  <a:lnTo>
                    <a:pt x="444" y="5968"/>
                  </a:lnTo>
                  <a:lnTo>
                    <a:pt x="1244" y="12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6" name="object 3386" descr=""/>
            <p:cNvSpPr/>
            <p:nvPr/>
          </p:nvSpPr>
          <p:spPr>
            <a:xfrm>
              <a:off x="2351219" y="534481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67" y="0"/>
                  </a:moveTo>
                  <a:lnTo>
                    <a:pt x="0" y="3835"/>
                  </a:lnTo>
                  <a:lnTo>
                    <a:pt x="1181" y="6959"/>
                  </a:lnTo>
                  <a:lnTo>
                    <a:pt x="5867" y="965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7" name="object 3387" descr=""/>
            <p:cNvSpPr/>
            <p:nvPr/>
          </p:nvSpPr>
          <p:spPr>
            <a:xfrm>
              <a:off x="2351219" y="534481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67" y="0"/>
                  </a:moveTo>
                  <a:lnTo>
                    <a:pt x="0" y="3835"/>
                  </a:lnTo>
                  <a:lnTo>
                    <a:pt x="165" y="4279"/>
                  </a:lnTo>
                  <a:lnTo>
                    <a:pt x="1955" y="2679"/>
                  </a:lnTo>
                  <a:lnTo>
                    <a:pt x="2463" y="1943"/>
                  </a:lnTo>
                  <a:lnTo>
                    <a:pt x="2844" y="1066"/>
                  </a:lnTo>
                  <a:lnTo>
                    <a:pt x="3124" y="139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8" name="object 3388" descr=""/>
            <p:cNvSpPr/>
            <p:nvPr/>
          </p:nvSpPr>
          <p:spPr>
            <a:xfrm>
              <a:off x="2344975" y="534738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739" y="0"/>
                  </a:moveTo>
                  <a:lnTo>
                    <a:pt x="0" y="2844"/>
                  </a:lnTo>
                  <a:lnTo>
                    <a:pt x="965" y="3441"/>
                  </a:lnTo>
                  <a:lnTo>
                    <a:pt x="2006" y="4000"/>
                  </a:lnTo>
                  <a:lnTo>
                    <a:pt x="3225" y="4394"/>
                  </a:lnTo>
                  <a:lnTo>
                    <a:pt x="3835" y="4572"/>
                  </a:lnTo>
                  <a:lnTo>
                    <a:pt x="4508" y="4724"/>
                  </a:lnTo>
                  <a:lnTo>
                    <a:pt x="5943" y="4762"/>
                  </a:lnTo>
                  <a:lnTo>
                    <a:pt x="6718" y="4660"/>
                  </a:lnTo>
                  <a:lnTo>
                    <a:pt x="7429" y="4381"/>
                  </a:lnTo>
                  <a:lnTo>
                    <a:pt x="6248" y="1257"/>
                  </a:lnTo>
                  <a:lnTo>
                    <a:pt x="5969" y="1371"/>
                  </a:lnTo>
                  <a:lnTo>
                    <a:pt x="5676" y="1409"/>
                  </a:lnTo>
                  <a:lnTo>
                    <a:pt x="4991" y="1397"/>
                  </a:lnTo>
                  <a:lnTo>
                    <a:pt x="4610" y="1320"/>
                  </a:lnTo>
                  <a:lnTo>
                    <a:pt x="3429" y="952"/>
                  </a:lnTo>
                  <a:lnTo>
                    <a:pt x="2578" y="50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9" name="object 3389" descr=""/>
            <p:cNvSpPr/>
            <p:nvPr/>
          </p:nvSpPr>
          <p:spPr>
            <a:xfrm>
              <a:off x="2346473" y="5347383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241" y="0"/>
                  </a:moveTo>
                  <a:lnTo>
                    <a:pt x="3429" y="1866"/>
                  </a:lnTo>
                  <a:lnTo>
                    <a:pt x="3822" y="1866"/>
                  </a:lnTo>
                  <a:lnTo>
                    <a:pt x="4216" y="1879"/>
                  </a:lnTo>
                  <a:lnTo>
                    <a:pt x="4572" y="1828"/>
                  </a:lnTo>
                  <a:lnTo>
                    <a:pt x="4914" y="1701"/>
                  </a:lnTo>
                  <a:lnTo>
                    <a:pt x="4749" y="1257"/>
                  </a:lnTo>
                  <a:lnTo>
                    <a:pt x="4470" y="1371"/>
                  </a:lnTo>
                  <a:lnTo>
                    <a:pt x="4178" y="1409"/>
                  </a:lnTo>
                  <a:lnTo>
                    <a:pt x="3835" y="1397"/>
                  </a:lnTo>
                  <a:lnTo>
                    <a:pt x="3492" y="1397"/>
                  </a:lnTo>
                  <a:lnTo>
                    <a:pt x="3111" y="1320"/>
                  </a:lnTo>
                  <a:lnTo>
                    <a:pt x="1930" y="952"/>
                  </a:lnTo>
                  <a:lnTo>
                    <a:pt x="1079" y="508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0" name="object 3390" descr=""/>
            <p:cNvSpPr/>
            <p:nvPr/>
          </p:nvSpPr>
          <p:spPr>
            <a:xfrm>
              <a:off x="2339674" y="5343801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955" y="0"/>
                  </a:moveTo>
                  <a:lnTo>
                    <a:pt x="0" y="2705"/>
                  </a:lnTo>
                  <a:lnTo>
                    <a:pt x="2565" y="4584"/>
                  </a:lnTo>
                  <a:lnTo>
                    <a:pt x="4330" y="5842"/>
                  </a:lnTo>
                  <a:lnTo>
                    <a:pt x="5295" y="6438"/>
                  </a:lnTo>
                  <a:lnTo>
                    <a:pt x="7035" y="3581"/>
                  </a:lnTo>
                  <a:lnTo>
                    <a:pt x="6197" y="3073"/>
                  </a:lnTo>
                  <a:lnTo>
                    <a:pt x="4521" y="1879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1" name="object 3391" descr=""/>
            <p:cNvSpPr/>
            <p:nvPr/>
          </p:nvSpPr>
          <p:spPr>
            <a:xfrm>
              <a:off x="2341350" y="534380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79" y="0"/>
                  </a:moveTo>
                  <a:lnTo>
                    <a:pt x="0" y="381"/>
                  </a:lnTo>
                  <a:lnTo>
                    <a:pt x="2578" y="2247"/>
                  </a:lnTo>
                  <a:lnTo>
                    <a:pt x="3416" y="2870"/>
                  </a:lnTo>
                  <a:lnTo>
                    <a:pt x="4267" y="3454"/>
                  </a:lnTo>
                  <a:lnTo>
                    <a:pt x="5118" y="3975"/>
                  </a:lnTo>
                  <a:lnTo>
                    <a:pt x="5359" y="3581"/>
                  </a:lnTo>
                  <a:lnTo>
                    <a:pt x="4521" y="3073"/>
                  </a:lnTo>
                  <a:lnTo>
                    <a:pt x="2844" y="1879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2" name="object 3392" descr=""/>
            <p:cNvSpPr/>
            <p:nvPr/>
          </p:nvSpPr>
          <p:spPr>
            <a:xfrm>
              <a:off x="2334642" y="534043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041" y="0"/>
                  </a:moveTo>
                  <a:lnTo>
                    <a:pt x="0" y="3175"/>
                  </a:lnTo>
                  <a:lnTo>
                    <a:pt x="825" y="3441"/>
                  </a:lnTo>
                  <a:lnTo>
                    <a:pt x="1676" y="3886"/>
                  </a:lnTo>
                  <a:lnTo>
                    <a:pt x="3352" y="4889"/>
                  </a:lnTo>
                  <a:lnTo>
                    <a:pt x="5041" y="6083"/>
                  </a:lnTo>
                  <a:lnTo>
                    <a:pt x="6984" y="3365"/>
                  </a:lnTo>
                  <a:lnTo>
                    <a:pt x="6108" y="2730"/>
                  </a:lnTo>
                  <a:lnTo>
                    <a:pt x="5206" y="2108"/>
                  </a:lnTo>
                  <a:lnTo>
                    <a:pt x="3263" y="939"/>
                  </a:lnTo>
                  <a:lnTo>
                    <a:pt x="2235" y="393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3" name="object 3393" descr=""/>
            <p:cNvSpPr/>
            <p:nvPr/>
          </p:nvSpPr>
          <p:spPr>
            <a:xfrm>
              <a:off x="2335544" y="534043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39" y="0"/>
                  </a:moveTo>
                  <a:lnTo>
                    <a:pt x="0" y="444"/>
                  </a:lnTo>
                  <a:lnTo>
                    <a:pt x="1130" y="825"/>
                  </a:lnTo>
                  <a:lnTo>
                    <a:pt x="2146" y="1358"/>
                  </a:lnTo>
                  <a:lnTo>
                    <a:pt x="4051" y="2501"/>
                  </a:lnTo>
                  <a:lnTo>
                    <a:pt x="5816" y="3746"/>
                  </a:lnTo>
                  <a:lnTo>
                    <a:pt x="6083" y="3365"/>
                  </a:lnTo>
                  <a:lnTo>
                    <a:pt x="5206" y="2730"/>
                  </a:lnTo>
                  <a:lnTo>
                    <a:pt x="4305" y="2108"/>
                  </a:lnTo>
                  <a:lnTo>
                    <a:pt x="2362" y="939"/>
                  </a:lnTo>
                  <a:lnTo>
                    <a:pt x="1333" y="393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4" name="object 3394" descr=""/>
            <p:cNvSpPr/>
            <p:nvPr/>
          </p:nvSpPr>
          <p:spPr>
            <a:xfrm>
              <a:off x="2328323" y="533997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762" y="0"/>
                  </a:moveTo>
                  <a:lnTo>
                    <a:pt x="4406" y="25"/>
                  </a:lnTo>
                  <a:lnTo>
                    <a:pt x="4229" y="25"/>
                  </a:lnTo>
                  <a:lnTo>
                    <a:pt x="3733" y="88"/>
                  </a:lnTo>
                  <a:lnTo>
                    <a:pt x="2235" y="342"/>
                  </a:lnTo>
                  <a:lnTo>
                    <a:pt x="1079" y="711"/>
                  </a:lnTo>
                  <a:lnTo>
                    <a:pt x="0" y="1206"/>
                  </a:lnTo>
                  <a:lnTo>
                    <a:pt x="1384" y="4241"/>
                  </a:lnTo>
                  <a:lnTo>
                    <a:pt x="2222" y="3860"/>
                  </a:lnTo>
                  <a:lnTo>
                    <a:pt x="3098" y="3581"/>
                  </a:lnTo>
                  <a:lnTo>
                    <a:pt x="4330" y="3378"/>
                  </a:lnTo>
                  <a:lnTo>
                    <a:pt x="4597" y="3352"/>
                  </a:lnTo>
                  <a:lnTo>
                    <a:pt x="4953" y="3352"/>
                  </a:lnTo>
                  <a:lnTo>
                    <a:pt x="5511" y="3403"/>
                  </a:lnTo>
                  <a:lnTo>
                    <a:pt x="5905" y="3492"/>
                  </a:lnTo>
                  <a:lnTo>
                    <a:pt x="6324" y="3632"/>
                  </a:lnTo>
                  <a:lnTo>
                    <a:pt x="7365" y="457"/>
                  </a:lnTo>
                  <a:lnTo>
                    <a:pt x="6769" y="254"/>
                  </a:lnTo>
                  <a:lnTo>
                    <a:pt x="6134" y="114"/>
                  </a:lnTo>
                  <a:lnTo>
                    <a:pt x="5448" y="3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5" name="object 3395" descr=""/>
            <p:cNvSpPr/>
            <p:nvPr/>
          </p:nvSpPr>
          <p:spPr>
            <a:xfrm>
              <a:off x="2328323" y="5339979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4762" y="0"/>
                  </a:moveTo>
                  <a:lnTo>
                    <a:pt x="4406" y="25"/>
                  </a:lnTo>
                  <a:lnTo>
                    <a:pt x="4229" y="25"/>
                  </a:lnTo>
                  <a:lnTo>
                    <a:pt x="3733" y="88"/>
                  </a:lnTo>
                  <a:lnTo>
                    <a:pt x="2235" y="342"/>
                  </a:lnTo>
                  <a:lnTo>
                    <a:pt x="1079" y="711"/>
                  </a:lnTo>
                  <a:lnTo>
                    <a:pt x="0" y="1206"/>
                  </a:lnTo>
                  <a:lnTo>
                    <a:pt x="190" y="1638"/>
                  </a:lnTo>
                  <a:lnTo>
                    <a:pt x="1244" y="1155"/>
                  </a:lnTo>
                  <a:lnTo>
                    <a:pt x="2362" y="800"/>
                  </a:lnTo>
                  <a:lnTo>
                    <a:pt x="4102" y="508"/>
                  </a:lnTo>
                  <a:lnTo>
                    <a:pt x="4432" y="495"/>
                  </a:lnTo>
                  <a:lnTo>
                    <a:pt x="4762" y="469"/>
                  </a:lnTo>
                  <a:lnTo>
                    <a:pt x="5092" y="482"/>
                  </a:lnTo>
                  <a:lnTo>
                    <a:pt x="6045" y="571"/>
                  </a:lnTo>
                  <a:lnTo>
                    <a:pt x="6642" y="711"/>
                  </a:lnTo>
                  <a:lnTo>
                    <a:pt x="7213" y="901"/>
                  </a:lnTo>
                  <a:lnTo>
                    <a:pt x="7365" y="457"/>
                  </a:lnTo>
                  <a:lnTo>
                    <a:pt x="6769" y="254"/>
                  </a:lnTo>
                  <a:lnTo>
                    <a:pt x="6134" y="114"/>
                  </a:lnTo>
                  <a:lnTo>
                    <a:pt x="5448" y="3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6" name="object 3396" descr=""/>
            <p:cNvSpPr/>
            <p:nvPr/>
          </p:nvSpPr>
          <p:spPr>
            <a:xfrm>
              <a:off x="2322704" y="534119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626" y="0"/>
                  </a:moveTo>
                  <a:lnTo>
                    <a:pt x="0" y="3848"/>
                  </a:lnTo>
                  <a:lnTo>
                    <a:pt x="2209" y="6349"/>
                  </a:lnTo>
                  <a:lnTo>
                    <a:pt x="3733" y="5003"/>
                  </a:lnTo>
                  <a:lnTo>
                    <a:pt x="5308" y="3797"/>
                  </a:lnTo>
                  <a:lnTo>
                    <a:pt x="6997" y="3035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7" name="object 3397" descr=""/>
            <p:cNvSpPr/>
            <p:nvPr/>
          </p:nvSpPr>
          <p:spPr>
            <a:xfrm>
              <a:off x="2322704" y="534119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626" y="0"/>
                  </a:moveTo>
                  <a:lnTo>
                    <a:pt x="0" y="3848"/>
                  </a:lnTo>
                  <a:lnTo>
                    <a:pt x="304" y="4203"/>
                  </a:lnTo>
                  <a:lnTo>
                    <a:pt x="1117" y="3479"/>
                  </a:lnTo>
                  <a:lnTo>
                    <a:pt x="1968" y="2781"/>
                  </a:lnTo>
                  <a:lnTo>
                    <a:pt x="3797" y="1485"/>
                  </a:lnTo>
                  <a:lnTo>
                    <a:pt x="4762" y="901"/>
                  </a:lnTo>
                  <a:lnTo>
                    <a:pt x="5816" y="419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8" name="object 3398" descr=""/>
            <p:cNvSpPr/>
            <p:nvPr/>
          </p:nvSpPr>
          <p:spPr>
            <a:xfrm>
              <a:off x="2318029" y="534504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673" y="0"/>
                  </a:moveTo>
                  <a:lnTo>
                    <a:pt x="3035" y="1447"/>
                  </a:lnTo>
                  <a:lnTo>
                    <a:pt x="1536" y="2933"/>
                  </a:lnTo>
                  <a:lnTo>
                    <a:pt x="0" y="4254"/>
                  </a:lnTo>
                  <a:lnTo>
                    <a:pt x="2171" y="6794"/>
                  </a:lnTo>
                  <a:lnTo>
                    <a:pt x="3848" y="5359"/>
                  </a:lnTo>
                  <a:lnTo>
                    <a:pt x="5346" y="3860"/>
                  </a:lnTo>
                  <a:lnTo>
                    <a:pt x="6883" y="2501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9" name="object 3399" descr=""/>
            <p:cNvSpPr/>
            <p:nvPr/>
          </p:nvSpPr>
          <p:spPr>
            <a:xfrm>
              <a:off x="2318029" y="534504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673" y="0"/>
                  </a:moveTo>
                  <a:lnTo>
                    <a:pt x="3035" y="1447"/>
                  </a:lnTo>
                  <a:lnTo>
                    <a:pt x="1536" y="2933"/>
                  </a:lnTo>
                  <a:lnTo>
                    <a:pt x="0" y="4254"/>
                  </a:lnTo>
                  <a:lnTo>
                    <a:pt x="304" y="4610"/>
                  </a:lnTo>
                  <a:lnTo>
                    <a:pt x="1866" y="3276"/>
                  </a:lnTo>
                  <a:lnTo>
                    <a:pt x="3352" y="1778"/>
                  </a:lnTo>
                  <a:lnTo>
                    <a:pt x="4978" y="355"/>
                  </a:lnTo>
                  <a:lnTo>
                    <a:pt x="46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0" name="object 3400" descr=""/>
            <p:cNvSpPr/>
            <p:nvPr/>
          </p:nvSpPr>
          <p:spPr>
            <a:xfrm>
              <a:off x="2313176" y="534930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851" y="0"/>
                  </a:moveTo>
                  <a:lnTo>
                    <a:pt x="3314" y="1308"/>
                  </a:lnTo>
                  <a:lnTo>
                    <a:pt x="1714" y="2451"/>
                  </a:lnTo>
                  <a:lnTo>
                    <a:pt x="0" y="3149"/>
                  </a:lnTo>
                  <a:lnTo>
                    <a:pt x="1257" y="6248"/>
                  </a:lnTo>
                  <a:lnTo>
                    <a:pt x="7023" y="2527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1" name="object 3401" descr=""/>
            <p:cNvSpPr/>
            <p:nvPr/>
          </p:nvSpPr>
          <p:spPr>
            <a:xfrm>
              <a:off x="2313176" y="534930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851" y="0"/>
                  </a:moveTo>
                  <a:lnTo>
                    <a:pt x="3314" y="1308"/>
                  </a:lnTo>
                  <a:lnTo>
                    <a:pt x="1714" y="2451"/>
                  </a:lnTo>
                  <a:lnTo>
                    <a:pt x="0" y="3149"/>
                  </a:lnTo>
                  <a:lnTo>
                    <a:pt x="177" y="3581"/>
                  </a:lnTo>
                  <a:lnTo>
                    <a:pt x="1968" y="2857"/>
                  </a:lnTo>
                  <a:lnTo>
                    <a:pt x="3594" y="1689"/>
                  </a:lnTo>
                  <a:lnTo>
                    <a:pt x="5156" y="355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2" name="object 3402" descr=""/>
            <p:cNvSpPr/>
            <p:nvPr/>
          </p:nvSpPr>
          <p:spPr>
            <a:xfrm>
              <a:off x="2307090" y="5352456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6083" y="0"/>
                  </a:moveTo>
                  <a:lnTo>
                    <a:pt x="5867" y="76"/>
                  </a:lnTo>
                  <a:lnTo>
                    <a:pt x="5016" y="368"/>
                  </a:lnTo>
                  <a:lnTo>
                    <a:pt x="4381" y="520"/>
                  </a:lnTo>
                  <a:lnTo>
                    <a:pt x="3949" y="596"/>
                  </a:lnTo>
                  <a:lnTo>
                    <a:pt x="2666" y="698"/>
                  </a:lnTo>
                  <a:lnTo>
                    <a:pt x="1828" y="596"/>
                  </a:lnTo>
                  <a:lnTo>
                    <a:pt x="1028" y="342"/>
                  </a:lnTo>
                  <a:lnTo>
                    <a:pt x="0" y="3517"/>
                  </a:lnTo>
                  <a:lnTo>
                    <a:pt x="1219" y="3911"/>
                  </a:lnTo>
                  <a:lnTo>
                    <a:pt x="2514" y="4064"/>
                  </a:lnTo>
                  <a:lnTo>
                    <a:pt x="5029" y="3873"/>
                  </a:lnTo>
                  <a:lnTo>
                    <a:pt x="6248" y="3543"/>
                  </a:lnTo>
                  <a:lnTo>
                    <a:pt x="7353" y="3086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3" name="object 3403" descr=""/>
            <p:cNvSpPr/>
            <p:nvPr/>
          </p:nvSpPr>
          <p:spPr>
            <a:xfrm>
              <a:off x="2307979" y="5352456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5194" y="0"/>
                  </a:moveTo>
                  <a:lnTo>
                    <a:pt x="4978" y="76"/>
                  </a:lnTo>
                  <a:lnTo>
                    <a:pt x="4559" y="228"/>
                  </a:lnTo>
                  <a:lnTo>
                    <a:pt x="1777" y="698"/>
                  </a:lnTo>
                  <a:lnTo>
                    <a:pt x="939" y="596"/>
                  </a:lnTo>
                  <a:lnTo>
                    <a:pt x="139" y="342"/>
                  </a:lnTo>
                  <a:lnTo>
                    <a:pt x="0" y="787"/>
                  </a:lnTo>
                  <a:lnTo>
                    <a:pt x="850" y="1066"/>
                  </a:lnTo>
                  <a:lnTo>
                    <a:pt x="1765" y="1168"/>
                  </a:lnTo>
                  <a:lnTo>
                    <a:pt x="2666" y="1092"/>
                  </a:lnTo>
                  <a:lnTo>
                    <a:pt x="3581" y="1028"/>
                  </a:lnTo>
                  <a:lnTo>
                    <a:pt x="4483" y="800"/>
                  </a:lnTo>
                  <a:lnTo>
                    <a:pt x="5372" y="431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4" name="object 3404" descr=""/>
            <p:cNvSpPr/>
            <p:nvPr/>
          </p:nvSpPr>
          <p:spPr>
            <a:xfrm>
              <a:off x="2301354" y="534958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832" y="0"/>
                  </a:moveTo>
                  <a:lnTo>
                    <a:pt x="0" y="1778"/>
                  </a:lnTo>
                  <a:lnTo>
                    <a:pt x="647" y="2806"/>
                  </a:lnTo>
                  <a:lnTo>
                    <a:pt x="1460" y="3759"/>
                  </a:lnTo>
                  <a:lnTo>
                    <a:pt x="3390" y="5359"/>
                  </a:lnTo>
                  <a:lnTo>
                    <a:pt x="4521" y="5994"/>
                  </a:lnTo>
                  <a:lnTo>
                    <a:pt x="5740" y="6388"/>
                  </a:lnTo>
                  <a:lnTo>
                    <a:pt x="6769" y="3213"/>
                  </a:lnTo>
                  <a:lnTo>
                    <a:pt x="5969" y="2959"/>
                  </a:lnTo>
                  <a:lnTo>
                    <a:pt x="5219" y="2540"/>
                  </a:lnTo>
                  <a:lnTo>
                    <a:pt x="4559" y="1981"/>
                  </a:lnTo>
                  <a:lnTo>
                    <a:pt x="3886" y="1435"/>
                  </a:lnTo>
                  <a:lnTo>
                    <a:pt x="3314" y="762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5" name="object 3405" descr=""/>
            <p:cNvSpPr/>
            <p:nvPr/>
          </p:nvSpPr>
          <p:spPr>
            <a:xfrm>
              <a:off x="2303792" y="5349588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393" y="0"/>
                  </a:moveTo>
                  <a:lnTo>
                    <a:pt x="4178" y="3657"/>
                  </a:lnTo>
                  <a:lnTo>
                    <a:pt x="4330" y="3213"/>
                  </a:lnTo>
                  <a:lnTo>
                    <a:pt x="3530" y="2959"/>
                  </a:lnTo>
                  <a:lnTo>
                    <a:pt x="2781" y="2540"/>
                  </a:lnTo>
                  <a:lnTo>
                    <a:pt x="2120" y="1981"/>
                  </a:lnTo>
                  <a:lnTo>
                    <a:pt x="1447" y="1435"/>
                  </a:lnTo>
                  <a:lnTo>
                    <a:pt x="876" y="762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6" name="object 3406" descr=""/>
            <p:cNvSpPr/>
            <p:nvPr/>
          </p:nvSpPr>
          <p:spPr>
            <a:xfrm>
              <a:off x="2299215" y="534436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3327" y="0"/>
                  </a:moveTo>
                  <a:lnTo>
                    <a:pt x="0" y="254"/>
                  </a:lnTo>
                  <a:lnTo>
                    <a:pt x="177" y="2590"/>
                  </a:lnTo>
                  <a:lnTo>
                    <a:pt x="850" y="4940"/>
                  </a:lnTo>
                  <a:lnTo>
                    <a:pt x="2146" y="7010"/>
                  </a:lnTo>
                  <a:lnTo>
                    <a:pt x="4965" y="5232"/>
                  </a:lnTo>
                  <a:lnTo>
                    <a:pt x="4013" y="3708"/>
                  </a:lnTo>
                  <a:lnTo>
                    <a:pt x="3467" y="1866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7" name="object 3407" descr=""/>
            <p:cNvSpPr/>
            <p:nvPr/>
          </p:nvSpPr>
          <p:spPr>
            <a:xfrm>
              <a:off x="2302073" y="5344360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469" y="0"/>
                  </a:moveTo>
                  <a:lnTo>
                    <a:pt x="0" y="38"/>
                  </a:lnTo>
                  <a:lnTo>
                    <a:pt x="152" y="1968"/>
                  </a:lnTo>
                  <a:lnTo>
                    <a:pt x="711" y="3873"/>
                  </a:lnTo>
                  <a:lnTo>
                    <a:pt x="1714" y="5473"/>
                  </a:lnTo>
                  <a:lnTo>
                    <a:pt x="2108" y="5232"/>
                  </a:lnTo>
                  <a:lnTo>
                    <a:pt x="1155" y="3708"/>
                  </a:lnTo>
                  <a:lnTo>
                    <a:pt x="609" y="186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8" name="object 3408" descr=""/>
            <p:cNvSpPr/>
            <p:nvPr/>
          </p:nvSpPr>
          <p:spPr>
            <a:xfrm>
              <a:off x="2299122" y="533770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939" y="0"/>
                  </a:moveTo>
                  <a:lnTo>
                    <a:pt x="571" y="1117"/>
                  </a:lnTo>
                  <a:lnTo>
                    <a:pt x="317" y="2260"/>
                  </a:lnTo>
                  <a:lnTo>
                    <a:pt x="38" y="4571"/>
                  </a:lnTo>
                  <a:lnTo>
                    <a:pt x="0" y="5740"/>
                  </a:lnTo>
                  <a:lnTo>
                    <a:pt x="88" y="6908"/>
                  </a:lnTo>
                  <a:lnTo>
                    <a:pt x="3416" y="6654"/>
                  </a:lnTo>
                  <a:lnTo>
                    <a:pt x="3276" y="4787"/>
                  </a:lnTo>
                  <a:lnTo>
                    <a:pt x="3517" y="2844"/>
                  </a:lnTo>
                  <a:lnTo>
                    <a:pt x="4114" y="105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9" name="object 3409" descr=""/>
            <p:cNvSpPr/>
            <p:nvPr/>
          </p:nvSpPr>
          <p:spPr>
            <a:xfrm>
              <a:off x="2301929" y="533860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863" y="0"/>
                  </a:moveTo>
                  <a:lnTo>
                    <a:pt x="254" y="1854"/>
                  </a:lnTo>
                  <a:lnTo>
                    <a:pt x="0" y="3848"/>
                  </a:lnTo>
                  <a:lnTo>
                    <a:pt x="139" y="5791"/>
                  </a:lnTo>
                  <a:lnTo>
                    <a:pt x="609" y="5753"/>
                  </a:lnTo>
                  <a:lnTo>
                    <a:pt x="469" y="3886"/>
                  </a:lnTo>
                  <a:lnTo>
                    <a:pt x="711" y="1943"/>
                  </a:lnTo>
                  <a:lnTo>
                    <a:pt x="1308" y="15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0" name="object 3410" descr=""/>
            <p:cNvSpPr/>
            <p:nvPr/>
          </p:nvSpPr>
          <p:spPr>
            <a:xfrm>
              <a:off x="2300065" y="533166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352" y="0"/>
                  </a:moveTo>
                  <a:lnTo>
                    <a:pt x="2641" y="888"/>
                  </a:lnTo>
                  <a:lnTo>
                    <a:pt x="1981" y="1841"/>
                  </a:lnTo>
                  <a:lnTo>
                    <a:pt x="1422" y="2857"/>
                  </a:lnTo>
                  <a:lnTo>
                    <a:pt x="850" y="3860"/>
                  </a:lnTo>
                  <a:lnTo>
                    <a:pt x="368" y="4940"/>
                  </a:lnTo>
                  <a:lnTo>
                    <a:pt x="0" y="6045"/>
                  </a:lnTo>
                  <a:lnTo>
                    <a:pt x="3174" y="7099"/>
                  </a:lnTo>
                  <a:lnTo>
                    <a:pt x="3771" y="5295"/>
                  </a:lnTo>
                  <a:lnTo>
                    <a:pt x="4737" y="3619"/>
                  </a:lnTo>
                  <a:lnTo>
                    <a:pt x="5956" y="2095"/>
                  </a:lnTo>
                  <a:lnTo>
                    <a:pt x="33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1" name="object 3411" descr=""/>
            <p:cNvSpPr/>
            <p:nvPr/>
          </p:nvSpPr>
          <p:spPr>
            <a:xfrm>
              <a:off x="2302795" y="5333463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857" y="0"/>
                  </a:moveTo>
                  <a:lnTo>
                    <a:pt x="1612" y="1549"/>
                  </a:lnTo>
                  <a:lnTo>
                    <a:pt x="609" y="3289"/>
                  </a:lnTo>
                  <a:lnTo>
                    <a:pt x="0" y="5143"/>
                  </a:lnTo>
                  <a:lnTo>
                    <a:pt x="444" y="5295"/>
                  </a:lnTo>
                  <a:lnTo>
                    <a:pt x="1041" y="3492"/>
                  </a:lnTo>
                  <a:lnTo>
                    <a:pt x="2006" y="1816"/>
                  </a:lnTo>
                  <a:lnTo>
                    <a:pt x="3225" y="29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2" name="object 3412" descr=""/>
            <p:cNvSpPr/>
            <p:nvPr/>
          </p:nvSpPr>
          <p:spPr>
            <a:xfrm>
              <a:off x="2303415" y="53269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13" y="0"/>
                  </a:moveTo>
                  <a:lnTo>
                    <a:pt x="3086" y="1358"/>
                  </a:lnTo>
                  <a:lnTo>
                    <a:pt x="1435" y="2895"/>
                  </a:lnTo>
                  <a:lnTo>
                    <a:pt x="0" y="4673"/>
                  </a:lnTo>
                  <a:lnTo>
                    <a:pt x="2603" y="6769"/>
                  </a:lnTo>
                  <a:lnTo>
                    <a:pt x="3822" y="5245"/>
                  </a:lnTo>
                  <a:lnTo>
                    <a:pt x="5295" y="3873"/>
                  </a:lnTo>
                  <a:lnTo>
                    <a:pt x="6883" y="2616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3" name="object 3413" descr=""/>
            <p:cNvSpPr/>
            <p:nvPr/>
          </p:nvSpPr>
          <p:spPr>
            <a:xfrm>
              <a:off x="2305650" y="532923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356" y="0"/>
                  </a:moveTo>
                  <a:lnTo>
                    <a:pt x="2755" y="1269"/>
                  </a:lnTo>
                  <a:lnTo>
                    <a:pt x="1257" y="2666"/>
                  </a:lnTo>
                  <a:lnTo>
                    <a:pt x="0" y="4229"/>
                  </a:lnTo>
                  <a:lnTo>
                    <a:pt x="368" y="4521"/>
                  </a:lnTo>
                  <a:lnTo>
                    <a:pt x="1587" y="2997"/>
                  </a:lnTo>
                  <a:lnTo>
                    <a:pt x="3060" y="1625"/>
                  </a:lnTo>
                  <a:lnTo>
                    <a:pt x="4648" y="368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4" name="object 3414" descr=""/>
            <p:cNvSpPr/>
            <p:nvPr/>
          </p:nvSpPr>
          <p:spPr>
            <a:xfrm>
              <a:off x="2308224" y="532326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46" y="0"/>
                  </a:moveTo>
                  <a:lnTo>
                    <a:pt x="3543" y="1142"/>
                  </a:lnTo>
                  <a:lnTo>
                    <a:pt x="1727" y="2349"/>
                  </a:lnTo>
                  <a:lnTo>
                    <a:pt x="0" y="3721"/>
                  </a:lnTo>
                  <a:lnTo>
                    <a:pt x="2070" y="6337"/>
                  </a:lnTo>
                  <a:lnTo>
                    <a:pt x="3657" y="5079"/>
                  </a:lnTo>
                  <a:lnTo>
                    <a:pt x="5372" y="3936"/>
                  </a:lnTo>
                  <a:lnTo>
                    <a:pt x="7137" y="2819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5" name="object 3415" descr=""/>
            <p:cNvSpPr/>
            <p:nvPr/>
          </p:nvSpPr>
          <p:spPr>
            <a:xfrm>
              <a:off x="2310002" y="532569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105" y="0"/>
                  </a:moveTo>
                  <a:lnTo>
                    <a:pt x="3340" y="1117"/>
                  </a:lnTo>
                  <a:lnTo>
                    <a:pt x="1612" y="2273"/>
                  </a:lnTo>
                  <a:lnTo>
                    <a:pt x="0" y="3543"/>
                  </a:lnTo>
                  <a:lnTo>
                    <a:pt x="292" y="3911"/>
                  </a:lnTo>
                  <a:lnTo>
                    <a:pt x="1879" y="2654"/>
                  </a:lnTo>
                  <a:lnTo>
                    <a:pt x="3594" y="1511"/>
                  </a:lnTo>
                  <a:lnTo>
                    <a:pt x="5359" y="39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6" name="object 3416" descr=""/>
            <p:cNvSpPr/>
            <p:nvPr/>
          </p:nvSpPr>
          <p:spPr>
            <a:xfrm>
              <a:off x="2313577" y="532036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62" y="0"/>
                  </a:moveTo>
                  <a:lnTo>
                    <a:pt x="5105" y="12"/>
                  </a:lnTo>
                  <a:lnTo>
                    <a:pt x="4627" y="12"/>
                  </a:lnTo>
                  <a:lnTo>
                    <a:pt x="0" y="2895"/>
                  </a:lnTo>
                  <a:lnTo>
                    <a:pt x="1777" y="5714"/>
                  </a:lnTo>
                  <a:lnTo>
                    <a:pt x="5549" y="3378"/>
                  </a:lnTo>
                  <a:lnTo>
                    <a:pt x="5770" y="3378"/>
                  </a:lnTo>
                  <a:lnTo>
                    <a:pt x="7162" y="419"/>
                  </a:lnTo>
                  <a:lnTo>
                    <a:pt x="6972" y="330"/>
                  </a:lnTo>
                  <a:lnTo>
                    <a:pt x="6603" y="203"/>
                  </a:lnTo>
                  <a:lnTo>
                    <a:pt x="5627" y="12"/>
                  </a:lnTo>
                  <a:lnTo>
                    <a:pt x="4648" y="0"/>
                  </a:lnTo>
                  <a:lnTo>
                    <a:pt x="5562" y="0"/>
                  </a:lnTo>
                  <a:close/>
                </a:path>
                <a:path w="7619" h="5714">
                  <a:moveTo>
                    <a:pt x="5770" y="3378"/>
                  </a:moveTo>
                  <a:lnTo>
                    <a:pt x="5549" y="3378"/>
                  </a:lnTo>
                  <a:lnTo>
                    <a:pt x="5740" y="3441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7" name="object 3417" descr=""/>
            <p:cNvSpPr/>
            <p:nvPr/>
          </p:nvSpPr>
          <p:spPr>
            <a:xfrm>
              <a:off x="2315114" y="5323272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886" y="0"/>
                  </a:moveTo>
                  <a:lnTo>
                    <a:pt x="0" y="2413"/>
                  </a:lnTo>
                  <a:lnTo>
                    <a:pt x="241" y="2806"/>
                  </a:lnTo>
                  <a:lnTo>
                    <a:pt x="4013" y="469"/>
                  </a:lnTo>
                  <a:lnTo>
                    <a:pt x="4234" y="469"/>
                  </a:lnTo>
                  <a:lnTo>
                    <a:pt x="4305" y="63"/>
                  </a:lnTo>
                  <a:lnTo>
                    <a:pt x="3886" y="0"/>
                  </a:lnTo>
                  <a:close/>
                </a:path>
                <a:path w="4444" h="3175">
                  <a:moveTo>
                    <a:pt x="4234" y="469"/>
                  </a:moveTo>
                  <a:lnTo>
                    <a:pt x="4013" y="469"/>
                  </a:lnTo>
                  <a:lnTo>
                    <a:pt x="4203" y="533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8" name="object 3418" descr=""/>
            <p:cNvSpPr/>
            <p:nvPr/>
          </p:nvSpPr>
          <p:spPr>
            <a:xfrm>
              <a:off x="2318782" y="5320787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4">
                  <a:moveTo>
                    <a:pt x="1955" y="0"/>
                  </a:moveTo>
                  <a:lnTo>
                    <a:pt x="736" y="2590"/>
                  </a:lnTo>
                  <a:lnTo>
                    <a:pt x="635" y="3098"/>
                  </a:lnTo>
                  <a:lnTo>
                    <a:pt x="673" y="4483"/>
                  </a:lnTo>
                  <a:lnTo>
                    <a:pt x="330" y="5803"/>
                  </a:lnTo>
                  <a:lnTo>
                    <a:pt x="0" y="6705"/>
                  </a:lnTo>
                  <a:lnTo>
                    <a:pt x="3111" y="7912"/>
                  </a:lnTo>
                  <a:lnTo>
                    <a:pt x="3327" y="7378"/>
                  </a:lnTo>
                  <a:lnTo>
                    <a:pt x="3835" y="5676"/>
                  </a:lnTo>
                  <a:lnTo>
                    <a:pt x="3962" y="5067"/>
                  </a:lnTo>
                  <a:lnTo>
                    <a:pt x="3975" y="2590"/>
                  </a:lnTo>
                  <a:lnTo>
                    <a:pt x="3708" y="1752"/>
                  </a:lnTo>
                  <a:lnTo>
                    <a:pt x="3479" y="1295"/>
                  </a:lnTo>
                  <a:lnTo>
                    <a:pt x="2819" y="508"/>
                  </a:lnTo>
                  <a:lnTo>
                    <a:pt x="2387" y="190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9" name="object 3419" descr=""/>
            <p:cNvSpPr/>
            <p:nvPr/>
          </p:nvSpPr>
          <p:spPr>
            <a:xfrm>
              <a:off x="2318782" y="5323378"/>
              <a:ext cx="1270" cy="4445"/>
            </a:xfrm>
            <a:custGeom>
              <a:avLst/>
              <a:gdLst/>
              <a:ahLst/>
              <a:cxnLst/>
              <a:rect l="l" t="t" r="r" b="b"/>
              <a:pathLst>
                <a:path w="1269" h="4445">
                  <a:moveTo>
                    <a:pt x="736" y="0"/>
                  </a:moveTo>
                  <a:lnTo>
                    <a:pt x="653" y="1968"/>
                  </a:lnTo>
                  <a:lnTo>
                    <a:pt x="330" y="3213"/>
                  </a:lnTo>
                  <a:lnTo>
                    <a:pt x="0" y="4114"/>
                  </a:lnTo>
                  <a:lnTo>
                    <a:pt x="431" y="4279"/>
                  </a:lnTo>
                  <a:lnTo>
                    <a:pt x="622" y="3822"/>
                  </a:lnTo>
                  <a:lnTo>
                    <a:pt x="810" y="3213"/>
                  </a:lnTo>
                  <a:lnTo>
                    <a:pt x="1130" y="1968"/>
                  </a:lnTo>
                  <a:lnTo>
                    <a:pt x="1016" y="228"/>
                  </a:lnTo>
                  <a:lnTo>
                    <a:pt x="901" y="10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0" name="object 3420" descr=""/>
            <p:cNvSpPr/>
            <p:nvPr/>
          </p:nvSpPr>
          <p:spPr>
            <a:xfrm>
              <a:off x="2316026" y="532749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755" y="0"/>
                  </a:moveTo>
                  <a:lnTo>
                    <a:pt x="0" y="5372"/>
                  </a:lnTo>
                  <a:lnTo>
                    <a:pt x="2857" y="7112"/>
                  </a:lnTo>
                  <a:lnTo>
                    <a:pt x="5867" y="1206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1" name="object 3421" descr=""/>
            <p:cNvSpPr/>
            <p:nvPr/>
          </p:nvSpPr>
          <p:spPr>
            <a:xfrm>
              <a:off x="2316026" y="5327495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2755" y="0"/>
                  </a:moveTo>
                  <a:lnTo>
                    <a:pt x="0" y="5372"/>
                  </a:lnTo>
                  <a:lnTo>
                    <a:pt x="393" y="5613"/>
                  </a:lnTo>
                  <a:lnTo>
                    <a:pt x="3187" y="165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2" name="object 3422" descr=""/>
            <p:cNvSpPr/>
            <p:nvPr/>
          </p:nvSpPr>
          <p:spPr>
            <a:xfrm>
              <a:off x="2312550" y="533286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479" y="0"/>
                  </a:moveTo>
                  <a:lnTo>
                    <a:pt x="2400" y="1752"/>
                  </a:lnTo>
                  <a:lnTo>
                    <a:pt x="1231" y="3467"/>
                  </a:lnTo>
                  <a:lnTo>
                    <a:pt x="0" y="5130"/>
                  </a:lnTo>
                  <a:lnTo>
                    <a:pt x="2679" y="7124"/>
                  </a:lnTo>
                  <a:lnTo>
                    <a:pt x="3962" y="5384"/>
                  </a:lnTo>
                  <a:lnTo>
                    <a:pt x="5194" y="3606"/>
                  </a:lnTo>
                  <a:lnTo>
                    <a:pt x="6324" y="1739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3" name="object 3423" descr=""/>
            <p:cNvSpPr/>
            <p:nvPr/>
          </p:nvSpPr>
          <p:spPr>
            <a:xfrm>
              <a:off x="2312550" y="5332862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479" y="0"/>
                  </a:moveTo>
                  <a:lnTo>
                    <a:pt x="2400" y="1752"/>
                  </a:lnTo>
                  <a:lnTo>
                    <a:pt x="1231" y="3467"/>
                  </a:lnTo>
                  <a:lnTo>
                    <a:pt x="0" y="5130"/>
                  </a:lnTo>
                  <a:lnTo>
                    <a:pt x="381" y="5410"/>
                  </a:lnTo>
                  <a:lnTo>
                    <a:pt x="1612" y="3733"/>
                  </a:lnTo>
                  <a:lnTo>
                    <a:pt x="2794" y="2019"/>
                  </a:lnTo>
                  <a:lnTo>
                    <a:pt x="3873" y="253"/>
                  </a:lnTo>
                  <a:lnTo>
                    <a:pt x="34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4" name="object 3424" descr=""/>
            <p:cNvSpPr/>
            <p:nvPr/>
          </p:nvSpPr>
          <p:spPr>
            <a:xfrm>
              <a:off x="2308658" y="5337994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3898" y="0"/>
                  </a:moveTo>
                  <a:lnTo>
                    <a:pt x="2654" y="1663"/>
                  </a:lnTo>
                  <a:lnTo>
                    <a:pt x="1358" y="3276"/>
                  </a:lnTo>
                  <a:lnTo>
                    <a:pt x="0" y="4851"/>
                  </a:lnTo>
                  <a:lnTo>
                    <a:pt x="2527" y="7035"/>
                  </a:lnTo>
                  <a:lnTo>
                    <a:pt x="3937" y="5410"/>
                  </a:lnTo>
                  <a:lnTo>
                    <a:pt x="5283" y="3721"/>
                  </a:lnTo>
                  <a:lnTo>
                    <a:pt x="6578" y="1993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5" name="object 3425" descr=""/>
            <p:cNvSpPr/>
            <p:nvPr/>
          </p:nvSpPr>
          <p:spPr>
            <a:xfrm>
              <a:off x="2308658" y="533799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98" y="0"/>
                  </a:moveTo>
                  <a:lnTo>
                    <a:pt x="2654" y="1663"/>
                  </a:lnTo>
                  <a:lnTo>
                    <a:pt x="1358" y="3276"/>
                  </a:lnTo>
                  <a:lnTo>
                    <a:pt x="0" y="4851"/>
                  </a:lnTo>
                  <a:lnTo>
                    <a:pt x="355" y="5156"/>
                  </a:lnTo>
                  <a:lnTo>
                    <a:pt x="1714" y="3581"/>
                  </a:lnTo>
                  <a:lnTo>
                    <a:pt x="3022" y="1955"/>
                  </a:lnTo>
                  <a:lnTo>
                    <a:pt x="4267" y="279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6" name="object 3426" descr=""/>
            <p:cNvSpPr/>
            <p:nvPr/>
          </p:nvSpPr>
          <p:spPr>
            <a:xfrm>
              <a:off x="2304412" y="534283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241" y="0"/>
                  </a:moveTo>
                  <a:lnTo>
                    <a:pt x="2882" y="1574"/>
                  </a:lnTo>
                  <a:lnTo>
                    <a:pt x="1473" y="3086"/>
                  </a:lnTo>
                  <a:lnTo>
                    <a:pt x="0" y="4533"/>
                  </a:lnTo>
                  <a:lnTo>
                    <a:pt x="2336" y="6921"/>
                  </a:lnTo>
                  <a:lnTo>
                    <a:pt x="3886" y="5410"/>
                  </a:lnTo>
                  <a:lnTo>
                    <a:pt x="5359" y="3822"/>
                  </a:lnTo>
                  <a:lnTo>
                    <a:pt x="6769" y="2197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7" name="object 3427" descr=""/>
            <p:cNvSpPr/>
            <p:nvPr/>
          </p:nvSpPr>
          <p:spPr>
            <a:xfrm>
              <a:off x="2304412" y="534283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241" y="0"/>
                  </a:moveTo>
                  <a:lnTo>
                    <a:pt x="2882" y="1574"/>
                  </a:lnTo>
                  <a:lnTo>
                    <a:pt x="1473" y="3086"/>
                  </a:lnTo>
                  <a:lnTo>
                    <a:pt x="0" y="4533"/>
                  </a:lnTo>
                  <a:lnTo>
                    <a:pt x="330" y="4864"/>
                  </a:lnTo>
                  <a:lnTo>
                    <a:pt x="1816" y="3416"/>
                  </a:lnTo>
                  <a:lnTo>
                    <a:pt x="3238" y="1892"/>
                  </a:lnTo>
                  <a:lnTo>
                    <a:pt x="4597" y="317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8" name="object 3428" descr=""/>
            <p:cNvSpPr/>
            <p:nvPr/>
          </p:nvSpPr>
          <p:spPr>
            <a:xfrm>
              <a:off x="2299793" y="534737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622" y="0"/>
                  </a:moveTo>
                  <a:lnTo>
                    <a:pt x="3149" y="1435"/>
                  </a:lnTo>
                  <a:lnTo>
                    <a:pt x="1612" y="2806"/>
                  </a:lnTo>
                  <a:lnTo>
                    <a:pt x="0" y="4025"/>
                  </a:lnTo>
                  <a:lnTo>
                    <a:pt x="2006" y="6692"/>
                  </a:lnTo>
                  <a:lnTo>
                    <a:pt x="3771" y="5359"/>
                  </a:lnTo>
                  <a:lnTo>
                    <a:pt x="5397" y="3898"/>
                  </a:lnTo>
                  <a:lnTo>
                    <a:pt x="6959" y="2387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9" name="object 3429" descr=""/>
            <p:cNvSpPr/>
            <p:nvPr/>
          </p:nvSpPr>
          <p:spPr>
            <a:xfrm>
              <a:off x="2299793" y="534737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622" y="0"/>
                  </a:moveTo>
                  <a:lnTo>
                    <a:pt x="3149" y="1435"/>
                  </a:lnTo>
                  <a:lnTo>
                    <a:pt x="1612" y="2806"/>
                  </a:lnTo>
                  <a:lnTo>
                    <a:pt x="0" y="4025"/>
                  </a:lnTo>
                  <a:lnTo>
                    <a:pt x="279" y="4394"/>
                  </a:lnTo>
                  <a:lnTo>
                    <a:pt x="1917" y="3162"/>
                  </a:lnTo>
                  <a:lnTo>
                    <a:pt x="3467" y="1778"/>
                  </a:lnTo>
                  <a:lnTo>
                    <a:pt x="4953" y="330"/>
                  </a:lnTo>
                  <a:lnTo>
                    <a:pt x="46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0" name="object 3430" descr=""/>
            <p:cNvSpPr/>
            <p:nvPr/>
          </p:nvSpPr>
          <p:spPr>
            <a:xfrm>
              <a:off x="2294798" y="535139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991" y="0"/>
                  </a:moveTo>
                  <a:lnTo>
                    <a:pt x="0" y="2844"/>
                  </a:lnTo>
                  <a:lnTo>
                    <a:pt x="990" y="6032"/>
                  </a:lnTo>
                  <a:lnTo>
                    <a:pt x="7010" y="2667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1" name="object 3431" descr=""/>
            <p:cNvSpPr/>
            <p:nvPr/>
          </p:nvSpPr>
          <p:spPr>
            <a:xfrm>
              <a:off x="2294798" y="535139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4991" y="0"/>
                  </a:moveTo>
                  <a:lnTo>
                    <a:pt x="0" y="2844"/>
                  </a:lnTo>
                  <a:lnTo>
                    <a:pt x="139" y="3289"/>
                  </a:lnTo>
                  <a:lnTo>
                    <a:pt x="5283" y="38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2" name="object 3432" descr=""/>
            <p:cNvSpPr/>
            <p:nvPr/>
          </p:nvSpPr>
          <p:spPr>
            <a:xfrm>
              <a:off x="2288435" y="535302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2857" y="0"/>
                  </a:moveTo>
                  <a:lnTo>
                    <a:pt x="0" y="1739"/>
                  </a:lnTo>
                  <a:lnTo>
                    <a:pt x="342" y="2286"/>
                  </a:lnTo>
                  <a:lnTo>
                    <a:pt x="749" y="2832"/>
                  </a:lnTo>
                  <a:lnTo>
                    <a:pt x="4737" y="4838"/>
                  </a:lnTo>
                  <a:lnTo>
                    <a:pt x="6121" y="4737"/>
                  </a:lnTo>
                  <a:lnTo>
                    <a:pt x="6756" y="4597"/>
                  </a:lnTo>
                  <a:lnTo>
                    <a:pt x="7353" y="4406"/>
                  </a:lnTo>
                  <a:lnTo>
                    <a:pt x="6362" y="1219"/>
                  </a:lnTo>
                  <a:lnTo>
                    <a:pt x="5943" y="1346"/>
                  </a:lnTo>
                  <a:lnTo>
                    <a:pt x="5549" y="1435"/>
                  </a:lnTo>
                  <a:lnTo>
                    <a:pt x="4825" y="1485"/>
                  </a:lnTo>
                  <a:lnTo>
                    <a:pt x="4521" y="1460"/>
                  </a:lnTo>
                  <a:lnTo>
                    <a:pt x="4152" y="1333"/>
                  </a:lnTo>
                  <a:lnTo>
                    <a:pt x="3822" y="1130"/>
                  </a:lnTo>
                  <a:lnTo>
                    <a:pt x="3314" y="660"/>
                  </a:lnTo>
                  <a:lnTo>
                    <a:pt x="3073" y="35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3" name="object 3433" descr=""/>
            <p:cNvSpPr/>
            <p:nvPr/>
          </p:nvSpPr>
          <p:spPr>
            <a:xfrm>
              <a:off x="2290899" y="5353021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93" y="0"/>
                  </a:moveTo>
                  <a:lnTo>
                    <a:pt x="0" y="241"/>
                  </a:lnTo>
                  <a:lnTo>
                    <a:pt x="228" y="622"/>
                  </a:lnTo>
                  <a:lnTo>
                    <a:pt x="482" y="965"/>
                  </a:lnTo>
                  <a:lnTo>
                    <a:pt x="774" y="1244"/>
                  </a:lnTo>
                  <a:lnTo>
                    <a:pt x="927" y="1384"/>
                  </a:lnTo>
                  <a:lnTo>
                    <a:pt x="1079" y="1498"/>
                  </a:lnTo>
                  <a:lnTo>
                    <a:pt x="1358" y="1689"/>
                  </a:lnTo>
                  <a:lnTo>
                    <a:pt x="1498" y="1765"/>
                  </a:lnTo>
                  <a:lnTo>
                    <a:pt x="1663" y="1816"/>
                  </a:lnTo>
                  <a:lnTo>
                    <a:pt x="2286" y="2032"/>
                  </a:lnTo>
                  <a:lnTo>
                    <a:pt x="3162" y="1943"/>
                  </a:lnTo>
                  <a:lnTo>
                    <a:pt x="4038" y="1663"/>
                  </a:lnTo>
                  <a:lnTo>
                    <a:pt x="3898" y="1219"/>
                  </a:lnTo>
                  <a:lnTo>
                    <a:pt x="3479" y="1346"/>
                  </a:lnTo>
                  <a:lnTo>
                    <a:pt x="3086" y="1435"/>
                  </a:lnTo>
                  <a:lnTo>
                    <a:pt x="2362" y="1485"/>
                  </a:lnTo>
                  <a:lnTo>
                    <a:pt x="2057" y="1460"/>
                  </a:lnTo>
                  <a:lnTo>
                    <a:pt x="1816" y="1371"/>
                  </a:lnTo>
                  <a:lnTo>
                    <a:pt x="1689" y="1333"/>
                  </a:lnTo>
                  <a:lnTo>
                    <a:pt x="1485" y="1206"/>
                  </a:lnTo>
                  <a:lnTo>
                    <a:pt x="1231" y="1028"/>
                  </a:lnTo>
                  <a:lnTo>
                    <a:pt x="850" y="660"/>
                  </a:lnTo>
                  <a:lnTo>
                    <a:pt x="609" y="35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4" name="object 3434" descr=""/>
            <p:cNvSpPr/>
            <p:nvPr/>
          </p:nvSpPr>
          <p:spPr>
            <a:xfrm>
              <a:off x="2286379" y="534761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3301" y="0"/>
                  </a:moveTo>
                  <a:lnTo>
                    <a:pt x="0" y="495"/>
                  </a:lnTo>
                  <a:lnTo>
                    <a:pt x="165" y="1587"/>
                  </a:lnTo>
                  <a:lnTo>
                    <a:pt x="368" y="2692"/>
                  </a:lnTo>
                  <a:lnTo>
                    <a:pt x="990" y="4914"/>
                  </a:lnTo>
                  <a:lnTo>
                    <a:pt x="1396" y="6045"/>
                  </a:lnTo>
                  <a:lnTo>
                    <a:pt x="2057" y="7150"/>
                  </a:lnTo>
                  <a:lnTo>
                    <a:pt x="4914" y="5410"/>
                  </a:lnTo>
                  <a:lnTo>
                    <a:pt x="4483" y="4699"/>
                  </a:lnTo>
                  <a:lnTo>
                    <a:pt x="4152" y="3822"/>
                  </a:lnTo>
                  <a:lnTo>
                    <a:pt x="3632" y="1981"/>
                  </a:lnTo>
                  <a:lnTo>
                    <a:pt x="3454" y="1003"/>
                  </a:lnTo>
                  <a:lnTo>
                    <a:pt x="33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5" name="object 3435" descr=""/>
            <p:cNvSpPr/>
            <p:nvPr/>
          </p:nvSpPr>
          <p:spPr>
            <a:xfrm>
              <a:off x="2289211" y="5347613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469" y="0"/>
                  </a:moveTo>
                  <a:lnTo>
                    <a:pt x="0" y="63"/>
                  </a:lnTo>
                  <a:lnTo>
                    <a:pt x="152" y="1079"/>
                  </a:lnTo>
                  <a:lnTo>
                    <a:pt x="342" y="2082"/>
                  </a:lnTo>
                  <a:lnTo>
                    <a:pt x="876" y="3975"/>
                  </a:lnTo>
                  <a:lnTo>
                    <a:pt x="1219" y="4889"/>
                  </a:lnTo>
                  <a:lnTo>
                    <a:pt x="1676" y="5651"/>
                  </a:lnTo>
                  <a:lnTo>
                    <a:pt x="2082" y="5410"/>
                  </a:lnTo>
                  <a:lnTo>
                    <a:pt x="1651" y="4699"/>
                  </a:lnTo>
                  <a:lnTo>
                    <a:pt x="1320" y="3822"/>
                  </a:lnTo>
                  <a:lnTo>
                    <a:pt x="800" y="1981"/>
                  </a:lnTo>
                  <a:lnTo>
                    <a:pt x="622" y="10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6" name="object 3436" descr=""/>
            <p:cNvSpPr/>
            <p:nvPr/>
          </p:nvSpPr>
          <p:spPr>
            <a:xfrm>
              <a:off x="2285784" y="534144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90"/>
                  </a:lnTo>
                  <a:lnTo>
                    <a:pt x="266" y="4470"/>
                  </a:lnTo>
                  <a:lnTo>
                    <a:pt x="596" y="6654"/>
                  </a:lnTo>
                  <a:lnTo>
                    <a:pt x="3898" y="6172"/>
                  </a:lnTo>
                  <a:lnTo>
                    <a:pt x="3606" y="4165"/>
                  </a:lnTo>
                  <a:lnTo>
                    <a:pt x="3467" y="2095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7" name="object 3437" descr=""/>
            <p:cNvSpPr/>
            <p:nvPr/>
          </p:nvSpPr>
          <p:spPr>
            <a:xfrm>
              <a:off x="2288654" y="534144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69" y="0"/>
                  </a:moveTo>
                  <a:lnTo>
                    <a:pt x="0" y="25"/>
                  </a:lnTo>
                  <a:lnTo>
                    <a:pt x="127" y="2120"/>
                  </a:lnTo>
                  <a:lnTo>
                    <a:pt x="266" y="4216"/>
                  </a:lnTo>
                  <a:lnTo>
                    <a:pt x="558" y="6235"/>
                  </a:lnTo>
                  <a:lnTo>
                    <a:pt x="1028" y="6172"/>
                  </a:lnTo>
                  <a:lnTo>
                    <a:pt x="736" y="4165"/>
                  </a:lnTo>
                  <a:lnTo>
                    <a:pt x="596" y="209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8" name="object 3438" descr=""/>
            <p:cNvSpPr/>
            <p:nvPr/>
          </p:nvSpPr>
          <p:spPr>
            <a:xfrm>
              <a:off x="2285396" y="533505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27" y="0"/>
                  </a:moveTo>
                  <a:lnTo>
                    <a:pt x="0" y="304"/>
                  </a:lnTo>
                  <a:lnTo>
                    <a:pt x="177" y="2349"/>
                  </a:lnTo>
                  <a:lnTo>
                    <a:pt x="266" y="4457"/>
                  </a:lnTo>
                  <a:lnTo>
                    <a:pt x="393" y="6578"/>
                  </a:lnTo>
                  <a:lnTo>
                    <a:pt x="3721" y="6388"/>
                  </a:lnTo>
                  <a:lnTo>
                    <a:pt x="3606" y="4292"/>
                  </a:lnTo>
                  <a:lnTo>
                    <a:pt x="3517" y="2171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9" name="object 3439" descr=""/>
            <p:cNvSpPr/>
            <p:nvPr/>
          </p:nvSpPr>
          <p:spPr>
            <a:xfrm>
              <a:off x="2288254" y="533505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38"/>
                  </a:lnTo>
                  <a:lnTo>
                    <a:pt x="190" y="2197"/>
                  </a:lnTo>
                  <a:lnTo>
                    <a:pt x="279" y="4318"/>
                  </a:lnTo>
                  <a:lnTo>
                    <a:pt x="406" y="6413"/>
                  </a:lnTo>
                  <a:lnTo>
                    <a:pt x="863" y="6388"/>
                  </a:lnTo>
                  <a:lnTo>
                    <a:pt x="749" y="4292"/>
                  </a:lnTo>
                  <a:lnTo>
                    <a:pt x="660" y="2171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0" name="object 3440" descr=""/>
            <p:cNvSpPr/>
            <p:nvPr/>
          </p:nvSpPr>
          <p:spPr>
            <a:xfrm>
              <a:off x="2284197" y="532815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781" y="0"/>
                  </a:moveTo>
                  <a:lnTo>
                    <a:pt x="0" y="1854"/>
                  </a:lnTo>
                  <a:lnTo>
                    <a:pt x="165" y="2095"/>
                  </a:lnTo>
                  <a:lnTo>
                    <a:pt x="330" y="2476"/>
                  </a:lnTo>
                  <a:lnTo>
                    <a:pt x="1193" y="7200"/>
                  </a:lnTo>
                  <a:lnTo>
                    <a:pt x="4521" y="6896"/>
                  </a:lnTo>
                  <a:lnTo>
                    <a:pt x="4432" y="5803"/>
                  </a:lnTo>
                  <a:lnTo>
                    <a:pt x="4305" y="4711"/>
                  </a:lnTo>
                  <a:lnTo>
                    <a:pt x="4076" y="3581"/>
                  </a:lnTo>
                  <a:lnTo>
                    <a:pt x="3975" y="3009"/>
                  </a:lnTo>
                  <a:lnTo>
                    <a:pt x="3835" y="2438"/>
                  </a:lnTo>
                  <a:lnTo>
                    <a:pt x="3644" y="1841"/>
                  </a:lnTo>
                  <a:lnTo>
                    <a:pt x="3441" y="1257"/>
                  </a:lnTo>
                  <a:lnTo>
                    <a:pt x="3200" y="635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1" name="object 3441" descr=""/>
            <p:cNvSpPr/>
            <p:nvPr/>
          </p:nvSpPr>
          <p:spPr>
            <a:xfrm>
              <a:off x="2286585" y="5328159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393" y="0"/>
                  </a:moveTo>
                  <a:lnTo>
                    <a:pt x="0" y="254"/>
                  </a:lnTo>
                  <a:lnTo>
                    <a:pt x="393" y="838"/>
                  </a:lnTo>
                  <a:lnTo>
                    <a:pt x="622" y="1422"/>
                  </a:lnTo>
                  <a:lnTo>
                    <a:pt x="1676" y="6934"/>
                  </a:lnTo>
                  <a:lnTo>
                    <a:pt x="2133" y="6896"/>
                  </a:lnTo>
                  <a:lnTo>
                    <a:pt x="2044" y="5803"/>
                  </a:lnTo>
                  <a:lnTo>
                    <a:pt x="1917" y="4711"/>
                  </a:lnTo>
                  <a:lnTo>
                    <a:pt x="1689" y="3581"/>
                  </a:lnTo>
                  <a:lnTo>
                    <a:pt x="1587" y="3009"/>
                  </a:lnTo>
                  <a:lnTo>
                    <a:pt x="1447" y="2438"/>
                  </a:lnTo>
                  <a:lnTo>
                    <a:pt x="1257" y="1841"/>
                  </a:lnTo>
                  <a:lnTo>
                    <a:pt x="1054" y="1257"/>
                  </a:lnTo>
                  <a:lnTo>
                    <a:pt x="812" y="635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2" name="object 3442" descr=""/>
            <p:cNvSpPr/>
            <p:nvPr/>
          </p:nvSpPr>
          <p:spPr>
            <a:xfrm>
              <a:off x="2279062" y="5326292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4940" y="0"/>
                  </a:moveTo>
                  <a:lnTo>
                    <a:pt x="0" y="2070"/>
                  </a:lnTo>
                  <a:lnTo>
                    <a:pt x="2070" y="4699"/>
                  </a:lnTo>
                  <a:lnTo>
                    <a:pt x="2438" y="4406"/>
                  </a:lnTo>
                  <a:lnTo>
                    <a:pt x="2819" y="4127"/>
                  </a:lnTo>
                  <a:lnTo>
                    <a:pt x="4508" y="3352"/>
                  </a:lnTo>
                  <a:lnTo>
                    <a:pt x="4699" y="3352"/>
                  </a:lnTo>
                  <a:lnTo>
                    <a:pt x="4851" y="3403"/>
                  </a:lnTo>
                  <a:lnTo>
                    <a:pt x="4978" y="3505"/>
                  </a:lnTo>
                  <a:lnTo>
                    <a:pt x="5143" y="3721"/>
                  </a:lnTo>
                  <a:lnTo>
                    <a:pt x="7912" y="1866"/>
                  </a:lnTo>
                  <a:lnTo>
                    <a:pt x="7708" y="1549"/>
                  </a:lnTo>
                  <a:lnTo>
                    <a:pt x="7442" y="1231"/>
                  </a:lnTo>
                  <a:lnTo>
                    <a:pt x="7099" y="939"/>
                  </a:lnTo>
                  <a:lnTo>
                    <a:pt x="6769" y="635"/>
                  </a:lnTo>
                  <a:lnTo>
                    <a:pt x="6337" y="381"/>
                  </a:lnTo>
                  <a:lnTo>
                    <a:pt x="5422" y="63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3" name="object 3443" descr=""/>
            <p:cNvSpPr/>
            <p:nvPr/>
          </p:nvSpPr>
          <p:spPr>
            <a:xfrm>
              <a:off x="2279062" y="5326292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4940" y="0"/>
                  </a:moveTo>
                  <a:lnTo>
                    <a:pt x="0" y="2070"/>
                  </a:lnTo>
                  <a:lnTo>
                    <a:pt x="292" y="2438"/>
                  </a:lnTo>
                  <a:lnTo>
                    <a:pt x="736" y="2082"/>
                  </a:lnTo>
                  <a:lnTo>
                    <a:pt x="1206" y="1752"/>
                  </a:lnTo>
                  <a:lnTo>
                    <a:pt x="4902" y="469"/>
                  </a:lnTo>
                  <a:lnTo>
                    <a:pt x="5321" y="520"/>
                  </a:lnTo>
                  <a:lnTo>
                    <a:pt x="6134" y="800"/>
                  </a:lnTo>
                  <a:lnTo>
                    <a:pt x="6502" y="1028"/>
                  </a:lnTo>
                  <a:lnTo>
                    <a:pt x="7099" y="1549"/>
                  </a:lnTo>
                  <a:lnTo>
                    <a:pt x="7531" y="2120"/>
                  </a:lnTo>
                  <a:lnTo>
                    <a:pt x="7912" y="1866"/>
                  </a:lnTo>
                  <a:lnTo>
                    <a:pt x="7708" y="1549"/>
                  </a:lnTo>
                  <a:lnTo>
                    <a:pt x="7442" y="1231"/>
                  </a:lnTo>
                  <a:lnTo>
                    <a:pt x="7099" y="939"/>
                  </a:lnTo>
                  <a:lnTo>
                    <a:pt x="6769" y="635"/>
                  </a:lnTo>
                  <a:lnTo>
                    <a:pt x="6337" y="381"/>
                  </a:lnTo>
                  <a:lnTo>
                    <a:pt x="5422" y="63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4" name="object 3444" descr=""/>
            <p:cNvSpPr/>
            <p:nvPr/>
          </p:nvSpPr>
          <p:spPr>
            <a:xfrm>
              <a:off x="2274308" y="532836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49" y="0"/>
                  </a:moveTo>
                  <a:lnTo>
                    <a:pt x="0" y="4686"/>
                  </a:lnTo>
                  <a:lnTo>
                    <a:pt x="2552" y="6845"/>
                  </a:lnTo>
                  <a:lnTo>
                    <a:pt x="2705" y="6654"/>
                  </a:lnTo>
                  <a:lnTo>
                    <a:pt x="3556" y="5715"/>
                  </a:lnTo>
                  <a:lnTo>
                    <a:pt x="4254" y="4978"/>
                  </a:lnTo>
                  <a:lnTo>
                    <a:pt x="4622" y="4622"/>
                  </a:lnTo>
                  <a:lnTo>
                    <a:pt x="5334" y="3898"/>
                  </a:lnTo>
                  <a:lnTo>
                    <a:pt x="6070" y="3213"/>
                  </a:lnTo>
                  <a:lnTo>
                    <a:pt x="6819" y="2628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5" name="object 3445" descr=""/>
            <p:cNvSpPr/>
            <p:nvPr/>
          </p:nvSpPr>
          <p:spPr>
            <a:xfrm>
              <a:off x="2274308" y="532836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749" y="0"/>
                  </a:moveTo>
                  <a:lnTo>
                    <a:pt x="0" y="4686"/>
                  </a:lnTo>
                  <a:lnTo>
                    <a:pt x="355" y="4991"/>
                  </a:lnTo>
                  <a:lnTo>
                    <a:pt x="533" y="4775"/>
                  </a:lnTo>
                  <a:lnTo>
                    <a:pt x="901" y="4356"/>
                  </a:lnTo>
                  <a:lnTo>
                    <a:pt x="2197" y="2971"/>
                  </a:lnTo>
                  <a:lnTo>
                    <a:pt x="3352" y="1816"/>
                  </a:lnTo>
                  <a:lnTo>
                    <a:pt x="4152" y="1066"/>
                  </a:lnTo>
                  <a:lnTo>
                    <a:pt x="5041" y="368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6" name="object 3446" descr=""/>
            <p:cNvSpPr/>
            <p:nvPr/>
          </p:nvSpPr>
          <p:spPr>
            <a:xfrm>
              <a:off x="2270758" y="533304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543" y="0"/>
                  </a:moveTo>
                  <a:lnTo>
                    <a:pt x="2082" y="1739"/>
                  </a:lnTo>
                  <a:lnTo>
                    <a:pt x="838" y="3721"/>
                  </a:lnTo>
                  <a:lnTo>
                    <a:pt x="0" y="5880"/>
                  </a:lnTo>
                  <a:lnTo>
                    <a:pt x="3111" y="7099"/>
                  </a:lnTo>
                  <a:lnTo>
                    <a:pt x="3810" y="5308"/>
                  </a:lnTo>
                  <a:lnTo>
                    <a:pt x="4838" y="3644"/>
                  </a:lnTo>
                  <a:lnTo>
                    <a:pt x="6096" y="2158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7" name="object 3447" descr=""/>
            <p:cNvSpPr/>
            <p:nvPr/>
          </p:nvSpPr>
          <p:spPr>
            <a:xfrm>
              <a:off x="2270758" y="533304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543" y="0"/>
                  </a:moveTo>
                  <a:lnTo>
                    <a:pt x="2082" y="1739"/>
                  </a:lnTo>
                  <a:lnTo>
                    <a:pt x="838" y="3721"/>
                  </a:lnTo>
                  <a:lnTo>
                    <a:pt x="0" y="5880"/>
                  </a:lnTo>
                  <a:lnTo>
                    <a:pt x="431" y="6045"/>
                  </a:lnTo>
                  <a:lnTo>
                    <a:pt x="1257" y="3936"/>
                  </a:lnTo>
                  <a:lnTo>
                    <a:pt x="2463" y="2006"/>
                  </a:lnTo>
                  <a:lnTo>
                    <a:pt x="3911" y="304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8" name="object 3448" descr=""/>
            <p:cNvSpPr/>
            <p:nvPr/>
          </p:nvSpPr>
          <p:spPr>
            <a:xfrm>
              <a:off x="2269468" y="533892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295" y="0"/>
                  </a:moveTo>
                  <a:lnTo>
                    <a:pt x="444" y="2158"/>
                  </a:lnTo>
                  <a:lnTo>
                    <a:pt x="0" y="4508"/>
                  </a:lnTo>
                  <a:lnTo>
                    <a:pt x="63" y="6857"/>
                  </a:lnTo>
                  <a:lnTo>
                    <a:pt x="3403" y="6781"/>
                  </a:lnTo>
                  <a:lnTo>
                    <a:pt x="3352" y="4889"/>
                  </a:lnTo>
                  <a:lnTo>
                    <a:pt x="3708" y="2997"/>
                  </a:lnTo>
                  <a:lnTo>
                    <a:pt x="4406" y="1219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9" name="object 3449" descr=""/>
            <p:cNvSpPr/>
            <p:nvPr/>
          </p:nvSpPr>
          <p:spPr>
            <a:xfrm>
              <a:off x="2269468" y="5338924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295" y="0"/>
                  </a:moveTo>
                  <a:lnTo>
                    <a:pt x="444" y="2158"/>
                  </a:lnTo>
                  <a:lnTo>
                    <a:pt x="0" y="4508"/>
                  </a:lnTo>
                  <a:lnTo>
                    <a:pt x="63" y="6857"/>
                  </a:lnTo>
                  <a:lnTo>
                    <a:pt x="533" y="6845"/>
                  </a:lnTo>
                  <a:lnTo>
                    <a:pt x="469" y="4559"/>
                  </a:lnTo>
                  <a:lnTo>
                    <a:pt x="901" y="2285"/>
                  </a:lnTo>
                  <a:lnTo>
                    <a:pt x="1727" y="17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0" name="object 3450" descr=""/>
            <p:cNvSpPr/>
            <p:nvPr/>
          </p:nvSpPr>
          <p:spPr>
            <a:xfrm>
              <a:off x="2269526" y="534569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40" y="0"/>
                  </a:moveTo>
                  <a:lnTo>
                    <a:pt x="0" y="88"/>
                  </a:lnTo>
                  <a:lnTo>
                    <a:pt x="63" y="2425"/>
                  </a:lnTo>
                  <a:lnTo>
                    <a:pt x="609" y="4775"/>
                  </a:lnTo>
                  <a:lnTo>
                    <a:pt x="1650" y="6896"/>
                  </a:lnTo>
                  <a:lnTo>
                    <a:pt x="4648" y="5435"/>
                  </a:lnTo>
                  <a:lnTo>
                    <a:pt x="3835" y="3746"/>
                  </a:lnTo>
                  <a:lnTo>
                    <a:pt x="3390" y="1879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1" name="object 3451" descr=""/>
            <p:cNvSpPr/>
            <p:nvPr/>
          </p:nvSpPr>
          <p:spPr>
            <a:xfrm>
              <a:off x="2269526" y="5345774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69" y="0"/>
                  </a:moveTo>
                  <a:lnTo>
                    <a:pt x="0" y="12"/>
                  </a:lnTo>
                  <a:lnTo>
                    <a:pt x="63" y="2349"/>
                  </a:lnTo>
                  <a:lnTo>
                    <a:pt x="609" y="4699"/>
                  </a:lnTo>
                  <a:lnTo>
                    <a:pt x="1650" y="6819"/>
                  </a:lnTo>
                  <a:lnTo>
                    <a:pt x="2070" y="6616"/>
                  </a:lnTo>
                  <a:lnTo>
                    <a:pt x="1066" y="4559"/>
                  </a:lnTo>
                  <a:lnTo>
                    <a:pt x="520" y="227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2" name="object 3452" descr=""/>
            <p:cNvSpPr/>
            <p:nvPr/>
          </p:nvSpPr>
          <p:spPr>
            <a:xfrm>
              <a:off x="2271173" y="535112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009" y="0"/>
                  </a:moveTo>
                  <a:lnTo>
                    <a:pt x="0" y="1473"/>
                  </a:lnTo>
                  <a:lnTo>
                    <a:pt x="1041" y="3594"/>
                  </a:lnTo>
                  <a:lnTo>
                    <a:pt x="2552" y="5499"/>
                  </a:lnTo>
                  <a:lnTo>
                    <a:pt x="4457" y="6946"/>
                  </a:lnTo>
                  <a:lnTo>
                    <a:pt x="6489" y="4292"/>
                  </a:lnTo>
                  <a:lnTo>
                    <a:pt x="5016" y="3175"/>
                  </a:lnTo>
                  <a:lnTo>
                    <a:pt x="3822" y="1689"/>
                  </a:lnTo>
                  <a:lnTo>
                    <a:pt x="300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3" name="object 3453" descr=""/>
            <p:cNvSpPr/>
            <p:nvPr/>
          </p:nvSpPr>
          <p:spPr>
            <a:xfrm>
              <a:off x="2271173" y="535238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31" y="0"/>
                  </a:moveTo>
                  <a:lnTo>
                    <a:pt x="0" y="215"/>
                  </a:lnTo>
                  <a:lnTo>
                    <a:pt x="1041" y="2336"/>
                  </a:lnTo>
                  <a:lnTo>
                    <a:pt x="2552" y="4241"/>
                  </a:lnTo>
                  <a:lnTo>
                    <a:pt x="4457" y="5689"/>
                  </a:lnTo>
                  <a:lnTo>
                    <a:pt x="4737" y="5321"/>
                  </a:lnTo>
                  <a:lnTo>
                    <a:pt x="2895" y="3911"/>
                  </a:lnTo>
                  <a:lnTo>
                    <a:pt x="1422" y="207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4" name="object 3454" descr=""/>
            <p:cNvSpPr/>
            <p:nvPr/>
          </p:nvSpPr>
          <p:spPr>
            <a:xfrm>
              <a:off x="2275629" y="535541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031" y="0"/>
                  </a:moveTo>
                  <a:lnTo>
                    <a:pt x="0" y="2654"/>
                  </a:lnTo>
                  <a:lnTo>
                    <a:pt x="952" y="3390"/>
                  </a:lnTo>
                  <a:lnTo>
                    <a:pt x="1993" y="4000"/>
                  </a:lnTo>
                  <a:lnTo>
                    <a:pt x="4203" y="4927"/>
                  </a:lnTo>
                  <a:lnTo>
                    <a:pt x="5372" y="5257"/>
                  </a:lnTo>
                  <a:lnTo>
                    <a:pt x="6565" y="5422"/>
                  </a:lnTo>
                  <a:lnTo>
                    <a:pt x="7035" y="2120"/>
                  </a:lnTo>
                  <a:lnTo>
                    <a:pt x="5219" y="1854"/>
                  </a:lnTo>
                  <a:lnTo>
                    <a:pt x="3492" y="113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5" name="object 3455" descr=""/>
            <p:cNvSpPr/>
            <p:nvPr/>
          </p:nvSpPr>
          <p:spPr>
            <a:xfrm>
              <a:off x="2275629" y="5357699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92" y="0"/>
                  </a:moveTo>
                  <a:lnTo>
                    <a:pt x="6565" y="3136"/>
                  </a:lnTo>
                  <a:lnTo>
                    <a:pt x="6629" y="2666"/>
                  </a:lnTo>
                  <a:lnTo>
                    <a:pt x="4330" y="2349"/>
                  </a:lnTo>
                  <a:lnTo>
                    <a:pt x="2120" y="140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6" name="object 3456" descr=""/>
            <p:cNvSpPr/>
            <p:nvPr/>
          </p:nvSpPr>
          <p:spPr>
            <a:xfrm>
              <a:off x="2282193" y="535697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5968" y="0"/>
                  </a:moveTo>
                  <a:lnTo>
                    <a:pt x="4178" y="609"/>
                  </a:lnTo>
                  <a:lnTo>
                    <a:pt x="2285" y="825"/>
                  </a:lnTo>
                  <a:lnTo>
                    <a:pt x="469" y="558"/>
                  </a:lnTo>
                  <a:lnTo>
                    <a:pt x="0" y="3860"/>
                  </a:lnTo>
                  <a:lnTo>
                    <a:pt x="1193" y="4038"/>
                  </a:lnTo>
                  <a:lnTo>
                    <a:pt x="2387" y="4051"/>
                  </a:lnTo>
                  <a:lnTo>
                    <a:pt x="4762" y="3810"/>
                  </a:lnTo>
                  <a:lnTo>
                    <a:pt x="5918" y="3543"/>
                  </a:lnTo>
                  <a:lnTo>
                    <a:pt x="7023" y="3175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7" name="object 3457" descr=""/>
            <p:cNvSpPr/>
            <p:nvPr/>
          </p:nvSpPr>
          <p:spPr>
            <a:xfrm>
              <a:off x="2282193" y="5359701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6870" y="0"/>
                  </a:moveTo>
                  <a:lnTo>
                    <a:pt x="5791" y="355"/>
                  </a:lnTo>
                  <a:lnTo>
                    <a:pt x="4673" y="609"/>
                  </a:lnTo>
                  <a:lnTo>
                    <a:pt x="2387" y="850"/>
                  </a:lnTo>
                  <a:lnTo>
                    <a:pt x="1219" y="838"/>
                  </a:lnTo>
                  <a:lnTo>
                    <a:pt x="63" y="673"/>
                  </a:lnTo>
                  <a:lnTo>
                    <a:pt x="0" y="1130"/>
                  </a:lnTo>
                  <a:lnTo>
                    <a:pt x="1193" y="1308"/>
                  </a:lnTo>
                  <a:lnTo>
                    <a:pt x="2387" y="1320"/>
                  </a:lnTo>
                  <a:lnTo>
                    <a:pt x="4762" y="1079"/>
                  </a:lnTo>
                  <a:lnTo>
                    <a:pt x="5918" y="812"/>
                  </a:lnTo>
                  <a:lnTo>
                    <a:pt x="7023" y="444"/>
                  </a:lnTo>
                  <a:lnTo>
                    <a:pt x="68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8" name="object 3458" descr=""/>
            <p:cNvSpPr/>
            <p:nvPr/>
          </p:nvSpPr>
          <p:spPr>
            <a:xfrm>
              <a:off x="2288167" y="535423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05" y="0"/>
                  </a:moveTo>
                  <a:lnTo>
                    <a:pt x="3517" y="1168"/>
                  </a:lnTo>
                  <a:lnTo>
                    <a:pt x="1790" y="2146"/>
                  </a:lnTo>
                  <a:lnTo>
                    <a:pt x="0" y="2743"/>
                  </a:lnTo>
                  <a:lnTo>
                    <a:pt x="1054" y="5918"/>
                  </a:lnTo>
                  <a:lnTo>
                    <a:pt x="3276" y="5168"/>
                  </a:lnTo>
                  <a:lnTo>
                    <a:pt x="5270" y="4025"/>
                  </a:lnTo>
                  <a:lnTo>
                    <a:pt x="7086" y="2692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9" name="object 3459" descr=""/>
            <p:cNvSpPr/>
            <p:nvPr/>
          </p:nvSpPr>
          <p:spPr>
            <a:xfrm>
              <a:off x="2289069" y="535654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905" y="0"/>
                  </a:moveTo>
                  <a:lnTo>
                    <a:pt x="4127" y="1308"/>
                  </a:lnTo>
                  <a:lnTo>
                    <a:pt x="2158" y="2438"/>
                  </a:lnTo>
                  <a:lnTo>
                    <a:pt x="0" y="3162"/>
                  </a:lnTo>
                  <a:lnTo>
                    <a:pt x="152" y="3606"/>
                  </a:lnTo>
                  <a:lnTo>
                    <a:pt x="2374" y="2857"/>
                  </a:lnTo>
                  <a:lnTo>
                    <a:pt x="4368" y="1714"/>
                  </a:lnTo>
                  <a:lnTo>
                    <a:pt x="6184" y="380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0" name="object 3460" descr=""/>
            <p:cNvSpPr/>
            <p:nvPr/>
          </p:nvSpPr>
          <p:spPr>
            <a:xfrm>
              <a:off x="2293272" y="535017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94" y="0"/>
                  </a:moveTo>
                  <a:lnTo>
                    <a:pt x="3060" y="1511"/>
                  </a:lnTo>
                  <a:lnTo>
                    <a:pt x="1600" y="2882"/>
                  </a:lnTo>
                  <a:lnTo>
                    <a:pt x="0" y="4063"/>
                  </a:lnTo>
                  <a:lnTo>
                    <a:pt x="1981" y="6756"/>
                  </a:lnTo>
                  <a:lnTo>
                    <a:pt x="3797" y="5410"/>
                  </a:lnTo>
                  <a:lnTo>
                    <a:pt x="5422" y="3873"/>
                  </a:lnTo>
                  <a:lnTo>
                    <a:pt x="6896" y="2209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1" name="object 3461" descr=""/>
            <p:cNvSpPr/>
            <p:nvPr/>
          </p:nvSpPr>
          <p:spPr>
            <a:xfrm>
              <a:off x="2294973" y="53520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4838" y="0"/>
                  </a:moveTo>
                  <a:lnTo>
                    <a:pt x="3390" y="1650"/>
                  </a:lnTo>
                  <a:lnTo>
                    <a:pt x="1790" y="3162"/>
                  </a:lnTo>
                  <a:lnTo>
                    <a:pt x="0" y="4483"/>
                  </a:lnTo>
                  <a:lnTo>
                    <a:pt x="279" y="4864"/>
                  </a:lnTo>
                  <a:lnTo>
                    <a:pt x="2095" y="3517"/>
                  </a:lnTo>
                  <a:lnTo>
                    <a:pt x="3721" y="1981"/>
                  </a:lnTo>
                  <a:lnTo>
                    <a:pt x="5194" y="317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2" name="object 3462" descr=""/>
            <p:cNvSpPr/>
            <p:nvPr/>
          </p:nvSpPr>
          <p:spPr>
            <a:xfrm>
              <a:off x="2297661" y="5345299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3568" y="0"/>
                  </a:moveTo>
                  <a:lnTo>
                    <a:pt x="2527" y="1727"/>
                  </a:lnTo>
                  <a:lnTo>
                    <a:pt x="1333" y="3365"/>
                  </a:lnTo>
                  <a:lnTo>
                    <a:pt x="0" y="4876"/>
                  </a:lnTo>
                  <a:lnTo>
                    <a:pt x="2501" y="7086"/>
                  </a:lnTo>
                  <a:lnTo>
                    <a:pt x="3975" y="5422"/>
                  </a:lnTo>
                  <a:lnTo>
                    <a:pt x="5283" y="3619"/>
                  </a:lnTo>
                  <a:lnTo>
                    <a:pt x="6426" y="1727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3" name="object 3463" descr=""/>
            <p:cNvSpPr/>
            <p:nvPr/>
          </p:nvSpPr>
          <p:spPr>
            <a:xfrm>
              <a:off x="2299820" y="5346785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60" y="0"/>
                  </a:moveTo>
                  <a:lnTo>
                    <a:pt x="2730" y="1866"/>
                  </a:lnTo>
                  <a:lnTo>
                    <a:pt x="1447" y="3644"/>
                  </a:lnTo>
                  <a:lnTo>
                    <a:pt x="0" y="5283"/>
                  </a:lnTo>
                  <a:lnTo>
                    <a:pt x="342" y="5600"/>
                  </a:lnTo>
                  <a:lnTo>
                    <a:pt x="1816" y="3937"/>
                  </a:lnTo>
                  <a:lnTo>
                    <a:pt x="3124" y="2133"/>
                  </a:lnTo>
                  <a:lnTo>
                    <a:pt x="4267" y="241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4" name="object 3464" descr=""/>
            <p:cNvSpPr/>
            <p:nvPr/>
          </p:nvSpPr>
          <p:spPr>
            <a:xfrm>
              <a:off x="2301232" y="533987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41" y="0"/>
                  </a:moveTo>
                  <a:lnTo>
                    <a:pt x="1930" y="1879"/>
                  </a:lnTo>
                  <a:lnTo>
                    <a:pt x="1041" y="3695"/>
                  </a:lnTo>
                  <a:lnTo>
                    <a:pt x="0" y="5422"/>
                  </a:lnTo>
                  <a:lnTo>
                    <a:pt x="2857" y="7150"/>
                  </a:lnTo>
                  <a:lnTo>
                    <a:pt x="4000" y="5257"/>
                  </a:lnTo>
                  <a:lnTo>
                    <a:pt x="4978" y="3251"/>
                  </a:lnTo>
                  <a:lnTo>
                    <a:pt x="5765" y="1181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5" name="object 3465" descr=""/>
            <p:cNvSpPr/>
            <p:nvPr/>
          </p:nvSpPr>
          <p:spPr>
            <a:xfrm>
              <a:off x="2303683" y="534089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882" y="0"/>
                  </a:moveTo>
                  <a:lnTo>
                    <a:pt x="2095" y="2044"/>
                  </a:lnTo>
                  <a:lnTo>
                    <a:pt x="1130" y="4013"/>
                  </a:lnTo>
                  <a:lnTo>
                    <a:pt x="0" y="5892"/>
                  </a:lnTo>
                  <a:lnTo>
                    <a:pt x="406" y="6134"/>
                  </a:lnTo>
                  <a:lnTo>
                    <a:pt x="1549" y="4241"/>
                  </a:lnTo>
                  <a:lnTo>
                    <a:pt x="2527" y="2235"/>
                  </a:lnTo>
                  <a:lnTo>
                    <a:pt x="3314" y="165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6" name="object 3466" descr=""/>
            <p:cNvSpPr/>
            <p:nvPr/>
          </p:nvSpPr>
          <p:spPr>
            <a:xfrm>
              <a:off x="2303871" y="533409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62" y="0"/>
                  </a:moveTo>
                  <a:lnTo>
                    <a:pt x="1257" y="1968"/>
                  </a:lnTo>
                  <a:lnTo>
                    <a:pt x="723" y="3898"/>
                  </a:lnTo>
                  <a:lnTo>
                    <a:pt x="0" y="5778"/>
                  </a:lnTo>
                  <a:lnTo>
                    <a:pt x="3124" y="6972"/>
                  </a:lnTo>
                  <a:lnTo>
                    <a:pt x="3911" y="4889"/>
                  </a:lnTo>
                  <a:lnTo>
                    <a:pt x="4508" y="2730"/>
                  </a:lnTo>
                  <a:lnTo>
                    <a:pt x="4864" y="520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7" name="object 3467" descr=""/>
            <p:cNvSpPr/>
            <p:nvPr/>
          </p:nvSpPr>
          <p:spPr>
            <a:xfrm>
              <a:off x="2306563" y="5334535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14" y="0"/>
                  </a:moveTo>
                  <a:lnTo>
                    <a:pt x="1358" y="2184"/>
                  </a:lnTo>
                  <a:lnTo>
                    <a:pt x="774" y="4305"/>
                  </a:lnTo>
                  <a:lnTo>
                    <a:pt x="0" y="6362"/>
                  </a:lnTo>
                  <a:lnTo>
                    <a:pt x="431" y="6527"/>
                  </a:lnTo>
                  <a:lnTo>
                    <a:pt x="1219" y="4444"/>
                  </a:lnTo>
                  <a:lnTo>
                    <a:pt x="1816" y="2285"/>
                  </a:lnTo>
                  <a:lnTo>
                    <a:pt x="2171" y="76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8" name="object 3468" descr=""/>
            <p:cNvSpPr/>
            <p:nvPr/>
          </p:nvSpPr>
          <p:spPr>
            <a:xfrm>
              <a:off x="2305437" y="532786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530" y="0"/>
                  </a:moveTo>
                  <a:lnTo>
                    <a:pt x="203" y="317"/>
                  </a:lnTo>
                  <a:lnTo>
                    <a:pt x="393" y="2273"/>
                  </a:lnTo>
                  <a:lnTo>
                    <a:pt x="304" y="4267"/>
                  </a:lnTo>
                  <a:lnTo>
                    <a:pt x="0" y="6223"/>
                  </a:lnTo>
                  <a:lnTo>
                    <a:pt x="3301" y="6743"/>
                  </a:lnTo>
                  <a:lnTo>
                    <a:pt x="3644" y="4533"/>
                  </a:lnTo>
                  <a:lnTo>
                    <a:pt x="3746" y="2260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9" name="object 3469" descr=""/>
            <p:cNvSpPr/>
            <p:nvPr/>
          </p:nvSpPr>
          <p:spPr>
            <a:xfrm>
              <a:off x="2308269" y="5327861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98" y="0"/>
                  </a:moveTo>
                  <a:lnTo>
                    <a:pt x="228" y="50"/>
                  </a:lnTo>
                  <a:lnTo>
                    <a:pt x="444" y="2260"/>
                  </a:lnTo>
                  <a:lnTo>
                    <a:pt x="342" y="4495"/>
                  </a:lnTo>
                  <a:lnTo>
                    <a:pt x="0" y="6680"/>
                  </a:lnTo>
                  <a:lnTo>
                    <a:pt x="469" y="6743"/>
                  </a:lnTo>
                  <a:lnTo>
                    <a:pt x="812" y="4533"/>
                  </a:lnTo>
                  <a:lnTo>
                    <a:pt x="914" y="226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0" name="object 3470" descr=""/>
            <p:cNvSpPr/>
            <p:nvPr/>
          </p:nvSpPr>
          <p:spPr>
            <a:xfrm>
              <a:off x="2304223" y="532123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73" y="0"/>
                  </a:moveTo>
                  <a:lnTo>
                    <a:pt x="0" y="1308"/>
                  </a:lnTo>
                  <a:lnTo>
                    <a:pt x="761" y="3098"/>
                  </a:lnTo>
                  <a:lnTo>
                    <a:pt x="1231" y="5003"/>
                  </a:lnTo>
                  <a:lnTo>
                    <a:pt x="1422" y="6946"/>
                  </a:lnTo>
                  <a:lnTo>
                    <a:pt x="4749" y="6629"/>
                  </a:lnTo>
                  <a:lnTo>
                    <a:pt x="4533" y="4368"/>
                  </a:lnTo>
                  <a:lnTo>
                    <a:pt x="3975" y="2108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1" name="object 3471" descr=""/>
            <p:cNvSpPr/>
            <p:nvPr/>
          </p:nvSpPr>
          <p:spPr>
            <a:xfrm>
              <a:off x="2306864" y="5321237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90"/>
                  </a:lnTo>
                  <a:lnTo>
                    <a:pt x="888" y="2247"/>
                  </a:lnTo>
                  <a:lnTo>
                    <a:pt x="1422" y="4457"/>
                  </a:lnTo>
                  <a:lnTo>
                    <a:pt x="1638" y="6667"/>
                  </a:lnTo>
                  <a:lnTo>
                    <a:pt x="2108" y="6629"/>
                  </a:lnTo>
                  <a:lnTo>
                    <a:pt x="1892" y="4368"/>
                  </a:lnTo>
                  <a:lnTo>
                    <a:pt x="1333" y="210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2" name="object 3472" descr=""/>
            <p:cNvSpPr/>
            <p:nvPr/>
          </p:nvSpPr>
          <p:spPr>
            <a:xfrm>
              <a:off x="2301140" y="531542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425" y="0"/>
                  </a:moveTo>
                  <a:lnTo>
                    <a:pt x="0" y="2298"/>
                  </a:lnTo>
                  <a:lnTo>
                    <a:pt x="635" y="2971"/>
                  </a:lnTo>
                  <a:lnTo>
                    <a:pt x="1206" y="3733"/>
                  </a:lnTo>
                  <a:lnTo>
                    <a:pt x="2247" y="5372"/>
                  </a:lnTo>
                  <a:lnTo>
                    <a:pt x="2705" y="6235"/>
                  </a:lnTo>
                  <a:lnTo>
                    <a:pt x="3086" y="7124"/>
                  </a:lnTo>
                  <a:lnTo>
                    <a:pt x="6159" y="5803"/>
                  </a:lnTo>
                  <a:lnTo>
                    <a:pt x="5702" y="4749"/>
                  </a:lnTo>
                  <a:lnTo>
                    <a:pt x="5168" y="3733"/>
                  </a:lnTo>
                  <a:lnTo>
                    <a:pt x="3937" y="1803"/>
                  </a:lnTo>
                  <a:lnTo>
                    <a:pt x="3251" y="863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3" name="object 3473" descr=""/>
            <p:cNvSpPr/>
            <p:nvPr/>
          </p:nvSpPr>
          <p:spPr>
            <a:xfrm>
              <a:off x="2303223" y="531542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42" y="0"/>
                  </a:moveTo>
                  <a:lnTo>
                    <a:pt x="0" y="317"/>
                  </a:lnTo>
                  <a:lnTo>
                    <a:pt x="800" y="1168"/>
                  </a:lnTo>
                  <a:lnTo>
                    <a:pt x="1473" y="2070"/>
                  </a:lnTo>
                  <a:lnTo>
                    <a:pt x="2070" y="3022"/>
                  </a:lnTo>
                  <a:lnTo>
                    <a:pt x="2679" y="3962"/>
                  </a:lnTo>
                  <a:lnTo>
                    <a:pt x="3200" y="4965"/>
                  </a:lnTo>
                  <a:lnTo>
                    <a:pt x="3644" y="5994"/>
                  </a:lnTo>
                  <a:lnTo>
                    <a:pt x="4076" y="5803"/>
                  </a:lnTo>
                  <a:lnTo>
                    <a:pt x="3619" y="4749"/>
                  </a:lnTo>
                  <a:lnTo>
                    <a:pt x="3086" y="3733"/>
                  </a:lnTo>
                  <a:lnTo>
                    <a:pt x="1854" y="1803"/>
                  </a:lnTo>
                  <a:lnTo>
                    <a:pt x="1168" y="863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4" name="object 3474" descr=""/>
            <p:cNvSpPr/>
            <p:nvPr/>
          </p:nvSpPr>
          <p:spPr>
            <a:xfrm>
              <a:off x="2296759" y="53120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65" y="0"/>
                  </a:moveTo>
                  <a:lnTo>
                    <a:pt x="0" y="3340"/>
                  </a:lnTo>
                  <a:lnTo>
                    <a:pt x="800" y="3378"/>
                  </a:lnTo>
                  <a:lnTo>
                    <a:pt x="1587" y="3594"/>
                  </a:lnTo>
                  <a:lnTo>
                    <a:pt x="3060" y="4394"/>
                  </a:lnTo>
                  <a:lnTo>
                    <a:pt x="3746" y="4953"/>
                  </a:lnTo>
                  <a:lnTo>
                    <a:pt x="4381" y="5626"/>
                  </a:lnTo>
                  <a:lnTo>
                    <a:pt x="6807" y="3327"/>
                  </a:lnTo>
                  <a:lnTo>
                    <a:pt x="5981" y="2463"/>
                  </a:lnTo>
                  <a:lnTo>
                    <a:pt x="5029" y="1663"/>
                  </a:lnTo>
                  <a:lnTo>
                    <a:pt x="2781" y="444"/>
                  </a:lnTo>
                  <a:lnTo>
                    <a:pt x="1473" y="6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5" name="object 3475" descr=""/>
            <p:cNvSpPr/>
            <p:nvPr/>
          </p:nvSpPr>
          <p:spPr>
            <a:xfrm>
              <a:off x="2296899" y="531209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" y="0"/>
                  </a:moveTo>
                  <a:lnTo>
                    <a:pt x="0" y="469"/>
                  </a:lnTo>
                  <a:lnTo>
                    <a:pt x="1244" y="520"/>
                  </a:lnTo>
                  <a:lnTo>
                    <a:pt x="2463" y="889"/>
                  </a:lnTo>
                  <a:lnTo>
                    <a:pt x="3543" y="1460"/>
                  </a:lnTo>
                  <a:lnTo>
                    <a:pt x="4610" y="2044"/>
                  </a:lnTo>
                  <a:lnTo>
                    <a:pt x="5537" y="2819"/>
                  </a:lnTo>
                  <a:lnTo>
                    <a:pt x="6324" y="3644"/>
                  </a:lnTo>
                  <a:lnTo>
                    <a:pt x="6667" y="3327"/>
                  </a:lnTo>
                  <a:lnTo>
                    <a:pt x="5842" y="2463"/>
                  </a:lnTo>
                  <a:lnTo>
                    <a:pt x="4889" y="1663"/>
                  </a:lnTo>
                  <a:lnTo>
                    <a:pt x="2641" y="444"/>
                  </a:lnTo>
                  <a:lnTo>
                    <a:pt x="1333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6" name="object 3476" descr=""/>
            <p:cNvSpPr/>
            <p:nvPr/>
          </p:nvSpPr>
          <p:spPr>
            <a:xfrm>
              <a:off x="2289990" y="531203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626" y="0"/>
                  </a:moveTo>
                  <a:lnTo>
                    <a:pt x="4343" y="228"/>
                  </a:lnTo>
                  <a:lnTo>
                    <a:pt x="2032" y="1028"/>
                  </a:lnTo>
                  <a:lnTo>
                    <a:pt x="977" y="1574"/>
                  </a:lnTo>
                  <a:lnTo>
                    <a:pt x="0" y="2184"/>
                  </a:lnTo>
                  <a:lnTo>
                    <a:pt x="1778" y="5016"/>
                  </a:lnTo>
                  <a:lnTo>
                    <a:pt x="2590" y="4508"/>
                  </a:lnTo>
                  <a:lnTo>
                    <a:pt x="3429" y="4076"/>
                  </a:lnTo>
                  <a:lnTo>
                    <a:pt x="4267" y="3784"/>
                  </a:lnTo>
                  <a:lnTo>
                    <a:pt x="5118" y="3505"/>
                  </a:lnTo>
                  <a:lnTo>
                    <a:pt x="5956" y="3352"/>
                  </a:lnTo>
                  <a:lnTo>
                    <a:pt x="6769" y="3403"/>
                  </a:lnTo>
                  <a:lnTo>
                    <a:pt x="6934" y="6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7" name="object 3477" descr=""/>
            <p:cNvSpPr/>
            <p:nvPr/>
          </p:nvSpPr>
          <p:spPr>
            <a:xfrm>
              <a:off x="2289990" y="531203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5626" y="0"/>
                  </a:moveTo>
                  <a:lnTo>
                    <a:pt x="4343" y="228"/>
                  </a:lnTo>
                  <a:lnTo>
                    <a:pt x="2032" y="1028"/>
                  </a:lnTo>
                  <a:lnTo>
                    <a:pt x="977" y="1574"/>
                  </a:lnTo>
                  <a:lnTo>
                    <a:pt x="0" y="2184"/>
                  </a:lnTo>
                  <a:lnTo>
                    <a:pt x="254" y="2578"/>
                  </a:lnTo>
                  <a:lnTo>
                    <a:pt x="1206" y="1981"/>
                  </a:lnTo>
                  <a:lnTo>
                    <a:pt x="2235" y="1447"/>
                  </a:lnTo>
                  <a:lnTo>
                    <a:pt x="4457" y="685"/>
                  </a:lnTo>
                  <a:lnTo>
                    <a:pt x="5676" y="469"/>
                  </a:lnTo>
                  <a:lnTo>
                    <a:pt x="6908" y="533"/>
                  </a:lnTo>
                  <a:lnTo>
                    <a:pt x="6934" y="6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8" name="object 3478" descr=""/>
            <p:cNvSpPr/>
            <p:nvPr/>
          </p:nvSpPr>
          <p:spPr>
            <a:xfrm>
              <a:off x="2284815" y="531421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181" y="0"/>
                  </a:moveTo>
                  <a:lnTo>
                    <a:pt x="0" y="4279"/>
                  </a:lnTo>
                  <a:lnTo>
                    <a:pt x="2362" y="6629"/>
                  </a:lnTo>
                  <a:lnTo>
                    <a:pt x="3797" y="5194"/>
                  </a:lnTo>
                  <a:lnTo>
                    <a:pt x="5321" y="3860"/>
                  </a:lnTo>
                  <a:lnTo>
                    <a:pt x="6946" y="283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9" name="object 3479" descr=""/>
            <p:cNvSpPr/>
            <p:nvPr/>
          </p:nvSpPr>
          <p:spPr>
            <a:xfrm>
              <a:off x="2284815" y="531421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181" y="0"/>
                  </a:moveTo>
                  <a:lnTo>
                    <a:pt x="0" y="4279"/>
                  </a:lnTo>
                  <a:lnTo>
                    <a:pt x="330" y="4610"/>
                  </a:lnTo>
                  <a:lnTo>
                    <a:pt x="1866" y="3073"/>
                  </a:lnTo>
                  <a:lnTo>
                    <a:pt x="3517" y="1612"/>
                  </a:lnTo>
                  <a:lnTo>
                    <a:pt x="5422" y="406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0" name="object 3480" descr=""/>
            <p:cNvSpPr/>
            <p:nvPr/>
          </p:nvSpPr>
          <p:spPr>
            <a:xfrm>
              <a:off x="2280485" y="531849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330" y="0"/>
                  </a:moveTo>
                  <a:lnTo>
                    <a:pt x="2781" y="1549"/>
                  </a:lnTo>
                  <a:lnTo>
                    <a:pt x="1358" y="3187"/>
                  </a:lnTo>
                  <a:lnTo>
                    <a:pt x="0" y="4851"/>
                  </a:lnTo>
                  <a:lnTo>
                    <a:pt x="2578" y="6972"/>
                  </a:lnTo>
                  <a:lnTo>
                    <a:pt x="3898" y="5359"/>
                  </a:lnTo>
                  <a:lnTo>
                    <a:pt x="5257" y="3797"/>
                  </a:lnTo>
                  <a:lnTo>
                    <a:pt x="6692" y="2349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1" name="object 3481" descr=""/>
            <p:cNvSpPr/>
            <p:nvPr/>
          </p:nvSpPr>
          <p:spPr>
            <a:xfrm>
              <a:off x="2280485" y="531849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330" y="0"/>
                  </a:moveTo>
                  <a:lnTo>
                    <a:pt x="2781" y="1549"/>
                  </a:lnTo>
                  <a:lnTo>
                    <a:pt x="1358" y="3187"/>
                  </a:lnTo>
                  <a:lnTo>
                    <a:pt x="0" y="4851"/>
                  </a:lnTo>
                  <a:lnTo>
                    <a:pt x="368" y="5143"/>
                  </a:lnTo>
                  <a:lnTo>
                    <a:pt x="1714" y="3492"/>
                  </a:lnTo>
                  <a:lnTo>
                    <a:pt x="3124" y="1866"/>
                  </a:lnTo>
                  <a:lnTo>
                    <a:pt x="4660" y="330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2" name="object 3482" descr=""/>
            <p:cNvSpPr/>
            <p:nvPr/>
          </p:nvSpPr>
          <p:spPr>
            <a:xfrm>
              <a:off x="2276493" y="5323345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3987" y="0"/>
                  </a:moveTo>
                  <a:lnTo>
                    <a:pt x="3314" y="825"/>
                  </a:lnTo>
                  <a:lnTo>
                    <a:pt x="2641" y="1676"/>
                  </a:lnTo>
                  <a:lnTo>
                    <a:pt x="685" y="4076"/>
                  </a:lnTo>
                  <a:lnTo>
                    <a:pt x="0" y="4800"/>
                  </a:lnTo>
                  <a:lnTo>
                    <a:pt x="2451" y="7073"/>
                  </a:lnTo>
                  <a:lnTo>
                    <a:pt x="3213" y="6261"/>
                  </a:lnTo>
                  <a:lnTo>
                    <a:pt x="3911" y="5422"/>
                  </a:lnTo>
                  <a:lnTo>
                    <a:pt x="5905" y="2933"/>
                  </a:lnTo>
                  <a:lnTo>
                    <a:pt x="6578" y="2120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3" name="object 3483" descr=""/>
            <p:cNvSpPr/>
            <p:nvPr/>
          </p:nvSpPr>
          <p:spPr>
            <a:xfrm>
              <a:off x="2276493" y="5323345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987" y="0"/>
                  </a:moveTo>
                  <a:lnTo>
                    <a:pt x="3314" y="825"/>
                  </a:lnTo>
                  <a:lnTo>
                    <a:pt x="2641" y="1676"/>
                  </a:lnTo>
                  <a:lnTo>
                    <a:pt x="685" y="4076"/>
                  </a:lnTo>
                  <a:lnTo>
                    <a:pt x="0" y="4800"/>
                  </a:lnTo>
                  <a:lnTo>
                    <a:pt x="342" y="5118"/>
                  </a:lnTo>
                  <a:lnTo>
                    <a:pt x="1028" y="4381"/>
                  </a:lnTo>
                  <a:lnTo>
                    <a:pt x="1701" y="3581"/>
                  </a:lnTo>
                  <a:lnTo>
                    <a:pt x="2349" y="2768"/>
                  </a:lnTo>
                  <a:lnTo>
                    <a:pt x="3009" y="1968"/>
                  </a:lnTo>
                  <a:lnTo>
                    <a:pt x="3670" y="1117"/>
                  </a:lnTo>
                  <a:lnTo>
                    <a:pt x="4356" y="304"/>
                  </a:lnTo>
                  <a:lnTo>
                    <a:pt x="39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4" name="object 3484" descr=""/>
            <p:cNvSpPr/>
            <p:nvPr/>
          </p:nvSpPr>
          <p:spPr>
            <a:xfrm>
              <a:off x="2272370" y="532814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27" y="0"/>
                  </a:moveTo>
                  <a:lnTo>
                    <a:pt x="0" y="2908"/>
                  </a:lnTo>
                  <a:lnTo>
                    <a:pt x="304" y="6235"/>
                  </a:lnTo>
                  <a:lnTo>
                    <a:pt x="6565" y="228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5" name="object 3485" descr=""/>
            <p:cNvSpPr/>
            <p:nvPr/>
          </p:nvSpPr>
          <p:spPr>
            <a:xfrm>
              <a:off x="2272370" y="532814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127" y="0"/>
                  </a:moveTo>
                  <a:lnTo>
                    <a:pt x="0" y="2908"/>
                  </a:lnTo>
                  <a:lnTo>
                    <a:pt x="38" y="3378"/>
                  </a:lnTo>
                  <a:lnTo>
                    <a:pt x="381" y="3340"/>
                  </a:lnTo>
                  <a:lnTo>
                    <a:pt x="762" y="3225"/>
                  </a:lnTo>
                  <a:lnTo>
                    <a:pt x="1143" y="3035"/>
                  </a:lnTo>
                  <a:lnTo>
                    <a:pt x="1536" y="2857"/>
                  </a:lnTo>
                  <a:lnTo>
                    <a:pt x="1917" y="2616"/>
                  </a:lnTo>
                  <a:lnTo>
                    <a:pt x="2298" y="2324"/>
                  </a:lnTo>
                  <a:lnTo>
                    <a:pt x="3060" y="1765"/>
                  </a:lnTo>
                  <a:lnTo>
                    <a:pt x="3771" y="1066"/>
                  </a:lnTo>
                  <a:lnTo>
                    <a:pt x="4470" y="330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6" name="object 3486" descr=""/>
            <p:cNvSpPr/>
            <p:nvPr/>
          </p:nvSpPr>
          <p:spPr>
            <a:xfrm>
              <a:off x="2266523" y="532818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3086" y="0"/>
                  </a:moveTo>
                  <a:lnTo>
                    <a:pt x="0" y="1282"/>
                  </a:lnTo>
                  <a:lnTo>
                    <a:pt x="241" y="1841"/>
                  </a:lnTo>
                  <a:lnTo>
                    <a:pt x="495" y="2374"/>
                  </a:lnTo>
                  <a:lnTo>
                    <a:pt x="5346" y="6223"/>
                  </a:lnTo>
                  <a:lnTo>
                    <a:pt x="5765" y="6223"/>
                  </a:lnTo>
                  <a:lnTo>
                    <a:pt x="6159" y="6197"/>
                  </a:lnTo>
                  <a:lnTo>
                    <a:pt x="5841" y="2870"/>
                  </a:lnTo>
                  <a:lnTo>
                    <a:pt x="5575" y="2895"/>
                  </a:lnTo>
                  <a:lnTo>
                    <a:pt x="5359" y="2857"/>
                  </a:lnTo>
                  <a:lnTo>
                    <a:pt x="4902" y="2654"/>
                  </a:lnTo>
                  <a:lnTo>
                    <a:pt x="4648" y="2463"/>
                  </a:lnTo>
                  <a:lnTo>
                    <a:pt x="3898" y="1663"/>
                  </a:lnTo>
                  <a:lnTo>
                    <a:pt x="3441" y="83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7" name="object 3487" descr=""/>
            <p:cNvSpPr/>
            <p:nvPr/>
          </p:nvSpPr>
          <p:spPr>
            <a:xfrm>
              <a:off x="2269177" y="532818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431" y="0"/>
                  </a:moveTo>
                  <a:lnTo>
                    <a:pt x="0" y="177"/>
                  </a:lnTo>
                  <a:lnTo>
                    <a:pt x="368" y="1054"/>
                  </a:lnTo>
                  <a:lnTo>
                    <a:pt x="850" y="1917"/>
                  </a:lnTo>
                  <a:lnTo>
                    <a:pt x="1689" y="2819"/>
                  </a:lnTo>
                  <a:lnTo>
                    <a:pt x="1993" y="3048"/>
                  </a:lnTo>
                  <a:lnTo>
                    <a:pt x="2590" y="3314"/>
                  </a:lnTo>
                  <a:lnTo>
                    <a:pt x="2895" y="3365"/>
                  </a:lnTo>
                  <a:lnTo>
                    <a:pt x="3238" y="3327"/>
                  </a:lnTo>
                  <a:lnTo>
                    <a:pt x="3187" y="2870"/>
                  </a:lnTo>
                  <a:lnTo>
                    <a:pt x="2920" y="2895"/>
                  </a:lnTo>
                  <a:lnTo>
                    <a:pt x="2705" y="2857"/>
                  </a:lnTo>
                  <a:lnTo>
                    <a:pt x="2247" y="2654"/>
                  </a:lnTo>
                  <a:lnTo>
                    <a:pt x="1993" y="2463"/>
                  </a:lnTo>
                  <a:lnTo>
                    <a:pt x="1752" y="2197"/>
                  </a:lnTo>
                  <a:lnTo>
                    <a:pt x="1244" y="1663"/>
                  </a:lnTo>
                  <a:lnTo>
                    <a:pt x="787" y="83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8" name="object 3488" descr=""/>
            <p:cNvSpPr/>
            <p:nvPr/>
          </p:nvSpPr>
          <p:spPr>
            <a:xfrm>
              <a:off x="2265483" y="532234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15" y="0"/>
                  </a:moveTo>
                  <a:lnTo>
                    <a:pt x="38" y="1181"/>
                  </a:lnTo>
                  <a:lnTo>
                    <a:pt x="0" y="2387"/>
                  </a:lnTo>
                  <a:lnTo>
                    <a:pt x="266" y="4813"/>
                  </a:lnTo>
                  <a:lnTo>
                    <a:pt x="571" y="6007"/>
                  </a:lnTo>
                  <a:lnTo>
                    <a:pt x="1041" y="7124"/>
                  </a:lnTo>
                  <a:lnTo>
                    <a:pt x="4127" y="5829"/>
                  </a:lnTo>
                  <a:lnTo>
                    <a:pt x="3771" y="5003"/>
                  </a:lnTo>
                  <a:lnTo>
                    <a:pt x="3555" y="4127"/>
                  </a:lnTo>
                  <a:lnTo>
                    <a:pt x="3352" y="2336"/>
                  </a:lnTo>
                  <a:lnTo>
                    <a:pt x="3378" y="1422"/>
                  </a:lnTo>
                  <a:lnTo>
                    <a:pt x="3517" y="50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9" name="object 3489" descr=""/>
            <p:cNvSpPr/>
            <p:nvPr/>
          </p:nvSpPr>
          <p:spPr>
            <a:xfrm>
              <a:off x="2268365" y="5322778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177" y="0"/>
                  </a:moveTo>
                  <a:lnTo>
                    <a:pt x="25" y="952"/>
                  </a:lnTo>
                  <a:lnTo>
                    <a:pt x="0" y="1917"/>
                  </a:lnTo>
                  <a:lnTo>
                    <a:pt x="203" y="3784"/>
                  </a:lnTo>
                  <a:lnTo>
                    <a:pt x="444" y="4711"/>
                  </a:lnTo>
                  <a:lnTo>
                    <a:pt x="812" y="5587"/>
                  </a:lnTo>
                  <a:lnTo>
                    <a:pt x="1244" y="5397"/>
                  </a:lnTo>
                  <a:lnTo>
                    <a:pt x="889" y="4571"/>
                  </a:lnTo>
                  <a:lnTo>
                    <a:pt x="673" y="3695"/>
                  </a:lnTo>
                  <a:lnTo>
                    <a:pt x="469" y="1904"/>
                  </a:lnTo>
                  <a:lnTo>
                    <a:pt x="495" y="990"/>
                  </a:lnTo>
                  <a:lnTo>
                    <a:pt x="635" y="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0" name="object 3490" descr=""/>
            <p:cNvSpPr/>
            <p:nvPr/>
          </p:nvSpPr>
          <p:spPr>
            <a:xfrm>
              <a:off x="2265700" y="531584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413" y="0"/>
                  </a:moveTo>
                  <a:lnTo>
                    <a:pt x="0" y="6502"/>
                  </a:lnTo>
                  <a:lnTo>
                    <a:pt x="3302" y="7010"/>
                  </a:lnTo>
                  <a:lnTo>
                    <a:pt x="3581" y="5181"/>
                  </a:lnTo>
                  <a:lnTo>
                    <a:pt x="4318" y="3365"/>
                  </a:lnTo>
                  <a:lnTo>
                    <a:pt x="5295" y="1676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1" name="object 3491" descr=""/>
            <p:cNvSpPr/>
            <p:nvPr/>
          </p:nvSpPr>
          <p:spPr>
            <a:xfrm>
              <a:off x="2268532" y="5317284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2057" y="0"/>
                  </a:moveTo>
                  <a:lnTo>
                    <a:pt x="1054" y="1739"/>
                  </a:lnTo>
                  <a:lnTo>
                    <a:pt x="304" y="3594"/>
                  </a:lnTo>
                  <a:lnTo>
                    <a:pt x="0" y="5499"/>
                  </a:lnTo>
                  <a:lnTo>
                    <a:pt x="469" y="5575"/>
                  </a:lnTo>
                  <a:lnTo>
                    <a:pt x="749" y="3746"/>
                  </a:lnTo>
                  <a:lnTo>
                    <a:pt x="1485" y="1930"/>
                  </a:lnTo>
                  <a:lnTo>
                    <a:pt x="2463" y="241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2" name="object 3492" descr=""/>
            <p:cNvSpPr/>
            <p:nvPr/>
          </p:nvSpPr>
          <p:spPr>
            <a:xfrm>
              <a:off x="2268105" y="531049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4076" y="0"/>
                  </a:moveTo>
                  <a:lnTo>
                    <a:pt x="2539" y="1612"/>
                  </a:lnTo>
                  <a:lnTo>
                    <a:pt x="1142" y="3390"/>
                  </a:lnTo>
                  <a:lnTo>
                    <a:pt x="0" y="5359"/>
                  </a:lnTo>
                  <a:lnTo>
                    <a:pt x="2895" y="7035"/>
                  </a:lnTo>
                  <a:lnTo>
                    <a:pt x="3873" y="5346"/>
                  </a:lnTo>
                  <a:lnTo>
                    <a:pt x="5105" y="3759"/>
                  </a:lnTo>
                  <a:lnTo>
                    <a:pt x="6489" y="2311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3" name="object 3493" descr=""/>
            <p:cNvSpPr/>
            <p:nvPr/>
          </p:nvSpPr>
          <p:spPr>
            <a:xfrm>
              <a:off x="2270594" y="531247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657" y="0"/>
                  </a:moveTo>
                  <a:lnTo>
                    <a:pt x="2260" y="1473"/>
                  </a:lnTo>
                  <a:lnTo>
                    <a:pt x="1003" y="3086"/>
                  </a:lnTo>
                  <a:lnTo>
                    <a:pt x="0" y="4813"/>
                  </a:lnTo>
                  <a:lnTo>
                    <a:pt x="406" y="5054"/>
                  </a:lnTo>
                  <a:lnTo>
                    <a:pt x="1384" y="3365"/>
                  </a:lnTo>
                  <a:lnTo>
                    <a:pt x="2616" y="1777"/>
                  </a:lnTo>
                  <a:lnTo>
                    <a:pt x="4000" y="330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4" name="object 3494" descr=""/>
            <p:cNvSpPr/>
            <p:nvPr/>
          </p:nvSpPr>
          <p:spPr>
            <a:xfrm>
              <a:off x="2274087" y="531279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508" y="0"/>
                  </a:moveTo>
                  <a:lnTo>
                    <a:pt x="431" y="2057"/>
                  </a:lnTo>
                  <a:lnTo>
                    <a:pt x="279" y="4102"/>
                  </a:lnTo>
                  <a:lnTo>
                    <a:pt x="0" y="6096"/>
                  </a:lnTo>
                  <a:lnTo>
                    <a:pt x="3302" y="6565"/>
                  </a:lnTo>
                  <a:lnTo>
                    <a:pt x="3619" y="4406"/>
                  </a:lnTo>
                  <a:lnTo>
                    <a:pt x="3771" y="2260"/>
                  </a:lnTo>
                  <a:lnTo>
                    <a:pt x="3848" y="127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5" name="object 3495" descr=""/>
            <p:cNvSpPr/>
            <p:nvPr/>
          </p:nvSpPr>
          <p:spPr>
            <a:xfrm>
              <a:off x="2274087" y="5312798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508" y="0"/>
                  </a:moveTo>
                  <a:lnTo>
                    <a:pt x="431" y="2057"/>
                  </a:lnTo>
                  <a:lnTo>
                    <a:pt x="279" y="4102"/>
                  </a:lnTo>
                  <a:lnTo>
                    <a:pt x="0" y="6096"/>
                  </a:lnTo>
                  <a:lnTo>
                    <a:pt x="469" y="6159"/>
                  </a:lnTo>
                  <a:lnTo>
                    <a:pt x="749" y="4140"/>
                  </a:lnTo>
                  <a:lnTo>
                    <a:pt x="901" y="2082"/>
                  </a:lnTo>
                  <a:lnTo>
                    <a:pt x="977" y="25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6" name="object 3496" descr=""/>
            <p:cNvSpPr/>
            <p:nvPr/>
          </p:nvSpPr>
          <p:spPr>
            <a:xfrm>
              <a:off x="2272753" y="531889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333" y="0"/>
                  </a:moveTo>
                  <a:lnTo>
                    <a:pt x="1054" y="1993"/>
                  </a:lnTo>
                  <a:lnTo>
                    <a:pt x="622" y="3949"/>
                  </a:lnTo>
                  <a:lnTo>
                    <a:pt x="0" y="5829"/>
                  </a:lnTo>
                  <a:lnTo>
                    <a:pt x="3175" y="6883"/>
                  </a:lnTo>
                  <a:lnTo>
                    <a:pt x="3873" y="4775"/>
                  </a:lnTo>
                  <a:lnTo>
                    <a:pt x="4330" y="2616"/>
                  </a:lnTo>
                  <a:lnTo>
                    <a:pt x="4635" y="469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7" name="object 3497" descr=""/>
            <p:cNvSpPr/>
            <p:nvPr/>
          </p:nvSpPr>
          <p:spPr>
            <a:xfrm>
              <a:off x="2272753" y="5318895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333" y="0"/>
                  </a:moveTo>
                  <a:lnTo>
                    <a:pt x="1054" y="1993"/>
                  </a:lnTo>
                  <a:lnTo>
                    <a:pt x="622" y="3949"/>
                  </a:lnTo>
                  <a:lnTo>
                    <a:pt x="0" y="5829"/>
                  </a:lnTo>
                  <a:lnTo>
                    <a:pt x="444" y="5981"/>
                  </a:lnTo>
                  <a:lnTo>
                    <a:pt x="1079" y="4076"/>
                  </a:lnTo>
                  <a:lnTo>
                    <a:pt x="1511" y="2082"/>
                  </a:lnTo>
                  <a:lnTo>
                    <a:pt x="1803" y="63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8" name="object 3498" descr=""/>
            <p:cNvSpPr/>
            <p:nvPr/>
          </p:nvSpPr>
          <p:spPr>
            <a:xfrm>
              <a:off x="2270262" y="532471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489" y="0"/>
                  </a:moveTo>
                  <a:lnTo>
                    <a:pt x="1866" y="1879"/>
                  </a:lnTo>
                  <a:lnTo>
                    <a:pt x="1041" y="3670"/>
                  </a:lnTo>
                  <a:lnTo>
                    <a:pt x="0" y="5333"/>
                  </a:lnTo>
                  <a:lnTo>
                    <a:pt x="2832" y="7099"/>
                  </a:lnTo>
                  <a:lnTo>
                    <a:pt x="4013" y="5206"/>
                  </a:lnTo>
                  <a:lnTo>
                    <a:pt x="4965" y="3162"/>
                  </a:lnTo>
                  <a:lnTo>
                    <a:pt x="5664" y="106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9" name="object 3499" descr=""/>
            <p:cNvSpPr/>
            <p:nvPr/>
          </p:nvSpPr>
          <p:spPr>
            <a:xfrm>
              <a:off x="2270262" y="532471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489" y="0"/>
                  </a:moveTo>
                  <a:lnTo>
                    <a:pt x="1866" y="1879"/>
                  </a:lnTo>
                  <a:lnTo>
                    <a:pt x="1041" y="3670"/>
                  </a:lnTo>
                  <a:lnTo>
                    <a:pt x="0" y="5333"/>
                  </a:lnTo>
                  <a:lnTo>
                    <a:pt x="393" y="5587"/>
                  </a:lnTo>
                  <a:lnTo>
                    <a:pt x="1460" y="3886"/>
                  </a:lnTo>
                  <a:lnTo>
                    <a:pt x="2298" y="2057"/>
                  </a:lnTo>
                  <a:lnTo>
                    <a:pt x="2933" y="15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0" name="object 3500" descr=""/>
            <p:cNvSpPr/>
            <p:nvPr/>
          </p:nvSpPr>
          <p:spPr>
            <a:xfrm>
              <a:off x="2266571" y="533005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695" y="0"/>
                  </a:moveTo>
                  <a:lnTo>
                    <a:pt x="0" y="4635"/>
                  </a:lnTo>
                  <a:lnTo>
                    <a:pt x="2400" y="6959"/>
                  </a:lnTo>
                  <a:lnTo>
                    <a:pt x="6527" y="1765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1" name="object 3501" descr=""/>
            <p:cNvSpPr/>
            <p:nvPr/>
          </p:nvSpPr>
          <p:spPr>
            <a:xfrm>
              <a:off x="2266571" y="533005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695" y="0"/>
                  </a:moveTo>
                  <a:lnTo>
                    <a:pt x="0" y="4635"/>
                  </a:lnTo>
                  <a:lnTo>
                    <a:pt x="342" y="4965"/>
                  </a:lnTo>
                  <a:lnTo>
                    <a:pt x="4089" y="254"/>
                  </a:lnTo>
                  <a:lnTo>
                    <a:pt x="36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2" name="object 3502" descr=""/>
            <p:cNvSpPr/>
            <p:nvPr/>
          </p:nvSpPr>
          <p:spPr>
            <a:xfrm>
              <a:off x="2262150" y="533468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19" y="0"/>
                  </a:moveTo>
                  <a:lnTo>
                    <a:pt x="2971" y="1498"/>
                  </a:lnTo>
                  <a:lnTo>
                    <a:pt x="1524" y="2946"/>
                  </a:lnTo>
                  <a:lnTo>
                    <a:pt x="0" y="4279"/>
                  </a:lnTo>
                  <a:lnTo>
                    <a:pt x="2197" y="6794"/>
                  </a:lnTo>
                  <a:lnTo>
                    <a:pt x="3835" y="5372"/>
                  </a:lnTo>
                  <a:lnTo>
                    <a:pt x="5359" y="3848"/>
                  </a:lnTo>
                  <a:lnTo>
                    <a:pt x="6819" y="2324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3" name="object 3503" descr=""/>
            <p:cNvSpPr/>
            <p:nvPr/>
          </p:nvSpPr>
          <p:spPr>
            <a:xfrm>
              <a:off x="2262150" y="533468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419" y="0"/>
                  </a:moveTo>
                  <a:lnTo>
                    <a:pt x="2971" y="1498"/>
                  </a:lnTo>
                  <a:lnTo>
                    <a:pt x="1524" y="2946"/>
                  </a:lnTo>
                  <a:lnTo>
                    <a:pt x="0" y="4279"/>
                  </a:lnTo>
                  <a:lnTo>
                    <a:pt x="304" y="4635"/>
                  </a:lnTo>
                  <a:lnTo>
                    <a:pt x="1854" y="3289"/>
                  </a:lnTo>
                  <a:lnTo>
                    <a:pt x="3302" y="1828"/>
                  </a:lnTo>
                  <a:lnTo>
                    <a:pt x="4762" y="330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4" name="object 3504" descr=""/>
            <p:cNvSpPr/>
            <p:nvPr/>
          </p:nvSpPr>
          <p:spPr>
            <a:xfrm>
              <a:off x="2257363" y="53389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87" y="0"/>
                  </a:moveTo>
                  <a:lnTo>
                    <a:pt x="0" y="3467"/>
                  </a:lnTo>
                  <a:lnTo>
                    <a:pt x="1600" y="6400"/>
                  </a:lnTo>
                  <a:lnTo>
                    <a:pt x="6985" y="2514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5" name="object 3505" descr=""/>
            <p:cNvSpPr/>
            <p:nvPr/>
          </p:nvSpPr>
          <p:spPr>
            <a:xfrm>
              <a:off x="2257363" y="533896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787" y="0"/>
                  </a:moveTo>
                  <a:lnTo>
                    <a:pt x="4025" y="660"/>
                  </a:lnTo>
                  <a:lnTo>
                    <a:pt x="3251" y="1295"/>
                  </a:lnTo>
                  <a:lnTo>
                    <a:pt x="2451" y="1879"/>
                  </a:lnTo>
                  <a:lnTo>
                    <a:pt x="1651" y="2476"/>
                  </a:lnTo>
                  <a:lnTo>
                    <a:pt x="838" y="3009"/>
                  </a:lnTo>
                  <a:lnTo>
                    <a:pt x="0" y="3467"/>
                  </a:lnTo>
                  <a:lnTo>
                    <a:pt x="228" y="3873"/>
                  </a:lnTo>
                  <a:lnTo>
                    <a:pt x="5092" y="355"/>
                  </a:lnTo>
                  <a:lnTo>
                    <a:pt x="47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6" name="object 3506" descr=""/>
            <p:cNvSpPr/>
            <p:nvPr/>
          </p:nvSpPr>
          <p:spPr>
            <a:xfrm>
              <a:off x="2251696" y="534242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664" y="0"/>
                  </a:moveTo>
                  <a:lnTo>
                    <a:pt x="4838" y="457"/>
                  </a:lnTo>
                  <a:lnTo>
                    <a:pt x="3987" y="825"/>
                  </a:lnTo>
                  <a:lnTo>
                    <a:pt x="2336" y="1231"/>
                  </a:lnTo>
                  <a:lnTo>
                    <a:pt x="1562" y="1257"/>
                  </a:lnTo>
                  <a:lnTo>
                    <a:pt x="901" y="1066"/>
                  </a:lnTo>
                  <a:lnTo>
                    <a:pt x="0" y="4279"/>
                  </a:lnTo>
                  <a:lnTo>
                    <a:pt x="673" y="4470"/>
                  </a:lnTo>
                  <a:lnTo>
                    <a:pt x="1371" y="4546"/>
                  </a:lnTo>
                  <a:lnTo>
                    <a:pt x="2705" y="4521"/>
                  </a:lnTo>
                  <a:lnTo>
                    <a:pt x="3352" y="4419"/>
                  </a:lnTo>
                  <a:lnTo>
                    <a:pt x="5168" y="3962"/>
                  </a:lnTo>
                  <a:lnTo>
                    <a:pt x="6261" y="3479"/>
                  </a:lnTo>
                  <a:lnTo>
                    <a:pt x="7264" y="2933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7" name="object 3507" descr=""/>
            <p:cNvSpPr/>
            <p:nvPr/>
          </p:nvSpPr>
          <p:spPr>
            <a:xfrm>
              <a:off x="2252470" y="534242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4889" y="0"/>
                  </a:moveTo>
                  <a:lnTo>
                    <a:pt x="4063" y="457"/>
                  </a:lnTo>
                  <a:lnTo>
                    <a:pt x="3213" y="825"/>
                  </a:lnTo>
                  <a:lnTo>
                    <a:pt x="1562" y="1231"/>
                  </a:lnTo>
                  <a:lnTo>
                    <a:pt x="787" y="1257"/>
                  </a:lnTo>
                  <a:lnTo>
                    <a:pt x="126" y="1066"/>
                  </a:lnTo>
                  <a:lnTo>
                    <a:pt x="0" y="1523"/>
                  </a:lnTo>
                  <a:lnTo>
                    <a:pt x="761" y="1739"/>
                  </a:lnTo>
                  <a:lnTo>
                    <a:pt x="1625" y="1701"/>
                  </a:lnTo>
                  <a:lnTo>
                    <a:pt x="3378" y="1269"/>
                  </a:lnTo>
                  <a:lnTo>
                    <a:pt x="4254" y="876"/>
                  </a:lnTo>
                  <a:lnTo>
                    <a:pt x="5118" y="419"/>
                  </a:lnTo>
                  <a:lnTo>
                    <a:pt x="48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8" name="object 3508" descr=""/>
            <p:cNvSpPr/>
            <p:nvPr/>
          </p:nvSpPr>
          <p:spPr>
            <a:xfrm>
              <a:off x="2246518" y="534019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25" y="0"/>
                  </a:moveTo>
                  <a:lnTo>
                    <a:pt x="0" y="850"/>
                  </a:lnTo>
                  <a:lnTo>
                    <a:pt x="317" y="2095"/>
                  </a:lnTo>
                  <a:lnTo>
                    <a:pt x="927" y="3289"/>
                  </a:lnTo>
                  <a:lnTo>
                    <a:pt x="5168" y="6515"/>
                  </a:lnTo>
                  <a:lnTo>
                    <a:pt x="6083" y="3302"/>
                  </a:lnTo>
                  <a:lnTo>
                    <a:pt x="5422" y="3124"/>
                  </a:lnTo>
                  <a:lnTo>
                    <a:pt x="4851" y="2730"/>
                  </a:lnTo>
                  <a:lnTo>
                    <a:pt x="3797" y="1511"/>
                  </a:lnTo>
                  <a:lnTo>
                    <a:pt x="3428" y="787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9" name="object 3509" descr=""/>
            <p:cNvSpPr/>
            <p:nvPr/>
          </p:nvSpPr>
          <p:spPr>
            <a:xfrm>
              <a:off x="2249286" y="534019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457" y="0"/>
                  </a:moveTo>
                  <a:lnTo>
                    <a:pt x="0" y="114"/>
                  </a:lnTo>
                  <a:lnTo>
                    <a:pt x="228" y="977"/>
                  </a:lnTo>
                  <a:lnTo>
                    <a:pt x="635" y="1752"/>
                  </a:lnTo>
                  <a:lnTo>
                    <a:pt x="1765" y="3086"/>
                  </a:lnTo>
                  <a:lnTo>
                    <a:pt x="2425" y="3543"/>
                  </a:lnTo>
                  <a:lnTo>
                    <a:pt x="3187" y="3759"/>
                  </a:lnTo>
                  <a:lnTo>
                    <a:pt x="3314" y="3302"/>
                  </a:lnTo>
                  <a:lnTo>
                    <a:pt x="2654" y="3124"/>
                  </a:lnTo>
                  <a:lnTo>
                    <a:pt x="2082" y="2730"/>
                  </a:lnTo>
                  <a:lnTo>
                    <a:pt x="1028" y="1511"/>
                  </a:lnTo>
                  <a:lnTo>
                    <a:pt x="660" y="78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0" name="object 3510" descr=""/>
            <p:cNvSpPr/>
            <p:nvPr/>
          </p:nvSpPr>
          <p:spPr>
            <a:xfrm>
              <a:off x="2246128" y="5333823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028" y="0"/>
                  </a:moveTo>
                  <a:lnTo>
                    <a:pt x="571" y="1104"/>
                  </a:lnTo>
                  <a:lnTo>
                    <a:pt x="254" y="2273"/>
                  </a:lnTo>
                  <a:lnTo>
                    <a:pt x="0" y="4711"/>
                  </a:lnTo>
                  <a:lnTo>
                    <a:pt x="63" y="5981"/>
                  </a:lnTo>
                  <a:lnTo>
                    <a:pt x="381" y="7226"/>
                  </a:lnTo>
                  <a:lnTo>
                    <a:pt x="3619" y="6362"/>
                  </a:lnTo>
                  <a:lnTo>
                    <a:pt x="3187" y="4787"/>
                  </a:lnTo>
                  <a:lnTo>
                    <a:pt x="3429" y="2933"/>
                  </a:lnTo>
                  <a:lnTo>
                    <a:pt x="4114" y="128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1" name="object 3511" descr=""/>
            <p:cNvSpPr/>
            <p:nvPr/>
          </p:nvSpPr>
          <p:spPr>
            <a:xfrm>
              <a:off x="2249011" y="5334928"/>
              <a:ext cx="1270" cy="5715"/>
            </a:xfrm>
            <a:custGeom>
              <a:avLst/>
              <a:gdLst/>
              <a:ahLst/>
              <a:cxnLst/>
              <a:rect l="l" t="t" r="r" b="b"/>
              <a:pathLst>
                <a:path w="1269" h="5714">
                  <a:moveTo>
                    <a:pt x="800" y="0"/>
                  </a:moveTo>
                  <a:lnTo>
                    <a:pt x="431" y="863"/>
                  </a:lnTo>
                  <a:lnTo>
                    <a:pt x="190" y="1778"/>
                  </a:lnTo>
                  <a:lnTo>
                    <a:pt x="101" y="2692"/>
                  </a:lnTo>
                  <a:lnTo>
                    <a:pt x="0" y="3606"/>
                  </a:lnTo>
                  <a:lnTo>
                    <a:pt x="50" y="4533"/>
                  </a:lnTo>
                  <a:lnTo>
                    <a:pt x="279" y="5384"/>
                  </a:lnTo>
                  <a:lnTo>
                    <a:pt x="736" y="5257"/>
                  </a:lnTo>
                  <a:lnTo>
                    <a:pt x="304" y="3683"/>
                  </a:lnTo>
                  <a:lnTo>
                    <a:pt x="546" y="1828"/>
                  </a:lnTo>
                  <a:lnTo>
                    <a:pt x="1231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2" name="object 3512" descr=""/>
            <p:cNvSpPr/>
            <p:nvPr/>
          </p:nvSpPr>
          <p:spPr>
            <a:xfrm>
              <a:off x="2247164" y="532826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698" y="0"/>
                  </a:moveTo>
                  <a:lnTo>
                    <a:pt x="0" y="5549"/>
                  </a:lnTo>
                  <a:lnTo>
                    <a:pt x="3073" y="6845"/>
                  </a:lnTo>
                  <a:lnTo>
                    <a:pt x="3428" y="6019"/>
                  </a:lnTo>
                  <a:lnTo>
                    <a:pt x="3886" y="5232"/>
                  </a:lnTo>
                  <a:lnTo>
                    <a:pt x="4991" y="3886"/>
                  </a:lnTo>
                  <a:lnTo>
                    <a:pt x="5638" y="3302"/>
                  </a:lnTo>
                  <a:lnTo>
                    <a:pt x="6324" y="2921"/>
                  </a:lnTo>
                  <a:lnTo>
                    <a:pt x="46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3" name="object 3513" descr=""/>
            <p:cNvSpPr/>
            <p:nvPr/>
          </p:nvSpPr>
          <p:spPr>
            <a:xfrm>
              <a:off x="2249806" y="5330779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454" y="0"/>
                  </a:moveTo>
                  <a:lnTo>
                    <a:pt x="2705" y="419"/>
                  </a:lnTo>
                  <a:lnTo>
                    <a:pt x="2006" y="1028"/>
                  </a:lnTo>
                  <a:lnTo>
                    <a:pt x="1435" y="1752"/>
                  </a:lnTo>
                  <a:lnTo>
                    <a:pt x="850" y="2463"/>
                  </a:lnTo>
                  <a:lnTo>
                    <a:pt x="368" y="3276"/>
                  </a:lnTo>
                  <a:lnTo>
                    <a:pt x="0" y="4140"/>
                  </a:lnTo>
                  <a:lnTo>
                    <a:pt x="431" y="4330"/>
                  </a:lnTo>
                  <a:lnTo>
                    <a:pt x="787" y="3505"/>
                  </a:lnTo>
                  <a:lnTo>
                    <a:pt x="1244" y="2717"/>
                  </a:lnTo>
                  <a:lnTo>
                    <a:pt x="1790" y="2044"/>
                  </a:lnTo>
                  <a:lnTo>
                    <a:pt x="2349" y="1371"/>
                  </a:lnTo>
                  <a:lnTo>
                    <a:pt x="2997" y="787"/>
                  </a:lnTo>
                  <a:lnTo>
                    <a:pt x="3682" y="406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4" name="object 3514" descr=""/>
            <p:cNvSpPr/>
            <p:nvPr/>
          </p:nvSpPr>
          <p:spPr>
            <a:xfrm>
              <a:off x="2251853" y="5327270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3213" y="0"/>
                  </a:moveTo>
                  <a:lnTo>
                    <a:pt x="2514" y="76"/>
                  </a:lnTo>
                  <a:lnTo>
                    <a:pt x="1193" y="419"/>
                  </a:lnTo>
                  <a:lnTo>
                    <a:pt x="571" y="685"/>
                  </a:lnTo>
                  <a:lnTo>
                    <a:pt x="0" y="1003"/>
                  </a:lnTo>
                  <a:lnTo>
                    <a:pt x="1638" y="3911"/>
                  </a:lnTo>
                  <a:lnTo>
                    <a:pt x="2324" y="3530"/>
                  </a:lnTo>
                  <a:lnTo>
                    <a:pt x="3047" y="3340"/>
                  </a:lnTo>
                  <a:lnTo>
                    <a:pt x="4102" y="3390"/>
                  </a:lnTo>
                  <a:lnTo>
                    <a:pt x="4444" y="3467"/>
                  </a:lnTo>
                  <a:lnTo>
                    <a:pt x="5143" y="3733"/>
                  </a:lnTo>
                  <a:lnTo>
                    <a:pt x="5892" y="4152"/>
                  </a:lnTo>
                  <a:lnTo>
                    <a:pt x="7645" y="1308"/>
                  </a:lnTo>
                  <a:lnTo>
                    <a:pt x="4610" y="7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5" name="object 3515" descr=""/>
            <p:cNvSpPr/>
            <p:nvPr/>
          </p:nvSpPr>
          <p:spPr>
            <a:xfrm>
              <a:off x="2253263" y="5330128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1562" y="0"/>
                  </a:moveTo>
                  <a:lnTo>
                    <a:pt x="749" y="228"/>
                  </a:lnTo>
                  <a:lnTo>
                    <a:pt x="0" y="647"/>
                  </a:lnTo>
                  <a:lnTo>
                    <a:pt x="228" y="1054"/>
                  </a:lnTo>
                  <a:lnTo>
                    <a:pt x="914" y="673"/>
                  </a:lnTo>
                  <a:lnTo>
                    <a:pt x="1638" y="482"/>
                  </a:lnTo>
                  <a:lnTo>
                    <a:pt x="4483" y="1295"/>
                  </a:lnTo>
                  <a:lnTo>
                    <a:pt x="4724" y="901"/>
                  </a:lnTo>
                  <a:lnTo>
                    <a:pt x="2362" y="50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6" name="object 3516" descr=""/>
            <p:cNvSpPr/>
            <p:nvPr/>
          </p:nvSpPr>
          <p:spPr>
            <a:xfrm>
              <a:off x="2257747" y="532857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752" y="0"/>
                  </a:moveTo>
                  <a:lnTo>
                    <a:pt x="0" y="2844"/>
                  </a:lnTo>
                  <a:lnTo>
                    <a:pt x="774" y="3327"/>
                  </a:lnTo>
                  <a:lnTo>
                    <a:pt x="1536" y="3924"/>
                  </a:lnTo>
                  <a:lnTo>
                    <a:pt x="2997" y="5219"/>
                  </a:lnTo>
                  <a:lnTo>
                    <a:pt x="3708" y="5918"/>
                  </a:lnTo>
                  <a:lnTo>
                    <a:pt x="4368" y="6654"/>
                  </a:lnTo>
                  <a:lnTo>
                    <a:pt x="6845" y="4419"/>
                  </a:lnTo>
                  <a:lnTo>
                    <a:pt x="6108" y="3594"/>
                  </a:lnTo>
                  <a:lnTo>
                    <a:pt x="5321" y="2806"/>
                  </a:lnTo>
                  <a:lnTo>
                    <a:pt x="3644" y="1320"/>
                  </a:lnTo>
                  <a:lnTo>
                    <a:pt x="2755" y="622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7" name="object 3517" descr=""/>
            <p:cNvSpPr/>
            <p:nvPr/>
          </p:nvSpPr>
          <p:spPr>
            <a:xfrm>
              <a:off x="2257747" y="5331029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41" y="0"/>
                  </a:moveTo>
                  <a:lnTo>
                    <a:pt x="0" y="393"/>
                  </a:lnTo>
                  <a:lnTo>
                    <a:pt x="774" y="876"/>
                  </a:lnTo>
                  <a:lnTo>
                    <a:pt x="1536" y="1473"/>
                  </a:lnTo>
                  <a:lnTo>
                    <a:pt x="2997" y="2768"/>
                  </a:lnTo>
                  <a:lnTo>
                    <a:pt x="3708" y="3467"/>
                  </a:lnTo>
                  <a:lnTo>
                    <a:pt x="4368" y="4203"/>
                  </a:lnTo>
                  <a:lnTo>
                    <a:pt x="4711" y="3886"/>
                  </a:lnTo>
                  <a:lnTo>
                    <a:pt x="4038" y="3136"/>
                  </a:lnTo>
                  <a:lnTo>
                    <a:pt x="3327" y="2425"/>
                  </a:lnTo>
                  <a:lnTo>
                    <a:pt x="1841" y="1104"/>
                  </a:lnTo>
                  <a:lnTo>
                    <a:pt x="1054" y="495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8" name="object 3518" descr=""/>
            <p:cNvSpPr/>
            <p:nvPr/>
          </p:nvSpPr>
          <p:spPr>
            <a:xfrm>
              <a:off x="2262118" y="533299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476" y="0"/>
                  </a:moveTo>
                  <a:lnTo>
                    <a:pt x="0" y="2247"/>
                  </a:lnTo>
                  <a:lnTo>
                    <a:pt x="1333" y="3721"/>
                  </a:lnTo>
                  <a:lnTo>
                    <a:pt x="2527" y="5333"/>
                  </a:lnTo>
                  <a:lnTo>
                    <a:pt x="3556" y="7023"/>
                  </a:lnTo>
                  <a:lnTo>
                    <a:pt x="6413" y="5295"/>
                  </a:lnTo>
                  <a:lnTo>
                    <a:pt x="5270" y="3403"/>
                  </a:lnTo>
                  <a:lnTo>
                    <a:pt x="3949" y="163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9" name="object 3519" descr=""/>
            <p:cNvSpPr/>
            <p:nvPr/>
          </p:nvSpPr>
          <p:spPr>
            <a:xfrm>
              <a:off x="2262118" y="5334921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42" y="0"/>
                  </a:moveTo>
                  <a:lnTo>
                    <a:pt x="0" y="317"/>
                  </a:lnTo>
                  <a:lnTo>
                    <a:pt x="1333" y="1790"/>
                  </a:lnTo>
                  <a:lnTo>
                    <a:pt x="2527" y="3403"/>
                  </a:lnTo>
                  <a:lnTo>
                    <a:pt x="3556" y="5092"/>
                  </a:lnTo>
                  <a:lnTo>
                    <a:pt x="3962" y="4851"/>
                  </a:lnTo>
                  <a:lnTo>
                    <a:pt x="2921" y="3124"/>
                  </a:lnTo>
                  <a:lnTo>
                    <a:pt x="1701" y="149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0" name="object 3520" descr=""/>
            <p:cNvSpPr/>
            <p:nvPr/>
          </p:nvSpPr>
          <p:spPr>
            <a:xfrm>
              <a:off x="2265681" y="533828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857" y="0"/>
                  </a:moveTo>
                  <a:lnTo>
                    <a:pt x="0" y="1727"/>
                  </a:lnTo>
                  <a:lnTo>
                    <a:pt x="508" y="2578"/>
                  </a:lnTo>
                  <a:lnTo>
                    <a:pt x="965" y="3441"/>
                  </a:lnTo>
                  <a:lnTo>
                    <a:pt x="1752" y="5207"/>
                  </a:lnTo>
                  <a:lnTo>
                    <a:pt x="2082" y="6108"/>
                  </a:lnTo>
                  <a:lnTo>
                    <a:pt x="2286" y="6997"/>
                  </a:lnTo>
                  <a:lnTo>
                    <a:pt x="5537" y="6235"/>
                  </a:lnTo>
                  <a:lnTo>
                    <a:pt x="5270" y="5080"/>
                  </a:lnTo>
                  <a:lnTo>
                    <a:pt x="4876" y="4000"/>
                  </a:lnTo>
                  <a:lnTo>
                    <a:pt x="3949" y="1943"/>
                  </a:lnTo>
                  <a:lnTo>
                    <a:pt x="3429" y="95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1" name="object 3521" descr=""/>
            <p:cNvSpPr/>
            <p:nvPr/>
          </p:nvSpPr>
          <p:spPr>
            <a:xfrm>
              <a:off x="2265681" y="5339768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93" y="0"/>
                  </a:moveTo>
                  <a:lnTo>
                    <a:pt x="0" y="241"/>
                  </a:lnTo>
                  <a:lnTo>
                    <a:pt x="508" y="1092"/>
                  </a:lnTo>
                  <a:lnTo>
                    <a:pt x="965" y="1955"/>
                  </a:lnTo>
                  <a:lnTo>
                    <a:pt x="1752" y="3721"/>
                  </a:lnTo>
                  <a:lnTo>
                    <a:pt x="2082" y="4622"/>
                  </a:lnTo>
                  <a:lnTo>
                    <a:pt x="2286" y="5511"/>
                  </a:lnTo>
                  <a:lnTo>
                    <a:pt x="2743" y="5410"/>
                  </a:lnTo>
                  <a:lnTo>
                    <a:pt x="2527" y="4483"/>
                  </a:lnTo>
                  <a:lnTo>
                    <a:pt x="2197" y="3555"/>
                  </a:lnTo>
                  <a:lnTo>
                    <a:pt x="1384" y="1752"/>
                  </a:lnTo>
                  <a:lnTo>
                    <a:pt x="914" y="86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2" name="object 3522" descr=""/>
            <p:cNvSpPr/>
            <p:nvPr/>
          </p:nvSpPr>
          <p:spPr>
            <a:xfrm>
              <a:off x="2267259" y="534452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962" y="0"/>
                  </a:moveTo>
                  <a:lnTo>
                    <a:pt x="711" y="749"/>
                  </a:lnTo>
                  <a:lnTo>
                    <a:pt x="914" y="1638"/>
                  </a:lnTo>
                  <a:lnTo>
                    <a:pt x="990" y="2514"/>
                  </a:lnTo>
                  <a:lnTo>
                    <a:pt x="0" y="4927"/>
                  </a:lnTo>
                  <a:lnTo>
                    <a:pt x="2159" y="7480"/>
                  </a:lnTo>
                  <a:lnTo>
                    <a:pt x="4292" y="2425"/>
                  </a:lnTo>
                  <a:lnTo>
                    <a:pt x="4203" y="1168"/>
                  </a:lnTo>
                  <a:lnTo>
                    <a:pt x="4089" y="571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3" name="object 3523" descr=""/>
            <p:cNvSpPr/>
            <p:nvPr/>
          </p:nvSpPr>
          <p:spPr>
            <a:xfrm>
              <a:off x="2267259" y="5345176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1168" y="0"/>
                  </a:moveTo>
                  <a:lnTo>
                    <a:pt x="711" y="101"/>
                  </a:lnTo>
                  <a:lnTo>
                    <a:pt x="914" y="990"/>
                  </a:lnTo>
                  <a:lnTo>
                    <a:pt x="990" y="1866"/>
                  </a:lnTo>
                  <a:lnTo>
                    <a:pt x="876" y="2590"/>
                  </a:lnTo>
                  <a:lnTo>
                    <a:pt x="825" y="2959"/>
                  </a:lnTo>
                  <a:lnTo>
                    <a:pt x="723" y="3289"/>
                  </a:lnTo>
                  <a:lnTo>
                    <a:pt x="431" y="3835"/>
                  </a:lnTo>
                  <a:lnTo>
                    <a:pt x="241" y="4076"/>
                  </a:lnTo>
                  <a:lnTo>
                    <a:pt x="0" y="4279"/>
                  </a:lnTo>
                  <a:lnTo>
                    <a:pt x="304" y="4635"/>
                  </a:lnTo>
                  <a:lnTo>
                    <a:pt x="876" y="4152"/>
                  </a:lnTo>
                  <a:lnTo>
                    <a:pt x="1219" y="3492"/>
                  </a:lnTo>
                  <a:lnTo>
                    <a:pt x="1473" y="1841"/>
                  </a:lnTo>
                  <a:lnTo>
                    <a:pt x="1371" y="91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4" name="object 3524" descr=""/>
            <p:cNvSpPr/>
            <p:nvPr/>
          </p:nvSpPr>
          <p:spPr>
            <a:xfrm>
              <a:off x="2262259" y="534945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5003" y="0"/>
                  </a:moveTo>
                  <a:lnTo>
                    <a:pt x="4521" y="419"/>
                  </a:lnTo>
                  <a:lnTo>
                    <a:pt x="3771" y="711"/>
                  </a:lnTo>
                  <a:lnTo>
                    <a:pt x="2070" y="1015"/>
                  </a:lnTo>
                  <a:lnTo>
                    <a:pt x="1130" y="1041"/>
                  </a:lnTo>
                  <a:lnTo>
                    <a:pt x="177" y="990"/>
                  </a:lnTo>
                  <a:lnTo>
                    <a:pt x="0" y="4330"/>
                  </a:lnTo>
                  <a:lnTo>
                    <a:pt x="1130" y="4381"/>
                  </a:lnTo>
                  <a:lnTo>
                    <a:pt x="2298" y="4368"/>
                  </a:lnTo>
                  <a:lnTo>
                    <a:pt x="4127" y="4038"/>
                  </a:lnTo>
                  <a:lnTo>
                    <a:pt x="4749" y="3873"/>
                  </a:lnTo>
                  <a:lnTo>
                    <a:pt x="5981" y="3378"/>
                  </a:lnTo>
                  <a:lnTo>
                    <a:pt x="6604" y="3022"/>
                  </a:lnTo>
                  <a:lnTo>
                    <a:pt x="7162" y="2552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5" name="object 3525" descr=""/>
            <p:cNvSpPr/>
            <p:nvPr/>
          </p:nvSpPr>
          <p:spPr>
            <a:xfrm>
              <a:off x="2262412" y="534945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4851" y="0"/>
                  </a:moveTo>
                  <a:lnTo>
                    <a:pt x="4368" y="419"/>
                  </a:lnTo>
                  <a:lnTo>
                    <a:pt x="3619" y="711"/>
                  </a:lnTo>
                  <a:lnTo>
                    <a:pt x="1917" y="1015"/>
                  </a:lnTo>
                  <a:lnTo>
                    <a:pt x="977" y="1041"/>
                  </a:lnTo>
                  <a:lnTo>
                    <a:pt x="25" y="990"/>
                  </a:lnTo>
                  <a:lnTo>
                    <a:pt x="0" y="1460"/>
                  </a:lnTo>
                  <a:lnTo>
                    <a:pt x="977" y="1511"/>
                  </a:lnTo>
                  <a:lnTo>
                    <a:pt x="1955" y="1485"/>
                  </a:lnTo>
                  <a:lnTo>
                    <a:pt x="2857" y="1320"/>
                  </a:lnTo>
                  <a:lnTo>
                    <a:pt x="3759" y="1168"/>
                  </a:lnTo>
                  <a:lnTo>
                    <a:pt x="4572" y="850"/>
                  </a:lnTo>
                  <a:lnTo>
                    <a:pt x="5156" y="368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6" name="object 3526" descr=""/>
            <p:cNvSpPr/>
            <p:nvPr/>
          </p:nvSpPr>
          <p:spPr>
            <a:xfrm>
              <a:off x="2255903" y="534984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68" y="0"/>
                  </a:moveTo>
                  <a:lnTo>
                    <a:pt x="0" y="3314"/>
                  </a:lnTo>
                  <a:lnTo>
                    <a:pt x="1054" y="3441"/>
                  </a:lnTo>
                  <a:lnTo>
                    <a:pt x="5511" y="3873"/>
                  </a:lnTo>
                  <a:lnTo>
                    <a:pt x="6349" y="3937"/>
                  </a:lnTo>
                  <a:lnTo>
                    <a:pt x="6540" y="596"/>
                  </a:lnTo>
                  <a:lnTo>
                    <a:pt x="6057" y="571"/>
                  </a:lnTo>
                  <a:lnTo>
                    <a:pt x="2438" y="22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7" name="object 3527" descr=""/>
            <p:cNvSpPr/>
            <p:nvPr/>
          </p:nvSpPr>
          <p:spPr>
            <a:xfrm>
              <a:off x="2256220" y="534984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0" y="0"/>
                  </a:moveTo>
                  <a:lnTo>
                    <a:pt x="0" y="469"/>
                  </a:lnTo>
                  <a:lnTo>
                    <a:pt x="1028" y="584"/>
                  </a:lnTo>
                  <a:lnTo>
                    <a:pt x="5448" y="1016"/>
                  </a:lnTo>
                  <a:lnTo>
                    <a:pt x="5702" y="1028"/>
                  </a:lnTo>
                  <a:lnTo>
                    <a:pt x="5943" y="1054"/>
                  </a:lnTo>
                  <a:lnTo>
                    <a:pt x="6197" y="1066"/>
                  </a:lnTo>
                  <a:lnTo>
                    <a:pt x="6222" y="596"/>
                  </a:lnTo>
                  <a:lnTo>
                    <a:pt x="5740" y="571"/>
                  </a:lnTo>
                  <a:lnTo>
                    <a:pt x="2120" y="22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8" name="object 3528" descr=""/>
            <p:cNvSpPr/>
            <p:nvPr/>
          </p:nvSpPr>
          <p:spPr>
            <a:xfrm>
              <a:off x="2249581" y="534902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33" y="0"/>
                  </a:moveTo>
                  <a:lnTo>
                    <a:pt x="0" y="3302"/>
                  </a:lnTo>
                  <a:lnTo>
                    <a:pt x="2108" y="3632"/>
                  </a:lnTo>
                  <a:lnTo>
                    <a:pt x="4216" y="3898"/>
                  </a:lnTo>
                  <a:lnTo>
                    <a:pt x="6324" y="4140"/>
                  </a:lnTo>
                  <a:lnTo>
                    <a:pt x="6692" y="812"/>
                  </a:lnTo>
                  <a:lnTo>
                    <a:pt x="4622" y="584"/>
                  </a:lnTo>
                  <a:lnTo>
                    <a:pt x="2565" y="330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9" name="object 3529" descr=""/>
            <p:cNvSpPr/>
            <p:nvPr/>
          </p:nvSpPr>
          <p:spPr>
            <a:xfrm>
              <a:off x="2250038" y="5349027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76" y="0"/>
                  </a:moveTo>
                  <a:lnTo>
                    <a:pt x="0" y="457"/>
                  </a:lnTo>
                  <a:lnTo>
                    <a:pt x="2044" y="787"/>
                  </a:lnTo>
                  <a:lnTo>
                    <a:pt x="4114" y="1054"/>
                  </a:lnTo>
                  <a:lnTo>
                    <a:pt x="6184" y="1282"/>
                  </a:lnTo>
                  <a:lnTo>
                    <a:pt x="6235" y="812"/>
                  </a:lnTo>
                  <a:lnTo>
                    <a:pt x="4165" y="584"/>
                  </a:lnTo>
                  <a:lnTo>
                    <a:pt x="2108" y="33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0" name="object 3530" descr=""/>
            <p:cNvSpPr/>
            <p:nvPr/>
          </p:nvSpPr>
          <p:spPr>
            <a:xfrm>
              <a:off x="2243272" y="534780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838" y="0"/>
                  </a:moveTo>
                  <a:lnTo>
                    <a:pt x="0" y="3238"/>
                  </a:lnTo>
                  <a:lnTo>
                    <a:pt x="2095" y="3784"/>
                  </a:lnTo>
                  <a:lnTo>
                    <a:pt x="4203" y="4178"/>
                  </a:lnTo>
                  <a:lnTo>
                    <a:pt x="6311" y="4521"/>
                  </a:lnTo>
                  <a:lnTo>
                    <a:pt x="6845" y="1219"/>
                  </a:lnTo>
                  <a:lnTo>
                    <a:pt x="4813" y="901"/>
                  </a:lnTo>
                  <a:lnTo>
                    <a:pt x="2794" y="508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1" name="object 3531" descr=""/>
            <p:cNvSpPr/>
            <p:nvPr/>
          </p:nvSpPr>
          <p:spPr>
            <a:xfrm>
              <a:off x="2243995" y="5347802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14" y="0"/>
                  </a:moveTo>
                  <a:lnTo>
                    <a:pt x="0" y="457"/>
                  </a:lnTo>
                  <a:lnTo>
                    <a:pt x="1981" y="965"/>
                  </a:lnTo>
                  <a:lnTo>
                    <a:pt x="4000" y="1358"/>
                  </a:lnTo>
                  <a:lnTo>
                    <a:pt x="6045" y="1689"/>
                  </a:lnTo>
                  <a:lnTo>
                    <a:pt x="6121" y="1219"/>
                  </a:lnTo>
                  <a:lnTo>
                    <a:pt x="4089" y="901"/>
                  </a:lnTo>
                  <a:lnTo>
                    <a:pt x="2070" y="50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2" name="object 3532" descr=""/>
            <p:cNvSpPr/>
            <p:nvPr/>
          </p:nvSpPr>
          <p:spPr>
            <a:xfrm>
              <a:off x="2237037" y="534581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60" y="0"/>
                  </a:moveTo>
                  <a:lnTo>
                    <a:pt x="0" y="3009"/>
                  </a:lnTo>
                  <a:lnTo>
                    <a:pt x="2032" y="3987"/>
                  </a:lnTo>
                  <a:lnTo>
                    <a:pt x="4127" y="4673"/>
                  </a:lnTo>
                  <a:lnTo>
                    <a:pt x="6235" y="5219"/>
                  </a:lnTo>
                  <a:lnTo>
                    <a:pt x="7073" y="1981"/>
                  </a:lnTo>
                  <a:lnTo>
                    <a:pt x="5118" y="1473"/>
                  </a:lnTo>
                  <a:lnTo>
                    <a:pt x="3213" y="850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3" name="object 3533" descr=""/>
            <p:cNvSpPr/>
            <p:nvPr/>
          </p:nvSpPr>
          <p:spPr>
            <a:xfrm>
              <a:off x="2238294" y="534581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03" y="0"/>
                  </a:moveTo>
                  <a:lnTo>
                    <a:pt x="0" y="419"/>
                  </a:lnTo>
                  <a:lnTo>
                    <a:pt x="1790" y="1282"/>
                  </a:lnTo>
                  <a:lnTo>
                    <a:pt x="3721" y="1917"/>
                  </a:lnTo>
                  <a:lnTo>
                    <a:pt x="5702" y="2438"/>
                  </a:lnTo>
                  <a:lnTo>
                    <a:pt x="5816" y="1981"/>
                  </a:lnTo>
                  <a:lnTo>
                    <a:pt x="3860" y="1473"/>
                  </a:lnTo>
                  <a:lnTo>
                    <a:pt x="1955" y="85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4" name="object 3534" descr=""/>
            <p:cNvSpPr/>
            <p:nvPr/>
          </p:nvSpPr>
          <p:spPr>
            <a:xfrm>
              <a:off x="2231467" y="534254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514" y="0"/>
                  </a:moveTo>
                  <a:lnTo>
                    <a:pt x="0" y="2197"/>
                  </a:lnTo>
                  <a:lnTo>
                    <a:pt x="787" y="3098"/>
                  </a:lnTo>
                  <a:lnTo>
                    <a:pt x="1676" y="3886"/>
                  </a:lnTo>
                  <a:lnTo>
                    <a:pt x="3568" y="5232"/>
                  </a:lnTo>
                  <a:lnTo>
                    <a:pt x="4559" y="5791"/>
                  </a:lnTo>
                  <a:lnTo>
                    <a:pt x="5575" y="6286"/>
                  </a:lnTo>
                  <a:lnTo>
                    <a:pt x="7035" y="3276"/>
                  </a:lnTo>
                  <a:lnTo>
                    <a:pt x="5283" y="2438"/>
                  </a:lnTo>
                  <a:lnTo>
                    <a:pt x="3695" y="1358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5" name="object 3535" descr=""/>
            <p:cNvSpPr/>
            <p:nvPr/>
          </p:nvSpPr>
          <p:spPr>
            <a:xfrm>
              <a:off x="2233626" y="534254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55" y="0"/>
                  </a:moveTo>
                  <a:lnTo>
                    <a:pt x="0" y="304"/>
                  </a:lnTo>
                  <a:lnTo>
                    <a:pt x="1244" y="1727"/>
                  </a:lnTo>
                  <a:lnTo>
                    <a:pt x="2882" y="2832"/>
                  </a:lnTo>
                  <a:lnTo>
                    <a:pt x="4660" y="3695"/>
                  </a:lnTo>
                  <a:lnTo>
                    <a:pt x="4876" y="3276"/>
                  </a:lnTo>
                  <a:lnTo>
                    <a:pt x="3124" y="2438"/>
                  </a:lnTo>
                  <a:lnTo>
                    <a:pt x="1536" y="1358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6" name="object 3536" descr=""/>
            <p:cNvSpPr/>
            <p:nvPr/>
          </p:nvSpPr>
          <p:spPr>
            <a:xfrm>
              <a:off x="2228410" y="533772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89" y="0"/>
                  </a:moveTo>
                  <a:lnTo>
                    <a:pt x="0" y="609"/>
                  </a:lnTo>
                  <a:lnTo>
                    <a:pt x="215" y="1765"/>
                  </a:lnTo>
                  <a:lnTo>
                    <a:pt x="571" y="2908"/>
                  </a:lnTo>
                  <a:lnTo>
                    <a:pt x="1600" y="5092"/>
                  </a:lnTo>
                  <a:lnTo>
                    <a:pt x="2273" y="6108"/>
                  </a:lnTo>
                  <a:lnTo>
                    <a:pt x="3047" y="7010"/>
                  </a:lnTo>
                  <a:lnTo>
                    <a:pt x="5575" y="4813"/>
                  </a:lnTo>
                  <a:lnTo>
                    <a:pt x="4978" y="4140"/>
                  </a:lnTo>
                  <a:lnTo>
                    <a:pt x="4483" y="3390"/>
                  </a:lnTo>
                  <a:lnTo>
                    <a:pt x="3721" y="1778"/>
                  </a:lnTo>
                  <a:lnTo>
                    <a:pt x="3454" y="901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7" name="object 3537" descr=""/>
            <p:cNvSpPr/>
            <p:nvPr/>
          </p:nvSpPr>
          <p:spPr>
            <a:xfrm>
              <a:off x="2231242" y="5337726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457" y="0"/>
                  </a:moveTo>
                  <a:lnTo>
                    <a:pt x="0" y="88"/>
                  </a:lnTo>
                  <a:lnTo>
                    <a:pt x="165" y="1028"/>
                  </a:lnTo>
                  <a:lnTo>
                    <a:pt x="444" y="1930"/>
                  </a:lnTo>
                  <a:lnTo>
                    <a:pt x="850" y="2781"/>
                  </a:lnTo>
                  <a:lnTo>
                    <a:pt x="1244" y="3632"/>
                  </a:lnTo>
                  <a:lnTo>
                    <a:pt x="1765" y="4419"/>
                  </a:lnTo>
                  <a:lnTo>
                    <a:pt x="2387" y="5118"/>
                  </a:lnTo>
                  <a:lnTo>
                    <a:pt x="2743" y="4813"/>
                  </a:lnTo>
                  <a:lnTo>
                    <a:pt x="2146" y="4140"/>
                  </a:lnTo>
                  <a:lnTo>
                    <a:pt x="1651" y="3390"/>
                  </a:lnTo>
                  <a:lnTo>
                    <a:pt x="889" y="1778"/>
                  </a:lnTo>
                  <a:lnTo>
                    <a:pt x="622" y="90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8" name="object 3538" descr=""/>
            <p:cNvSpPr/>
            <p:nvPr/>
          </p:nvSpPr>
          <p:spPr>
            <a:xfrm>
              <a:off x="2228216" y="533113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435" y="0"/>
                  </a:moveTo>
                  <a:lnTo>
                    <a:pt x="838" y="1054"/>
                  </a:lnTo>
                  <a:lnTo>
                    <a:pt x="381" y="2235"/>
                  </a:lnTo>
                  <a:lnTo>
                    <a:pt x="50" y="4089"/>
                  </a:lnTo>
                  <a:lnTo>
                    <a:pt x="0" y="4724"/>
                  </a:lnTo>
                  <a:lnTo>
                    <a:pt x="12" y="5664"/>
                  </a:lnTo>
                  <a:lnTo>
                    <a:pt x="76" y="6438"/>
                  </a:lnTo>
                  <a:lnTo>
                    <a:pt x="203" y="7188"/>
                  </a:lnTo>
                  <a:lnTo>
                    <a:pt x="3479" y="6591"/>
                  </a:lnTo>
                  <a:lnTo>
                    <a:pt x="3352" y="5524"/>
                  </a:lnTo>
                  <a:lnTo>
                    <a:pt x="3352" y="4889"/>
                  </a:lnTo>
                  <a:lnTo>
                    <a:pt x="3378" y="4470"/>
                  </a:lnTo>
                  <a:lnTo>
                    <a:pt x="3606" y="3225"/>
                  </a:lnTo>
                  <a:lnTo>
                    <a:pt x="3911" y="2412"/>
                  </a:lnTo>
                  <a:lnTo>
                    <a:pt x="4343" y="165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9" name="object 3539" descr=""/>
            <p:cNvSpPr/>
            <p:nvPr/>
          </p:nvSpPr>
          <p:spPr>
            <a:xfrm>
              <a:off x="2231048" y="5332557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104" y="0"/>
                  </a:moveTo>
                  <a:lnTo>
                    <a:pt x="647" y="800"/>
                  </a:lnTo>
                  <a:lnTo>
                    <a:pt x="317" y="1663"/>
                  </a:lnTo>
                  <a:lnTo>
                    <a:pt x="165" y="2552"/>
                  </a:lnTo>
                  <a:lnTo>
                    <a:pt x="0" y="3441"/>
                  </a:lnTo>
                  <a:lnTo>
                    <a:pt x="12" y="4343"/>
                  </a:lnTo>
                  <a:lnTo>
                    <a:pt x="190" y="5257"/>
                  </a:lnTo>
                  <a:lnTo>
                    <a:pt x="647" y="5168"/>
                  </a:lnTo>
                  <a:lnTo>
                    <a:pt x="533" y="4305"/>
                  </a:lnTo>
                  <a:lnTo>
                    <a:pt x="520" y="4102"/>
                  </a:lnTo>
                  <a:lnTo>
                    <a:pt x="520" y="3467"/>
                  </a:lnTo>
                  <a:lnTo>
                    <a:pt x="546" y="3048"/>
                  </a:lnTo>
                  <a:lnTo>
                    <a:pt x="774" y="1803"/>
                  </a:lnTo>
                  <a:lnTo>
                    <a:pt x="1079" y="990"/>
                  </a:lnTo>
                  <a:lnTo>
                    <a:pt x="1511" y="228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0" name="object 3540" descr=""/>
            <p:cNvSpPr/>
            <p:nvPr/>
          </p:nvSpPr>
          <p:spPr>
            <a:xfrm>
              <a:off x="2229653" y="532605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11" y="0"/>
                  </a:moveTo>
                  <a:lnTo>
                    <a:pt x="0" y="5080"/>
                  </a:lnTo>
                  <a:lnTo>
                    <a:pt x="2908" y="6731"/>
                  </a:lnTo>
                  <a:lnTo>
                    <a:pt x="3784" y="5194"/>
                  </a:lnTo>
                  <a:lnTo>
                    <a:pt x="5156" y="3835"/>
                  </a:lnTo>
                  <a:lnTo>
                    <a:pt x="6705" y="2679"/>
                  </a:lnTo>
                  <a:lnTo>
                    <a:pt x="47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1" name="object 3541" descr=""/>
            <p:cNvSpPr/>
            <p:nvPr/>
          </p:nvSpPr>
          <p:spPr>
            <a:xfrm>
              <a:off x="2232155" y="532835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924" y="0"/>
                  </a:moveTo>
                  <a:lnTo>
                    <a:pt x="3124" y="596"/>
                  </a:lnTo>
                  <a:lnTo>
                    <a:pt x="2374" y="1231"/>
                  </a:lnTo>
                  <a:lnTo>
                    <a:pt x="1714" y="1930"/>
                  </a:lnTo>
                  <a:lnTo>
                    <a:pt x="1041" y="2628"/>
                  </a:lnTo>
                  <a:lnTo>
                    <a:pt x="457" y="3390"/>
                  </a:lnTo>
                  <a:lnTo>
                    <a:pt x="0" y="4203"/>
                  </a:lnTo>
                  <a:lnTo>
                    <a:pt x="406" y="4432"/>
                  </a:lnTo>
                  <a:lnTo>
                    <a:pt x="1282" y="2895"/>
                  </a:lnTo>
                  <a:lnTo>
                    <a:pt x="2654" y="1536"/>
                  </a:lnTo>
                  <a:lnTo>
                    <a:pt x="4203" y="38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2" name="object 3542" descr=""/>
            <p:cNvSpPr/>
            <p:nvPr/>
          </p:nvSpPr>
          <p:spPr>
            <a:xfrm>
              <a:off x="2234371" y="532274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753" y="0"/>
                  </a:moveTo>
                  <a:lnTo>
                    <a:pt x="3759" y="901"/>
                  </a:lnTo>
                  <a:lnTo>
                    <a:pt x="1816" y="1968"/>
                  </a:lnTo>
                  <a:lnTo>
                    <a:pt x="0" y="3314"/>
                  </a:lnTo>
                  <a:lnTo>
                    <a:pt x="1993" y="5994"/>
                  </a:lnTo>
                  <a:lnTo>
                    <a:pt x="3543" y="4838"/>
                  </a:lnTo>
                  <a:lnTo>
                    <a:pt x="5295" y="3873"/>
                  </a:lnTo>
                  <a:lnTo>
                    <a:pt x="7124" y="3048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3" name="object 3543" descr=""/>
            <p:cNvSpPr/>
            <p:nvPr/>
          </p:nvSpPr>
          <p:spPr>
            <a:xfrm>
              <a:off x="2236086" y="532536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19" y="0"/>
                  </a:moveTo>
                  <a:lnTo>
                    <a:pt x="3365" y="838"/>
                  </a:lnTo>
                  <a:lnTo>
                    <a:pt x="1587" y="1816"/>
                  </a:lnTo>
                  <a:lnTo>
                    <a:pt x="0" y="2997"/>
                  </a:lnTo>
                  <a:lnTo>
                    <a:pt x="279" y="3378"/>
                  </a:lnTo>
                  <a:lnTo>
                    <a:pt x="1828" y="2222"/>
                  </a:lnTo>
                  <a:lnTo>
                    <a:pt x="3581" y="1257"/>
                  </a:lnTo>
                  <a:lnTo>
                    <a:pt x="5410" y="43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4" name="object 3544" descr=""/>
            <p:cNvSpPr/>
            <p:nvPr/>
          </p:nvSpPr>
          <p:spPr>
            <a:xfrm>
              <a:off x="2240130" y="532051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34" y="0"/>
                  </a:moveTo>
                  <a:lnTo>
                    <a:pt x="4038" y="596"/>
                  </a:lnTo>
                  <a:lnTo>
                    <a:pt x="1993" y="1333"/>
                  </a:lnTo>
                  <a:lnTo>
                    <a:pt x="0" y="2222"/>
                  </a:lnTo>
                  <a:lnTo>
                    <a:pt x="1371" y="5270"/>
                  </a:lnTo>
                  <a:lnTo>
                    <a:pt x="3200" y="4445"/>
                  </a:lnTo>
                  <a:lnTo>
                    <a:pt x="5105" y="3771"/>
                  </a:lnTo>
                  <a:lnTo>
                    <a:pt x="7048" y="3213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5" name="object 3545" descr=""/>
            <p:cNvSpPr/>
            <p:nvPr/>
          </p:nvSpPr>
          <p:spPr>
            <a:xfrm>
              <a:off x="2241298" y="5323275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753" y="0"/>
                  </a:moveTo>
                  <a:lnTo>
                    <a:pt x="3784" y="571"/>
                  </a:lnTo>
                  <a:lnTo>
                    <a:pt x="1854" y="1257"/>
                  </a:lnTo>
                  <a:lnTo>
                    <a:pt x="0" y="2095"/>
                  </a:lnTo>
                  <a:lnTo>
                    <a:pt x="203" y="2514"/>
                  </a:lnTo>
                  <a:lnTo>
                    <a:pt x="2031" y="1689"/>
                  </a:lnTo>
                  <a:lnTo>
                    <a:pt x="3936" y="1015"/>
                  </a:lnTo>
                  <a:lnTo>
                    <a:pt x="5880" y="457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6" name="object 3546" descr=""/>
            <p:cNvSpPr/>
            <p:nvPr/>
          </p:nvSpPr>
          <p:spPr>
            <a:xfrm>
              <a:off x="2246262" y="531913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349" y="0"/>
                  </a:moveTo>
                  <a:lnTo>
                    <a:pt x="4203" y="317"/>
                  </a:lnTo>
                  <a:lnTo>
                    <a:pt x="2082" y="787"/>
                  </a:lnTo>
                  <a:lnTo>
                    <a:pt x="0" y="1384"/>
                  </a:lnTo>
                  <a:lnTo>
                    <a:pt x="914" y="4597"/>
                  </a:lnTo>
                  <a:lnTo>
                    <a:pt x="2857" y="4038"/>
                  </a:lnTo>
                  <a:lnTo>
                    <a:pt x="4851" y="3606"/>
                  </a:lnTo>
                  <a:lnTo>
                    <a:pt x="6845" y="3301"/>
                  </a:lnTo>
                  <a:lnTo>
                    <a:pt x="63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7" name="object 3547" descr=""/>
            <p:cNvSpPr/>
            <p:nvPr/>
          </p:nvSpPr>
          <p:spPr>
            <a:xfrm>
              <a:off x="2247050" y="532198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994" y="0"/>
                  </a:moveTo>
                  <a:lnTo>
                    <a:pt x="3962" y="292"/>
                  </a:lnTo>
                  <a:lnTo>
                    <a:pt x="1968" y="736"/>
                  </a:lnTo>
                  <a:lnTo>
                    <a:pt x="0" y="1295"/>
                  </a:lnTo>
                  <a:lnTo>
                    <a:pt x="127" y="1752"/>
                  </a:lnTo>
                  <a:lnTo>
                    <a:pt x="2070" y="1193"/>
                  </a:lnTo>
                  <a:lnTo>
                    <a:pt x="4064" y="761"/>
                  </a:lnTo>
                  <a:lnTo>
                    <a:pt x="6057" y="457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8" name="object 3548" descr=""/>
            <p:cNvSpPr/>
            <p:nvPr/>
          </p:nvSpPr>
          <p:spPr>
            <a:xfrm>
              <a:off x="2252618" y="531862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317" y="0"/>
                  </a:moveTo>
                  <a:lnTo>
                    <a:pt x="2146" y="190"/>
                  </a:lnTo>
                  <a:lnTo>
                    <a:pt x="0" y="507"/>
                  </a:lnTo>
                  <a:lnTo>
                    <a:pt x="495" y="3809"/>
                  </a:lnTo>
                  <a:lnTo>
                    <a:pt x="2489" y="3517"/>
                  </a:lnTo>
                  <a:lnTo>
                    <a:pt x="4508" y="3340"/>
                  </a:lnTo>
                  <a:lnTo>
                    <a:pt x="6476" y="3378"/>
                  </a:lnTo>
                  <a:lnTo>
                    <a:pt x="6540" y="38"/>
                  </a:lnTo>
                  <a:lnTo>
                    <a:pt x="43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9" name="object 3549" descr=""/>
            <p:cNvSpPr/>
            <p:nvPr/>
          </p:nvSpPr>
          <p:spPr>
            <a:xfrm>
              <a:off x="2253037" y="532149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4064" y="0"/>
                  </a:moveTo>
                  <a:lnTo>
                    <a:pt x="2019" y="177"/>
                  </a:lnTo>
                  <a:lnTo>
                    <a:pt x="0" y="482"/>
                  </a:lnTo>
                  <a:lnTo>
                    <a:pt x="76" y="939"/>
                  </a:lnTo>
                  <a:lnTo>
                    <a:pt x="2070" y="647"/>
                  </a:lnTo>
                  <a:lnTo>
                    <a:pt x="4089" y="469"/>
                  </a:lnTo>
                  <a:lnTo>
                    <a:pt x="6057" y="507"/>
                  </a:lnTo>
                  <a:lnTo>
                    <a:pt x="6070" y="38"/>
                  </a:lnTo>
                  <a:lnTo>
                    <a:pt x="40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0" name="object 3550" descr=""/>
            <p:cNvSpPr/>
            <p:nvPr/>
          </p:nvSpPr>
          <p:spPr>
            <a:xfrm>
              <a:off x="2259098" y="531866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3" y="0"/>
                  </a:moveTo>
                  <a:lnTo>
                    <a:pt x="0" y="3340"/>
                  </a:lnTo>
                  <a:lnTo>
                    <a:pt x="977" y="3352"/>
                  </a:lnTo>
                  <a:lnTo>
                    <a:pt x="1955" y="3428"/>
                  </a:lnTo>
                  <a:lnTo>
                    <a:pt x="5359" y="4343"/>
                  </a:lnTo>
                  <a:lnTo>
                    <a:pt x="6934" y="1396"/>
                  </a:lnTo>
                  <a:lnTo>
                    <a:pt x="1168" y="2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1" name="object 3551" descr=""/>
            <p:cNvSpPr/>
            <p:nvPr/>
          </p:nvSpPr>
          <p:spPr>
            <a:xfrm>
              <a:off x="2259098" y="5321534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0" y="0"/>
                  </a:moveTo>
                  <a:lnTo>
                    <a:pt x="0" y="469"/>
                  </a:lnTo>
                  <a:lnTo>
                    <a:pt x="977" y="482"/>
                  </a:lnTo>
                  <a:lnTo>
                    <a:pt x="1955" y="558"/>
                  </a:lnTo>
                  <a:lnTo>
                    <a:pt x="5359" y="1473"/>
                  </a:lnTo>
                  <a:lnTo>
                    <a:pt x="5575" y="1054"/>
                  </a:lnTo>
                  <a:lnTo>
                    <a:pt x="5219" y="863"/>
                  </a:lnTo>
                  <a:lnTo>
                    <a:pt x="4787" y="698"/>
                  </a:lnTo>
                  <a:lnTo>
                    <a:pt x="4343" y="571"/>
                  </a:lnTo>
                  <a:lnTo>
                    <a:pt x="3898" y="431"/>
                  </a:lnTo>
                  <a:lnTo>
                    <a:pt x="3441" y="330"/>
                  </a:lnTo>
                  <a:lnTo>
                    <a:pt x="2006" y="88"/>
                  </a:lnTo>
                  <a:lnTo>
                    <a:pt x="100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2" name="object 3552" descr=""/>
            <p:cNvSpPr/>
            <p:nvPr/>
          </p:nvSpPr>
          <p:spPr>
            <a:xfrm>
              <a:off x="2264454" y="5320058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587" y="0"/>
                  </a:moveTo>
                  <a:lnTo>
                    <a:pt x="0" y="2946"/>
                  </a:lnTo>
                  <a:lnTo>
                    <a:pt x="165" y="3035"/>
                  </a:lnTo>
                  <a:lnTo>
                    <a:pt x="444" y="3225"/>
                  </a:lnTo>
                  <a:lnTo>
                    <a:pt x="711" y="3454"/>
                  </a:lnTo>
                  <a:lnTo>
                    <a:pt x="876" y="3619"/>
                  </a:lnTo>
                  <a:lnTo>
                    <a:pt x="3213" y="6959"/>
                  </a:lnTo>
                  <a:lnTo>
                    <a:pt x="6248" y="5575"/>
                  </a:lnTo>
                  <a:lnTo>
                    <a:pt x="2539" y="635"/>
                  </a:lnTo>
                  <a:lnTo>
                    <a:pt x="2184" y="355"/>
                  </a:lnTo>
                  <a:lnTo>
                    <a:pt x="1879" y="165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3" name="object 3553" descr=""/>
            <p:cNvSpPr/>
            <p:nvPr/>
          </p:nvSpPr>
          <p:spPr>
            <a:xfrm>
              <a:off x="2264454" y="5322598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228" y="0"/>
                  </a:moveTo>
                  <a:lnTo>
                    <a:pt x="0" y="406"/>
                  </a:lnTo>
                  <a:lnTo>
                    <a:pt x="165" y="495"/>
                  </a:lnTo>
                  <a:lnTo>
                    <a:pt x="444" y="685"/>
                  </a:lnTo>
                  <a:lnTo>
                    <a:pt x="711" y="914"/>
                  </a:lnTo>
                  <a:lnTo>
                    <a:pt x="3213" y="4419"/>
                  </a:lnTo>
                  <a:lnTo>
                    <a:pt x="3644" y="4229"/>
                  </a:lnTo>
                  <a:lnTo>
                    <a:pt x="1193" y="749"/>
                  </a:lnTo>
                  <a:lnTo>
                    <a:pt x="1028" y="584"/>
                  </a:lnTo>
                  <a:lnTo>
                    <a:pt x="888" y="457"/>
                  </a:lnTo>
                  <a:lnTo>
                    <a:pt x="406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4" name="object 3554" descr=""/>
            <p:cNvSpPr/>
            <p:nvPr/>
          </p:nvSpPr>
          <p:spPr>
            <a:xfrm>
              <a:off x="2267673" y="532563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35" y="0"/>
                  </a:moveTo>
                  <a:lnTo>
                    <a:pt x="0" y="1384"/>
                  </a:lnTo>
                  <a:lnTo>
                    <a:pt x="761" y="3060"/>
                  </a:lnTo>
                  <a:lnTo>
                    <a:pt x="1142" y="4940"/>
                  </a:lnTo>
                  <a:lnTo>
                    <a:pt x="1269" y="6896"/>
                  </a:lnTo>
                  <a:lnTo>
                    <a:pt x="4597" y="6667"/>
                  </a:lnTo>
                  <a:lnTo>
                    <a:pt x="4521" y="5549"/>
                  </a:lnTo>
                  <a:lnTo>
                    <a:pt x="4381" y="4432"/>
                  </a:lnTo>
                  <a:lnTo>
                    <a:pt x="3873" y="2184"/>
                  </a:lnTo>
                  <a:lnTo>
                    <a:pt x="3517" y="1066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5" name="object 3555" descr=""/>
            <p:cNvSpPr/>
            <p:nvPr/>
          </p:nvSpPr>
          <p:spPr>
            <a:xfrm>
              <a:off x="2267673" y="5326827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419" y="0"/>
                  </a:moveTo>
                  <a:lnTo>
                    <a:pt x="0" y="190"/>
                  </a:lnTo>
                  <a:lnTo>
                    <a:pt x="761" y="1866"/>
                  </a:lnTo>
                  <a:lnTo>
                    <a:pt x="1142" y="3746"/>
                  </a:lnTo>
                  <a:lnTo>
                    <a:pt x="1269" y="5702"/>
                  </a:lnTo>
                  <a:lnTo>
                    <a:pt x="1739" y="5664"/>
                  </a:lnTo>
                  <a:lnTo>
                    <a:pt x="1600" y="3682"/>
                  </a:lnTo>
                  <a:lnTo>
                    <a:pt x="1219" y="173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6" name="object 3556" descr=""/>
            <p:cNvSpPr/>
            <p:nvPr/>
          </p:nvSpPr>
          <p:spPr>
            <a:xfrm>
              <a:off x="2268776" y="5332299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505" y="0"/>
                  </a:moveTo>
                  <a:lnTo>
                    <a:pt x="165" y="228"/>
                  </a:lnTo>
                  <a:lnTo>
                    <a:pt x="304" y="2184"/>
                  </a:lnTo>
                  <a:lnTo>
                    <a:pt x="190" y="4203"/>
                  </a:lnTo>
                  <a:lnTo>
                    <a:pt x="0" y="6235"/>
                  </a:lnTo>
                  <a:lnTo>
                    <a:pt x="3327" y="6553"/>
                  </a:lnTo>
                  <a:lnTo>
                    <a:pt x="3530" y="4419"/>
                  </a:lnTo>
                  <a:lnTo>
                    <a:pt x="3644" y="2235"/>
                  </a:lnTo>
                  <a:lnTo>
                    <a:pt x="350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7" name="object 3557" descr=""/>
            <p:cNvSpPr/>
            <p:nvPr/>
          </p:nvSpPr>
          <p:spPr>
            <a:xfrm>
              <a:off x="2268776" y="5332503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35" y="0"/>
                  </a:moveTo>
                  <a:lnTo>
                    <a:pt x="165" y="25"/>
                  </a:lnTo>
                  <a:lnTo>
                    <a:pt x="304" y="1981"/>
                  </a:lnTo>
                  <a:lnTo>
                    <a:pt x="190" y="4000"/>
                  </a:lnTo>
                  <a:lnTo>
                    <a:pt x="0" y="6032"/>
                  </a:lnTo>
                  <a:lnTo>
                    <a:pt x="469" y="6083"/>
                  </a:lnTo>
                  <a:lnTo>
                    <a:pt x="660" y="4025"/>
                  </a:lnTo>
                  <a:lnTo>
                    <a:pt x="774" y="1993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8" name="object 3558" descr=""/>
            <p:cNvSpPr/>
            <p:nvPr/>
          </p:nvSpPr>
          <p:spPr>
            <a:xfrm>
              <a:off x="2268015" y="533853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62" y="0"/>
                  </a:moveTo>
                  <a:lnTo>
                    <a:pt x="558" y="2044"/>
                  </a:lnTo>
                  <a:lnTo>
                    <a:pt x="266" y="4102"/>
                  </a:lnTo>
                  <a:lnTo>
                    <a:pt x="0" y="6197"/>
                  </a:lnTo>
                  <a:lnTo>
                    <a:pt x="3314" y="6616"/>
                  </a:lnTo>
                  <a:lnTo>
                    <a:pt x="3581" y="4559"/>
                  </a:lnTo>
                  <a:lnTo>
                    <a:pt x="3873" y="2463"/>
                  </a:lnTo>
                  <a:lnTo>
                    <a:pt x="4089" y="33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9" name="object 3559" descr=""/>
            <p:cNvSpPr/>
            <p:nvPr/>
          </p:nvSpPr>
          <p:spPr>
            <a:xfrm>
              <a:off x="2268015" y="5338530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762" y="0"/>
                  </a:moveTo>
                  <a:lnTo>
                    <a:pt x="558" y="2044"/>
                  </a:lnTo>
                  <a:lnTo>
                    <a:pt x="266" y="4102"/>
                  </a:lnTo>
                  <a:lnTo>
                    <a:pt x="0" y="6197"/>
                  </a:lnTo>
                  <a:lnTo>
                    <a:pt x="469" y="6261"/>
                  </a:lnTo>
                  <a:lnTo>
                    <a:pt x="736" y="4165"/>
                  </a:lnTo>
                  <a:lnTo>
                    <a:pt x="1028" y="2095"/>
                  </a:lnTo>
                  <a:lnTo>
                    <a:pt x="1231" y="5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0" name="object 3560" descr=""/>
            <p:cNvSpPr/>
            <p:nvPr/>
          </p:nvSpPr>
          <p:spPr>
            <a:xfrm>
              <a:off x="2266941" y="534473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79" y="0"/>
                  </a:moveTo>
                  <a:lnTo>
                    <a:pt x="812" y="2019"/>
                  </a:lnTo>
                  <a:lnTo>
                    <a:pt x="622" y="2984"/>
                  </a:lnTo>
                  <a:lnTo>
                    <a:pt x="533" y="3479"/>
                  </a:lnTo>
                  <a:lnTo>
                    <a:pt x="419" y="3975"/>
                  </a:lnTo>
                  <a:lnTo>
                    <a:pt x="76" y="5588"/>
                  </a:lnTo>
                  <a:lnTo>
                    <a:pt x="0" y="6210"/>
                  </a:lnTo>
                  <a:lnTo>
                    <a:pt x="3314" y="6591"/>
                  </a:lnTo>
                  <a:lnTo>
                    <a:pt x="3365" y="6172"/>
                  </a:lnTo>
                  <a:lnTo>
                    <a:pt x="3670" y="4711"/>
                  </a:lnTo>
                  <a:lnTo>
                    <a:pt x="3797" y="4191"/>
                  </a:lnTo>
                  <a:lnTo>
                    <a:pt x="4114" y="2565"/>
                  </a:lnTo>
                  <a:lnTo>
                    <a:pt x="4394" y="419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1" name="object 3561" descr=""/>
            <p:cNvSpPr/>
            <p:nvPr/>
          </p:nvSpPr>
          <p:spPr>
            <a:xfrm>
              <a:off x="2266941" y="5344730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079" y="0"/>
                  </a:moveTo>
                  <a:lnTo>
                    <a:pt x="812" y="2019"/>
                  </a:lnTo>
                  <a:lnTo>
                    <a:pt x="622" y="2984"/>
                  </a:lnTo>
                  <a:lnTo>
                    <a:pt x="533" y="3479"/>
                  </a:lnTo>
                  <a:lnTo>
                    <a:pt x="419" y="3975"/>
                  </a:lnTo>
                  <a:lnTo>
                    <a:pt x="76" y="5588"/>
                  </a:lnTo>
                  <a:lnTo>
                    <a:pt x="0" y="6210"/>
                  </a:lnTo>
                  <a:lnTo>
                    <a:pt x="469" y="6261"/>
                  </a:lnTo>
                  <a:lnTo>
                    <a:pt x="533" y="5676"/>
                  </a:lnTo>
                  <a:lnTo>
                    <a:pt x="990" y="3581"/>
                  </a:lnTo>
                  <a:lnTo>
                    <a:pt x="1282" y="2095"/>
                  </a:lnTo>
                  <a:lnTo>
                    <a:pt x="1536" y="63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2" name="object 3562" descr=""/>
            <p:cNvSpPr/>
            <p:nvPr/>
          </p:nvSpPr>
          <p:spPr>
            <a:xfrm>
              <a:off x="2266839" y="535094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01" y="0"/>
                  </a:moveTo>
                  <a:lnTo>
                    <a:pt x="25" y="609"/>
                  </a:lnTo>
                  <a:lnTo>
                    <a:pt x="0" y="1320"/>
                  </a:lnTo>
                  <a:lnTo>
                    <a:pt x="228" y="2463"/>
                  </a:lnTo>
                  <a:lnTo>
                    <a:pt x="4203" y="6515"/>
                  </a:lnTo>
                  <a:lnTo>
                    <a:pt x="5714" y="3530"/>
                  </a:lnTo>
                  <a:lnTo>
                    <a:pt x="5295" y="3327"/>
                  </a:lnTo>
                  <a:lnTo>
                    <a:pt x="4902" y="3098"/>
                  </a:lnTo>
                  <a:lnTo>
                    <a:pt x="3365" y="1155"/>
                  </a:lnTo>
                  <a:lnTo>
                    <a:pt x="3365" y="800"/>
                  </a:lnTo>
                  <a:lnTo>
                    <a:pt x="3416" y="38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3" name="object 3563" descr=""/>
            <p:cNvSpPr/>
            <p:nvPr/>
          </p:nvSpPr>
          <p:spPr>
            <a:xfrm>
              <a:off x="2266839" y="535094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1" y="0"/>
                  </a:moveTo>
                  <a:lnTo>
                    <a:pt x="25" y="609"/>
                  </a:lnTo>
                  <a:lnTo>
                    <a:pt x="0" y="1320"/>
                  </a:lnTo>
                  <a:lnTo>
                    <a:pt x="228" y="2463"/>
                  </a:lnTo>
                  <a:lnTo>
                    <a:pt x="4203" y="6515"/>
                  </a:lnTo>
                  <a:lnTo>
                    <a:pt x="4419" y="6096"/>
                  </a:lnTo>
                  <a:lnTo>
                    <a:pt x="3911" y="5842"/>
                  </a:lnTo>
                  <a:lnTo>
                    <a:pt x="3403" y="5549"/>
                  </a:lnTo>
                  <a:lnTo>
                    <a:pt x="469" y="1295"/>
                  </a:lnTo>
                  <a:lnTo>
                    <a:pt x="495" y="647"/>
                  </a:lnTo>
                  <a:lnTo>
                    <a:pt x="571" y="5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4" name="object 3564" descr=""/>
            <p:cNvSpPr/>
            <p:nvPr/>
          </p:nvSpPr>
          <p:spPr>
            <a:xfrm>
              <a:off x="2271045" y="535448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498" y="0"/>
                  </a:moveTo>
                  <a:lnTo>
                    <a:pt x="0" y="2984"/>
                  </a:lnTo>
                  <a:lnTo>
                    <a:pt x="520" y="3238"/>
                  </a:lnTo>
                  <a:lnTo>
                    <a:pt x="1028" y="3467"/>
                  </a:lnTo>
                  <a:lnTo>
                    <a:pt x="4724" y="4432"/>
                  </a:lnTo>
                  <a:lnTo>
                    <a:pt x="6121" y="4279"/>
                  </a:lnTo>
                  <a:lnTo>
                    <a:pt x="6807" y="4089"/>
                  </a:lnTo>
                  <a:lnTo>
                    <a:pt x="7429" y="3809"/>
                  </a:lnTo>
                  <a:lnTo>
                    <a:pt x="6070" y="761"/>
                  </a:lnTo>
                  <a:lnTo>
                    <a:pt x="5410" y="1054"/>
                  </a:lnTo>
                  <a:lnTo>
                    <a:pt x="4724" y="1130"/>
                  </a:lnTo>
                  <a:lnTo>
                    <a:pt x="4000" y="977"/>
                  </a:lnTo>
                  <a:lnTo>
                    <a:pt x="3822" y="952"/>
                  </a:lnTo>
                  <a:lnTo>
                    <a:pt x="3632" y="901"/>
                  </a:lnTo>
                  <a:lnTo>
                    <a:pt x="2819" y="596"/>
                  </a:lnTo>
                  <a:lnTo>
                    <a:pt x="2362" y="40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5" name="object 3565" descr=""/>
            <p:cNvSpPr/>
            <p:nvPr/>
          </p:nvSpPr>
          <p:spPr>
            <a:xfrm>
              <a:off x="2271045" y="5357046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203" y="0"/>
                  </a:moveTo>
                  <a:lnTo>
                    <a:pt x="4724" y="1866"/>
                  </a:lnTo>
                  <a:lnTo>
                    <a:pt x="6121" y="1714"/>
                  </a:lnTo>
                  <a:lnTo>
                    <a:pt x="6807" y="1523"/>
                  </a:lnTo>
                  <a:lnTo>
                    <a:pt x="7429" y="1244"/>
                  </a:lnTo>
                  <a:lnTo>
                    <a:pt x="7239" y="812"/>
                  </a:lnTo>
                  <a:lnTo>
                    <a:pt x="6654" y="1079"/>
                  </a:lnTo>
                  <a:lnTo>
                    <a:pt x="6019" y="1257"/>
                  </a:lnTo>
                  <a:lnTo>
                    <a:pt x="4724" y="1396"/>
                  </a:lnTo>
                  <a:lnTo>
                    <a:pt x="4064" y="1358"/>
                  </a:lnTo>
                  <a:lnTo>
                    <a:pt x="3441" y="1231"/>
                  </a:lnTo>
                  <a:lnTo>
                    <a:pt x="2832" y="1092"/>
                  </a:lnTo>
                  <a:lnTo>
                    <a:pt x="2311" y="914"/>
                  </a:lnTo>
                  <a:lnTo>
                    <a:pt x="711" y="25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6" name="object 3566" descr=""/>
            <p:cNvSpPr/>
            <p:nvPr/>
          </p:nvSpPr>
          <p:spPr>
            <a:xfrm>
              <a:off x="2277121" y="535147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390" y="0"/>
                  </a:moveTo>
                  <a:lnTo>
                    <a:pt x="0" y="3771"/>
                  </a:lnTo>
                  <a:lnTo>
                    <a:pt x="1358" y="6819"/>
                  </a:lnTo>
                  <a:lnTo>
                    <a:pt x="6362" y="1536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7" name="object 3567" descr=""/>
            <p:cNvSpPr/>
            <p:nvPr/>
          </p:nvSpPr>
          <p:spPr>
            <a:xfrm>
              <a:off x="2278289" y="5352792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775" y="0"/>
                  </a:moveTo>
                  <a:lnTo>
                    <a:pt x="0" y="5067"/>
                  </a:lnTo>
                  <a:lnTo>
                    <a:pt x="190" y="5499"/>
                  </a:lnTo>
                  <a:lnTo>
                    <a:pt x="5194" y="215"/>
                  </a:lnTo>
                  <a:lnTo>
                    <a:pt x="47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8" name="object 3568" descr=""/>
            <p:cNvSpPr/>
            <p:nvPr/>
          </p:nvSpPr>
          <p:spPr>
            <a:xfrm>
              <a:off x="2280514" y="534598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1854" y="0"/>
                  </a:moveTo>
                  <a:lnTo>
                    <a:pt x="1473" y="1917"/>
                  </a:lnTo>
                  <a:lnTo>
                    <a:pt x="863" y="3797"/>
                  </a:lnTo>
                  <a:lnTo>
                    <a:pt x="0" y="5486"/>
                  </a:lnTo>
                  <a:lnTo>
                    <a:pt x="2971" y="7023"/>
                  </a:lnTo>
                  <a:lnTo>
                    <a:pt x="5130" y="634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9" name="object 3569" descr=""/>
            <p:cNvSpPr/>
            <p:nvPr/>
          </p:nvSpPr>
          <p:spPr>
            <a:xfrm>
              <a:off x="2283067" y="534653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120" y="0"/>
                  </a:moveTo>
                  <a:lnTo>
                    <a:pt x="0" y="6261"/>
                  </a:lnTo>
                  <a:lnTo>
                    <a:pt x="419" y="6476"/>
                  </a:lnTo>
                  <a:lnTo>
                    <a:pt x="2578" y="88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0" name="object 3570" descr=""/>
            <p:cNvSpPr/>
            <p:nvPr/>
          </p:nvSpPr>
          <p:spPr>
            <a:xfrm>
              <a:off x="2282371" y="533990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619" y="0"/>
                  </a:moveTo>
                  <a:lnTo>
                    <a:pt x="292" y="279"/>
                  </a:lnTo>
                  <a:lnTo>
                    <a:pt x="330" y="774"/>
                  </a:lnTo>
                  <a:lnTo>
                    <a:pt x="380" y="1765"/>
                  </a:lnTo>
                  <a:lnTo>
                    <a:pt x="393" y="2705"/>
                  </a:lnTo>
                  <a:lnTo>
                    <a:pt x="304" y="4140"/>
                  </a:lnTo>
                  <a:lnTo>
                    <a:pt x="177" y="5118"/>
                  </a:lnTo>
                  <a:lnTo>
                    <a:pt x="0" y="6070"/>
                  </a:lnTo>
                  <a:lnTo>
                    <a:pt x="3276" y="6718"/>
                  </a:lnTo>
                  <a:lnTo>
                    <a:pt x="3492" y="5613"/>
                  </a:lnTo>
                  <a:lnTo>
                    <a:pt x="3632" y="4508"/>
                  </a:lnTo>
                  <a:lnTo>
                    <a:pt x="3733" y="2806"/>
                  </a:lnTo>
                  <a:lnTo>
                    <a:pt x="3721" y="1651"/>
                  </a:lnTo>
                  <a:lnTo>
                    <a:pt x="3670" y="5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1" name="object 3571" descr=""/>
            <p:cNvSpPr/>
            <p:nvPr/>
          </p:nvSpPr>
          <p:spPr>
            <a:xfrm>
              <a:off x="2285190" y="5339903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800" y="0"/>
                  </a:moveTo>
                  <a:lnTo>
                    <a:pt x="330" y="38"/>
                  </a:lnTo>
                  <a:lnTo>
                    <a:pt x="380" y="584"/>
                  </a:lnTo>
                  <a:lnTo>
                    <a:pt x="431" y="1663"/>
                  </a:lnTo>
                  <a:lnTo>
                    <a:pt x="444" y="2794"/>
                  </a:lnTo>
                  <a:lnTo>
                    <a:pt x="406" y="3340"/>
                  </a:lnTo>
                  <a:lnTo>
                    <a:pt x="355" y="4457"/>
                  </a:lnTo>
                  <a:lnTo>
                    <a:pt x="203" y="5549"/>
                  </a:lnTo>
                  <a:lnTo>
                    <a:pt x="0" y="6629"/>
                  </a:lnTo>
                  <a:lnTo>
                    <a:pt x="457" y="6718"/>
                  </a:lnTo>
                  <a:lnTo>
                    <a:pt x="673" y="5613"/>
                  </a:lnTo>
                  <a:lnTo>
                    <a:pt x="812" y="4508"/>
                  </a:lnTo>
                  <a:lnTo>
                    <a:pt x="914" y="2806"/>
                  </a:lnTo>
                  <a:lnTo>
                    <a:pt x="901" y="1651"/>
                  </a:lnTo>
                  <a:lnTo>
                    <a:pt x="850" y="546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2" name="object 3572" descr=""/>
            <p:cNvSpPr/>
            <p:nvPr/>
          </p:nvSpPr>
          <p:spPr>
            <a:xfrm>
              <a:off x="2281622" y="533341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25" y="0"/>
                  </a:moveTo>
                  <a:lnTo>
                    <a:pt x="0" y="889"/>
                  </a:lnTo>
                  <a:lnTo>
                    <a:pt x="533" y="2806"/>
                  </a:lnTo>
                  <a:lnTo>
                    <a:pt x="876" y="4775"/>
                  </a:lnTo>
                  <a:lnTo>
                    <a:pt x="1041" y="6769"/>
                  </a:lnTo>
                  <a:lnTo>
                    <a:pt x="4368" y="6489"/>
                  </a:lnTo>
                  <a:lnTo>
                    <a:pt x="4190" y="4305"/>
                  </a:lnTo>
                  <a:lnTo>
                    <a:pt x="3809" y="2120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3" name="object 3573" descr=""/>
            <p:cNvSpPr/>
            <p:nvPr/>
          </p:nvSpPr>
          <p:spPr>
            <a:xfrm>
              <a:off x="2284390" y="5333413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127"/>
                  </a:lnTo>
                  <a:lnTo>
                    <a:pt x="584" y="2222"/>
                  </a:lnTo>
                  <a:lnTo>
                    <a:pt x="952" y="4368"/>
                  </a:lnTo>
                  <a:lnTo>
                    <a:pt x="1130" y="6527"/>
                  </a:lnTo>
                  <a:lnTo>
                    <a:pt x="1600" y="6489"/>
                  </a:lnTo>
                  <a:lnTo>
                    <a:pt x="1422" y="4305"/>
                  </a:lnTo>
                  <a:lnTo>
                    <a:pt x="1041" y="212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4" name="object 3574" descr=""/>
            <p:cNvSpPr/>
            <p:nvPr/>
          </p:nvSpPr>
          <p:spPr>
            <a:xfrm>
              <a:off x="2279487" y="532723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971" y="0"/>
                  </a:moveTo>
                  <a:lnTo>
                    <a:pt x="0" y="1524"/>
                  </a:lnTo>
                  <a:lnTo>
                    <a:pt x="901" y="3276"/>
                  </a:lnTo>
                  <a:lnTo>
                    <a:pt x="1612" y="5143"/>
                  </a:lnTo>
                  <a:lnTo>
                    <a:pt x="2133" y="7061"/>
                  </a:lnTo>
                  <a:lnTo>
                    <a:pt x="5359" y="6184"/>
                  </a:lnTo>
                  <a:lnTo>
                    <a:pt x="4775" y="4051"/>
                  </a:lnTo>
                  <a:lnTo>
                    <a:pt x="3987" y="1981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5" name="object 3575" descr=""/>
            <p:cNvSpPr/>
            <p:nvPr/>
          </p:nvSpPr>
          <p:spPr>
            <a:xfrm>
              <a:off x="2282040" y="5327233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19" y="0"/>
                  </a:moveTo>
                  <a:lnTo>
                    <a:pt x="0" y="215"/>
                  </a:lnTo>
                  <a:lnTo>
                    <a:pt x="1003" y="2159"/>
                  </a:lnTo>
                  <a:lnTo>
                    <a:pt x="1777" y="4203"/>
                  </a:lnTo>
                  <a:lnTo>
                    <a:pt x="2349" y="6299"/>
                  </a:lnTo>
                  <a:lnTo>
                    <a:pt x="2806" y="6184"/>
                  </a:lnTo>
                  <a:lnTo>
                    <a:pt x="2222" y="4051"/>
                  </a:lnTo>
                  <a:lnTo>
                    <a:pt x="1435" y="198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6" name="object 3576" descr=""/>
            <p:cNvSpPr/>
            <p:nvPr/>
          </p:nvSpPr>
          <p:spPr>
            <a:xfrm>
              <a:off x="2276194" y="532169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489" y="0"/>
                  </a:moveTo>
                  <a:lnTo>
                    <a:pt x="0" y="2235"/>
                  </a:lnTo>
                  <a:lnTo>
                    <a:pt x="1295" y="3670"/>
                  </a:lnTo>
                  <a:lnTo>
                    <a:pt x="2387" y="5308"/>
                  </a:lnTo>
                  <a:lnTo>
                    <a:pt x="3289" y="7061"/>
                  </a:lnTo>
                  <a:lnTo>
                    <a:pt x="6261" y="5537"/>
                  </a:lnTo>
                  <a:lnTo>
                    <a:pt x="5245" y="3556"/>
                  </a:lnTo>
                  <a:lnTo>
                    <a:pt x="4000" y="16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7" name="object 3577" descr=""/>
            <p:cNvSpPr/>
            <p:nvPr/>
          </p:nvSpPr>
          <p:spPr>
            <a:xfrm>
              <a:off x="2278340" y="532169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42" y="0"/>
                  </a:moveTo>
                  <a:lnTo>
                    <a:pt x="0" y="317"/>
                  </a:lnTo>
                  <a:lnTo>
                    <a:pt x="1473" y="1955"/>
                  </a:lnTo>
                  <a:lnTo>
                    <a:pt x="2705" y="3810"/>
                  </a:lnTo>
                  <a:lnTo>
                    <a:pt x="3708" y="5753"/>
                  </a:lnTo>
                  <a:lnTo>
                    <a:pt x="4114" y="5537"/>
                  </a:lnTo>
                  <a:lnTo>
                    <a:pt x="3098" y="3556"/>
                  </a:lnTo>
                  <a:lnTo>
                    <a:pt x="1854" y="1676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8" name="object 3578" descr=""/>
            <p:cNvSpPr/>
            <p:nvPr/>
          </p:nvSpPr>
          <p:spPr>
            <a:xfrm>
              <a:off x="2271937" y="531735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244" y="0"/>
                  </a:moveTo>
                  <a:lnTo>
                    <a:pt x="0" y="3098"/>
                  </a:lnTo>
                  <a:lnTo>
                    <a:pt x="165" y="3162"/>
                  </a:lnTo>
                  <a:lnTo>
                    <a:pt x="736" y="3505"/>
                  </a:lnTo>
                  <a:lnTo>
                    <a:pt x="1803" y="4267"/>
                  </a:lnTo>
                  <a:lnTo>
                    <a:pt x="2921" y="5181"/>
                  </a:lnTo>
                  <a:lnTo>
                    <a:pt x="3619" y="5854"/>
                  </a:lnTo>
                  <a:lnTo>
                    <a:pt x="4254" y="6578"/>
                  </a:lnTo>
                  <a:lnTo>
                    <a:pt x="6743" y="4343"/>
                  </a:lnTo>
                  <a:lnTo>
                    <a:pt x="5994" y="3505"/>
                  </a:lnTo>
                  <a:lnTo>
                    <a:pt x="5181" y="2717"/>
                  </a:lnTo>
                  <a:lnTo>
                    <a:pt x="4292" y="1993"/>
                  </a:lnTo>
                  <a:lnTo>
                    <a:pt x="3860" y="1625"/>
                  </a:lnTo>
                  <a:lnTo>
                    <a:pt x="3403" y="1282"/>
                  </a:lnTo>
                  <a:lnTo>
                    <a:pt x="2578" y="723"/>
                  </a:lnTo>
                  <a:lnTo>
                    <a:pt x="1892" y="292"/>
                  </a:lnTo>
                  <a:lnTo>
                    <a:pt x="1574" y="12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9" name="object 3579" descr=""/>
            <p:cNvSpPr/>
            <p:nvPr/>
          </p:nvSpPr>
          <p:spPr>
            <a:xfrm>
              <a:off x="2273004" y="531735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177" y="0"/>
                  </a:moveTo>
                  <a:lnTo>
                    <a:pt x="0" y="431"/>
                  </a:lnTo>
                  <a:lnTo>
                    <a:pt x="304" y="558"/>
                  </a:lnTo>
                  <a:lnTo>
                    <a:pt x="609" y="711"/>
                  </a:lnTo>
                  <a:lnTo>
                    <a:pt x="5334" y="4660"/>
                  </a:lnTo>
                  <a:lnTo>
                    <a:pt x="5676" y="4343"/>
                  </a:lnTo>
                  <a:lnTo>
                    <a:pt x="4927" y="3505"/>
                  </a:lnTo>
                  <a:lnTo>
                    <a:pt x="4114" y="2717"/>
                  </a:lnTo>
                  <a:lnTo>
                    <a:pt x="3225" y="1993"/>
                  </a:lnTo>
                  <a:lnTo>
                    <a:pt x="2794" y="1625"/>
                  </a:lnTo>
                  <a:lnTo>
                    <a:pt x="2336" y="1282"/>
                  </a:lnTo>
                  <a:lnTo>
                    <a:pt x="1143" y="482"/>
                  </a:lnTo>
                  <a:lnTo>
                    <a:pt x="825" y="292"/>
                  </a:lnTo>
                  <a:lnTo>
                    <a:pt x="508" y="12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0" name="object 3580" descr=""/>
            <p:cNvSpPr/>
            <p:nvPr/>
          </p:nvSpPr>
          <p:spPr>
            <a:xfrm>
              <a:off x="2265945" y="531680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635" y="0"/>
                  </a:moveTo>
                  <a:lnTo>
                    <a:pt x="4013" y="0"/>
                  </a:lnTo>
                  <a:lnTo>
                    <a:pt x="2209" y="114"/>
                  </a:lnTo>
                  <a:lnTo>
                    <a:pt x="1079" y="355"/>
                  </a:lnTo>
                  <a:lnTo>
                    <a:pt x="0" y="634"/>
                  </a:lnTo>
                  <a:lnTo>
                    <a:pt x="850" y="3860"/>
                  </a:lnTo>
                  <a:lnTo>
                    <a:pt x="1790" y="3619"/>
                  </a:lnTo>
                  <a:lnTo>
                    <a:pt x="2730" y="3428"/>
                  </a:lnTo>
                  <a:lnTo>
                    <a:pt x="4521" y="3314"/>
                  </a:lnTo>
                  <a:lnTo>
                    <a:pt x="5359" y="3390"/>
                  </a:lnTo>
                  <a:lnTo>
                    <a:pt x="5994" y="3644"/>
                  </a:lnTo>
                  <a:lnTo>
                    <a:pt x="7238" y="546"/>
                  </a:lnTo>
                  <a:lnTo>
                    <a:pt x="6578" y="292"/>
                  </a:lnTo>
                  <a:lnTo>
                    <a:pt x="5918" y="139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1" name="object 3581" descr=""/>
            <p:cNvSpPr/>
            <p:nvPr/>
          </p:nvSpPr>
          <p:spPr>
            <a:xfrm>
              <a:off x="2265945" y="5316807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70">
                  <a:moveTo>
                    <a:pt x="4635" y="0"/>
                  </a:moveTo>
                  <a:lnTo>
                    <a:pt x="4013" y="0"/>
                  </a:lnTo>
                  <a:lnTo>
                    <a:pt x="2209" y="114"/>
                  </a:lnTo>
                  <a:lnTo>
                    <a:pt x="1079" y="355"/>
                  </a:lnTo>
                  <a:lnTo>
                    <a:pt x="0" y="634"/>
                  </a:lnTo>
                  <a:lnTo>
                    <a:pt x="114" y="1092"/>
                  </a:lnTo>
                  <a:lnTo>
                    <a:pt x="1181" y="812"/>
                  </a:lnTo>
                  <a:lnTo>
                    <a:pt x="2286" y="584"/>
                  </a:lnTo>
                  <a:lnTo>
                    <a:pt x="4025" y="469"/>
                  </a:lnTo>
                  <a:lnTo>
                    <a:pt x="4610" y="469"/>
                  </a:lnTo>
                  <a:lnTo>
                    <a:pt x="5829" y="609"/>
                  </a:lnTo>
                  <a:lnTo>
                    <a:pt x="6451" y="736"/>
                  </a:lnTo>
                  <a:lnTo>
                    <a:pt x="7061" y="977"/>
                  </a:lnTo>
                  <a:lnTo>
                    <a:pt x="7238" y="546"/>
                  </a:lnTo>
                  <a:lnTo>
                    <a:pt x="6578" y="292"/>
                  </a:lnTo>
                  <a:lnTo>
                    <a:pt x="5918" y="139"/>
                  </a:lnTo>
                  <a:lnTo>
                    <a:pt x="46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2" name="object 3582" descr=""/>
            <p:cNvSpPr/>
            <p:nvPr/>
          </p:nvSpPr>
          <p:spPr>
            <a:xfrm>
              <a:off x="2259796" y="531744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46" y="0"/>
                  </a:moveTo>
                  <a:lnTo>
                    <a:pt x="3987" y="584"/>
                  </a:lnTo>
                  <a:lnTo>
                    <a:pt x="1968" y="1384"/>
                  </a:lnTo>
                  <a:lnTo>
                    <a:pt x="0" y="2260"/>
                  </a:lnTo>
                  <a:lnTo>
                    <a:pt x="1358" y="5308"/>
                  </a:lnTo>
                  <a:lnTo>
                    <a:pt x="3225" y="4483"/>
                  </a:lnTo>
                  <a:lnTo>
                    <a:pt x="5118" y="3733"/>
                  </a:lnTo>
                  <a:lnTo>
                    <a:pt x="7010" y="322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3" name="object 3583" descr=""/>
            <p:cNvSpPr/>
            <p:nvPr/>
          </p:nvSpPr>
          <p:spPr>
            <a:xfrm>
              <a:off x="2259796" y="531744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146" y="0"/>
                  </a:moveTo>
                  <a:lnTo>
                    <a:pt x="3987" y="584"/>
                  </a:lnTo>
                  <a:lnTo>
                    <a:pt x="1968" y="1384"/>
                  </a:lnTo>
                  <a:lnTo>
                    <a:pt x="0" y="2260"/>
                  </a:lnTo>
                  <a:lnTo>
                    <a:pt x="190" y="2692"/>
                  </a:lnTo>
                  <a:lnTo>
                    <a:pt x="2146" y="1816"/>
                  </a:lnTo>
                  <a:lnTo>
                    <a:pt x="4140" y="1015"/>
                  </a:lnTo>
                  <a:lnTo>
                    <a:pt x="6273" y="444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4" name="object 3584" descr=""/>
            <p:cNvSpPr/>
            <p:nvPr/>
          </p:nvSpPr>
          <p:spPr>
            <a:xfrm>
              <a:off x="2254054" y="531971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740" y="0"/>
                  </a:moveTo>
                  <a:lnTo>
                    <a:pt x="3784" y="876"/>
                  </a:lnTo>
                  <a:lnTo>
                    <a:pt x="1879" y="1828"/>
                  </a:lnTo>
                  <a:lnTo>
                    <a:pt x="0" y="2819"/>
                  </a:lnTo>
                  <a:lnTo>
                    <a:pt x="1562" y="5778"/>
                  </a:lnTo>
                  <a:lnTo>
                    <a:pt x="3390" y="4813"/>
                  </a:lnTo>
                  <a:lnTo>
                    <a:pt x="5232" y="3873"/>
                  </a:lnTo>
                  <a:lnTo>
                    <a:pt x="7099" y="3047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5" name="object 3585" descr=""/>
            <p:cNvSpPr/>
            <p:nvPr/>
          </p:nvSpPr>
          <p:spPr>
            <a:xfrm>
              <a:off x="2254054" y="531971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740" y="0"/>
                  </a:moveTo>
                  <a:lnTo>
                    <a:pt x="3784" y="876"/>
                  </a:lnTo>
                  <a:lnTo>
                    <a:pt x="1879" y="1828"/>
                  </a:lnTo>
                  <a:lnTo>
                    <a:pt x="0" y="2819"/>
                  </a:lnTo>
                  <a:lnTo>
                    <a:pt x="215" y="3238"/>
                  </a:lnTo>
                  <a:lnTo>
                    <a:pt x="2082" y="2247"/>
                  </a:lnTo>
                  <a:lnTo>
                    <a:pt x="3987" y="1295"/>
                  </a:lnTo>
                  <a:lnTo>
                    <a:pt x="5930" y="419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6" name="object 3586" descr=""/>
            <p:cNvSpPr/>
            <p:nvPr/>
          </p:nvSpPr>
          <p:spPr>
            <a:xfrm>
              <a:off x="2248498" y="532252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49" y="0"/>
                  </a:moveTo>
                  <a:lnTo>
                    <a:pt x="3682" y="990"/>
                  </a:lnTo>
                  <a:lnTo>
                    <a:pt x="0" y="3048"/>
                  </a:lnTo>
                  <a:lnTo>
                    <a:pt x="1638" y="5956"/>
                  </a:lnTo>
                  <a:lnTo>
                    <a:pt x="5283" y="3924"/>
                  </a:lnTo>
                  <a:lnTo>
                    <a:pt x="7112" y="2959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7" name="object 3587" descr=""/>
            <p:cNvSpPr/>
            <p:nvPr/>
          </p:nvSpPr>
          <p:spPr>
            <a:xfrm>
              <a:off x="2248498" y="532252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49" y="0"/>
                  </a:moveTo>
                  <a:lnTo>
                    <a:pt x="3682" y="990"/>
                  </a:lnTo>
                  <a:lnTo>
                    <a:pt x="1828" y="2019"/>
                  </a:lnTo>
                  <a:lnTo>
                    <a:pt x="0" y="3048"/>
                  </a:lnTo>
                  <a:lnTo>
                    <a:pt x="228" y="3454"/>
                  </a:lnTo>
                  <a:lnTo>
                    <a:pt x="2057" y="2425"/>
                  </a:lnTo>
                  <a:lnTo>
                    <a:pt x="3898" y="1409"/>
                  </a:lnTo>
                  <a:lnTo>
                    <a:pt x="5778" y="419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8" name="object 3588" descr=""/>
            <p:cNvSpPr/>
            <p:nvPr/>
          </p:nvSpPr>
          <p:spPr>
            <a:xfrm>
              <a:off x="2243023" y="532557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73" y="0"/>
                  </a:moveTo>
                  <a:lnTo>
                    <a:pt x="0" y="3098"/>
                  </a:lnTo>
                  <a:lnTo>
                    <a:pt x="1638" y="6007"/>
                  </a:lnTo>
                  <a:lnTo>
                    <a:pt x="7112" y="2908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9" name="object 3589" descr=""/>
            <p:cNvSpPr/>
            <p:nvPr/>
          </p:nvSpPr>
          <p:spPr>
            <a:xfrm>
              <a:off x="2243023" y="5325570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73" y="0"/>
                  </a:moveTo>
                  <a:lnTo>
                    <a:pt x="0" y="3098"/>
                  </a:lnTo>
                  <a:lnTo>
                    <a:pt x="228" y="3505"/>
                  </a:lnTo>
                  <a:lnTo>
                    <a:pt x="5702" y="40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0" name="object 3590" descr=""/>
            <p:cNvSpPr/>
            <p:nvPr/>
          </p:nvSpPr>
          <p:spPr>
            <a:xfrm>
              <a:off x="2237550" y="532866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73" y="0"/>
                  </a:moveTo>
                  <a:lnTo>
                    <a:pt x="3644" y="1028"/>
                  </a:lnTo>
                  <a:lnTo>
                    <a:pt x="1828" y="2032"/>
                  </a:lnTo>
                  <a:lnTo>
                    <a:pt x="0" y="2984"/>
                  </a:lnTo>
                  <a:lnTo>
                    <a:pt x="1536" y="5956"/>
                  </a:lnTo>
                  <a:lnTo>
                    <a:pt x="3429" y="4965"/>
                  </a:lnTo>
                  <a:lnTo>
                    <a:pt x="5270" y="3949"/>
                  </a:lnTo>
                  <a:lnTo>
                    <a:pt x="7112" y="2908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1" name="object 3591" descr=""/>
            <p:cNvSpPr/>
            <p:nvPr/>
          </p:nvSpPr>
          <p:spPr>
            <a:xfrm>
              <a:off x="2237550" y="532866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73" y="0"/>
                  </a:moveTo>
                  <a:lnTo>
                    <a:pt x="3644" y="1028"/>
                  </a:lnTo>
                  <a:lnTo>
                    <a:pt x="1828" y="2032"/>
                  </a:lnTo>
                  <a:lnTo>
                    <a:pt x="0" y="2984"/>
                  </a:lnTo>
                  <a:lnTo>
                    <a:pt x="215" y="3403"/>
                  </a:lnTo>
                  <a:lnTo>
                    <a:pt x="2057" y="2451"/>
                  </a:lnTo>
                  <a:lnTo>
                    <a:pt x="5702" y="406"/>
                  </a:lnTo>
                  <a:lnTo>
                    <a:pt x="54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2" name="object 3592" descr=""/>
            <p:cNvSpPr/>
            <p:nvPr/>
          </p:nvSpPr>
          <p:spPr>
            <a:xfrm>
              <a:off x="2232038" y="533165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11" y="0"/>
                  </a:moveTo>
                  <a:lnTo>
                    <a:pt x="3682" y="927"/>
                  </a:lnTo>
                  <a:lnTo>
                    <a:pt x="1841" y="1778"/>
                  </a:lnTo>
                  <a:lnTo>
                    <a:pt x="914" y="2171"/>
                  </a:lnTo>
                  <a:lnTo>
                    <a:pt x="0" y="2501"/>
                  </a:lnTo>
                  <a:lnTo>
                    <a:pt x="1117" y="5651"/>
                  </a:lnTo>
                  <a:lnTo>
                    <a:pt x="7048" y="2959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3" name="object 3593" descr=""/>
            <p:cNvSpPr/>
            <p:nvPr/>
          </p:nvSpPr>
          <p:spPr>
            <a:xfrm>
              <a:off x="2232038" y="53316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511" y="0"/>
                  </a:moveTo>
                  <a:lnTo>
                    <a:pt x="3682" y="927"/>
                  </a:lnTo>
                  <a:lnTo>
                    <a:pt x="1841" y="1778"/>
                  </a:lnTo>
                  <a:lnTo>
                    <a:pt x="914" y="2171"/>
                  </a:lnTo>
                  <a:lnTo>
                    <a:pt x="0" y="2501"/>
                  </a:lnTo>
                  <a:lnTo>
                    <a:pt x="152" y="2946"/>
                  </a:lnTo>
                  <a:lnTo>
                    <a:pt x="5727" y="406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4" name="object 3594" descr=""/>
            <p:cNvSpPr/>
            <p:nvPr/>
          </p:nvSpPr>
          <p:spPr>
            <a:xfrm>
              <a:off x="2225478" y="5334154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3022" y="177"/>
                  </a:moveTo>
                  <a:lnTo>
                    <a:pt x="0" y="1612"/>
                  </a:lnTo>
                  <a:lnTo>
                    <a:pt x="228" y="2057"/>
                  </a:lnTo>
                  <a:lnTo>
                    <a:pt x="939" y="3022"/>
                  </a:lnTo>
                  <a:lnTo>
                    <a:pt x="1371" y="3352"/>
                  </a:lnTo>
                  <a:lnTo>
                    <a:pt x="2235" y="3759"/>
                  </a:lnTo>
                  <a:lnTo>
                    <a:pt x="2666" y="3873"/>
                  </a:lnTo>
                  <a:lnTo>
                    <a:pt x="3441" y="3975"/>
                  </a:lnTo>
                  <a:lnTo>
                    <a:pt x="3809" y="3975"/>
                  </a:lnTo>
                  <a:lnTo>
                    <a:pt x="4838" y="3924"/>
                  </a:lnTo>
                  <a:lnTo>
                    <a:pt x="6591" y="3517"/>
                  </a:lnTo>
                  <a:lnTo>
                    <a:pt x="7670" y="3149"/>
                  </a:lnTo>
                  <a:lnTo>
                    <a:pt x="6788" y="635"/>
                  </a:lnTo>
                  <a:lnTo>
                    <a:pt x="3797" y="635"/>
                  </a:lnTo>
                  <a:lnTo>
                    <a:pt x="3378" y="596"/>
                  </a:lnTo>
                  <a:lnTo>
                    <a:pt x="3213" y="520"/>
                  </a:lnTo>
                  <a:lnTo>
                    <a:pt x="3022" y="177"/>
                  </a:lnTo>
                  <a:close/>
                </a:path>
                <a:path w="8255" h="4445">
                  <a:moveTo>
                    <a:pt x="6565" y="0"/>
                  </a:moveTo>
                  <a:lnTo>
                    <a:pt x="5651" y="304"/>
                  </a:lnTo>
                  <a:lnTo>
                    <a:pt x="4775" y="533"/>
                  </a:lnTo>
                  <a:lnTo>
                    <a:pt x="4343" y="609"/>
                  </a:lnTo>
                  <a:lnTo>
                    <a:pt x="3797" y="635"/>
                  </a:lnTo>
                  <a:lnTo>
                    <a:pt x="6788" y="635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5" name="object 3595" descr=""/>
            <p:cNvSpPr/>
            <p:nvPr/>
          </p:nvSpPr>
          <p:spPr>
            <a:xfrm>
              <a:off x="2228119" y="5334154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4" h="1270">
                  <a:moveTo>
                    <a:pt x="381" y="177"/>
                  </a:moveTo>
                  <a:lnTo>
                    <a:pt x="119" y="304"/>
                  </a:lnTo>
                  <a:lnTo>
                    <a:pt x="0" y="444"/>
                  </a:lnTo>
                  <a:lnTo>
                    <a:pt x="254" y="876"/>
                  </a:lnTo>
                  <a:lnTo>
                    <a:pt x="597" y="1066"/>
                  </a:lnTo>
                  <a:lnTo>
                    <a:pt x="953" y="1117"/>
                  </a:lnTo>
                  <a:lnTo>
                    <a:pt x="1765" y="1066"/>
                  </a:lnTo>
                  <a:lnTo>
                    <a:pt x="2223" y="990"/>
                  </a:lnTo>
                  <a:lnTo>
                    <a:pt x="3137" y="762"/>
                  </a:lnTo>
                  <a:lnTo>
                    <a:pt x="3513" y="635"/>
                  </a:lnTo>
                  <a:lnTo>
                    <a:pt x="1156" y="635"/>
                  </a:lnTo>
                  <a:lnTo>
                    <a:pt x="737" y="596"/>
                  </a:lnTo>
                  <a:lnTo>
                    <a:pt x="599" y="533"/>
                  </a:lnTo>
                  <a:lnTo>
                    <a:pt x="381" y="177"/>
                  </a:lnTo>
                  <a:close/>
                </a:path>
                <a:path w="4444" h="1270">
                  <a:moveTo>
                    <a:pt x="3924" y="0"/>
                  </a:moveTo>
                  <a:lnTo>
                    <a:pt x="3010" y="304"/>
                  </a:lnTo>
                  <a:lnTo>
                    <a:pt x="2134" y="533"/>
                  </a:lnTo>
                  <a:lnTo>
                    <a:pt x="1702" y="609"/>
                  </a:lnTo>
                  <a:lnTo>
                    <a:pt x="1156" y="635"/>
                  </a:lnTo>
                  <a:lnTo>
                    <a:pt x="3513" y="635"/>
                  </a:lnTo>
                  <a:lnTo>
                    <a:pt x="4077" y="444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6" name="object 3596" descr=""/>
            <p:cNvSpPr/>
            <p:nvPr/>
          </p:nvSpPr>
          <p:spPr>
            <a:xfrm>
              <a:off x="2224784" y="532819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1917" y="0"/>
                  </a:moveTo>
                  <a:lnTo>
                    <a:pt x="1562" y="469"/>
                  </a:lnTo>
                  <a:lnTo>
                    <a:pt x="1219" y="977"/>
                  </a:lnTo>
                  <a:lnTo>
                    <a:pt x="927" y="1549"/>
                  </a:lnTo>
                  <a:lnTo>
                    <a:pt x="622" y="2108"/>
                  </a:lnTo>
                  <a:lnTo>
                    <a:pt x="368" y="2730"/>
                  </a:lnTo>
                  <a:lnTo>
                    <a:pt x="50" y="4102"/>
                  </a:lnTo>
                  <a:lnTo>
                    <a:pt x="0" y="4838"/>
                  </a:lnTo>
                  <a:lnTo>
                    <a:pt x="190" y="6286"/>
                  </a:lnTo>
                  <a:lnTo>
                    <a:pt x="406" y="6959"/>
                  </a:lnTo>
                  <a:lnTo>
                    <a:pt x="698" y="7569"/>
                  </a:lnTo>
                  <a:lnTo>
                    <a:pt x="3721" y="6134"/>
                  </a:lnTo>
                  <a:lnTo>
                    <a:pt x="3555" y="5791"/>
                  </a:lnTo>
                  <a:lnTo>
                    <a:pt x="3454" y="5461"/>
                  </a:lnTo>
                  <a:lnTo>
                    <a:pt x="3378" y="4813"/>
                  </a:lnTo>
                  <a:lnTo>
                    <a:pt x="3390" y="4495"/>
                  </a:lnTo>
                  <a:lnTo>
                    <a:pt x="3619" y="3492"/>
                  </a:lnTo>
                  <a:lnTo>
                    <a:pt x="4038" y="2743"/>
                  </a:lnTo>
                  <a:lnTo>
                    <a:pt x="4584" y="2006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7" name="object 3597" descr=""/>
            <p:cNvSpPr/>
            <p:nvPr/>
          </p:nvSpPr>
          <p:spPr>
            <a:xfrm>
              <a:off x="2227616" y="5329926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1371" y="0"/>
                  </a:moveTo>
                  <a:lnTo>
                    <a:pt x="800" y="762"/>
                  </a:lnTo>
                  <a:lnTo>
                    <a:pt x="355" y="1549"/>
                  </a:lnTo>
                  <a:lnTo>
                    <a:pt x="0" y="3098"/>
                  </a:lnTo>
                  <a:lnTo>
                    <a:pt x="101" y="3848"/>
                  </a:lnTo>
                  <a:lnTo>
                    <a:pt x="457" y="4610"/>
                  </a:lnTo>
                  <a:lnTo>
                    <a:pt x="889" y="4406"/>
                  </a:lnTo>
                  <a:lnTo>
                    <a:pt x="723" y="4064"/>
                  </a:lnTo>
                  <a:lnTo>
                    <a:pt x="622" y="3733"/>
                  </a:lnTo>
                  <a:lnTo>
                    <a:pt x="546" y="3086"/>
                  </a:lnTo>
                  <a:lnTo>
                    <a:pt x="558" y="2768"/>
                  </a:lnTo>
                  <a:lnTo>
                    <a:pt x="787" y="1765"/>
                  </a:lnTo>
                  <a:lnTo>
                    <a:pt x="1206" y="1016"/>
                  </a:lnTo>
                  <a:lnTo>
                    <a:pt x="1752" y="279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8" name="object 3598" descr=""/>
            <p:cNvSpPr/>
            <p:nvPr/>
          </p:nvSpPr>
          <p:spPr>
            <a:xfrm>
              <a:off x="2226701" y="532345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95" y="0"/>
                  </a:moveTo>
                  <a:lnTo>
                    <a:pt x="3759" y="736"/>
                  </a:lnTo>
                  <a:lnTo>
                    <a:pt x="2997" y="1460"/>
                  </a:lnTo>
                  <a:lnTo>
                    <a:pt x="1473" y="2997"/>
                  </a:lnTo>
                  <a:lnTo>
                    <a:pt x="711" y="3809"/>
                  </a:lnTo>
                  <a:lnTo>
                    <a:pt x="0" y="4749"/>
                  </a:lnTo>
                  <a:lnTo>
                    <a:pt x="2667" y="6756"/>
                  </a:lnTo>
                  <a:lnTo>
                    <a:pt x="3225" y="6019"/>
                  </a:lnTo>
                  <a:lnTo>
                    <a:pt x="3898" y="5295"/>
                  </a:lnTo>
                  <a:lnTo>
                    <a:pt x="5321" y="3848"/>
                  </a:lnTo>
                  <a:lnTo>
                    <a:pt x="6070" y="3136"/>
                  </a:lnTo>
                  <a:lnTo>
                    <a:pt x="6832" y="2387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9" name="object 3599" descr=""/>
            <p:cNvSpPr/>
            <p:nvPr/>
          </p:nvSpPr>
          <p:spPr>
            <a:xfrm>
              <a:off x="2228999" y="532550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203" y="0"/>
                  </a:moveTo>
                  <a:lnTo>
                    <a:pt x="3454" y="736"/>
                  </a:lnTo>
                  <a:lnTo>
                    <a:pt x="2692" y="1460"/>
                  </a:lnTo>
                  <a:lnTo>
                    <a:pt x="1968" y="2184"/>
                  </a:lnTo>
                  <a:lnTo>
                    <a:pt x="1257" y="2920"/>
                  </a:lnTo>
                  <a:lnTo>
                    <a:pt x="571" y="3657"/>
                  </a:lnTo>
                  <a:lnTo>
                    <a:pt x="0" y="4419"/>
                  </a:lnTo>
                  <a:lnTo>
                    <a:pt x="368" y="4698"/>
                  </a:lnTo>
                  <a:lnTo>
                    <a:pt x="927" y="3962"/>
                  </a:lnTo>
                  <a:lnTo>
                    <a:pt x="1600" y="3238"/>
                  </a:lnTo>
                  <a:lnTo>
                    <a:pt x="3022" y="1790"/>
                  </a:lnTo>
                  <a:lnTo>
                    <a:pt x="3771" y="1079"/>
                  </a:lnTo>
                  <a:lnTo>
                    <a:pt x="4533" y="330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0" name="object 3600" descr=""/>
            <p:cNvSpPr/>
            <p:nvPr/>
          </p:nvSpPr>
          <p:spPr>
            <a:xfrm>
              <a:off x="2231186" y="531899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911" y="0"/>
                  </a:moveTo>
                  <a:lnTo>
                    <a:pt x="2870" y="1574"/>
                  </a:lnTo>
                  <a:lnTo>
                    <a:pt x="1473" y="3009"/>
                  </a:lnTo>
                  <a:lnTo>
                    <a:pt x="0" y="4457"/>
                  </a:lnTo>
                  <a:lnTo>
                    <a:pt x="2349" y="6845"/>
                  </a:lnTo>
                  <a:lnTo>
                    <a:pt x="3860" y="5346"/>
                  </a:lnTo>
                  <a:lnTo>
                    <a:pt x="5410" y="3771"/>
                  </a:lnTo>
                  <a:lnTo>
                    <a:pt x="6692" y="1841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1" name="object 3601" descr=""/>
            <p:cNvSpPr/>
            <p:nvPr/>
          </p:nvSpPr>
          <p:spPr>
            <a:xfrm>
              <a:off x="2233206" y="5320581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279" y="0"/>
                  </a:moveTo>
                  <a:lnTo>
                    <a:pt x="3035" y="1866"/>
                  </a:lnTo>
                  <a:lnTo>
                    <a:pt x="1511" y="3441"/>
                  </a:lnTo>
                  <a:lnTo>
                    <a:pt x="0" y="4927"/>
                  </a:lnTo>
                  <a:lnTo>
                    <a:pt x="330" y="5257"/>
                  </a:lnTo>
                  <a:lnTo>
                    <a:pt x="1841" y="3759"/>
                  </a:lnTo>
                  <a:lnTo>
                    <a:pt x="3390" y="2184"/>
                  </a:lnTo>
                  <a:lnTo>
                    <a:pt x="4673" y="253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2" name="object 3602" descr=""/>
            <p:cNvSpPr/>
            <p:nvPr/>
          </p:nvSpPr>
          <p:spPr>
            <a:xfrm>
              <a:off x="2235097" y="531377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1917" y="0"/>
                  </a:moveTo>
                  <a:lnTo>
                    <a:pt x="1739" y="965"/>
                  </a:lnTo>
                  <a:lnTo>
                    <a:pt x="1562" y="1676"/>
                  </a:lnTo>
                  <a:lnTo>
                    <a:pt x="1511" y="1917"/>
                  </a:lnTo>
                  <a:lnTo>
                    <a:pt x="1384" y="2374"/>
                  </a:lnTo>
                  <a:lnTo>
                    <a:pt x="939" y="3619"/>
                  </a:lnTo>
                  <a:lnTo>
                    <a:pt x="520" y="4432"/>
                  </a:lnTo>
                  <a:lnTo>
                    <a:pt x="0" y="5206"/>
                  </a:lnTo>
                  <a:lnTo>
                    <a:pt x="2781" y="7061"/>
                  </a:lnTo>
                  <a:lnTo>
                    <a:pt x="5206" y="571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3" name="object 3603" descr=""/>
            <p:cNvSpPr/>
            <p:nvPr/>
          </p:nvSpPr>
          <p:spPr>
            <a:xfrm>
              <a:off x="2237484" y="5314273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362" y="0"/>
                  </a:moveTo>
                  <a:lnTo>
                    <a:pt x="2159" y="1079"/>
                  </a:lnTo>
                  <a:lnTo>
                    <a:pt x="1968" y="1879"/>
                  </a:lnTo>
                  <a:lnTo>
                    <a:pt x="1816" y="2412"/>
                  </a:lnTo>
                  <a:lnTo>
                    <a:pt x="1752" y="2692"/>
                  </a:lnTo>
                  <a:lnTo>
                    <a:pt x="1663" y="2971"/>
                  </a:lnTo>
                  <a:lnTo>
                    <a:pt x="1168" y="4343"/>
                  </a:lnTo>
                  <a:lnTo>
                    <a:pt x="622" y="5372"/>
                  </a:lnTo>
                  <a:lnTo>
                    <a:pt x="0" y="6299"/>
                  </a:lnTo>
                  <a:lnTo>
                    <a:pt x="393" y="6565"/>
                  </a:lnTo>
                  <a:lnTo>
                    <a:pt x="2819" y="76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4" name="object 3604" descr=""/>
            <p:cNvSpPr/>
            <p:nvPr/>
          </p:nvSpPr>
          <p:spPr>
            <a:xfrm>
              <a:off x="2237010" y="530768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22" y="0"/>
                  </a:moveTo>
                  <a:lnTo>
                    <a:pt x="457" y="2108"/>
                  </a:lnTo>
                  <a:lnTo>
                    <a:pt x="342" y="4152"/>
                  </a:lnTo>
                  <a:lnTo>
                    <a:pt x="0" y="6095"/>
                  </a:lnTo>
                  <a:lnTo>
                    <a:pt x="3289" y="6667"/>
                  </a:lnTo>
                  <a:lnTo>
                    <a:pt x="3670" y="4470"/>
                  </a:lnTo>
                  <a:lnTo>
                    <a:pt x="3784" y="2311"/>
                  </a:lnTo>
                  <a:lnTo>
                    <a:pt x="3949" y="253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5" name="object 3605" descr=""/>
            <p:cNvSpPr/>
            <p:nvPr/>
          </p:nvSpPr>
          <p:spPr>
            <a:xfrm>
              <a:off x="2239843" y="5307902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47" y="0"/>
                  </a:moveTo>
                  <a:lnTo>
                    <a:pt x="495" y="2070"/>
                  </a:lnTo>
                  <a:lnTo>
                    <a:pt x="368" y="4216"/>
                  </a:lnTo>
                  <a:lnTo>
                    <a:pt x="0" y="6362"/>
                  </a:lnTo>
                  <a:lnTo>
                    <a:pt x="457" y="6451"/>
                  </a:lnTo>
                  <a:lnTo>
                    <a:pt x="838" y="4254"/>
                  </a:lnTo>
                  <a:lnTo>
                    <a:pt x="952" y="2095"/>
                  </a:lnTo>
                  <a:lnTo>
                    <a:pt x="1117" y="3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6" name="object 3606" descr=""/>
            <p:cNvSpPr/>
            <p:nvPr/>
          </p:nvSpPr>
          <p:spPr>
            <a:xfrm>
              <a:off x="2237634" y="530107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130" y="0"/>
                  </a:moveTo>
                  <a:lnTo>
                    <a:pt x="0" y="6603"/>
                  </a:lnTo>
                  <a:lnTo>
                    <a:pt x="3327" y="6870"/>
                  </a:lnTo>
                  <a:lnTo>
                    <a:pt x="3403" y="5829"/>
                  </a:lnTo>
                  <a:lnTo>
                    <a:pt x="3492" y="4825"/>
                  </a:lnTo>
                  <a:lnTo>
                    <a:pt x="3784" y="2882"/>
                  </a:lnTo>
                  <a:lnTo>
                    <a:pt x="3987" y="1955"/>
                  </a:lnTo>
                  <a:lnTo>
                    <a:pt x="4279" y="110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7" name="object 3607" descr=""/>
            <p:cNvSpPr/>
            <p:nvPr/>
          </p:nvSpPr>
          <p:spPr>
            <a:xfrm>
              <a:off x="2240492" y="530202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77" y="0"/>
                  </a:moveTo>
                  <a:lnTo>
                    <a:pt x="0" y="5880"/>
                  </a:lnTo>
                  <a:lnTo>
                    <a:pt x="469" y="5918"/>
                  </a:lnTo>
                  <a:lnTo>
                    <a:pt x="546" y="4876"/>
                  </a:lnTo>
                  <a:lnTo>
                    <a:pt x="634" y="3873"/>
                  </a:lnTo>
                  <a:lnTo>
                    <a:pt x="927" y="1930"/>
                  </a:lnTo>
                  <a:lnTo>
                    <a:pt x="1130" y="1003"/>
                  </a:lnTo>
                  <a:lnTo>
                    <a:pt x="1422" y="15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8" name="object 3608" descr=""/>
            <p:cNvSpPr/>
            <p:nvPr/>
          </p:nvSpPr>
          <p:spPr>
            <a:xfrm>
              <a:off x="2238758" y="529540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597" y="0"/>
                  </a:moveTo>
                  <a:lnTo>
                    <a:pt x="0" y="5664"/>
                  </a:lnTo>
                  <a:lnTo>
                    <a:pt x="3162" y="6781"/>
                  </a:lnTo>
                  <a:lnTo>
                    <a:pt x="3454" y="5930"/>
                  </a:lnTo>
                  <a:lnTo>
                    <a:pt x="3848" y="5168"/>
                  </a:lnTo>
                  <a:lnTo>
                    <a:pt x="4381" y="4521"/>
                  </a:lnTo>
                  <a:lnTo>
                    <a:pt x="4902" y="3860"/>
                  </a:lnTo>
                  <a:lnTo>
                    <a:pt x="5549" y="3314"/>
                  </a:lnTo>
                  <a:lnTo>
                    <a:pt x="6299" y="2870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9" name="object 3609" descr=""/>
            <p:cNvSpPr/>
            <p:nvPr/>
          </p:nvSpPr>
          <p:spPr>
            <a:xfrm>
              <a:off x="2241476" y="5297867"/>
              <a:ext cx="3810" cy="4445"/>
            </a:xfrm>
            <a:custGeom>
              <a:avLst/>
              <a:gdLst/>
              <a:ahLst/>
              <a:cxnLst/>
              <a:rect l="l" t="t" r="r" b="b"/>
              <a:pathLst>
                <a:path w="3810" h="4445">
                  <a:moveTo>
                    <a:pt x="3340" y="0"/>
                  </a:moveTo>
                  <a:lnTo>
                    <a:pt x="0" y="4152"/>
                  </a:lnTo>
                  <a:lnTo>
                    <a:pt x="444" y="4318"/>
                  </a:lnTo>
                  <a:lnTo>
                    <a:pt x="736" y="3467"/>
                  </a:lnTo>
                  <a:lnTo>
                    <a:pt x="1130" y="2705"/>
                  </a:lnTo>
                  <a:lnTo>
                    <a:pt x="1663" y="2057"/>
                  </a:lnTo>
                  <a:lnTo>
                    <a:pt x="2184" y="1397"/>
                  </a:lnTo>
                  <a:lnTo>
                    <a:pt x="2832" y="850"/>
                  </a:lnTo>
                  <a:lnTo>
                    <a:pt x="3581" y="40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0" name="object 3610" descr=""/>
            <p:cNvSpPr/>
            <p:nvPr/>
          </p:nvSpPr>
          <p:spPr>
            <a:xfrm>
              <a:off x="2243349" y="529348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664" y="0"/>
                  </a:moveTo>
                  <a:lnTo>
                    <a:pt x="0" y="1917"/>
                  </a:lnTo>
                  <a:lnTo>
                    <a:pt x="1714" y="4787"/>
                  </a:lnTo>
                  <a:lnTo>
                    <a:pt x="2082" y="4572"/>
                  </a:lnTo>
                  <a:lnTo>
                    <a:pt x="2489" y="4368"/>
                  </a:lnTo>
                  <a:lnTo>
                    <a:pt x="3327" y="4013"/>
                  </a:lnTo>
                  <a:lnTo>
                    <a:pt x="3771" y="3860"/>
                  </a:lnTo>
                  <a:lnTo>
                    <a:pt x="5067" y="3479"/>
                  </a:lnTo>
                  <a:lnTo>
                    <a:pt x="5930" y="3365"/>
                  </a:lnTo>
                  <a:lnTo>
                    <a:pt x="6769" y="3403"/>
                  </a:lnTo>
                  <a:lnTo>
                    <a:pt x="6934" y="63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1" name="object 3611" descr=""/>
            <p:cNvSpPr/>
            <p:nvPr/>
          </p:nvSpPr>
          <p:spPr>
            <a:xfrm>
              <a:off x="2244822" y="529637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4419" y="0"/>
                  </a:moveTo>
                  <a:lnTo>
                    <a:pt x="0" y="1498"/>
                  </a:lnTo>
                  <a:lnTo>
                    <a:pt x="241" y="1892"/>
                  </a:lnTo>
                  <a:lnTo>
                    <a:pt x="609" y="1676"/>
                  </a:lnTo>
                  <a:lnTo>
                    <a:pt x="1016" y="1473"/>
                  </a:lnTo>
                  <a:lnTo>
                    <a:pt x="1854" y="1117"/>
                  </a:lnTo>
                  <a:lnTo>
                    <a:pt x="2298" y="965"/>
                  </a:lnTo>
                  <a:lnTo>
                    <a:pt x="3594" y="584"/>
                  </a:lnTo>
                  <a:lnTo>
                    <a:pt x="4457" y="469"/>
                  </a:lnTo>
                  <a:lnTo>
                    <a:pt x="5295" y="507"/>
                  </a:lnTo>
                  <a:lnTo>
                    <a:pt x="5321" y="3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2" name="object 3612" descr=""/>
            <p:cNvSpPr/>
            <p:nvPr/>
          </p:nvSpPr>
          <p:spPr>
            <a:xfrm>
              <a:off x="2250122" y="529354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52" y="0"/>
                  </a:moveTo>
                  <a:lnTo>
                    <a:pt x="0" y="3340"/>
                  </a:lnTo>
                  <a:lnTo>
                    <a:pt x="825" y="3378"/>
                  </a:lnTo>
                  <a:lnTo>
                    <a:pt x="1651" y="3581"/>
                  </a:lnTo>
                  <a:lnTo>
                    <a:pt x="3276" y="4279"/>
                  </a:lnTo>
                  <a:lnTo>
                    <a:pt x="4089" y="4775"/>
                  </a:lnTo>
                  <a:lnTo>
                    <a:pt x="4914" y="5333"/>
                  </a:lnTo>
                  <a:lnTo>
                    <a:pt x="6781" y="2565"/>
                  </a:lnTo>
                  <a:lnTo>
                    <a:pt x="5880" y="1955"/>
                  </a:lnTo>
                  <a:lnTo>
                    <a:pt x="4889" y="1346"/>
                  </a:lnTo>
                  <a:lnTo>
                    <a:pt x="2667" y="380"/>
                  </a:lnTo>
                  <a:lnTo>
                    <a:pt x="1422" y="6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3" name="object 3613" descr=""/>
            <p:cNvSpPr/>
            <p:nvPr/>
          </p:nvSpPr>
          <p:spPr>
            <a:xfrm>
              <a:off x="2250122" y="5296416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12" y="0"/>
                  </a:moveTo>
                  <a:lnTo>
                    <a:pt x="0" y="469"/>
                  </a:lnTo>
                  <a:lnTo>
                    <a:pt x="825" y="507"/>
                  </a:lnTo>
                  <a:lnTo>
                    <a:pt x="1651" y="711"/>
                  </a:lnTo>
                  <a:lnTo>
                    <a:pt x="2463" y="1066"/>
                  </a:lnTo>
                  <a:lnTo>
                    <a:pt x="3276" y="1409"/>
                  </a:lnTo>
                  <a:lnTo>
                    <a:pt x="4089" y="1904"/>
                  </a:lnTo>
                  <a:lnTo>
                    <a:pt x="4914" y="2463"/>
                  </a:lnTo>
                  <a:lnTo>
                    <a:pt x="5181" y="2070"/>
                  </a:lnTo>
                  <a:lnTo>
                    <a:pt x="4343" y="1511"/>
                  </a:lnTo>
                  <a:lnTo>
                    <a:pt x="3505" y="1003"/>
                  </a:lnTo>
                  <a:lnTo>
                    <a:pt x="1790" y="266"/>
                  </a:lnTo>
                  <a:lnTo>
                    <a:pt x="914" y="3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4" name="object 3614" descr=""/>
            <p:cNvSpPr/>
            <p:nvPr/>
          </p:nvSpPr>
          <p:spPr>
            <a:xfrm>
              <a:off x="2255041" y="529610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866" y="0"/>
                  </a:moveTo>
                  <a:lnTo>
                    <a:pt x="0" y="2768"/>
                  </a:lnTo>
                  <a:lnTo>
                    <a:pt x="1650" y="3886"/>
                  </a:lnTo>
                  <a:lnTo>
                    <a:pt x="3390" y="5270"/>
                  </a:lnTo>
                  <a:lnTo>
                    <a:pt x="5499" y="6286"/>
                  </a:lnTo>
                  <a:lnTo>
                    <a:pt x="6934" y="3276"/>
                  </a:lnTo>
                  <a:lnTo>
                    <a:pt x="6095" y="2870"/>
                  </a:lnTo>
                  <a:lnTo>
                    <a:pt x="5283" y="2362"/>
                  </a:lnTo>
                  <a:lnTo>
                    <a:pt x="3619" y="1244"/>
                  </a:lnTo>
                  <a:lnTo>
                    <a:pt x="2768" y="62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5" name="object 3615" descr=""/>
            <p:cNvSpPr/>
            <p:nvPr/>
          </p:nvSpPr>
          <p:spPr>
            <a:xfrm>
              <a:off x="2255041" y="529849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53" y="0"/>
                  </a:moveTo>
                  <a:lnTo>
                    <a:pt x="0" y="381"/>
                  </a:lnTo>
                  <a:lnTo>
                    <a:pt x="1650" y="1498"/>
                  </a:lnTo>
                  <a:lnTo>
                    <a:pt x="3390" y="2882"/>
                  </a:lnTo>
                  <a:lnTo>
                    <a:pt x="5499" y="3898"/>
                  </a:lnTo>
                  <a:lnTo>
                    <a:pt x="5702" y="3479"/>
                  </a:lnTo>
                  <a:lnTo>
                    <a:pt x="3644" y="2501"/>
                  </a:lnTo>
                  <a:lnTo>
                    <a:pt x="1930" y="113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6" name="object 3616" descr=""/>
            <p:cNvSpPr/>
            <p:nvPr/>
          </p:nvSpPr>
          <p:spPr>
            <a:xfrm>
              <a:off x="2260541" y="529938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435" y="0"/>
                  </a:moveTo>
                  <a:lnTo>
                    <a:pt x="0" y="3009"/>
                  </a:lnTo>
                  <a:lnTo>
                    <a:pt x="520" y="3263"/>
                  </a:lnTo>
                  <a:lnTo>
                    <a:pt x="1066" y="3492"/>
                  </a:lnTo>
                  <a:lnTo>
                    <a:pt x="2197" y="3873"/>
                  </a:lnTo>
                  <a:lnTo>
                    <a:pt x="2781" y="4025"/>
                  </a:lnTo>
                  <a:lnTo>
                    <a:pt x="4508" y="4381"/>
                  </a:lnTo>
                  <a:lnTo>
                    <a:pt x="5714" y="4495"/>
                  </a:lnTo>
                  <a:lnTo>
                    <a:pt x="6946" y="4394"/>
                  </a:lnTo>
                  <a:lnTo>
                    <a:pt x="6692" y="1066"/>
                  </a:lnTo>
                  <a:lnTo>
                    <a:pt x="5829" y="1130"/>
                  </a:lnTo>
                  <a:lnTo>
                    <a:pt x="4927" y="1054"/>
                  </a:lnTo>
                  <a:lnTo>
                    <a:pt x="1854" y="203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7" name="object 3617" descr=""/>
            <p:cNvSpPr/>
            <p:nvPr/>
          </p:nvSpPr>
          <p:spPr>
            <a:xfrm>
              <a:off x="2260541" y="530197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203" y="0"/>
                  </a:moveTo>
                  <a:lnTo>
                    <a:pt x="5714" y="1905"/>
                  </a:lnTo>
                  <a:lnTo>
                    <a:pt x="6946" y="1803"/>
                  </a:lnTo>
                  <a:lnTo>
                    <a:pt x="6908" y="1333"/>
                  </a:lnTo>
                  <a:lnTo>
                    <a:pt x="5727" y="1435"/>
                  </a:lnTo>
                  <a:lnTo>
                    <a:pt x="4559" y="1320"/>
                  </a:lnTo>
                  <a:lnTo>
                    <a:pt x="2895" y="977"/>
                  </a:lnTo>
                  <a:lnTo>
                    <a:pt x="2324" y="838"/>
                  </a:lnTo>
                  <a:lnTo>
                    <a:pt x="1244" y="457"/>
                  </a:lnTo>
                  <a:lnTo>
                    <a:pt x="711" y="24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8" name="object 3618" descr=""/>
            <p:cNvSpPr/>
            <p:nvPr/>
          </p:nvSpPr>
          <p:spPr>
            <a:xfrm>
              <a:off x="2267224" y="529836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660" y="0"/>
                  </a:moveTo>
                  <a:lnTo>
                    <a:pt x="3987" y="609"/>
                  </a:lnTo>
                  <a:lnTo>
                    <a:pt x="3263" y="1104"/>
                  </a:lnTo>
                  <a:lnTo>
                    <a:pt x="2476" y="1447"/>
                  </a:lnTo>
                  <a:lnTo>
                    <a:pt x="1701" y="1803"/>
                  </a:lnTo>
                  <a:lnTo>
                    <a:pt x="876" y="2019"/>
                  </a:lnTo>
                  <a:lnTo>
                    <a:pt x="0" y="2082"/>
                  </a:lnTo>
                  <a:lnTo>
                    <a:pt x="266" y="5410"/>
                  </a:lnTo>
                  <a:lnTo>
                    <a:pt x="6896" y="2489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9" name="object 3619" descr=""/>
            <p:cNvSpPr/>
            <p:nvPr/>
          </p:nvSpPr>
          <p:spPr>
            <a:xfrm>
              <a:off x="2267452" y="530051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50" y="0"/>
                  </a:moveTo>
                  <a:lnTo>
                    <a:pt x="5499" y="762"/>
                  </a:lnTo>
                  <a:lnTo>
                    <a:pt x="4521" y="1435"/>
                  </a:lnTo>
                  <a:lnTo>
                    <a:pt x="3429" y="1917"/>
                  </a:lnTo>
                  <a:lnTo>
                    <a:pt x="2349" y="2413"/>
                  </a:lnTo>
                  <a:lnTo>
                    <a:pt x="1181" y="2705"/>
                  </a:lnTo>
                  <a:lnTo>
                    <a:pt x="0" y="2794"/>
                  </a:lnTo>
                  <a:lnTo>
                    <a:pt x="38" y="3263"/>
                  </a:lnTo>
                  <a:lnTo>
                    <a:pt x="6667" y="342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0" name="object 3620" descr=""/>
            <p:cNvSpPr/>
            <p:nvPr/>
          </p:nvSpPr>
          <p:spPr>
            <a:xfrm>
              <a:off x="2271894" y="529381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378" y="0"/>
                  </a:moveTo>
                  <a:lnTo>
                    <a:pt x="2451" y="1727"/>
                  </a:lnTo>
                  <a:lnTo>
                    <a:pt x="1346" y="3352"/>
                  </a:lnTo>
                  <a:lnTo>
                    <a:pt x="0" y="4559"/>
                  </a:lnTo>
                  <a:lnTo>
                    <a:pt x="2222" y="7048"/>
                  </a:lnTo>
                  <a:lnTo>
                    <a:pt x="6324" y="1574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1" name="object 3621" descr=""/>
            <p:cNvSpPr/>
            <p:nvPr/>
          </p:nvSpPr>
          <p:spPr>
            <a:xfrm>
              <a:off x="2273811" y="529516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000" y="0"/>
                  </a:moveTo>
                  <a:lnTo>
                    <a:pt x="0" y="5334"/>
                  </a:lnTo>
                  <a:lnTo>
                    <a:pt x="304" y="5689"/>
                  </a:lnTo>
                  <a:lnTo>
                    <a:pt x="4406" y="21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2" name="object 3622" descr=""/>
            <p:cNvSpPr/>
            <p:nvPr/>
          </p:nvSpPr>
          <p:spPr>
            <a:xfrm>
              <a:off x="2275282" y="528825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413" y="0"/>
                  </a:moveTo>
                  <a:lnTo>
                    <a:pt x="1701" y="1917"/>
                  </a:lnTo>
                  <a:lnTo>
                    <a:pt x="927" y="3797"/>
                  </a:lnTo>
                  <a:lnTo>
                    <a:pt x="0" y="5549"/>
                  </a:lnTo>
                  <a:lnTo>
                    <a:pt x="2933" y="7124"/>
                  </a:lnTo>
                  <a:lnTo>
                    <a:pt x="3987" y="5168"/>
                  </a:lnTo>
                  <a:lnTo>
                    <a:pt x="4813" y="3162"/>
                  </a:lnTo>
                  <a:lnTo>
                    <a:pt x="5549" y="115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3" name="object 3623" descr=""/>
            <p:cNvSpPr/>
            <p:nvPr/>
          </p:nvSpPr>
          <p:spPr>
            <a:xfrm>
              <a:off x="2277809" y="528924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78" y="0"/>
                  </a:moveTo>
                  <a:lnTo>
                    <a:pt x="1841" y="2006"/>
                  </a:lnTo>
                  <a:lnTo>
                    <a:pt x="1028" y="3987"/>
                  </a:lnTo>
                  <a:lnTo>
                    <a:pt x="0" y="5918"/>
                  </a:lnTo>
                  <a:lnTo>
                    <a:pt x="406" y="6134"/>
                  </a:lnTo>
                  <a:lnTo>
                    <a:pt x="1460" y="4178"/>
                  </a:lnTo>
                  <a:lnTo>
                    <a:pt x="2285" y="2171"/>
                  </a:lnTo>
                  <a:lnTo>
                    <a:pt x="3022" y="165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4" name="object 3624" descr=""/>
            <p:cNvSpPr/>
            <p:nvPr/>
          </p:nvSpPr>
          <p:spPr>
            <a:xfrm>
              <a:off x="2272098" y="528429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298" y="0"/>
                  </a:moveTo>
                  <a:lnTo>
                    <a:pt x="1104" y="165"/>
                  </a:lnTo>
                  <a:lnTo>
                    <a:pt x="0" y="507"/>
                  </a:lnTo>
                  <a:lnTo>
                    <a:pt x="977" y="3708"/>
                  </a:lnTo>
                  <a:lnTo>
                    <a:pt x="1752" y="3467"/>
                  </a:lnTo>
                  <a:lnTo>
                    <a:pt x="2540" y="3352"/>
                  </a:lnTo>
                  <a:lnTo>
                    <a:pt x="4089" y="3441"/>
                  </a:lnTo>
                  <a:lnTo>
                    <a:pt x="4851" y="3632"/>
                  </a:lnTo>
                  <a:lnTo>
                    <a:pt x="5600" y="3962"/>
                  </a:lnTo>
                  <a:lnTo>
                    <a:pt x="6921" y="888"/>
                  </a:lnTo>
                  <a:lnTo>
                    <a:pt x="5867" y="431"/>
                  </a:lnTo>
                  <a:lnTo>
                    <a:pt x="4686" y="12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5" name="object 3625" descr=""/>
            <p:cNvSpPr/>
            <p:nvPr/>
          </p:nvSpPr>
          <p:spPr>
            <a:xfrm>
              <a:off x="2272098" y="528429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2298" y="0"/>
                  </a:moveTo>
                  <a:lnTo>
                    <a:pt x="1104" y="165"/>
                  </a:lnTo>
                  <a:lnTo>
                    <a:pt x="0" y="507"/>
                  </a:lnTo>
                  <a:lnTo>
                    <a:pt x="139" y="952"/>
                  </a:lnTo>
                  <a:lnTo>
                    <a:pt x="1193" y="634"/>
                  </a:lnTo>
                  <a:lnTo>
                    <a:pt x="2336" y="469"/>
                  </a:lnTo>
                  <a:lnTo>
                    <a:pt x="4610" y="596"/>
                  </a:lnTo>
                  <a:lnTo>
                    <a:pt x="5727" y="876"/>
                  </a:lnTo>
                  <a:lnTo>
                    <a:pt x="6743" y="1320"/>
                  </a:lnTo>
                  <a:lnTo>
                    <a:pt x="6921" y="888"/>
                  </a:lnTo>
                  <a:lnTo>
                    <a:pt x="5867" y="431"/>
                  </a:lnTo>
                  <a:lnTo>
                    <a:pt x="4686" y="126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6" name="object 3626" descr=""/>
            <p:cNvSpPr/>
            <p:nvPr/>
          </p:nvSpPr>
          <p:spPr>
            <a:xfrm>
              <a:off x="2266436" y="528480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664" y="0"/>
                  </a:moveTo>
                  <a:lnTo>
                    <a:pt x="0" y="3213"/>
                  </a:lnTo>
                  <a:lnTo>
                    <a:pt x="2082" y="5816"/>
                  </a:lnTo>
                  <a:lnTo>
                    <a:pt x="3530" y="4660"/>
                  </a:lnTo>
                  <a:lnTo>
                    <a:pt x="5067" y="3683"/>
                  </a:lnTo>
                  <a:lnTo>
                    <a:pt x="6629" y="3200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7" name="object 3627" descr=""/>
            <p:cNvSpPr/>
            <p:nvPr/>
          </p:nvSpPr>
          <p:spPr>
            <a:xfrm>
              <a:off x="2266436" y="528480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664" y="0"/>
                  </a:moveTo>
                  <a:lnTo>
                    <a:pt x="0" y="3213"/>
                  </a:lnTo>
                  <a:lnTo>
                    <a:pt x="292" y="3581"/>
                  </a:lnTo>
                  <a:lnTo>
                    <a:pt x="1092" y="2933"/>
                  </a:lnTo>
                  <a:lnTo>
                    <a:pt x="1943" y="2324"/>
                  </a:lnTo>
                  <a:lnTo>
                    <a:pt x="3759" y="1244"/>
                  </a:lnTo>
                  <a:lnTo>
                    <a:pt x="4737" y="774"/>
                  </a:lnTo>
                  <a:lnTo>
                    <a:pt x="5803" y="457"/>
                  </a:lnTo>
                  <a:lnTo>
                    <a:pt x="56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8" name="object 3628" descr=""/>
            <p:cNvSpPr/>
            <p:nvPr/>
          </p:nvSpPr>
          <p:spPr>
            <a:xfrm>
              <a:off x="2261955" y="528801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83" y="0"/>
                  </a:moveTo>
                  <a:lnTo>
                    <a:pt x="2857" y="1308"/>
                  </a:lnTo>
                  <a:lnTo>
                    <a:pt x="1409" y="2717"/>
                  </a:lnTo>
                  <a:lnTo>
                    <a:pt x="0" y="4127"/>
                  </a:lnTo>
                  <a:lnTo>
                    <a:pt x="2362" y="6489"/>
                  </a:lnTo>
                  <a:lnTo>
                    <a:pt x="3746" y="5105"/>
                  </a:lnTo>
                  <a:lnTo>
                    <a:pt x="5118" y="3771"/>
                  </a:lnTo>
                  <a:lnTo>
                    <a:pt x="6565" y="260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9" name="object 3629" descr=""/>
            <p:cNvSpPr/>
            <p:nvPr/>
          </p:nvSpPr>
          <p:spPr>
            <a:xfrm>
              <a:off x="2261955" y="528801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483" y="0"/>
                  </a:moveTo>
                  <a:lnTo>
                    <a:pt x="2857" y="1308"/>
                  </a:lnTo>
                  <a:lnTo>
                    <a:pt x="1409" y="2717"/>
                  </a:lnTo>
                  <a:lnTo>
                    <a:pt x="0" y="4127"/>
                  </a:lnTo>
                  <a:lnTo>
                    <a:pt x="330" y="4457"/>
                  </a:lnTo>
                  <a:lnTo>
                    <a:pt x="3175" y="1651"/>
                  </a:lnTo>
                  <a:lnTo>
                    <a:pt x="4775" y="36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0" name="object 3630" descr=""/>
            <p:cNvSpPr/>
            <p:nvPr/>
          </p:nvSpPr>
          <p:spPr>
            <a:xfrm>
              <a:off x="2257798" y="529214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152" y="0"/>
                  </a:moveTo>
                  <a:lnTo>
                    <a:pt x="2755" y="1409"/>
                  </a:lnTo>
                  <a:lnTo>
                    <a:pt x="1397" y="2819"/>
                  </a:lnTo>
                  <a:lnTo>
                    <a:pt x="0" y="4127"/>
                  </a:lnTo>
                  <a:lnTo>
                    <a:pt x="2286" y="6565"/>
                  </a:lnTo>
                  <a:lnTo>
                    <a:pt x="3759" y="5181"/>
                  </a:lnTo>
                  <a:lnTo>
                    <a:pt x="5143" y="3746"/>
                  </a:lnTo>
                  <a:lnTo>
                    <a:pt x="6515" y="2362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1" name="object 3631" descr=""/>
            <p:cNvSpPr/>
            <p:nvPr/>
          </p:nvSpPr>
          <p:spPr>
            <a:xfrm>
              <a:off x="2257798" y="529214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152" y="0"/>
                  </a:moveTo>
                  <a:lnTo>
                    <a:pt x="2755" y="1409"/>
                  </a:lnTo>
                  <a:lnTo>
                    <a:pt x="1397" y="2819"/>
                  </a:lnTo>
                  <a:lnTo>
                    <a:pt x="0" y="4127"/>
                  </a:lnTo>
                  <a:lnTo>
                    <a:pt x="317" y="4470"/>
                  </a:lnTo>
                  <a:lnTo>
                    <a:pt x="1727" y="3149"/>
                  </a:lnTo>
                  <a:lnTo>
                    <a:pt x="3086" y="1739"/>
                  </a:lnTo>
                  <a:lnTo>
                    <a:pt x="4483" y="330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2" name="object 3632" descr=""/>
            <p:cNvSpPr/>
            <p:nvPr/>
          </p:nvSpPr>
          <p:spPr>
            <a:xfrm>
              <a:off x="2253458" y="529626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343" y="0"/>
                  </a:moveTo>
                  <a:lnTo>
                    <a:pt x="0" y="3340"/>
                  </a:lnTo>
                  <a:lnTo>
                    <a:pt x="1600" y="6273"/>
                  </a:lnTo>
                  <a:lnTo>
                    <a:pt x="6616" y="2438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3" name="object 3633" descr=""/>
            <p:cNvSpPr/>
            <p:nvPr/>
          </p:nvSpPr>
          <p:spPr>
            <a:xfrm>
              <a:off x="2253458" y="529626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43" y="0"/>
                  </a:moveTo>
                  <a:lnTo>
                    <a:pt x="0" y="3340"/>
                  </a:lnTo>
                  <a:lnTo>
                    <a:pt x="228" y="3746"/>
                  </a:lnTo>
                  <a:lnTo>
                    <a:pt x="1003" y="3327"/>
                  </a:lnTo>
                  <a:lnTo>
                    <a:pt x="1765" y="2794"/>
                  </a:lnTo>
                  <a:lnTo>
                    <a:pt x="2501" y="2209"/>
                  </a:lnTo>
                  <a:lnTo>
                    <a:pt x="3238" y="1638"/>
                  </a:lnTo>
                  <a:lnTo>
                    <a:pt x="3962" y="1003"/>
                  </a:lnTo>
                  <a:lnTo>
                    <a:pt x="4660" y="342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4" name="object 3634" descr=""/>
            <p:cNvSpPr/>
            <p:nvPr/>
          </p:nvSpPr>
          <p:spPr>
            <a:xfrm>
              <a:off x="2251819" y="529370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749" y="0"/>
                  </a:moveTo>
                  <a:lnTo>
                    <a:pt x="3009" y="1358"/>
                  </a:lnTo>
                  <a:lnTo>
                    <a:pt x="1422" y="2882"/>
                  </a:lnTo>
                  <a:lnTo>
                    <a:pt x="0" y="4533"/>
                  </a:lnTo>
                  <a:lnTo>
                    <a:pt x="2514" y="6730"/>
                  </a:lnTo>
                  <a:lnTo>
                    <a:pt x="3822" y="5219"/>
                  </a:lnTo>
                  <a:lnTo>
                    <a:pt x="5257" y="3848"/>
                  </a:lnTo>
                  <a:lnTo>
                    <a:pt x="6807" y="2628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5" name="object 3635" descr=""/>
            <p:cNvSpPr/>
            <p:nvPr/>
          </p:nvSpPr>
          <p:spPr>
            <a:xfrm>
              <a:off x="2253990" y="529596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343" y="0"/>
                  </a:moveTo>
                  <a:lnTo>
                    <a:pt x="2768" y="1231"/>
                  </a:lnTo>
                  <a:lnTo>
                    <a:pt x="1320" y="2641"/>
                  </a:lnTo>
                  <a:lnTo>
                    <a:pt x="0" y="4165"/>
                  </a:lnTo>
                  <a:lnTo>
                    <a:pt x="342" y="4470"/>
                  </a:lnTo>
                  <a:lnTo>
                    <a:pt x="1651" y="2959"/>
                  </a:lnTo>
                  <a:lnTo>
                    <a:pt x="3086" y="1587"/>
                  </a:lnTo>
                  <a:lnTo>
                    <a:pt x="4635" y="368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6" name="object 3636" descr=""/>
            <p:cNvSpPr/>
            <p:nvPr/>
          </p:nvSpPr>
          <p:spPr>
            <a:xfrm>
              <a:off x="2256567" y="529020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88" y="0"/>
                  </a:moveTo>
                  <a:lnTo>
                    <a:pt x="3619" y="965"/>
                  </a:lnTo>
                  <a:lnTo>
                    <a:pt x="1727" y="2146"/>
                  </a:lnTo>
                  <a:lnTo>
                    <a:pt x="0" y="3505"/>
                  </a:lnTo>
                  <a:lnTo>
                    <a:pt x="2057" y="6134"/>
                  </a:lnTo>
                  <a:lnTo>
                    <a:pt x="3606" y="4914"/>
                  </a:lnTo>
                  <a:lnTo>
                    <a:pt x="5283" y="3860"/>
                  </a:lnTo>
                  <a:lnTo>
                    <a:pt x="7061" y="2997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7" name="object 3637" descr=""/>
            <p:cNvSpPr/>
            <p:nvPr/>
          </p:nvSpPr>
          <p:spPr>
            <a:xfrm>
              <a:off x="2258333" y="529278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092" y="0"/>
                  </a:moveTo>
                  <a:lnTo>
                    <a:pt x="3289" y="876"/>
                  </a:lnTo>
                  <a:lnTo>
                    <a:pt x="1587" y="1943"/>
                  </a:lnTo>
                  <a:lnTo>
                    <a:pt x="0" y="3187"/>
                  </a:lnTo>
                  <a:lnTo>
                    <a:pt x="292" y="3556"/>
                  </a:lnTo>
                  <a:lnTo>
                    <a:pt x="1841" y="2336"/>
                  </a:lnTo>
                  <a:lnTo>
                    <a:pt x="3517" y="1282"/>
                  </a:lnTo>
                  <a:lnTo>
                    <a:pt x="5295" y="419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8" name="object 3638" descr=""/>
            <p:cNvSpPr/>
            <p:nvPr/>
          </p:nvSpPr>
          <p:spPr>
            <a:xfrm>
              <a:off x="2262154" y="528788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146" y="0"/>
                  </a:moveTo>
                  <a:lnTo>
                    <a:pt x="4038" y="584"/>
                  </a:lnTo>
                  <a:lnTo>
                    <a:pt x="1981" y="1346"/>
                  </a:lnTo>
                  <a:lnTo>
                    <a:pt x="0" y="2324"/>
                  </a:lnTo>
                  <a:lnTo>
                    <a:pt x="1473" y="5321"/>
                  </a:lnTo>
                  <a:lnTo>
                    <a:pt x="3251" y="4445"/>
                  </a:lnTo>
                  <a:lnTo>
                    <a:pt x="5118" y="3759"/>
                  </a:lnTo>
                  <a:lnTo>
                    <a:pt x="7035" y="322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9" name="object 3639" descr=""/>
            <p:cNvSpPr/>
            <p:nvPr/>
          </p:nvSpPr>
          <p:spPr>
            <a:xfrm>
              <a:off x="2263424" y="529065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38" y="0"/>
                  </a:moveTo>
                  <a:lnTo>
                    <a:pt x="3695" y="546"/>
                  </a:lnTo>
                  <a:lnTo>
                    <a:pt x="1803" y="1244"/>
                  </a:lnTo>
                  <a:lnTo>
                    <a:pt x="0" y="2133"/>
                  </a:lnTo>
                  <a:lnTo>
                    <a:pt x="203" y="2552"/>
                  </a:lnTo>
                  <a:lnTo>
                    <a:pt x="1981" y="1676"/>
                  </a:lnTo>
                  <a:lnTo>
                    <a:pt x="3848" y="990"/>
                  </a:lnTo>
                  <a:lnTo>
                    <a:pt x="5765" y="45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0" name="object 3640" descr=""/>
            <p:cNvSpPr/>
            <p:nvPr/>
          </p:nvSpPr>
          <p:spPr>
            <a:xfrm>
              <a:off x="2268305" y="528662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362" y="0"/>
                  </a:moveTo>
                  <a:lnTo>
                    <a:pt x="4229" y="279"/>
                  </a:lnTo>
                  <a:lnTo>
                    <a:pt x="2095" y="685"/>
                  </a:lnTo>
                  <a:lnTo>
                    <a:pt x="0" y="1269"/>
                  </a:lnTo>
                  <a:lnTo>
                    <a:pt x="888" y="4483"/>
                  </a:lnTo>
                  <a:lnTo>
                    <a:pt x="2806" y="3949"/>
                  </a:lnTo>
                  <a:lnTo>
                    <a:pt x="4787" y="3581"/>
                  </a:lnTo>
                  <a:lnTo>
                    <a:pt x="6794" y="3314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1" name="object 3641" descr=""/>
            <p:cNvSpPr/>
            <p:nvPr/>
          </p:nvSpPr>
          <p:spPr>
            <a:xfrm>
              <a:off x="2269067" y="5289468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968" y="0"/>
                  </a:moveTo>
                  <a:lnTo>
                    <a:pt x="3949" y="266"/>
                  </a:lnTo>
                  <a:lnTo>
                    <a:pt x="1943" y="647"/>
                  </a:lnTo>
                  <a:lnTo>
                    <a:pt x="0" y="1193"/>
                  </a:lnTo>
                  <a:lnTo>
                    <a:pt x="126" y="1638"/>
                  </a:lnTo>
                  <a:lnTo>
                    <a:pt x="2044" y="1104"/>
                  </a:lnTo>
                  <a:lnTo>
                    <a:pt x="4025" y="736"/>
                  </a:lnTo>
                  <a:lnTo>
                    <a:pt x="6032" y="469"/>
                  </a:lnTo>
                  <a:lnTo>
                    <a:pt x="59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2" name="object 3642" descr=""/>
            <p:cNvSpPr/>
            <p:nvPr/>
          </p:nvSpPr>
          <p:spPr>
            <a:xfrm>
              <a:off x="2274665" y="528608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375" y="0"/>
                  </a:moveTo>
                  <a:lnTo>
                    <a:pt x="4267" y="101"/>
                  </a:lnTo>
                  <a:lnTo>
                    <a:pt x="2133" y="254"/>
                  </a:lnTo>
                  <a:lnTo>
                    <a:pt x="0" y="533"/>
                  </a:lnTo>
                  <a:lnTo>
                    <a:pt x="431" y="3848"/>
                  </a:lnTo>
                  <a:lnTo>
                    <a:pt x="2438" y="3581"/>
                  </a:lnTo>
                  <a:lnTo>
                    <a:pt x="4483" y="3429"/>
                  </a:lnTo>
                  <a:lnTo>
                    <a:pt x="6527" y="3340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3" name="object 3643" descr=""/>
            <p:cNvSpPr/>
            <p:nvPr/>
          </p:nvSpPr>
          <p:spPr>
            <a:xfrm>
              <a:off x="2275033" y="528895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34" y="0"/>
                  </a:moveTo>
                  <a:lnTo>
                    <a:pt x="4076" y="88"/>
                  </a:lnTo>
                  <a:lnTo>
                    <a:pt x="2032" y="241"/>
                  </a:lnTo>
                  <a:lnTo>
                    <a:pt x="0" y="508"/>
                  </a:lnTo>
                  <a:lnTo>
                    <a:pt x="63" y="977"/>
                  </a:lnTo>
                  <a:lnTo>
                    <a:pt x="2070" y="711"/>
                  </a:lnTo>
                  <a:lnTo>
                    <a:pt x="4114" y="558"/>
                  </a:lnTo>
                  <a:lnTo>
                    <a:pt x="6159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4" name="object 3644" descr=""/>
            <p:cNvSpPr/>
            <p:nvPr/>
          </p:nvSpPr>
          <p:spPr>
            <a:xfrm>
              <a:off x="2281047" y="528596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324" y="0"/>
                  </a:moveTo>
                  <a:lnTo>
                    <a:pt x="4229" y="0"/>
                  </a:lnTo>
                  <a:lnTo>
                    <a:pt x="2120" y="38"/>
                  </a:lnTo>
                  <a:lnTo>
                    <a:pt x="0" y="127"/>
                  </a:lnTo>
                  <a:lnTo>
                    <a:pt x="139" y="3467"/>
                  </a:lnTo>
                  <a:lnTo>
                    <a:pt x="2197" y="3378"/>
                  </a:lnTo>
                  <a:lnTo>
                    <a:pt x="4267" y="3340"/>
                  </a:lnTo>
                  <a:lnTo>
                    <a:pt x="6337" y="3340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5" name="object 3645" descr=""/>
            <p:cNvSpPr/>
            <p:nvPr/>
          </p:nvSpPr>
          <p:spPr>
            <a:xfrm>
              <a:off x="2281173" y="5288837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10" y="0"/>
                  </a:moveTo>
                  <a:lnTo>
                    <a:pt x="4127" y="12"/>
                  </a:lnTo>
                  <a:lnTo>
                    <a:pt x="2057" y="38"/>
                  </a:lnTo>
                  <a:lnTo>
                    <a:pt x="0" y="127"/>
                  </a:lnTo>
                  <a:lnTo>
                    <a:pt x="12" y="596"/>
                  </a:lnTo>
                  <a:lnTo>
                    <a:pt x="2070" y="508"/>
                  </a:lnTo>
                  <a:lnTo>
                    <a:pt x="4140" y="469"/>
                  </a:lnTo>
                  <a:lnTo>
                    <a:pt x="6210" y="469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6" name="object 3646" descr=""/>
            <p:cNvSpPr/>
            <p:nvPr/>
          </p:nvSpPr>
          <p:spPr>
            <a:xfrm>
              <a:off x="2287372" y="5285969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261" y="0"/>
                  </a:moveTo>
                  <a:lnTo>
                    <a:pt x="0" y="0"/>
                  </a:lnTo>
                  <a:lnTo>
                    <a:pt x="12" y="3340"/>
                  </a:lnTo>
                  <a:lnTo>
                    <a:pt x="6273" y="334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7" name="object 3647" descr=""/>
            <p:cNvSpPr/>
            <p:nvPr/>
          </p:nvSpPr>
          <p:spPr>
            <a:xfrm>
              <a:off x="2287385" y="5288839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61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6261" y="46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8" name="object 3648" descr=""/>
            <p:cNvSpPr/>
            <p:nvPr/>
          </p:nvSpPr>
          <p:spPr>
            <a:xfrm>
              <a:off x="2293636" y="528584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197" y="0"/>
                  </a:moveTo>
                  <a:lnTo>
                    <a:pt x="4140" y="88"/>
                  </a:lnTo>
                  <a:lnTo>
                    <a:pt x="2082" y="114"/>
                  </a:lnTo>
                  <a:lnTo>
                    <a:pt x="0" y="127"/>
                  </a:lnTo>
                  <a:lnTo>
                    <a:pt x="12" y="3467"/>
                  </a:lnTo>
                  <a:lnTo>
                    <a:pt x="4216" y="3429"/>
                  </a:lnTo>
                  <a:lnTo>
                    <a:pt x="6337" y="3340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9" name="object 3649" descr=""/>
            <p:cNvSpPr/>
            <p:nvPr/>
          </p:nvSpPr>
          <p:spPr>
            <a:xfrm>
              <a:off x="2293649" y="5288717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99" y="0"/>
                  </a:moveTo>
                  <a:lnTo>
                    <a:pt x="4190" y="88"/>
                  </a:lnTo>
                  <a:lnTo>
                    <a:pt x="2095" y="114"/>
                  </a:lnTo>
                  <a:lnTo>
                    <a:pt x="0" y="127"/>
                  </a:lnTo>
                  <a:lnTo>
                    <a:pt x="0" y="596"/>
                  </a:lnTo>
                  <a:lnTo>
                    <a:pt x="4203" y="558"/>
                  </a:lnTo>
                  <a:lnTo>
                    <a:pt x="6324" y="469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0" name="object 3650" descr=""/>
            <p:cNvSpPr/>
            <p:nvPr/>
          </p:nvSpPr>
          <p:spPr>
            <a:xfrm>
              <a:off x="2299835" y="528521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08" y="0"/>
                  </a:moveTo>
                  <a:lnTo>
                    <a:pt x="5067" y="114"/>
                  </a:lnTo>
                  <a:lnTo>
                    <a:pt x="1955" y="482"/>
                  </a:lnTo>
                  <a:lnTo>
                    <a:pt x="1092" y="571"/>
                  </a:lnTo>
                  <a:lnTo>
                    <a:pt x="0" y="634"/>
                  </a:lnTo>
                  <a:lnTo>
                    <a:pt x="139" y="3962"/>
                  </a:lnTo>
                  <a:lnTo>
                    <a:pt x="1155" y="3924"/>
                  </a:lnTo>
                  <a:lnTo>
                    <a:pt x="2857" y="3746"/>
                  </a:lnTo>
                  <a:lnTo>
                    <a:pt x="6476" y="3314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1" name="object 3651" descr=""/>
            <p:cNvSpPr/>
            <p:nvPr/>
          </p:nvSpPr>
          <p:spPr>
            <a:xfrm>
              <a:off x="2299949" y="528806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11" y="0"/>
                  </a:moveTo>
                  <a:lnTo>
                    <a:pt x="5283" y="114"/>
                  </a:lnTo>
                  <a:lnTo>
                    <a:pt x="2171" y="495"/>
                  </a:lnTo>
                  <a:lnTo>
                    <a:pt x="1016" y="609"/>
                  </a:lnTo>
                  <a:lnTo>
                    <a:pt x="0" y="660"/>
                  </a:lnTo>
                  <a:lnTo>
                    <a:pt x="25" y="1117"/>
                  </a:lnTo>
                  <a:lnTo>
                    <a:pt x="1041" y="1079"/>
                  </a:lnTo>
                  <a:lnTo>
                    <a:pt x="2743" y="901"/>
                  </a:lnTo>
                  <a:lnTo>
                    <a:pt x="6362" y="469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2" name="object 3652" descr=""/>
            <p:cNvSpPr/>
            <p:nvPr/>
          </p:nvSpPr>
          <p:spPr>
            <a:xfrm>
              <a:off x="2305947" y="528465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324" y="0"/>
                  </a:moveTo>
                  <a:lnTo>
                    <a:pt x="4191" y="127"/>
                  </a:lnTo>
                  <a:lnTo>
                    <a:pt x="2095" y="330"/>
                  </a:lnTo>
                  <a:lnTo>
                    <a:pt x="0" y="558"/>
                  </a:lnTo>
                  <a:lnTo>
                    <a:pt x="368" y="3886"/>
                  </a:lnTo>
                  <a:lnTo>
                    <a:pt x="2425" y="3657"/>
                  </a:lnTo>
                  <a:lnTo>
                    <a:pt x="4470" y="3467"/>
                  </a:lnTo>
                  <a:lnTo>
                    <a:pt x="6515" y="3340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3" name="object 3653" descr=""/>
            <p:cNvSpPr/>
            <p:nvPr/>
          </p:nvSpPr>
          <p:spPr>
            <a:xfrm>
              <a:off x="2306265" y="528752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72" y="0"/>
                  </a:moveTo>
                  <a:lnTo>
                    <a:pt x="4114" y="127"/>
                  </a:lnTo>
                  <a:lnTo>
                    <a:pt x="2057" y="317"/>
                  </a:lnTo>
                  <a:lnTo>
                    <a:pt x="0" y="546"/>
                  </a:lnTo>
                  <a:lnTo>
                    <a:pt x="50" y="1016"/>
                  </a:lnTo>
                  <a:lnTo>
                    <a:pt x="2108" y="787"/>
                  </a:lnTo>
                  <a:lnTo>
                    <a:pt x="4152" y="596"/>
                  </a:lnTo>
                  <a:lnTo>
                    <a:pt x="6197" y="469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4" name="object 3654" descr=""/>
            <p:cNvSpPr/>
            <p:nvPr/>
          </p:nvSpPr>
          <p:spPr>
            <a:xfrm>
              <a:off x="2312262" y="528448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267" y="0"/>
                  </a:moveTo>
                  <a:lnTo>
                    <a:pt x="2133" y="50"/>
                  </a:lnTo>
                  <a:lnTo>
                    <a:pt x="0" y="177"/>
                  </a:lnTo>
                  <a:lnTo>
                    <a:pt x="203" y="3517"/>
                  </a:lnTo>
                  <a:lnTo>
                    <a:pt x="2247" y="3390"/>
                  </a:lnTo>
                  <a:lnTo>
                    <a:pt x="4279" y="3340"/>
                  </a:lnTo>
                  <a:lnTo>
                    <a:pt x="6286" y="3428"/>
                  </a:lnTo>
                  <a:lnTo>
                    <a:pt x="6438" y="88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5" name="object 3655" descr=""/>
            <p:cNvSpPr/>
            <p:nvPr/>
          </p:nvSpPr>
          <p:spPr>
            <a:xfrm>
              <a:off x="2312440" y="528735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4102" y="0"/>
                  </a:moveTo>
                  <a:lnTo>
                    <a:pt x="2044" y="50"/>
                  </a:lnTo>
                  <a:lnTo>
                    <a:pt x="0" y="177"/>
                  </a:lnTo>
                  <a:lnTo>
                    <a:pt x="25" y="647"/>
                  </a:lnTo>
                  <a:lnTo>
                    <a:pt x="2070" y="520"/>
                  </a:lnTo>
                  <a:lnTo>
                    <a:pt x="4102" y="469"/>
                  </a:lnTo>
                  <a:lnTo>
                    <a:pt x="6108" y="558"/>
                  </a:lnTo>
                  <a:lnTo>
                    <a:pt x="6134" y="88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6" name="object 3656" descr=""/>
            <p:cNvSpPr/>
            <p:nvPr/>
          </p:nvSpPr>
          <p:spPr>
            <a:xfrm>
              <a:off x="2318545" y="528457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52" y="0"/>
                  </a:moveTo>
                  <a:lnTo>
                    <a:pt x="0" y="3340"/>
                  </a:lnTo>
                  <a:lnTo>
                    <a:pt x="1003" y="3390"/>
                  </a:lnTo>
                  <a:lnTo>
                    <a:pt x="1993" y="3467"/>
                  </a:lnTo>
                  <a:lnTo>
                    <a:pt x="3911" y="3746"/>
                  </a:lnTo>
                  <a:lnTo>
                    <a:pt x="4851" y="3949"/>
                  </a:lnTo>
                  <a:lnTo>
                    <a:pt x="5676" y="4241"/>
                  </a:lnTo>
                  <a:lnTo>
                    <a:pt x="6807" y="1092"/>
                  </a:lnTo>
                  <a:lnTo>
                    <a:pt x="5664" y="698"/>
                  </a:lnTo>
                  <a:lnTo>
                    <a:pt x="4546" y="469"/>
                  </a:lnTo>
                  <a:lnTo>
                    <a:pt x="2336" y="139"/>
                  </a:lnTo>
                  <a:lnTo>
                    <a:pt x="1244" y="5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7" name="object 3657" descr=""/>
            <p:cNvSpPr/>
            <p:nvPr/>
          </p:nvSpPr>
          <p:spPr>
            <a:xfrm>
              <a:off x="2318545" y="528744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25" y="0"/>
                  </a:moveTo>
                  <a:lnTo>
                    <a:pt x="0" y="469"/>
                  </a:lnTo>
                  <a:lnTo>
                    <a:pt x="1003" y="520"/>
                  </a:lnTo>
                  <a:lnTo>
                    <a:pt x="1993" y="596"/>
                  </a:lnTo>
                  <a:lnTo>
                    <a:pt x="3911" y="876"/>
                  </a:lnTo>
                  <a:lnTo>
                    <a:pt x="4851" y="1079"/>
                  </a:lnTo>
                  <a:lnTo>
                    <a:pt x="5676" y="1371"/>
                  </a:lnTo>
                  <a:lnTo>
                    <a:pt x="5829" y="927"/>
                  </a:lnTo>
                  <a:lnTo>
                    <a:pt x="1041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8" name="object 3658" descr=""/>
            <p:cNvSpPr/>
            <p:nvPr/>
          </p:nvSpPr>
          <p:spPr>
            <a:xfrm>
              <a:off x="2324225" y="5285662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117" y="0"/>
                  </a:moveTo>
                  <a:lnTo>
                    <a:pt x="0" y="3149"/>
                  </a:lnTo>
                  <a:lnTo>
                    <a:pt x="406" y="3301"/>
                  </a:lnTo>
                  <a:lnTo>
                    <a:pt x="800" y="3467"/>
                  </a:lnTo>
                  <a:lnTo>
                    <a:pt x="1117" y="3670"/>
                  </a:lnTo>
                  <a:lnTo>
                    <a:pt x="1447" y="3860"/>
                  </a:lnTo>
                  <a:lnTo>
                    <a:pt x="1714" y="4076"/>
                  </a:lnTo>
                  <a:lnTo>
                    <a:pt x="2082" y="4521"/>
                  </a:lnTo>
                  <a:lnTo>
                    <a:pt x="2184" y="4724"/>
                  </a:lnTo>
                  <a:lnTo>
                    <a:pt x="2298" y="5232"/>
                  </a:lnTo>
                  <a:lnTo>
                    <a:pt x="2311" y="5537"/>
                  </a:lnTo>
                  <a:lnTo>
                    <a:pt x="2247" y="5880"/>
                  </a:lnTo>
                  <a:lnTo>
                    <a:pt x="5537" y="6451"/>
                  </a:lnTo>
                  <a:lnTo>
                    <a:pt x="5600" y="6095"/>
                  </a:lnTo>
                  <a:lnTo>
                    <a:pt x="5626" y="5753"/>
                  </a:lnTo>
                  <a:lnTo>
                    <a:pt x="5626" y="5003"/>
                  </a:lnTo>
                  <a:lnTo>
                    <a:pt x="1689" y="203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9" name="object 3659" descr=""/>
            <p:cNvSpPr/>
            <p:nvPr/>
          </p:nvSpPr>
          <p:spPr>
            <a:xfrm>
              <a:off x="2324225" y="528836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152" y="0"/>
                  </a:moveTo>
                  <a:lnTo>
                    <a:pt x="0" y="444"/>
                  </a:lnTo>
                  <a:lnTo>
                    <a:pt x="406" y="596"/>
                  </a:lnTo>
                  <a:lnTo>
                    <a:pt x="800" y="762"/>
                  </a:lnTo>
                  <a:lnTo>
                    <a:pt x="1117" y="965"/>
                  </a:lnTo>
                  <a:lnTo>
                    <a:pt x="1447" y="1155"/>
                  </a:lnTo>
                  <a:lnTo>
                    <a:pt x="1714" y="1371"/>
                  </a:lnTo>
                  <a:lnTo>
                    <a:pt x="2311" y="2832"/>
                  </a:lnTo>
                  <a:lnTo>
                    <a:pt x="2247" y="3175"/>
                  </a:lnTo>
                  <a:lnTo>
                    <a:pt x="2705" y="3251"/>
                  </a:lnTo>
                  <a:lnTo>
                    <a:pt x="2781" y="2870"/>
                  </a:lnTo>
                  <a:lnTo>
                    <a:pt x="2781" y="2489"/>
                  </a:lnTo>
                  <a:lnTo>
                    <a:pt x="2628" y="1841"/>
                  </a:lnTo>
                  <a:lnTo>
                    <a:pt x="2489" y="1562"/>
                  </a:lnTo>
                  <a:lnTo>
                    <a:pt x="1803" y="749"/>
                  </a:lnTo>
                  <a:lnTo>
                    <a:pt x="1015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0" name="object 3660" descr=""/>
            <p:cNvSpPr/>
            <p:nvPr/>
          </p:nvSpPr>
          <p:spPr>
            <a:xfrm>
              <a:off x="2323207" y="529154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3263" y="0"/>
                  </a:moveTo>
                  <a:lnTo>
                    <a:pt x="38" y="1498"/>
                  </a:lnTo>
                  <a:lnTo>
                    <a:pt x="0" y="4838"/>
                  </a:lnTo>
                  <a:lnTo>
                    <a:pt x="6553" y="55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1" name="object 3661" descr=""/>
            <p:cNvSpPr/>
            <p:nvPr/>
          </p:nvSpPr>
          <p:spPr>
            <a:xfrm>
              <a:off x="2323245" y="529154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39">
                  <a:moveTo>
                    <a:pt x="3225" y="0"/>
                  </a:moveTo>
                  <a:lnTo>
                    <a:pt x="3175" y="304"/>
                  </a:lnTo>
                  <a:lnTo>
                    <a:pt x="3086" y="520"/>
                  </a:lnTo>
                  <a:lnTo>
                    <a:pt x="2946" y="685"/>
                  </a:lnTo>
                  <a:lnTo>
                    <a:pt x="2819" y="850"/>
                  </a:lnTo>
                  <a:lnTo>
                    <a:pt x="2628" y="1003"/>
                  </a:lnTo>
                  <a:lnTo>
                    <a:pt x="2349" y="1130"/>
                  </a:lnTo>
                  <a:lnTo>
                    <a:pt x="2070" y="1270"/>
                  </a:lnTo>
                  <a:lnTo>
                    <a:pt x="1701" y="1358"/>
                  </a:lnTo>
                  <a:lnTo>
                    <a:pt x="889" y="1485"/>
                  </a:lnTo>
                  <a:lnTo>
                    <a:pt x="457" y="1498"/>
                  </a:lnTo>
                  <a:lnTo>
                    <a:pt x="0" y="1498"/>
                  </a:lnTo>
                  <a:lnTo>
                    <a:pt x="0" y="1968"/>
                  </a:lnTo>
                  <a:lnTo>
                    <a:pt x="469" y="1968"/>
                  </a:lnTo>
                  <a:lnTo>
                    <a:pt x="927" y="1955"/>
                  </a:lnTo>
                  <a:lnTo>
                    <a:pt x="1371" y="1879"/>
                  </a:lnTo>
                  <a:lnTo>
                    <a:pt x="1803" y="1816"/>
                  </a:lnTo>
                  <a:lnTo>
                    <a:pt x="2209" y="1714"/>
                  </a:lnTo>
                  <a:lnTo>
                    <a:pt x="2882" y="1409"/>
                  </a:lnTo>
                  <a:lnTo>
                    <a:pt x="3136" y="1206"/>
                  </a:lnTo>
                  <a:lnTo>
                    <a:pt x="3314" y="965"/>
                  </a:lnTo>
                  <a:lnTo>
                    <a:pt x="3505" y="736"/>
                  </a:lnTo>
                  <a:lnTo>
                    <a:pt x="3632" y="444"/>
                  </a:lnTo>
                  <a:lnTo>
                    <a:pt x="3695" y="76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2" name="object 3662" descr=""/>
            <p:cNvSpPr/>
            <p:nvPr/>
          </p:nvSpPr>
          <p:spPr>
            <a:xfrm>
              <a:off x="2316623" y="529206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888" y="0"/>
                  </a:moveTo>
                  <a:lnTo>
                    <a:pt x="6578" y="4318"/>
                  </a:lnTo>
                  <a:lnTo>
                    <a:pt x="6616" y="977"/>
                  </a:lnTo>
                  <a:lnTo>
                    <a:pt x="5714" y="965"/>
                  </a:lnTo>
                  <a:lnTo>
                    <a:pt x="4749" y="850"/>
                  </a:lnTo>
                  <a:lnTo>
                    <a:pt x="2832" y="495"/>
                  </a:lnTo>
                  <a:lnTo>
                    <a:pt x="1854" y="266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3" name="object 3663" descr=""/>
            <p:cNvSpPr/>
            <p:nvPr/>
          </p:nvSpPr>
          <p:spPr>
            <a:xfrm>
              <a:off x="2317385" y="529206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26" y="0"/>
                  </a:moveTo>
                  <a:lnTo>
                    <a:pt x="5854" y="1447"/>
                  </a:lnTo>
                  <a:lnTo>
                    <a:pt x="5854" y="977"/>
                  </a:lnTo>
                  <a:lnTo>
                    <a:pt x="4952" y="965"/>
                  </a:lnTo>
                  <a:lnTo>
                    <a:pt x="3987" y="850"/>
                  </a:lnTo>
                  <a:lnTo>
                    <a:pt x="2070" y="495"/>
                  </a:lnTo>
                  <a:lnTo>
                    <a:pt x="1092" y="266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4" name="object 3664" descr=""/>
            <p:cNvSpPr/>
            <p:nvPr/>
          </p:nvSpPr>
          <p:spPr>
            <a:xfrm>
              <a:off x="2310525" y="529011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231" y="0"/>
                  </a:moveTo>
                  <a:lnTo>
                    <a:pt x="0" y="3111"/>
                  </a:lnTo>
                  <a:lnTo>
                    <a:pt x="1993" y="3886"/>
                  </a:lnTo>
                  <a:lnTo>
                    <a:pt x="4013" y="4597"/>
                  </a:lnTo>
                  <a:lnTo>
                    <a:pt x="6096" y="5181"/>
                  </a:lnTo>
                  <a:lnTo>
                    <a:pt x="6985" y="1955"/>
                  </a:lnTo>
                  <a:lnTo>
                    <a:pt x="5054" y="1422"/>
                  </a:lnTo>
                  <a:lnTo>
                    <a:pt x="3124" y="749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5" name="object 3665" descr=""/>
            <p:cNvSpPr/>
            <p:nvPr/>
          </p:nvSpPr>
          <p:spPr>
            <a:xfrm>
              <a:off x="2311579" y="529011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77" y="0"/>
                  </a:moveTo>
                  <a:lnTo>
                    <a:pt x="0" y="431"/>
                  </a:lnTo>
                  <a:lnTo>
                    <a:pt x="1917" y="1193"/>
                  </a:lnTo>
                  <a:lnTo>
                    <a:pt x="3848" y="1866"/>
                  </a:lnTo>
                  <a:lnTo>
                    <a:pt x="5803" y="2413"/>
                  </a:lnTo>
                  <a:lnTo>
                    <a:pt x="5930" y="1955"/>
                  </a:lnTo>
                  <a:lnTo>
                    <a:pt x="4000" y="1422"/>
                  </a:lnTo>
                  <a:lnTo>
                    <a:pt x="2070" y="74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6" name="object 3666" descr=""/>
            <p:cNvSpPr/>
            <p:nvPr/>
          </p:nvSpPr>
          <p:spPr>
            <a:xfrm>
              <a:off x="2304746" y="528754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22" y="0"/>
                  </a:moveTo>
                  <a:lnTo>
                    <a:pt x="0" y="3022"/>
                  </a:lnTo>
                  <a:lnTo>
                    <a:pt x="888" y="3454"/>
                  </a:lnTo>
                  <a:lnTo>
                    <a:pt x="1701" y="3886"/>
                  </a:lnTo>
                  <a:lnTo>
                    <a:pt x="2082" y="4064"/>
                  </a:lnTo>
                  <a:lnTo>
                    <a:pt x="2324" y="4191"/>
                  </a:lnTo>
                  <a:lnTo>
                    <a:pt x="3797" y="4864"/>
                  </a:lnTo>
                  <a:lnTo>
                    <a:pt x="4787" y="5283"/>
                  </a:lnTo>
                  <a:lnTo>
                    <a:pt x="5778" y="5676"/>
                  </a:lnTo>
                  <a:lnTo>
                    <a:pt x="7010" y="2565"/>
                  </a:lnTo>
                  <a:lnTo>
                    <a:pt x="6070" y="2197"/>
                  </a:lnTo>
                  <a:lnTo>
                    <a:pt x="5118" y="1803"/>
                  </a:lnTo>
                  <a:lnTo>
                    <a:pt x="3530" y="1066"/>
                  </a:lnTo>
                  <a:lnTo>
                    <a:pt x="1917" y="228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7" name="object 3667" descr=""/>
            <p:cNvSpPr/>
            <p:nvPr/>
          </p:nvSpPr>
          <p:spPr>
            <a:xfrm>
              <a:off x="2305965" y="528754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0" y="419"/>
                  </a:lnTo>
                  <a:lnTo>
                    <a:pt x="977" y="901"/>
                  </a:lnTo>
                  <a:lnTo>
                    <a:pt x="1777" y="1320"/>
                  </a:lnTo>
                  <a:lnTo>
                    <a:pt x="2565" y="1701"/>
                  </a:lnTo>
                  <a:lnTo>
                    <a:pt x="3721" y="2222"/>
                  </a:lnTo>
                  <a:lnTo>
                    <a:pt x="4660" y="2628"/>
                  </a:lnTo>
                  <a:lnTo>
                    <a:pt x="5613" y="3009"/>
                  </a:lnTo>
                  <a:lnTo>
                    <a:pt x="5791" y="2565"/>
                  </a:lnTo>
                  <a:lnTo>
                    <a:pt x="4851" y="2197"/>
                  </a:lnTo>
                  <a:lnTo>
                    <a:pt x="3898" y="1803"/>
                  </a:lnTo>
                  <a:lnTo>
                    <a:pt x="2984" y="1384"/>
                  </a:lnTo>
                  <a:lnTo>
                    <a:pt x="2755" y="1270"/>
                  </a:lnTo>
                  <a:lnTo>
                    <a:pt x="2311" y="1066"/>
                  </a:lnTo>
                  <a:lnTo>
                    <a:pt x="698" y="22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8" name="object 3668" descr=""/>
            <p:cNvSpPr/>
            <p:nvPr/>
          </p:nvSpPr>
          <p:spPr>
            <a:xfrm>
              <a:off x="2299196" y="528535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723" y="0"/>
                  </a:moveTo>
                  <a:lnTo>
                    <a:pt x="0" y="3263"/>
                  </a:lnTo>
                  <a:lnTo>
                    <a:pt x="1892" y="3682"/>
                  </a:lnTo>
                  <a:lnTo>
                    <a:pt x="3746" y="4356"/>
                  </a:lnTo>
                  <a:lnTo>
                    <a:pt x="5549" y="5207"/>
                  </a:lnTo>
                  <a:lnTo>
                    <a:pt x="6972" y="2184"/>
                  </a:lnTo>
                  <a:lnTo>
                    <a:pt x="4991" y="1244"/>
                  </a:lnTo>
                  <a:lnTo>
                    <a:pt x="2895" y="482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9" name="object 3669" descr=""/>
            <p:cNvSpPr/>
            <p:nvPr/>
          </p:nvSpPr>
          <p:spPr>
            <a:xfrm>
              <a:off x="2299818" y="528535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01" y="0"/>
                  </a:moveTo>
                  <a:lnTo>
                    <a:pt x="0" y="457"/>
                  </a:lnTo>
                  <a:lnTo>
                    <a:pt x="2133" y="939"/>
                  </a:lnTo>
                  <a:lnTo>
                    <a:pt x="4191" y="1689"/>
                  </a:lnTo>
                  <a:lnTo>
                    <a:pt x="6146" y="2603"/>
                  </a:lnTo>
                  <a:lnTo>
                    <a:pt x="6350" y="2184"/>
                  </a:lnTo>
                  <a:lnTo>
                    <a:pt x="4368" y="1244"/>
                  </a:lnTo>
                  <a:lnTo>
                    <a:pt x="2273" y="48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0" name="object 3670" descr=""/>
            <p:cNvSpPr/>
            <p:nvPr/>
          </p:nvSpPr>
          <p:spPr>
            <a:xfrm>
              <a:off x="2293242" y="528466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247" y="0"/>
                  </a:moveTo>
                  <a:lnTo>
                    <a:pt x="0" y="126"/>
                  </a:lnTo>
                  <a:lnTo>
                    <a:pt x="190" y="3467"/>
                  </a:lnTo>
                  <a:lnTo>
                    <a:pt x="2108" y="3352"/>
                  </a:lnTo>
                  <a:lnTo>
                    <a:pt x="4051" y="3517"/>
                  </a:lnTo>
                  <a:lnTo>
                    <a:pt x="5943" y="3949"/>
                  </a:lnTo>
                  <a:lnTo>
                    <a:pt x="6680" y="685"/>
                  </a:lnTo>
                  <a:lnTo>
                    <a:pt x="4508" y="203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1" name="object 3671" descr=""/>
            <p:cNvSpPr/>
            <p:nvPr/>
          </p:nvSpPr>
          <p:spPr>
            <a:xfrm>
              <a:off x="2293242" y="528466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247" y="0"/>
                  </a:moveTo>
                  <a:lnTo>
                    <a:pt x="0" y="126"/>
                  </a:lnTo>
                  <a:lnTo>
                    <a:pt x="25" y="596"/>
                  </a:lnTo>
                  <a:lnTo>
                    <a:pt x="2222" y="469"/>
                  </a:lnTo>
                  <a:lnTo>
                    <a:pt x="4445" y="660"/>
                  </a:lnTo>
                  <a:lnTo>
                    <a:pt x="6578" y="1142"/>
                  </a:lnTo>
                  <a:lnTo>
                    <a:pt x="6680" y="685"/>
                  </a:lnTo>
                  <a:lnTo>
                    <a:pt x="4508" y="203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2" name="object 3672" descr=""/>
            <p:cNvSpPr/>
            <p:nvPr/>
          </p:nvSpPr>
          <p:spPr>
            <a:xfrm>
              <a:off x="2286684" y="528479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553" y="0"/>
                  </a:moveTo>
                  <a:lnTo>
                    <a:pt x="4318" y="127"/>
                  </a:lnTo>
                  <a:lnTo>
                    <a:pt x="2108" y="571"/>
                  </a:lnTo>
                  <a:lnTo>
                    <a:pt x="0" y="1270"/>
                  </a:lnTo>
                  <a:lnTo>
                    <a:pt x="1041" y="4445"/>
                  </a:lnTo>
                  <a:lnTo>
                    <a:pt x="2908" y="3835"/>
                  </a:lnTo>
                  <a:lnTo>
                    <a:pt x="4813" y="3441"/>
                  </a:lnTo>
                  <a:lnTo>
                    <a:pt x="6743" y="3340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3" name="object 3673" descr=""/>
            <p:cNvSpPr/>
            <p:nvPr/>
          </p:nvSpPr>
          <p:spPr>
            <a:xfrm>
              <a:off x="2286684" y="5284793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553" y="0"/>
                  </a:moveTo>
                  <a:lnTo>
                    <a:pt x="4318" y="127"/>
                  </a:lnTo>
                  <a:lnTo>
                    <a:pt x="2108" y="571"/>
                  </a:lnTo>
                  <a:lnTo>
                    <a:pt x="0" y="1270"/>
                  </a:lnTo>
                  <a:lnTo>
                    <a:pt x="152" y="1714"/>
                  </a:lnTo>
                  <a:lnTo>
                    <a:pt x="2209" y="1028"/>
                  </a:lnTo>
                  <a:lnTo>
                    <a:pt x="4381" y="584"/>
                  </a:lnTo>
                  <a:lnTo>
                    <a:pt x="6591" y="469"/>
                  </a:lnTo>
                  <a:lnTo>
                    <a:pt x="65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4" name="object 3674" descr=""/>
            <p:cNvSpPr/>
            <p:nvPr/>
          </p:nvSpPr>
          <p:spPr>
            <a:xfrm>
              <a:off x="2280683" y="528606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07" y="0"/>
                  </a:moveTo>
                  <a:lnTo>
                    <a:pt x="3898" y="685"/>
                  </a:lnTo>
                  <a:lnTo>
                    <a:pt x="1892" y="1612"/>
                  </a:lnTo>
                  <a:lnTo>
                    <a:pt x="0" y="2679"/>
                  </a:lnTo>
                  <a:lnTo>
                    <a:pt x="1638" y="5588"/>
                  </a:lnTo>
                  <a:lnTo>
                    <a:pt x="3378" y="4610"/>
                  </a:lnTo>
                  <a:lnTo>
                    <a:pt x="5181" y="3784"/>
                  </a:lnTo>
                  <a:lnTo>
                    <a:pt x="7048" y="3175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5" name="object 3675" descr=""/>
            <p:cNvSpPr/>
            <p:nvPr/>
          </p:nvSpPr>
          <p:spPr>
            <a:xfrm>
              <a:off x="2280683" y="528606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07" y="0"/>
                  </a:moveTo>
                  <a:lnTo>
                    <a:pt x="3898" y="685"/>
                  </a:lnTo>
                  <a:lnTo>
                    <a:pt x="1892" y="1612"/>
                  </a:lnTo>
                  <a:lnTo>
                    <a:pt x="0" y="2679"/>
                  </a:lnTo>
                  <a:lnTo>
                    <a:pt x="228" y="3086"/>
                  </a:lnTo>
                  <a:lnTo>
                    <a:pt x="2108" y="2032"/>
                  </a:lnTo>
                  <a:lnTo>
                    <a:pt x="4076" y="1117"/>
                  </a:lnTo>
                  <a:lnTo>
                    <a:pt x="6146" y="444"/>
                  </a:lnTo>
                  <a:lnTo>
                    <a:pt x="60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6" name="object 3676" descr=""/>
            <p:cNvSpPr/>
            <p:nvPr/>
          </p:nvSpPr>
          <p:spPr>
            <a:xfrm>
              <a:off x="2278061" y="528224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270" y="0"/>
                  </a:moveTo>
                  <a:lnTo>
                    <a:pt x="3213" y="1092"/>
                  </a:lnTo>
                  <a:lnTo>
                    <a:pt x="1422" y="2628"/>
                  </a:lnTo>
                  <a:lnTo>
                    <a:pt x="0" y="4432"/>
                  </a:lnTo>
                  <a:lnTo>
                    <a:pt x="2616" y="6502"/>
                  </a:lnTo>
                  <a:lnTo>
                    <a:pt x="3771" y="5029"/>
                  </a:lnTo>
                  <a:lnTo>
                    <a:pt x="5207" y="3809"/>
                  </a:lnTo>
                  <a:lnTo>
                    <a:pt x="6832" y="2946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7" name="object 3677" descr=""/>
            <p:cNvSpPr/>
            <p:nvPr/>
          </p:nvSpPr>
          <p:spPr>
            <a:xfrm>
              <a:off x="2280309" y="528477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368" y="0"/>
                  </a:moveTo>
                  <a:lnTo>
                    <a:pt x="2679" y="901"/>
                  </a:lnTo>
                  <a:lnTo>
                    <a:pt x="1193" y="2171"/>
                  </a:lnTo>
                  <a:lnTo>
                    <a:pt x="0" y="3683"/>
                  </a:lnTo>
                  <a:lnTo>
                    <a:pt x="368" y="3975"/>
                  </a:lnTo>
                  <a:lnTo>
                    <a:pt x="1523" y="2501"/>
                  </a:lnTo>
                  <a:lnTo>
                    <a:pt x="2959" y="1282"/>
                  </a:lnTo>
                  <a:lnTo>
                    <a:pt x="4584" y="419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8" name="object 3678" descr=""/>
            <p:cNvSpPr/>
            <p:nvPr/>
          </p:nvSpPr>
          <p:spPr>
            <a:xfrm>
              <a:off x="2283329" y="528046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730" y="0"/>
                  </a:moveTo>
                  <a:lnTo>
                    <a:pt x="4368" y="50"/>
                  </a:lnTo>
                  <a:lnTo>
                    <a:pt x="2044" y="685"/>
                  </a:lnTo>
                  <a:lnTo>
                    <a:pt x="0" y="1778"/>
                  </a:lnTo>
                  <a:lnTo>
                    <a:pt x="1562" y="4724"/>
                  </a:lnTo>
                  <a:lnTo>
                    <a:pt x="3187" y="3860"/>
                  </a:lnTo>
                  <a:lnTo>
                    <a:pt x="4991" y="3378"/>
                  </a:lnTo>
                  <a:lnTo>
                    <a:pt x="6794" y="3340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9" name="object 3679" descr=""/>
            <p:cNvSpPr/>
            <p:nvPr/>
          </p:nvSpPr>
          <p:spPr>
            <a:xfrm>
              <a:off x="2284675" y="528333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5435" y="0"/>
                  </a:moveTo>
                  <a:lnTo>
                    <a:pt x="3556" y="38"/>
                  </a:lnTo>
                  <a:lnTo>
                    <a:pt x="1676" y="546"/>
                  </a:lnTo>
                  <a:lnTo>
                    <a:pt x="0" y="1447"/>
                  </a:lnTo>
                  <a:lnTo>
                    <a:pt x="215" y="1854"/>
                  </a:lnTo>
                  <a:lnTo>
                    <a:pt x="1841" y="990"/>
                  </a:lnTo>
                  <a:lnTo>
                    <a:pt x="3644" y="508"/>
                  </a:lnTo>
                  <a:lnTo>
                    <a:pt x="5448" y="469"/>
                  </a:lnTo>
                  <a:lnTo>
                    <a:pt x="5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0" name="object 3680" descr=""/>
            <p:cNvSpPr/>
            <p:nvPr/>
          </p:nvSpPr>
          <p:spPr>
            <a:xfrm>
              <a:off x="2290060" y="528044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168" y="0"/>
                  </a:moveTo>
                  <a:lnTo>
                    <a:pt x="0" y="25"/>
                  </a:lnTo>
                  <a:lnTo>
                    <a:pt x="63" y="3365"/>
                  </a:lnTo>
                  <a:lnTo>
                    <a:pt x="1866" y="3327"/>
                  </a:lnTo>
                  <a:lnTo>
                    <a:pt x="3670" y="3746"/>
                  </a:lnTo>
                  <a:lnTo>
                    <a:pt x="5295" y="4572"/>
                  </a:lnTo>
                  <a:lnTo>
                    <a:pt x="6807" y="1587"/>
                  </a:lnTo>
                  <a:lnTo>
                    <a:pt x="5765" y="1066"/>
                  </a:lnTo>
                  <a:lnTo>
                    <a:pt x="4648" y="660"/>
                  </a:lnTo>
                  <a:lnTo>
                    <a:pt x="2349" y="127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1" name="object 3681" descr=""/>
            <p:cNvSpPr/>
            <p:nvPr/>
          </p:nvSpPr>
          <p:spPr>
            <a:xfrm>
              <a:off x="2290110" y="5283300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1892" y="0"/>
                  </a:moveTo>
                  <a:lnTo>
                    <a:pt x="0" y="38"/>
                  </a:lnTo>
                  <a:lnTo>
                    <a:pt x="12" y="507"/>
                  </a:lnTo>
                  <a:lnTo>
                    <a:pt x="1816" y="469"/>
                  </a:lnTo>
                  <a:lnTo>
                    <a:pt x="3619" y="888"/>
                  </a:lnTo>
                  <a:lnTo>
                    <a:pt x="5245" y="1714"/>
                  </a:lnTo>
                  <a:lnTo>
                    <a:pt x="5461" y="1295"/>
                  </a:lnTo>
                  <a:lnTo>
                    <a:pt x="3771" y="43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2" name="object 3682" descr=""/>
            <p:cNvSpPr/>
            <p:nvPr/>
          </p:nvSpPr>
          <p:spPr>
            <a:xfrm>
              <a:off x="2295352" y="528203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511" y="0"/>
                  </a:moveTo>
                  <a:lnTo>
                    <a:pt x="0" y="2971"/>
                  </a:lnTo>
                  <a:lnTo>
                    <a:pt x="812" y="3390"/>
                  </a:lnTo>
                  <a:lnTo>
                    <a:pt x="1587" y="3898"/>
                  </a:lnTo>
                  <a:lnTo>
                    <a:pt x="2654" y="4775"/>
                  </a:lnTo>
                  <a:lnTo>
                    <a:pt x="3009" y="5092"/>
                  </a:lnTo>
                  <a:lnTo>
                    <a:pt x="3505" y="5587"/>
                  </a:lnTo>
                  <a:lnTo>
                    <a:pt x="3657" y="5765"/>
                  </a:lnTo>
                  <a:lnTo>
                    <a:pt x="3822" y="5930"/>
                  </a:lnTo>
                  <a:lnTo>
                    <a:pt x="4191" y="6349"/>
                  </a:lnTo>
                  <a:lnTo>
                    <a:pt x="6870" y="4368"/>
                  </a:lnTo>
                  <a:lnTo>
                    <a:pt x="2552" y="52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3" name="object 3683" descr=""/>
            <p:cNvSpPr/>
            <p:nvPr/>
          </p:nvSpPr>
          <p:spPr>
            <a:xfrm>
              <a:off x="2295352" y="52846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15" y="0"/>
                  </a:moveTo>
                  <a:lnTo>
                    <a:pt x="0" y="406"/>
                  </a:lnTo>
                  <a:lnTo>
                    <a:pt x="812" y="825"/>
                  </a:lnTo>
                  <a:lnTo>
                    <a:pt x="1587" y="1333"/>
                  </a:lnTo>
                  <a:lnTo>
                    <a:pt x="2654" y="2209"/>
                  </a:lnTo>
                  <a:lnTo>
                    <a:pt x="3009" y="2527"/>
                  </a:lnTo>
                  <a:lnTo>
                    <a:pt x="3505" y="3022"/>
                  </a:lnTo>
                  <a:lnTo>
                    <a:pt x="3657" y="3200"/>
                  </a:lnTo>
                  <a:lnTo>
                    <a:pt x="3822" y="3365"/>
                  </a:lnTo>
                  <a:lnTo>
                    <a:pt x="4114" y="3708"/>
                  </a:lnTo>
                  <a:lnTo>
                    <a:pt x="4254" y="3873"/>
                  </a:lnTo>
                  <a:lnTo>
                    <a:pt x="4622" y="3581"/>
                  </a:lnTo>
                  <a:lnTo>
                    <a:pt x="4483" y="3403"/>
                  </a:lnTo>
                  <a:lnTo>
                    <a:pt x="4165" y="3047"/>
                  </a:lnTo>
                  <a:lnTo>
                    <a:pt x="3670" y="2527"/>
                  </a:lnTo>
                  <a:lnTo>
                    <a:pt x="3327" y="2184"/>
                  </a:lnTo>
                  <a:lnTo>
                    <a:pt x="2971" y="1866"/>
                  </a:lnTo>
                  <a:lnTo>
                    <a:pt x="1854" y="952"/>
                  </a:lnTo>
                  <a:lnTo>
                    <a:pt x="1066" y="41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4" name="object 3684" descr=""/>
            <p:cNvSpPr/>
            <p:nvPr/>
          </p:nvSpPr>
          <p:spPr>
            <a:xfrm>
              <a:off x="2299609" y="528640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616" y="0"/>
                  </a:moveTo>
                  <a:lnTo>
                    <a:pt x="0" y="2070"/>
                  </a:lnTo>
                  <a:lnTo>
                    <a:pt x="1066" y="3403"/>
                  </a:lnTo>
                  <a:lnTo>
                    <a:pt x="1689" y="5181"/>
                  </a:lnTo>
                  <a:lnTo>
                    <a:pt x="2133" y="7099"/>
                  </a:lnTo>
                  <a:lnTo>
                    <a:pt x="5384" y="6337"/>
                  </a:lnTo>
                  <a:lnTo>
                    <a:pt x="5130" y="5270"/>
                  </a:lnTo>
                  <a:lnTo>
                    <a:pt x="4826" y="4190"/>
                  </a:lnTo>
                  <a:lnTo>
                    <a:pt x="3962" y="2031"/>
                  </a:lnTo>
                  <a:lnTo>
                    <a:pt x="3378" y="965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5" name="object 3685" descr=""/>
            <p:cNvSpPr/>
            <p:nvPr/>
          </p:nvSpPr>
          <p:spPr>
            <a:xfrm>
              <a:off x="2299609" y="5288185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368" y="0"/>
                  </a:moveTo>
                  <a:lnTo>
                    <a:pt x="0" y="292"/>
                  </a:lnTo>
                  <a:lnTo>
                    <a:pt x="1066" y="1625"/>
                  </a:lnTo>
                  <a:lnTo>
                    <a:pt x="1689" y="3403"/>
                  </a:lnTo>
                  <a:lnTo>
                    <a:pt x="2133" y="5321"/>
                  </a:lnTo>
                  <a:lnTo>
                    <a:pt x="2590" y="5219"/>
                  </a:lnTo>
                  <a:lnTo>
                    <a:pt x="2362" y="4241"/>
                  </a:lnTo>
                  <a:lnTo>
                    <a:pt x="2095" y="3289"/>
                  </a:lnTo>
                  <a:lnTo>
                    <a:pt x="1727" y="2412"/>
                  </a:lnTo>
                  <a:lnTo>
                    <a:pt x="1371" y="1523"/>
                  </a:lnTo>
                  <a:lnTo>
                    <a:pt x="927" y="71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6" name="object 3686" descr=""/>
            <p:cNvSpPr/>
            <p:nvPr/>
          </p:nvSpPr>
          <p:spPr>
            <a:xfrm>
              <a:off x="2301737" y="529273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251" y="0"/>
                  </a:moveTo>
                  <a:lnTo>
                    <a:pt x="0" y="774"/>
                  </a:lnTo>
                  <a:lnTo>
                    <a:pt x="457" y="2692"/>
                  </a:lnTo>
                  <a:lnTo>
                    <a:pt x="749" y="4762"/>
                  </a:lnTo>
                  <a:lnTo>
                    <a:pt x="1269" y="6896"/>
                  </a:lnTo>
                  <a:lnTo>
                    <a:pt x="4508" y="6108"/>
                  </a:lnTo>
                  <a:lnTo>
                    <a:pt x="4038" y="4191"/>
                  </a:lnTo>
                  <a:lnTo>
                    <a:pt x="3759" y="213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7" name="object 3687" descr=""/>
            <p:cNvSpPr/>
            <p:nvPr/>
          </p:nvSpPr>
          <p:spPr>
            <a:xfrm>
              <a:off x="2301737" y="529339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57" y="0"/>
                  </a:moveTo>
                  <a:lnTo>
                    <a:pt x="0" y="114"/>
                  </a:lnTo>
                  <a:lnTo>
                    <a:pt x="457" y="2031"/>
                  </a:lnTo>
                  <a:lnTo>
                    <a:pt x="749" y="4102"/>
                  </a:lnTo>
                  <a:lnTo>
                    <a:pt x="1269" y="6235"/>
                  </a:lnTo>
                  <a:lnTo>
                    <a:pt x="1727" y="6121"/>
                  </a:lnTo>
                  <a:lnTo>
                    <a:pt x="1219" y="4025"/>
                  </a:lnTo>
                  <a:lnTo>
                    <a:pt x="927" y="195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8" name="object 3688" descr=""/>
            <p:cNvSpPr/>
            <p:nvPr/>
          </p:nvSpPr>
          <p:spPr>
            <a:xfrm>
              <a:off x="2303007" y="529883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51" y="0"/>
                  </a:moveTo>
                  <a:lnTo>
                    <a:pt x="0" y="800"/>
                  </a:lnTo>
                  <a:lnTo>
                    <a:pt x="266" y="1866"/>
                  </a:lnTo>
                  <a:lnTo>
                    <a:pt x="584" y="2946"/>
                  </a:lnTo>
                  <a:lnTo>
                    <a:pt x="1041" y="4013"/>
                  </a:lnTo>
                  <a:lnTo>
                    <a:pt x="1485" y="5092"/>
                  </a:lnTo>
                  <a:lnTo>
                    <a:pt x="2082" y="6146"/>
                  </a:lnTo>
                  <a:lnTo>
                    <a:pt x="2844" y="7099"/>
                  </a:lnTo>
                  <a:lnTo>
                    <a:pt x="5448" y="5003"/>
                  </a:lnTo>
                  <a:lnTo>
                    <a:pt x="4356" y="3670"/>
                  </a:lnTo>
                  <a:lnTo>
                    <a:pt x="3708" y="190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9" name="object 3689" descr=""/>
            <p:cNvSpPr/>
            <p:nvPr/>
          </p:nvSpPr>
          <p:spPr>
            <a:xfrm>
              <a:off x="2303007" y="5299523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57" y="0"/>
                  </a:moveTo>
                  <a:lnTo>
                    <a:pt x="0" y="114"/>
                  </a:lnTo>
                  <a:lnTo>
                    <a:pt x="266" y="1181"/>
                  </a:lnTo>
                  <a:lnTo>
                    <a:pt x="584" y="2260"/>
                  </a:lnTo>
                  <a:lnTo>
                    <a:pt x="1041" y="3327"/>
                  </a:lnTo>
                  <a:lnTo>
                    <a:pt x="1485" y="4406"/>
                  </a:lnTo>
                  <a:lnTo>
                    <a:pt x="2082" y="5460"/>
                  </a:lnTo>
                  <a:lnTo>
                    <a:pt x="2844" y="6413"/>
                  </a:lnTo>
                  <a:lnTo>
                    <a:pt x="3213" y="6121"/>
                  </a:lnTo>
                  <a:lnTo>
                    <a:pt x="2476" y="5206"/>
                  </a:lnTo>
                  <a:lnTo>
                    <a:pt x="1904" y="4190"/>
                  </a:lnTo>
                  <a:lnTo>
                    <a:pt x="1028" y="2108"/>
                  </a:lnTo>
                  <a:lnTo>
                    <a:pt x="711" y="105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0" name="object 3690" descr=""/>
            <p:cNvSpPr/>
            <p:nvPr/>
          </p:nvSpPr>
          <p:spPr>
            <a:xfrm>
              <a:off x="2305855" y="530384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603" y="0"/>
                  </a:moveTo>
                  <a:lnTo>
                    <a:pt x="0" y="2095"/>
                  </a:lnTo>
                  <a:lnTo>
                    <a:pt x="736" y="2997"/>
                  </a:lnTo>
                  <a:lnTo>
                    <a:pt x="1600" y="3848"/>
                  </a:lnTo>
                  <a:lnTo>
                    <a:pt x="3606" y="5257"/>
                  </a:lnTo>
                  <a:lnTo>
                    <a:pt x="4749" y="5791"/>
                  </a:lnTo>
                  <a:lnTo>
                    <a:pt x="5930" y="6108"/>
                  </a:lnTo>
                  <a:lnTo>
                    <a:pt x="6807" y="2882"/>
                  </a:lnTo>
                  <a:lnTo>
                    <a:pt x="5981" y="2666"/>
                  </a:lnTo>
                  <a:lnTo>
                    <a:pt x="5207" y="2298"/>
                  </a:lnTo>
                  <a:lnTo>
                    <a:pt x="3810" y="1320"/>
                  </a:lnTo>
                  <a:lnTo>
                    <a:pt x="3162" y="698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1" name="object 3691" descr=""/>
            <p:cNvSpPr/>
            <p:nvPr/>
          </p:nvSpPr>
          <p:spPr>
            <a:xfrm>
              <a:off x="2305855" y="530563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55" y="0"/>
                  </a:moveTo>
                  <a:lnTo>
                    <a:pt x="5930" y="4318"/>
                  </a:lnTo>
                  <a:lnTo>
                    <a:pt x="6057" y="3860"/>
                  </a:lnTo>
                  <a:lnTo>
                    <a:pt x="4927" y="3556"/>
                  </a:lnTo>
                  <a:lnTo>
                    <a:pt x="3835" y="3048"/>
                  </a:lnTo>
                  <a:lnTo>
                    <a:pt x="1905" y="1701"/>
                  </a:lnTo>
                  <a:lnTo>
                    <a:pt x="1079" y="88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2" name="object 3692" descr=""/>
            <p:cNvSpPr/>
            <p:nvPr/>
          </p:nvSpPr>
          <p:spPr>
            <a:xfrm>
              <a:off x="2311780" y="530672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37" y="0"/>
                  </a:moveTo>
                  <a:lnTo>
                    <a:pt x="4419" y="355"/>
                  </a:lnTo>
                  <a:lnTo>
                    <a:pt x="2539" y="457"/>
                  </a:lnTo>
                  <a:lnTo>
                    <a:pt x="876" y="12"/>
                  </a:lnTo>
                  <a:lnTo>
                    <a:pt x="0" y="3225"/>
                  </a:lnTo>
                  <a:lnTo>
                    <a:pt x="1193" y="3556"/>
                  </a:lnTo>
                  <a:lnTo>
                    <a:pt x="2400" y="3670"/>
                  </a:lnTo>
                  <a:lnTo>
                    <a:pt x="4724" y="3632"/>
                  </a:lnTo>
                  <a:lnTo>
                    <a:pt x="5841" y="3492"/>
                  </a:lnTo>
                  <a:lnTo>
                    <a:pt x="6934" y="3289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3" name="object 3693" descr=""/>
            <p:cNvSpPr/>
            <p:nvPr/>
          </p:nvSpPr>
          <p:spPr>
            <a:xfrm>
              <a:off x="2311780" y="5309507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126" y="0"/>
                  </a:moveTo>
                  <a:lnTo>
                    <a:pt x="0" y="444"/>
                  </a:lnTo>
                  <a:lnTo>
                    <a:pt x="1193" y="774"/>
                  </a:lnTo>
                  <a:lnTo>
                    <a:pt x="2400" y="888"/>
                  </a:lnTo>
                  <a:lnTo>
                    <a:pt x="4724" y="850"/>
                  </a:lnTo>
                  <a:lnTo>
                    <a:pt x="5841" y="711"/>
                  </a:lnTo>
                  <a:lnTo>
                    <a:pt x="6934" y="507"/>
                  </a:lnTo>
                  <a:lnTo>
                    <a:pt x="6845" y="50"/>
                  </a:lnTo>
                  <a:lnTo>
                    <a:pt x="5778" y="241"/>
                  </a:lnTo>
                  <a:lnTo>
                    <a:pt x="4686" y="380"/>
                  </a:lnTo>
                  <a:lnTo>
                    <a:pt x="2425" y="419"/>
                  </a:lnTo>
                  <a:lnTo>
                    <a:pt x="1257" y="30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4" name="object 3694" descr=""/>
            <p:cNvSpPr/>
            <p:nvPr/>
          </p:nvSpPr>
          <p:spPr>
            <a:xfrm>
              <a:off x="2318111" y="530525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930" y="0"/>
                  </a:moveTo>
                  <a:lnTo>
                    <a:pt x="3886" y="533"/>
                  </a:lnTo>
                  <a:lnTo>
                    <a:pt x="1917" y="1117"/>
                  </a:lnTo>
                  <a:lnTo>
                    <a:pt x="0" y="1473"/>
                  </a:lnTo>
                  <a:lnTo>
                    <a:pt x="609" y="4762"/>
                  </a:lnTo>
                  <a:lnTo>
                    <a:pt x="2781" y="4356"/>
                  </a:lnTo>
                  <a:lnTo>
                    <a:pt x="4813" y="3746"/>
                  </a:lnTo>
                  <a:lnTo>
                    <a:pt x="6781" y="3225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5" name="object 3695" descr=""/>
            <p:cNvSpPr/>
            <p:nvPr/>
          </p:nvSpPr>
          <p:spPr>
            <a:xfrm>
              <a:off x="2318632" y="530802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46" y="0"/>
                  </a:moveTo>
                  <a:lnTo>
                    <a:pt x="4152" y="520"/>
                  </a:lnTo>
                  <a:lnTo>
                    <a:pt x="2133" y="1130"/>
                  </a:lnTo>
                  <a:lnTo>
                    <a:pt x="0" y="1536"/>
                  </a:lnTo>
                  <a:lnTo>
                    <a:pt x="88" y="1993"/>
                  </a:lnTo>
                  <a:lnTo>
                    <a:pt x="2260" y="1587"/>
                  </a:lnTo>
                  <a:lnTo>
                    <a:pt x="4292" y="977"/>
                  </a:lnTo>
                  <a:lnTo>
                    <a:pt x="6261" y="457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6" name="object 3696" descr=""/>
            <p:cNvSpPr/>
            <p:nvPr/>
          </p:nvSpPr>
          <p:spPr>
            <a:xfrm>
              <a:off x="2324051" y="53042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460" y="0"/>
                  </a:moveTo>
                  <a:lnTo>
                    <a:pt x="0" y="1016"/>
                  </a:lnTo>
                  <a:lnTo>
                    <a:pt x="838" y="4241"/>
                  </a:lnTo>
                  <a:lnTo>
                    <a:pt x="1333" y="4114"/>
                  </a:lnTo>
                  <a:lnTo>
                    <a:pt x="3276" y="3670"/>
                  </a:lnTo>
                  <a:lnTo>
                    <a:pt x="4673" y="3429"/>
                  </a:lnTo>
                  <a:lnTo>
                    <a:pt x="5600" y="3352"/>
                  </a:lnTo>
                  <a:lnTo>
                    <a:pt x="6476" y="3403"/>
                  </a:lnTo>
                  <a:lnTo>
                    <a:pt x="6654" y="63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7" name="object 3697" descr=""/>
            <p:cNvSpPr/>
            <p:nvPr/>
          </p:nvSpPr>
          <p:spPr>
            <a:xfrm>
              <a:off x="2324775" y="530711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4851" y="0"/>
                  </a:moveTo>
                  <a:lnTo>
                    <a:pt x="0" y="914"/>
                  </a:lnTo>
                  <a:lnTo>
                    <a:pt x="114" y="1358"/>
                  </a:lnTo>
                  <a:lnTo>
                    <a:pt x="609" y="1231"/>
                  </a:lnTo>
                  <a:lnTo>
                    <a:pt x="2070" y="889"/>
                  </a:lnTo>
                  <a:lnTo>
                    <a:pt x="2552" y="787"/>
                  </a:lnTo>
                  <a:lnTo>
                    <a:pt x="3949" y="546"/>
                  </a:lnTo>
                  <a:lnTo>
                    <a:pt x="4876" y="469"/>
                  </a:lnTo>
                  <a:lnTo>
                    <a:pt x="5753" y="520"/>
                  </a:lnTo>
                  <a:lnTo>
                    <a:pt x="5778" y="50"/>
                  </a:lnTo>
                  <a:lnTo>
                    <a:pt x="48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8" name="object 3698" descr=""/>
            <p:cNvSpPr/>
            <p:nvPr/>
          </p:nvSpPr>
          <p:spPr>
            <a:xfrm>
              <a:off x="2330528" y="530429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77" y="0"/>
                  </a:moveTo>
                  <a:lnTo>
                    <a:pt x="0" y="3340"/>
                  </a:lnTo>
                  <a:lnTo>
                    <a:pt x="876" y="3390"/>
                  </a:lnTo>
                  <a:lnTo>
                    <a:pt x="1701" y="3568"/>
                  </a:lnTo>
                  <a:lnTo>
                    <a:pt x="3111" y="4229"/>
                  </a:lnTo>
                  <a:lnTo>
                    <a:pt x="3695" y="4698"/>
                  </a:lnTo>
                  <a:lnTo>
                    <a:pt x="4152" y="5333"/>
                  </a:lnTo>
                  <a:lnTo>
                    <a:pt x="6845" y="3352"/>
                  </a:lnTo>
                  <a:lnTo>
                    <a:pt x="1384" y="7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9" name="object 3699" descr=""/>
            <p:cNvSpPr/>
            <p:nvPr/>
          </p:nvSpPr>
          <p:spPr>
            <a:xfrm>
              <a:off x="2330528" y="530716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25" y="0"/>
                  </a:moveTo>
                  <a:lnTo>
                    <a:pt x="0" y="469"/>
                  </a:lnTo>
                  <a:lnTo>
                    <a:pt x="876" y="520"/>
                  </a:lnTo>
                  <a:lnTo>
                    <a:pt x="1701" y="698"/>
                  </a:lnTo>
                  <a:lnTo>
                    <a:pt x="3111" y="1358"/>
                  </a:lnTo>
                  <a:lnTo>
                    <a:pt x="3695" y="1828"/>
                  </a:lnTo>
                  <a:lnTo>
                    <a:pt x="4152" y="2463"/>
                  </a:lnTo>
                  <a:lnTo>
                    <a:pt x="4533" y="2184"/>
                  </a:lnTo>
                  <a:lnTo>
                    <a:pt x="952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0" name="object 3700" descr=""/>
            <p:cNvSpPr/>
            <p:nvPr/>
          </p:nvSpPr>
          <p:spPr>
            <a:xfrm>
              <a:off x="2334687" y="530764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679" y="0"/>
                  </a:moveTo>
                  <a:lnTo>
                    <a:pt x="0" y="1981"/>
                  </a:lnTo>
                  <a:lnTo>
                    <a:pt x="457" y="2616"/>
                  </a:lnTo>
                  <a:lnTo>
                    <a:pt x="800" y="3390"/>
                  </a:lnTo>
                  <a:lnTo>
                    <a:pt x="1257" y="5092"/>
                  </a:lnTo>
                  <a:lnTo>
                    <a:pt x="1371" y="6019"/>
                  </a:lnTo>
                  <a:lnTo>
                    <a:pt x="1409" y="6959"/>
                  </a:lnTo>
                  <a:lnTo>
                    <a:pt x="4749" y="6832"/>
                  </a:lnTo>
                  <a:lnTo>
                    <a:pt x="4698" y="5689"/>
                  </a:lnTo>
                  <a:lnTo>
                    <a:pt x="4559" y="4533"/>
                  </a:lnTo>
                  <a:lnTo>
                    <a:pt x="3949" y="2222"/>
                  </a:lnTo>
                  <a:lnTo>
                    <a:pt x="3454" y="1054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1" name="object 3701" descr=""/>
            <p:cNvSpPr/>
            <p:nvPr/>
          </p:nvSpPr>
          <p:spPr>
            <a:xfrm>
              <a:off x="2334687" y="5309345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368" y="0"/>
                  </a:moveTo>
                  <a:lnTo>
                    <a:pt x="0" y="279"/>
                  </a:lnTo>
                  <a:lnTo>
                    <a:pt x="457" y="914"/>
                  </a:lnTo>
                  <a:lnTo>
                    <a:pt x="800" y="1689"/>
                  </a:lnTo>
                  <a:lnTo>
                    <a:pt x="1257" y="3390"/>
                  </a:lnTo>
                  <a:lnTo>
                    <a:pt x="1371" y="4317"/>
                  </a:lnTo>
                  <a:lnTo>
                    <a:pt x="1409" y="5257"/>
                  </a:lnTo>
                  <a:lnTo>
                    <a:pt x="1879" y="5245"/>
                  </a:lnTo>
                  <a:lnTo>
                    <a:pt x="1841" y="4267"/>
                  </a:lnTo>
                  <a:lnTo>
                    <a:pt x="1714" y="3314"/>
                  </a:lnTo>
                  <a:lnTo>
                    <a:pt x="1244" y="1523"/>
                  </a:lnTo>
                  <a:lnTo>
                    <a:pt x="876" y="68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2" name="object 3702" descr=""/>
            <p:cNvSpPr/>
            <p:nvPr/>
          </p:nvSpPr>
          <p:spPr>
            <a:xfrm>
              <a:off x="2335542" y="531447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898" y="0"/>
                  </a:moveTo>
                  <a:lnTo>
                    <a:pt x="558" y="126"/>
                  </a:lnTo>
                  <a:lnTo>
                    <a:pt x="622" y="2019"/>
                  </a:lnTo>
                  <a:lnTo>
                    <a:pt x="393" y="3987"/>
                  </a:lnTo>
                  <a:lnTo>
                    <a:pt x="0" y="5930"/>
                  </a:lnTo>
                  <a:lnTo>
                    <a:pt x="3276" y="6603"/>
                  </a:lnTo>
                  <a:lnTo>
                    <a:pt x="3708" y="4470"/>
                  </a:lnTo>
                  <a:lnTo>
                    <a:pt x="3975" y="2273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3" name="object 3703" descr=""/>
            <p:cNvSpPr/>
            <p:nvPr/>
          </p:nvSpPr>
          <p:spPr>
            <a:xfrm>
              <a:off x="2335542" y="5314587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028" y="0"/>
                  </a:moveTo>
                  <a:lnTo>
                    <a:pt x="558" y="12"/>
                  </a:lnTo>
                  <a:lnTo>
                    <a:pt x="622" y="1904"/>
                  </a:lnTo>
                  <a:lnTo>
                    <a:pt x="393" y="3873"/>
                  </a:lnTo>
                  <a:lnTo>
                    <a:pt x="0" y="5816"/>
                  </a:lnTo>
                  <a:lnTo>
                    <a:pt x="457" y="5905"/>
                  </a:lnTo>
                  <a:lnTo>
                    <a:pt x="863" y="3936"/>
                  </a:lnTo>
                  <a:lnTo>
                    <a:pt x="1092" y="1943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4" name="object 3704" descr=""/>
            <p:cNvSpPr/>
            <p:nvPr/>
          </p:nvSpPr>
          <p:spPr>
            <a:xfrm>
              <a:off x="2333894" y="532040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651" y="0"/>
                  </a:moveTo>
                  <a:lnTo>
                    <a:pt x="1244" y="1943"/>
                  </a:lnTo>
                  <a:lnTo>
                    <a:pt x="685" y="3860"/>
                  </a:lnTo>
                  <a:lnTo>
                    <a:pt x="0" y="5753"/>
                  </a:lnTo>
                  <a:lnTo>
                    <a:pt x="3136" y="6896"/>
                  </a:lnTo>
                  <a:lnTo>
                    <a:pt x="3873" y="4876"/>
                  </a:lnTo>
                  <a:lnTo>
                    <a:pt x="4483" y="2793"/>
                  </a:lnTo>
                  <a:lnTo>
                    <a:pt x="4914" y="660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5" name="object 3705" descr=""/>
            <p:cNvSpPr/>
            <p:nvPr/>
          </p:nvSpPr>
          <p:spPr>
            <a:xfrm>
              <a:off x="2333894" y="532040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651" y="0"/>
                  </a:moveTo>
                  <a:lnTo>
                    <a:pt x="1244" y="1943"/>
                  </a:lnTo>
                  <a:lnTo>
                    <a:pt x="685" y="3860"/>
                  </a:lnTo>
                  <a:lnTo>
                    <a:pt x="0" y="5753"/>
                  </a:lnTo>
                  <a:lnTo>
                    <a:pt x="444" y="5918"/>
                  </a:lnTo>
                  <a:lnTo>
                    <a:pt x="1130" y="4000"/>
                  </a:lnTo>
                  <a:lnTo>
                    <a:pt x="1701" y="2057"/>
                  </a:lnTo>
                  <a:lnTo>
                    <a:pt x="2108" y="88"/>
                  </a:lnTo>
                  <a:lnTo>
                    <a:pt x="1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6" name="object 3706" descr=""/>
            <p:cNvSpPr/>
            <p:nvPr/>
          </p:nvSpPr>
          <p:spPr>
            <a:xfrm>
              <a:off x="2331264" y="532615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28" y="0"/>
                  </a:moveTo>
                  <a:lnTo>
                    <a:pt x="0" y="4940"/>
                  </a:lnTo>
                  <a:lnTo>
                    <a:pt x="2514" y="7137"/>
                  </a:lnTo>
                  <a:lnTo>
                    <a:pt x="5765" y="1143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7" name="object 3707" descr=""/>
            <p:cNvSpPr/>
            <p:nvPr/>
          </p:nvSpPr>
          <p:spPr>
            <a:xfrm>
              <a:off x="2331264" y="5326156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628" y="0"/>
                  </a:moveTo>
                  <a:lnTo>
                    <a:pt x="0" y="4940"/>
                  </a:lnTo>
                  <a:lnTo>
                    <a:pt x="355" y="5245"/>
                  </a:lnTo>
                  <a:lnTo>
                    <a:pt x="3073" y="165"/>
                  </a:lnTo>
                  <a:lnTo>
                    <a:pt x="26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8" name="object 3708" descr=""/>
            <p:cNvSpPr/>
            <p:nvPr/>
          </p:nvSpPr>
          <p:spPr>
            <a:xfrm>
              <a:off x="2326902" y="533110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356" y="0"/>
                  </a:moveTo>
                  <a:lnTo>
                    <a:pt x="0" y="2260"/>
                  </a:lnTo>
                  <a:lnTo>
                    <a:pt x="419" y="5575"/>
                  </a:lnTo>
                  <a:lnTo>
                    <a:pt x="6870" y="2197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9" name="object 3709" descr=""/>
            <p:cNvSpPr/>
            <p:nvPr/>
          </p:nvSpPr>
          <p:spPr>
            <a:xfrm>
              <a:off x="2326902" y="5331102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356" y="0"/>
                  </a:moveTo>
                  <a:lnTo>
                    <a:pt x="0" y="2260"/>
                  </a:lnTo>
                  <a:lnTo>
                    <a:pt x="63" y="2730"/>
                  </a:lnTo>
                  <a:lnTo>
                    <a:pt x="4711" y="304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0" name="object 3710" descr=""/>
            <p:cNvSpPr/>
            <p:nvPr/>
          </p:nvSpPr>
          <p:spPr>
            <a:xfrm>
              <a:off x="2320122" y="533232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2374" y="0"/>
                  </a:moveTo>
                  <a:lnTo>
                    <a:pt x="0" y="2349"/>
                  </a:lnTo>
                  <a:lnTo>
                    <a:pt x="457" y="2806"/>
                  </a:lnTo>
                  <a:lnTo>
                    <a:pt x="1003" y="3251"/>
                  </a:lnTo>
                  <a:lnTo>
                    <a:pt x="1625" y="3581"/>
                  </a:lnTo>
                  <a:lnTo>
                    <a:pt x="2235" y="3924"/>
                  </a:lnTo>
                  <a:lnTo>
                    <a:pt x="2908" y="4152"/>
                  </a:lnTo>
                  <a:lnTo>
                    <a:pt x="4191" y="4406"/>
                  </a:lnTo>
                  <a:lnTo>
                    <a:pt x="4826" y="4457"/>
                  </a:lnTo>
                  <a:lnTo>
                    <a:pt x="6032" y="4457"/>
                  </a:lnTo>
                  <a:lnTo>
                    <a:pt x="6908" y="4394"/>
                  </a:lnTo>
                  <a:lnTo>
                    <a:pt x="7200" y="4343"/>
                  </a:lnTo>
                  <a:lnTo>
                    <a:pt x="6781" y="1041"/>
                  </a:lnTo>
                  <a:lnTo>
                    <a:pt x="5880" y="1117"/>
                  </a:lnTo>
                  <a:lnTo>
                    <a:pt x="5003" y="1117"/>
                  </a:lnTo>
                  <a:lnTo>
                    <a:pt x="4597" y="1079"/>
                  </a:lnTo>
                  <a:lnTo>
                    <a:pt x="3467" y="850"/>
                  </a:lnTo>
                  <a:lnTo>
                    <a:pt x="2921" y="558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1" name="object 3711" descr=""/>
            <p:cNvSpPr/>
            <p:nvPr/>
          </p:nvSpPr>
          <p:spPr>
            <a:xfrm>
              <a:off x="2322166" y="5332326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330" y="0"/>
                  </a:moveTo>
                  <a:lnTo>
                    <a:pt x="0" y="330"/>
                  </a:lnTo>
                  <a:lnTo>
                    <a:pt x="596" y="939"/>
                  </a:lnTo>
                  <a:lnTo>
                    <a:pt x="1257" y="1295"/>
                  </a:lnTo>
                  <a:lnTo>
                    <a:pt x="2082" y="1460"/>
                  </a:lnTo>
                  <a:lnTo>
                    <a:pt x="2489" y="1549"/>
                  </a:lnTo>
                  <a:lnTo>
                    <a:pt x="2933" y="1587"/>
                  </a:lnTo>
                  <a:lnTo>
                    <a:pt x="3860" y="1587"/>
                  </a:lnTo>
                  <a:lnTo>
                    <a:pt x="4089" y="1562"/>
                  </a:lnTo>
                  <a:lnTo>
                    <a:pt x="4572" y="1536"/>
                  </a:lnTo>
                  <a:lnTo>
                    <a:pt x="4800" y="1498"/>
                  </a:lnTo>
                  <a:lnTo>
                    <a:pt x="4737" y="1041"/>
                  </a:lnTo>
                  <a:lnTo>
                    <a:pt x="4521" y="1066"/>
                  </a:lnTo>
                  <a:lnTo>
                    <a:pt x="4292" y="1079"/>
                  </a:lnTo>
                  <a:lnTo>
                    <a:pt x="4064" y="1104"/>
                  </a:lnTo>
                  <a:lnTo>
                    <a:pt x="3835" y="1117"/>
                  </a:lnTo>
                  <a:lnTo>
                    <a:pt x="2959" y="1117"/>
                  </a:lnTo>
                  <a:lnTo>
                    <a:pt x="2552" y="1079"/>
                  </a:lnTo>
                  <a:lnTo>
                    <a:pt x="1422" y="850"/>
                  </a:lnTo>
                  <a:lnTo>
                    <a:pt x="876" y="55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2" name="object 3712" descr=""/>
            <p:cNvSpPr/>
            <p:nvPr/>
          </p:nvSpPr>
          <p:spPr>
            <a:xfrm>
              <a:off x="2316349" y="532739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552" y="0"/>
                  </a:moveTo>
                  <a:lnTo>
                    <a:pt x="0" y="2146"/>
                  </a:lnTo>
                  <a:lnTo>
                    <a:pt x="596" y="2870"/>
                  </a:lnTo>
                  <a:lnTo>
                    <a:pt x="1142" y="3657"/>
                  </a:lnTo>
                  <a:lnTo>
                    <a:pt x="2285" y="5397"/>
                  </a:lnTo>
                  <a:lnTo>
                    <a:pt x="2946" y="6324"/>
                  </a:lnTo>
                  <a:lnTo>
                    <a:pt x="3314" y="6807"/>
                  </a:lnTo>
                  <a:lnTo>
                    <a:pt x="3771" y="7277"/>
                  </a:lnTo>
                  <a:lnTo>
                    <a:pt x="6146" y="4927"/>
                  </a:lnTo>
                  <a:lnTo>
                    <a:pt x="5600" y="4381"/>
                  </a:lnTo>
                  <a:lnTo>
                    <a:pt x="3924" y="1803"/>
                  </a:lnTo>
                  <a:lnTo>
                    <a:pt x="3289" y="87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3" name="object 3713" descr=""/>
            <p:cNvSpPr/>
            <p:nvPr/>
          </p:nvSpPr>
          <p:spPr>
            <a:xfrm>
              <a:off x="2318546" y="532739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55" y="0"/>
                  </a:moveTo>
                  <a:lnTo>
                    <a:pt x="0" y="304"/>
                  </a:lnTo>
                  <a:lnTo>
                    <a:pt x="711" y="1155"/>
                  </a:lnTo>
                  <a:lnTo>
                    <a:pt x="1333" y="2070"/>
                  </a:lnTo>
                  <a:lnTo>
                    <a:pt x="3022" y="4648"/>
                  </a:lnTo>
                  <a:lnTo>
                    <a:pt x="3619" y="5257"/>
                  </a:lnTo>
                  <a:lnTo>
                    <a:pt x="3949" y="4927"/>
                  </a:lnTo>
                  <a:lnTo>
                    <a:pt x="3403" y="4381"/>
                  </a:lnTo>
                  <a:lnTo>
                    <a:pt x="1727" y="1803"/>
                  </a:lnTo>
                  <a:lnTo>
                    <a:pt x="1092" y="87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4" name="object 3714" descr=""/>
            <p:cNvSpPr/>
            <p:nvPr/>
          </p:nvSpPr>
          <p:spPr>
            <a:xfrm>
              <a:off x="2311871" y="532365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016" y="0"/>
                  </a:moveTo>
                  <a:lnTo>
                    <a:pt x="0" y="3187"/>
                  </a:lnTo>
                  <a:lnTo>
                    <a:pt x="889" y="3467"/>
                  </a:lnTo>
                  <a:lnTo>
                    <a:pt x="1752" y="3835"/>
                  </a:lnTo>
                  <a:lnTo>
                    <a:pt x="4470" y="5892"/>
                  </a:lnTo>
                  <a:lnTo>
                    <a:pt x="7035" y="3746"/>
                  </a:lnTo>
                  <a:lnTo>
                    <a:pt x="2108" y="355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5" name="object 3715" descr=""/>
            <p:cNvSpPr/>
            <p:nvPr/>
          </p:nvSpPr>
          <p:spPr>
            <a:xfrm>
              <a:off x="2312747" y="532365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39" y="0"/>
                  </a:moveTo>
                  <a:lnTo>
                    <a:pt x="0" y="444"/>
                  </a:lnTo>
                  <a:lnTo>
                    <a:pt x="1066" y="787"/>
                  </a:lnTo>
                  <a:lnTo>
                    <a:pt x="2095" y="1231"/>
                  </a:lnTo>
                  <a:lnTo>
                    <a:pt x="5791" y="4038"/>
                  </a:lnTo>
                  <a:lnTo>
                    <a:pt x="6159" y="3746"/>
                  </a:lnTo>
                  <a:lnTo>
                    <a:pt x="1231" y="35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6" name="object 3716" descr=""/>
            <p:cNvSpPr/>
            <p:nvPr/>
          </p:nvSpPr>
          <p:spPr>
            <a:xfrm>
              <a:off x="2305890" y="532282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438" y="0"/>
                  </a:moveTo>
                  <a:lnTo>
                    <a:pt x="1231" y="0"/>
                  </a:lnTo>
                  <a:lnTo>
                    <a:pt x="0" y="253"/>
                  </a:lnTo>
                  <a:lnTo>
                    <a:pt x="660" y="3530"/>
                  </a:lnTo>
                  <a:lnTo>
                    <a:pt x="1473" y="3365"/>
                  </a:lnTo>
                  <a:lnTo>
                    <a:pt x="2374" y="3340"/>
                  </a:lnTo>
                  <a:lnTo>
                    <a:pt x="4178" y="3530"/>
                  </a:lnTo>
                  <a:lnTo>
                    <a:pt x="5092" y="3721"/>
                  </a:lnTo>
                  <a:lnTo>
                    <a:pt x="5981" y="4013"/>
                  </a:lnTo>
                  <a:lnTo>
                    <a:pt x="6997" y="825"/>
                  </a:lnTo>
                  <a:lnTo>
                    <a:pt x="5905" y="482"/>
                  </a:lnTo>
                  <a:lnTo>
                    <a:pt x="4775" y="22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7" name="object 3717" descr=""/>
            <p:cNvSpPr/>
            <p:nvPr/>
          </p:nvSpPr>
          <p:spPr>
            <a:xfrm>
              <a:off x="2305890" y="5322829"/>
              <a:ext cx="7620" cy="1270"/>
            </a:xfrm>
            <a:custGeom>
              <a:avLst/>
              <a:gdLst/>
              <a:ahLst/>
              <a:cxnLst/>
              <a:rect l="l" t="t" r="r" b="b"/>
              <a:pathLst>
                <a:path w="7619" h="1270">
                  <a:moveTo>
                    <a:pt x="2438" y="0"/>
                  </a:moveTo>
                  <a:lnTo>
                    <a:pt x="1231" y="0"/>
                  </a:lnTo>
                  <a:lnTo>
                    <a:pt x="0" y="253"/>
                  </a:lnTo>
                  <a:lnTo>
                    <a:pt x="88" y="711"/>
                  </a:lnTo>
                  <a:lnTo>
                    <a:pt x="1270" y="482"/>
                  </a:lnTo>
                  <a:lnTo>
                    <a:pt x="2438" y="469"/>
                  </a:lnTo>
                  <a:lnTo>
                    <a:pt x="4686" y="698"/>
                  </a:lnTo>
                  <a:lnTo>
                    <a:pt x="5791" y="927"/>
                  </a:lnTo>
                  <a:lnTo>
                    <a:pt x="6858" y="1269"/>
                  </a:lnTo>
                  <a:lnTo>
                    <a:pt x="6997" y="825"/>
                  </a:lnTo>
                  <a:lnTo>
                    <a:pt x="5905" y="482"/>
                  </a:lnTo>
                  <a:lnTo>
                    <a:pt x="4775" y="22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8" name="object 3718" descr=""/>
            <p:cNvSpPr/>
            <p:nvPr/>
          </p:nvSpPr>
          <p:spPr>
            <a:xfrm>
              <a:off x="2300245" y="532308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5638" y="0"/>
                  </a:moveTo>
                  <a:lnTo>
                    <a:pt x="0" y="5168"/>
                  </a:lnTo>
                  <a:lnTo>
                    <a:pt x="3238" y="6007"/>
                  </a:lnTo>
                  <a:lnTo>
                    <a:pt x="3429" y="5245"/>
                  </a:lnTo>
                  <a:lnTo>
                    <a:pt x="3784" y="4648"/>
                  </a:lnTo>
                  <a:lnTo>
                    <a:pt x="4800" y="3746"/>
                  </a:lnTo>
                  <a:lnTo>
                    <a:pt x="5499" y="3429"/>
                  </a:lnTo>
                  <a:lnTo>
                    <a:pt x="6311" y="3263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9" name="object 3719" descr=""/>
            <p:cNvSpPr/>
            <p:nvPr/>
          </p:nvSpPr>
          <p:spPr>
            <a:xfrm>
              <a:off x="2300245" y="532308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638" y="0"/>
                  </a:moveTo>
                  <a:lnTo>
                    <a:pt x="0" y="5168"/>
                  </a:lnTo>
                  <a:lnTo>
                    <a:pt x="457" y="5283"/>
                  </a:lnTo>
                  <a:lnTo>
                    <a:pt x="609" y="4686"/>
                  </a:lnTo>
                  <a:lnTo>
                    <a:pt x="838" y="4102"/>
                  </a:lnTo>
                  <a:lnTo>
                    <a:pt x="4000" y="1016"/>
                  </a:lnTo>
                  <a:lnTo>
                    <a:pt x="4559" y="749"/>
                  </a:lnTo>
                  <a:lnTo>
                    <a:pt x="5156" y="571"/>
                  </a:lnTo>
                  <a:lnTo>
                    <a:pt x="5740" y="45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0" name="object 3720" descr=""/>
            <p:cNvSpPr/>
            <p:nvPr/>
          </p:nvSpPr>
          <p:spPr>
            <a:xfrm>
              <a:off x="2299936" y="532826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04" y="0"/>
                  </a:moveTo>
                  <a:lnTo>
                    <a:pt x="139" y="634"/>
                  </a:lnTo>
                  <a:lnTo>
                    <a:pt x="63" y="1257"/>
                  </a:lnTo>
                  <a:lnTo>
                    <a:pt x="0" y="2501"/>
                  </a:lnTo>
                  <a:lnTo>
                    <a:pt x="25" y="3162"/>
                  </a:lnTo>
                  <a:lnTo>
                    <a:pt x="2070" y="7416"/>
                  </a:lnTo>
                  <a:lnTo>
                    <a:pt x="4406" y="5029"/>
                  </a:lnTo>
                  <a:lnTo>
                    <a:pt x="3886" y="4521"/>
                  </a:lnTo>
                  <a:lnTo>
                    <a:pt x="3568" y="3924"/>
                  </a:lnTo>
                  <a:lnTo>
                    <a:pt x="3365" y="2844"/>
                  </a:lnTo>
                  <a:lnTo>
                    <a:pt x="3340" y="2451"/>
                  </a:lnTo>
                  <a:lnTo>
                    <a:pt x="3390" y="1625"/>
                  </a:lnTo>
                  <a:lnTo>
                    <a:pt x="3441" y="1206"/>
                  </a:lnTo>
                  <a:lnTo>
                    <a:pt x="3543" y="83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1" name="object 3721" descr=""/>
            <p:cNvSpPr/>
            <p:nvPr/>
          </p:nvSpPr>
          <p:spPr>
            <a:xfrm>
              <a:off x="2299936" y="532826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304" y="0"/>
                  </a:moveTo>
                  <a:lnTo>
                    <a:pt x="139" y="634"/>
                  </a:lnTo>
                  <a:lnTo>
                    <a:pt x="63" y="1257"/>
                  </a:lnTo>
                  <a:lnTo>
                    <a:pt x="0" y="2501"/>
                  </a:lnTo>
                  <a:lnTo>
                    <a:pt x="25" y="3162"/>
                  </a:lnTo>
                  <a:lnTo>
                    <a:pt x="2070" y="7416"/>
                  </a:lnTo>
                  <a:lnTo>
                    <a:pt x="2400" y="7086"/>
                  </a:lnTo>
                  <a:lnTo>
                    <a:pt x="1943" y="6642"/>
                  </a:lnTo>
                  <a:lnTo>
                    <a:pt x="1549" y="6121"/>
                  </a:lnTo>
                  <a:lnTo>
                    <a:pt x="939" y="4965"/>
                  </a:lnTo>
                  <a:lnTo>
                    <a:pt x="723" y="4356"/>
                  </a:lnTo>
                  <a:lnTo>
                    <a:pt x="495" y="3111"/>
                  </a:lnTo>
                  <a:lnTo>
                    <a:pt x="469" y="2501"/>
                  </a:lnTo>
                  <a:lnTo>
                    <a:pt x="533" y="1308"/>
                  </a:lnTo>
                  <a:lnTo>
                    <a:pt x="609" y="711"/>
                  </a:lnTo>
                  <a:lnTo>
                    <a:pt x="762" y="11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2" name="object 3722" descr=""/>
            <p:cNvSpPr/>
            <p:nvPr/>
          </p:nvSpPr>
          <p:spPr>
            <a:xfrm>
              <a:off x="2302007" y="533328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336" y="0"/>
                  </a:moveTo>
                  <a:lnTo>
                    <a:pt x="0" y="2387"/>
                  </a:lnTo>
                  <a:lnTo>
                    <a:pt x="482" y="2857"/>
                  </a:lnTo>
                  <a:lnTo>
                    <a:pt x="1015" y="3251"/>
                  </a:lnTo>
                  <a:lnTo>
                    <a:pt x="6616" y="5168"/>
                  </a:lnTo>
                  <a:lnTo>
                    <a:pt x="7086" y="1866"/>
                  </a:lnTo>
                  <a:lnTo>
                    <a:pt x="6146" y="1727"/>
                  </a:lnTo>
                  <a:lnTo>
                    <a:pt x="5232" y="1524"/>
                  </a:lnTo>
                  <a:lnTo>
                    <a:pt x="3581" y="914"/>
                  </a:lnTo>
                  <a:lnTo>
                    <a:pt x="2844" y="508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3" name="object 3723" descr=""/>
            <p:cNvSpPr/>
            <p:nvPr/>
          </p:nvSpPr>
          <p:spPr>
            <a:xfrm>
              <a:off x="2302007" y="5335346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330" y="0"/>
                  </a:moveTo>
                  <a:lnTo>
                    <a:pt x="6616" y="3111"/>
                  </a:lnTo>
                  <a:lnTo>
                    <a:pt x="6680" y="2641"/>
                  </a:lnTo>
                  <a:lnTo>
                    <a:pt x="5587" y="2489"/>
                  </a:lnTo>
                  <a:lnTo>
                    <a:pt x="4495" y="2247"/>
                  </a:lnTo>
                  <a:lnTo>
                    <a:pt x="787" y="44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4" name="object 3724" descr=""/>
            <p:cNvSpPr/>
            <p:nvPr/>
          </p:nvSpPr>
          <p:spPr>
            <a:xfrm>
              <a:off x="2308618" y="533514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82" y="0"/>
                  </a:moveTo>
                  <a:lnTo>
                    <a:pt x="0" y="3314"/>
                  </a:lnTo>
                  <a:lnTo>
                    <a:pt x="2235" y="3619"/>
                  </a:lnTo>
                  <a:lnTo>
                    <a:pt x="4419" y="3619"/>
                  </a:lnTo>
                  <a:lnTo>
                    <a:pt x="6565" y="3505"/>
                  </a:lnTo>
                  <a:lnTo>
                    <a:pt x="6375" y="165"/>
                  </a:lnTo>
                  <a:lnTo>
                    <a:pt x="4381" y="279"/>
                  </a:lnTo>
                  <a:lnTo>
                    <a:pt x="2374" y="2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5" name="object 3725" descr=""/>
            <p:cNvSpPr/>
            <p:nvPr/>
          </p:nvSpPr>
          <p:spPr>
            <a:xfrm>
              <a:off x="2308618" y="533798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76" y="0"/>
                  </a:moveTo>
                  <a:lnTo>
                    <a:pt x="0" y="469"/>
                  </a:lnTo>
                  <a:lnTo>
                    <a:pt x="2235" y="774"/>
                  </a:lnTo>
                  <a:lnTo>
                    <a:pt x="4419" y="774"/>
                  </a:lnTo>
                  <a:lnTo>
                    <a:pt x="6565" y="660"/>
                  </a:lnTo>
                  <a:lnTo>
                    <a:pt x="6540" y="190"/>
                  </a:lnTo>
                  <a:lnTo>
                    <a:pt x="4406" y="304"/>
                  </a:lnTo>
                  <a:lnTo>
                    <a:pt x="2247" y="304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6" name="object 3726" descr=""/>
            <p:cNvSpPr/>
            <p:nvPr/>
          </p:nvSpPr>
          <p:spPr>
            <a:xfrm>
              <a:off x="2314988" y="533463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032" y="0"/>
                  </a:moveTo>
                  <a:lnTo>
                    <a:pt x="4025" y="330"/>
                  </a:lnTo>
                  <a:lnTo>
                    <a:pt x="2006" y="571"/>
                  </a:lnTo>
                  <a:lnTo>
                    <a:pt x="0" y="685"/>
                  </a:lnTo>
                  <a:lnTo>
                    <a:pt x="190" y="4013"/>
                  </a:lnTo>
                  <a:lnTo>
                    <a:pt x="2349" y="3898"/>
                  </a:lnTo>
                  <a:lnTo>
                    <a:pt x="4470" y="3644"/>
                  </a:lnTo>
                  <a:lnTo>
                    <a:pt x="6565" y="3301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7" name="object 3727" descr=""/>
            <p:cNvSpPr/>
            <p:nvPr/>
          </p:nvSpPr>
          <p:spPr>
            <a:xfrm>
              <a:off x="2315154" y="533747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24" y="0"/>
                  </a:moveTo>
                  <a:lnTo>
                    <a:pt x="4241" y="330"/>
                  </a:lnTo>
                  <a:lnTo>
                    <a:pt x="2133" y="584"/>
                  </a:lnTo>
                  <a:lnTo>
                    <a:pt x="0" y="711"/>
                  </a:lnTo>
                  <a:lnTo>
                    <a:pt x="25" y="1168"/>
                  </a:lnTo>
                  <a:lnTo>
                    <a:pt x="2184" y="1054"/>
                  </a:lnTo>
                  <a:lnTo>
                    <a:pt x="4305" y="800"/>
                  </a:lnTo>
                  <a:lnTo>
                    <a:pt x="6400" y="457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8" name="object 3728" descr=""/>
            <p:cNvSpPr/>
            <p:nvPr/>
          </p:nvSpPr>
          <p:spPr>
            <a:xfrm>
              <a:off x="2317103" y="533793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57" y="0"/>
                  </a:moveTo>
                  <a:lnTo>
                    <a:pt x="3060" y="1498"/>
                  </a:lnTo>
                  <a:lnTo>
                    <a:pt x="1587" y="2895"/>
                  </a:lnTo>
                  <a:lnTo>
                    <a:pt x="0" y="4076"/>
                  </a:lnTo>
                  <a:lnTo>
                    <a:pt x="1993" y="6756"/>
                  </a:lnTo>
                  <a:lnTo>
                    <a:pt x="3797" y="5410"/>
                  </a:lnTo>
                  <a:lnTo>
                    <a:pt x="5410" y="3873"/>
                  </a:lnTo>
                  <a:lnTo>
                    <a:pt x="6908" y="2273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9" name="object 3729" descr=""/>
            <p:cNvSpPr/>
            <p:nvPr/>
          </p:nvSpPr>
          <p:spPr>
            <a:xfrm>
              <a:off x="2317103" y="533793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457" y="0"/>
                  </a:moveTo>
                  <a:lnTo>
                    <a:pt x="3060" y="1498"/>
                  </a:lnTo>
                  <a:lnTo>
                    <a:pt x="1587" y="2895"/>
                  </a:lnTo>
                  <a:lnTo>
                    <a:pt x="0" y="4076"/>
                  </a:lnTo>
                  <a:lnTo>
                    <a:pt x="279" y="4457"/>
                  </a:lnTo>
                  <a:lnTo>
                    <a:pt x="1905" y="3238"/>
                  </a:lnTo>
                  <a:lnTo>
                    <a:pt x="3390" y="1828"/>
                  </a:lnTo>
                  <a:lnTo>
                    <a:pt x="4800" y="317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0" name="object 3730" descr=""/>
            <p:cNvSpPr/>
            <p:nvPr/>
          </p:nvSpPr>
          <p:spPr>
            <a:xfrm>
              <a:off x="2311967" y="534200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30" y="0"/>
                  </a:moveTo>
                  <a:lnTo>
                    <a:pt x="3543" y="1193"/>
                  </a:lnTo>
                  <a:lnTo>
                    <a:pt x="1828" y="2171"/>
                  </a:lnTo>
                  <a:lnTo>
                    <a:pt x="0" y="2882"/>
                  </a:lnTo>
                  <a:lnTo>
                    <a:pt x="1219" y="5994"/>
                  </a:lnTo>
                  <a:lnTo>
                    <a:pt x="3340" y="5168"/>
                  </a:lnTo>
                  <a:lnTo>
                    <a:pt x="5334" y="4025"/>
                  </a:lnTo>
                  <a:lnTo>
                    <a:pt x="7137" y="2679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1" name="object 3731" descr=""/>
            <p:cNvSpPr/>
            <p:nvPr/>
          </p:nvSpPr>
          <p:spPr>
            <a:xfrm>
              <a:off x="2311967" y="534200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30" y="0"/>
                  </a:moveTo>
                  <a:lnTo>
                    <a:pt x="3543" y="1193"/>
                  </a:lnTo>
                  <a:lnTo>
                    <a:pt x="1828" y="2171"/>
                  </a:lnTo>
                  <a:lnTo>
                    <a:pt x="0" y="2882"/>
                  </a:lnTo>
                  <a:lnTo>
                    <a:pt x="177" y="3314"/>
                  </a:lnTo>
                  <a:lnTo>
                    <a:pt x="2044" y="2590"/>
                  </a:lnTo>
                  <a:lnTo>
                    <a:pt x="3797" y="1587"/>
                  </a:lnTo>
                  <a:lnTo>
                    <a:pt x="5410" y="380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2" name="object 3732" descr=""/>
            <p:cNvSpPr/>
            <p:nvPr/>
          </p:nvSpPr>
          <p:spPr>
            <a:xfrm>
              <a:off x="2306218" y="534488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753" y="0"/>
                  </a:moveTo>
                  <a:lnTo>
                    <a:pt x="3924" y="723"/>
                  </a:lnTo>
                  <a:lnTo>
                    <a:pt x="1993" y="1181"/>
                  </a:lnTo>
                  <a:lnTo>
                    <a:pt x="0" y="1435"/>
                  </a:lnTo>
                  <a:lnTo>
                    <a:pt x="431" y="4749"/>
                  </a:lnTo>
                  <a:lnTo>
                    <a:pt x="2641" y="4470"/>
                  </a:lnTo>
                  <a:lnTo>
                    <a:pt x="4851" y="3949"/>
                  </a:lnTo>
                  <a:lnTo>
                    <a:pt x="6972" y="3111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3" name="object 3733" descr=""/>
            <p:cNvSpPr/>
            <p:nvPr/>
          </p:nvSpPr>
          <p:spPr>
            <a:xfrm>
              <a:off x="2306218" y="534488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753" y="0"/>
                  </a:moveTo>
                  <a:lnTo>
                    <a:pt x="3924" y="723"/>
                  </a:lnTo>
                  <a:lnTo>
                    <a:pt x="1993" y="1181"/>
                  </a:lnTo>
                  <a:lnTo>
                    <a:pt x="0" y="1435"/>
                  </a:lnTo>
                  <a:lnTo>
                    <a:pt x="63" y="1905"/>
                  </a:lnTo>
                  <a:lnTo>
                    <a:pt x="2082" y="1638"/>
                  </a:lnTo>
                  <a:lnTo>
                    <a:pt x="4051" y="1168"/>
                  </a:lnTo>
                  <a:lnTo>
                    <a:pt x="5918" y="444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4" name="object 3734" descr=""/>
            <p:cNvSpPr/>
            <p:nvPr/>
          </p:nvSpPr>
          <p:spPr>
            <a:xfrm>
              <a:off x="2300074" y="534631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146" y="0"/>
                  </a:moveTo>
                  <a:lnTo>
                    <a:pt x="0" y="304"/>
                  </a:lnTo>
                  <a:lnTo>
                    <a:pt x="38" y="3644"/>
                  </a:lnTo>
                  <a:lnTo>
                    <a:pt x="2705" y="3606"/>
                  </a:lnTo>
                  <a:lnTo>
                    <a:pt x="4356" y="3543"/>
                  </a:lnTo>
                  <a:lnTo>
                    <a:pt x="5461" y="3454"/>
                  </a:lnTo>
                  <a:lnTo>
                    <a:pt x="6565" y="3314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5" name="object 3735" descr=""/>
            <p:cNvSpPr/>
            <p:nvPr/>
          </p:nvSpPr>
          <p:spPr>
            <a:xfrm>
              <a:off x="2300074" y="534631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46" y="0"/>
                  </a:moveTo>
                  <a:lnTo>
                    <a:pt x="5156" y="127"/>
                  </a:lnTo>
                  <a:lnTo>
                    <a:pt x="4140" y="203"/>
                  </a:lnTo>
                  <a:lnTo>
                    <a:pt x="3124" y="254"/>
                  </a:lnTo>
                  <a:lnTo>
                    <a:pt x="2870" y="254"/>
                  </a:lnTo>
                  <a:lnTo>
                    <a:pt x="2616" y="266"/>
                  </a:lnTo>
                  <a:lnTo>
                    <a:pt x="0" y="304"/>
                  </a:lnTo>
                  <a:lnTo>
                    <a:pt x="0" y="774"/>
                  </a:lnTo>
                  <a:lnTo>
                    <a:pt x="1587" y="749"/>
                  </a:lnTo>
                  <a:lnTo>
                    <a:pt x="2120" y="749"/>
                  </a:lnTo>
                  <a:lnTo>
                    <a:pt x="4178" y="673"/>
                  </a:lnTo>
                  <a:lnTo>
                    <a:pt x="5194" y="596"/>
                  </a:lnTo>
                  <a:lnTo>
                    <a:pt x="6197" y="469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6" name="object 3736" descr=""/>
            <p:cNvSpPr/>
            <p:nvPr/>
          </p:nvSpPr>
          <p:spPr>
            <a:xfrm>
              <a:off x="2293696" y="534658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2146" y="3390"/>
                  </a:lnTo>
                  <a:lnTo>
                    <a:pt x="4279" y="3403"/>
                  </a:lnTo>
                  <a:lnTo>
                    <a:pt x="6413" y="3378"/>
                  </a:lnTo>
                  <a:lnTo>
                    <a:pt x="6375" y="38"/>
                  </a:lnTo>
                  <a:lnTo>
                    <a:pt x="4279" y="63"/>
                  </a:lnTo>
                  <a:lnTo>
                    <a:pt x="2184" y="5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7" name="object 3737" descr=""/>
            <p:cNvSpPr/>
            <p:nvPr/>
          </p:nvSpPr>
          <p:spPr>
            <a:xfrm>
              <a:off x="2293772" y="5346581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095" y="520"/>
                  </a:lnTo>
                  <a:lnTo>
                    <a:pt x="4203" y="533"/>
                  </a:lnTo>
                  <a:lnTo>
                    <a:pt x="6311" y="508"/>
                  </a:lnTo>
                  <a:lnTo>
                    <a:pt x="6299" y="38"/>
                  </a:lnTo>
                  <a:lnTo>
                    <a:pt x="4203" y="63"/>
                  </a:lnTo>
                  <a:lnTo>
                    <a:pt x="2108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8" name="object 3738" descr=""/>
            <p:cNvSpPr/>
            <p:nvPr/>
          </p:nvSpPr>
          <p:spPr>
            <a:xfrm>
              <a:off x="2287273" y="534626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4" y="0"/>
                  </a:moveTo>
                  <a:lnTo>
                    <a:pt x="0" y="3327"/>
                  </a:lnTo>
                  <a:lnTo>
                    <a:pt x="2146" y="3492"/>
                  </a:lnTo>
                  <a:lnTo>
                    <a:pt x="4279" y="3594"/>
                  </a:lnTo>
                  <a:lnTo>
                    <a:pt x="6426" y="3657"/>
                  </a:lnTo>
                  <a:lnTo>
                    <a:pt x="6515" y="317"/>
                  </a:lnTo>
                  <a:lnTo>
                    <a:pt x="4419" y="254"/>
                  </a:lnTo>
                  <a:lnTo>
                    <a:pt x="2336" y="16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9" name="object 3739" descr=""/>
            <p:cNvSpPr/>
            <p:nvPr/>
          </p:nvSpPr>
          <p:spPr>
            <a:xfrm>
              <a:off x="2287489" y="534626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38" y="0"/>
                  </a:moveTo>
                  <a:lnTo>
                    <a:pt x="0" y="469"/>
                  </a:lnTo>
                  <a:lnTo>
                    <a:pt x="2082" y="622"/>
                  </a:lnTo>
                  <a:lnTo>
                    <a:pt x="4178" y="723"/>
                  </a:lnTo>
                  <a:lnTo>
                    <a:pt x="6286" y="787"/>
                  </a:lnTo>
                  <a:lnTo>
                    <a:pt x="6299" y="317"/>
                  </a:lnTo>
                  <a:lnTo>
                    <a:pt x="4203" y="254"/>
                  </a:lnTo>
                  <a:lnTo>
                    <a:pt x="2120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0" name="object 3740" descr=""/>
            <p:cNvSpPr/>
            <p:nvPr/>
          </p:nvSpPr>
          <p:spPr>
            <a:xfrm>
              <a:off x="2280833" y="534557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07" y="0"/>
                  </a:moveTo>
                  <a:lnTo>
                    <a:pt x="0" y="3302"/>
                  </a:lnTo>
                  <a:lnTo>
                    <a:pt x="2146" y="3632"/>
                  </a:lnTo>
                  <a:lnTo>
                    <a:pt x="4292" y="3860"/>
                  </a:lnTo>
                  <a:lnTo>
                    <a:pt x="6438" y="4025"/>
                  </a:lnTo>
                  <a:lnTo>
                    <a:pt x="6692" y="698"/>
                  </a:lnTo>
                  <a:lnTo>
                    <a:pt x="4622" y="533"/>
                  </a:lnTo>
                  <a:lnTo>
                    <a:pt x="2552" y="317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1" name="object 3741" descr=""/>
            <p:cNvSpPr/>
            <p:nvPr/>
          </p:nvSpPr>
          <p:spPr>
            <a:xfrm>
              <a:off x="2281265" y="534557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76" y="0"/>
                  </a:moveTo>
                  <a:lnTo>
                    <a:pt x="0" y="457"/>
                  </a:lnTo>
                  <a:lnTo>
                    <a:pt x="2057" y="774"/>
                  </a:lnTo>
                  <a:lnTo>
                    <a:pt x="4140" y="1003"/>
                  </a:lnTo>
                  <a:lnTo>
                    <a:pt x="6223" y="1155"/>
                  </a:lnTo>
                  <a:lnTo>
                    <a:pt x="6261" y="698"/>
                  </a:lnTo>
                  <a:lnTo>
                    <a:pt x="4191" y="533"/>
                  </a:lnTo>
                  <a:lnTo>
                    <a:pt x="2120" y="3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2" name="object 3742" descr=""/>
            <p:cNvSpPr/>
            <p:nvPr/>
          </p:nvSpPr>
          <p:spPr>
            <a:xfrm>
              <a:off x="2274415" y="534429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939" y="0"/>
                  </a:moveTo>
                  <a:lnTo>
                    <a:pt x="0" y="3200"/>
                  </a:lnTo>
                  <a:lnTo>
                    <a:pt x="2133" y="3835"/>
                  </a:lnTo>
                  <a:lnTo>
                    <a:pt x="4279" y="4254"/>
                  </a:lnTo>
                  <a:lnTo>
                    <a:pt x="6426" y="4584"/>
                  </a:lnTo>
                  <a:lnTo>
                    <a:pt x="6921" y="1282"/>
                  </a:lnTo>
                  <a:lnTo>
                    <a:pt x="4889" y="965"/>
                  </a:lnTo>
                  <a:lnTo>
                    <a:pt x="2870" y="571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3" name="object 3743" descr=""/>
            <p:cNvSpPr/>
            <p:nvPr/>
          </p:nvSpPr>
          <p:spPr>
            <a:xfrm>
              <a:off x="2275227" y="5344291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26" y="0"/>
                  </a:moveTo>
                  <a:lnTo>
                    <a:pt x="0" y="444"/>
                  </a:lnTo>
                  <a:lnTo>
                    <a:pt x="1955" y="1028"/>
                  </a:lnTo>
                  <a:lnTo>
                    <a:pt x="3987" y="1435"/>
                  </a:lnTo>
                  <a:lnTo>
                    <a:pt x="6045" y="1739"/>
                  </a:lnTo>
                  <a:lnTo>
                    <a:pt x="6108" y="1282"/>
                  </a:lnTo>
                  <a:lnTo>
                    <a:pt x="4076" y="965"/>
                  </a:lnTo>
                  <a:lnTo>
                    <a:pt x="2057" y="57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4" name="object 3744" descr=""/>
            <p:cNvSpPr/>
            <p:nvPr/>
          </p:nvSpPr>
          <p:spPr>
            <a:xfrm>
              <a:off x="2268150" y="534194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930" y="0"/>
                  </a:moveTo>
                  <a:lnTo>
                    <a:pt x="0" y="2717"/>
                  </a:lnTo>
                  <a:lnTo>
                    <a:pt x="990" y="3429"/>
                  </a:lnTo>
                  <a:lnTo>
                    <a:pt x="2031" y="3962"/>
                  </a:lnTo>
                  <a:lnTo>
                    <a:pt x="4127" y="4876"/>
                  </a:lnTo>
                  <a:lnTo>
                    <a:pt x="5194" y="5232"/>
                  </a:lnTo>
                  <a:lnTo>
                    <a:pt x="6261" y="5549"/>
                  </a:lnTo>
                  <a:lnTo>
                    <a:pt x="7200" y="2349"/>
                  </a:lnTo>
                  <a:lnTo>
                    <a:pt x="6235" y="2057"/>
                  </a:lnTo>
                  <a:lnTo>
                    <a:pt x="5295" y="1739"/>
                  </a:lnTo>
                  <a:lnTo>
                    <a:pt x="4406" y="1346"/>
                  </a:lnTo>
                  <a:lnTo>
                    <a:pt x="3505" y="965"/>
                  </a:lnTo>
                  <a:lnTo>
                    <a:pt x="2666" y="520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5" name="object 3745" descr=""/>
            <p:cNvSpPr/>
            <p:nvPr/>
          </p:nvSpPr>
          <p:spPr>
            <a:xfrm>
              <a:off x="2269813" y="5341947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6" y="0"/>
                  </a:moveTo>
                  <a:lnTo>
                    <a:pt x="5410" y="2794"/>
                  </a:lnTo>
                  <a:lnTo>
                    <a:pt x="5537" y="2349"/>
                  </a:lnTo>
                  <a:lnTo>
                    <a:pt x="4571" y="2057"/>
                  </a:lnTo>
                  <a:lnTo>
                    <a:pt x="3632" y="1739"/>
                  </a:lnTo>
                  <a:lnTo>
                    <a:pt x="2743" y="1346"/>
                  </a:lnTo>
                  <a:lnTo>
                    <a:pt x="1841" y="965"/>
                  </a:lnTo>
                  <a:lnTo>
                    <a:pt x="1003" y="52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6" name="object 3746" descr=""/>
            <p:cNvSpPr/>
            <p:nvPr/>
          </p:nvSpPr>
          <p:spPr>
            <a:xfrm>
              <a:off x="2264410" y="5337987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340" y="0"/>
                  </a:moveTo>
                  <a:lnTo>
                    <a:pt x="0" y="76"/>
                  </a:lnTo>
                  <a:lnTo>
                    <a:pt x="12" y="393"/>
                  </a:lnTo>
                  <a:lnTo>
                    <a:pt x="101" y="1358"/>
                  </a:lnTo>
                  <a:lnTo>
                    <a:pt x="3733" y="6680"/>
                  </a:lnTo>
                  <a:lnTo>
                    <a:pt x="5676" y="3962"/>
                  </a:lnTo>
                  <a:lnTo>
                    <a:pt x="4940" y="3441"/>
                  </a:lnTo>
                  <a:lnTo>
                    <a:pt x="4318" y="2844"/>
                  </a:lnTo>
                  <a:lnTo>
                    <a:pt x="3733" y="1866"/>
                  </a:lnTo>
                  <a:lnTo>
                    <a:pt x="3581" y="1524"/>
                  </a:lnTo>
                  <a:lnTo>
                    <a:pt x="3403" y="825"/>
                  </a:lnTo>
                  <a:lnTo>
                    <a:pt x="3390" y="635"/>
                  </a:lnTo>
                  <a:lnTo>
                    <a:pt x="3340" y="203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7" name="object 3747" descr=""/>
            <p:cNvSpPr/>
            <p:nvPr/>
          </p:nvSpPr>
          <p:spPr>
            <a:xfrm>
              <a:off x="2267280" y="5337987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469" y="0"/>
                  </a:moveTo>
                  <a:lnTo>
                    <a:pt x="0" y="12"/>
                  </a:lnTo>
                  <a:lnTo>
                    <a:pt x="25" y="457"/>
                  </a:lnTo>
                  <a:lnTo>
                    <a:pt x="76" y="901"/>
                  </a:lnTo>
                  <a:lnTo>
                    <a:pt x="114" y="1104"/>
                  </a:lnTo>
                  <a:lnTo>
                    <a:pt x="266" y="1701"/>
                  </a:lnTo>
                  <a:lnTo>
                    <a:pt x="431" y="2070"/>
                  </a:lnTo>
                  <a:lnTo>
                    <a:pt x="660" y="2438"/>
                  </a:lnTo>
                  <a:lnTo>
                    <a:pt x="1092" y="3162"/>
                  </a:lnTo>
                  <a:lnTo>
                    <a:pt x="1765" y="3797"/>
                  </a:lnTo>
                  <a:lnTo>
                    <a:pt x="2527" y="4343"/>
                  </a:lnTo>
                  <a:lnTo>
                    <a:pt x="2806" y="3962"/>
                  </a:lnTo>
                  <a:lnTo>
                    <a:pt x="2070" y="3441"/>
                  </a:lnTo>
                  <a:lnTo>
                    <a:pt x="1447" y="2844"/>
                  </a:lnTo>
                  <a:lnTo>
                    <a:pt x="520" y="635"/>
                  </a:lnTo>
                  <a:lnTo>
                    <a:pt x="469" y="20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8" name="object 3748" descr=""/>
            <p:cNvSpPr/>
            <p:nvPr/>
          </p:nvSpPr>
          <p:spPr>
            <a:xfrm>
              <a:off x="2264397" y="533123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428" y="0"/>
                  </a:moveTo>
                  <a:lnTo>
                    <a:pt x="863" y="2959"/>
                  </a:lnTo>
                  <a:lnTo>
                    <a:pt x="546" y="3555"/>
                  </a:lnTo>
                  <a:lnTo>
                    <a:pt x="317" y="4216"/>
                  </a:lnTo>
                  <a:lnTo>
                    <a:pt x="50" y="5524"/>
                  </a:lnTo>
                  <a:lnTo>
                    <a:pt x="0" y="6184"/>
                  </a:lnTo>
                  <a:lnTo>
                    <a:pt x="12" y="6832"/>
                  </a:lnTo>
                  <a:lnTo>
                    <a:pt x="3352" y="6743"/>
                  </a:lnTo>
                  <a:lnTo>
                    <a:pt x="3327" y="5918"/>
                  </a:lnTo>
                  <a:lnTo>
                    <a:pt x="3492" y="5143"/>
                  </a:lnTo>
                  <a:lnTo>
                    <a:pt x="4178" y="3797"/>
                  </a:lnTo>
                  <a:lnTo>
                    <a:pt x="4711" y="3200"/>
                  </a:lnTo>
                  <a:lnTo>
                    <a:pt x="5410" y="2692"/>
                  </a:lnTo>
                  <a:lnTo>
                    <a:pt x="34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9" name="object 3749" descr=""/>
            <p:cNvSpPr/>
            <p:nvPr/>
          </p:nvSpPr>
          <p:spPr>
            <a:xfrm>
              <a:off x="2267254" y="5333549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273" y="0"/>
                  </a:moveTo>
                  <a:lnTo>
                    <a:pt x="1536" y="546"/>
                  </a:lnTo>
                  <a:lnTo>
                    <a:pt x="939" y="1193"/>
                  </a:lnTo>
                  <a:lnTo>
                    <a:pt x="177" y="2705"/>
                  </a:lnTo>
                  <a:lnTo>
                    <a:pt x="0" y="3555"/>
                  </a:lnTo>
                  <a:lnTo>
                    <a:pt x="25" y="4444"/>
                  </a:lnTo>
                  <a:lnTo>
                    <a:pt x="495" y="4432"/>
                  </a:lnTo>
                  <a:lnTo>
                    <a:pt x="469" y="3606"/>
                  </a:lnTo>
                  <a:lnTo>
                    <a:pt x="634" y="2832"/>
                  </a:lnTo>
                  <a:lnTo>
                    <a:pt x="1320" y="1485"/>
                  </a:lnTo>
                  <a:lnTo>
                    <a:pt x="1854" y="888"/>
                  </a:lnTo>
                  <a:lnTo>
                    <a:pt x="2552" y="380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0" name="object 3750" descr=""/>
            <p:cNvSpPr/>
            <p:nvPr/>
          </p:nvSpPr>
          <p:spPr>
            <a:xfrm>
              <a:off x="2267819" y="532859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02" y="0"/>
                  </a:moveTo>
                  <a:lnTo>
                    <a:pt x="0" y="2641"/>
                  </a:lnTo>
                  <a:lnTo>
                    <a:pt x="1993" y="5333"/>
                  </a:lnTo>
                  <a:lnTo>
                    <a:pt x="2679" y="4825"/>
                  </a:lnTo>
                  <a:lnTo>
                    <a:pt x="3505" y="4406"/>
                  </a:lnTo>
                  <a:lnTo>
                    <a:pt x="5270" y="3733"/>
                  </a:lnTo>
                  <a:lnTo>
                    <a:pt x="6223" y="3467"/>
                  </a:lnTo>
                  <a:lnTo>
                    <a:pt x="7188" y="3263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1" name="object 3751" descr=""/>
            <p:cNvSpPr/>
            <p:nvPr/>
          </p:nvSpPr>
          <p:spPr>
            <a:xfrm>
              <a:off x="2269534" y="5331405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372" y="0"/>
                  </a:moveTo>
                  <a:lnTo>
                    <a:pt x="4394" y="203"/>
                  </a:lnTo>
                  <a:lnTo>
                    <a:pt x="3429" y="469"/>
                  </a:lnTo>
                  <a:lnTo>
                    <a:pt x="2514" y="825"/>
                  </a:lnTo>
                  <a:lnTo>
                    <a:pt x="1600" y="1168"/>
                  </a:lnTo>
                  <a:lnTo>
                    <a:pt x="736" y="1600"/>
                  </a:lnTo>
                  <a:lnTo>
                    <a:pt x="0" y="2146"/>
                  </a:lnTo>
                  <a:lnTo>
                    <a:pt x="279" y="2527"/>
                  </a:lnTo>
                  <a:lnTo>
                    <a:pt x="965" y="2019"/>
                  </a:lnTo>
                  <a:lnTo>
                    <a:pt x="1790" y="1600"/>
                  </a:lnTo>
                  <a:lnTo>
                    <a:pt x="3556" y="927"/>
                  </a:lnTo>
                  <a:lnTo>
                    <a:pt x="4508" y="660"/>
                  </a:lnTo>
                  <a:lnTo>
                    <a:pt x="5473" y="457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2" name="object 3752" descr=""/>
            <p:cNvSpPr/>
            <p:nvPr/>
          </p:nvSpPr>
          <p:spPr>
            <a:xfrm>
              <a:off x="2274318" y="532784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591" y="0"/>
                  </a:moveTo>
                  <a:lnTo>
                    <a:pt x="4406" y="76"/>
                  </a:lnTo>
                  <a:lnTo>
                    <a:pt x="2209" y="279"/>
                  </a:lnTo>
                  <a:lnTo>
                    <a:pt x="0" y="749"/>
                  </a:lnTo>
                  <a:lnTo>
                    <a:pt x="685" y="4013"/>
                  </a:lnTo>
                  <a:lnTo>
                    <a:pt x="2628" y="3606"/>
                  </a:lnTo>
                  <a:lnTo>
                    <a:pt x="4660" y="3416"/>
                  </a:lnTo>
                  <a:lnTo>
                    <a:pt x="6705" y="3340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3" name="object 3753" descr=""/>
            <p:cNvSpPr/>
            <p:nvPr/>
          </p:nvSpPr>
          <p:spPr>
            <a:xfrm>
              <a:off x="2274915" y="533072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095" y="0"/>
                  </a:moveTo>
                  <a:lnTo>
                    <a:pt x="4025" y="76"/>
                  </a:lnTo>
                  <a:lnTo>
                    <a:pt x="1968" y="266"/>
                  </a:lnTo>
                  <a:lnTo>
                    <a:pt x="0" y="685"/>
                  </a:lnTo>
                  <a:lnTo>
                    <a:pt x="88" y="1143"/>
                  </a:lnTo>
                  <a:lnTo>
                    <a:pt x="2031" y="736"/>
                  </a:lnTo>
                  <a:lnTo>
                    <a:pt x="4063" y="546"/>
                  </a:lnTo>
                  <a:lnTo>
                    <a:pt x="6108" y="469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4" name="object 3754" descr=""/>
            <p:cNvSpPr/>
            <p:nvPr/>
          </p:nvSpPr>
          <p:spPr>
            <a:xfrm>
              <a:off x="2280913" y="532777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84" y="0"/>
                  </a:moveTo>
                  <a:lnTo>
                    <a:pt x="0" y="76"/>
                  </a:lnTo>
                  <a:lnTo>
                    <a:pt x="114" y="3416"/>
                  </a:lnTo>
                  <a:lnTo>
                    <a:pt x="2158" y="3352"/>
                  </a:lnTo>
                  <a:lnTo>
                    <a:pt x="4216" y="3403"/>
                  </a:lnTo>
                  <a:lnTo>
                    <a:pt x="6273" y="3555"/>
                  </a:lnTo>
                  <a:lnTo>
                    <a:pt x="6527" y="228"/>
                  </a:lnTo>
                  <a:lnTo>
                    <a:pt x="4356" y="63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5" name="object 3755" descr=""/>
            <p:cNvSpPr/>
            <p:nvPr/>
          </p:nvSpPr>
          <p:spPr>
            <a:xfrm>
              <a:off x="2281002" y="533065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070" y="0"/>
                  </a:moveTo>
                  <a:lnTo>
                    <a:pt x="0" y="63"/>
                  </a:lnTo>
                  <a:lnTo>
                    <a:pt x="25" y="533"/>
                  </a:lnTo>
                  <a:lnTo>
                    <a:pt x="2070" y="469"/>
                  </a:lnTo>
                  <a:lnTo>
                    <a:pt x="4127" y="520"/>
                  </a:lnTo>
                  <a:lnTo>
                    <a:pt x="6184" y="673"/>
                  </a:lnTo>
                  <a:lnTo>
                    <a:pt x="6222" y="203"/>
                  </a:lnTo>
                  <a:lnTo>
                    <a:pt x="4152" y="5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6" name="object 3756" descr=""/>
            <p:cNvSpPr/>
            <p:nvPr/>
          </p:nvSpPr>
          <p:spPr>
            <a:xfrm>
              <a:off x="2287182" y="532800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53" y="0"/>
                  </a:moveTo>
                  <a:lnTo>
                    <a:pt x="0" y="3327"/>
                  </a:lnTo>
                  <a:lnTo>
                    <a:pt x="1028" y="3403"/>
                  </a:lnTo>
                  <a:lnTo>
                    <a:pt x="2057" y="3505"/>
                  </a:lnTo>
                  <a:lnTo>
                    <a:pt x="4076" y="3784"/>
                  </a:lnTo>
                  <a:lnTo>
                    <a:pt x="5041" y="3962"/>
                  </a:lnTo>
                  <a:lnTo>
                    <a:pt x="6045" y="4191"/>
                  </a:lnTo>
                  <a:lnTo>
                    <a:pt x="6781" y="927"/>
                  </a:lnTo>
                  <a:lnTo>
                    <a:pt x="6007" y="762"/>
                  </a:lnTo>
                  <a:lnTo>
                    <a:pt x="5714" y="685"/>
                  </a:lnTo>
                  <a:lnTo>
                    <a:pt x="4597" y="482"/>
                  </a:lnTo>
                  <a:lnTo>
                    <a:pt x="2425" y="190"/>
                  </a:lnTo>
                  <a:lnTo>
                    <a:pt x="1346" y="76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7" name="object 3757" descr=""/>
            <p:cNvSpPr/>
            <p:nvPr/>
          </p:nvSpPr>
          <p:spPr>
            <a:xfrm>
              <a:off x="2287182" y="5330858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38" y="0"/>
                  </a:moveTo>
                  <a:lnTo>
                    <a:pt x="0" y="469"/>
                  </a:lnTo>
                  <a:lnTo>
                    <a:pt x="1028" y="546"/>
                  </a:lnTo>
                  <a:lnTo>
                    <a:pt x="2057" y="647"/>
                  </a:lnTo>
                  <a:lnTo>
                    <a:pt x="4076" y="927"/>
                  </a:lnTo>
                  <a:lnTo>
                    <a:pt x="4800" y="1066"/>
                  </a:lnTo>
                  <a:lnTo>
                    <a:pt x="5041" y="1104"/>
                  </a:lnTo>
                  <a:lnTo>
                    <a:pt x="6045" y="1333"/>
                  </a:lnTo>
                  <a:lnTo>
                    <a:pt x="6146" y="876"/>
                  </a:lnTo>
                  <a:lnTo>
                    <a:pt x="4889" y="596"/>
                  </a:lnTo>
                  <a:lnTo>
                    <a:pt x="4152" y="469"/>
                  </a:lnTo>
                  <a:lnTo>
                    <a:pt x="3124" y="317"/>
                  </a:lnTo>
                  <a:lnTo>
                    <a:pt x="2108" y="190"/>
                  </a:lnTo>
                  <a:lnTo>
                    <a:pt x="1079" y="7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8" name="object 3758" descr=""/>
            <p:cNvSpPr/>
            <p:nvPr/>
          </p:nvSpPr>
          <p:spPr>
            <a:xfrm>
              <a:off x="2293226" y="532892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736" y="0"/>
                  </a:moveTo>
                  <a:lnTo>
                    <a:pt x="0" y="3263"/>
                  </a:lnTo>
                  <a:lnTo>
                    <a:pt x="2082" y="3733"/>
                  </a:lnTo>
                  <a:lnTo>
                    <a:pt x="4165" y="4178"/>
                  </a:lnTo>
                  <a:lnTo>
                    <a:pt x="6261" y="4584"/>
                  </a:lnTo>
                  <a:lnTo>
                    <a:pt x="6896" y="1308"/>
                  </a:lnTo>
                  <a:lnTo>
                    <a:pt x="4838" y="901"/>
                  </a:lnTo>
                  <a:lnTo>
                    <a:pt x="2793" y="469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9" name="object 3759" descr=""/>
            <p:cNvSpPr/>
            <p:nvPr/>
          </p:nvSpPr>
          <p:spPr>
            <a:xfrm>
              <a:off x="2293226" y="5331736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01" y="0"/>
                  </a:moveTo>
                  <a:lnTo>
                    <a:pt x="0" y="457"/>
                  </a:lnTo>
                  <a:lnTo>
                    <a:pt x="2082" y="927"/>
                  </a:lnTo>
                  <a:lnTo>
                    <a:pt x="4165" y="1371"/>
                  </a:lnTo>
                  <a:lnTo>
                    <a:pt x="6261" y="1777"/>
                  </a:lnTo>
                  <a:lnTo>
                    <a:pt x="6349" y="1320"/>
                  </a:lnTo>
                  <a:lnTo>
                    <a:pt x="4254" y="91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0" name="object 3760" descr=""/>
            <p:cNvSpPr/>
            <p:nvPr/>
          </p:nvSpPr>
          <p:spPr>
            <a:xfrm>
              <a:off x="2299482" y="533023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47" y="0"/>
                  </a:moveTo>
                  <a:lnTo>
                    <a:pt x="0" y="3276"/>
                  </a:lnTo>
                  <a:lnTo>
                    <a:pt x="2108" y="3682"/>
                  </a:lnTo>
                  <a:lnTo>
                    <a:pt x="4216" y="4051"/>
                  </a:lnTo>
                  <a:lnTo>
                    <a:pt x="6350" y="4356"/>
                  </a:lnTo>
                  <a:lnTo>
                    <a:pt x="6819" y="1054"/>
                  </a:lnTo>
                  <a:lnTo>
                    <a:pt x="4762" y="749"/>
                  </a:lnTo>
                  <a:lnTo>
                    <a:pt x="2705" y="393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1" name="object 3761" descr=""/>
            <p:cNvSpPr/>
            <p:nvPr/>
          </p:nvSpPr>
          <p:spPr>
            <a:xfrm>
              <a:off x="2299482" y="533305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01" y="0"/>
                  </a:moveTo>
                  <a:lnTo>
                    <a:pt x="0" y="457"/>
                  </a:lnTo>
                  <a:lnTo>
                    <a:pt x="2108" y="863"/>
                  </a:lnTo>
                  <a:lnTo>
                    <a:pt x="4216" y="1231"/>
                  </a:lnTo>
                  <a:lnTo>
                    <a:pt x="6350" y="1536"/>
                  </a:lnTo>
                  <a:lnTo>
                    <a:pt x="6413" y="1066"/>
                  </a:lnTo>
                  <a:lnTo>
                    <a:pt x="4292" y="774"/>
                  </a:lnTo>
                  <a:lnTo>
                    <a:pt x="2184" y="40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2" name="object 3762" descr=""/>
            <p:cNvSpPr/>
            <p:nvPr/>
          </p:nvSpPr>
          <p:spPr>
            <a:xfrm>
              <a:off x="2305832" y="533129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469" y="0"/>
                  </a:moveTo>
                  <a:lnTo>
                    <a:pt x="0" y="3301"/>
                  </a:lnTo>
                  <a:lnTo>
                    <a:pt x="2133" y="3606"/>
                  </a:lnTo>
                  <a:lnTo>
                    <a:pt x="4279" y="3848"/>
                  </a:lnTo>
                  <a:lnTo>
                    <a:pt x="6438" y="3987"/>
                  </a:lnTo>
                  <a:lnTo>
                    <a:pt x="6654" y="660"/>
                  </a:lnTo>
                  <a:lnTo>
                    <a:pt x="4597" y="520"/>
                  </a:lnTo>
                  <a:lnTo>
                    <a:pt x="2527" y="2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3" name="object 3763" descr=""/>
            <p:cNvSpPr/>
            <p:nvPr/>
          </p:nvSpPr>
          <p:spPr>
            <a:xfrm>
              <a:off x="2305832" y="533413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" y="0"/>
                  </a:moveTo>
                  <a:lnTo>
                    <a:pt x="0" y="457"/>
                  </a:lnTo>
                  <a:lnTo>
                    <a:pt x="2133" y="762"/>
                  </a:lnTo>
                  <a:lnTo>
                    <a:pt x="4279" y="1003"/>
                  </a:lnTo>
                  <a:lnTo>
                    <a:pt x="6438" y="1143"/>
                  </a:lnTo>
                  <a:lnTo>
                    <a:pt x="6464" y="673"/>
                  </a:lnTo>
                  <a:lnTo>
                    <a:pt x="4318" y="533"/>
                  </a:lnTo>
                  <a:lnTo>
                    <a:pt x="2184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4" name="object 3764" descr=""/>
            <p:cNvSpPr/>
            <p:nvPr/>
          </p:nvSpPr>
          <p:spPr>
            <a:xfrm>
              <a:off x="2312273" y="533194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" y="0"/>
                  </a:moveTo>
                  <a:lnTo>
                    <a:pt x="0" y="3327"/>
                  </a:lnTo>
                  <a:lnTo>
                    <a:pt x="2159" y="3467"/>
                  </a:lnTo>
                  <a:lnTo>
                    <a:pt x="4330" y="3517"/>
                  </a:lnTo>
                  <a:lnTo>
                    <a:pt x="6515" y="3441"/>
                  </a:lnTo>
                  <a:lnTo>
                    <a:pt x="6388" y="101"/>
                  </a:lnTo>
                  <a:lnTo>
                    <a:pt x="4343" y="177"/>
                  </a:lnTo>
                  <a:lnTo>
                    <a:pt x="2286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5" name="object 3765" descr=""/>
            <p:cNvSpPr/>
            <p:nvPr/>
          </p:nvSpPr>
          <p:spPr>
            <a:xfrm>
              <a:off x="2312273" y="533480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5" y="0"/>
                  </a:moveTo>
                  <a:lnTo>
                    <a:pt x="0" y="469"/>
                  </a:lnTo>
                  <a:lnTo>
                    <a:pt x="2159" y="609"/>
                  </a:lnTo>
                  <a:lnTo>
                    <a:pt x="4330" y="660"/>
                  </a:lnTo>
                  <a:lnTo>
                    <a:pt x="6515" y="584"/>
                  </a:lnTo>
                  <a:lnTo>
                    <a:pt x="6502" y="114"/>
                  </a:lnTo>
                  <a:lnTo>
                    <a:pt x="4330" y="190"/>
                  </a:lnTo>
                  <a:lnTo>
                    <a:pt x="2171" y="1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6" name="object 3766" descr=""/>
            <p:cNvSpPr/>
            <p:nvPr/>
          </p:nvSpPr>
          <p:spPr>
            <a:xfrm>
              <a:off x="2318661" y="533145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08" y="0"/>
                  </a:moveTo>
                  <a:lnTo>
                    <a:pt x="4102" y="330"/>
                  </a:lnTo>
                  <a:lnTo>
                    <a:pt x="2057" y="520"/>
                  </a:lnTo>
                  <a:lnTo>
                    <a:pt x="0" y="596"/>
                  </a:lnTo>
                  <a:lnTo>
                    <a:pt x="127" y="3937"/>
                  </a:lnTo>
                  <a:lnTo>
                    <a:pt x="2311" y="3848"/>
                  </a:lnTo>
                  <a:lnTo>
                    <a:pt x="4495" y="3644"/>
                  </a:lnTo>
                  <a:lnTo>
                    <a:pt x="6654" y="3289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7" name="object 3767" descr=""/>
            <p:cNvSpPr/>
            <p:nvPr/>
          </p:nvSpPr>
          <p:spPr>
            <a:xfrm>
              <a:off x="2318776" y="533429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64" y="0"/>
                  </a:moveTo>
                  <a:lnTo>
                    <a:pt x="4317" y="355"/>
                  </a:lnTo>
                  <a:lnTo>
                    <a:pt x="2158" y="558"/>
                  </a:lnTo>
                  <a:lnTo>
                    <a:pt x="0" y="634"/>
                  </a:lnTo>
                  <a:lnTo>
                    <a:pt x="12" y="1104"/>
                  </a:lnTo>
                  <a:lnTo>
                    <a:pt x="2197" y="1015"/>
                  </a:lnTo>
                  <a:lnTo>
                    <a:pt x="4381" y="812"/>
                  </a:lnTo>
                  <a:lnTo>
                    <a:pt x="6540" y="45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8" name="object 3768" descr=""/>
            <p:cNvSpPr/>
            <p:nvPr/>
          </p:nvSpPr>
          <p:spPr>
            <a:xfrm>
              <a:off x="2324776" y="533002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930" y="0"/>
                  </a:moveTo>
                  <a:lnTo>
                    <a:pt x="3987" y="622"/>
                  </a:lnTo>
                  <a:lnTo>
                    <a:pt x="2006" y="1104"/>
                  </a:lnTo>
                  <a:lnTo>
                    <a:pt x="0" y="1435"/>
                  </a:lnTo>
                  <a:lnTo>
                    <a:pt x="533" y="4724"/>
                  </a:lnTo>
                  <a:lnTo>
                    <a:pt x="2705" y="4368"/>
                  </a:lnTo>
                  <a:lnTo>
                    <a:pt x="4851" y="3860"/>
                  </a:lnTo>
                  <a:lnTo>
                    <a:pt x="6946" y="3187"/>
                  </a:lnTo>
                  <a:lnTo>
                    <a:pt x="593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9" name="object 3769" descr=""/>
            <p:cNvSpPr/>
            <p:nvPr/>
          </p:nvSpPr>
          <p:spPr>
            <a:xfrm>
              <a:off x="2325246" y="533276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37" y="0"/>
                  </a:moveTo>
                  <a:lnTo>
                    <a:pt x="4254" y="660"/>
                  </a:lnTo>
                  <a:lnTo>
                    <a:pt x="2133" y="1168"/>
                  </a:lnTo>
                  <a:lnTo>
                    <a:pt x="0" y="1523"/>
                  </a:lnTo>
                  <a:lnTo>
                    <a:pt x="63" y="1981"/>
                  </a:lnTo>
                  <a:lnTo>
                    <a:pt x="2235" y="1625"/>
                  </a:lnTo>
                  <a:lnTo>
                    <a:pt x="4381" y="1117"/>
                  </a:lnTo>
                  <a:lnTo>
                    <a:pt x="6476" y="444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0" name="object 3770" descr=""/>
            <p:cNvSpPr/>
            <p:nvPr/>
          </p:nvSpPr>
          <p:spPr>
            <a:xfrm>
              <a:off x="2330700" y="532773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51" y="0"/>
                  </a:moveTo>
                  <a:lnTo>
                    <a:pt x="3822" y="901"/>
                  </a:lnTo>
                  <a:lnTo>
                    <a:pt x="1943" y="1663"/>
                  </a:lnTo>
                  <a:lnTo>
                    <a:pt x="0" y="2286"/>
                  </a:lnTo>
                  <a:lnTo>
                    <a:pt x="1028" y="5473"/>
                  </a:lnTo>
                  <a:lnTo>
                    <a:pt x="3124" y="4800"/>
                  </a:lnTo>
                  <a:lnTo>
                    <a:pt x="5168" y="3962"/>
                  </a:lnTo>
                  <a:lnTo>
                    <a:pt x="7137" y="298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1" name="object 3771" descr=""/>
            <p:cNvSpPr/>
            <p:nvPr/>
          </p:nvSpPr>
          <p:spPr>
            <a:xfrm>
              <a:off x="2331576" y="533030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57" y="0"/>
                  </a:moveTo>
                  <a:lnTo>
                    <a:pt x="4102" y="965"/>
                  </a:lnTo>
                  <a:lnTo>
                    <a:pt x="2082" y="1790"/>
                  </a:lnTo>
                  <a:lnTo>
                    <a:pt x="0" y="2463"/>
                  </a:lnTo>
                  <a:lnTo>
                    <a:pt x="152" y="2908"/>
                  </a:lnTo>
                  <a:lnTo>
                    <a:pt x="2247" y="2235"/>
                  </a:lnTo>
                  <a:lnTo>
                    <a:pt x="4292" y="1397"/>
                  </a:lnTo>
                  <a:lnTo>
                    <a:pt x="6261" y="41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2" name="object 3772" descr=""/>
            <p:cNvSpPr/>
            <p:nvPr/>
          </p:nvSpPr>
          <p:spPr>
            <a:xfrm>
              <a:off x="2336352" y="532462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57" y="0"/>
                  </a:moveTo>
                  <a:lnTo>
                    <a:pt x="3568" y="1155"/>
                  </a:lnTo>
                  <a:lnTo>
                    <a:pt x="1816" y="2197"/>
                  </a:lnTo>
                  <a:lnTo>
                    <a:pt x="0" y="3111"/>
                  </a:lnTo>
                  <a:lnTo>
                    <a:pt x="1485" y="6096"/>
                  </a:lnTo>
                  <a:lnTo>
                    <a:pt x="3454" y="5118"/>
                  </a:lnTo>
                  <a:lnTo>
                    <a:pt x="5346" y="3987"/>
                  </a:lnTo>
                  <a:lnTo>
                    <a:pt x="7150" y="274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3" name="object 3773" descr=""/>
            <p:cNvSpPr/>
            <p:nvPr/>
          </p:nvSpPr>
          <p:spPr>
            <a:xfrm>
              <a:off x="2337623" y="532699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613" y="0"/>
                  </a:moveTo>
                  <a:lnTo>
                    <a:pt x="3822" y="1231"/>
                  </a:lnTo>
                  <a:lnTo>
                    <a:pt x="1955" y="2349"/>
                  </a:lnTo>
                  <a:lnTo>
                    <a:pt x="0" y="3314"/>
                  </a:lnTo>
                  <a:lnTo>
                    <a:pt x="215" y="3733"/>
                  </a:lnTo>
                  <a:lnTo>
                    <a:pt x="2184" y="2755"/>
                  </a:lnTo>
                  <a:lnTo>
                    <a:pt x="4076" y="1625"/>
                  </a:lnTo>
                  <a:lnTo>
                    <a:pt x="5880" y="380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4" name="object 3774" descr=""/>
            <p:cNvSpPr/>
            <p:nvPr/>
          </p:nvSpPr>
          <p:spPr>
            <a:xfrm>
              <a:off x="2341605" y="532082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686" y="0"/>
                  </a:moveTo>
                  <a:lnTo>
                    <a:pt x="0" y="3797"/>
                  </a:lnTo>
                  <a:lnTo>
                    <a:pt x="1892" y="6540"/>
                  </a:lnTo>
                  <a:lnTo>
                    <a:pt x="3683" y="5308"/>
                  </a:lnTo>
                  <a:lnTo>
                    <a:pt x="5461" y="3975"/>
                  </a:lnTo>
                  <a:lnTo>
                    <a:pt x="7061" y="2349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5" name="object 3775" descr=""/>
            <p:cNvSpPr/>
            <p:nvPr/>
          </p:nvSpPr>
          <p:spPr>
            <a:xfrm>
              <a:off x="2343231" y="532284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105" y="0"/>
                  </a:moveTo>
                  <a:lnTo>
                    <a:pt x="3530" y="1587"/>
                  </a:lnTo>
                  <a:lnTo>
                    <a:pt x="1777" y="2920"/>
                  </a:lnTo>
                  <a:lnTo>
                    <a:pt x="0" y="4140"/>
                  </a:lnTo>
                  <a:lnTo>
                    <a:pt x="266" y="4521"/>
                  </a:lnTo>
                  <a:lnTo>
                    <a:pt x="2057" y="3289"/>
                  </a:lnTo>
                  <a:lnTo>
                    <a:pt x="3835" y="1955"/>
                  </a:lnTo>
                  <a:lnTo>
                    <a:pt x="5435" y="330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6" name="object 3776" descr=""/>
            <p:cNvSpPr/>
            <p:nvPr/>
          </p:nvSpPr>
          <p:spPr>
            <a:xfrm>
              <a:off x="2346289" y="531631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844" y="0"/>
                  </a:moveTo>
                  <a:lnTo>
                    <a:pt x="0" y="4521"/>
                  </a:lnTo>
                  <a:lnTo>
                    <a:pt x="2374" y="6857"/>
                  </a:lnTo>
                  <a:lnTo>
                    <a:pt x="6108" y="698"/>
                  </a:lnTo>
                  <a:lnTo>
                    <a:pt x="284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7" name="object 3777" descr=""/>
            <p:cNvSpPr/>
            <p:nvPr/>
          </p:nvSpPr>
          <p:spPr>
            <a:xfrm>
              <a:off x="2348334" y="5316909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606" y="0"/>
                  </a:moveTo>
                  <a:lnTo>
                    <a:pt x="0" y="5943"/>
                  </a:lnTo>
                  <a:lnTo>
                    <a:pt x="330" y="6261"/>
                  </a:lnTo>
                  <a:lnTo>
                    <a:pt x="4063" y="101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8" name="object 3778" descr=""/>
            <p:cNvSpPr/>
            <p:nvPr/>
          </p:nvSpPr>
          <p:spPr>
            <a:xfrm>
              <a:off x="2347708" y="530967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108" y="0"/>
                  </a:moveTo>
                  <a:lnTo>
                    <a:pt x="0" y="2590"/>
                  </a:lnTo>
                  <a:lnTo>
                    <a:pt x="304" y="2844"/>
                  </a:lnTo>
                  <a:lnTo>
                    <a:pt x="558" y="3111"/>
                  </a:lnTo>
                  <a:lnTo>
                    <a:pt x="965" y="3682"/>
                  </a:lnTo>
                  <a:lnTo>
                    <a:pt x="1155" y="4064"/>
                  </a:lnTo>
                  <a:lnTo>
                    <a:pt x="1536" y="5143"/>
                  </a:lnTo>
                  <a:lnTo>
                    <a:pt x="1587" y="5867"/>
                  </a:lnTo>
                  <a:lnTo>
                    <a:pt x="1422" y="6642"/>
                  </a:lnTo>
                  <a:lnTo>
                    <a:pt x="4686" y="7327"/>
                  </a:lnTo>
                  <a:lnTo>
                    <a:pt x="4825" y="6680"/>
                  </a:lnTo>
                  <a:lnTo>
                    <a:pt x="4889" y="5994"/>
                  </a:lnTo>
                  <a:lnTo>
                    <a:pt x="4800" y="4622"/>
                  </a:lnTo>
                  <a:lnTo>
                    <a:pt x="2628" y="41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9" name="object 3779" descr=""/>
            <p:cNvSpPr/>
            <p:nvPr/>
          </p:nvSpPr>
          <p:spPr>
            <a:xfrm>
              <a:off x="2349524" y="5309676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292" y="0"/>
                  </a:moveTo>
                  <a:lnTo>
                    <a:pt x="0" y="368"/>
                  </a:lnTo>
                  <a:lnTo>
                    <a:pt x="482" y="762"/>
                  </a:lnTo>
                  <a:lnTo>
                    <a:pt x="939" y="1231"/>
                  </a:lnTo>
                  <a:lnTo>
                    <a:pt x="1308" y="1765"/>
                  </a:lnTo>
                  <a:lnTo>
                    <a:pt x="1498" y="2019"/>
                  </a:lnTo>
                  <a:lnTo>
                    <a:pt x="1663" y="2311"/>
                  </a:lnTo>
                  <a:lnTo>
                    <a:pt x="2070" y="3149"/>
                  </a:lnTo>
                  <a:lnTo>
                    <a:pt x="2387" y="4051"/>
                  </a:lnTo>
                  <a:lnTo>
                    <a:pt x="2527" y="4699"/>
                  </a:lnTo>
                  <a:lnTo>
                    <a:pt x="2603" y="5981"/>
                  </a:lnTo>
                  <a:lnTo>
                    <a:pt x="2539" y="6616"/>
                  </a:lnTo>
                  <a:lnTo>
                    <a:pt x="2412" y="7238"/>
                  </a:lnTo>
                  <a:lnTo>
                    <a:pt x="2870" y="7327"/>
                  </a:lnTo>
                  <a:lnTo>
                    <a:pt x="3009" y="6680"/>
                  </a:lnTo>
                  <a:lnTo>
                    <a:pt x="3073" y="5994"/>
                  </a:lnTo>
                  <a:lnTo>
                    <a:pt x="2984" y="4622"/>
                  </a:lnTo>
                  <a:lnTo>
                    <a:pt x="812" y="419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0" name="object 3780" descr=""/>
            <p:cNvSpPr/>
            <p:nvPr/>
          </p:nvSpPr>
          <p:spPr>
            <a:xfrm>
              <a:off x="2342622" y="5307127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07" y="0"/>
                  </a:moveTo>
                  <a:lnTo>
                    <a:pt x="0" y="3302"/>
                  </a:lnTo>
                  <a:lnTo>
                    <a:pt x="977" y="3454"/>
                  </a:lnTo>
                  <a:lnTo>
                    <a:pt x="1930" y="3657"/>
                  </a:lnTo>
                  <a:lnTo>
                    <a:pt x="3682" y="4254"/>
                  </a:lnTo>
                  <a:lnTo>
                    <a:pt x="4483" y="4648"/>
                  </a:lnTo>
                  <a:lnTo>
                    <a:pt x="5092" y="5143"/>
                  </a:lnTo>
                  <a:lnTo>
                    <a:pt x="7188" y="2552"/>
                  </a:lnTo>
                  <a:lnTo>
                    <a:pt x="6159" y="1714"/>
                  </a:lnTo>
                  <a:lnTo>
                    <a:pt x="5003" y="1181"/>
                  </a:lnTo>
                  <a:lnTo>
                    <a:pt x="2755" y="406"/>
                  </a:lnTo>
                  <a:lnTo>
                    <a:pt x="1625" y="16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1" name="object 3781" descr=""/>
            <p:cNvSpPr/>
            <p:nvPr/>
          </p:nvSpPr>
          <p:spPr>
            <a:xfrm>
              <a:off x="2343054" y="5307127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457"/>
                  </a:lnTo>
                  <a:lnTo>
                    <a:pt x="1104" y="635"/>
                  </a:lnTo>
                  <a:lnTo>
                    <a:pt x="2209" y="863"/>
                  </a:lnTo>
                  <a:lnTo>
                    <a:pt x="4394" y="1612"/>
                  </a:lnTo>
                  <a:lnTo>
                    <a:pt x="5486" y="2120"/>
                  </a:lnTo>
                  <a:lnTo>
                    <a:pt x="6464" y="2908"/>
                  </a:lnTo>
                  <a:lnTo>
                    <a:pt x="6756" y="2552"/>
                  </a:lnTo>
                  <a:lnTo>
                    <a:pt x="5727" y="1714"/>
                  </a:lnTo>
                  <a:lnTo>
                    <a:pt x="4572" y="1181"/>
                  </a:lnTo>
                  <a:lnTo>
                    <a:pt x="2324" y="406"/>
                  </a:lnTo>
                  <a:lnTo>
                    <a:pt x="1193" y="16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2" name="object 3782" descr=""/>
            <p:cNvSpPr/>
            <p:nvPr/>
          </p:nvSpPr>
          <p:spPr>
            <a:xfrm>
              <a:off x="2336548" y="530672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9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2070" y="3340"/>
                  </a:lnTo>
                  <a:lnTo>
                    <a:pt x="4127" y="3416"/>
                  </a:lnTo>
                  <a:lnTo>
                    <a:pt x="6083" y="3708"/>
                  </a:lnTo>
                  <a:lnTo>
                    <a:pt x="6578" y="406"/>
                  </a:lnTo>
                  <a:lnTo>
                    <a:pt x="4343" y="6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3" name="object 3783" descr=""/>
            <p:cNvSpPr/>
            <p:nvPr/>
          </p:nvSpPr>
          <p:spPr>
            <a:xfrm>
              <a:off x="2336548" y="530672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159" y="0"/>
                  </a:moveTo>
                  <a:lnTo>
                    <a:pt x="0" y="0"/>
                  </a:lnTo>
                  <a:lnTo>
                    <a:pt x="0" y="469"/>
                  </a:lnTo>
                  <a:lnTo>
                    <a:pt x="2146" y="469"/>
                  </a:lnTo>
                  <a:lnTo>
                    <a:pt x="4318" y="533"/>
                  </a:lnTo>
                  <a:lnTo>
                    <a:pt x="6515" y="863"/>
                  </a:lnTo>
                  <a:lnTo>
                    <a:pt x="6578" y="406"/>
                  </a:lnTo>
                  <a:lnTo>
                    <a:pt x="4343" y="63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4" name="object 3784" descr=""/>
            <p:cNvSpPr/>
            <p:nvPr/>
          </p:nvSpPr>
          <p:spPr>
            <a:xfrm>
              <a:off x="2330136" y="530666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14" y="0"/>
                  </a:moveTo>
                  <a:lnTo>
                    <a:pt x="0" y="3340"/>
                  </a:lnTo>
                  <a:lnTo>
                    <a:pt x="2692" y="3416"/>
                  </a:lnTo>
                  <a:lnTo>
                    <a:pt x="4317" y="3416"/>
                  </a:lnTo>
                  <a:lnTo>
                    <a:pt x="5372" y="3390"/>
                  </a:lnTo>
                  <a:lnTo>
                    <a:pt x="6413" y="3390"/>
                  </a:lnTo>
                  <a:lnTo>
                    <a:pt x="6413" y="50"/>
                  </a:lnTo>
                  <a:lnTo>
                    <a:pt x="5333" y="50"/>
                  </a:lnTo>
                  <a:lnTo>
                    <a:pt x="4267" y="76"/>
                  </a:lnTo>
                  <a:lnTo>
                    <a:pt x="2717" y="76"/>
                  </a:lnTo>
                  <a:lnTo>
                    <a:pt x="2476" y="63"/>
                  </a:lnTo>
                  <a:lnTo>
                    <a:pt x="1689" y="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5" name="object 3785" descr=""/>
            <p:cNvSpPr/>
            <p:nvPr/>
          </p:nvSpPr>
          <p:spPr>
            <a:xfrm>
              <a:off x="2330237" y="5306668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616" y="546"/>
                  </a:lnTo>
                  <a:lnTo>
                    <a:pt x="4178" y="546"/>
                  </a:lnTo>
                  <a:lnTo>
                    <a:pt x="5245" y="520"/>
                  </a:lnTo>
                  <a:lnTo>
                    <a:pt x="6311" y="520"/>
                  </a:lnTo>
                  <a:lnTo>
                    <a:pt x="6311" y="50"/>
                  </a:lnTo>
                  <a:lnTo>
                    <a:pt x="5232" y="50"/>
                  </a:lnTo>
                  <a:lnTo>
                    <a:pt x="4165" y="76"/>
                  </a:lnTo>
                  <a:lnTo>
                    <a:pt x="2616" y="76"/>
                  </a:lnTo>
                  <a:lnTo>
                    <a:pt x="2374" y="63"/>
                  </a:lnTo>
                  <a:lnTo>
                    <a:pt x="1587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6" name="object 3786" descr=""/>
            <p:cNvSpPr/>
            <p:nvPr/>
          </p:nvSpPr>
          <p:spPr>
            <a:xfrm>
              <a:off x="2323785" y="530643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6" y="0"/>
                  </a:moveTo>
                  <a:lnTo>
                    <a:pt x="0" y="3340"/>
                  </a:lnTo>
                  <a:lnTo>
                    <a:pt x="6362" y="3568"/>
                  </a:lnTo>
                  <a:lnTo>
                    <a:pt x="6464" y="228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7" name="object 3787" descr=""/>
            <p:cNvSpPr/>
            <p:nvPr/>
          </p:nvSpPr>
          <p:spPr>
            <a:xfrm>
              <a:off x="2323899" y="530643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12" y="0"/>
                  </a:moveTo>
                  <a:lnTo>
                    <a:pt x="0" y="469"/>
                  </a:lnTo>
                  <a:lnTo>
                    <a:pt x="6337" y="698"/>
                  </a:lnTo>
                  <a:lnTo>
                    <a:pt x="6350" y="22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8" name="object 3788" descr=""/>
            <p:cNvSpPr/>
            <p:nvPr/>
          </p:nvSpPr>
          <p:spPr>
            <a:xfrm>
              <a:off x="2317454" y="530622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2108" y="3390"/>
                  </a:lnTo>
                  <a:lnTo>
                    <a:pt x="6337" y="3543"/>
                  </a:lnTo>
                  <a:lnTo>
                    <a:pt x="6451" y="203"/>
                  </a:lnTo>
                  <a:lnTo>
                    <a:pt x="2222" y="5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9" name="object 3789" descr=""/>
            <p:cNvSpPr/>
            <p:nvPr/>
          </p:nvSpPr>
          <p:spPr>
            <a:xfrm>
              <a:off x="2317530" y="530622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12" y="0"/>
                  </a:moveTo>
                  <a:lnTo>
                    <a:pt x="0" y="469"/>
                  </a:lnTo>
                  <a:lnTo>
                    <a:pt x="2120" y="520"/>
                  </a:lnTo>
                  <a:lnTo>
                    <a:pt x="6362" y="673"/>
                  </a:lnTo>
                  <a:lnTo>
                    <a:pt x="6375" y="203"/>
                  </a:lnTo>
                  <a:lnTo>
                    <a:pt x="2146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0" name="object 3790" descr=""/>
            <p:cNvSpPr/>
            <p:nvPr/>
          </p:nvSpPr>
          <p:spPr>
            <a:xfrm>
              <a:off x="2311143" y="530614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33" y="0"/>
                  </a:moveTo>
                  <a:lnTo>
                    <a:pt x="0" y="12"/>
                  </a:lnTo>
                  <a:lnTo>
                    <a:pt x="12" y="3352"/>
                  </a:lnTo>
                  <a:lnTo>
                    <a:pt x="2108" y="3340"/>
                  </a:lnTo>
                  <a:lnTo>
                    <a:pt x="4216" y="3378"/>
                  </a:lnTo>
                  <a:lnTo>
                    <a:pt x="6311" y="3428"/>
                  </a:lnTo>
                  <a:lnTo>
                    <a:pt x="6400" y="8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1" name="object 3791" descr=""/>
            <p:cNvSpPr/>
            <p:nvPr/>
          </p:nvSpPr>
          <p:spPr>
            <a:xfrm>
              <a:off x="2311143" y="5306143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2133" y="0"/>
                  </a:moveTo>
                  <a:lnTo>
                    <a:pt x="0" y="12"/>
                  </a:lnTo>
                  <a:lnTo>
                    <a:pt x="0" y="482"/>
                  </a:lnTo>
                  <a:lnTo>
                    <a:pt x="2133" y="469"/>
                  </a:lnTo>
                  <a:lnTo>
                    <a:pt x="4267" y="507"/>
                  </a:lnTo>
                  <a:lnTo>
                    <a:pt x="6388" y="558"/>
                  </a:lnTo>
                  <a:lnTo>
                    <a:pt x="6400" y="8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2" name="object 3792" descr=""/>
            <p:cNvSpPr/>
            <p:nvPr/>
          </p:nvSpPr>
          <p:spPr>
            <a:xfrm>
              <a:off x="2304715" y="530615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26" y="0"/>
                  </a:moveTo>
                  <a:lnTo>
                    <a:pt x="4292" y="12"/>
                  </a:lnTo>
                  <a:lnTo>
                    <a:pt x="2146" y="63"/>
                  </a:lnTo>
                  <a:lnTo>
                    <a:pt x="0" y="177"/>
                  </a:lnTo>
                  <a:lnTo>
                    <a:pt x="177" y="3517"/>
                  </a:lnTo>
                  <a:lnTo>
                    <a:pt x="2260" y="3403"/>
                  </a:lnTo>
                  <a:lnTo>
                    <a:pt x="4343" y="3352"/>
                  </a:lnTo>
                  <a:lnTo>
                    <a:pt x="6438" y="3340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3" name="object 3793" descr=""/>
            <p:cNvSpPr/>
            <p:nvPr/>
          </p:nvSpPr>
          <p:spPr>
            <a:xfrm>
              <a:off x="2304715" y="530615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26" y="0"/>
                  </a:moveTo>
                  <a:lnTo>
                    <a:pt x="4292" y="12"/>
                  </a:lnTo>
                  <a:lnTo>
                    <a:pt x="2146" y="63"/>
                  </a:lnTo>
                  <a:lnTo>
                    <a:pt x="0" y="177"/>
                  </a:lnTo>
                  <a:lnTo>
                    <a:pt x="25" y="647"/>
                  </a:lnTo>
                  <a:lnTo>
                    <a:pt x="2159" y="533"/>
                  </a:lnTo>
                  <a:lnTo>
                    <a:pt x="4292" y="482"/>
                  </a:lnTo>
                  <a:lnTo>
                    <a:pt x="6426" y="46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4" name="object 3794" descr=""/>
            <p:cNvSpPr/>
            <p:nvPr/>
          </p:nvSpPr>
          <p:spPr>
            <a:xfrm>
              <a:off x="2298278" y="530632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438" y="0"/>
                  </a:moveTo>
                  <a:lnTo>
                    <a:pt x="4292" y="114"/>
                  </a:lnTo>
                  <a:lnTo>
                    <a:pt x="2146" y="292"/>
                  </a:lnTo>
                  <a:lnTo>
                    <a:pt x="0" y="546"/>
                  </a:lnTo>
                  <a:lnTo>
                    <a:pt x="393" y="3860"/>
                  </a:lnTo>
                  <a:lnTo>
                    <a:pt x="2451" y="3619"/>
                  </a:lnTo>
                  <a:lnTo>
                    <a:pt x="4533" y="3454"/>
                  </a:lnTo>
                  <a:lnTo>
                    <a:pt x="6616" y="3340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5" name="object 3795" descr=""/>
            <p:cNvSpPr/>
            <p:nvPr/>
          </p:nvSpPr>
          <p:spPr>
            <a:xfrm>
              <a:off x="2298278" y="530632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38" y="0"/>
                  </a:moveTo>
                  <a:lnTo>
                    <a:pt x="4292" y="114"/>
                  </a:lnTo>
                  <a:lnTo>
                    <a:pt x="2146" y="292"/>
                  </a:lnTo>
                  <a:lnTo>
                    <a:pt x="0" y="546"/>
                  </a:lnTo>
                  <a:lnTo>
                    <a:pt x="50" y="1016"/>
                  </a:lnTo>
                  <a:lnTo>
                    <a:pt x="2184" y="762"/>
                  </a:lnTo>
                  <a:lnTo>
                    <a:pt x="4330" y="584"/>
                  </a:lnTo>
                  <a:lnTo>
                    <a:pt x="6464" y="469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6" name="object 3796" descr=""/>
            <p:cNvSpPr/>
            <p:nvPr/>
          </p:nvSpPr>
          <p:spPr>
            <a:xfrm>
              <a:off x="2291868" y="530687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413" y="0"/>
                  </a:moveTo>
                  <a:lnTo>
                    <a:pt x="4267" y="254"/>
                  </a:lnTo>
                  <a:lnTo>
                    <a:pt x="2120" y="584"/>
                  </a:lnTo>
                  <a:lnTo>
                    <a:pt x="0" y="1028"/>
                  </a:lnTo>
                  <a:lnTo>
                    <a:pt x="673" y="4305"/>
                  </a:lnTo>
                  <a:lnTo>
                    <a:pt x="2692" y="3886"/>
                  </a:lnTo>
                  <a:lnTo>
                    <a:pt x="4737" y="3556"/>
                  </a:lnTo>
                  <a:lnTo>
                    <a:pt x="6807" y="3314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7" name="object 3797" descr=""/>
            <p:cNvSpPr/>
            <p:nvPr/>
          </p:nvSpPr>
          <p:spPr>
            <a:xfrm>
              <a:off x="2291868" y="5306873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413" y="0"/>
                  </a:moveTo>
                  <a:lnTo>
                    <a:pt x="4267" y="254"/>
                  </a:lnTo>
                  <a:lnTo>
                    <a:pt x="2120" y="584"/>
                  </a:lnTo>
                  <a:lnTo>
                    <a:pt x="0" y="1028"/>
                  </a:lnTo>
                  <a:lnTo>
                    <a:pt x="88" y="1485"/>
                  </a:lnTo>
                  <a:lnTo>
                    <a:pt x="2209" y="1054"/>
                  </a:lnTo>
                  <a:lnTo>
                    <a:pt x="4330" y="723"/>
                  </a:lnTo>
                  <a:lnTo>
                    <a:pt x="6464" y="469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8" name="object 3798" descr=""/>
            <p:cNvSpPr/>
            <p:nvPr/>
          </p:nvSpPr>
          <p:spPr>
            <a:xfrm>
              <a:off x="2285556" y="530790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311" y="0"/>
                  </a:moveTo>
                  <a:lnTo>
                    <a:pt x="4191" y="431"/>
                  </a:lnTo>
                  <a:lnTo>
                    <a:pt x="2082" y="977"/>
                  </a:lnTo>
                  <a:lnTo>
                    <a:pt x="0" y="1638"/>
                  </a:lnTo>
                  <a:lnTo>
                    <a:pt x="1016" y="4826"/>
                  </a:lnTo>
                  <a:lnTo>
                    <a:pt x="2971" y="4203"/>
                  </a:lnTo>
                  <a:lnTo>
                    <a:pt x="4965" y="3683"/>
                  </a:lnTo>
                  <a:lnTo>
                    <a:pt x="6985" y="3276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9" name="object 3799" descr=""/>
            <p:cNvSpPr/>
            <p:nvPr/>
          </p:nvSpPr>
          <p:spPr>
            <a:xfrm>
              <a:off x="2285556" y="5307902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11" y="0"/>
                  </a:moveTo>
                  <a:lnTo>
                    <a:pt x="4191" y="431"/>
                  </a:lnTo>
                  <a:lnTo>
                    <a:pt x="2082" y="977"/>
                  </a:lnTo>
                  <a:lnTo>
                    <a:pt x="0" y="1638"/>
                  </a:lnTo>
                  <a:lnTo>
                    <a:pt x="139" y="2082"/>
                  </a:lnTo>
                  <a:lnTo>
                    <a:pt x="2197" y="1435"/>
                  </a:lnTo>
                  <a:lnTo>
                    <a:pt x="4292" y="889"/>
                  </a:lnTo>
                  <a:lnTo>
                    <a:pt x="6400" y="457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0" name="object 3800" descr=""/>
            <p:cNvSpPr/>
            <p:nvPr/>
          </p:nvSpPr>
          <p:spPr>
            <a:xfrm>
              <a:off x="2279493" y="530954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57" y="0"/>
                  </a:moveTo>
                  <a:lnTo>
                    <a:pt x="5270" y="254"/>
                  </a:lnTo>
                  <a:lnTo>
                    <a:pt x="3937" y="749"/>
                  </a:lnTo>
                  <a:lnTo>
                    <a:pt x="1930" y="1625"/>
                  </a:lnTo>
                  <a:lnTo>
                    <a:pt x="0" y="2540"/>
                  </a:lnTo>
                  <a:lnTo>
                    <a:pt x="1435" y="5549"/>
                  </a:lnTo>
                  <a:lnTo>
                    <a:pt x="3327" y="4660"/>
                  </a:lnTo>
                  <a:lnTo>
                    <a:pt x="4267" y="4254"/>
                  </a:lnTo>
                  <a:lnTo>
                    <a:pt x="4737" y="4038"/>
                  </a:lnTo>
                  <a:lnTo>
                    <a:pt x="5207" y="3848"/>
                  </a:lnTo>
                  <a:lnTo>
                    <a:pt x="6527" y="3352"/>
                  </a:lnTo>
                  <a:lnTo>
                    <a:pt x="7073" y="3175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1" name="object 3801" descr=""/>
            <p:cNvSpPr/>
            <p:nvPr/>
          </p:nvSpPr>
          <p:spPr>
            <a:xfrm>
              <a:off x="2279493" y="530954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6057" y="0"/>
                  </a:moveTo>
                  <a:lnTo>
                    <a:pt x="5270" y="254"/>
                  </a:lnTo>
                  <a:lnTo>
                    <a:pt x="3937" y="749"/>
                  </a:lnTo>
                  <a:lnTo>
                    <a:pt x="1930" y="1625"/>
                  </a:lnTo>
                  <a:lnTo>
                    <a:pt x="0" y="2540"/>
                  </a:lnTo>
                  <a:lnTo>
                    <a:pt x="203" y="2959"/>
                  </a:lnTo>
                  <a:lnTo>
                    <a:pt x="2133" y="2044"/>
                  </a:lnTo>
                  <a:lnTo>
                    <a:pt x="4114" y="1193"/>
                  </a:lnTo>
                  <a:lnTo>
                    <a:pt x="5156" y="787"/>
                  </a:lnTo>
                  <a:lnTo>
                    <a:pt x="5943" y="520"/>
                  </a:lnTo>
                  <a:lnTo>
                    <a:pt x="6210" y="444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2" name="object 3802" descr=""/>
            <p:cNvSpPr/>
            <p:nvPr/>
          </p:nvSpPr>
          <p:spPr>
            <a:xfrm>
              <a:off x="2273774" y="531208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715" y="0"/>
                  </a:moveTo>
                  <a:lnTo>
                    <a:pt x="3797" y="914"/>
                  </a:lnTo>
                  <a:lnTo>
                    <a:pt x="1905" y="1841"/>
                  </a:lnTo>
                  <a:lnTo>
                    <a:pt x="0" y="2743"/>
                  </a:lnTo>
                  <a:lnTo>
                    <a:pt x="1422" y="5765"/>
                  </a:lnTo>
                  <a:lnTo>
                    <a:pt x="3352" y="4851"/>
                  </a:lnTo>
                  <a:lnTo>
                    <a:pt x="5257" y="3911"/>
                  </a:lnTo>
                  <a:lnTo>
                    <a:pt x="7162" y="300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3" name="object 3803" descr=""/>
            <p:cNvSpPr/>
            <p:nvPr/>
          </p:nvSpPr>
          <p:spPr>
            <a:xfrm>
              <a:off x="2273774" y="531208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15" y="0"/>
                  </a:moveTo>
                  <a:lnTo>
                    <a:pt x="3797" y="914"/>
                  </a:lnTo>
                  <a:lnTo>
                    <a:pt x="1905" y="1841"/>
                  </a:lnTo>
                  <a:lnTo>
                    <a:pt x="0" y="2743"/>
                  </a:lnTo>
                  <a:lnTo>
                    <a:pt x="203" y="3162"/>
                  </a:lnTo>
                  <a:lnTo>
                    <a:pt x="2108" y="2273"/>
                  </a:lnTo>
                  <a:lnTo>
                    <a:pt x="4000" y="1333"/>
                  </a:lnTo>
                  <a:lnTo>
                    <a:pt x="5918" y="41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4" name="object 3804" descr=""/>
            <p:cNvSpPr/>
            <p:nvPr/>
          </p:nvSpPr>
          <p:spPr>
            <a:xfrm>
              <a:off x="2268052" y="531483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727" y="0"/>
                  </a:moveTo>
                  <a:lnTo>
                    <a:pt x="1917" y="1765"/>
                  </a:lnTo>
                  <a:lnTo>
                    <a:pt x="0" y="2552"/>
                  </a:lnTo>
                  <a:lnTo>
                    <a:pt x="1270" y="5638"/>
                  </a:lnTo>
                  <a:lnTo>
                    <a:pt x="3263" y="4813"/>
                  </a:lnTo>
                  <a:lnTo>
                    <a:pt x="5219" y="3924"/>
                  </a:lnTo>
                  <a:lnTo>
                    <a:pt x="7150" y="3022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5" name="object 3805" descr=""/>
            <p:cNvSpPr/>
            <p:nvPr/>
          </p:nvSpPr>
          <p:spPr>
            <a:xfrm>
              <a:off x="2268052" y="531483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27" y="0"/>
                  </a:moveTo>
                  <a:lnTo>
                    <a:pt x="1917" y="1765"/>
                  </a:lnTo>
                  <a:lnTo>
                    <a:pt x="0" y="2552"/>
                  </a:lnTo>
                  <a:lnTo>
                    <a:pt x="177" y="2984"/>
                  </a:lnTo>
                  <a:lnTo>
                    <a:pt x="2108" y="2184"/>
                  </a:lnTo>
                  <a:lnTo>
                    <a:pt x="4013" y="1320"/>
                  </a:lnTo>
                  <a:lnTo>
                    <a:pt x="5918" y="419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6" name="object 3806" descr=""/>
            <p:cNvSpPr/>
            <p:nvPr/>
          </p:nvSpPr>
          <p:spPr>
            <a:xfrm>
              <a:off x="2262240" y="531738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816" y="0"/>
                  </a:moveTo>
                  <a:lnTo>
                    <a:pt x="3886" y="787"/>
                  </a:lnTo>
                  <a:lnTo>
                    <a:pt x="1955" y="1511"/>
                  </a:lnTo>
                  <a:lnTo>
                    <a:pt x="0" y="2095"/>
                  </a:lnTo>
                  <a:lnTo>
                    <a:pt x="952" y="5295"/>
                  </a:lnTo>
                  <a:lnTo>
                    <a:pt x="3060" y="4673"/>
                  </a:lnTo>
                  <a:lnTo>
                    <a:pt x="5092" y="3911"/>
                  </a:lnTo>
                  <a:lnTo>
                    <a:pt x="7086" y="3086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7" name="object 3807" descr=""/>
            <p:cNvSpPr/>
            <p:nvPr/>
          </p:nvSpPr>
          <p:spPr>
            <a:xfrm>
              <a:off x="2262240" y="5317388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16" y="0"/>
                  </a:moveTo>
                  <a:lnTo>
                    <a:pt x="3886" y="787"/>
                  </a:lnTo>
                  <a:lnTo>
                    <a:pt x="1955" y="1511"/>
                  </a:lnTo>
                  <a:lnTo>
                    <a:pt x="0" y="2095"/>
                  </a:lnTo>
                  <a:lnTo>
                    <a:pt x="139" y="2539"/>
                  </a:lnTo>
                  <a:lnTo>
                    <a:pt x="2108" y="1955"/>
                  </a:lnTo>
                  <a:lnTo>
                    <a:pt x="4064" y="1231"/>
                  </a:lnTo>
                  <a:lnTo>
                    <a:pt x="5994" y="43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8" name="object 3808" descr=""/>
            <p:cNvSpPr/>
            <p:nvPr/>
          </p:nvSpPr>
          <p:spPr>
            <a:xfrm>
              <a:off x="2256376" y="531948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867" y="0"/>
                  </a:moveTo>
                  <a:lnTo>
                    <a:pt x="3911" y="584"/>
                  </a:lnTo>
                  <a:lnTo>
                    <a:pt x="1943" y="1028"/>
                  </a:lnTo>
                  <a:lnTo>
                    <a:pt x="0" y="1168"/>
                  </a:lnTo>
                  <a:lnTo>
                    <a:pt x="241" y="4495"/>
                  </a:lnTo>
                  <a:lnTo>
                    <a:pt x="2540" y="4330"/>
                  </a:lnTo>
                  <a:lnTo>
                    <a:pt x="4711" y="3822"/>
                  </a:lnTo>
                  <a:lnTo>
                    <a:pt x="6819" y="3200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9" name="object 3809" descr=""/>
            <p:cNvSpPr/>
            <p:nvPr/>
          </p:nvSpPr>
          <p:spPr>
            <a:xfrm>
              <a:off x="2256376" y="5319483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867" y="0"/>
                  </a:moveTo>
                  <a:lnTo>
                    <a:pt x="3911" y="584"/>
                  </a:lnTo>
                  <a:lnTo>
                    <a:pt x="1943" y="1028"/>
                  </a:lnTo>
                  <a:lnTo>
                    <a:pt x="0" y="1168"/>
                  </a:lnTo>
                  <a:lnTo>
                    <a:pt x="38" y="1638"/>
                  </a:lnTo>
                  <a:lnTo>
                    <a:pt x="2019" y="1485"/>
                  </a:lnTo>
                  <a:lnTo>
                    <a:pt x="4025" y="1028"/>
                  </a:lnTo>
                  <a:lnTo>
                    <a:pt x="5994" y="444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0" name="object 3810" descr=""/>
            <p:cNvSpPr/>
            <p:nvPr/>
          </p:nvSpPr>
          <p:spPr>
            <a:xfrm>
              <a:off x="2249576" y="531988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422" y="0"/>
                  </a:moveTo>
                  <a:lnTo>
                    <a:pt x="0" y="3022"/>
                  </a:lnTo>
                  <a:lnTo>
                    <a:pt x="1142" y="3556"/>
                  </a:lnTo>
                  <a:lnTo>
                    <a:pt x="2349" y="3873"/>
                  </a:lnTo>
                  <a:lnTo>
                    <a:pt x="4724" y="4178"/>
                  </a:lnTo>
                  <a:lnTo>
                    <a:pt x="5905" y="4178"/>
                  </a:lnTo>
                  <a:lnTo>
                    <a:pt x="7048" y="4102"/>
                  </a:lnTo>
                  <a:lnTo>
                    <a:pt x="6794" y="762"/>
                  </a:lnTo>
                  <a:lnTo>
                    <a:pt x="4876" y="914"/>
                  </a:lnTo>
                  <a:lnTo>
                    <a:pt x="2971" y="736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1" name="object 3811" descr=""/>
            <p:cNvSpPr/>
            <p:nvPr/>
          </p:nvSpPr>
          <p:spPr>
            <a:xfrm>
              <a:off x="2250795" y="531988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203" y="0"/>
                  </a:moveTo>
                  <a:lnTo>
                    <a:pt x="4622" y="1308"/>
                  </a:lnTo>
                  <a:lnTo>
                    <a:pt x="5613" y="1231"/>
                  </a:lnTo>
                  <a:lnTo>
                    <a:pt x="5575" y="762"/>
                  </a:lnTo>
                  <a:lnTo>
                    <a:pt x="3657" y="914"/>
                  </a:lnTo>
                  <a:lnTo>
                    <a:pt x="1752" y="73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2" name="object 3812" descr=""/>
            <p:cNvSpPr/>
            <p:nvPr/>
          </p:nvSpPr>
          <p:spPr>
            <a:xfrm>
              <a:off x="2244488" y="531613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984" y="0"/>
                  </a:moveTo>
                  <a:lnTo>
                    <a:pt x="0" y="1511"/>
                  </a:lnTo>
                  <a:lnTo>
                    <a:pt x="279" y="2044"/>
                  </a:lnTo>
                  <a:lnTo>
                    <a:pt x="571" y="2552"/>
                  </a:lnTo>
                  <a:lnTo>
                    <a:pt x="5080" y="6769"/>
                  </a:lnTo>
                  <a:lnTo>
                    <a:pt x="6515" y="3746"/>
                  </a:lnTo>
                  <a:lnTo>
                    <a:pt x="5740" y="3378"/>
                  </a:lnTo>
                  <a:lnTo>
                    <a:pt x="5054" y="2882"/>
                  </a:lnTo>
                  <a:lnTo>
                    <a:pt x="4203" y="1943"/>
                  </a:lnTo>
                  <a:lnTo>
                    <a:pt x="3949" y="1600"/>
                  </a:lnTo>
                  <a:lnTo>
                    <a:pt x="3822" y="1422"/>
                  </a:lnTo>
                  <a:lnTo>
                    <a:pt x="3429" y="825"/>
                  </a:lnTo>
                  <a:lnTo>
                    <a:pt x="3187" y="406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3" name="object 3813" descr=""/>
            <p:cNvSpPr/>
            <p:nvPr/>
          </p:nvSpPr>
          <p:spPr>
            <a:xfrm>
              <a:off x="2247054" y="5316139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419" y="0"/>
                  </a:moveTo>
                  <a:lnTo>
                    <a:pt x="0" y="215"/>
                  </a:lnTo>
                  <a:lnTo>
                    <a:pt x="215" y="635"/>
                  </a:lnTo>
                  <a:lnTo>
                    <a:pt x="469" y="1066"/>
                  </a:lnTo>
                  <a:lnTo>
                    <a:pt x="736" y="1473"/>
                  </a:lnTo>
                  <a:lnTo>
                    <a:pt x="927" y="1778"/>
                  </a:lnTo>
                  <a:lnTo>
                    <a:pt x="1269" y="2235"/>
                  </a:lnTo>
                  <a:lnTo>
                    <a:pt x="1422" y="2413"/>
                  </a:lnTo>
                  <a:lnTo>
                    <a:pt x="2184" y="3251"/>
                  </a:lnTo>
                  <a:lnTo>
                    <a:pt x="2920" y="3784"/>
                  </a:lnTo>
                  <a:lnTo>
                    <a:pt x="3746" y="4165"/>
                  </a:lnTo>
                  <a:lnTo>
                    <a:pt x="3949" y="3746"/>
                  </a:lnTo>
                  <a:lnTo>
                    <a:pt x="3174" y="3378"/>
                  </a:lnTo>
                  <a:lnTo>
                    <a:pt x="2489" y="2882"/>
                  </a:lnTo>
                  <a:lnTo>
                    <a:pt x="1777" y="2108"/>
                  </a:lnTo>
                  <a:lnTo>
                    <a:pt x="1638" y="1943"/>
                  </a:lnTo>
                  <a:lnTo>
                    <a:pt x="1384" y="1600"/>
                  </a:lnTo>
                  <a:lnTo>
                    <a:pt x="1257" y="1422"/>
                  </a:lnTo>
                  <a:lnTo>
                    <a:pt x="863" y="825"/>
                  </a:lnTo>
                  <a:lnTo>
                    <a:pt x="622" y="40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4" name="object 3814" descr=""/>
            <p:cNvSpPr/>
            <p:nvPr/>
          </p:nvSpPr>
          <p:spPr>
            <a:xfrm>
              <a:off x="2243283" y="5310010"/>
              <a:ext cx="4445" cy="8255"/>
            </a:xfrm>
            <a:custGeom>
              <a:avLst/>
              <a:gdLst/>
              <a:ahLst/>
              <a:cxnLst/>
              <a:rect l="l" t="t" r="r" b="b"/>
              <a:pathLst>
                <a:path w="4444" h="8254">
                  <a:moveTo>
                    <a:pt x="863" y="0"/>
                  </a:moveTo>
                  <a:lnTo>
                    <a:pt x="520" y="609"/>
                  </a:lnTo>
                  <a:lnTo>
                    <a:pt x="279" y="1295"/>
                  </a:lnTo>
                  <a:lnTo>
                    <a:pt x="12" y="2692"/>
                  </a:lnTo>
                  <a:lnTo>
                    <a:pt x="0" y="3390"/>
                  </a:lnTo>
                  <a:lnTo>
                    <a:pt x="228" y="5397"/>
                  </a:lnTo>
                  <a:lnTo>
                    <a:pt x="673" y="6578"/>
                  </a:lnTo>
                  <a:lnTo>
                    <a:pt x="1206" y="7645"/>
                  </a:lnTo>
                  <a:lnTo>
                    <a:pt x="4191" y="6134"/>
                  </a:lnTo>
                  <a:lnTo>
                    <a:pt x="3771" y="5308"/>
                  </a:lnTo>
                  <a:lnTo>
                    <a:pt x="3479" y="4470"/>
                  </a:lnTo>
                  <a:lnTo>
                    <a:pt x="3314" y="2920"/>
                  </a:lnTo>
                  <a:lnTo>
                    <a:pt x="3441" y="2235"/>
                  </a:lnTo>
                  <a:lnTo>
                    <a:pt x="3784" y="1612"/>
                  </a:lnTo>
                  <a:lnTo>
                    <a:pt x="86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5" name="object 3815" descr=""/>
            <p:cNvSpPr/>
            <p:nvPr/>
          </p:nvSpPr>
          <p:spPr>
            <a:xfrm>
              <a:off x="2246128" y="5311394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533" y="0"/>
                  </a:moveTo>
                  <a:lnTo>
                    <a:pt x="139" y="711"/>
                  </a:lnTo>
                  <a:lnTo>
                    <a:pt x="0" y="1511"/>
                  </a:lnTo>
                  <a:lnTo>
                    <a:pt x="177" y="3213"/>
                  </a:lnTo>
                  <a:lnTo>
                    <a:pt x="495" y="4102"/>
                  </a:lnTo>
                  <a:lnTo>
                    <a:pt x="927" y="4953"/>
                  </a:lnTo>
                  <a:lnTo>
                    <a:pt x="1346" y="4749"/>
                  </a:lnTo>
                  <a:lnTo>
                    <a:pt x="927" y="3924"/>
                  </a:lnTo>
                  <a:lnTo>
                    <a:pt x="635" y="3086"/>
                  </a:lnTo>
                  <a:lnTo>
                    <a:pt x="546" y="2311"/>
                  </a:lnTo>
                  <a:lnTo>
                    <a:pt x="469" y="1536"/>
                  </a:lnTo>
                  <a:lnTo>
                    <a:pt x="596" y="850"/>
                  </a:lnTo>
                  <a:lnTo>
                    <a:pt x="939" y="22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6" name="object 3816" descr=""/>
            <p:cNvSpPr/>
            <p:nvPr/>
          </p:nvSpPr>
          <p:spPr>
            <a:xfrm>
              <a:off x="2244147" y="530551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16" y="0"/>
                  </a:moveTo>
                  <a:lnTo>
                    <a:pt x="0" y="4495"/>
                  </a:lnTo>
                  <a:lnTo>
                    <a:pt x="2921" y="6108"/>
                  </a:lnTo>
                  <a:lnTo>
                    <a:pt x="3263" y="5473"/>
                  </a:lnTo>
                  <a:lnTo>
                    <a:pt x="3848" y="4889"/>
                  </a:lnTo>
                  <a:lnTo>
                    <a:pt x="5295" y="3886"/>
                  </a:lnTo>
                  <a:lnTo>
                    <a:pt x="6146" y="3467"/>
                  </a:lnTo>
                  <a:lnTo>
                    <a:pt x="7048" y="311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7" name="object 3817" descr=""/>
            <p:cNvSpPr/>
            <p:nvPr/>
          </p:nvSpPr>
          <p:spPr>
            <a:xfrm>
              <a:off x="2246661" y="530819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356" y="0"/>
                  </a:moveTo>
                  <a:lnTo>
                    <a:pt x="0" y="3200"/>
                  </a:lnTo>
                  <a:lnTo>
                    <a:pt x="406" y="3428"/>
                  </a:lnTo>
                  <a:lnTo>
                    <a:pt x="749" y="2793"/>
                  </a:lnTo>
                  <a:lnTo>
                    <a:pt x="1333" y="2209"/>
                  </a:lnTo>
                  <a:lnTo>
                    <a:pt x="2057" y="1714"/>
                  </a:lnTo>
                  <a:lnTo>
                    <a:pt x="2781" y="1206"/>
                  </a:lnTo>
                  <a:lnTo>
                    <a:pt x="3632" y="787"/>
                  </a:lnTo>
                  <a:lnTo>
                    <a:pt x="4533" y="431"/>
                  </a:lnTo>
                  <a:lnTo>
                    <a:pt x="43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8" name="object 3818" descr=""/>
            <p:cNvSpPr/>
            <p:nvPr/>
          </p:nvSpPr>
          <p:spPr>
            <a:xfrm>
              <a:off x="2249970" y="530382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464" y="0"/>
                  </a:moveTo>
                  <a:lnTo>
                    <a:pt x="0" y="1701"/>
                  </a:lnTo>
                  <a:lnTo>
                    <a:pt x="1231" y="4813"/>
                  </a:lnTo>
                  <a:lnTo>
                    <a:pt x="3035" y="4102"/>
                  </a:lnTo>
                  <a:lnTo>
                    <a:pt x="5016" y="3632"/>
                  </a:lnTo>
                  <a:lnTo>
                    <a:pt x="7023" y="3289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9" name="object 3819" descr=""/>
            <p:cNvSpPr/>
            <p:nvPr/>
          </p:nvSpPr>
          <p:spPr>
            <a:xfrm>
              <a:off x="2251024" y="530665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92" y="0"/>
                  </a:moveTo>
                  <a:lnTo>
                    <a:pt x="3860" y="342"/>
                  </a:lnTo>
                  <a:lnTo>
                    <a:pt x="1854" y="812"/>
                  </a:lnTo>
                  <a:lnTo>
                    <a:pt x="0" y="1536"/>
                  </a:lnTo>
                  <a:lnTo>
                    <a:pt x="177" y="1981"/>
                  </a:lnTo>
                  <a:lnTo>
                    <a:pt x="1981" y="1269"/>
                  </a:lnTo>
                  <a:lnTo>
                    <a:pt x="3962" y="800"/>
                  </a:lnTo>
                  <a:lnTo>
                    <a:pt x="5968" y="457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0" name="object 3820" descr=""/>
            <p:cNvSpPr/>
            <p:nvPr/>
          </p:nvSpPr>
          <p:spPr>
            <a:xfrm>
              <a:off x="2256439" y="530308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464" y="0"/>
                  </a:moveTo>
                  <a:lnTo>
                    <a:pt x="4317" y="139"/>
                  </a:lnTo>
                  <a:lnTo>
                    <a:pt x="2158" y="368"/>
                  </a:lnTo>
                  <a:lnTo>
                    <a:pt x="0" y="736"/>
                  </a:lnTo>
                  <a:lnTo>
                    <a:pt x="558" y="4025"/>
                  </a:lnTo>
                  <a:lnTo>
                    <a:pt x="2565" y="3682"/>
                  </a:lnTo>
                  <a:lnTo>
                    <a:pt x="4622" y="3467"/>
                  </a:lnTo>
                  <a:lnTo>
                    <a:pt x="6692" y="332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1" name="object 3821" descr=""/>
            <p:cNvSpPr/>
            <p:nvPr/>
          </p:nvSpPr>
          <p:spPr>
            <a:xfrm>
              <a:off x="2256909" y="530594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97" y="0"/>
                  </a:moveTo>
                  <a:lnTo>
                    <a:pt x="4114" y="139"/>
                  </a:lnTo>
                  <a:lnTo>
                    <a:pt x="2044" y="355"/>
                  </a:lnTo>
                  <a:lnTo>
                    <a:pt x="0" y="711"/>
                  </a:lnTo>
                  <a:lnTo>
                    <a:pt x="88" y="1168"/>
                  </a:lnTo>
                  <a:lnTo>
                    <a:pt x="2095" y="825"/>
                  </a:lnTo>
                  <a:lnTo>
                    <a:pt x="4152" y="609"/>
                  </a:lnTo>
                  <a:lnTo>
                    <a:pt x="6223" y="469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2" name="object 3822" descr=""/>
            <p:cNvSpPr/>
            <p:nvPr/>
          </p:nvSpPr>
          <p:spPr>
            <a:xfrm>
              <a:off x="2262916" y="530287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51" y="0"/>
                  </a:moveTo>
                  <a:lnTo>
                    <a:pt x="4305" y="0"/>
                  </a:lnTo>
                  <a:lnTo>
                    <a:pt x="2146" y="63"/>
                  </a:lnTo>
                  <a:lnTo>
                    <a:pt x="0" y="203"/>
                  </a:lnTo>
                  <a:lnTo>
                    <a:pt x="215" y="3543"/>
                  </a:lnTo>
                  <a:lnTo>
                    <a:pt x="2286" y="3403"/>
                  </a:lnTo>
                  <a:lnTo>
                    <a:pt x="4368" y="3340"/>
                  </a:lnTo>
                  <a:lnTo>
                    <a:pt x="6451" y="334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3" name="object 3823" descr=""/>
            <p:cNvSpPr/>
            <p:nvPr/>
          </p:nvSpPr>
          <p:spPr>
            <a:xfrm>
              <a:off x="2263107" y="530574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261" y="0"/>
                  </a:moveTo>
                  <a:lnTo>
                    <a:pt x="4165" y="0"/>
                  </a:lnTo>
                  <a:lnTo>
                    <a:pt x="2082" y="63"/>
                  </a:lnTo>
                  <a:lnTo>
                    <a:pt x="0" y="203"/>
                  </a:lnTo>
                  <a:lnTo>
                    <a:pt x="25" y="673"/>
                  </a:lnTo>
                  <a:lnTo>
                    <a:pt x="2095" y="533"/>
                  </a:lnTo>
                  <a:lnTo>
                    <a:pt x="4178" y="469"/>
                  </a:lnTo>
                  <a:lnTo>
                    <a:pt x="6261" y="46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4" name="object 3824" descr=""/>
            <p:cNvSpPr/>
            <p:nvPr/>
          </p:nvSpPr>
          <p:spPr>
            <a:xfrm>
              <a:off x="2269371" y="530286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66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1041" y="3340"/>
                  </a:lnTo>
                  <a:lnTo>
                    <a:pt x="3124" y="3390"/>
                  </a:lnTo>
                  <a:lnTo>
                    <a:pt x="5207" y="3467"/>
                  </a:lnTo>
                  <a:lnTo>
                    <a:pt x="6223" y="3543"/>
                  </a:lnTo>
                  <a:lnTo>
                    <a:pt x="6464" y="215"/>
                  </a:lnTo>
                  <a:lnTo>
                    <a:pt x="5372" y="139"/>
                  </a:lnTo>
                  <a:lnTo>
                    <a:pt x="4305" y="88"/>
                  </a:lnTo>
                  <a:lnTo>
                    <a:pt x="3225" y="50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5" name="object 3825" descr=""/>
            <p:cNvSpPr/>
            <p:nvPr/>
          </p:nvSpPr>
          <p:spPr>
            <a:xfrm>
              <a:off x="2269371" y="530575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082" y="0"/>
                  </a:moveTo>
                  <a:lnTo>
                    <a:pt x="0" y="0"/>
                  </a:lnTo>
                  <a:lnTo>
                    <a:pt x="0" y="457"/>
                  </a:lnTo>
                  <a:lnTo>
                    <a:pt x="1041" y="457"/>
                  </a:lnTo>
                  <a:lnTo>
                    <a:pt x="3124" y="508"/>
                  </a:lnTo>
                  <a:lnTo>
                    <a:pt x="5207" y="584"/>
                  </a:lnTo>
                  <a:lnTo>
                    <a:pt x="6223" y="660"/>
                  </a:lnTo>
                  <a:lnTo>
                    <a:pt x="6261" y="190"/>
                  </a:lnTo>
                  <a:lnTo>
                    <a:pt x="4191" y="50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6" name="object 3826" descr=""/>
            <p:cNvSpPr/>
            <p:nvPr/>
          </p:nvSpPr>
          <p:spPr>
            <a:xfrm>
              <a:off x="2275598" y="530308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41" y="0"/>
                  </a:moveTo>
                  <a:lnTo>
                    <a:pt x="0" y="3327"/>
                  </a:lnTo>
                  <a:lnTo>
                    <a:pt x="368" y="3352"/>
                  </a:lnTo>
                  <a:lnTo>
                    <a:pt x="6286" y="3911"/>
                  </a:lnTo>
                  <a:lnTo>
                    <a:pt x="6591" y="584"/>
                  </a:lnTo>
                  <a:lnTo>
                    <a:pt x="1066" y="6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7" name="object 3827" descr=""/>
            <p:cNvSpPr/>
            <p:nvPr/>
          </p:nvSpPr>
          <p:spPr>
            <a:xfrm>
              <a:off x="2275598" y="530594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5" y="0"/>
                  </a:moveTo>
                  <a:lnTo>
                    <a:pt x="0" y="469"/>
                  </a:lnTo>
                  <a:lnTo>
                    <a:pt x="368" y="495"/>
                  </a:lnTo>
                  <a:lnTo>
                    <a:pt x="6286" y="1054"/>
                  </a:lnTo>
                  <a:lnTo>
                    <a:pt x="6324" y="5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8" name="object 3828" descr=""/>
            <p:cNvSpPr/>
            <p:nvPr/>
          </p:nvSpPr>
          <p:spPr>
            <a:xfrm>
              <a:off x="2281889" y="530366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04" y="0"/>
                  </a:moveTo>
                  <a:lnTo>
                    <a:pt x="0" y="3327"/>
                  </a:lnTo>
                  <a:lnTo>
                    <a:pt x="4229" y="3708"/>
                  </a:lnTo>
                  <a:lnTo>
                    <a:pt x="6350" y="3873"/>
                  </a:lnTo>
                  <a:lnTo>
                    <a:pt x="6604" y="546"/>
                  </a:lnTo>
                  <a:lnTo>
                    <a:pt x="2413" y="20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9" name="object 3829" descr=""/>
            <p:cNvSpPr/>
            <p:nvPr/>
          </p:nvSpPr>
          <p:spPr>
            <a:xfrm>
              <a:off x="2281889" y="530652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4229" y="850"/>
                  </a:lnTo>
                  <a:lnTo>
                    <a:pt x="6350" y="1016"/>
                  </a:lnTo>
                  <a:lnTo>
                    <a:pt x="6388" y="546"/>
                  </a:lnTo>
                  <a:lnTo>
                    <a:pt x="2146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0" name="object 3830" descr=""/>
            <p:cNvSpPr/>
            <p:nvPr/>
          </p:nvSpPr>
          <p:spPr>
            <a:xfrm>
              <a:off x="2288240" y="530420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3" y="0"/>
                  </a:moveTo>
                  <a:lnTo>
                    <a:pt x="0" y="3340"/>
                  </a:lnTo>
                  <a:lnTo>
                    <a:pt x="2120" y="3492"/>
                  </a:lnTo>
                  <a:lnTo>
                    <a:pt x="4254" y="3632"/>
                  </a:lnTo>
                  <a:lnTo>
                    <a:pt x="6388" y="3733"/>
                  </a:lnTo>
                  <a:lnTo>
                    <a:pt x="6540" y="393"/>
                  </a:lnTo>
                  <a:lnTo>
                    <a:pt x="4444" y="304"/>
                  </a:lnTo>
                  <a:lnTo>
                    <a:pt x="2349" y="165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1" name="object 3831" descr=""/>
            <p:cNvSpPr/>
            <p:nvPr/>
          </p:nvSpPr>
          <p:spPr>
            <a:xfrm>
              <a:off x="2288240" y="530707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2120" y="622"/>
                  </a:lnTo>
                  <a:lnTo>
                    <a:pt x="4254" y="761"/>
                  </a:lnTo>
                  <a:lnTo>
                    <a:pt x="6388" y="863"/>
                  </a:lnTo>
                  <a:lnTo>
                    <a:pt x="6413" y="393"/>
                  </a:lnTo>
                  <a:lnTo>
                    <a:pt x="4279" y="292"/>
                  </a:lnTo>
                  <a:lnTo>
                    <a:pt x="2158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2" name="object 3832" descr=""/>
            <p:cNvSpPr/>
            <p:nvPr/>
          </p:nvSpPr>
          <p:spPr>
            <a:xfrm>
              <a:off x="2294627" y="530460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2" y="0"/>
                  </a:moveTo>
                  <a:lnTo>
                    <a:pt x="0" y="3340"/>
                  </a:lnTo>
                  <a:lnTo>
                    <a:pt x="2133" y="3428"/>
                  </a:lnTo>
                  <a:lnTo>
                    <a:pt x="4279" y="3492"/>
                  </a:lnTo>
                  <a:lnTo>
                    <a:pt x="6426" y="3492"/>
                  </a:lnTo>
                  <a:lnTo>
                    <a:pt x="6426" y="152"/>
                  </a:lnTo>
                  <a:lnTo>
                    <a:pt x="4343" y="152"/>
                  </a:lnTo>
                  <a:lnTo>
                    <a:pt x="2247" y="8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3" name="object 3833" descr=""/>
            <p:cNvSpPr/>
            <p:nvPr/>
          </p:nvSpPr>
          <p:spPr>
            <a:xfrm>
              <a:off x="2294627" y="5307473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25" y="0"/>
                  </a:moveTo>
                  <a:lnTo>
                    <a:pt x="0" y="469"/>
                  </a:lnTo>
                  <a:lnTo>
                    <a:pt x="2133" y="558"/>
                  </a:lnTo>
                  <a:lnTo>
                    <a:pt x="4279" y="622"/>
                  </a:lnTo>
                  <a:lnTo>
                    <a:pt x="6426" y="622"/>
                  </a:lnTo>
                  <a:lnTo>
                    <a:pt x="6426" y="152"/>
                  </a:lnTo>
                  <a:lnTo>
                    <a:pt x="4292" y="152"/>
                  </a:lnTo>
                  <a:lnTo>
                    <a:pt x="2159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4" name="object 3834" descr=""/>
            <p:cNvSpPr/>
            <p:nvPr/>
          </p:nvSpPr>
          <p:spPr>
            <a:xfrm>
              <a:off x="2301048" y="530457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61" y="0"/>
                  </a:moveTo>
                  <a:lnTo>
                    <a:pt x="4178" y="127"/>
                  </a:lnTo>
                  <a:lnTo>
                    <a:pt x="2095" y="177"/>
                  </a:lnTo>
                  <a:lnTo>
                    <a:pt x="12" y="177"/>
                  </a:lnTo>
                  <a:lnTo>
                    <a:pt x="0" y="3517"/>
                  </a:lnTo>
                  <a:lnTo>
                    <a:pt x="2146" y="3517"/>
                  </a:lnTo>
                  <a:lnTo>
                    <a:pt x="4305" y="3467"/>
                  </a:lnTo>
                  <a:lnTo>
                    <a:pt x="6451" y="3340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5" name="object 3835" descr=""/>
            <p:cNvSpPr/>
            <p:nvPr/>
          </p:nvSpPr>
          <p:spPr>
            <a:xfrm>
              <a:off x="2301048" y="530744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26" y="0"/>
                  </a:moveTo>
                  <a:lnTo>
                    <a:pt x="4279" y="127"/>
                  </a:lnTo>
                  <a:lnTo>
                    <a:pt x="2146" y="177"/>
                  </a:lnTo>
                  <a:lnTo>
                    <a:pt x="0" y="177"/>
                  </a:lnTo>
                  <a:lnTo>
                    <a:pt x="0" y="647"/>
                  </a:lnTo>
                  <a:lnTo>
                    <a:pt x="2146" y="647"/>
                  </a:lnTo>
                  <a:lnTo>
                    <a:pt x="4305" y="596"/>
                  </a:lnTo>
                  <a:lnTo>
                    <a:pt x="6451" y="46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6" name="object 3836" descr=""/>
            <p:cNvSpPr/>
            <p:nvPr/>
          </p:nvSpPr>
          <p:spPr>
            <a:xfrm>
              <a:off x="2307300" y="530396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210" y="0"/>
                  </a:moveTo>
                  <a:lnTo>
                    <a:pt x="4114" y="266"/>
                  </a:lnTo>
                  <a:lnTo>
                    <a:pt x="2057" y="507"/>
                  </a:lnTo>
                  <a:lnTo>
                    <a:pt x="0" y="622"/>
                  </a:lnTo>
                  <a:lnTo>
                    <a:pt x="203" y="3949"/>
                  </a:lnTo>
                  <a:lnTo>
                    <a:pt x="2374" y="3835"/>
                  </a:lnTo>
                  <a:lnTo>
                    <a:pt x="4521" y="3581"/>
                  </a:lnTo>
                  <a:lnTo>
                    <a:pt x="6629" y="3314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7" name="object 3837" descr=""/>
            <p:cNvSpPr/>
            <p:nvPr/>
          </p:nvSpPr>
          <p:spPr>
            <a:xfrm>
              <a:off x="2307465" y="530680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00" y="0"/>
                  </a:moveTo>
                  <a:lnTo>
                    <a:pt x="4292" y="266"/>
                  </a:lnTo>
                  <a:lnTo>
                    <a:pt x="2158" y="520"/>
                  </a:lnTo>
                  <a:lnTo>
                    <a:pt x="0" y="635"/>
                  </a:lnTo>
                  <a:lnTo>
                    <a:pt x="38" y="1104"/>
                  </a:lnTo>
                  <a:lnTo>
                    <a:pt x="2209" y="990"/>
                  </a:lnTo>
                  <a:lnTo>
                    <a:pt x="4356" y="736"/>
                  </a:lnTo>
                  <a:lnTo>
                    <a:pt x="6464" y="469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8" name="object 3838" descr=""/>
            <p:cNvSpPr/>
            <p:nvPr/>
          </p:nvSpPr>
          <p:spPr>
            <a:xfrm>
              <a:off x="2313508" y="530318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337" y="0"/>
                  </a:moveTo>
                  <a:lnTo>
                    <a:pt x="4190" y="228"/>
                  </a:lnTo>
                  <a:lnTo>
                    <a:pt x="2082" y="520"/>
                  </a:lnTo>
                  <a:lnTo>
                    <a:pt x="0" y="787"/>
                  </a:lnTo>
                  <a:lnTo>
                    <a:pt x="419" y="4102"/>
                  </a:lnTo>
                  <a:lnTo>
                    <a:pt x="4622" y="3543"/>
                  </a:lnTo>
                  <a:lnTo>
                    <a:pt x="6692" y="3314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9" name="object 3839" descr=""/>
            <p:cNvSpPr/>
            <p:nvPr/>
          </p:nvSpPr>
          <p:spPr>
            <a:xfrm>
              <a:off x="2313876" y="530602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273" y="0"/>
                  </a:moveTo>
                  <a:lnTo>
                    <a:pt x="4190" y="228"/>
                  </a:lnTo>
                  <a:lnTo>
                    <a:pt x="2108" y="520"/>
                  </a:lnTo>
                  <a:lnTo>
                    <a:pt x="0" y="787"/>
                  </a:lnTo>
                  <a:lnTo>
                    <a:pt x="50" y="1257"/>
                  </a:lnTo>
                  <a:lnTo>
                    <a:pt x="4254" y="698"/>
                  </a:lnTo>
                  <a:lnTo>
                    <a:pt x="6324" y="469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0" name="object 3840" descr=""/>
            <p:cNvSpPr/>
            <p:nvPr/>
          </p:nvSpPr>
          <p:spPr>
            <a:xfrm>
              <a:off x="2319841" y="530278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515" y="0"/>
                  </a:moveTo>
                  <a:lnTo>
                    <a:pt x="4318" y="0"/>
                  </a:lnTo>
                  <a:lnTo>
                    <a:pt x="2146" y="165"/>
                  </a:lnTo>
                  <a:lnTo>
                    <a:pt x="0" y="393"/>
                  </a:lnTo>
                  <a:lnTo>
                    <a:pt x="355" y="3708"/>
                  </a:lnTo>
                  <a:lnTo>
                    <a:pt x="2425" y="3492"/>
                  </a:lnTo>
                  <a:lnTo>
                    <a:pt x="4483" y="3340"/>
                  </a:lnTo>
                  <a:lnTo>
                    <a:pt x="6515" y="3340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1" name="object 3841" descr=""/>
            <p:cNvSpPr/>
            <p:nvPr/>
          </p:nvSpPr>
          <p:spPr>
            <a:xfrm>
              <a:off x="2320146" y="530565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210" y="0"/>
                  </a:moveTo>
                  <a:lnTo>
                    <a:pt x="4152" y="0"/>
                  </a:lnTo>
                  <a:lnTo>
                    <a:pt x="2082" y="152"/>
                  </a:lnTo>
                  <a:lnTo>
                    <a:pt x="0" y="381"/>
                  </a:lnTo>
                  <a:lnTo>
                    <a:pt x="50" y="838"/>
                  </a:lnTo>
                  <a:lnTo>
                    <a:pt x="2120" y="622"/>
                  </a:lnTo>
                  <a:lnTo>
                    <a:pt x="4178" y="469"/>
                  </a:lnTo>
                  <a:lnTo>
                    <a:pt x="6210" y="469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2" name="object 3842" descr=""/>
            <p:cNvSpPr/>
            <p:nvPr/>
          </p:nvSpPr>
          <p:spPr>
            <a:xfrm>
              <a:off x="2326359" y="530277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104" y="0"/>
                  </a:moveTo>
                  <a:lnTo>
                    <a:pt x="0" y="0"/>
                  </a:lnTo>
                  <a:lnTo>
                    <a:pt x="0" y="3340"/>
                  </a:lnTo>
                  <a:lnTo>
                    <a:pt x="1015" y="3340"/>
                  </a:lnTo>
                  <a:lnTo>
                    <a:pt x="2019" y="3390"/>
                  </a:lnTo>
                  <a:lnTo>
                    <a:pt x="3022" y="3479"/>
                  </a:lnTo>
                  <a:lnTo>
                    <a:pt x="4013" y="3581"/>
                  </a:lnTo>
                  <a:lnTo>
                    <a:pt x="4978" y="3733"/>
                  </a:lnTo>
                  <a:lnTo>
                    <a:pt x="5943" y="3924"/>
                  </a:lnTo>
                  <a:lnTo>
                    <a:pt x="6667" y="660"/>
                  </a:lnTo>
                  <a:lnTo>
                    <a:pt x="5562" y="431"/>
                  </a:lnTo>
                  <a:lnTo>
                    <a:pt x="4991" y="355"/>
                  </a:lnTo>
                  <a:lnTo>
                    <a:pt x="4432" y="266"/>
                  </a:lnTo>
                  <a:lnTo>
                    <a:pt x="3886" y="203"/>
                  </a:lnTo>
                  <a:lnTo>
                    <a:pt x="2209" y="5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3" name="object 3843" descr=""/>
            <p:cNvSpPr/>
            <p:nvPr/>
          </p:nvSpPr>
          <p:spPr>
            <a:xfrm>
              <a:off x="2326359" y="530564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0" y="0"/>
                  </a:moveTo>
                  <a:lnTo>
                    <a:pt x="0" y="469"/>
                  </a:lnTo>
                  <a:lnTo>
                    <a:pt x="1015" y="469"/>
                  </a:lnTo>
                  <a:lnTo>
                    <a:pt x="2019" y="520"/>
                  </a:lnTo>
                  <a:lnTo>
                    <a:pt x="5943" y="1054"/>
                  </a:lnTo>
                  <a:lnTo>
                    <a:pt x="6045" y="596"/>
                  </a:lnTo>
                  <a:lnTo>
                    <a:pt x="102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4" name="object 3844" descr=""/>
            <p:cNvSpPr/>
            <p:nvPr/>
          </p:nvSpPr>
          <p:spPr>
            <a:xfrm>
              <a:off x="2332300" y="530344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23" y="0"/>
                  </a:moveTo>
                  <a:lnTo>
                    <a:pt x="0" y="3263"/>
                  </a:lnTo>
                  <a:lnTo>
                    <a:pt x="1917" y="3682"/>
                  </a:lnTo>
                  <a:lnTo>
                    <a:pt x="3784" y="4394"/>
                  </a:lnTo>
                  <a:lnTo>
                    <a:pt x="5600" y="5270"/>
                  </a:lnTo>
                  <a:lnTo>
                    <a:pt x="7061" y="2273"/>
                  </a:lnTo>
                  <a:lnTo>
                    <a:pt x="5067" y="1295"/>
                  </a:lnTo>
                  <a:lnTo>
                    <a:pt x="2946" y="49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5" name="object 3845" descr=""/>
            <p:cNvSpPr/>
            <p:nvPr/>
          </p:nvSpPr>
          <p:spPr>
            <a:xfrm>
              <a:off x="2332300" y="530624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01" y="0"/>
                  </a:moveTo>
                  <a:lnTo>
                    <a:pt x="0" y="457"/>
                  </a:lnTo>
                  <a:lnTo>
                    <a:pt x="1917" y="876"/>
                  </a:lnTo>
                  <a:lnTo>
                    <a:pt x="3784" y="1587"/>
                  </a:lnTo>
                  <a:lnTo>
                    <a:pt x="5600" y="2463"/>
                  </a:lnTo>
                  <a:lnTo>
                    <a:pt x="5803" y="2044"/>
                  </a:lnTo>
                  <a:lnTo>
                    <a:pt x="3975" y="1142"/>
                  </a:lnTo>
                  <a:lnTo>
                    <a:pt x="2070" y="43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6" name="object 3846" descr=""/>
            <p:cNvSpPr/>
            <p:nvPr/>
          </p:nvSpPr>
          <p:spPr>
            <a:xfrm>
              <a:off x="2337901" y="530570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460" y="0"/>
                  </a:moveTo>
                  <a:lnTo>
                    <a:pt x="0" y="3009"/>
                  </a:lnTo>
                  <a:lnTo>
                    <a:pt x="1816" y="3886"/>
                  </a:lnTo>
                  <a:lnTo>
                    <a:pt x="3568" y="4953"/>
                  </a:lnTo>
                  <a:lnTo>
                    <a:pt x="5283" y="6096"/>
                  </a:lnTo>
                  <a:lnTo>
                    <a:pt x="7137" y="3314"/>
                  </a:lnTo>
                  <a:lnTo>
                    <a:pt x="5333" y="2120"/>
                  </a:lnTo>
                  <a:lnTo>
                    <a:pt x="3454" y="977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7" name="object 3847" descr=""/>
            <p:cNvSpPr/>
            <p:nvPr/>
          </p:nvSpPr>
          <p:spPr>
            <a:xfrm>
              <a:off x="2337901" y="530829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03" y="0"/>
                  </a:moveTo>
                  <a:lnTo>
                    <a:pt x="0" y="419"/>
                  </a:lnTo>
                  <a:lnTo>
                    <a:pt x="1816" y="1295"/>
                  </a:lnTo>
                  <a:lnTo>
                    <a:pt x="3568" y="2362"/>
                  </a:lnTo>
                  <a:lnTo>
                    <a:pt x="5283" y="3505"/>
                  </a:lnTo>
                  <a:lnTo>
                    <a:pt x="5537" y="3111"/>
                  </a:lnTo>
                  <a:lnTo>
                    <a:pt x="3809" y="1955"/>
                  </a:lnTo>
                  <a:lnTo>
                    <a:pt x="2044" y="888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8" name="object 3848" descr=""/>
            <p:cNvSpPr/>
            <p:nvPr/>
          </p:nvSpPr>
          <p:spPr>
            <a:xfrm>
              <a:off x="2343177" y="530902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854" y="0"/>
                  </a:moveTo>
                  <a:lnTo>
                    <a:pt x="0" y="2781"/>
                  </a:lnTo>
                  <a:lnTo>
                    <a:pt x="1727" y="3924"/>
                  </a:lnTo>
                  <a:lnTo>
                    <a:pt x="5118" y="6413"/>
                  </a:lnTo>
                  <a:lnTo>
                    <a:pt x="7099" y="3721"/>
                  </a:lnTo>
                  <a:lnTo>
                    <a:pt x="3657" y="120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9" name="object 3849" descr=""/>
            <p:cNvSpPr/>
            <p:nvPr/>
          </p:nvSpPr>
          <p:spPr>
            <a:xfrm>
              <a:off x="2343177" y="531141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66" y="0"/>
                  </a:moveTo>
                  <a:lnTo>
                    <a:pt x="0" y="393"/>
                  </a:lnTo>
                  <a:lnTo>
                    <a:pt x="1727" y="1536"/>
                  </a:lnTo>
                  <a:lnTo>
                    <a:pt x="3416" y="2768"/>
                  </a:lnTo>
                  <a:lnTo>
                    <a:pt x="5118" y="4025"/>
                  </a:lnTo>
                  <a:lnTo>
                    <a:pt x="5397" y="3644"/>
                  </a:lnTo>
                  <a:lnTo>
                    <a:pt x="1993" y="115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0" name="object 3850" descr=""/>
            <p:cNvSpPr/>
            <p:nvPr/>
          </p:nvSpPr>
          <p:spPr>
            <a:xfrm>
              <a:off x="2348299" y="5312743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1981" y="0"/>
                  </a:moveTo>
                  <a:lnTo>
                    <a:pt x="0" y="2692"/>
                  </a:lnTo>
                  <a:lnTo>
                    <a:pt x="3416" y="5219"/>
                  </a:lnTo>
                  <a:lnTo>
                    <a:pt x="5194" y="6438"/>
                  </a:lnTo>
                  <a:lnTo>
                    <a:pt x="7086" y="3682"/>
                  </a:lnTo>
                  <a:lnTo>
                    <a:pt x="5372" y="2514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1" name="object 3851" descr=""/>
            <p:cNvSpPr/>
            <p:nvPr/>
          </p:nvSpPr>
          <p:spPr>
            <a:xfrm>
              <a:off x="2348299" y="531505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79" y="0"/>
                  </a:moveTo>
                  <a:lnTo>
                    <a:pt x="0" y="381"/>
                  </a:lnTo>
                  <a:lnTo>
                    <a:pt x="3416" y="2908"/>
                  </a:lnTo>
                  <a:lnTo>
                    <a:pt x="5194" y="4127"/>
                  </a:lnTo>
                  <a:lnTo>
                    <a:pt x="5460" y="3746"/>
                  </a:lnTo>
                  <a:lnTo>
                    <a:pt x="3695" y="252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2" name="object 3852" descr=""/>
            <p:cNvSpPr/>
            <p:nvPr/>
          </p:nvSpPr>
          <p:spPr>
            <a:xfrm>
              <a:off x="2353496" y="531643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92" y="0"/>
                  </a:moveTo>
                  <a:lnTo>
                    <a:pt x="0" y="2755"/>
                  </a:lnTo>
                  <a:lnTo>
                    <a:pt x="1777" y="3975"/>
                  </a:lnTo>
                  <a:lnTo>
                    <a:pt x="3619" y="5143"/>
                  </a:lnTo>
                  <a:lnTo>
                    <a:pt x="5575" y="6172"/>
                  </a:lnTo>
                  <a:lnTo>
                    <a:pt x="7124" y="3213"/>
                  </a:lnTo>
                  <a:lnTo>
                    <a:pt x="5333" y="2273"/>
                  </a:lnTo>
                  <a:lnTo>
                    <a:pt x="3594" y="116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3" name="object 3853" descr=""/>
            <p:cNvSpPr/>
            <p:nvPr/>
          </p:nvSpPr>
          <p:spPr>
            <a:xfrm>
              <a:off x="2353496" y="531879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66" y="0"/>
                  </a:moveTo>
                  <a:lnTo>
                    <a:pt x="0" y="393"/>
                  </a:lnTo>
                  <a:lnTo>
                    <a:pt x="1777" y="1612"/>
                  </a:lnTo>
                  <a:lnTo>
                    <a:pt x="3619" y="2781"/>
                  </a:lnTo>
                  <a:lnTo>
                    <a:pt x="5575" y="3809"/>
                  </a:lnTo>
                  <a:lnTo>
                    <a:pt x="5791" y="3390"/>
                  </a:lnTo>
                  <a:lnTo>
                    <a:pt x="3860" y="2374"/>
                  </a:lnTo>
                  <a:lnTo>
                    <a:pt x="2031" y="121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4" name="object 3854" descr=""/>
            <p:cNvSpPr/>
            <p:nvPr/>
          </p:nvSpPr>
          <p:spPr>
            <a:xfrm>
              <a:off x="2359078" y="531964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549" y="0"/>
                  </a:moveTo>
                  <a:lnTo>
                    <a:pt x="0" y="2959"/>
                  </a:lnTo>
                  <a:lnTo>
                    <a:pt x="965" y="3467"/>
                  </a:lnTo>
                  <a:lnTo>
                    <a:pt x="1981" y="3949"/>
                  </a:lnTo>
                  <a:lnTo>
                    <a:pt x="6438" y="5460"/>
                  </a:lnTo>
                  <a:lnTo>
                    <a:pt x="6883" y="2146"/>
                  </a:lnTo>
                  <a:lnTo>
                    <a:pt x="6692" y="2120"/>
                  </a:lnTo>
                  <a:lnTo>
                    <a:pt x="6350" y="2044"/>
                  </a:lnTo>
                  <a:lnTo>
                    <a:pt x="6032" y="1943"/>
                  </a:lnTo>
                  <a:lnTo>
                    <a:pt x="4737" y="1473"/>
                  </a:lnTo>
                  <a:lnTo>
                    <a:pt x="3352" y="901"/>
                  </a:lnTo>
                  <a:lnTo>
                    <a:pt x="2451" y="469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5" name="object 3855" descr=""/>
            <p:cNvSpPr/>
            <p:nvPr/>
          </p:nvSpPr>
          <p:spPr>
            <a:xfrm>
              <a:off x="2359078" y="532218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15" y="0"/>
                  </a:moveTo>
                  <a:lnTo>
                    <a:pt x="6438" y="2921"/>
                  </a:lnTo>
                  <a:lnTo>
                    <a:pt x="6502" y="2451"/>
                  </a:lnTo>
                  <a:lnTo>
                    <a:pt x="6184" y="2413"/>
                  </a:lnTo>
                  <a:lnTo>
                    <a:pt x="5867" y="2349"/>
                  </a:lnTo>
                  <a:lnTo>
                    <a:pt x="1181" y="50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6" name="object 3856" descr=""/>
            <p:cNvSpPr/>
            <p:nvPr/>
          </p:nvSpPr>
          <p:spPr>
            <a:xfrm>
              <a:off x="2365512" y="532175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4533" y="0"/>
                  </a:moveTo>
                  <a:lnTo>
                    <a:pt x="3911" y="0"/>
                  </a:lnTo>
                  <a:lnTo>
                    <a:pt x="2768" y="25"/>
                  </a:lnTo>
                  <a:lnTo>
                    <a:pt x="2235" y="63"/>
                  </a:lnTo>
                  <a:lnTo>
                    <a:pt x="1269" y="101"/>
                  </a:lnTo>
                  <a:lnTo>
                    <a:pt x="825" y="88"/>
                  </a:lnTo>
                  <a:lnTo>
                    <a:pt x="444" y="38"/>
                  </a:lnTo>
                  <a:lnTo>
                    <a:pt x="0" y="3352"/>
                  </a:lnTo>
                  <a:lnTo>
                    <a:pt x="673" y="3441"/>
                  </a:lnTo>
                  <a:lnTo>
                    <a:pt x="1295" y="3441"/>
                  </a:lnTo>
                  <a:lnTo>
                    <a:pt x="2438" y="3403"/>
                  </a:lnTo>
                  <a:lnTo>
                    <a:pt x="2959" y="3365"/>
                  </a:lnTo>
                  <a:lnTo>
                    <a:pt x="4368" y="3340"/>
                  </a:lnTo>
                  <a:lnTo>
                    <a:pt x="5130" y="3441"/>
                  </a:lnTo>
                  <a:lnTo>
                    <a:pt x="5448" y="3543"/>
                  </a:lnTo>
                  <a:lnTo>
                    <a:pt x="5714" y="3682"/>
                  </a:lnTo>
                  <a:lnTo>
                    <a:pt x="7264" y="723"/>
                  </a:lnTo>
                  <a:lnTo>
                    <a:pt x="6591" y="368"/>
                  </a:lnTo>
                  <a:lnTo>
                    <a:pt x="5880" y="177"/>
                  </a:lnTo>
                  <a:lnTo>
                    <a:pt x="453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7" name="object 3857" descr=""/>
            <p:cNvSpPr/>
            <p:nvPr/>
          </p:nvSpPr>
          <p:spPr>
            <a:xfrm>
              <a:off x="2365512" y="532462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4394" y="0"/>
                  </a:moveTo>
                  <a:lnTo>
                    <a:pt x="3924" y="0"/>
                  </a:lnTo>
                  <a:lnTo>
                    <a:pt x="2933" y="25"/>
                  </a:lnTo>
                  <a:lnTo>
                    <a:pt x="2412" y="63"/>
                  </a:lnTo>
                  <a:lnTo>
                    <a:pt x="1854" y="88"/>
                  </a:lnTo>
                  <a:lnTo>
                    <a:pt x="1295" y="101"/>
                  </a:lnTo>
                  <a:lnTo>
                    <a:pt x="698" y="101"/>
                  </a:lnTo>
                  <a:lnTo>
                    <a:pt x="63" y="25"/>
                  </a:lnTo>
                  <a:lnTo>
                    <a:pt x="0" y="482"/>
                  </a:lnTo>
                  <a:lnTo>
                    <a:pt x="673" y="571"/>
                  </a:lnTo>
                  <a:lnTo>
                    <a:pt x="1295" y="571"/>
                  </a:lnTo>
                  <a:lnTo>
                    <a:pt x="1866" y="546"/>
                  </a:lnTo>
                  <a:lnTo>
                    <a:pt x="2438" y="533"/>
                  </a:lnTo>
                  <a:lnTo>
                    <a:pt x="2959" y="495"/>
                  </a:lnTo>
                  <a:lnTo>
                    <a:pt x="3936" y="469"/>
                  </a:lnTo>
                  <a:lnTo>
                    <a:pt x="4368" y="469"/>
                  </a:lnTo>
                  <a:lnTo>
                    <a:pt x="5130" y="571"/>
                  </a:lnTo>
                  <a:lnTo>
                    <a:pt x="5448" y="673"/>
                  </a:lnTo>
                  <a:lnTo>
                    <a:pt x="5714" y="812"/>
                  </a:lnTo>
                  <a:lnTo>
                    <a:pt x="5930" y="393"/>
                  </a:lnTo>
                  <a:lnTo>
                    <a:pt x="5600" y="228"/>
                  </a:lnTo>
                  <a:lnTo>
                    <a:pt x="5232" y="114"/>
                  </a:lnTo>
                  <a:lnTo>
                    <a:pt x="4813" y="63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8" name="object 3858" descr=""/>
            <p:cNvSpPr/>
            <p:nvPr/>
          </p:nvSpPr>
          <p:spPr>
            <a:xfrm>
              <a:off x="2370371" y="5322468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1485" y="3437"/>
                  </a:moveTo>
                  <a:lnTo>
                    <a:pt x="1206" y="3886"/>
                  </a:lnTo>
                  <a:lnTo>
                    <a:pt x="673" y="4559"/>
                  </a:lnTo>
                  <a:lnTo>
                    <a:pt x="0" y="5245"/>
                  </a:lnTo>
                  <a:lnTo>
                    <a:pt x="2336" y="7632"/>
                  </a:lnTo>
                  <a:lnTo>
                    <a:pt x="4852" y="3771"/>
                  </a:lnTo>
                  <a:lnTo>
                    <a:pt x="1765" y="3771"/>
                  </a:lnTo>
                  <a:lnTo>
                    <a:pt x="1485" y="3437"/>
                  </a:lnTo>
                  <a:close/>
                </a:path>
                <a:path w="5080" h="8254">
                  <a:moveTo>
                    <a:pt x="1562" y="3238"/>
                  </a:moveTo>
                  <a:lnTo>
                    <a:pt x="1563" y="3530"/>
                  </a:lnTo>
                  <a:lnTo>
                    <a:pt x="1765" y="3771"/>
                  </a:lnTo>
                  <a:lnTo>
                    <a:pt x="1612" y="3530"/>
                  </a:lnTo>
                  <a:lnTo>
                    <a:pt x="1562" y="3238"/>
                  </a:lnTo>
                  <a:close/>
                </a:path>
                <a:path w="5080" h="8254">
                  <a:moveTo>
                    <a:pt x="4915" y="3213"/>
                  </a:moveTo>
                  <a:lnTo>
                    <a:pt x="1574" y="3213"/>
                  </a:lnTo>
                  <a:lnTo>
                    <a:pt x="1612" y="3530"/>
                  </a:lnTo>
                  <a:lnTo>
                    <a:pt x="1765" y="3771"/>
                  </a:lnTo>
                  <a:lnTo>
                    <a:pt x="4852" y="3771"/>
                  </a:lnTo>
                  <a:lnTo>
                    <a:pt x="4915" y="3213"/>
                  </a:lnTo>
                  <a:close/>
                </a:path>
                <a:path w="5080" h="8254">
                  <a:moveTo>
                    <a:pt x="2400" y="0"/>
                  </a:moveTo>
                  <a:lnTo>
                    <a:pt x="850" y="2959"/>
                  </a:lnTo>
                  <a:lnTo>
                    <a:pt x="1130" y="3111"/>
                  </a:lnTo>
                  <a:lnTo>
                    <a:pt x="1371" y="3302"/>
                  </a:lnTo>
                  <a:lnTo>
                    <a:pt x="1485" y="3437"/>
                  </a:lnTo>
                  <a:lnTo>
                    <a:pt x="1562" y="3213"/>
                  </a:lnTo>
                  <a:lnTo>
                    <a:pt x="4915" y="3213"/>
                  </a:lnTo>
                  <a:lnTo>
                    <a:pt x="3073" y="355"/>
                  </a:lnTo>
                  <a:lnTo>
                    <a:pt x="2400" y="0"/>
                  </a:lnTo>
                  <a:close/>
                </a:path>
                <a:path w="5080" h="8254">
                  <a:moveTo>
                    <a:pt x="1574" y="3213"/>
                  </a:move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9" name="object 3859" descr=""/>
            <p:cNvSpPr/>
            <p:nvPr/>
          </p:nvSpPr>
          <p:spPr>
            <a:xfrm>
              <a:off x="2370371" y="5325021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1485" y="885"/>
                  </a:moveTo>
                  <a:lnTo>
                    <a:pt x="1206" y="1333"/>
                  </a:lnTo>
                  <a:lnTo>
                    <a:pt x="673" y="2006"/>
                  </a:lnTo>
                  <a:lnTo>
                    <a:pt x="342" y="2362"/>
                  </a:lnTo>
                  <a:lnTo>
                    <a:pt x="0" y="2692"/>
                  </a:lnTo>
                  <a:lnTo>
                    <a:pt x="330" y="3022"/>
                  </a:lnTo>
                  <a:lnTo>
                    <a:pt x="1765" y="1219"/>
                  </a:lnTo>
                  <a:lnTo>
                    <a:pt x="1485" y="885"/>
                  </a:lnTo>
                  <a:close/>
                </a:path>
                <a:path w="2539" h="3175">
                  <a:moveTo>
                    <a:pt x="1562" y="685"/>
                  </a:moveTo>
                  <a:lnTo>
                    <a:pt x="1563" y="977"/>
                  </a:lnTo>
                  <a:lnTo>
                    <a:pt x="1765" y="1219"/>
                  </a:lnTo>
                  <a:lnTo>
                    <a:pt x="1677" y="1079"/>
                  </a:lnTo>
                  <a:lnTo>
                    <a:pt x="1562" y="685"/>
                  </a:lnTo>
                  <a:close/>
                </a:path>
                <a:path w="2539" h="3175">
                  <a:moveTo>
                    <a:pt x="1910" y="660"/>
                  </a:moveTo>
                  <a:lnTo>
                    <a:pt x="1574" y="660"/>
                  </a:lnTo>
                  <a:lnTo>
                    <a:pt x="1677" y="1079"/>
                  </a:lnTo>
                  <a:lnTo>
                    <a:pt x="1765" y="1219"/>
                  </a:lnTo>
                  <a:lnTo>
                    <a:pt x="1917" y="1079"/>
                  </a:lnTo>
                  <a:lnTo>
                    <a:pt x="1910" y="660"/>
                  </a:lnTo>
                  <a:close/>
                </a:path>
                <a:path w="2539" h="3175">
                  <a:moveTo>
                    <a:pt x="1079" y="0"/>
                  </a:moveTo>
                  <a:lnTo>
                    <a:pt x="850" y="406"/>
                  </a:lnTo>
                  <a:lnTo>
                    <a:pt x="1130" y="558"/>
                  </a:lnTo>
                  <a:lnTo>
                    <a:pt x="1371" y="749"/>
                  </a:lnTo>
                  <a:lnTo>
                    <a:pt x="1485" y="885"/>
                  </a:lnTo>
                  <a:lnTo>
                    <a:pt x="1562" y="660"/>
                  </a:lnTo>
                  <a:lnTo>
                    <a:pt x="1910" y="660"/>
                  </a:lnTo>
                  <a:lnTo>
                    <a:pt x="1689" y="406"/>
                  </a:lnTo>
                  <a:lnTo>
                    <a:pt x="1397" y="165"/>
                  </a:lnTo>
                  <a:lnTo>
                    <a:pt x="1079" y="0"/>
                  </a:lnTo>
                  <a:close/>
                </a:path>
                <a:path w="2539" h="3175">
                  <a:moveTo>
                    <a:pt x="1574" y="660"/>
                  </a:move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0" name="object 3860" descr=""/>
            <p:cNvSpPr/>
            <p:nvPr/>
          </p:nvSpPr>
          <p:spPr>
            <a:xfrm>
              <a:off x="2365621" y="5327715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4749" y="0"/>
                  </a:moveTo>
                  <a:lnTo>
                    <a:pt x="0" y="3682"/>
                  </a:lnTo>
                  <a:lnTo>
                    <a:pt x="1816" y="6489"/>
                  </a:lnTo>
                  <a:lnTo>
                    <a:pt x="7086" y="2387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1" name="object 3861" descr=""/>
            <p:cNvSpPr/>
            <p:nvPr/>
          </p:nvSpPr>
          <p:spPr>
            <a:xfrm>
              <a:off x="2365621" y="5327715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749" y="0"/>
                  </a:moveTo>
                  <a:lnTo>
                    <a:pt x="0" y="3682"/>
                  </a:lnTo>
                  <a:lnTo>
                    <a:pt x="254" y="4076"/>
                  </a:lnTo>
                  <a:lnTo>
                    <a:pt x="5080" y="330"/>
                  </a:lnTo>
                  <a:lnTo>
                    <a:pt x="47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2" name="object 3862" descr=""/>
            <p:cNvSpPr/>
            <p:nvPr/>
          </p:nvSpPr>
          <p:spPr>
            <a:xfrm>
              <a:off x="2360275" y="533139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46" y="0"/>
                  </a:moveTo>
                  <a:lnTo>
                    <a:pt x="3632" y="1117"/>
                  </a:lnTo>
                  <a:lnTo>
                    <a:pt x="1841" y="2120"/>
                  </a:lnTo>
                  <a:lnTo>
                    <a:pt x="0" y="2984"/>
                  </a:lnTo>
                  <a:lnTo>
                    <a:pt x="1422" y="6007"/>
                  </a:lnTo>
                  <a:lnTo>
                    <a:pt x="3416" y="5067"/>
                  </a:lnTo>
                  <a:lnTo>
                    <a:pt x="5321" y="4000"/>
                  </a:lnTo>
                  <a:lnTo>
                    <a:pt x="7162" y="2806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3" name="object 3863" descr=""/>
            <p:cNvSpPr/>
            <p:nvPr/>
          </p:nvSpPr>
          <p:spPr>
            <a:xfrm>
              <a:off x="2360275" y="533139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46" y="0"/>
                  </a:moveTo>
                  <a:lnTo>
                    <a:pt x="3632" y="1117"/>
                  </a:lnTo>
                  <a:lnTo>
                    <a:pt x="1841" y="2120"/>
                  </a:lnTo>
                  <a:lnTo>
                    <a:pt x="0" y="2984"/>
                  </a:lnTo>
                  <a:lnTo>
                    <a:pt x="203" y="3403"/>
                  </a:lnTo>
                  <a:lnTo>
                    <a:pt x="2057" y="2527"/>
                  </a:lnTo>
                  <a:lnTo>
                    <a:pt x="3873" y="1524"/>
                  </a:lnTo>
                  <a:lnTo>
                    <a:pt x="5600" y="393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4" name="object 3864" descr=""/>
            <p:cNvSpPr/>
            <p:nvPr/>
          </p:nvSpPr>
          <p:spPr>
            <a:xfrm>
              <a:off x="2354621" y="533437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51" y="0"/>
                  </a:moveTo>
                  <a:lnTo>
                    <a:pt x="3810" y="863"/>
                  </a:lnTo>
                  <a:lnTo>
                    <a:pt x="1917" y="1600"/>
                  </a:lnTo>
                  <a:lnTo>
                    <a:pt x="0" y="2108"/>
                  </a:lnTo>
                  <a:lnTo>
                    <a:pt x="838" y="5346"/>
                  </a:lnTo>
                  <a:lnTo>
                    <a:pt x="3022" y="4762"/>
                  </a:lnTo>
                  <a:lnTo>
                    <a:pt x="5092" y="3962"/>
                  </a:lnTo>
                  <a:lnTo>
                    <a:pt x="7073" y="3022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5" name="object 3865" descr=""/>
            <p:cNvSpPr/>
            <p:nvPr/>
          </p:nvSpPr>
          <p:spPr>
            <a:xfrm>
              <a:off x="2354621" y="533437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651" y="0"/>
                  </a:moveTo>
                  <a:lnTo>
                    <a:pt x="3810" y="863"/>
                  </a:lnTo>
                  <a:lnTo>
                    <a:pt x="1917" y="1600"/>
                  </a:lnTo>
                  <a:lnTo>
                    <a:pt x="0" y="2108"/>
                  </a:lnTo>
                  <a:lnTo>
                    <a:pt x="114" y="2565"/>
                  </a:lnTo>
                  <a:lnTo>
                    <a:pt x="2070" y="2044"/>
                  </a:lnTo>
                  <a:lnTo>
                    <a:pt x="3987" y="1295"/>
                  </a:lnTo>
                  <a:lnTo>
                    <a:pt x="5854" y="419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6" name="object 3866" descr=""/>
            <p:cNvSpPr/>
            <p:nvPr/>
          </p:nvSpPr>
          <p:spPr>
            <a:xfrm>
              <a:off x="2348475" y="5336488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46" y="0"/>
                  </a:moveTo>
                  <a:lnTo>
                    <a:pt x="5194" y="241"/>
                  </a:lnTo>
                  <a:lnTo>
                    <a:pt x="4229" y="431"/>
                  </a:lnTo>
                  <a:lnTo>
                    <a:pt x="2336" y="622"/>
                  </a:lnTo>
                  <a:lnTo>
                    <a:pt x="1409" y="622"/>
                  </a:lnTo>
                  <a:lnTo>
                    <a:pt x="571" y="469"/>
                  </a:lnTo>
                  <a:lnTo>
                    <a:pt x="0" y="3759"/>
                  </a:lnTo>
                  <a:lnTo>
                    <a:pt x="1244" y="3975"/>
                  </a:lnTo>
                  <a:lnTo>
                    <a:pt x="2451" y="3962"/>
                  </a:lnTo>
                  <a:lnTo>
                    <a:pt x="4775" y="3733"/>
                  </a:lnTo>
                  <a:lnTo>
                    <a:pt x="5905" y="3517"/>
                  </a:lnTo>
                  <a:lnTo>
                    <a:pt x="6984" y="3225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7" name="object 3867" descr=""/>
            <p:cNvSpPr/>
            <p:nvPr/>
          </p:nvSpPr>
          <p:spPr>
            <a:xfrm>
              <a:off x="2348970" y="533648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651" y="0"/>
                  </a:moveTo>
                  <a:lnTo>
                    <a:pt x="4699" y="241"/>
                  </a:lnTo>
                  <a:lnTo>
                    <a:pt x="3733" y="431"/>
                  </a:lnTo>
                  <a:lnTo>
                    <a:pt x="2794" y="533"/>
                  </a:lnTo>
                  <a:lnTo>
                    <a:pt x="1841" y="622"/>
                  </a:lnTo>
                  <a:lnTo>
                    <a:pt x="914" y="622"/>
                  </a:lnTo>
                  <a:lnTo>
                    <a:pt x="76" y="469"/>
                  </a:lnTo>
                  <a:lnTo>
                    <a:pt x="0" y="927"/>
                  </a:lnTo>
                  <a:lnTo>
                    <a:pt x="901" y="1092"/>
                  </a:lnTo>
                  <a:lnTo>
                    <a:pt x="1866" y="1092"/>
                  </a:lnTo>
                  <a:lnTo>
                    <a:pt x="2832" y="990"/>
                  </a:lnTo>
                  <a:lnTo>
                    <a:pt x="3810" y="901"/>
                  </a:lnTo>
                  <a:lnTo>
                    <a:pt x="4787" y="698"/>
                  </a:lnTo>
                  <a:lnTo>
                    <a:pt x="5765" y="444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8" name="object 3868" descr=""/>
            <p:cNvSpPr/>
            <p:nvPr/>
          </p:nvSpPr>
          <p:spPr>
            <a:xfrm>
              <a:off x="2342245" y="533431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959" y="0"/>
                  </a:moveTo>
                  <a:lnTo>
                    <a:pt x="0" y="1549"/>
                  </a:lnTo>
                  <a:lnTo>
                    <a:pt x="304" y="2146"/>
                  </a:lnTo>
                  <a:lnTo>
                    <a:pt x="698" y="2705"/>
                  </a:lnTo>
                  <a:lnTo>
                    <a:pt x="6223" y="5930"/>
                  </a:lnTo>
                  <a:lnTo>
                    <a:pt x="6794" y="2641"/>
                  </a:lnTo>
                  <a:lnTo>
                    <a:pt x="6375" y="2565"/>
                  </a:lnTo>
                  <a:lnTo>
                    <a:pt x="5981" y="2463"/>
                  </a:lnTo>
                  <a:lnTo>
                    <a:pt x="5346" y="2197"/>
                  </a:lnTo>
                  <a:lnTo>
                    <a:pt x="4699" y="1828"/>
                  </a:lnTo>
                  <a:lnTo>
                    <a:pt x="3835" y="1244"/>
                  </a:lnTo>
                  <a:lnTo>
                    <a:pt x="3314" y="685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9" name="object 3869" descr=""/>
            <p:cNvSpPr/>
            <p:nvPr/>
          </p:nvSpPr>
          <p:spPr>
            <a:xfrm>
              <a:off x="2344785" y="5334316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19" y="0"/>
                  </a:moveTo>
                  <a:lnTo>
                    <a:pt x="0" y="215"/>
                  </a:lnTo>
                  <a:lnTo>
                    <a:pt x="406" y="977"/>
                  </a:lnTo>
                  <a:lnTo>
                    <a:pt x="977" y="1600"/>
                  </a:lnTo>
                  <a:lnTo>
                    <a:pt x="1917" y="2235"/>
                  </a:lnTo>
                  <a:lnTo>
                    <a:pt x="2311" y="2463"/>
                  </a:lnTo>
                  <a:lnTo>
                    <a:pt x="2603" y="2616"/>
                  </a:lnTo>
                  <a:lnTo>
                    <a:pt x="2793" y="2705"/>
                  </a:lnTo>
                  <a:lnTo>
                    <a:pt x="3301" y="2908"/>
                  </a:lnTo>
                  <a:lnTo>
                    <a:pt x="3733" y="3022"/>
                  </a:lnTo>
                  <a:lnTo>
                    <a:pt x="4178" y="3098"/>
                  </a:lnTo>
                  <a:lnTo>
                    <a:pt x="4254" y="2641"/>
                  </a:lnTo>
                  <a:lnTo>
                    <a:pt x="3835" y="2565"/>
                  </a:lnTo>
                  <a:lnTo>
                    <a:pt x="3441" y="2463"/>
                  </a:lnTo>
                  <a:lnTo>
                    <a:pt x="774" y="68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0" name="object 3870" descr=""/>
            <p:cNvSpPr/>
            <p:nvPr/>
          </p:nvSpPr>
          <p:spPr>
            <a:xfrm>
              <a:off x="2340902" y="532875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327" y="0"/>
                  </a:moveTo>
                  <a:lnTo>
                    <a:pt x="0" y="279"/>
                  </a:lnTo>
                  <a:lnTo>
                    <a:pt x="88" y="1295"/>
                  </a:lnTo>
                  <a:lnTo>
                    <a:pt x="139" y="2374"/>
                  </a:lnTo>
                  <a:lnTo>
                    <a:pt x="1346" y="7112"/>
                  </a:lnTo>
                  <a:lnTo>
                    <a:pt x="4305" y="5562"/>
                  </a:lnTo>
                  <a:lnTo>
                    <a:pt x="3937" y="4864"/>
                  </a:lnTo>
                  <a:lnTo>
                    <a:pt x="3721" y="4025"/>
                  </a:lnTo>
                  <a:lnTo>
                    <a:pt x="3467" y="2133"/>
                  </a:lnTo>
                  <a:lnTo>
                    <a:pt x="3416" y="109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1" name="object 3871" descr=""/>
            <p:cNvSpPr/>
            <p:nvPr/>
          </p:nvSpPr>
          <p:spPr>
            <a:xfrm>
              <a:off x="2343759" y="5328757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38"/>
                  </a:lnTo>
                  <a:lnTo>
                    <a:pt x="88" y="1117"/>
                  </a:lnTo>
                  <a:lnTo>
                    <a:pt x="139" y="2159"/>
                  </a:lnTo>
                  <a:lnTo>
                    <a:pt x="279" y="3136"/>
                  </a:lnTo>
                  <a:lnTo>
                    <a:pt x="406" y="4114"/>
                  </a:lnTo>
                  <a:lnTo>
                    <a:pt x="635" y="5016"/>
                  </a:lnTo>
                  <a:lnTo>
                    <a:pt x="1028" y="5778"/>
                  </a:lnTo>
                  <a:lnTo>
                    <a:pt x="1447" y="5562"/>
                  </a:lnTo>
                  <a:lnTo>
                    <a:pt x="1079" y="4864"/>
                  </a:lnTo>
                  <a:lnTo>
                    <a:pt x="863" y="4025"/>
                  </a:lnTo>
                  <a:lnTo>
                    <a:pt x="609" y="2133"/>
                  </a:lnTo>
                  <a:lnTo>
                    <a:pt x="558" y="10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2" name="object 3872" descr=""/>
            <p:cNvSpPr/>
            <p:nvPr/>
          </p:nvSpPr>
          <p:spPr>
            <a:xfrm>
              <a:off x="2339486" y="532181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539" y="0"/>
                  </a:moveTo>
                  <a:lnTo>
                    <a:pt x="0" y="2159"/>
                  </a:lnTo>
                  <a:lnTo>
                    <a:pt x="457" y="2933"/>
                  </a:lnTo>
                  <a:lnTo>
                    <a:pt x="723" y="3530"/>
                  </a:lnTo>
                  <a:lnTo>
                    <a:pt x="863" y="3937"/>
                  </a:lnTo>
                  <a:lnTo>
                    <a:pt x="1206" y="5245"/>
                  </a:lnTo>
                  <a:lnTo>
                    <a:pt x="1333" y="6197"/>
                  </a:lnTo>
                  <a:lnTo>
                    <a:pt x="1409" y="7213"/>
                  </a:lnTo>
                  <a:lnTo>
                    <a:pt x="4737" y="6946"/>
                  </a:lnTo>
                  <a:lnTo>
                    <a:pt x="2666" y="152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3" name="object 3873" descr=""/>
            <p:cNvSpPr/>
            <p:nvPr/>
          </p:nvSpPr>
          <p:spPr>
            <a:xfrm>
              <a:off x="2341670" y="5321817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55" y="0"/>
                  </a:moveTo>
                  <a:lnTo>
                    <a:pt x="0" y="304"/>
                  </a:lnTo>
                  <a:lnTo>
                    <a:pt x="228" y="596"/>
                  </a:lnTo>
                  <a:lnTo>
                    <a:pt x="419" y="889"/>
                  </a:lnTo>
                  <a:lnTo>
                    <a:pt x="2095" y="6985"/>
                  </a:lnTo>
                  <a:lnTo>
                    <a:pt x="2552" y="6946"/>
                  </a:lnTo>
                  <a:lnTo>
                    <a:pt x="482" y="15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4" name="object 3874" descr=""/>
            <p:cNvSpPr/>
            <p:nvPr/>
          </p:nvSpPr>
          <p:spPr>
            <a:xfrm>
              <a:off x="2334710" y="531904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31" y="0"/>
                  </a:moveTo>
                  <a:lnTo>
                    <a:pt x="0" y="3314"/>
                  </a:lnTo>
                  <a:lnTo>
                    <a:pt x="990" y="3441"/>
                  </a:lnTo>
                  <a:lnTo>
                    <a:pt x="1955" y="3619"/>
                  </a:lnTo>
                  <a:lnTo>
                    <a:pt x="4775" y="4940"/>
                  </a:lnTo>
                  <a:lnTo>
                    <a:pt x="7315" y="2768"/>
                  </a:lnTo>
                  <a:lnTo>
                    <a:pt x="1536" y="15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5" name="object 3875" descr=""/>
            <p:cNvSpPr/>
            <p:nvPr/>
          </p:nvSpPr>
          <p:spPr>
            <a:xfrm>
              <a:off x="2335079" y="531904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3" y="0"/>
                  </a:moveTo>
                  <a:lnTo>
                    <a:pt x="0" y="469"/>
                  </a:lnTo>
                  <a:lnTo>
                    <a:pt x="1092" y="609"/>
                  </a:lnTo>
                  <a:lnTo>
                    <a:pt x="2197" y="800"/>
                  </a:lnTo>
                  <a:lnTo>
                    <a:pt x="3314" y="1155"/>
                  </a:lnTo>
                  <a:lnTo>
                    <a:pt x="3873" y="1320"/>
                  </a:lnTo>
                  <a:lnTo>
                    <a:pt x="4432" y="1536"/>
                  </a:lnTo>
                  <a:lnTo>
                    <a:pt x="4991" y="1828"/>
                  </a:lnTo>
                  <a:lnTo>
                    <a:pt x="5537" y="2133"/>
                  </a:lnTo>
                  <a:lnTo>
                    <a:pt x="6108" y="2514"/>
                  </a:lnTo>
                  <a:lnTo>
                    <a:pt x="6591" y="3073"/>
                  </a:lnTo>
                  <a:lnTo>
                    <a:pt x="6946" y="2768"/>
                  </a:lnTo>
                  <a:lnTo>
                    <a:pt x="1168" y="15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6" name="object 3876" descr=""/>
            <p:cNvSpPr/>
            <p:nvPr/>
          </p:nvSpPr>
          <p:spPr>
            <a:xfrm>
              <a:off x="2328581" y="531868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" y="0"/>
                  </a:moveTo>
                  <a:lnTo>
                    <a:pt x="0" y="3340"/>
                  </a:lnTo>
                  <a:lnTo>
                    <a:pt x="2082" y="3352"/>
                  </a:lnTo>
                  <a:lnTo>
                    <a:pt x="4152" y="3416"/>
                  </a:lnTo>
                  <a:lnTo>
                    <a:pt x="6134" y="3670"/>
                  </a:lnTo>
                  <a:lnTo>
                    <a:pt x="6565" y="355"/>
                  </a:lnTo>
                  <a:lnTo>
                    <a:pt x="4343" y="76"/>
                  </a:lnTo>
                  <a:lnTo>
                    <a:pt x="2171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7" name="object 3877" descr=""/>
            <p:cNvSpPr/>
            <p:nvPr/>
          </p:nvSpPr>
          <p:spPr>
            <a:xfrm>
              <a:off x="2328594" y="531868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0" y="0"/>
                  </a:moveTo>
                  <a:lnTo>
                    <a:pt x="0" y="469"/>
                  </a:lnTo>
                  <a:lnTo>
                    <a:pt x="2146" y="482"/>
                  </a:lnTo>
                  <a:lnTo>
                    <a:pt x="4305" y="546"/>
                  </a:lnTo>
                  <a:lnTo>
                    <a:pt x="6489" y="825"/>
                  </a:lnTo>
                  <a:lnTo>
                    <a:pt x="6553" y="355"/>
                  </a:lnTo>
                  <a:lnTo>
                    <a:pt x="4330" y="76"/>
                  </a:lnTo>
                  <a:lnTo>
                    <a:pt x="215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8" name="object 3878" descr=""/>
            <p:cNvSpPr/>
            <p:nvPr/>
          </p:nvSpPr>
          <p:spPr>
            <a:xfrm>
              <a:off x="2322174" y="531867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346" y="0"/>
                  </a:moveTo>
                  <a:lnTo>
                    <a:pt x="1638" y="63"/>
                  </a:lnTo>
                  <a:lnTo>
                    <a:pt x="596" y="63"/>
                  </a:lnTo>
                  <a:lnTo>
                    <a:pt x="126" y="50"/>
                  </a:lnTo>
                  <a:lnTo>
                    <a:pt x="0" y="3390"/>
                  </a:lnTo>
                  <a:lnTo>
                    <a:pt x="596" y="3403"/>
                  </a:lnTo>
                  <a:lnTo>
                    <a:pt x="1663" y="3403"/>
                  </a:lnTo>
                  <a:lnTo>
                    <a:pt x="5372" y="3340"/>
                  </a:lnTo>
                  <a:lnTo>
                    <a:pt x="6413" y="3352"/>
                  </a:lnTo>
                  <a:lnTo>
                    <a:pt x="6413" y="1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9" name="object 3879" descr=""/>
            <p:cNvSpPr/>
            <p:nvPr/>
          </p:nvSpPr>
          <p:spPr>
            <a:xfrm>
              <a:off x="2322289" y="5318677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5232" y="0"/>
                  </a:moveTo>
                  <a:lnTo>
                    <a:pt x="1524" y="63"/>
                  </a:lnTo>
                  <a:lnTo>
                    <a:pt x="482" y="63"/>
                  </a:lnTo>
                  <a:lnTo>
                    <a:pt x="12" y="50"/>
                  </a:lnTo>
                  <a:lnTo>
                    <a:pt x="0" y="520"/>
                  </a:lnTo>
                  <a:lnTo>
                    <a:pt x="482" y="533"/>
                  </a:lnTo>
                  <a:lnTo>
                    <a:pt x="1524" y="533"/>
                  </a:lnTo>
                  <a:lnTo>
                    <a:pt x="4165" y="482"/>
                  </a:lnTo>
                  <a:lnTo>
                    <a:pt x="5232" y="469"/>
                  </a:lnTo>
                  <a:lnTo>
                    <a:pt x="6299" y="482"/>
                  </a:lnTo>
                  <a:lnTo>
                    <a:pt x="6299" y="12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0" name="object 3880" descr=""/>
            <p:cNvSpPr/>
            <p:nvPr/>
          </p:nvSpPr>
          <p:spPr>
            <a:xfrm>
              <a:off x="2322222" y="531872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558" y="0"/>
                  </a:moveTo>
                  <a:lnTo>
                    <a:pt x="0" y="0"/>
                  </a:lnTo>
                  <a:lnTo>
                    <a:pt x="25" y="3340"/>
                  </a:lnTo>
                  <a:lnTo>
                    <a:pt x="774" y="3352"/>
                  </a:lnTo>
                  <a:lnTo>
                    <a:pt x="6299" y="3467"/>
                  </a:lnTo>
                  <a:lnTo>
                    <a:pt x="6362" y="127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1" name="object 3881" descr=""/>
            <p:cNvSpPr/>
            <p:nvPr/>
          </p:nvSpPr>
          <p:spPr>
            <a:xfrm>
              <a:off x="2322248" y="5321597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0" y="0"/>
                  </a:moveTo>
                  <a:lnTo>
                    <a:pt x="0" y="469"/>
                  </a:lnTo>
                  <a:lnTo>
                    <a:pt x="495" y="469"/>
                  </a:lnTo>
                  <a:lnTo>
                    <a:pt x="749" y="482"/>
                  </a:lnTo>
                  <a:lnTo>
                    <a:pt x="6273" y="596"/>
                  </a:lnTo>
                  <a:lnTo>
                    <a:pt x="6286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2" name="object 3882" descr=""/>
            <p:cNvSpPr/>
            <p:nvPr/>
          </p:nvSpPr>
          <p:spPr>
            <a:xfrm>
              <a:off x="2328525" y="531885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0" y="0"/>
                  </a:moveTo>
                  <a:lnTo>
                    <a:pt x="0" y="3340"/>
                  </a:lnTo>
                  <a:lnTo>
                    <a:pt x="2108" y="3378"/>
                  </a:lnTo>
                  <a:lnTo>
                    <a:pt x="4229" y="3390"/>
                  </a:lnTo>
                  <a:lnTo>
                    <a:pt x="6350" y="3378"/>
                  </a:lnTo>
                  <a:lnTo>
                    <a:pt x="6324" y="38"/>
                  </a:lnTo>
                  <a:lnTo>
                    <a:pt x="4241" y="50"/>
                  </a:lnTo>
                  <a:lnTo>
                    <a:pt x="2146" y="3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3" name="object 3883" descr=""/>
            <p:cNvSpPr/>
            <p:nvPr/>
          </p:nvSpPr>
          <p:spPr>
            <a:xfrm>
              <a:off x="2328525" y="5321727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0" y="0"/>
                  </a:moveTo>
                  <a:lnTo>
                    <a:pt x="0" y="469"/>
                  </a:lnTo>
                  <a:lnTo>
                    <a:pt x="2108" y="507"/>
                  </a:lnTo>
                  <a:lnTo>
                    <a:pt x="4229" y="520"/>
                  </a:lnTo>
                  <a:lnTo>
                    <a:pt x="6350" y="507"/>
                  </a:lnTo>
                  <a:lnTo>
                    <a:pt x="6350" y="38"/>
                  </a:lnTo>
                  <a:lnTo>
                    <a:pt x="4229" y="50"/>
                  </a:lnTo>
                  <a:lnTo>
                    <a:pt x="212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4" name="object 3884" descr=""/>
            <p:cNvSpPr/>
            <p:nvPr/>
          </p:nvSpPr>
          <p:spPr>
            <a:xfrm>
              <a:off x="2334855" y="531875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48" y="0"/>
                  </a:moveTo>
                  <a:lnTo>
                    <a:pt x="4178" y="88"/>
                  </a:lnTo>
                  <a:lnTo>
                    <a:pt x="2082" y="127"/>
                  </a:lnTo>
                  <a:lnTo>
                    <a:pt x="0" y="139"/>
                  </a:lnTo>
                  <a:lnTo>
                    <a:pt x="25" y="3479"/>
                  </a:lnTo>
                  <a:lnTo>
                    <a:pt x="2133" y="3467"/>
                  </a:lnTo>
                  <a:lnTo>
                    <a:pt x="4267" y="3429"/>
                  </a:lnTo>
                  <a:lnTo>
                    <a:pt x="6388" y="3340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5" name="object 3885" descr=""/>
            <p:cNvSpPr/>
            <p:nvPr/>
          </p:nvSpPr>
          <p:spPr>
            <a:xfrm>
              <a:off x="2334868" y="5321624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362" y="0"/>
                  </a:moveTo>
                  <a:lnTo>
                    <a:pt x="4241" y="88"/>
                  </a:lnTo>
                  <a:lnTo>
                    <a:pt x="2120" y="127"/>
                  </a:lnTo>
                  <a:lnTo>
                    <a:pt x="0" y="139"/>
                  </a:lnTo>
                  <a:lnTo>
                    <a:pt x="12" y="609"/>
                  </a:lnTo>
                  <a:lnTo>
                    <a:pt x="2120" y="596"/>
                  </a:lnTo>
                  <a:lnTo>
                    <a:pt x="4254" y="558"/>
                  </a:lnTo>
                  <a:lnTo>
                    <a:pt x="6375" y="46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6" name="object 3886" descr=""/>
            <p:cNvSpPr/>
            <p:nvPr/>
          </p:nvSpPr>
          <p:spPr>
            <a:xfrm>
              <a:off x="2341114" y="531836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10" y="0"/>
                  </a:moveTo>
                  <a:lnTo>
                    <a:pt x="4152" y="190"/>
                  </a:lnTo>
                  <a:lnTo>
                    <a:pt x="2082" y="317"/>
                  </a:lnTo>
                  <a:lnTo>
                    <a:pt x="0" y="393"/>
                  </a:lnTo>
                  <a:lnTo>
                    <a:pt x="127" y="3733"/>
                  </a:lnTo>
                  <a:lnTo>
                    <a:pt x="2260" y="3644"/>
                  </a:lnTo>
                  <a:lnTo>
                    <a:pt x="4381" y="3517"/>
                  </a:lnTo>
                  <a:lnTo>
                    <a:pt x="6515" y="3327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7" name="object 3887" descr=""/>
            <p:cNvSpPr/>
            <p:nvPr/>
          </p:nvSpPr>
          <p:spPr>
            <a:xfrm>
              <a:off x="2341228" y="532121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62" y="0"/>
                  </a:moveTo>
                  <a:lnTo>
                    <a:pt x="4241" y="190"/>
                  </a:lnTo>
                  <a:lnTo>
                    <a:pt x="2120" y="317"/>
                  </a:lnTo>
                  <a:lnTo>
                    <a:pt x="0" y="406"/>
                  </a:lnTo>
                  <a:lnTo>
                    <a:pt x="12" y="876"/>
                  </a:lnTo>
                  <a:lnTo>
                    <a:pt x="2146" y="787"/>
                  </a:lnTo>
                  <a:lnTo>
                    <a:pt x="4267" y="660"/>
                  </a:lnTo>
                  <a:lnTo>
                    <a:pt x="6400" y="469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8" name="object 3888" descr=""/>
            <p:cNvSpPr/>
            <p:nvPr/>
          </p:nvSpPr>
          <p:spPr>
            <a:xfrm>
              <a:off x="2347327" y="531756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21" y="0"/>
                  </a:moveTo>
                  <a:lnTo>
                    <a:pt x="4114" y="355"/>
                  </a:lnTo>
                  <a:lnTo>
                    <a:pt x="2057" y="609"/>
                  </a:lnTo>
                  <a:lnTo>
                    <a:pt x="0" y="800"/>
                  </a:lnTo>
                  <a:lnTo>
                    <a:pt x="304" y="4127"/>
                  </a:lnTo>
                  <a:lnTo>
                    <a:pt x="2438" y="3924"/>
                  </a:lnTo>
                  <a:lnTo>
                    <a:pt x="4571" y="3670"/>
                  </a:lnTo>
                  <a:lnTo>
                    <a:pt x="6705" y="3289"/>
                  </a:lnTo>
                  <a:lnTo>
                    <a:pt x="612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9" name="object 3889" descr=""/>
            <p:cNvSpPr/>
            <p:nvPr/>
          </p:nvSpPr>
          <p:spPr>
            <a:xfrm>
              <a:off x="2347581" y="532039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362" y="0"/>
                  </a:moveTo>
                  <a:lnTo>
                    <a:pt x="4254" y="380"/>
                  </a:lnTo>
                  <a:lnTo>
                    <a:pt x="2120" y="634"/>
                  </a:lnTo>
                  <a:lnTo>
                    <a:pt x="0" y="825"/>
                  </a:lnTo>
                  <a:lnTo>
                    <a:pt x="50" y="1295"/>
                  </a:lnTo>
                  <a:lnTo>
                    <a:pt x="2184" y="1092"/>
                  </a:lnTo>
                  <a:lnTo>
                    <a:pt x="4318" y="838"/>
                  </a:lnTo>
                  <a:lnTo>
                    <a:pt x="6451" y="457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0" name="object 3890" descr=""/>
            <p:cNvSpPr/>
            <p:nvPr/>
          </p:nvSpPr>
          <p:spPr>
            <a:xfrm>
              <a:off x="2353443" y="531601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753" y="0"/>
                  </a:moveTo>
                  <a:lnTo>
                    <a:pt x="0" y="1549"/>
                  </a:lnTo>
                  <a:lnTo>
                    <a:pt x="584" y="4838"/>
                  </a:lnTo>
                  <a:lnTo>
                    <a:pt x="7010" y="3098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1" name="object 3891" descr=""/>
            <p:cNvSpPr/>
            <p:nvPr/>
          </p:nvSpPr>
          <p:spPr>
            <a:xfrm>
              <a:off x="2353951" y="531868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324" y="0"/>
                  </a:moveTo>
                  <a:lnTo>
                    <a:pt x="0" y="1714"/>
                  </a:lnTo>
                  <a:lnTo>
                    <a:pt x="76" y="2171"/>
                  </a:lnTo>
                  <a:lnTo>
                    <a:pt x="6502" y="431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2" name="object 3892" descr=""/>
            <p:cNvSpPr/>
            <p:nvPr/>
          </p:nvSpPr>
          <p:spPr>
            <a:xfrm>
              <a:off x="2359196" y="531318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340" y="0"/>
                  </a:moveTo>
                  <a:lnTo>
                    <a:pt x="0" y="2832"/>
                  </a:lnTo>
                  <a:lnTo>
                    <a:pt x="1257" y="5930"/>
                  </a:lnTo>
                  <a:lnTo>
                    <a:pt x="5829" y="2603"/>
                  </a:lnTo>
                  <a:lnTo>
                    <a:pt x="6248" y="1993"/>
                  </a:lnTo>
                  <a:lnTo>
                    <a:pt x="6553" y="1231"/>
                  </a:lnTo>
                  <a:lnTo>
                    <a:pt x="6654" y="45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3" name="object 3893" descr=""/>
            <p:cNvSpPr/>
            <p:nvPr/>
          </p:nvSpPr>
          <p:spPr>
            <a:xfrm>
              <a:off x="2360275" y="531358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105" y="0"/>
                  </a:moveTo>
                  <a:lnTo>
                    <a:pt x="0" y="5105"/>
                  </a:lnTo>
                  <a:lnTo>
                    <a:pt x="177" y="5537"/>
                  </a:lnTo>
                  <a:lnTo>
                    <a:pt x="4749" y="2209"/>
                  </a:lnTo>
                  <a:lnTo>
                    <a:pt x="5168" y="1600"/>
                  </a:lnTo>
                  <a:lnTo>
                    <a:pt x="5473" y="838"/>
                  </a:lnTo>
                  <a:lnTo>
                    <a:pt x="5575" y="63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4" name="object 3894" descr=""/>
            <p:cNvSpPr/>
            <p:nvPr/>
          </p:nvSpPr>
          <p:spPr>
            <a:xfrm>
              <a:off x="2357244" y="530698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28" y="0"/>
                  </a:moveTo>
                  <a:lnTo>
                    <a:pt x="0" y="2794"/>
                  </a:lnTo>
                  <a:lnTo>
                    <a:pt x="1739" y="3924"/>
                  </a:lnTo>
                  <a:lnTo>
                    <a:pt x="3467" y="5092"/>
                  </a:lnTo>
                  <a:lnTo>
                    <a:pt x="5295" y="6197"/>
                  </a:lnTo>
                  <a:lnTo>
                    <a:pt x="7023" y="3340"/>
                  </a:lnTo>
                  <a:lnTo>
                    <a:pt x="5295" y="2298"/>
                  </a:lnTo>
                  <a:lnTo>
                    <a:pt x="3581" y="1143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5" name="object 3895" descr=""/>
            <p:cNvSpPr/>
            <p:nvPr/>
          </p:nvSpPr>
          <p:spPr>
            <a:xfrm>
              <a:off x="2358819" y="530698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54" y="0"/>
                  </a:moveTo>
                  <a:lnTo>
                    <a:pt x="0" y="393"/>
                  </a:lnTo>
                  <a:lnTo>
                    <a:pt x="1752" y="1536"/>
                  </a:lnTo>
                  <a:lnTo>
                    <a:pt x="3467" y="2692"/>
                  </a:lnTo>
                  <a:lnTo>
                    <a:pt x="5207" y="3746"/>
                  </a:lnTo>
                  <a:lnTo>
                    <a:pt x="5448" y="3340"/>
                  </a:lnTo>
                  <a:lnTo>
                    <a:pt x="3721" y="2298"/>
                  </a:lnTo>
                  <a:lnTo>
                    <a:pt x="2006" y="114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6" name="object 3896" descr=""/>
            <p:cNvSpPr/>
            <p:nvPr/>
          </p:nvSpPr>
          <p:spPr>
            <a:xfrm>
              <a:off x="2352043" y="530369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549" y="0"/>
                  </a:moveTo>
                  <a:lnTo>
                    <a:pt x="0" y="2959"/>
                  </a:lnTo>
                  <a:lnTo>
                    <a:pt x="1765" y="3886"/>
                  </a:lnTo>
                  <a:lnTo>
                    <a:pt x="3479" y="4965"/>
                  </a:lnTo>
                  <a:lnTo>
                    <a:pt x="5207" y="6083"/>
                  </a:lnTo>
                  <a:lnTo>
                    <a:pt x="7023" y="3289"/>
                  </a:lnTo>
                  <a:lnTo>
                    <a:pt x="5270" y="2146"/>
                  </a:lnTo>
                  <a:lnTo>
                    <a:pt x="3467" y="1003"/>
                  </a:lnTo>
                  <a:lnTo>
                    <a:pt x="1549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7" name="object 3897" descr=""/>
            <p:cNvSpPr/>
            <p:nvPr/>
          </p:nvSpPr>
          <p:spPr>
            <a:xfrm>
              <a:off x="2353377" y="5303697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15" y="0"/>
                  </a:moveTo>
                  <a:lnTo>
                    <a:pt x="0" y="419"/>
                  </a:lnTo>
                  <a:lnTo>
                    <a:pt x="1892" y="1409"/>
                  </a:lnTo>
                  <a:lnTo>
                    <a:pt x="3682" y="2540"/>
                  </a:lnTo>
                  <a:lnTo>
                    <a:pt x="5435" y="3682"/>
                  </a:lnTo>
                  <a:lnTo>
                    <a:pt x="5689" y="3289"/>
                  </a:lnTo>
                  <a:lnTo>
                    <a:pt x="3936" y="2146"/>
                  </a:lnTo>
                  <a:lnTo>
                    <a:pt x="2133" y="100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8" name="object 3898" descr=""/>
            <p:cNvSpPr/>
            <p:nvPr/>
          </p:nvSpPr>
          <p:spPr>
            <a:xfrm>
              <a:off x="2346744" y="53013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20" y="0"/>
                  </a:moveTo>
                  <a:lnTo>
                    <a:pt x="0" y="3302"/>
                  </a:lnTo>
                  <a:lnTo>
                    <a:pt x="876" y="3441"/>
                  </a:lnTo>
                  <a:lnTo>
                    <a:pt x="1765" y="3695"/>
                  </a:lnTo>
                  <a:lnTo>
                    <a:pt x="3301" y="4330"/>
                  </a:lnTo>
                  <a:lnTo>
                    <a:pt x="4864" y="5067"/>
                  </a:lnTo>
                  <a:lnTo>
                    <a:pt x="5295" y="5308"/>
                  </a:lnTo>
                  <a:lnTo>
                    <a:pt x="6845" y="2349"/>
                  </a:lnTo>
                  <a:lnTo>
                    <a:pt x="1689" y="190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9" name="object 3899" descr=""/>
            <p:cNvSpPr/>
            <p:nvPr/>
          </p:nvSpPr>
          <p:spPr>
            <a:xfrm>
              <a:off x="2347188" y="530135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457"/>
                  </a:lnTo>
                  <a:lnTo>
                    <a:pt x="1130" y="647"/>
                  </a:lnTo>
                  <a:lnTo>
                    <a:pt x="2222" y="965"/>
                  </a:lnTo>
                  <a:lnTo>
                    <a:pt x="4267" y="1803"/>
                  </a:lnTo>
                  <a:lnTo>
                    <a:pt x="5232" y="2260"/>
                  </a:lnTo>
                  <a:lnTo>
                    <a:pt x="6184" y="2755"/>
                  </a:lnTo>
                  <a:lnTo>
                    <a:pt x="6400" y="2349"/>
                  </a:lnTo>
                  <a:lnTo>
                    <a:pt x="1244" y="19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0" name="object 3900" descr=""/>
            <p:cNvSpPr/>
            <p:nvPr/>
          </p:nvSpPr>
          <p:spPr>
            <a:xfrm>
              <a:off x="2340286" y="530114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4584" y="0"/>
                  </a:moveTo>
                  <a:lnTo>
                    <a:pt x="3403" y="152"/>
                  </a:lnTo>
                  <a:lnTo>
                    <a:pt x="2209" y="292"/>
                  </a:lnTo>
                  <a:lnTo>
                    <a:pt x="1066" y="609"/>
                  </a:lnTo>
                  <a:lnTo>
                    <a:pt x="0" y="1028"/>
                  </a:lnTo>
                  <a:lnTo>
                    <a:pt x="1193" y="4140"/>
                  </a:lnTo>
                  <a:lnTo>
                    <a:pt x="2070" y="3810"/>
                  </a:lnTo>
                  <a:lnTo>
                    <a:pt x="2946" y="3568"/>
                  </a:lnTo>
                  <a:lnTo>
                    <a:pt x="4699" y="3352"/>
                  </a:lnTo>
                  <a:lnTo>
                    <a:pt x="5575" y="3365"/>
                  </a:lnTo>
                  <a:lnTo>
                    <a:pt x="6451" y="3505"/>
                  </a:lnTo>
                  <a:lnTo>
                    <a:pt x="6985" y="215"/>
                  </a:lnTo>
                  <a:lnTo>
                    <a:pt x="5803" y="2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1" name="object 3901" descr=""/>
            <p:cNvSpPr/>
            <p:nvPr/>
          </p:nvSpPr>
          <p:spPr>
            <a:xfrm>
              <a:off x="2340286" y="530114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4584" y="0"/>
                  </a:moveTo>
                  <a:lnTo>
                    <a:pt x="3403" y="152"/>
                  </a:lnTo>
                  <a:lnTo>
                    <a:pt x="2209" y="292"/>
                  </a:lnTo>
                  <a:lnTo>
                    <a:pt x="1066" y="609"/>
                  </a:lnTo>
                  <a:lnTo>
                    <a:pt x="0" y="1028"/>
                  </a:lnTo>
                  <a:lnTo>
                    <a:pt x="165" y="1460"/>
                  </a:lnTo>
                  <a:lnTo>
                    <a:pt x="1206" y="1066"/>
                  </a:lnTo>
                  <a:lnTo>
                    <a:pt x="2311" y="762"/>
                  </a:lnTo>
                  <a:lnTo>
                    <a:pt x="4597" y="469"/>
                  </a:lnTo>
                  <a:lnTo>
                    <a:pt x="5778" y="495"/>
                  </a:lnTo>
                  <a:lnTo>
                    <a:pt x="6908" y="673"/>
                  </a:lnTo>
                  <a:lnTo>
                    <a:pt x="6985" y="215"/>
                  </a:lnTo>
                  <a:lnTo>
                    <a:pt x="5803" y="25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2" name="object 3902" descr=""/>
            <p:cNvSpPr/>
            <p:nvPr/>
          </p:nvSpPr>
          <p:spPr>
            <a:xfrm>
              <a:off x="2334514" y="530217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765" y="0"/>
                  </a:moveTo>
                  <a:lnTo>
                    <a:pt x="4699" y="406"/>
                  </a:lnTo>
                  <a:lnTo>
                    <a:pt x="3695" y="914"/>
                  </a:lnTo>
                  <a:lnTo>
                    <a:pt x="1790" y="1981"/>
                  </a:lnTo>
                  <a:lnTo>
                    <a:pt x="0" y="3098"/>
                  </a:lnTo>
                  <a:lnTo>
                    <a:pt x="1778" y="5918"/>
                  </a:lnTo>
                  <a:lnTo>
                    <a:pt x="3517" y="4826"/>
                  </a:lnTo>
                  <a:lnTo>
                    <a:pt x="5232" y="3784"/>
                  </a:lnTo>
                  <a:lnTo>
                    <a:pt x="6972" y="3111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3" name="object 3903" descr=""/>
            <p:cNvSpPr/>
            <p:nvPr/>
          </p:nvSpPr>
          <p:spPr>
            <a:xfrm>
              <a:off x="2334514" y="530217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765" y="0"/>
                  </a:moveTo>
                  <a:lnTo>
                    <a:pt x="4699" y="406"/>
                  </a:lnTo>
                  <a:lnTo>
                    <a:pt x="3695" y="914"/>
                  </a:lnTo>
                  <a:lnTo>
                    <a:pt x="1790" y="1981"/>
                  </a:lnTo>
                  <a:lnTo>
                    <a:pt x="0" y="3098"/>
                  </a:lnTo>
                  <a:lnTo>
                    <a:pt x="254" y="3492"/>
                  </a:lnTo>
                  <a:lnTo>
                    <a:pt x="1130" y="2933"/>
                  </a:lnTo>
                  <a:lnTo>
                    <a:pt x="2032" y="2374"/>
                  </a:lnTo>
                  <a:lnTo>
                    <a:pt x="3911" y="1333"/>
                  </a:lnTo>
                  <a:lnTo>
                    <a:pt x="4902" y="838"/>
                  </a:lnTo>
                  <a:lnTo>
                    <a:pt x="5943" y="431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4" name="object 3904" descr=""/>
            <p:cNvSpPr/>
            <p:nvPr/>
          </p:nvSpPr>
          <p:spPr>
            <a:xfrm>
              <a:off x="2329273" y="530526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45" y="0"/>
                  </a:moveTo>
                  <a:lnTo>
                    <a:pt x="1752" y="2235"/>
                  </a:lnTo>
                  <a:lnTo>
                    <a:pt x="0" y="3225"/>
                  </a:lnTo>
                  <a:lnTo>
                    <a:pt x="1638" y="6134"/>
                  </a:lnTo>
                  <a:lnTo>
                    <a:pt x="3505" y="5080"/>
                  </a:lnTo>
                  <a:lnTo>
                    <a:pt x="5283" y="3924"/>
                  </a:lnTo>
                  <a:lnTo>
                    <a:pt x="7023" y="2832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5" name="object 3905" descr=""/>
            <p:cNvSpPr/>
            <p:nvPr/>
          </p:nvSpPr>
          <p:spPr>
            <a:xfrm>
              <a:off x="2329273" y="530526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45" y="0"/>
                  </a:moveTo>
                  <a:lnTo>
                    <a:pt x="3467" y="1130"/>
                  </a:lnTo>
                  <a:lnTo>
                    <a:pt x="1752" y="2235"/>
                  </a:lnTo>
                  <a:lnTo>
                    <a:pt x="0" y="3225"/>
                  </a:lnTo>
                  <a:lnTo>
                    <a:pt x="228" y="3632"/>
                  </a:lnTo>
                  <a:lnTo>
                    <a:pt x="2006" y="2641"/>
                  </a:lnTo>
                  <a:lnTo>
                    <a:pt x="3721" y="1524"/>
                  </a:lnTo>
                  <a:lnTo>
                    <a:pt x="5486" y="393"/>
                  </a:lnTo>
                  <a:lnTo>
                    <a:pt x="52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6" name="object 3906" descr=""/>
            <p:cNvSpPr/>
            <p:nvPr/>
          </p:nvSpPr>
          <p:spPr>
            <a:xfrm>
              <a:off x="2323825" y="530849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48" y="0"/>
                  </a:moveTo>
                  <a:lnTo>
                    <a:pt x="3670" y="1003"/>
                  </a:lnTo>
                  <a:lnTo>
                    <a:pt x="0" y="2933"/>
                  </a:lnTo>
                  <a:lnTo>
                    <a:pt x="1549" y="5892"/>
                  </a:lnTo>
                  <a:lnTo>
                    <a:pt x="5245" y="3949"/>
                  </a:lnTo>
                  <a:lnTo>
                    <a:pt x="7086" y="2908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7" name="object 3907" descr=""/>
            <p:cNvSpPr/>
            <p:nvPr/>
          </p:nvSpPr>
          <p:spPr>
            <a:xfrm>
              <a:off x="2323825" y="5308492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448" y="0"/>
                  </a:moveTo>
                  <a:lnTo>
                    <a:pt x="3670" y="1003"/>
                  </a:lnTo>
                  <a:lnTo>
                    <a:pt x="0" y="2933"/>
                  </a:lnTo>
                  <a:lnTo>
                    <a:pt x="215" y="3352"/>
                  </a:lnTo>
                  <a:lnTo>
                    <a:pt x="2057" y="2387"/>
                  </a:lnTo>
                  <a:lnTo>
                    <a:pt x="3886" y="1409"/>
                  </a:lnTo>
                  <a:lnTo>
                    <a:pt x="5676" y="406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8" name="object 3908" descr=""/>
            <p:cNvSpPr/>
            <p:nvPr/>
          </p:nvSpPr>
          <p:spPr>
            <a:xfrm>
              <a:off x="2318296" y="531142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24" y="0"/>
                  </a:moveTo>
                  <a:lnTo>
                    <a:pt x="3695" y="977"/>
                  </a:lnTo>
                  <a:lnTo>
                    <a:pt x="1841" y="1943"/>
                  </a:lnTo>
                  <a:lnTo>
                    <a:pt x="0" y="2946"/>
                  </a:lnTo>
                  <a:lnTo>
                    <a:pt x="1600" y="5880"/>
                  </a:lnTo>
                  <a:lnTo>
                    <a:pt x="3403" y="4889"/>
                  </a:lnTo>
                  <a:lnTo>
                    <a:pt x="5245" y="3936"/>
                  </a:lnTo>
                  <a:lnTo>
                    <a:pt x="7086" y="2959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9" name="object 3909" descr=""/>
            <p:cNvSpPr/>
            <p:nvPr/>
          </p:nvSpPr>
          <p:spPr>
            <a:xfrm>
              <a:off x="2318296" y="531142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24" y="0"/>
                  </a:moveTo>
                  <a:lnTo>
                    <a:pt x="3695" y="977"/>
                  </a:lnTo>
                  <a:lnTo>
                    <a:pt x="1841" y="1943"/>
                  </a:lnTo>
                  <a:lnTo>
                    <a:pt x="0" y="2946"/>
                  </a:lnTo>
                  <a:lnTo>
                    <a:pt x="228" y="3352"/>
                  </a:lnTo>
                  <a:lnTo>
                    <a:pt x="2057" y="2349"/>
                  </a:lnTo>
                  <a:lnTo>
                    <a:pt x="5753" y="419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0" name="object 3910" descr=""/>
            <p:cNvSpPr/>
            <p:nvPr/>
          </p:nvSpPr>
          <p:spPr>
            <a:xfrm>
              <a:off x="2312779" y="531436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511" y="0"/>
                  </a:moveTo>
                  <a:lnTo>
                    <a:pt x="3682" y="1015"/>
                  </a:lnTo>
                  <a:lnTo>
                    <a:pt x="1816" y="2108"/>
                  </a:lnTo>
                  <a:lnTo>
                    <a:pt x="876" y="2730"/>
                  </a:lnTo>
                  <a:lnTo>
                    <a:pt x="0" y="3378"/>
                  </a:lnTo>
                  <a:lnTo>
                    <a:pt x="2006" y="6045"/>
                  </a:lnTo>
                  <a:lnTo>
                    <a:pt x="2806" y="5460"/>
                  </a:lnTo>
                  <a:lnTo>
                    <a:pt x="3594" y="4927"/>
                  </a:lnTo>
                  <a:lnTo>
                    <a:pt x="5321" y="3924"/>
                  </a:lnTo>
                  <a:lnTo>
                    <a:pt x="7124" y="2933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1" name="object 3911" descr=""/>
            <p:cNvSpPr/>
            <p:nvPr/>
          </p:nvSpPr>
          <p:spPr>
            <a:xfrm>
              <a:off x="2312779" y="531436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11" y="0"/>
                  </a:moveTo>
                  <a:lnTo>
                    <a:pt x="0" y="3378"/>
                  </a:lnTo>
                  <a:lnTo>
                    <a:pt x="279" y="3759"/>
                  </a:lnTo>
                  <a:lnTo>
                    <a:pt x="1143" y="3111"/>
                  </a:lnTo>
                  <a:lnTo>
                    <a:pt x="2057" y="2501"/>
                  </a:lnTo>
                  <a:lnTo>
                    <a:pt x="2311" y="2362"/>
                  </a:lnTo>
                  <a:lnTo>
                    <a:pt x="3911" y="1422"/>
                  </a:lnTo>
                  <a:lnTo>
                    <a:pt x="5740" y="419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2" name="object 3912" descr=""/>
            <p:cNvSpPr/>
            <p:nvPr/>
          </p:nvSpPr>
          <p:spPr>
            <a:xfrm>
              <a:off x="2307860" y="531775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914" y="0"/>
                  </a:moveTo>
                  <a:lnTo>
                    <a:pt x="3200" y="1282"/>
                  </a:lnTo>
                  <a:lnTo>
                    <a:pt x="1612" y="2628"/>
                  </a:lnTo>
                  <a:lnTo>
                    <a:pt x="0" y="3898"/>
                  </a:lnTo>
                  <a:lnTo>
                    <a:pt x="2070" y="6515"/>
                  </a:lnTo>
                  <a:lnTo>
                    <a:pt x="3721" y="5207"/>
                  </a:lnTo>
                  <a:lnTo>
                    <a:pt x="5321" y="3873"/>
                  </a:lnTo>
                  <a:lnTo>
                    <a:pt x="6921" y="2667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3" name="object 3913" descr=""/>
            <p:cNvSpPr/>
            <p:nvPr/>
          </p:nvSpPr>
          <p:spPr>
            <a:xfrm>
              <a:off x="2307860" y="5317750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914" y="0"/>
                  </a:moveTo>
                  <a:lnTo>
                    <a:pt x="3200" y="1282"/>
                  </a:lnTo>
                  <a:lnTo>
                    <a:pt x="1612" y="2628"/>
                  </a:lnTo>
                  <a:lnTo>
                    <a:pt x="0" y="3898"/>
                  </a:lnTo>
                  <a:lnTo>
                    <a:pt x="292" y="4267"/>
                  </a:lnTo>
                  <a:lnTo>
                    <a:pt x="1905" y="2984"/>
                  </a:lnTo>
                  <a:lnTo>
                    <a:pt x="3505" y="1651"/>
                  </a:lnTo>
                  <a:lnTo>
                    <a:pt x="5194" y="368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4" name="object 3914" descr=""/>
            <p:cNvSpPr/>
            <p:nvPr/>
          </p:nvSpPr>
          <p:spPr>
            <a:xfrm>
              <a:off x="2302988" y="53216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76" y="0"/>
                  </a:moveTo>
                  <a:lnTo>
                    <a:pt x="3263" y="1269"/>
                  </a:lnTo>
                  <a:lnTo>
                    <a:pt x="1638" y="2451"/>
                  </a:lnTo>
                  <a:lnTo>
                    <a:pt x="825" y="3009"/>
                  </a:lnTo>
                  <a:lnTo>
                    <a:pt x="0" y="3492"/>
                  </a:lnTo>
                  <a:lnTo>
                    <a:pt x="1676" y="6375"/>
                  </a:lnTo>
                  <a:lnTo>
                    <a:pt x="6946" y="2616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5" name="object 3915" descr=""/>
            <p:cNvSpPr/>
            <p:nvPr/>
          </p:nvSpPr>
          <p:spPr>
            <a:xfrm>
              <a:off x="2302988" y="532164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876" y="0"/>
                  </a:moveTo>
                  <a:lnTo>
                    <a:pt x="0" y="3492"/>
                  </a:lnTo>
                  <a:lnTo>
                    <a:pt x="241" y="3898"/>
                  </a:lnTo>
                  <a:lnTo>
                    <a:pt x="5168" y="368"/>
                  </a:lnTo>
                  <a:lnTo>
                    <a:pt x="48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6" name="object 3916" descr=""/>
            <p:cNvSpPr/>
            <p:nvPr/>
          </p:nvSpPr>
          <p:spPr>
            <a:xfrm>
              <a:off x="2297365" y="532513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5626" y="0"/>
                  </a:moveTo>
                  <a:lnTo>
                    <a:pt x="3289" y="977"/>
                  </a:lnTo>
                  <a:lnTo>
                    <a:pt x="2870" y="1028"/>
                  </a:lnTo>
                  <a:lnTo>
                    <a:pt x="2362" y="1028"/>
                  </a:lnTo>
                  <a:lnTo>
                    <a:pt x="1790" y="977"/>
                  </a:lnTo>
                  <a:lnTo>
                    <a:pt x="1409" y="914"/>
                  </a:lnTo>
                  <a:lnTo>
                    <a:pt x="1041" y="787"/>
                  </a:lnTo>
                  <a:lnTo>
                    <a:pt x="0" y="3962"/>
                  </a:lnTo>
                  <a:lnTo>
                    <a:pt x="609" y="4165"/>
                  </a:lnTo>
                  <a:lnTo>
                    <a:pt x="1269" y="4292"/>
                  </a:lnTo>
                  <a:lnTo>
                    <a:pt x="2565" y="4381"/>
                  </a:lnTo>
                  <a:lnTo>
                    <a:pt x="3594" y="4318"/>
                  </a:lnTo>
                  <a:lnTo>
                    <a:pt x="7302" y="2882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7" name="object 3917" descr=""/>
            <p:cNvSpPr/>
            <p:nvPr/>
          </p:nvSpPr>
          <p:spPr>
            <a:xfrm>
              <a:off x="2298254" y="5325138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4737" y="0"/>
                  </a:moveTo>
                  <a:lnTo>
                    <a:pt x="4330" y="241"/>
                  </a:lnTo>
                  <a:lnTo>
                    <a:pt x="3911" y="457"/>
                  </a:lnTo>
                  <a:lnTo>
                    <a:pt x="3517" y="622"/>
                  </a:lnTo>
                  <a:lnTo>
                    <a:pt x="3124" y="800"/>
                  </a:lnTo>
                  <a:lnTo>
                    <a:pt x="2743" y="927"/>
                  </a:lnTo>
                  <a:lnTo>
                    <a:pt x="2438" y="977"/>
                  </a:lnTo>
                  <a:lnTo>
                    <a:pt x="1981" y="1028"/>
                  </a:lnTo>
                  <a:lnTo>
                    <a:pt x="1473" y="1028"/>
                  </a:lnTo>
                  <a:lnTo>
                    <a:pt x="901" y="977"/>
                  </a:lnTo>
                  <a:lnTo>
                    <a:pt x="520" y="914"/>
                  </a:lnTo>
                  <a:lnTo>
                    <a:pt x="152" y="787"/>
                  </a:lnTo>
                  <a:lnTo>
                    <a:pt x="0" y="1231"/>
                  </a:lnTo>
                  <a:lnTo>
                    <a:pt x="406" y="1371"/>
                  </a:lnTo>
                  <a:lnTo>
                    <a:pt x="825" y="1447"/>
                  </a:lnTo>
                  <a:lnTo>
                    <a:pt x="1460" y="1498"/>
                  </a:lnTo>
                  <a:lnTo>
                    <a:pt x="1892" y="1498"/>
                  </a:lnTo>
                  <a:lnTo>
                    <a:pt x="2108" y="1485"/>
                  </a:lnTo>
                  <a:lnTo>
                    <a:pt x="2387" y="1460"/>
                  </a:lnTo>
                  <a:lnTo>
                    <a:pt x="2514" y="1435"/>
                  </a:lnTo>
                  <a:lnTo>
                    <a:pt x="2870" y="1384"/>
                  </a:lnTo>
                  <a:lnTo>
                    <a:pt x="3289" y="1244"/>
                  </a:lnTo>
                  <a:lnTo>
                    <a:pt x="3708" y="1054"/>
                  </a:lnTo>
                  <a:lnTo>
                    <a:pt x="4127" y="876"/>
                  </a:lnTo>
                  <a:lnTo>
                    <a:pt x="4546" y="647"/>
                  </a:lnTo>
                  <a:lnTo>
                    <a:pt x="4965" y="40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8" name="object 3918" descr=""/>
            <p:cNvSpPr/>
            <p:nvPr/>
          </p:nvSpPr>
          <p:spPr>
            <a:xfrm>
              <a:off x="2291754" y="532264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76" y="0"/>
                  </a:moveTo>
                  <a:lnTo>
                    <a:pt x="0" y="2235"/>
                  </a:lnTo>
                  <a:lnTo>
                    <a:pt x="711" y="3035"/>
                  </a:lnTo>
                  <a:lnTo>
                    <a:pt x="1473" y="3848"/>
                  </a:lnTo>
                  <a:lnTo>
                    <a:pt x="5600" y="6451"/>
                  </a:lnTo>
                  <a:lnTo>
                    <a:pt x="6654" y="3276"/>
                  </a:lnTo>
                  <a:lnTo>
                    <a:pt x="5918" y="3035"/>
                  </a:lnTo>
                  <a:lnTo>
                    <a:pt x="5206" y="2603"/>
                  </a:lnTo>
                  <a:lnTo>
                    <a:pt x="3822" y="1447"/>
                  </a:lnTo>
                  <a:lnTo>
                    <a:pt x="3149" y="74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9" name="object 3919" descr=""/>
            <p:cNvSpPr/>
            <p:nvPr/>
          </p:nvSpPr>
          <p:spPr>
            <a:xfrm>
              <a:off x="2293887" y="532264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42" y="0"/>
                  </a:moveTo>
                  <a:lnTo>
                    <a:pt x="4368" y="3721"/>
                  </a:lnTo>
                  <a:lnTo>
                    <a:pt x="4521" y="3276"/>
                  </a:lnTo>
                  <a:lnTo>
                    <a:pt x="3784" y="3035"/>
                  </a:lnTo>
                  <a:lnTo>
                    <a:pt x="3073" y="2603"/>
                  </a:lnTo>
                  <a:lnTo>
                    <a:pt x="1689" y="1447"/>
                  </a:lnTo>
                  <a:lnTo>
                    <a:pt x="1015" y="74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0" name="object 3920" descr=""/>
            <p:cNvSpPr/>
            <p:nvPr/>
          </p:nvSpPr>
          <p:spPr>
            <a:xfrm>
              <a:off x="2287609" y="531799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70" y="0"/>
                  </a:moveTo>
                  <a:lnTo>
                    <a:pt x="0" y="2616"/>
                  </a:lnTo>
                  <a:lnTo>
                    <a:pt x="711" y="3187"/>
                  </a:lnTo>
                  <a:lnTo>
                    <a:pt x="1397" y="3860"/>
                  </a:lnTo>
                  <a:lnTo>
                    <a:pt x="2755" y="5308"/>
                  </a:lnTo>
                  <a:lnTo>
                    <a:pt x="3429" y="6096"/>
                  </a:lnTo>
                  <a:lnTo>
                    <a:pt x="4140" y="6883"/>
                  </a:lnTo>
                  <a:lnTo>
                    <a:pt x="6616" y="4648"/>
                  </a:lnTo>
                  <a:lnTo>
                    <a:pt x="5270" y="3149"/>
                  </a:lnTo>
                  <a:lnTo>
                    <a:pt x="3886" y="1447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BBAF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1" name="object 3921" descr=""/>
            <p:cNvSpPr/>
            <p:nvPr/>
          </p:nvSpPr>
          <p:spPr>
            <a:xfrm>
              <a:off x="2289386" y="531799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2" y="0"/>
                  </a:moveTo>
                  <a:lnTo>
                    <a:pt x="0" y="368"/>
                  </a:lnTo>
                  <a:lnTo>
                    <a:pt x="1765" y="1765"/>
                  </a:lnTo>
                  <a:lnTo>
                    <a:pt x="3136" y="3454"/>
                  </a:lnTo>
                  <a:lnTo>
                    <a:pt x="4495" y="4965"/>
                  </a:lnTo>
                  <a:lnTo>
                    <a:pt x="4838" y="4648"/>
                  </a:lnTo>
                  <a:lnTo>
                    <a:pt x="3492" y="3149"/>
                  </a:lnTo>
                  <a:lnTo>
                    <a:pt x="2108" y="1447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2" name="object 3922" descr=""/>
            <p:cNvSpPr/>
            <p:nvPr/>
          </p:nvSpPr>
          <p:spPr>
            <a:xfrm>
              <a:off x="2336111" y="529275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44" y="0"/>
                  </a:moveTo>
                  <a:lnTo>
                    <a:pt x="0" y="2641"/>
                  </a:lnTo>
                  <a:lnTo>
                    <a:pt x="1574" y="3860"/>
                  </a:lnTo>
                  <a:lnTo>
                    <a:pt x="3035" y="5219"/>
                  </a:lnTo>
                  <a:lnTo>
                    <a:pt x="4267" y="6705"/>
                  </a:lnTo>
                  <a:lnTo>
                    <a:pt x="6845" y="4597"/>
                  </a:lnTo>
                  <a:lnTo>
                    <a:pt x="5410" y="2844"/>
                  </a:lnTo>
                  <a:lnTo>
                    <a:pt x="3784" y="1346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3" name="object 3923" descr=""/>
            <p:cNvSpPr/>
            <p:nvPr/>
          </p:nvSpPr>
          <p:spPr>
            <a:xfrm>
              <a:off x="2337864" y="529275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92" y="0"/>
                  </a:moveTo>
                  <a:lnTo>
                    <a:pt x="0" y="368"/>
                  </a:lnTo>
                  <a:lnTo>
                    <a:pt x="1714" y="1701"/>
                  </a:lnTo>
                  <a:lnTo>
                    <a:pt x="3327" y="3187"/>
                  </a:lnTo>
                  <a:lnTo>
                    <a:pt x="4737" y="4889"/>
                  </a:lnTo>
                  <a:lnTo>
                    <a:pt x="5092" y="4597"/>
                  </a:lnTo>
                  <a:lnTo>
                    <a:pt x="3657" y="2844"/>
                  </a:lnTo>
                  <a:lnTo>
                    <a:pt x="2031" y="1346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4" name="object 3924" descr=""/>
            <p:cNvSpPr/>
            <p:nvPr/>
          </p:nvSpPr>
          <p:spPr>
            <a:xfrm>
              <a:off x="2331071" y="528920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562" y="0"/>
                  </a:moveTo>
                  <a:lnTo>
                    <a:pt x="0" y="2959"/>
                  </a:lnTo>
                  <a:lnTo>
                    <a:pt x="1765" y="3886"/>
                  </a:lnTo>
                  <a:lnTo>
                    <a:pt x="3467" y="4978"/>
                  </a:lnTo>
                  <a:lnTo>
                    <a:pt x="5041" y="6197"/>
                  </a:lnTo>
                  <a:lnTo>
                    <a:pt x="7086" y="3556"/>
                  </a:lnTo>
                  <a:lnTo>
                    <a:pt x="5346" y="2209"/>
                  </a:lnTo>
                  <a:lnTo>
                    <a:pt x="3505" y="1028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5" name="object 3925" descr=""/>
            <p:cNvSpPr/>
            <p:nvPr/>
          </p:nvSpPr>
          <p:spPr>
            <a:xfrm>
              <a:off x="2332417" y="528920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215" y="0"/>
                  </a:moveTo>
                  <a:lnTo>
                    <a:pt x="0" y="419"/>
                  </a:lnTo>
                  <a:lnTo>
                    <a:pt x="1917" y="1422"/>
                  </a:lnTo>
                  <a:lnTo>
                    <a:pt x="3733" y="2590"/>
                  </a:lnTo>
                  <a:lnTo>
                    <a:pt x="5448" y="3924"/>
                  </a:lnTo>
                  <a:lnTo>
                    <a:pt x="5740" y="3556"/>
                  </a:lnTo>
                  <a:lnTo>
                    <a:pt x="4000" y="2209"/>
                  </a:lnTo>
                  <a:lnTo>
                    <a:pt x="2158" y="102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6" name="object 3926" descr=""/>
            <p:cNvSpPr/>
            <p:nvPr/>
          </p:nvSpPr>
          <p:spPr>
            <a:xfrm>
              <a:off x="2325589" y="528669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927" y="0"/>
                  </a:moveTo>
                  <a:lnTo>
                    <a:pt x="0" y="3213"/>
                  </a:lnTo>
                  <a:lnTo>
                    <a:pt x="1879" y="3759"/>
                  </a:lnTo>
                  <a:lnTo>
                    <a:pt x="3721" y="4533"/>
                  </a:lnTo>
                  <a:lnTo>
                    <a:pt x="5486" y="5461"/>
                  </a:lnTo>
                  <a:lnTo>
                    <a:pt x="7048" y="2501"/>
                  </a:lnTo>
                  <a:lnTo>
                    <a:pt x="5105" y="1485"/>
                  </a:lnTo>
                  <a:lnTo>
                    <a:pt x="3073" y="622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7" name="object 3927" descr=""/>
            <p:cNvSpPr/>
            <p:nvPr/>
          </p:nvSpPr>
          <p:spPr>
            <a:xfrm>
              <a:off x="2326389" y="528669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26" y="0"/>
                  </a:moveTo>
                  <a:lnTo>
                    <a:pt x="0" y="444"/>
                  </a:lnTo>
                  <a:lnTo>
                    <a:pt x="2095" y="1066"/>
                  </a:lnTo>
                  <a:lnTo>
                    <a:pt x="4114" y="1917"/>
                  </a:lnTo>
                  <a:lnTo>
                    <a:pt x="6019" y="2921"/>
                  </a:lnTo>
                  <a:lnTo>
                    <a:pt x="6248" y="2501"/>
                  </a:lnTo>
                  <a:lnTo>
                    <a:pt x="4305" y="1485"/>
                  </a:lnTo>
                  <a:lnTo>
                    <a:pt x="2273" y="622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8" name="object 3928" descr=""/>
            <p:cNvSpPr/>
            <p:nvPr/>
          </p:nvSpPr>
          <p:spPr>
            <a:xfrm>
              <a:off x="2319765" y="528573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1181" y="0"/>
                  </a:moveTo>
                  <a:lnTo>
                    <a:pt x="0" y="63"/>
                  </a:lnTo>
                  <a:lnTo>
                    <a:pt x="177" y="3403"/>
                  </a:lnTo>
                  <a:lnTo>
                    <a:pt x="2006" y="3301"/>
                  </a:lnTo>
                  <a:lnTo>
                    <a:pt x="3937" y="3632"/>
                  </a:lnTo>
                  <a:lnTo>
                    <a:pt x="5816" y="4165"/>
                  </a:lnTo>
                  <a:lnTo>
                    <a:pt x="6756" y="965"/>
                  </a:lnTo>
                  <a:lnTo>
                    <a:pt x="5676" y="647"/>
                  </a:lnTo>
                  <a:lnTo>
                    <a:pt x="4584" y="406"/>
                  </a:lnTo>
                  <a:lnTo>
                    <a:pt x="2336" y="7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9" name="object 3929" descr=""/>
            <p:cNvSpPr/>
            <p:nvPr/>
          </p:nvSpPr>
          <p:spPr>
            <a:xfrm>
              <a:off x="2319765" y="5285735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181" y="0"/>
                  </a:moveTo>
                  <a:lnTo>
                    <a:pt x="0" y="63"/>
                  </a:lnTo>
                  <a:lnTo>
                    <a:pt x="25" y="533"/>
                  </a:lnTo>
                  <a:lnTo>
                    <a:pt x="1168" y="469"/>
                  </a:lnTo>
                  <a:lnTo>
                    <a:pt x="2286" y="546"/>
                  </a:lnTo>
                  <a:lnTo>
                    <a:pt x="4495" y="863"/>
                  </a:lnTo>
                  <a:lnTo>
                    <a:pt x="5562" y="1104"/>
                  </a:lnTo>
                  <a:lnTo>
                    <a:pt x="6616" y="1409"/>
                  </a:lnTo>
                  <a:lnTo>
                    <a:pt x="6756" y="965"/>
                  </a:lnTo>
                  <a:lnTo>
                    <a:pt x="5676" y="647"/>
                  </a:lnTo>
                  <a:lnTo>
                    <a:pt x="4584" y="406"/>
                  </a:lnTo>
                  <a:lnTo>
                    <a:pt x="2336" y="76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0" name="object 3930" descr=""/>
            <p:cNvSpPr/>
            <p:nvPr/>
          </p:nvSpPr>
          <p:spPr>
            <a:xfrm>
              <a:off x="2312971" y="528579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794" y="0"/>
                  </a:moveTo>
                  <a:lnTo>
                    <a:pt x="6210" y="38"/>
                  </a:lnTo>
                  <a:lnTo>
                    <a:pt x="5613" y="101"/>
                  </a:lnTo>
                  <a:lnTo>
                    <a:pt x="5016" y="215"/>
                  </a:lnTo>
                  <a:lnTo>
                    <a:pt x="4406" y="317"/>
                  </a:lnTo>
                  <a:lnTo>
                    <a:pt x="3797" y="495"/>
                  </a:lnTo>
                  <a:lnTo>
                    <a:pt x="2006" y="1193"/>
                  </a:lnTo>
                  <a:lnTo>
                    <a:pt x="876" y="1955"/>
                  </a:lnTo>
                  <a:lnTo>
                    <a:pt x="0" y="2946"/>
                  </a:lnTo>
                  <a:lnTo>
                    <a:pt x="2501" y="5156"/>
                  </a:lnTo>
                  <a:lnTo>
                    <a:pt x="3009" y="4571"/>
                  </a:lnTo>
                  <a:lnTo>
                    <a:pt x="3670" y="4127"/>
                  </a:lnTo>
                  <a:lnTo>
                    <a:pt x="6972" y="3340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1" name="object 3931" descr=""/>
            <p:cNvSpPr/>
            <p:nvPr/>
          </p:nvSpPr>
          <p:spPr>
            <a:xfrm>
              <a:off x="2312971" y="528579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794" y="0"/>
                  </a:moveTo>
                  <a:lnTo>
                    <a:pt x="6210" y="38"/>
                  </a:lnTo>
                  <a:lnTo>
                    <a:pt x="5613" y="101"/>
                  </a:lnTo>
                  <a:lnTo>
                    <a:pt x="5016" y="215"/>
                  </a:lnTo>
                  <a:lnTo>
                    <a:pt x="4406" y="317"/>
                  </a:lnTo>
                  <a:lnTo>
                    <a:pt x="3797" y="495"/>
                  </a:lnTo>
                  <a:lnTo>
                    <a:pt x="2006" y="1193"/>
                  </a:lnTo>
                  <a:lnTo>
                    <a:pt x="876" y="1955"/>
                  </a:lnTo>
                  <a:lnTo>
                    <a:pt x="0" y="2946"/>
                  </a:lnTo>
                  <a:lnTo>
                    <a:pt x="355" y="3251"/>
                  </a:lnTo>
                  <a:lnTo>
                    <a:pt x="1168" y="2311"/>
                  </a:lnTo>
                  <a:lnTo>
                    <a:pt x="2235" y="1600"/>
                  </a:lnTo>
                  <a:lnTo>
                    <a:pt x="6819" y="469"/>
                  </a:lnTo>
                  <a:lnTo>
                    <a:pt x="67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2" name="object 3932" descr=""/>
            <p:cNvSpPr/>
            <p:nvPr/>
          </p:nvSpPr>
          <p:spPr>
            <a:xfrm>
              <a:off x="2310769" y="528874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197" y="0"/>
                  </a:moveTo>
                  <a:lnTo>
                    <a:pt x="1320" y="990"/>
                  </a:lnTo>
                  <a:lnTo>
                    <a:pt x="723" y="2197"/>
                  </a:lnTo>
                  <a:lnTo>
                    <a:pt x="63" y="4660"/>
                  </a:lnTo>
                  <a:lnTo>
                    <a:pt x="0" y="5918"/>
                  </a:lnTo>
                  <a:lnTo>
                    <a:pt x="114" y="7137"/>
                  </a:lnTo>
                  <a:lnTo>
                    <a:pt x="3441" y="6807"/>
                  </a:lnTo>
                  <a:lnTo>
                    <a:pt x="3352" y="5943"/>
                  </a:lnTo>
                  <a:lnTo>
                    <a:pt x="3403" y="5080"/>
                  </a:lnTo>
                  <a:lnTo>
                    <a:pt x="3835" y="3492"/>
                  </a:lnTo>
                  <a:lnTo>
                    <a:pt x="4203" y="2781"/>
                  </a:lnTo>
                  <a:lnTo>
                    <a:pt x="4711" y="2209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3" name="object 3933" descr=""/>
            <p:cNvSpPr/>
            <p:nvPr/>
          </p:nvSpPr>
          <p:spPr>
            <a:xfrm>
              <a:off x="2310769" y="5288741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2197" y="0"/>
                  </a:moveTo>
                  <a:lnTo>
                    <a:pt x="1320" y="990"/>
                  </a:lnTo>
                  <a:lnTo>
                    <a:pt x="723" y="2197"/>
                  </a:lnTo>
                  <a:lnTo>
                    <a:pt x="63" y="4660"/>
                  </a:lnTo>
                  <a:lnTo>
                    <a:pt x="0" y="5918"/>
                  </a:lnTo>
                  <a:lnTo>
                    <a:pt x="114" y="7137"/>
                  </a:lnTo>
                  <a:lnTo>
                    <a:pt x="584" y="7086"/>
                  </a:lnTo>
                  <a:lnTo>
                    <a:pt x="469" y="5930"/>
                  </a:lnTo>
                  <a:lnTo>
                    <a:pt x="533" y="4724"/>
                  </a:lnTo>
                  <a:lnTo>
                    <a:pt x="838" y="3543"/>
                  </a:lnTo>
                  <a:lnTo>
                    <a:pt x="1155" y="2374"/>
                  </a:lnTo>
                  <a:lnTo>
                    <a:pt x="1727" y="1244"/>
                  </a:lnTo>
                  <a:lnTo>
                    <a:pt x="2552" y="304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4" name="object 3934" descr=""/>
            <p:cNvSpPr/>
            <p:nvPr/>
          </p:nvSpPr>
          <p:spPr>
            <a:xfrm>
              <a:off x="2310881" y="529554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3327" y="0"/>
                  </a:moveTo>
                  <a:lnTo>
                    <a:pt x="0" y="330"/>
                  </a:lnTo>
                  <a:lnTo>
                    <a:pt x="126" y="1549"/>
                  </a:lnTo>
                  <a:lnTo>
                    <a:pt x="431" y="2717"/>
                  </a:lnTo>
                  <a:lnTo>
                    <a:pt x="1295" y="4927"/>
                  </a:lnTo>
                  <a:lnTo>
                    <a:pt x="1866" y="5968"/>
                  </a:lnTo>
                  <a:lnTo>
                    <a:pt x="2539" y="6921"/>
                  </a:lnTo>
                  <a:lnTo>
                    <a:pt x="5270" y="5003"/>
                  </a:lnTo>
                  <a:lnTo>
                    <a:pt x="4216" y="3492"/>
                  </a:lnTo>
                  <a:lnTo>
                    <a:pt x="3492" y="175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5" name="object 3935" descr=""/>
            <p:cNvSpPr/>
            <p:nvPr/>
          </p:nvSpPr>
          <p:spPr>
            <a:xfrm>
              <a:off x="2310881" y="529582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69" y="0"/>
                  </a:moveTo>
                  <a:lnTo>
                    <a:pt x="0" y="50"/>
                  </a:lnTo>
                  <a:lnTo>
                    <a:pt x="126" y="1270"/>
                  </a:lnTo>
                  <a:lnTo>
                    <a:pt x="431" y="2438"/>
                  </a:lnTo>
                  <a:lnTo>
                    <a:pt x="1295" y="4648"/>
                  </a:lnTo>
                  <a:lnTo>
                    <a:pt x="1866" y="5689"/>
                  </a:lnTo>
                  <a:lnTo>
                    <a:pt x="2539" y="6642"/>
                  </a:lnTo>
                  <a:lnTo>
                    <a:pt x="2920" y="6375"/>
                  </a:lnTo>
                  <a:lnTo>
                    <a:pt x="2273" y="5448"/>
                  </a:lnTo>
                  <a:lnTo>
                    <a:pt x="1714" y="4445"/>
                  </a:lnTo>
                  <a:lnTo>
                    <a:pt x="876" y="2298"/>
                  </a:lnTo>
                  <a:lnTo>
                    <a:pt x="584" y="11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6" name="object 3936" descr=""/>
            <p:cNvSpPr/>
            <p:nvPr/>
          </p:nvSpPr>
          <p:spPr>
            <a:xfrm>
              <a:off x="2313427" y="530055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30" y="0"/>
                  </a:moveTo>
                  <a:lnTo>
                    <a:pt x="0" y="1917"/>
                  </a:lnTo>
                  <a:lnTo>
                    <a:pt x="660" y="2870"/>
                  </a:lnTo>
                  <a:lnTo>
                    <a:pt x="1435" y="3746"/>
                  </a:lnTo>
                  <a:lnTo>
                    <a:pt x="5372" y="6654"/>
                  </a:lnTo>
                  <a:lnTo>
                    <a:pt x="6604" y="3556"/>
                  </a:lnTo>
                  <a:lnTo>
                    <a:pt x="6299" y="3429"/>
                  </a:lnTo>
                  <a:lnTo>
                    <a:pt x="5943" y="3225"/>
                  </a:lnTo>
                  <a:lnTo>
                    <a:pt x="5257" y="2717"/>
                  </a:lnTo>
                  <a:lnTo>
                    <a:pt x="4902" y="2425"/>
                  </a:lnTo>
                  <a:lnTo>
                    <a:pt x="3886" y="1460"/>
                  </a:lnTo>
                  <a:lnTo>
                    <a:pt x="3263" y="762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7" name="object 3937" descr=""/>
            <p:cNvSpPr/>
            <p:nvPr/>
          </p:nvSpPr>
          <p:spPr>
            <a:xfrm>
              <a:off x="2313427" y="530220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81" y="0"/>
                  </a:moveTo>
                  <a:lnTo>
                    <a:pt x="5372" y="5003"/>
                  </a:lnTo>
                  <a:lnTo>
                    <a:pt x="5549" y="4572"/>
                  </a:lnTo>
                  <a:lnTo>
                    <a:pt x="4927" y="4318"/>
                  </a:lnTo>
                  <a:lnTo>
                    <a:pt x="4406" y="4000"/>
                  </a:lnTo>
                  <a:lnTo>
                    <a:pt x="3441" y="3314"/>
                  </a:lnTo>
                  <a:lnTo>
                    <a:pt x="3009" y="2933"/>
                  </a:lnTo>
                  <a:lnTo>
                    <a:pt x="1778" y="1778"/>
                  </a:lnTo>
                  <a:lnTo>
                    <a:pt x="1028" y="92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8" name="object 3938" descr=""/>
            <p:cNvSpPr/>
            <p:nvPr/>
          </p:nvSpPr>
          <p:spPr>
            <a:xfrm>
              <a:off x="2318804" y="530199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3022" y="0"/>
                  </a:moveTo>
                  <a:lnTo>
                    <a:pt x="1790" y="2260"/>
                  </a:lnTo>
                  <a:lnTo>
                    <a:pt x="1536" y="2235"/>
                  </a:lnTo>
                  <a:lnTo>
                    <a:pt x="1231" y="2108"/>
                  </a:lnTo>
                  <a:lnTo>
                    <a:pt x="0" y="5219"/>
                  </a:lnTo>
                  <a:lnTo>
                    <a:pt x="330" y="5346"/>
                  </a:lnTo>
                  <a:lnTo>
                    <a:pt x="685" y="5461"/>
                  </a:lnTo>
                  <a:lnTo>
                    <a:pt x="1498" y="5600"/>
                  </a:lnTo>
                  <a:lnTo>
                    <a:pt x="1943" y="5613"/>
                  </a:lnTo>
                  <a:lnTo>
                    <a:pt x="2400" y="5549"/>
                  </a:lnTo>
                  <a:lnTo>
                    <a:pt x="6311" y="546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9" name="object 3939" descr=""/>
            <p:cNvSpPr/>
            <p:nvPr/>
          </p:nvSpPr>
          <p:spPr>
            <a:xfrm>
              <a:off x="2318804" y="530246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54" y="0"/>
                  </a:moveTo>
                  <a:lnTo>
                    <a:pt x="1917" y="4673"/>
                  </a:lnTo>
                  <a:lnTo>
                    <a:pt x="1536" y="4660"/>
                  </a:lnTo>
                  <a:lnTo>
                    <a:pt x="812" y="4533"/>
                  </a:lnTo>
                  <a:lnTo>
                    <a:pt x="469" y="4432"/>
                  </a:lnTo>
                  <a:lnTo>
                    <a:pt x="165" y="4317"/>
                  </a:lnTo>
                  <a:lnTo>
                    <a:pt x="0" y="4749"/>
                  </a:lnTo>
                  <a:lnTo>
                    <a:pt x="330" y="4876"/>
                  </a:lnTo>
                  <a:lnTo>
                    <a:pt x="685" y="4991"/>
                  </a:lnTo>
                  <a:lnTo>
                    <a:pt x="1498" y="5130"/>
                  </a:lnTo>
                  <a:lnTo>
                    <a:pt x="1943" y="5143"/>
                  </a:lnTo>
                  <a:lnTo>
                    <a:pt x="2400" y="5079"/>
                  </a:lnTo>
                  <a:lnTo>
                    <a:pt x="6311" y="76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0" name="object 3940" descr=""/>
            <p:cNvSpPr/>
            <p:nvPr/>
          </p:nvSpPr>
          <p:spPr>
            <a:xfrm>
              <a:off x="2321577" y="529569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76" y="0"/>
                  </a:moveTo>
                  <a:lnTo>
                    <a:pt x="0" y="660"/>
                  </a:lnTo>
                  <a:lnTo>
                    <a:pt x="190" y="1612"/>
                  </a:lnTo>
                  <a:lnTo>
                    <a:pt x="317" y="2578"/>
                  </a:lnTo>
                  <a:lnTo>
                    <a:pt x="419" y="4483"/>
                  </a:lnTo>
                  <a:lnTo>
                    <a:pt x="381" y="5422"/>
                  </a:lnTo>
                  <a:lnTo>
                    <a:pt x="241" y="6299"/>
                  </a:lnTo>
                  <a:lnTo>
                    <a:pt x="3543" y="6845"/>
                  </a:lnTo>
                  <a:lnTo>
                    <a:pt x="3733" y="5651"/>
                  </a:lnTo>
                  <a:lnTo>
                    <a:pt x="3759" y="4495"/>
                  </a:lnTo>
                  <a:lnTo>
                    <a:pt x="3644" y="2222"/>
                  </a:lnTo>
                  <a:lnTo>
                    <a:pt x="3492" y="1104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1" name="object 3941" descr=""/>
            <p:cNvSpPr/>
            <p:nvPr/>
          </p:nvSpPr>
          <p:spPr>
            <a:xfrm>
              <a:off x="2324397" y="5295690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57" y="0"/>
                  </a:moveTo>
                  <a:lnTo>
                    <a:pt x="0" y="88"/>
                  </a:lnTo>
                  <a:lnTo>
                    <a:pt x="215" y="1168"/>
                  </a:lnTo>
                  <a:lnTo>
                    <a:pt x="355" y="2273"/>
                  </a:lnTo>
                  <a:lnTo>
                    <a:pt x="469" y="4495"/>
                  </a:lnTo>
                  <a:lnTo>
                    <a:pt x="444" y="5626"/>
                  </a:lnTo>
                  <a:lnTo>
                    <a:pt x="254" y="6769"/>
                  </a:lnTo>
                  <a:lnTo>
                    <a:pt x="723" y="6845"/>
                  </a:lnTo>
                  <a:lnTo>
                    <a:pt x="914" y="5651"/>
                  </a:lnTo>
                  <a:lnTo>
                    <a:pt x="939" y="4495"/>
                  </a:lnTo>
                  <a:lnTo>
                    <a:pt x="825" y="2222"/>
                  </a:lnTo>
                  <a:lnTo>
                    <a:pt x="673" y="11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2" name="object 3942" descr=""/>
            <p:cNvSpPr/>
            <p:nvPr/>
          </p:nvSpPr>
          <p:spPr>
            <a:xfrm>
              <a:off x="2319458" y="528926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565" y="0"/>
                  </a:moveTo>
                  <a:lnTo>
                    <a:pt x="0" y="2133"/>
                  </a:lnTo>
                  <a:lnTo>
                    <a:pt x="571" y="2870"/>
                  </a:lnTo>
                  <a:lnTo>
                    <a:pt x="1041" y="3594"/>
                  </a:lnTo>
                  <a:lnTo>
                    <a:pt x="2120" y="7086"/>
                  </a:lnTo>
                  <a:lnTo>
                    <a:pt x="5397" y="6426"/>
                  </a:lnTo>
                  <a:lnTo>
                    <a:pt x="2933" y="444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3" name="object 3943" descr=""/>
            <p:cNvSpPr/>
            <p:nvPr/>
          </p:nvSpPr>
          <p:spPr>
            <a:xfrm>
              <a:off x="2321667" y="528926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55" y="0"/>
                  </a:moveTo>
                  <a:lnTo>
                    <a:pt x="0" y="304"/>
                  </a:lnTo>
                  <a:lnTo>
                    <a:pt x="355" y="736"/>
                  </a:lnTo>
                  <a:lnTo>
                    <a:pt x="698" y="1193"/>
                  </a:lnTo>
                  <a:lnTo>
                    <a:pt x="2730" y="6515"/>
                  </a:lnTo>
                  <a:lnTo>
                    <a:pt x="3187" y="6426"/>
                  </a:lnTo>
                  <a:lnTo>
                    <a:pt x="723" y="444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4" name="object 3944" descr=""/>
            <p:cNvSpPr/>
            <p:nvPr/>
          </p:nvSpPr>
          <p:spPr>
            <a:xfrm>
              <a:off x="2315118" y="528475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06" y="0"/>
                  </a:moveTo>
                  <a:lnTo>
                    <a:pt x="0" y="2667"/>
                  </a:lnTo>
                  <a:lnTo>
                    <a:pt x="800" y="3276"/>
                  </a:lnTo>
                  <a:lnTo>
                    <a:pt x="1574" y="3898"/>
                  </a:lnTo>
                  <a:lnTo>
                    <a:pt x="3047" y="5232"/>
                  </a:lnTo>
                  <a:lnTo>
                    <a:pt x="3733" y="5918"/>
                  </a:lnTo>
                  <a:lnTo>
                    <a:pt x="4330" y="6642"/>
                  </a:lnTo>
                  <a:lnTo>
                    <a:pt x="6908" y="4508"/>
                  </a:lnTo>
                  <a:lnTo>
                    <a:pt x="6159" y="3619"/>
                  </a:lnTo>
                  <a:lnTo>
                    <a:pt x="5372" y="2832"/>
                  </a:lnTo>
                  <a:lnTo>
                    <a:pt x="3733" y="1346"/>
                  </a:lnTo>
                  <a:lnTo>
                    <a:pt x="2882" y="660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5" name="object 3945" descr=""/>
            <p:cNvSpPr/>
            <p:nvPr/>
          </p:nvSpPr>
          <p:spPr>
            <a:xfrm>
              <a:off x="2316845" y="528475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79" y="0"/>
                  </a:moveTo>
                  <a:lnTo>
                    <a:pt x="0" y="368"/>
                  </a:lnTo>
                  <a:lnTo>
                    <a:pt x="863" y="1028"/>
                  </a:lnTo>
                  <a:lnTo>
                    <a:pt x="1701" y="1701"/>
                  </a:lnTo>
                  <a:lnTo>
                    <a:pt x="3314" y="3162"/>
                  </a:lnTo>
                  <a:lnTo>
                    <a:pt x="4102" y="3949"/>
                  </a:lnTo>
                  <a:lnTo>
                    <a:pt x="4813" y="4813"/>
                  </a:lnTo>
                  <a:lnTo>
                    <a:pt x="5181" y="4508"/>
                  </a:lnTo>
                  <a:lnTo>
                    <a:pt x="4432" y="3619"/>
                  </a:lnTo>
                  <a:lnTo>
                    <a:pt x="3644" y="2832"/>
                  </a:lnTo>
                  <a:lnTo>
                    <a:pt x="2006" y="1346"/>
                  </a:lnTo>
                  <a:lnTo>
                    <a:pt x="1155" y="66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6" name="object 3946" descr=""/>
            <p:cNvSpPr/>
            <p:nvPr/>
          </p:nvSpPr>
          <p:spPr>
            <a:xfrm>
              <a:off x="2310034" y="52812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625" y="0"/>
                  </a:moveTo>
                  <a:lnTo>
                    <a:pt x="0" y="2921"/>
                  </a:lnTo>
                  <a:lnTo>
                    <a:pt x="1765" y="3898"/>
                  </a:lnTo>
                  <a:lnTo>
                    <a:pt x="3479" y="5003"/>
                  </a:lnTo>
                  <a:lnTo>
                    <a:pt x="5079" y="6210"/>
                  </a:lnTo>
                  <a:lnTo>
                    <a:pt x="7086" y="3530"/>
                  </a:lnTo>
                  <a:lnTo>
                    <a:pt x="5346" y="2222"/>
                  </a:lnTo>
                  <a:lnTo>
                    <a:pt x="3517" y="1054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7" name="object 3947" descr=""/>
            <p:cNvSpPr/>
            <p:nvPr/>
          </p:nvSpPr>
          <p:spPr>
            <a:xfrm>
              <a:off x="2311431" y="528122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28" y="0"/>
                  </a:moveTo>
                  <a:lnTo>
                    <a:pt x="0" y="406"/>
                  </a:lnTo>
                  <a:lnTo>
                    <a:pt x="1879" y="1460"/>
                  </a:lnTo>
                  <a:lnTo>
                    <a:pt x="3683" y="2616"/>
                  </a:lnTo>
                  <a:lnTo>
                    <a:pt x="5410" y="3911"/>
                  </a:lnTo>
                  <a:lnTo>
                    <a:pt x="5689" y="3530"/>
                  </a:lnTo>
                  <a:lnTo>
                    <a:pt x="3949" y="2222"/>
                  </a:lnTo>
                  <a:lnTo>
                    <a:pt x="2120" y="105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8" name="object 3948" descr=""/>
            <p:cNvSpPr/>
            <p:nvPr/>
          </p:nvSpPr>
          <p:spPr>
            <a:xfrm>
              <a:off x="2304577" y="527846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68" y="0"/>
                  </a:moveTo>
                  <a:lnTo>
                    <a:pt x="0" y="3124"/>
                  </a:lnTo>
                  <a:lnTo>
                    <a:pt x="1866" y="3822"/>
                  </a:lnTo>
                  <a:lnTo>
                    <a:pt x="3695" y="4699"/>
                  </a:lnTo>
                  <a:lnTo>
                    <a:pt x="5461" y="5676"/>
                  </a:lnTo>
                  <a:lnTo>
                    <a:pt x="7086" y="2755"/>
                  </a:lnTo>
                  <a:lnTo>
                    <a:pt x="5194" y="1714"/>
                  </a:lnTo>
                  <a:lnTo>
                    <a:pt x="3225" y="774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9" name="object 3949" descr=""/>
            <p:cNvSpPr/>
            <p:nvPr/>
          </p:nvSpPr>
          <p:spPr>
            <a:xfrm>
              <a:off x="2305580" y="527846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2032" y="1206"/>
                  </a:lnTo>
                  <a:lnTo>
                    <a:pt x="3975" y="2133"/>
                  </a:lnTo>
                  <a:lnTo>
                    <a:pt x="5854" y="3175"/>
                  </a:lnTo>
                  <a:lnTo>
                    <a:pt x="6083" y="2755"/>
                  </a:lnTo>
                  <a:lnTo>
                    <a:pt x="4191" y="1714"/>
                  </a:lnTo>
                  <a:lnTo>
                    <a:pt x="2222" y="77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0" name="object 3950" descr=""/>
            <p:cNvSpPr/>
            <p:nvPr/>
          </p:nvSpPr>
          <p:spPr>
            <a:xfrm>
              <a:off x="2298960" y="527688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228" y="0"/>
                  </a:moveTo>
                  <a:lnTo>
                    <a:pt x="0" y="3327"/>
                  </a:lnTo>
                  <a:lnTo>
                    <a:pt x="914" y="3390"/>
                  </a:lnTo>
                  <a:lnTo>
                    <a:pt x="1854" y="3568"/>
                  </a:lnTo>
                  <a:lnTo>
                    <a:pt x="3746" y="4051"/>
                  </a:lnTo>
                  <a:lnTo>
                    <a:pt x="4686" y="4356"/>
                  </a:lnTo>
                  <a:lnTo>
                    <a:pt x="5613" y="4699"/>
                  </a:lnTo>
                  <a:lnTo>
                    <a:pt x="6781" y="1574"/>
                  </a:lnTo>
                  <a:lnTo>
                    <a:pt x="5753" y="1181"/>
                  </a:lnTo>
                  <a:lnTo>
                    <a:pt x="4699" y="850"/>
                  </a:lnTo>
                  <a:lnTo>
                    <a:pt x="2527" y="292"/>
                  </a:lnTo>
                  <a:lnTo>
                    <a:pt x="1409" y="8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1" name="object 3951" descr=""/>
            <p:cNvSpPr/>
            <p:nvPr/>
          </p:nvSpPr>
          <p:spPr>
            <a:xfrm>
              <a:off x="2299150" y="5276889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38" y="0"/>
                  </a:moveTo>
                  <a:lnTo>
                    <a:pt x="0" y="469"/>
                  </a:lnTo>
                  <a:lnTo>
                    <a:pt x="1142" y="546"/>
                  </a:lnTo>
                  <a:lnTo>
                    <a:pt x="2247" y="749"/>
                  </a:lnTo>
                  <a:lnTo>
                    <a:pt x="4381" y="1295"/>
                  </a:lnTo>
                  <a:lnTo>
                    <a:pt x="5410" y="1625"/>
                  </a:lnTo>
                  <a:lnTo>
                    <a:pt x="6426" y="2006"/>
                  </a:lnTo>
                  <a:lnTo>
                    <a:pt x="6591" y="1574"/>
                  </a:lnTo>
                  <a:lnTo>
                    <a:pt x="5562" y="1181"/>
                  </a:lnTo>
                  <a:lnTo>
                    <a:pt x="4508" y="850"/>
                  </a:lnTo>
                  <a:lnTo>
                    <a:pt x="2336" y="292"/>
                  </a:lnTo>
                  <a:lnTo>
                    <a:pt x="1219" y="8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2" name="object 3952" descr=""/>
            <p:cNvSpPr/>
            <p:nvPr/>
          </p:nvSpPr>
          <p:spPr>
            <a:xfrm>
              <a:off x="2292102" y="527684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502" y="0"/>
                  </a:moveTo>
                  <a:lnTo>
                    <a:pt x="5892" y="0"/>
                  </a:lnTo>
                  <a:lnTo>
                    <a:pt x="4648" y="88"/>
                  </a:lnTo>
                  <a:lnTo>
                    <a:pt x="4013" y="190"/>
                  </a:lnTo>
                  <a:lnTo>
                    <a:pt x="3048" y="495"/>
                  </a:lnTo>
                  <a:lnTo>
                    <a:pt x="2806" y="596"/>
                  </a:lnTo>
                  <a:lnTo>
                    <a:pt x="0" y="2476"/>
                  </a:lnTo>
                  <a:lnTo>
                    <a:pt x="2425" y="4775"/>
                  </a:lnTo>
                  <a:lnTo>
                    <a:pt x="2667" y="4521"/>
                  </a:lnTo>
                  <a:lnTo>
                    <a:pt x="2971" y="4279"/>
                  </a:lnTo>
                  <a:lnTo>
                    <a:pt x="5943" y="3314"/>
                  </a:lnTo>
                  <a:lnTo>
                    <a:pt x="6858" y="3378"/>
                  </a:lnTo>
                  <a:lnTo>
                    <a:pt x="7086" y="38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3" name="object 3953" descr=""/>
            <p:cNvSpPr/>
            <p:nvPr/>
          </p:nvSpPr>
          <p:spPr>
            <a:xfrm>
              <a:off x="2292102" y="5276847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502" y="0"/>
                  </a:moveTo>
                  <a:lnTo>
                    <a:pt x="5892" y="0"/>
                  </a:lnTo>
                  <a:lnTo>
                    <a:pt x="4648" y="88"/>
                  </a:lnTo>
                  <a:lnTo>
                    <a:pt x="4013" y="190"/>
                  </a:lnTo>
                  <a:lnTo>
                    <a:pt x="3048" y="495"/>
                  </a:lnTo>
                  <a:lnTo>
                    <a:pt x="2806" y="596"/>
                  </a:lnTo>
                  <a:lnTo>
                    <a:pt x="0" y="2476"/>
                  </a:lnTo>
                  <a:lnTo>
                    <a:pt x="342" y="2794"/>
                  </a:lnTo>
                  <a:lnTo>
                    <a:pt x="787" y="2324"/>
                  </a:lnTo>
                  <a:lnTo>
                    <a:pt x="1295" y="1943"/>
                  </a:lnTo>
                  <a:lnTo>
                    <a:pt x="5905" y="457"/>
                  </a:lnTo>
                  <a:lnTo>
                    <a:pt x="6489" y="469"/>
                  </a:lnTo>
                  <a:lnTo>
                    <a:pt x="7048" y="508"/>
                  </a:lnTo>
                  <a:lnTo>
                    <a:pt x="7086" y="38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4" name="object 3954" descr=""/>
            <p:cNvSpPr/>
            <p:nvPr/>
          </p:nvSpPr>
          <p:spPr>
            <a:xfrm>
              <a:off x="2290291" y="527932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816" y="0"/>
                  </a:moveTo>
                  <a:lnTo>
                    <a:pt x="0" y="4432"/>
                  </a:lnTo>
                  <a:lnTo>
                    <a:pt x="12" y="5092"/>
                  </a:lnTo>
                  <a:lnTo>
                    <a:pt x="165" y="6349"/>
                  </a:lnTo>
                  <a:lnTo>
                    <a:pt x="292" y="6946"/>
                  </a:lnTo>
                  <a:lnTo>
                    <a:pt x="457" y="7518"/>
                  </a:lnTo>
                  <a:lnTo>
                    <a:pt x="3670" y="6603"/>
                  </a:lnTo>
                  <a:lnTo>
                    <a:pt x="3416" y="5740"/>
                  </a:lnTo>
                  <a:lnTo>
                    <a:pt x="3302" y="4889"/>
                  </a:lnTo>
                  <a:lnTo>
                    <a:pt x="3479" y="3403"/>
                  </a:lnTo>
                  <a:lnTo>
                    <a:pt x="3746" y="2806"/>
                  </a:lnTo>
                  <a:lnTo>
                    <a:pt x="4241" y="2298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5" name="object 3955" descr=""/>
            <p:cNvSpPr/>
            <p:nvPr/>
          </p:nvSpPr>
          <p:spPr>
            <a:xfrm>
              <a:off x="2290291" y="5279320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816" y="0"/>
                  </a:moveTo>
                  <a:lnTo>
                    <a:pt x="0" y="4432"/>
                  </a:lnTo>
                  <a:lnTo>
                    <a:pt x="12" y="5092"/>
                  </a:lnTo>
                  <a:lnTo>
                    <a:pt x="165" y="6349"/>
                  </a:lnTo>
                  <a:lnTo>
                    <a:pt x="292" y="6946"/>
                  </a:lnTo>
                  <a:lnTo>
                    <a:pt x="457" y="7518"/>
                  </a:lnTo>
                  <a:lnTo>
                    <a:pt x="914" y="7391"/>
                  </a:lnTo>
                  <a:lnTo>
                    <a:pt x="596" y="6286"/>
                  </a:lnTo>
                  <a:lnTo>
                    <a:pt x="393" y="5079"/>
                  </a:lnTo>
                  <a:lnTo>
                    <a:pt x="2146" y="330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6" name="object 3956" descr=""/>
            <p:cNvSpPr/>
            <p:nvPr/>
          </p:nvSpPr>
          <p:spPr>
            <a:xfrm>
              <a:off x="2290743" y="528591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213" y="0"/>
                  </a:moveTo>
                  <a:lnTo>
                    <a:pt x="0" y="927"/>
                  </a:lnTo>
                  <a:lnTo>
                    <a:pt x="342" y="2070"/>
                  </a:lnTo>
                  <a:lnTo>
                    <a:pt x="800" y="3136"/>
                  </a:lnTo>
                  <a:lnTo>
                    <a:pt x="1828" y="5143"/>
                  </a:lnTo>
                  <a:lnTo>
                    <a:pt x="2412" y="6083"/>
                  </a:lnTo>
                  <a:lnTo>
                    <a:pt x="3022" y="6997"/>
                  </a:lnTo>
                  <a:lnTo>
                    <a:pt x="5791" y="5130"/>
                  </a:lnTo>
                  <a:lnTo>
                    <a:pt x="5232" y="4305"/>
                  </a:lnTo>
                  <a:lnTo>
                    <a:pt x="4724" y="3467"/>
                  </a:lnTo>
                  <a:lnTo>
                    <a:pt x="3835" y="1739"/>
                  </a:lnTo>
                  <a:lnTo>
                    <a:pt x="3467" y="876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7" name="object 3957" descr=""/>
            <p:cNvSpPr/>
            <p:nvPr/>
          </p:nvSpPr>
          <p:spPr>
            <a:xfrm>
              <a:off x="2290743" y="528671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457" y="0"/>
                  </a:moveTo>
                  <a:lnTo>
                    <a:pt x="0" y="127"/>
                  </a:lnTo>
                  <a:lnTo>
                    <a:pt x="342" y="1270"/>
                  </a:lnTo>
                  <a:lnTo>
                    <a:pt x="800" y="2336"/>
                  </a:lnTo>
                  <a:lnTo>
                    <a:pt x="1828" y="4343"/>
                  </a:lnTo>
                  <a:lnTo>
                    <a:pt x="2412" y="5283"/>
                  </a:lnTo>
                  <a:lnTo>
                    <a:pt x="3022" y="6197"/>
                  </a:lnTo>
                  <a:lnTo>
                    <a:pt x="3416" y="5930"/>
                  </a:lnTo>
                  <a:lnTo>
                    <a:pt x="2806" y="5041"/>
                  </a:lnTo>
                  <a:lnTo>
                    <a:pt x="2235" y="4102"/>
                  </a:lnTo>
                  <a:lnTo>
                    <a:pt x="1219" y="2133"/>
                  </a:lnTo>
                  <a:lnTo>
                    <a:pt x="774" y="11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8" name="object 3958" descr=""/>
            <p:cNvSpPr/>
            <p:nvPr/>
          </p:nvSpPr>
          <p:spPr>
            <a:xfrm>
              <a:off x="2293762" y="529105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68" y="0"/>
                  </a:moveTo>
                  <a:lnTo>
                    <a:pt x="0" y="1866"/>
                  </a:lnTo>
                  <a:lnTo>
                    <a:pt x="1231" y="3682"/>
                  </a:lnTo>
                  <a:lnTo>
                    <a:pt x="2603" y="5372"/>
                  </a:lnTo>
                  <a:lnTo>
                    <a:pt x="4038" y="6972"/>
                  </a:lnTo>
                  <a:lnTo>
                    <a:pt x="6527" y="4737"/>
                  </a:lnTo>
                  <a:lnTo>
                    <a:pt x="5168" y="3225"/>
                  </a:lnTo>
                  <a:lnTo>
                    <a:pt x="3886" y="1650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9" name="object 3959" descr=""/>
            <p:cNvSpPr/>
            <p:nvPr/>
          </p:nvSpPr>
          <p:spPr>
            <a:xfrm>
              <a:off x="2293762" y="5292650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93" y="0"/>
                  </a:moveTo>
                  <a:lnTo>
                    <a:pt x="0" y="266"/>
                  </a:lnTo>
                  <a:lnTo>
                    <a:pt x="1231" y="2082"/>
                  </a:lnTo>
                  <a:lnTo>
                    <a:pt x="2603" y="3771"/>
                  </a:lnTo>
                  <a:lnTo>
                    <a:pt x="4038" y="5372"/>
                  </a:lnTo>
                  <a:lnTo>
                    <a:pt x="4381" y="5054"/>
                  </a:lnTo>
                  <a:lnTo>
                    <a:pt x="2959" y="3467"/>
                  </a:lnTo>
                  <a:lnTo>
                    <a:pt x="1600" y="180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0" name="object 3960" descr=""/>
            <p:cNvSpPr/>
            <p:nvPr/>
          </p:nvSpPr>
          <p:spPr>
            <a:xfrm>
              <a:off x="2297800" y="52957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89" y="0"/>
                  </a:moveTo>
                  <a:lnTo>
                    <a:pt x="0" y="2235"/>
                  </a:lnTo>
                  <a:lnTo>
                    <a:pt x="1435" y="3835"/>
                  </a:lnTo>
                  <a:lnTo>
                    <a:pt x="2959" y="5346"/>
                  </a:lnTo>
                  <a:lnTo>
                    <a:pt x="4521" y="6807"/>
                  </a:lnTo>
                  <a:lnTo>
                    <a:pt x="6794" y="4356"/>
                  </a:lnTo>
                  <a:lnTo>
                    <a:pt x="5295" y="2959"/>
                  </a:lnTo>
                  <a:lnTo>
                    <a:pt x="3848" y="151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1" name="object 3961" descr=""/>
            <p:cNvSpPr/>
            <p:nvPr/>
          </p:nvSpPr>
          <p:spPr>
            <a:xfrm>
              <a:off x="2297800" y="529770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42" y="0"/>
                  </a:moveTo>
                  <a:lnTo>
                    <a:pt x="0" y="317"/>
                  </a:lnTo>
                  <a:lnTo>
                    <a:pt x="1435" y="1917"/>
                  </a:lnTo>
                  <a:lnTo>
                    <a:pt x="2959" y="3428"/>
                  </a:lnTo>
                  <a:lnTo>
                    <a:pt x="4521" y="4889"/>
                  </a:lnTo>
                  <a:lnTo>
                    <a:pt x="4838" y="4546"/>
                  </a:lnTo>
                  <a:lnTo>
                    <a:pt x="3276" y="3098"/>
                  </a:lnTo>
                  <a:lnTo>
                    <a:pt x="1777" y="158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2" name="object 3962" descr=""/>
            <p:cNvSpPr/>
            <p:nvPr/>
          </p:nvSpPr>
          <p:spPr>
            <a:xfrm>
              <a:off x="2302317" y="530014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73" y="0"/>
                  </a:moveTo>
                  <a:lnTo>
                    <a:pt x="0" y="2451"/>
                  </a:lnTo>
                  <a:lnTo>
                    <a:pt x="1574" y="3911"/>
                  </a:lnTo>
                  <a:lnTo>
                    <a:pt x="3200" y="5295"/>
                  </a:lnTo>
                  <a:lnTo>
                    <a:pt x="4864" y="6629"/>
                  </a:lnTo>
                  <a:lnTo>
                    <a:pt x="6946" y="4013"/>
                  </a:lnTo>
                  <a:lnTo>
                    <a:pt x="5346" y="2743"/>
                  </a:lnTo>
                  <a:lnTo>
                    <a:pt x="3784" y="1397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3" name="object 3963" descr=""/>
            <p:cNvSpPr/>
            <p:nvPr/>
          </p:nvSpPr>
          <p:spPr>
            <a:xfrm>
              <a:off x="2302317" y="5302254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30" y="0"/>
                  </a:moveTo>
                  <a:lnTo>
                    <a:pt x="0" y="342"/>
                  </a:lnTo>
                  <a:lnTo>
                    <a:pt x="1574" y="1803"/>
                  </a:lnTo>
                  <a:lnTo>
                    <a:pt x="3200" y="3187"/>
                  </a:lnTo>
                  <a:lnTo>
                    <a:pt x="4864" y="4521"/>
                  </a:lnTo>
                  <a:lnTo>
                    <a:pt x="5156" y="4152"/>
                  </a:lnTo>
                  <a:lnTo>
                    <a:pt x="3492" y="2832"/>
                  </a:lnTo>
                  <a:lnTo>
                    <a:pt x="1879" y="1447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4" name="object 3964" descr=""/>
            <p:cNvSpPr/>
            <p:nvPr/>
          </p:nvSpPr>
          <p:spPr>
            <a:xfrm>
              <a:off x="2307184" y="5304166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2082" y="0"/>
                  </a:moveTo>
                  <a:lnTo>
                    <a:pt x="0" y="2603"/>
                  </a:lnTo>
                  <a:lnTo>
                    <a:pt x="1663" y="3936"/>
                  </a:lnTo>
                  <a:lnTo>
                    <a:pt x="3390" y="5206"/>
                  </a:lnTo>
                  <a:lnTo>
                    <a:pt x="5156" y="6413"/>
                  </a:lnTo>
                  <a:lnTo>
                    <a:pt x="7035" y="3644"/>
                  </a:lnTo>
                  <a:lnTo>
                    <a:pt x="5334" y="2501"/>
                  </a:lnTo>
                  <a:lnTo>
                    <a:pt x="3683" y="1282"/>
                  </a:lnTo>
                  <a:lnTo>
                    <a:pt x="20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5" name="object 3965" descr=""/>
            <p:cNvSpPr/>
            <p:nvPr/>
          </p:nvSpPr>
          <p:spPr>
            <a:xfrm>
              <a:off x="2307184" y="530641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92" y="0"/>
                  </a:moveTo>
                  <a:lnTo>
                    <a:pt x="0" y="355"/>
                  </a:lnTo>
                  <a:lnTo>
                    <a:pt x="1663" y="1689"/>
                  </a:lnTo>
                  <a:lnTo>
                    <a:pt x="3390" y="2959"/>
                  </a:lnTo>
                  <a:lnTo>
                    <a:pt x="5156" y="4165"/>
                  </a:lnTo>
                  <a:lnTo>
                    <a:pt x="5422" y="3771"/>
                  </a:lnTo>
                  <a:lnTo>
                    <a:pt x="3657" y="2578"/>
                  </a:lnTo>
                  <a:lnTo>
                    <a:pt x="1955" y="132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6" name="object 3966" descr=""/>
            <p:cNvSpPr/>
            <p:nvPr/>
          </p:nvSpPr>
          <p:spPr>
            <a:xfrm>
              <a:off x="2312342" y="530781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79" y="0"/>
                  </a:moveTo>
                  <a:lnTo>
                    <a:pt x="0" y="2755"/>
                  </a:lnTo>
                  <a:lnTo>
                    <a:pt x="1765" y="3962"/>
                  </a:lnTo>
                  <a:lnTo>
                    <a:pt x="3594" y="5092"/>
                  </a:lnTo>
                  <a:lnTo>
                    <a:pt x="5486" y="6134"/>
                  </a:lnTo>
                  <a:lnTo>
                    <a:pt x="7086" y="3200"/>
                  </a:lnTo>
                  <a:lnTo>
                    <a:pt x="5308" y="2235"/>
                  </a:lnTo>
                  <a:lnTo>
                    <a:pt x="3568" y="1142"/>
                  </a:lnTo>
                  <a:lnTo>
                    <a:pt x="18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7" name="object 3967" descr=""/>
            <p:cNvSpPr/>
            <p:nvPr/>
          </p:nvSpPr>
          <p:spPr>
            <a:xfrm>
              <a:off x="2312342" y="531019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66" y="0"/>
                  </a:moveTo>
                  <a:lnTo>
                    <a:pt x="0" y="381"/>
                  </a:lnTo>
                  <a:lnTo>
                    <a:pt x="1765" y="1587"/>
                  </a:lnTo>
                  <a:lnTo>
                    <a:pt x="3594" y="2717"/>
                  </a:lnTo>
                  <a:lnTo>
                    <a:pt x="5486" y="3759"/>
                  </a:lnTo>
                  <a:lnTo>
                    <a:pt x="5714" y="3352"/>
                  </a:lnTo>
                  <a:lnTo>
                    <a:pt x="3835" y="2324"/>
                  </a:lnTo>
                  <a:lnTo>
                    <a:pt x="2019" y="119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8" name="object 3968" descr=""/>
            <p:cNvSpPr/>
            <p:nvPr/>
          </p:nvSpPr>
          <p:spPr>
            <a:xfrm>
              <a:off x="2317827" y="531101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600" y="0"/>
                  </a:moveTo>
                  <a:lnTo>
                    <a:pt x="0" y="2933"/>
                  </a:lnTo>
                  <a:lnTo>
                    <a:pt x="1892" y="3975"/>
                  </a:lnTo>
                  <a:lnTo>
                    <a:pt x="3860" y="4914"/>
                  </a:lnTo>
                  <a:lnTo>
                    <a:pt x="5968" y="5651"/>
                  </a:lnTo>
                  <a:lnTo>
                    <a:pt x="7061" y="2489"/>
                  </a:lnTo>
                  <a:lnTo>
                    <a:pt x="5206" y="1854"/>
                  </a:lnTo>
                  <a:lnTo>
                    <a:pt x="3378" y="977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9" name="object 3969" descr=""/>
            <p:cNvSpPr/>
            <p:nvPr/>
          </p:nvSpPr>
          <p:spPr>
            <a:xfrm>
              <a:off x="2317827" y="5313543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28" y="0"/>
                  </a:moveTo>
                  <a:lnTo>
                    <a:pt x="0" y="406"/>
                  </a:lnTo>
                  <a:lnTo>
                    <a:pt x="1892" y="1447"/>
                  </a:lnTo>
                  <a:lnTo>
                    <a:pt x="3860" y="2387"/>
                  </a:lnTo>
                  <a:lnTo>
                    <a:pt x="5968" y="3124"/>
                  </a:lnTo>
                  <a:lnTo>
                    <a:pt x="6121" y="2679"/>
                  </a:lnTo>
                  <a:lnTo>
                    <a:pt x="4051" y="1955"/>
                  </a:lnTo>
                  <a:lnTo>
                    <a:pt x="2108" y="102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0" name="object 3970" descr=""/>
            <p:cNvSpPr/>
            <p:nvPr/>
          </p:nvSpPr>
          <p:spPr>
            <a:xfrm>
              <a:off x="2323799" y="531350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092" y="0"/>
                  </a:moveTo>
                  <a:lnTo>
                    <a:pt x="0" y="3162"/>
                  </a:lnTo>
                  <a:lnTo>
                    <a:pt x="1054" y="3530"/>
                  </a:lnTo>
                  <a:lnTo>
                    <a:pt x="2146" y="3835"/>
                  </a:lnTo>
                  <a:lnTo>
                    <a:pt x="3898" y="4127"/>
                  </a:lnTo>
                  <a:lnTo>
                    <a:pt x="4495" y="4178"/>
                  </a:lnTo>
                  <a:lnTo>
                    <a:pt x="5765" y="4191"/>
                  </a:lnTo>
                  <a:lnTo>
                    <a:pt x="6426" y="4140"/>
                  </a:lnTo>
                  <a:lnTo>
                    <a:pt x="7112" y="3962"/>
                  </a:lnTo>
                  <a:lnTo>
                    <a:pt x="6286" y="723"/>
                  </a:lnTo>
                  <a:lnTo>
                    <a:pt x="5626" y="901"/>
                  </a:lnTo>
                  <a:lnTo>
                    <a:pt x="4737" y="876"/>
                  </a:lnTo>
                  <a:lnTo>
                    <a:pt x="3848" y="723"/>
                  </a:lnTo>
                  <a:lnTo>
                    <a:pt x="2946" y="584"/>
                  </a:lnTo>
                  <a:lnTo>
                    <a:pt x="2006" y="33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1" name="object 3971" descr=""/>
            <p:cNvSpPr/>
            <p:nvPr/>
          </p:nvSpPr>
          <p:spPr>
            <a:xfrm>
              <a:off x="2323799" y="5316223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152" y="0"/>
                  </a:moveTo>
                  <a:lnTo>
                    <a:pt x="5765" y="1473"/>
                  </a:lnTo>
                  <a:lnTo>
                    <a:pt x="6426" y="1422"/>
                  </a:lnTo>
                  <a:lnTo>
                    <a:pt x="7112" y="1244"/>
                  </a:lnTo>
                  <a:lnTo>
                    <a:pt x="6997" y="787"/>
                  </a:lnTo>
                  <a:lnTo>
                    <a:pt x="6362" y="952"/>
                  </a:lnTo>
                  <a:lnTo>
                    <a:pt x="5740" y="1003"/>
                  </a:lnTo>
                  <a:lnTo>
                    <a:pt x="4533" y="1003"/>
                  </a:lnTo>
                  <a:lnTo>
                    <a:pt x="3949" y="939"/>
                  </a:lnTo>
                  <a:lnTo>
                    <a:pt x="2260" y="660"/>
                  </a:lnTo>
                  <a:lnTo>
                    <a:pt x="1193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2" name="object 3972" descr=""/>
            <p:cNvSpPr/>
            <p:nvPr/>
          </p:nvSpPr>
          <p:spPr>
            <a:xfrm>
              <a:off x="2330081" y="531133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619" y="0"/>
                  </a:moveTo>
                  <a:lnTo>
                    <a:pt x="0" y="2895"/>
                  </a:lnTo>
                  <a:lnTo>
                    <a:pt x="825" y="6134"/>
                  </a:lnTo>
                  <a:lnTo>
                    <a:pt x="5638" y="3060"/>
                  </a:lnTo>
                  <a:lnTo>
                    <a:pt x="6057" y="2539"/>
                  </a:lnTo>
                  <a:lnTo>
                    <a:pt x="6400" y="1968"/>
                  </a:lnTo>
                  <a:lnTo>
                    <a:pt x="6667" y="1371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3" name="object 3973" descr=""/>
            <p:cNvSpPr/>
            <p:nvPr/>
          </p:nvSpPr>
          <p:spPr>
            <a:xfrm>
              <a:off x="2330792" y="531251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524" y="0"/>
                  </a:moveTo>
                  <a:lnTo>
                    <a:pt x="0" y="4495"/>
                  </a:lnTo>
                  <a:lnTo>
                    <a:pt x="114" y="4952"/>
                  </a:lnTo>
                  <a:lnTo>
                    <a:pt x="4927" y="1879"/>
                  </a:lnTo>
                  <a:lnTo>
                    <a:pt x="5346" y="1358"/>
                  </a:lnTo>
                  <a:lnTo>
                    <a:pt x="5689" y="787"/>
                  </a:lnTo>
                  <a:lnTo>
                    <a:pt x="5956" y="19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4" name="object 3974" descr=""/>
            <p:cNvSpPr/>
            <p:nvPr/>
          </p:nvSpPr>
          <p:spPr>
            <a:xfrm>
              <a:off x="2333706" y="530579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74" y="0"/>
                  </a:moveTo>
                  <a:lnTo>
                    <a:pt x="0" y="5537"/>
                  </a:lnTo>
                  <a:lnTo>
                    <a:pt x="3048" y="6908"/>
                  </a:lnTo>
                  <a:lnTo>
                    <a:pt x="3568" y="5715"/>
                  </a:lnTo>
                  <a:lnTo>
                    <a:pt x="3797" y="4508"/>
                  </a:lnTo>
                  <a:lnTo>
                    <a:pt x="4051" y="2235"/>
                  </a:lnTo>
                  <a:lnTo>
                    <a:pt x="4114" y="101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5" name="object 3975" descr=""/>
            <p:cNvSpPr/>
            <p:nvPr/>
          </p:nvSpPr>
          <p:spPr>
            <a:xfrm>
              <a:off x="2336322" y="5305882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028" y="0"/>
                  </a:moveTo>
                  <a:lnTo>
                    <a:pt x="0" y="6629"/>
                  </a:lnTo>
                  <a:lnTo>
                    <a:pt x="431" y="6819"/>
                  </a:lnTo>
                  <a:lnTo>
                    <a:pt x="952" y="5626"/>
                  </a:lnTo>
                  <a:lnTo>
                    <a:pt x="1181" y="4419"/>
                  </a:lnTo>
                  <a:lnTo>
                    <a:pt x="1435" y="2146"/>
                  </a:lnTo>
                  <a:lnTo>
                    <a:pt x="1498" y="1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6" name="object 3976" descr=""/>
            <p:cNvSpPr/>
            <p:nvPr/>
          </p:nvSpPr>
          <p:spPr>
            <a:xfrm>
              <a:off x="2334479" y="5299170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749" y="0"/>
                  </a:moveTo>
                  <a:lnTo>
                    <a:pt x="444" y="1130"/>
                  </a:lnTo>
                  <a:lnTo>
                    <a:pt x="266" y="2273"/>
                  </a:lnTo>
                  <a:lnTo>
                    <a:pt x="63" y="4495"/>
                  </a:lnTo>
                  <a:lnTo>
                    <a:pt x="38" y="5575"/>
                  </a:lnTo>
                  <a:lnTo>
                    <a:pt x="0" y="6629"/>
                  </a:lnTo>
                  <a:lnTo>
                    <a:pt x="3340" y="6718"/>
                  </a:lnTo>
                  <a:lnTo>
                    <a:pt x="3365" y="5676"/>
                  </a:lnTo>
                  <a:lnTo>
                    <a:pt x="3403" y="4660"/>
                  </a:lnTo>
                  <a:lnTo>
                    <a:pt x="3581" y="2717"/>
                  </a:lnTo>
                  <a:lnTo>
                    <a:pt x="3733" y="1778"/>
                  </a:lnTo>
                  <a:lnTo>
                    <a:pt x="3975" y="889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7" name="object 3977" descr=""/>
            <p:cNvSpPr/>
            <p:nvPr/>
          </p:nvSpPr>
          <p:spPr>
            <a:xfrm>
              <a:off x="2337349" y="5299932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47" y="0"/>
                  </a:moveTo>
                  <a:lnTo>
                    <a:pt x="393" y="927"/>
                  </a:lnTo>
                  <a:lnTo>
                    <a:pt x="241" y="1892"/>
                  </a:lnTo>
                  <a:lnTo>
                    <a:pt x="63" y="3886"/>
                  </a:lnTo>
                  <a:lnTo>
                    <a:pt x="0" y="5943"/>
                  </a:lnTo>
                  <a:lnTo>
                    <a:pt x="469" y="5956"/>
                  </a:lnTo>
                  <a:lnTo>
                    <a:pt x="495" y="4914"/>
                  </a:lnTo>
                  <a:lnTo>
                    <a:pt x="533" y="3898"/>
                  </a:lnTo>
                  <a:lnTo>
                    <a:pt x="711" y="1955"/>
                  </a:lnTo>
                  <a:lnTo>
                    <a:pt x="863" y="1015"/>
                  </a:lnTo>
                  <a:lnTo>
                    <a:pt x="1104" y="12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8" name="object 3978" descr=""/>
            <p:cNvSpPr/>
            <p:nvPr/>
          </p:nvSpPr>
          <p:spPr>
            <a:xfrm>
              <a:off x="2335230" y="529307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267" y="0"/>
                  </a:moveTo>
                  <a:lnTo>
                    <a:pt x="0" y="6095"/>
                  </a:lnTo>
                  <a:lnTo>
                    <a:pt x="3225" y="6984"/>
                  </a:lnTo>
                  <a:lnTo>
                    <a:pt x="3467" y="6095"/>
                  </a:lnTo>
                  <a:lnTo>
                    <a:pt x="3809" y="5245"/>
                  </a:lnTo>
                  <a:lnTo>
                    <a:pt x="4686" y="3822"/>
                  </a:lnTo>
                  <a:lnTo>
                    <a:pt x="5232" y="3263"/>
                  </a:lnTo>
                  <a:lnTo>
                    <a:pt x="5816" y="2959"/>
                  </a:lnTo>
                  <a:lnTo>
                    <a:pt x="42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9" name="object 3979" descr=""/>
            <p:cNvSpPr/>
            <p:nvPr/>
          </p:nvSpPr>
          <p:spPr>
            <a:xfrm>
              <a:off x="2337998" y="5295614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832" y="0"/>
                  </a:moveTo>
                  <a:lnTo>
                    <a:pt x="0" y="4318"/>
                  </a:lnTo>
                  <a:lnTo>
                    <a:pt x="457" y="4445"/>
                  </a:lnTo>
                  <a:lnTo>
                    <a:pt x="698" y="3556"/>
                  </a:lnTo>
                  <a:lnTo>
                    <a:pt x="1041" y="2705"/>
                  </a:lnTo>
                  <a:lnTo>
                    <a:pt x="1485" y="1993"/>
                  </a:lnTo>
                  <a:lnTo>
                    <a:pt x="1917" y="1282"/>
                  </a:lnTo>
                  <a:lnTo>
                    <a:pt x="2463" y="723"/>
                  </a:lnTo>
                  <a:lnTo>
                    <a:pt x="3048" y="419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0" name="object 3980" descr=""/>
            <p:cNvSpPr/>
            <p:nvPr/>
          </p:nvSpPr>
          <p:spPr>
            <a:xfrm>
              <a:off x="2339496" y="529234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2806" y="0"/>
                  </a:moveTo>
                  <a:lnTo>
                    <a:pt x="1346" y="165"/>
                  </a:lnTo>
                  <a:lnTo>
                    <a:pt x="635" y="393"/>
                  </a:lnTo>
                  <a:lnTo>
                    <a:pt x="0" y="723"/>
                  </a:lnTo>
                  <a:lnTo>
                    <a:pt x="1549" y="3682"/>
                  </a:lnTo>
                  <a:lnTo>
                    <a:pt x="2133" y="3378"/>
                  </a:lnTo>
                  <a:lnTo>
                    <a:pt x="2768" y="3314"/>
                  </a:lnTo>
                  <a:lnTo>
                    <a:pt x="4114" y="3632"/>
                  </a:lnTo>
                  <a:lnTo>
                    <a:pt x="4800" y="4025"/>
                  </a:lnTo>
                  <a:lnTo>
                    <a:pt x="5397" y="4584"/>
                  </a:lnTo>
                  <a:lnTo>
                    <a:pt x="7670" y="2146"/>
                  </a:lnTo>
                  <a:lnTo>
                    <a:pt x="3530" y="50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1" name="object 3981" descr=""/>
            <p:cNvSpPr/>
            <p:nvPr/>
          </p:nvSpPr>
          <p:spPr>
            <a:xfrm>
              <a:off x="2340829" y="5295177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1447" y="0"/>
                  </a:moveTo>
                  <a:lnTo>
                    <a:pt x="673" y="76"/>
                  </a:lnTo>
                  <a:lnTo>
                    <a:pt x="0" y="444"/>
                  </a:lnTo>
                  <a:lnTo>
                    <a:pt x="215" y="850"/>
                  </a:lnTo>
                  <a:lnTo>
                    <a:pt x="800" y="546"/>
                  </a:lnTo>
                  <a:lnTo>
                    <a:pt x="1435" y="482"/>
                  </a:lnTo>
                  <a:lnTo>
                    <a:pt x="2108" y="635"/>
                  </a:lnTo>
                  <a:lnTo>
                    <a:pt x="2781" y="800"/>
                  </a:lnTo>
                  <a:lnTo>
                    <a:pt x="3467" y="1193"/>
                  </a:lnTo>
                  <a:lnTo>
                    <a:pt x="4063" y="1752"/>
                  </a:lnTo>
                  <a:lnTo>
                    <a:pt x="4381" y="1409"/>
                  </a:lnTo>
                  <a:lnTo>
                    <a:pt x="3746" y="812"/>
                  </a:lnTo>
                  <a:lnTo>
                    <a:pt x="2984" y="368"/>
                  </a:lnTo>
                  <a:lnTo>
                    <a:pt x="2209" y="177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2" name="object 3982" descr=""/>
            <p:cNvSpPr/>
            <p:nvPr/>
          </p:nvSpPr>
          <p:spPr>
            <a:xfrm>
              <a:off x="2344891" y="5294491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286" y="0"/>
                  </a:moveTo>
                  <a:lnTo>
                    <a:pt x="0" y="2438"/>
                  </a:lnTo>
                  <a:lnTo>
                    <a:pt x="596" y="2997"/>
                  </a:lnTo>
                  <a:lnTo>
                    <a:pt x="1104" y="3695"/>
                  </a:lnTo>
                  <a:lnTo>
                    <a:pt x="1854" y="5245"/>
                  </a:lnTo>
                  <a:lnTo>
                    <a:pt x="2108" y="6095"/>
                  </a:lnTo>
                  <a:lnTo>
                    <a:pt x="2222" y="6972"/>
                  </a:lnTo>
                  <a:lnTo>
                    <a:pt x="5537" y="6515"/>
                  </a:lnTo>
                  <a:lnTo>
                    <a:pt x="5359" y="5308"/>
                  </a:lnTo>
                  <a:lnTo>
                    <a:pt x="5016" y="4127"/>
                  </a:lnTo>
                  <a:lnTo>
                    <a:pt x="3949" y="1904"/>
                  </a:lnTo>
                  <a:lnTo>
                    <a:pt x="3213" y="876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3" name="object 3983" descr=""/>
            <p:cNvSpPr/>
            <p:nvPr/>
          </p:nvSpPr>
          <p:spPr>
            <a:xfrm>
              <a:off x="2344891" y="5296586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317" y="0"/>
                  </a:moveTo>
                  <a:lnTo>
                    <a:pt x="0" y="342"/>
                  </a:lnTo>
                  <a:lnTo>
                    <a:pt x="596" y="901"/>
                  </a:lnTo>
                  <a:lnTo>
                    <a:pt x="1104" y="1600"/>
                  </a:lnTo>
                  <a:lnTo>
                    <a:pt x="1473" y="2374"/>
                  </a:lnTo>
                  <a:lnTo>
                    <a:pt x="1854" y="3149"/>
                  </a:lnTo>
                  <a:lnTo>
                    <a:pt x="2108" y="4000"/>
                  </a:lnTo>
                  <a:lnTo>
                    <a:pt x="2222" y="4876"/>
                  </a:lnTo>
                  <a:lnTo>
                    <a:pt x="2692" y="4813"/>
                  </a:lnTo>
                  <a:lnTo>
                    <a:pt x="2565" y="3898"/>
                  </a:lnTo>
                  <a:lnTo>
                    <a:pt x="2298" y="2997"/>
                  </a:lnTo>
                  <a:lnTo>
                    <a:pt x="1892" y="2171"/>
                  </a:lnTo>
                  <a:lnTo>
                    <a:pt x="1498" y="1346"/>
                  </a:lnTo>
                  <a:lnTo>
                    <a:pt x="965" y="59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4" name="object 3984" descr=""/>
            <p:cNvSpPr/>
            <p:nvPr/>
          </p:nvSpPr>
          <p:spPr>
            <a:xfrm>
              <a:off x="2340154" y="530026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066" y="0"/>
                  </a:moveTo>
                  <a:lnTo>
                    <a:pt x="0" y="3162"/>
                  </a:lnTo>
                  <a:lnTo>
                    <a:pt x="2146" y="3898"/>
                  </a:lnTo>
                  <a:lnTo>
                    <a:pt x="4432" y="4394"/>
                  </a:lnTo>
                  <a:lnTo>
                    <a:pt x="6756" y="4533"/>
                  </a:lnTo>
                  <a:lnTo>
                    <a:pt x="6959" y="1193"/>
                  </a:lnTo>
                  <a:lnTo>
                    <a:pt x="4965" y="1079"/>
                  </a:lnTo>
                  <a:lnTo>
                    <a:pt x="3009" y="660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5" name="object 3985" descr=""/>
            <p:cNvSpPr/>
            <p:nvPr/>
          </p:nvSpPr>
          <p:spPr>
            <a:xfrm>
              <a:off x="2341068" y="530026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52" y="0"/>
                  </a:moveTo>
                  <a:lnTo>
                    <a:pt x="0" y="444"/>
                  </a:lnTo>
                  <a:lnTo>
                    <a:pt x="1968" y="1104"/>
                  </a:lnTo>
                  <a:lnTo>
                    <a:pt x="3975" y="1549"/>
                  </a:lnTo>
                  <a:lnTo>
                    <a:pt x="6019" y="1663"/>
                  </a:lnTo>
                  <a:lnTo>
                    <a:pt x="6045" y="1193"/>
                  </a:lnTo>
                  <a:lnTo>
                    <a:pt x="4051" y="1079"/>
                  </a:lnTo>
                  <a:lnTo>
                    <a:pt x="2095" y="66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6" name="object 3986" descr=""/>
            <p:cNvSpPr/>
            <p:nvPr/>
          </p:nvSpPr>
          <p:spPr>
            <a:xfrm>
              <a:off x="2334009" y="529784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09" y="0"/>
                  </a:moveTo>
                  <a:lnTo>
                    <a:pt x="0" y="3035"/>
                  </a:lnTo>
                  <a:lnTo>
                    <a:pt x="4000" y="4864"/>
                  </a:lnTo>
                  <a:lnTo>
                    <a:pt x="6146" y="5588"/>
                  </a:lnTo>
                  <a:lnTo>
                    <a:pt x="7213" y="2413"/>
                  </a:lnTo>
                  <a:lnTo>
                    <a:pt x="5270" y="1765"/>
                  </a:lnTo>
                  <a:lnTo>
                    <a:pt x="3352" y="90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7" name="object 3987" descr=""/>
            <p:cNvSpPr/>
            <p:nvPr/>
          </p:nvSpPr>
          <p:spPr>
            <a:xfrm>
              <a:off x="2335216" y="529784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0" y="431"/>
                  </a:lnTo>
                  <a:lnTo>
                    <a:pt x="1955" y="1333"/>
                  </a:lnTo>
                  <a:lnTo>
                    <a:pt x="3886" y="2197"/>
                  </a:lnTo>
                  <a:lnTo>
                    <a:pt x="5854" y="2857"/>
                  </a:lnTo>
                  <a:lnTo>
                    <a:pt x="6007" y="2413"/>
                  </a:lnTo>
                  <a:lnTo>
                    <a:pt x="4063" y="1765"/>
                  </a:lnTo>
                  <a:lnTo>
                    <a:pt x="2146" y="90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8" name="object 3988" descr=""/>
            <p:cNvSpPr/>
            <p:nvPr/>
          </p:nvSpPr>
          <p:spPr>
            <a:xfrm>
              <a:off x="2328208" y="529517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93" y="0"/>
                  </a:moveTo>
                  <a:lnTo>
                    <a:pt x="0" y="3111"/>
                  </a:lnTo>
                  <a:lnTo>
                    <a:pt x="482" y="3302"/>
                  </a:lnTo>
                  <a:lnTo>
                    <a:pt x="2400" y="4127"/>
                  </a:lnTo>
                  <a:lnTo>
                    <a:pt x="5803" y="5702"/>
                  </a:lnTo>
                  <a:lnTo>
                    <a:pt x="7213" y="2667"/>
                  </a:lnTo>
                  <a:lnTo>
                    <a:pt x="4267" y="1308"/>
                  </a:lnTo>
                  <a:lnTo>
                    <a:pt x="2755" y="63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9" name="object 3989" descr=""/>
            <p:cNvSpPr/>
            <p:nvPr/>
          </p:nvSpPr>
          <p:spPr>
            <a:xfrm>
              <a:off x="2329237" y="529517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520" y="635"/>
                  </a:lnTo>
                  <a:lnTo>
                    <a:pt x="2044" y="1282"/>
                  </a:lnTo>
                  <a:lnTo>
                    <a:pt x="4025" y="2184"/>
                  </a:lnTo>
                  <a:lnTo>
                    <a:pt x="5981" y="3098"/>
                  </a:lnTo>
                  <a:lnTo>
                    <a:pt x="6184" y="2667"/>
                  </a:lnTo>
                  <a:lnTo>
                    <a:pt x="3238" y="1308"/>
                  </a:lnTo>
                  <a:lnTo>
                    <a:pt x="1727" y="63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0" name="object 3990" descr=""/>
            <p:cNvSpPr/>
            <p:nvPr/>
          </p:nvSpPr>
          <p:spPr>
            <a:xfrm>
              <a:off x="2322248" y="529326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711" y="0"/>
                  </a:moveTo>
                  <a:lnTo>
                    <a:pt x="0" y="3263"/>
                  </a:lnTo>
                  <a:lnTo>
                    <a:pt x="2032" y="3708"/>
                  </a:lnTo>
                  <a:lnTo>
                    <a:pt x="4025" y="4292"/>
                  </a:lnTo>
                  <a:lnTo>
                    <a:pt x="5956" y="5029"/>
                  </a:lnTo>
                  <a:lnTo>
                    <a:pt x="7150" y="1917"/>
                  </a:lnTo>
                  <a:lnTo>
                    <a:pt x="5054" y="1104"/>
                  </a:lnTo>
                  <a:lnTo>
                    <a:pt x="2895" y="469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1" name="object 3991" descr=""/>
            <p:cNvSpPr/>
            <p:nvPr/>
          </p:nvSpPr>
          <p:spPr>
            <a:xfrm>
              <a:off x="2322858" y="5293262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01" y="0"/>
                  </a:moveTo>
                  <a:lnTo>
                    <a:pt x="0" y="457"/>
                  </a:lnTo>
                  <a:lnTo>
                    <a:pt x="2159" y="927"/>
                  </a:lnTo>
                  <a:lnTo>
                    <a:pt x="4305" y="1549"/>
                  </a:lnTo>
                  <a:lnTo>
                    <a:pt x="6375" y="2349"/>
                  </a:lnTo>
                  <a:lnTo>
                    <a:pt x="6540" y="1917"/>
                  </a:lnTo>
                  <a:lnTo>
                    <a:pt x="4445" y="1104"/>
                  </a:lnTo>
                  <a:lnTo>
                    <a:pt x="2286" y="4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2" name="object 3992" descr=""/>
            <p:cNvSpPr/>
            <p:nvPr/>
          </p:nvSpPr>
          <p:spPr>
            <a:xfrm>
              <a:off x="2316046" y="529225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30" y="0"/>
                  </a:moveTo>
                  <a:lnTo>
                    <a:pt x="0" y="3327"/>
                  </a:lnTo>
                  <a:lnTo>
                    <a:pt x="2095" y="3530"/>
                  </a:lnTo>
                  <a:lnTo>
                    <a:pt x="4165" y="3835"/>
                  </a:lnTo>
                  <a:lnTo>
                    <a:pt x="6197" y="4279"/>
                  </a:lnTo>
                  <a:lnTo>
                    <a:pt x="6908" y="1016"/>
                  </a:lnTo>
                  <a:lnTo>
                    <a:pt x="4724" y="533"/>
                  </a:lnTo>
                  <a:lnTo>
                    <a:pt x="2527" y="21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3" name="object 3993" descr=""/>
            <p:cNvSpPr/>
            <p:nvPr/>
          </p:nvSpPr>
          <p:spPr>
            <a:xfrm>
              <a:off x="2316326" y="5292250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50" y="0"/>
                  </a:moveTo>
                  <a:lnTo>
                    <a:pt x="0" y="469"/>
                  </a:lnTo>
                  <a:lnTo>
                    <a:pt x="2184" y="685"/>
                  </a:lnTo>
                  <a:lnTo>
                    <a:pt x="4368" y="1003"/>
                  </a:lnTo>
                  <a:lnTo>
                    <a:pt x="6527" y="1473"/>
                  </a:lnTo>
                  <a:lnTo>
                    <a:pt x="6629" y="1016"/>
                  </a:lnTo>
                  <a:lnTo>
                    <a:pt x="4444" y="533"/>
                  </a:lnTo>
                  <a:lnTo>
                    <a:pt x="2247" y="2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4" name="object 3994" descr=""/>
            <p:cNvSpPr/>
            <p:nvPr/>
          </p:nvSpPr>
          <p:spPr>
            <a:xfrm>
              <a:off x="2309683" y="529181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39" y="0"/>
                  </a:moveTo>
                  <a:lnTo>
                    <a:pt x="0" y="3340"/>
                  </a:lnTo>
                  <a:lnTo>
                    <a:pt x="2146" y="3429"/>
                  </a:lnTo>
                  <a:lnTo>
                    <a:pt x="4267" y="3543"/>
                  </a:lnTo>
                  <a:lnTo>
                    <a:pt x="6362" y="3759"/>
                  </a:lnTo>
                  <a:lnTo>
                    <a:pt x="6692" y="431"/>
                  </a:lnTo>
                  <a:lnTo>
                    <a:pt x="4495" y="215"/>
                  </a:lnTo>
                  <a:lnTo>
                    <a:pt x="2311" y="8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5" name="object 3995" descr=""/>
            <p:cNvSpPr/>
            <p:nvPr/>
          </p:nvSpPr>
          <p:spPr>
            <a:xfrm>
              <a:off x="2309797" y="529181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5" y="0"/>
                  </a:moveTo>
                  <a:lnTo>
                    <a:pt x="0" y="469"/>
                  </a:lnTo>
                  <a:lnTo>
                    <a:pt x="2171" y="558"/>
                  </a:lnTo>
                  <a:lnTo>
                    <a:pt x="4356" y="673"/>
                  </a:lnTo>
                  <a:lnTo>
                    <a:pt x="6527" y="901"/>
                  </a:lnTo>
                  <a:lnTo>
                    <a:pt x="6578" y="431"/>
                  </a:lnTo>
                  <a:lnTo>
                    <a:pt x="4381" y="215"/>
                  </a:lnTo>
                  <a:lnTo>
                    <a:pt x="2197" y="8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6" name="object 3996" descr=""/>
            <p:cNvSpPr/>
            <p:nvPr/>
          </p:nvSpPr>
          <p:spPr>
            <a:xfrm>
              <a:off x="2303145" y="529140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04" y="0"/>
                  </a:moveTo>
                  <a:lnTo>
                    <a:pt x="0" y="3327"/>
                  </a:lnTo>
                  <a:lnTo>
                    <a:pt x="2146" y="3543"/>
                  </a:lnTo>
                  <a:lnTo>
                    <a:pt x="3822" y="3657"/>
                  </a:lnTo>
                  <a:lnTo>
                    <a:pt x="4406" y="3670"/>
                  </a:lnTo>
                  <a:lnTo>
                    <a:pt x="6540" y="3759"/>
                  </a:lnTo>
                  <a:lnTo>
                    <a:pt x="6680" y="419"/>
                  </a:lnTo>
                  <a:lnTo>
                    <a:pt x="4000" y="317"/>
                  </a:lnTo>
                  <a:lnTo>
                    <a:pt x="2451" y="215"/>
                  </a:lnTo>
                  <a:lnTo>
                    <a:pt x="1409" y="10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7" name="object 3997" descr=""/>
            <p:cNvSpPr/>
            <p:nvPr/>
          </p:nvSpPr>
          <p:spPr>
            <a:xfrm>
              <a:off x="2303411" y="529140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1092" y="571"/>
                  </a:lnTo>
                  <a:lnTo>
                    <a:pt x="2146" y="685"/>
                  </a:lnTo>
                  <a:lnTo>
                    <a:pt x="3708" y="787"/>
                  </a:lnTo>
                  <a:lnTo>
                    <a:pt x="4216" y="800"/>
                  </a:lnTo>
                  <a:lnTo>
                    <a:pt x="6388" y="889"/>
                  </a:lnTo>
                  <a:lnTo>
                    <a:pt x="6413" y="419"/>
                  </a:lnTo>
                  <a:lnTo>
                    <a:pt x="3733" y="317"/>
                  </a:lnTo>
                  <a:lnTo>
                    <a:pt x="2184" y="215"/>
                  </a:lnTo>
                  <a:lnTo>
                    <a:pt x="1142" y="10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8" name="object 3998" descr=""/>
            <p:cNvSpPr/>
            <p:nvPr/>
          </p:nvSpPr>
          <p:spPr>
            <a:xfrm>
              <a:off x="2296011" y="529127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5118" y="0"/>
                  </a:moveTo>
                  <a:lnTo>
                    <a:pt x="0" y="2235"/>
                  </a:lnTo>
                  <a:lnTo>
                    <a:pt x="2590" y="4343"/>
                  </a:lnTo>
                  <a:lnTo>
                    <a:pt x="2819" y="4064"/>
                  </a:lnTo>
                  <a:lnTo>
                    <a:pt x="3048" y="3860"/>
                  </a:lnTo>
                  <a:lnTo>
                    <a:pt x="3327" y="3721"/>
                  </a:lnTo>
                  <a:lnTo>
                    <a:pt x="3594" y="3568"/>
                  </a:lnTo>
                  <a:lnTo>
                    <a:pt x="3911" y="3467"/>
                  </a:lnTo>
                  <a:lnTo>
                    <a:pt x="5092" y="3302"/>
                  </a:lnTo>
                  <a:lnTo>
                    <a:pt x="6096" y="3365"/>
                  </a:lnTo>
                  <a:lnTo>
                    <a:pt x="7137" y="3454"/>
                  </a:lnTo>
                  <a:lnTo>
                    <a:pt x="7442" y="127"/>
                  </a:lnTo>
                  <a:lnTo>
                    <a:pt x="6324" y="38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9" name="object 3999" descr=""/>
            <p:cNvSpPr/>
            <p:nvPr/>
          </p:nvSpPr>
          <p:spPr>
            <a:xfrm>
              <a:off x="2296011" y="5291271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5118" y="0"/>
                  </a:moveTo>
                  <a:lnTo>
                    <a:pt x="0" y="2235"/>
                  </a:lnTo>
                  <a:lnTo>
                    <a:pt x="368" y="2527"/>
                  </a:lnTo>
                  <a:lnTo>
                    <a:pt x="787" y="2006"/>
                  </a:lnTo>
                  <a:lnTo>
                    <a:pt x="1320" y="1536"/>
                  </a:lnTo>
                  <a:lnTo>
                    <a:pt x="2578" y="850"/>
                  </a:lnTo>
                  <a:lnTo>
                    <a:pt x="3251" y="673"/>
                  </a:lnTo>
                  <a:lnTo>
                    <a:pt x="4521" y="482"/>
                  </a:lnTo>
                  <a:lnTo>
                    <a:pt x="5130" y="469"/>
                  </a:lnTo>
                  <a:lnTo>
                    <a:pt x="6286" y="508"/>
                  </a:lnTo>
                  <a:lnTo>
                    <a:pt x="7391" y="596"/>
                  </a:lnTo>
                  <a:lnTo>
                    <a:pt x="7442" y="127"/>
                  </a:lnTo>
                  <a:lnTo>
                    <a:pt x="6324" y="38"/>
                  </a:lnTo>
                  <a:lnTo>
                    <a:pt x="511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0" name="object 4000" descr=""/>
            <p:cNvSpPr/>
            <p:nvPr/>
          </p:nvSpPr>
          <p:spPr>
            <a:xfrm>
              <a:off x="2293578" y="529350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438" y="0"/>
                  </a:moveTo>
                  <a:lnTo>
                    <a:pt x="0" y="6946"/>
                  </a:lnTo>
                  <a:lnTo>
                    <a:pt x="3327" y="7264"/>
                  </a:lnTo>
                  <a:lnTo>
                    <a:pt x="3378" y="6794"/>
                  </a:lnTo>
                  <a:lnTo>
                    <a:pt x="3467" y="6223"/>
                  </a:lnTo>
                  <a:lnTo>
                    <a:pt x="3771" y="4902"/>
                  </a:lnTo>
                  <a:lnTo>
                    <a:pt x="4191" y="3517"/>
                  </a:lnTo>
                  <a:lnTo>
                    <a:pt x="4572" y="2667"/>
                  </a:lnTo>
                  <a:lnTo>
                    <a:pt x="5029" y="2108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1" name="object 4001" descr=""/>
            <p:cNvSpPr/>
            <p:nvPr/>
          </p:nvSpPr>
          <p:spPr>
            <a:xfrm>
              <a:off x="2293578" y="5293507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2438" y="0"/>
                  </a:moveTo>
                  <a:lnTo>
                    <a:pt x="0" y="6946"/>
                  </a:lnTo>
                  <a:lnTo>
                    <a:pt x="469" y="6997"/>
                  </a:lnTo>
                  <a:lnTo>
                    <a:pt x="495" y="6705"/>
                  </a:lnTo>
                  <a:lnTo>
                    <a:pt x="571" y="6121"/>
                  </a:lnTo>
                  <a:lnTo>
                    <a:pt x="1803" y="1930"/>
                  </a:lnTo>
                  <a:lnTo>
                    <a:pt x="2057" y="1371"/>
                  </a:lnTo>
                  <a:lnTo>
                    <a:pt x="2374" y="812"/>
                  </a:lnTo>
                  <a:lnTo>
                    <a:pt x="2794" y="292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2" name="object 4002" descr=""/>
            <p:cNvSpPr/>
            <p:nvPr/>
          </p:nvSpPr>
          <p:spPr>
            <a:xfrm>
              <a:off x="2293461" y="530045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14" y="0"/>
                  </a:moveTo>
                  <a:lnTo>
                    <a:pt x="0" y="1193"/>
                  </a:lnTo>
                  <a:lnTo>
                    <a:pt x="12" y="2362"/>
                  </a:lnTo>
                  <a:lnTo>
                    <a:pt x="177" y="4673"/>
                  </a:lnTo>
                  <a:lnTo>
                    <a:pt x="342" y="5803"/>
                  </a:lnTo>
                  <a:lnTo>
                    <a:pt x="571" y="6934"/>
                  </a:lnTo>
                  <a:lnTo>
                    <a:pt x="3848" y="6261"/>
                  </a:lnTo>
                  <a:lnTo>
                    <a:pt x="3644" y="5270"/>
                  </a:lnTo>
                  <a:lnTo>
                    <a:pt x="3492" y="4267"/>
                  </a:lnTo>
                  <a:lnTo>
                    <a:pt x="3352" y="2273"/>
                  </a:lnTo>
                  <a:lnTo>
                    <a:pt x="3352" y="1282"/>
                  </a:lnTo>
                  <a:lnTo>
                    <a:pt x="3441" y="33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3" name="object 4003" descr=""/>
            <p:cNvSpPr/>
            <p:nvPr/>
          </p:nvSpPr>
          <p:spPr>
            <a:xfrm>
              <a:off x="2293461" y="5300452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14" y="0"/>
                  </a:moveTo>
                  <a:lnTo>
                    <a:pt x="0" y="1193"/>
                  </a:lnTo>
                  <a:lnTo>
                    <a:pt x="12" y="2362"/>
                  </a:lnTo>
                  <a:lnTo>
                    <a:pt x="177" y="4673"/>
                  </a:lnTo>
                  <a:lnTo>
                    <a:pt x="342" y="5803"/>
                  </a:lnTo>
                  <a:lnTo>
                    <a:pt x="571" y="6934"/>
                  </a:lnTo>
                  <a:lnTo>
                    <a:pt x="1028" y="6845"/>
                  </a:lnTo>
                  <a:lnTo>
                    <a:pt x="800" y="5740"/>
                  </a:lnTo>
                  <a:lnTo>
                    <a:pt x="647" y="4610"/>
                  </a:lnTo>
                  <a:lnTo>
                    <a:pt x="482" y="2349"/>
                  </a:lnTo>
                  <a:lnTo>
                    <a:pt x="469" y="1206"/>
                  </a:lnTo>
                  <a:lnTo>
                    <a:pt x="584" y="5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4" name="object 4004" descr=""/>
            <p:cNvSpPr/>
            <p:nvPr/>
          </p:nvSpPr>
          <p:spPr>
            <a:xfrm>
              <a:off x="2294035" y="530671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63" y="0"/>
                  </a:moveTo>
                  <a:lnTo>
                    <a:pt x="0" y="673"/>
                  </a:lnTo>
                  <a:lnTo>
                    <a:pt x="228" y="1790"/>
                  </a:lnTo>
                  <a:lnTo>
                    <a:pt x="533" y="2908"/>
                  </a:lnTo>
                  <a:lnTo>
                    <a:pt x="1282" y="5092"/>
                  </a:lnTo>
                  <a:lnTo>
                    <a:pt x="1739" y="6172"/>
                  </a:lnTo>
                  <a:lnTo>
                    <a:pt x="2298" y="7213"/>
                  </a:lnTo>
                  <a:lnTo>
                    <a:pt x="5232" y="5626"/>
                  </a:lnTo>
                  <a:lnTo>
                    <a:pt x="4318" y="3911"/>
                  </a:lnTo>
                  <a:lnTo>
                    <a:pt x="3683" y="1968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5" name="object 4005" descr=""/>
            <p:cNvSpPr/>
            <p:nvPr/>
          </p:nvSpPr>
          <p:spPr>
            <a:xfrm>
              <a:off x="2294035" y="5307287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57" y="0"/>
                  </a:moveTo>
                  <a:lnTo>
                    <a:pt x="0" y="101"/>
                  </a:lnTo>
                  <a:lnTo>
                    <a:pt x="228" y="1219"/>
                  </a:lnTo>
                  <a:lnTo>
                    <a:pt x="533" y="2336"/>
                  </a:lnTo>
                  <a:lnTo>
                    <a:pt x="1282" y="4521"/>
                  </a:lnTo>
                  <a:lnTo>
                    <a:pt x="1739" y="5600"/>
                  </a:lnTo>
                  <a:lnTo>
                    <a:pt x="2298" y="6642"/>
                  </a:lnTo>
                  <a:lnTo>
                    <a:pt x="2705" y="6413"/>
                  </a:lnTo>
                  <a:lnTo>
                    <a:pt x="2159" y="5397"/>
                  </a:lnTo>
                  <a:lnTo>
                    <a:pt x="1714" y="4343"/>
                  </a:lnTo>
                  <a:lnTo>
                    <a:pt x="977" y="2197"/>
                  </a:lnTo>
                  <a:lnTo>
                    <a:pt x="685" y="11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6" name="object 4006" descr=""/>
            <p:cNvSpPr/>
            <p:nvPr/>
          </p:nvSpPr>
          <p:spPr>
            <a:xfrm>
              <a:off x="2296335" y="531234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933" y="0"/>
                  </a:moveTo>
                  <a:lnTo>
                    <a:pt x="0" y="1587"/>
                  </a:lnTo>
                  <a:lnTo>
                    <a:pt x="558" y="2628"/>
                  </a:lnTo>
                  <a:lnTo>
                    <a:pt x="1231" y="3644"/>
                  </a:lnTo>
                  <a:lnTo>
                    <a:pt x="5448" y="6819"/>
                  </a:lnTo>
                  <a:lnTo>
                    <a:pt x="6502" y="3644"/>
                  </a:lnTo>
                  <a:lnTo>
                    <a:pt x="5829" y="3429"/>
                  </a:lnTo>
                  <a:lnTo>
                    <a:pt x="5143" y="2946"/>
                  </a:lnTo>
                  <a:lnTo>
                    <a:pt x="3937" y="1651"/>
                  </a:lnTo>
                  <a:lnTo>
                    <a:pt x="3403" y="850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7" name="object 4007" descr=""/>
            <p:cNvSpPr/>
            <p:nvPr/>
          </p:nvSpPr>
          <p:spPr>
            <a:xfrm>
              <a:off x="2296335" y="531371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06" y="0"/>
                  </a:moveTo>
                  <a:lnTo>
                    <a:pt x="5448" y="5448"/>
                  </a:lnTo>
                  <a:lnTo>
                    <a:pt x="5600" y="5003"/>
                  </a:lnTo>
                  <a:lnTo>
                    <a:pt x="4953" y="4787"/>
                  </a:lnTo>
                  <a:lnTo>
                    <a:pt x="4368" y="4483"/>
                  </a:lnTo>
                  <a:lnTo>
                    <a:pt x="3327" y="3746"/>
                  </a:lnTo>
                  <a:lnTo>
                    <a:pt x="2857" y="3327"/>
                  </a:lnTo>
                  <a:lnTo>
                    <a:pt x="2451" y="2882"/>
                  </a:lnTo>
                  <a:lnTo>
                    <a:pt x="1612" y="1993"/>
                  </a:lnTo>
                  <a:lnTo>
                    <a:pt x="965" y="101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8" name="object 4008" descr=""/>
            <p:cNvSpPr/>
            <p:nvPr/>
          </p:nvSpPr>
          <p:spPr>
            <a:xfrm>
              <a:off x="2302835" y="530968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708" y="0"/>
                  </a:moveTo>
                  <a:lnTo>
                    <a:pt x="368" y="139"/>
                  </a:lnTo>
                  <a:lnTo>
                    <a:pt x="457" y="2222"/>
                  </a:lnTo>
                  <a:lnTo>
                    <a:pt x="355" y="4305"/>
                  </a:lnTo>
                  <a:lnTo>
                    <a:pt x="0" y="6311"/>
                  </a:lnTo>
                  <a:lnTo>
                    <a:pt x="3289" y="6896"/>
                  </a:lnTo>
                  <a:lnTo>
                    <a:pt x="3695" y="4597"/>
                  </a:lnTo>
                  <a:lnTo>
                    <a:pt x="3797" y="2286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9" name="object 4009" descr=""/>
            <p:cNvSpPr/>
            <p:nvPr/>
          </p:nvSpPr>
          <p:spPr>
            <a:xfrm>
              <a:off x="2305654" y="5309682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888" y="0"/>
                  </a:moveTo>
                  <a:lnTo>
                    <a:pt x="419" y="25"/>
                  </a:lnTo>
                  <a:lnTo>
                    <a:pt x="507" y="2273"/>
                  </a:lnTo>
                  <a:lnTo>
                    <a:pt x="406" y="4546"/>
                  </a:lnTo>
                  <a:lnTo>
                    <a:pt x="0" y="6807"/>
                  </a:lnTo>
                  <a:lnTo>
                    <a:pt x="469" y="6896"/>
                  </a:lnTo>
                  <a:lnTo>
                    <a:pt x="876" y="4597"/>
                  </a:lnTo>
                  <a:lnTo>
                    <a:pt x="977" y="2286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0" name="object 4010" descr=""/>
            <p:cNvSpPr/>
            <p:nvPr/>
          </p:nvSpPr>
          <p:spPr>
            <a:xfrm>
              <a:off x="2302389" y="5302897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63" y="0"/>
                  </a:moveTo>
                  <a:lnTo>
                    <a:pt x="0" y="723"/>
                  </a:lnTo>
                  <a:lnTo>
                    <a:pt x="457" y="2755"/>
                  </a:lnTo>
                  <a:lnTo>
                    <a:pt x="736" y="4838"/>
                  </a:lnTo>
                  <a:lnTo>
                    <a:pt x="812" y="6921"/>
                  </a:lnTo>
                  <a:lnTo>
                    <a:pt x="4152" y="6781"/>
                  </a:lnTo>
                  <a:lnTo>
                    <a:pt x="4064" y="4495"/>
                  </a:lnTo>
                  <a:lnTo>
                    <a:pt x="3759" y="2235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1" name="object 4011" descr=""/>
            <p:cNvSpPr/>
            <p:nvPr/>
          </p:nvSpPr>
          <p:spPr>
            <a:xfrm>
              <a:off x="2305196" y="5302897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101"/>
                  </a:lnTo>
                  <a:lnTo>
                    <a:pt x="495" y="2311"/>
                  </a:lnTo>
                  <a:lnTo>
                    <a:pt x="787" y="4546"/>
                  </a:lnTo>
                  <a:lnTo>
                    <a:pt x="876" y="6807"/>
                  </a:lnTo>
                  <a:lnTo>
                    <a:pt x="1346" y="6781"/>
                  </a:lnTo>
                  <a:lnTo>
                    <a:pt x="1257" y="4495"/>
                  </a:lnTo>
                  <a:lnTo>
                    <a:pt x="952" y="223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2" name="object 4012" descr=""/>
            <p:cNvSpPr/>
            <p:nvPr/>
          </p:nvSpPr>
          <p:spPr>
            <a:xfrm>
              <a:off x="2300474" y="529635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048" y="0"/>
                  </a:moveTo>
                  <a:lnTo>
                    <a:pt x="0" y="1358"/>
                  </a:lnTo>
                  <a:lnTo>
                    <a:pt x="838" y="3238"/>
                  </a:lnTo>
                  <a:lnTo>
                    <a:pt x="1460" y="5232"/>
                  </a:lnTo>
                  <a:lnTo>
                    <a:pt x="1917" y="7264"/>
                  </a:lnTo>
                  <a:lnTo>
                    <a:pt x="5181" y="6540"/>
                  </a:lnTo>
                  <a:lnTo>
                    <a:pt x="4686" y="4305"/>
                  </a:lnTo>
                  <a:lnTo>
                    <a:pt x="3987" y="2120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3" name="object 4013" descr=""/>
            <p:cNvSpPr/>
            <p:nvPr/>
          </p:nvSpPr>
          <p:spPr>
            <a:xfrm>
              <a:off x="2303090" y="529635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31" y="0"/>
                  </a:moveTo>
                  <a:lnTo>
                    <a:pt x="0" y="190"/>
                  </a:lnTo>
                  <a:lnTo>
                    <a:pt x="927" y="2273"/>
                  </a:lnTo>
                  <a:lnTo>
                    <a:pt x="1612" y="4445"/>
                  </a:lnTo>
                  <a:lnTo>
                    <a:pt x="2108" y="6642"/>
                  </a:lnTo>
                  <a:lnTo>
                    <a:pt x="2565" y="6540"/>
                  </a:lnTo>
                  <a:lnTo>
                    <a:pt x="2070" y="4305"/>
                  </a:lnTo>
                  <a:lnTo>
                    <a:pt x="1371" y="212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4" name="object 4014" descr=""/>
            <p:cNvSpPr/>
            <p:nvPr/>
          </p:nvSpPr>
          <p:spPr>
            <a:xfrm>
              <a:off x="2297290" y="529038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501" y="0"/>
                  </a:moveTo>
                  <a:lnTo>
                    <a:pt x="0" y="2209"/>
                  </a:lnTo>
                  <a:lnTo>
                    <a:pt x="1295" y="3682"/>
                  </a:lnTo>
                  <a:lnTo>
                    <a:pt x="2349" y="5448"/>
                  </a:lnTo>
                  <a:lnTo>
                    <a:pt x="3187" y="7327"/>
                  </a:lnTo>
                  <a:lnTo>
                    <a:pt x="6235" y="5969"/>
                  </a:lnTo>
                  <a:lnTo>
                    <a:pt x="5283" y="3860"/>
                  </a:lnTo>
                  <a:lnTo>
                    <a:pt x="4102" y="181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5" name="object 4015" descr=""/>
            <p:cNvSpPr/>
            <p:nvPr/>
          </p:nvSpPr>
          <p:spPr>
            <a:xfrm>
              <a:off x="2299436" y="5290387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55" y="0"/>
                  </a:moveTo>
                  <a:lnTo>
                    <a:pt x="0" y="304"/>
                  </a:lnTo>
                  <a:lnTo>
                    <a:pt x="1562" y="2070"/>
                  </a:lnTo>
                  <a:lnTo>
                    <a:pt x="2730" y="4076"/>
                  </a:lnTo>
                  <a:lnTo>
                    <a:pt x="3657" y="6159"/>
                  </a:lnTo>
                  <a:lnTo>
                    <a:pt x="4089" y="5969"/>
                  </a:lnTo>
                  <a:lnTo>
                    <a:pt x="3136" y="3860"/>
                  </a:lnTo>
                  <a:lnTo>
                    <a:pt x="1955" y="181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6" name="object 4016" descr=""/>
            <p:cNvSpPr/>
            <p:nvPr/>
          </p:nvSpPr>
          <p:spPr>
            <a:xfrm>
              <a:off x="2292701" y="528627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952" y="0"/>
                  </a:moveTo>
                  <a:lnTo>
                    <a:pt x="0" y="3200"/>
                  </a:lnTo>
                  <a:lnTo>
                    <a:pt x="1727" y="3708"/>
                  </a:lnTo>
                  <a:lnTo>
                    <a:pt x="3289" y="4864"/>
                  </a:lnTo>
                  <a:lnTo>
                    <a:pt x="4584" y="6324"/>
                  </a:lnTo>
                  <a:lnTo>
                    <a:pt x="7086" y="4114"/>
                  </a:lnTo>
                  <a:lnTo>
                    <a:pt x="6286" y="3213"/>
                  </a:lnTo>
                  <a:lnTo>
                    <a:pt x="5384" y="2374"/>
                  </a:lnTo>
                  <a:lnTo>
                    <a:pt x="3340" y="952"/>
                  </a:lnTo>
                  <a:lnTo>
                    <a:pt x="2184" y="368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7" name="object 4017" descr=""/>
            <p:cNvSpPr/>
            <p:nvPr/>
          </p:nvSpPr>
          <p:spPr>
            <a:xfrm>
              <a:off x="2293514" y="528627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39" y="0"/>
                  </a:moveTo>
                  <a:lnTo>
                    <a:pt x="0" y="444"/>
                  </a:lnTo>
                  <a:lnTo>
                    <a:pt x="1193" y="800"/>
                  </a:lnTo>
                  <a:lnTo>
                    <a:pt x="2298" y="1358"/>
                  </a:lnTo>
                  <a:lnTo>
                    <a:pt x="4267" y="2730"/>
                  </a:lnTo>
                  <a:lnTo>
                    <a:pt x="5143" y="3543"/>
                  </a:lnTo>
                  <a:lnTo>
                    <a:pt x="5930" y="4419"/>
                  </a:lnTo>
                  <a:lnTo>
                    <a:pt x="6273" y="4114"/>
                  </a:lnTo>
                  <a:lnTo>
                    <a:pt x="5473" y="3213"/>
                  </a:lnTo>
                  <a:lnTo>
                    <a:pt x="4571" y="2374"/>
                  </a:lnTo>
                  <a:lnTo>
                    <a:pt x="2527" y="952"/>
                  </a:lnTo>
                  <a:lnTo>
                    <a:pt x="1371" y="368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8" name="object 4018" descr=""/>
            <p:cNvSpPr/>
            <p:nvPr/>
          </p:nvSpPr>
          <p:spPr>
            <a:xfrm>
              <a:off x="2286163" y="528575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953" y="0"/>
                  </a:moveTo>
                  <a:lnTo>
                    <a:pt x="457" y="685"/>
                  </a:lnTo>
                  <a:lnTo>
                    <a:pt x="304" y="723"/>
                  </a:lnTo>
                  <a:lnTo>
                    <a:pt x="0" y="838"/>
                  </a:lnTo>
                  <a:lnTo>
                    <a:pt x="1155" y="3975"/>
                  </a:lnTo>
                  <a:lnTo>
                    <a:pt x="2044" y="3695"/>
                  </a:lnTo>
                  <a:lnTo>
                    <a:pt x="2946" y="3492"/>
                  </a:lnTo>
                  <a:lnTo>
                    <a:pt x="3403" y="3429"/>
                  </a:lnTo>
                  <a:lnTo>
                    <a:pt x="4775" y="3352"/>
                  </a:lnTo>
                  <a:lnTo>
                    <a:pt x="5676" y="3454"/>
                  </a:lnTo>
                  <a:lnTo>
                    <a:pt x="6540" y="3721"/>
                  </a:lnTo>
                  <a:lnTo>
                    <a:pt x="7493" y="520"/>
                  </a:lnTo>
                  <a:lnTo>
                    <a:pt x="6261" y="152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9" name="object 4019" descr=""/>
            <p:cNvSpPr/>
            <p:nvPr/>
          </p:nvSpPr>
          <p:spPr>
            <a:xfrm>
              <a:off x="2286163" y="528575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4953" y="0"/>
                  </a:moveTo>
                  <a:lnTo>
                    <a:pt x="457" y="685"/>
                  </a:lnTo>
                  <a:lnTo>
                    <a:pt x="304" y="723"/>
                  </a:lnTo>
                  <a:lnTo>
                    <a:pt x="0" y="838"/>
                  </a:lnTo>
                  <a:lnTo>
                    <a:pt x="165" y="1282"/>
                  </a:lnTo>
                  <a:lnTo>
                    <a:pt x="304" y="1219"/>
                  </a:lnTo>
                  <a:lnTo>
                    <a:pt x="736" y="1079"/>
                  </a:lnTo>
                  <a:lnTo>
                    <a:pt x="1320" y="914"/>
                  </a:lnTo>
                  <a:lnTo>
                    <a:pt x="2489" y="660"/>
                  </a:lnTo>
                  <a:lnTo>
                    <a:pt x="3098" y="571"/>
                  </a:lnTo>
                  <a:lnTo>
                    <a:pt x="3708" y="546"/>
                  </a:lnTo>
                  <a:lnTo>
                    <a:pt x="4927" y="469"/>
                  </a:lnTo>
                  <a:lnTo>
                    <a:pt x="6172" y="609"/>
                  </a:lnTo>
                  <a:lnTo>
                    <a:pt x="7353" y="965"/>
                  </a:lnTo>
                  <a:lnTo>
                    <a:pt x="7493" y="520"/>
                  </a:lnTo>
                  <a:lnTo>
                    <a:pt x="6261" y="152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0" name="object 4020" descr=""/>
            <p:cNvSpPr/>
            <p:nvPr/>
          </p:nvSpPr>
          <p:spPr>
            <a:xfrm>
              <a:off x="2280554" y="528659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613" y="0"/>
                  </a:moveTo>
                  <a:lnTo>
                    <a:pt x="0" y="5206"/>
                  </a:lnTo>
                  <a:lnTo>
                    <a:pt x="3022" y="6616"/>
                  </a:lnTo>
                  <a:lnTo>
                    <a:pt x="3416" y="5791"/>
                  </a:lnTo>
                  <a:lnTo>
                    <a:pt x="3924" y="5067"/>
                  </a:lnTo>
                  <a:lnTo>
                    <a:pt x="5168" y="3886"/>
                  </a:lnTo>
                  <a:lnTo>
                    <a:pt x="5918" y="3441"/>
                  </a:lnTo>
                  <a:lnTo>
                    <a:pt x="6756" y="3136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1" name="object 4021" descr=""/>
            <p:cNvSpPr/>
            <p:nvPr/>
          </p:nvSpPr>
          <p:spPr>
            <a:xfrm>
              <a:off x="2280554" y="5286598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613" y="0"/>
                  </a:moveTo>
                  <a:lnTo>
                    <a:pt x="0" y="5206"/>
                  </a:lnTo>
                  <a:lnTo>
                    <a:pt x="419" y="5410"/>
                  </a:lnTo>
                  <a:lnTo>
                    <a:pt x="939" y="4292"/>
                  </a:lnTo>
                  <a:lnTo>
                    <a:pt x="1663" y="3251"/>
                  </a:lnTo>
                  <a:lnTo>
                    <a:pt x="3505" y="1523"/>
                  </a:lnTo>
                  <a:lnTo>
                    <a:pt x="4610" y="863"/>
                  </a:lnTo>
                  <a:lnTo>
                    <a:pt x="5765" y="431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2" name="object 4022" descr=""/>
            <p:cNvSpPr/>
            <p:nvPr/>
          </p:nvSpPr>
          <p:spPr>
            <a:xfrm>
              <a:off x="2279234" y="529180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320" y="0"/>
                  </a:moveTo>
                  <a:lnTo>
                    <a:pt x="774" y="1168"/>
                  </a:lnTo>
                  <a:lnTo>
                    <a:pt x="444" y="2374"/>
                  </a:lnTo>
                  <a:lnTo>
                    <a:pt x="50" y="4775"/>
                  </a:lnTo>
                  <a:lnTo>
                    <a:pt x="0" y="5981"/>
                  </a:lnTo>
                  <a:lnTo>
                    <a:pt x="38" y="7162"/>
                  </a:lnTo>
                  <a:lnTo>
                    <a:pt x="3378" y="7048"/>
                  </a:lnTo>
                  <a:lnTo>
                    <a:pt x="3340" y="6057"/>
                  </a:lnTo>
                  <a:lnTo>
                    <a:pt x="3390" y="5067"/>
                  </a:lnTo>
                  <a:lnTo>
                    <a:pt x="3543" y="4102"/>
                  </a:lnTo>
                  <a:lnTo>
                    <a:pt x="3708" y="3149"/>
                  </a:lnTo>
                  <a:lnTo>
                    <a:pt x="3962" y="2235"/>
                  </a:lnTo>
                  <a:lnTo>
                    <a:pt x="4343" y="1409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3" name="object 4023" descr=""/>
            <p:cNvSpPr/>
            <p:nvPr/>
          </p:nvSpPr>
          <p:spPr>
            <a:xfrm>
              <a:off x="2279234" y="5291802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320" y="0"/>
                  </a:moveTo>
                  <a:lnTo>
                    <a:pt x="774" y="1168"/>
                  </a:lnTo>
                  <a:lnTo>
                    <a:pt x="444" y="2374"/>
                  </a:lnTo>
                  <a:lnTo>
                    <a:pt x="50" y="4775"/>
                  </a:lnTo>
                  <a:lnTo>
                    <a:pt x="0" y="5981"/>
                  </a:lnTo>
                  <a:lnTo>
                    <a:pt x="38" y="7162"/>
                  </a:lnTo>
                  <a:lnTo>
                    <a:pt x="507" y="7150"/>
                  </a:lnTo>
                  <a:lnTo>
                    <a:pt x="469" y="5994"/>
                  </a:lnTo>
                  <a:lnTo>
                    <a:pt x="520" y="4813"/>
                  </a:lnTo>
                  <a:lnTo>
                    <a:pt x="901" y="2476"/>
                  </a:lnTo>
                  <a:lnTo>
                    <a:pt x="1231" y="1308"/>
                  </a:lnTo>
                  <a:lnTo>
                    <a:pt x="1739" y="203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4" name="object 4024" descr=""/>
            <p:cNvSpPr/>
            <p:nvPr/>
          </p:nvSpPr>
          <p:spPr>
            <a:xfrm>
              <a:off x="2279266" y="529885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340" y="0"/>
                  </a:moveTo>
                  <a:lnTo>
                    <a:pt x="0" y="114"/>
                  </a:lnTo>
                  <a:lnTo>
                    <a:pt x="88" y="2476"/>
                  </a:lnTo>
                  <a:lnTo>
                    <a:pt x="533" y="4787"/>
                  </a:lnTo>
                  <a:lnTo>
                    <a:pt x="1244" y="6997"/>
                  </a:lnTo>
                  <a:lnTo>
                    <a:pt x="4419" y="5981"/>
                  </a:lnTo>
                  <a:lnTo>
                    <a:pt x="3797" y="4025"/>
                  </a:lnTo>
                  <a:lnTo>
                    <a:pt x="3416" y="2006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5" name="object 4025" descr=""/>
            <p:cNvSpPr/>
            <p:nvPr/>
          </p:nvSpPr>
          <p:spPr>
            <a:xfrm>
              <a:off x="2279266" y="5298944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69" y="0"/>
                  </a:moveTo>
                  <a:lnTo>
                    <a:pt x="0" y="25"/>
                  </a:lnTo>
                  <a:lnTo>
                    <a:pt x="88" y="2387"/>
                  </a:lnTo>
                  <a:lnTo>
                    <a:pt x="533" y="4698"/>
                  </a:lnTo>
                  <a:lnTo>
                    <a:pt x="1244" y="6908"/>
                  </a:lnTo>
                  <a:lnTo>
                    <a:pt x="1689" y="6769"/>
                  </a:lnTo>
                  <a:lnTo>
                    <a:pt x="990" y="4584"/>
                  </a:lnTo>
                  <a:lnTo>
                    <a:pt x="558" y="2324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6" name="object 4026" descr=""/>
            <p:cNvSpPr/>
            <p:nvPr/>
          </p:nvSpPr>
          <p:spPr>
            <a:xfrm>
              <a:off x="2280514" y="530483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175" y="0"/>
                  </a:moveTo>
                  <a:lnTo>
                    <a:pt x="0" y="1015"/>
                  </a:lnTo>
                  <a:lnTo>
                    <a:pt x="711" y="3238"/>
                  </a:lnTo>
                  <a:lnTo>
                    <a:pt x="1689" y="5359"/>
                  </a:lnTo>
                  <a:lnTo>
                    <a:pt x="2984" y="7340"/>
                  </a:lnTo>
                  <a:lnTo>
                    <a:pt x="5778" y="5499"/>
                  </a:lnTo>
                  <a:lnTo>
                    <a:pt x="4673" y="3822"/>
                  </a:lnTo>
                  <a:lnTo>
                    <a:pt x="3810" y="1943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7" name="object 4027" descr=""/>
            <p:cNvSpPr/>
            <p:nvPr/>
          </p:nvSpPr>
          <p:spPr>
            <a:xfrm>
              <a:off x="2280514" y="530570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444" y="0"/>
                  </a:moveTo>
                  <a:lnTo>
                    <a:pt x="0" y="139"/>
                  </a:lnTo>
                  <a:lnTo>
                    <a:pt x="711" y="2362"/>
                  </a:lnTo>
                  <a:lnTo>
                    <a:pt x="1689" y="4483"/>
                  </a:lnTo>
                  <a:lnTo>
                    <a:pt x="2984" y="6464"/>
                  </a:lnTo>
                  <a:lnTo>
                    <a:pt x="3378" y="6210"/>
                  </a:lnTo>
                  <a:lnTo>
                    <a:pt x="2108" y="4267"/>
                  </a:lnTo>
                  <a:lnTo>
                    <a:pt x="1143" y="217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8" name="object 4028" descr=""/>
            <p:cNvSpPr/>
            <p:nvPr/>
          </p:nvSpPr>
          <p:spPr>
            <a:xfrm>
              <a:off x="2283504" y="531033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81" y="0"/>
                  </a:moveTo>
                  <a:lnTo>
                    <a:pt x="0" y="1841"/>
                  </a:lnTo>
                  <a:lnTo>
                    <a:pt x="647" y="2832"/>
                  </a:lnTo>
                  <a:lnTo>
                    <a:pt x="1384" y="3771"/>
                  </a:lnTo>
                  <a:lnTo>
                    <a:pt x="3086" y="5524"/>
                  </a:lnTo>
                  <a:lnTo>
                    <a:pt x="4064" y="6324"/>
                  </a:lnTo>
                  <a:lnTo>
                    <a:pt x="5219" y="6946"/>
                  </a:lnTo>
                  <a:lnTo>
                    <a:pt x="6807" y="4013"/>
                  </a:lnTo>
                  <a:lnTo>
                    <a:pt x="6032" y="3594"/>
                  </a:lnTo>
                  <a:lnTo>
                    <a:pt x="5295" y="2997"/>
                  </a:lnTo>
                  <a:lnTo>
                    <a:pt x="3949" y="1625"/>
                  </a:lnTo>
                  <a:lnTo>
                    <a:pt x="3340" y="838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9" name="object 4029" descr=""/>
            <p:cNvSpPr/>
            <p:nvPr/>
          </p:nvSpPr>
          <p:spPr>
            <a:xfrm>
              <a:off x="2283504" y="5311917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81" y="0"/>
                  </a:moveTo>
                  <a:lnTo>
                    <a:pt x="5219" y="5359"/>
                  </a:lnTo>
                  <a:lnTo>
                    <a:pt x="5448" y="4953"/>
                  </a:lnTo>
                  <a:lnTo>
                    <a:pt x="4343" y="4356"/>
                  </a:lnTo>
                  <a:lnTo>
                    <a:pt x="3403" y="3581"/>
                  </a:lnTo>
                  <a:lnTo>
                    <a:pt x="2578" y="2730"/>
                  </a:lnTo>
                  <a:lnTo>
                    <a:pt x="1739" y="1892"/>
                  </a:lnTo>
                  <a:lnTo>
                    <a:pt x="1028" y="96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0" name="object 4030" descr=""/>
            <p:cNvSpPr/>
            <p:nvPr/>
          </p:nvSpPr>
          <p:spPr>
            <a:xfrm>
              <a:off x="2290084" y="530782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14" y="0"/>
                  </a:moveTo>
                  <a:lnTo>
                    <a:pt x="0" y="381"/>
                  </a:lnTo>
                  <a:lnTo>
                    <a:pt x="228" y="2400"/>
                  </a:lnTo>
                  <a:lnTo>
                    <a:pt x="279" y="4457"/>
                  </a:lnTo>
                  <a:lnTo>
                    <a:pt x="228" y="6515"/>
                  </a:lnTo>
                  <a:lnTo>
                    <a:pt x="3568" y="6604"/>
                  </a:lnTo>
                  <a:lnTo>
                    <a:pt x="3619" y="4419"/>
                  </a:lnTo>
                  <a:lnTo>
                    <a:pt x="3568" y="2209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1" name="object 4031" descr=""/>
            <p:cNvSpPr/>
            <p:nvPr/>
          </p:nvSpPr>
          <p:spPr>
            <a:xfrm>
              <a:off x="2292929" y="5307821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50"/>
                  </a:lnTo>
                  <a:lnTo>
                    <a:pt x="254" y="2247"/>
                  </a:lnTo>
                  <a:lnTo>
                    <a:pt x="317" y="4419"/>
                  </a:lnTo>
                  <a:lnTo>
                    <a:pt x="254" y="6591"/>
                  </a:lnTo>
                  <a:lnTo>
                    <a:pt x="723" y="6604"/>
                  </a:lnTo>
                  <a:lnTo>
                    <a:pt x="774" y="4419"/>
                  </a:lnTo>
                  <a:lnTo>
                    <a:pt x="723" y="2209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2" name="object 4032" descr=""/>
            <p:cNvSpPr/>
            <p:nvPr/>
          </p:nvSpPr>
          <p:spPr>
            <a:xfrm>
              <a:off x="2288717" y="530119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3086" y="0"/>
                  </a:moveTo>
                  <a:lnTo>
                    <a:pt x="0" y="1270"/>
                  </a:lnTo>
                  <a:lnTo>
                    <a:pt x="723" y="3035"/>
                  </a:lnTo>
                  <a:lnTo>
                    <a:pt x="1130" y="5003"/>
                  </a:lnTo>
                  <a:lnTo>
                    <a:pt x="1358" y="7010"/>
                  </a:lnTo>
                  <a:lnTo>
                    <a:pt x="4686" y="6629"/>
                  </a:lnTo>
                  <a:lnTo>
                    <a:pt x="4559" y="5524"/>
                  </a:lnTo>
                  <a:lnTo>
                    <a:pt x="4368" y="4406"/>
                  </a:lnTo>
                  <a:lnTo>
                    <a:pt x="3860" y="2197"/>
                  </a:lnTo>
                  <a:lnTo>
                    <a:pt x="3530" y="1092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3" name="object 4033" descr=""/>
            <p:cNvSpPr/>
            <p:nvPr/>
          </p:nvSpPr>
          <p:spPr>
            <a:xfrm>
              <a:off x="2291372" y="530119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77"/>
                  </a:lnTo>
                  <a:lnTo>
                    <a:pt x="863" y="2298"/>
                  </a:lnTo>
                  <a:lnTo>
                    <a:pt x="1308" y="4495"/>
                  </a:lnTo>
                  <a:lnTo>
                    <a:pt x="1562" y="6680"/>
                  </a:lnTo>
                  <a:lnTo>
                    <a:pt x="2031" y="6629"/>
                  </a:lnTo>
                  <a:lnTo>
                    <a:pt x="1904" y="5524"/>
                  </a:lnTo>
                  <a:lnTo>
                    <a:pt x="1714" y="4406"/>
                  </a:lnTo>
                  <a:lnTo>
                    <a:pt x="1206" y="2197"/>
                  </a:lnTo>
                  <a:lnTo>
                    <a:pt x="876" y="109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4" name="object 4034" descr=""/>
            <p:cNvSpPr/>
            <p:nvPr/>
          </p:nvSpPr>
          <p:spPr>
            <a:xfrm>
              <a:off x="2285508" y="529546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777" y="0"/>
                  </a:moveTo>
                  <a:lnTo>
                    <a:pt x="0" y="2832"/>
                  </a:lnTo>
                  <a:lnTo>
                    <a:pt x="711" y="3276"/>
                  </a:lnTo>
                  <a:lnTo>
                    <a:pt x="1333" y="3873"/>
                  </a:lnTo>
                  <a:lnTo>
                    <a:pt x="2400" y="5295"/>
                  </a:lnTo>
                  <a:lnTo>
                    <a:pt x="2844" y="6121"/>
                  </a:lnTo>
                  <a:lnTo>
                    <a:pt x="3200" y="6997"/>
                  </a:lnTo>
                  <a:lnTo>
                    <a:pt x="6299" y="5727"/>
                  </a:lnTo>
                  <a:lnTo>
                    <a:pt x="5841" y="4635"/>
                  </a:lnTo>
                  <a:lnTo>
                    <a:pt x="5283" y="3568"/>
                  </a:lnTo>
                  <a:lnTo>
                    <a:pt x="3797" y="1587"/>
                  </a:lnTo>
                  <a:lnTo>
                    <a:pt x="2870" y="68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5" name="object 4035" descr=""/>
            <p:cNvSpPr/>
            <p:nvPr/>
          </p:nvSpPr>
          <p:spPr>
            <a:xfrm>
              <a:off x="2287032" y="5295467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54" y="0"/>
                  </a:moveTo>
                  <a:lnTo>
                    <a:pt x="0" y="393"/>
                  </a:lnTo>
                  <a:lnTo>
                    <a:pt x="1041" y="1041"/>
                  </a:lnTo>
                  <a:lnTo>
                    <a:pt x="1930" y="1905"/>
                  </a:lnTo>
                  <a:lnTo>
                    <a:pt x="3352" y="3810"/>
                  </a:lnTo>
                  <a:lnTo>
                    <a:pt x="3898" y="4851"/>
                  </a:lnTo>
                  <a:lnTo>
                    <a:pt x="4343" y="5905"/>
                  </a:lnTo>
                  <a:lnTo>
                    <a:pt x="4775" y="5727"/>
                  </a:lnTo>
                  <a:lnTo>
                    <a:pt x="4318" y="4635"/>
                  </a:lnTo>
                  <a:lnTo>
                    <a:pt x="3759" y="3568"/>
                  </a:lnTo>
                  <a:lnTo>
                    <a:pt x="2273" y="1587"/>
                  </a:lnTo>
                  <a:lnTo>
                    <a:pt x="1346" y="68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6" name="object 4036" descr=""/>
            <p:cNvSpPr/>
            <p:nvPr/>
          </p:nvSpPr>
          <p:spPr>
            <a:xfrm>
              <a:off x="2280062" y="529392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828" y="0"/>
                  </a:moveTo>
                  <a:lnTo>
                    <a:pt x="596" y="25"/>
                  </a:lnTo>
                  <a:lnTo>
                    <a:pt x="0" y="88"/>
                  </a:lnTo>
                  <a:lnTo>
                    <a:pt x="393" y="3403"/>
                  </a:lnTo>
                  <a:lnTo>
                    <a:pt x="1181" y="3340"/>
                  </a:lnTo>
                  <a:lnTo>
                    <a:pt x="2197" y="3352"/>
                  </a:lnTo>
                  <a:lnTo>
                    <a:pt x="2641" y="3390"/>
                  </a:lnTo>
                  <a:lnTo>
                    <a:pt x="3937" y="3619"/>
                  </a:lnTo>
                  <a:lnTo>
                    <a:pt x="4737" y="3924"/>
                  </a:lnTo>
                  <a:lnTo>
                    <a:pt x="5448" y="4368"/>
                  </a:lnTo>
                  <a:lnTo>
                    <a:pt x="7226" y="1549"/>
                  </a:lnTo>
                  <a:lnTo>
                    <a:pt x="2438" y="12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7" name="object 4037" descr=""/>
            <p:cNvSpPr/>
            <p:nvPr/>
          </p:nvSpPr>
          <p:spPr>
            <a:xfrm>
              <a:off x="2280062" y="5293922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1828" y="0"/>
                  </a:moveTo>
                  <a:lnTo>
                    <a:pt x="596" y="25"/>
                  </a:lnTo>
                  <a:lnTo>
                    <a:pt x="0" y="88"/>
                  </a:lnTo>
                  <a:lnTo>
                    <a:pt x="50" y="558"/>
                  </a:lnTo>
                  <a:lnTo>
                    <a:pt x="635" y="495"/>
                  </a:lnTo>
                  <a:lnTo>
                    <a:pt x="1524" y="457"/>
                  </a:lnTo>
                  <a:lnTo>
                    <a:pt x="2400" y="482"/>
                  </a:lnTo>
                  <a:lnTo>
                    <a:pt x="2997" y="533"/>
                  </a:lnTo>
                  <a:lnTo>
                    <a:pt x="3581" y="647"/>
                  </a:lnTo>
                  <a:lnTo>
                    <a:pt x="4762" y="850"/>
                  </a:lnTo>
                  <a:lnTo>
                    <a:pt x="5943" y="1282"/>
                  </a:lnTo>
                  <a:lnTo>
                    <a:pt x="6972" y="1943"/>
                  </a:lnTo>
                  <a:lnTo>
                    <a:pt x="7226" y="1549"/>
                  </a:lnTo>
                  <a:lnTo>
                    <a:pt x="2438" y="12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8" name="object 4038" descr=""/>
            <p:cNvSpPr/>
            <p:nvPr/>
          </p:nvSpPr>
          <p:spPr>
            <a:xfrm>
              <a:off x="2273467" y="529400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591" y="0"/>
                  </a:moveTo>
                  <a:lnTo>
                    <a:pt x="0" y="1904"/>
                  </a:lnTo>
                  <a:lnTo>
                    <a:pt x="1358" y="4952"/>
                  </a:lnTo>
                  <a:lnTo>
                    <a:pt x="2260" y="4546"/>
                  </a:lnTo>
                  <a:lnTo>
                    <a:pt x="3200" y="4203"/>
                  </a:lnTo>
                  <a:lnTo>
                    <a:pt x="5092" y="3644"/>
                  </a:lnTo>
                  <a:lnTo>
                    <a:pt x="6057" y="3428"/>
                  </a:lnTo>
                  <a:lnTo>
                    <a:pt x="6985" y="3327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9" name="object 4039" descr=""/>
            <p:cNvSpPr/>
            <p:nvPr/>
          </p:nvSpPr>
          <p:spPr>
            <a:xfrm>
              <a:off x="2273467" y="529400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591" y="0"/>
                  </a:moveTo>
                  <a:lnTo>
                    <a:pt x="0" y="1904"/>
                  </a:lnTo>
                  <a:lnTo>
                    <a:pt x="190" y="2336"/>
                  </a:lnTo>
                  <a:lnTo>
                    <a:pt x="1219" y="1879"/>
                  </a:lnTo>
                  <a:lnTo>
                    <a:pt x="2260" y="1485"/>
                  </a:lnTo>
                  <a:lnTo>
                    <a:pt x="3327" y="1168"/>
                  </a:lnTo>
                  <a:lnTo>
                    <a:pt x="4406" y="863"/>
                  </a:lnTo>
                  <a:lnTo>
                    <a:pt x="5499" y="609"/>
                  </a:lnTo>
                  <a:lnTo>
                    <a:pt x="6654" y="469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0" name="object 4040" descr=""/>
            <p:cNvSpPr/>
            <p:nvPr/>
          </p:nvSpPr>
          <p:spPr>
            <a:xfrm>
              <a:off x="2267667" y="529591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03" y="0"/>
                  </a:moveTo>
                  <a:lnTo>
                    <a:pt x="0" y="3962"/>
                  </a:lnTo>
                  <a:lnTo>
                    <a:pt x="2476" y="6197"/>
                  </a:lnTo>
                  <a:lnTo>
                    <a:pt x="3060" y="5549"/>
                  </a:lnTo>
                  <a:lnTo>
                    <a:pt x="3797" y="4965"/>
                  </a:lnTo>
                  <a:lnTo>
                    <a:pt x="5397" y="3911"/>
                  </a:lnTo>
                  <a:lnTo>
                    <a:pt x="6261" y="3454"/>
                  </a:lnTo>
                  <a:lnTo>
                    <a:pt x="7162" y="3048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1" name="object 4041" descr=""/>
            <p:cNvSpPr/>
            <p:nvPr/>
          </p:nvSpPr>
          <p:spPr>
            <a:xfrm>
              <a:off x="2267667" y="529591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803" y="0"/>
                  </a:moveTo>
                  <a:lnTo>
                    <a:pt x="0" y="3962"/>
                  </a:lnTo>
                  <a:lnTo>
                    <a:pt x="342" y="4279"/>
                  </a:lnTo>
                  <a:lnTo>
                    <a:pt x="1155" y="3378"/>
                  </a:lnTo>
                  <a:lnTo>
                    <a:pt x="2070" y="2667"/>
                  </a:lnTo>
                  <a:lnTo>
                    <a:pt x="3975" y="1409"/>
                  </a:lnTo>
                  <a:lnTo>
                    <a:pt x="4965" y="889"/>
                  </a:lnTo>
                  <a:lnTo>
                    <a:pt x="5994" y="419"/>
                  </a:lnTo>
                  <a:lnTo>
                    <a:pt x="58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2" name="object 4042" descr=""/>
            <p:cNvSpPr/>
            <p:nvPr/>
          </p:nvSpPr>
          <p:spPr>
            <a:xfrm>
              <a:off x="2262014" y="529436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162" y="0"/>
                  </a:moveTo>
                  <a:lnTo>
                    <a:pt x="0" y="1079"/>
                  </a:lnTo>
                  <a:lnTo>
                    <a:pt x="368" y="2146"/>
                  </a:lnTo>
                  <a:lnTo>
                    <a:pt x="774" y="3175"/>
                  </a:lnTo>
                  <a:lnTo>
                    <a:pt x="1689" y="5219"/>
                  </a:lnTo>
                  <a:lnTo>
                    <a:pt x="2197" y="6223"/>
                  </a:lnTo>
                  <a:lnTo>
                    <a:pt x="2781" y="7213"/>
                  </a:lnTo>
                  <a:lnTo>
                    <a:pt x="5651" y="5511"/>
                  </a:lnTo>
                  <a:lnTo>
                    <a:pt x="5156" y="4660"/>
                  </a:lnTo>
                  <a:lnTo>
                    <a:pt x="4698" y="3759"/>
                  </a:lnTo>
                  <a:lnTo>
                    <a:pt x="3860" y="1905"/>
                  </a:lnTo>
                  <a:lnTo>
                    <a:pt x="3492" y="965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3" name="object 4043" descr=""/>
            <p:cNvSpPr/>
            <p:nvPr/>
          </p:nvSpPr>
          <p:spPr>
            <a:xfrm>
              <a:off x="2264732" y="5294368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52"/>
                  </a:lnTo>
                  <a:lnTo>
                    <a:pt x="330" y="1130"/>
                  </a:lnTo>
                  <a:lnTo>
                    <a:pt x="711" y="2082"/>
                  </a:lnTo>
                  <a:lnTo>
                    <a:pt x="1130" y="3022"/>
                  </a:lnTo>
                  <a:lnTo>
                    <a:pt x="1562" y="3962"/>
                  </a:lnTo>
                  <a:lnTo>
                    <a:pt x="2019" y="4876"/>
                  </a:lnTo>
                  <a:lnTo>
                    <a:pt x="2527" y="5753"/>
                  </a:lnTo>
                  <a:lnTo>
                    <a:pt x="2933" y="5511"/>
                  </a:lnTo>
                  <a:lnTo>
                    <a:pt x="2438" y="4660"/>
                  </a:lnTo>
                  <a:lnTo>
                    <a:pt x="1981" y="3759"/>
                  </a:lnTo>
                  <a:lnTo>
                    <a:pt x="1142" y="1905"/>
                  </a:lnTo>
                  <a:lnTo>
                    <a:pt x="774" y="965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4" name="object 4044" descr=""/>
            <p:cNvSpPr/>
            <p:nvPr/>
          </p:nvSpPr>
          <p:spPr>
            <a:xfrm>
              <a:off x="2260563" y="528856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27" y="0"/>
                  </a:moveTo>
                  <a:lnTo>
                    <a:pt x="0" y="228"/>
                  </a:lnTo>
                  <a:lnTo>
                    <a:pt x="76" y="1409"/>
                  </a:lnTo>
                  <a:lnTo>
                    <a:pt x="266" y="2540"/>
                  </a:lnTo>
                  <a:lnTo>
                    <a:pt x="774" y="4749"/>
                  </a:lnTo>
                  <a:lnTo>
                    <a:pt x="1092" y="5829"/>
                  </a:lnTo>
                  <a:lnTo>
                    <a:pt x="1447" y="6883"/>
                  </a:lnTo>
                  <a:lnTo>
                    <a:pt x="4610" y="5803"/>
                  </a:lnTo>
                  <a:lnTo>
                    <a:pt x="4279" y="4838"/>
                  </a:lnTo>
                  <a:lnTo>
                    <a:pt x="4000" y="3873"/>
                  </a:lnTo>
                  <a:lnTo>
                    <a:pt x="3556" y="1917"/>
                  </a:lnTo>
                  <a:lnTo>
                    <a:pt x="3390" y="95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5" name="object 4045" descr=""/>
            <p:cNvSpPr/>
            <p:nvPr/>
          </p:nvSpPr>
          <p:spPr>
            <a:xfrm>
              <a:off x="2263420" y="528856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25"/>
                  </a:lnTo>
                  <a:lnTo>
                    <a:pt x="63" y="1016"/>
                  </a:lnTo>
                  <a:lnTo>
                    <a:pt x="241" y="2006"/>
                  </a:lnTo>
                  <a:lnTo>
                    <a:pt x="457" y="2997"/>
                  </a:lnTo>
                  <a:lnTo>
                    <a:pt x="685" y="3987"/>
                  </a:lnTo>
                  <a:lnTo>
                    <a:pt x="977" y="4978"/>
                  </a:lnTo>
                  <a:lnTo>
                    <a:pt x="1308" y="5956"/>
                  </a:lnTo>
                  <a:lnTo>
                    <a:pt x="1752" y="5803"/>
                  </a:lnTo>
                  <a:lnTo>
                    <a:pt x="1422" y="4838"/>
                  </a:lnTo>
                  <a:lnTo>
                    <a:pt x="1143" y="3873"/>
                  </a:lnTo>
                  <a:lnTo>
                    <a:pt x="914" y="2895"/>
                  </a:lnTo>
                  <a:lnTo>
                    <a:pt x="698" y="1917"/>
                  </a:lnTo>
                  <a:lnTo>
                    <a:pt x="533" y="95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6" name="object 4046" descr=""/>
            <p:cNvSpPr/>
            <p:nvPr/>
          </p:nvSpPr>
          <p:spPr>
            <a:xfrm>
              <a:off x="2260509" y="528152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933" y="0"/>
                  </a:moveTo>
                  <a:lnTo>
                    <a:pt x="0" y="6083"/>
                  </a:lnTo>
                  <a:lnTo>
                    <a:pt x="12" y="6680"/>
                  </a:lnTo>
                  <a:lnTo>
                    <a:pt x="50" y="7277"/>
                  </a:lnTo>
                  <a:lnTo>
                    <a:pt x="3378" y="7048"/>
                  </a:lnTo>
                  <a:lnTo>
                    <a:pt x="3314" y="6108"/>
                  </a:lnTo>
                  <a:lnTo>
                    <a:pt x="3352" y="5181"/>
                  </a:lnTo>
                  <a:lnTo>
                    <a:pt x="3657" y="4038"/>
                  </a:lnTo>
                  <a:lnTo>
                    <a:pt x="3797" y="3708"/>
                  </a:lnTo>
                  <a:lnTo>
                    <a:pt x="3975" y="3467"/>
                  </a:lnTo>
                  <a:lnTo>
                    <a:pt x="4140" y="3213"/>
                  </a:lnTo>
                  <a:lnTo>
                    <a:pt x="4330" y="3048"/>
                  </a:lnTo>
                  <a:lnTo>
                    <a:pt x="4572" y="290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7" name="object 4047" descr=""/>
            <p:cNvSpPr/>
            <p:nvPr/>
          </p:nvSpPr>
          <p:spPr>
            <a:xfrm>
              <a:off x="2263354" y="5284022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1498" y="0"/>
                  </a:moveTo>
                  <a:lnTo>
                    <a:pt x="0" y="3606"/>
                  </a:lnTo>
                  <a:lnTo>
                    <a:pt x="63" y="4572"/>
                  </a:lnTo>
                  <a:lnTo>
                    <a:pt x="533" y="4546"/>
                  </a:lnTo>
                  <a:lnTo>
                    <a:pt x="469" y="3606"/>
                  </a:lnTo>
                  <a:lnTo>
                    <a:pt x="507" y="2679"/>
                  </a:lnTo>
                  <a:lnTo>
                    <a:pt x="812" y="1536"/>
                  </a:lnTo>
                  <a:lnTo>
                    <a:pt x="952" y="1206"/>
                  </a:lnTo>
                  <a:lnTo>
                    <a:pt x="1130" y="965"/>
                  </a:lnTo>
                  <a:lnTo>
                    <a:pt x="1295" y="711"/>
                  </a:lnTo>
                  <a:lnTo>
                    <a:pt x="1485" y="546"/>
                  </a:lnTo>
                  <a:lnTo>
                    <a:pt x="1727" y="406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8" name="object 4048" descr=""/>
            <p:cNvSpPr/>
            <p:nvPr/>
          </p:nvSpPr>
          <p:spPr>
            <a:xfrm>
              <a:off x="2263440" y="5280795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2717" y="0"/>
                  </a:moveTo>
                  <a:lnTo>
                    <a:pt x="2412" y="12"/>
                  </a:lnTo>
                  <a:lnTo>
                    <a:pt x="2133" y="50"/>
                  </a:lnTo>
                  <a:lnTo>
                    <a:pt x="1447" y="126"/>
                  </a:lnTo>
                  <a:lnTo>
                    <a:pt x="698" y="330"/>
                  </a:lnTo>
                  <a:lnTo>
                    <a:pt x="0" y="723"/>
                  </a:lnTo>
                  <a:lnTo>
                    <a:pt x="1638" y="3632"/>
                  </a:lnTo>
                  <a:lnTo>
                    <a:pt x="1879" y="3505"/>
                  </a:lnTo>
                  <a:lnTo>
                    <a:pt x="2184" y="3403"/>
                  </a:lnTo>
                  <a:lnTo>
                    <a:pt x="2730" y="3340"/>
                  </a:lnTo>
                  <a:lnTo>
                    <a:pt x="3098" y="3365"/>
                  </a:lnTo>
                  <a:lnTo>
                    <a:pt x="3378" y="3441"/>
                  </a:lnTo>
                  <a:lnTo>
                    <a:pt x="5181" y="4851"/>
                  </a:lnTo>
                  <a:lnTo>
                    <a:pt x="7708" y="2666"/>
                  </a:lnTo>
                  <a:lnTo>
                    <a:pt x="3111" y="12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9" name="object 4049" descr=""/>
            <p:cNvSpPr/>
            <p:nvPr/>
          </p:nvSpPr>
          <p:spPr>
            <a:xfrm>
              <a:off x="2264850" y="5283665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1435" y="0"/>
                  </a:moveTo>
                  <a:lnTo>
                    <a:pt x="1308" y="0"/>
                  </a:lnTo>
                  <a:lnTo>
                    <a:pt x="1155" y="12"/>
                  </a:lnTo>
                  <a:lnTo>
                    <a:pt x="673" y="76"/>
                  </a:lnTo>
                  <a:lnTo>
                    <a:pt x="304" y="190"/>
                  </a:lnTo>
                  <a:lnTo>
                    <a:pt x="0" y="355"/>
                  </a:lnTo>
                  <a:lnTo>
                    <a:pt x="228" y="761"/>
                  </a:lnTo>
                  <a:lnTo>
                    <a:pt x="469" y="634"/>
                  </a:lnTo>
                  <a:lnTo>
                    <a:pt x="774" y="533"/>
                  </a:lnTo>
                  <a:lnTo>
                    <a:pt x="1130" y="495"/>
                  </a:lnTo>
                  <a:lnTo>
                    <a:pt x="1282" y="482"/>
                  </a:lnTo>
                  <a:lnTo>
                    <a:pt x="1422" y="469"/>
                  </a:lnTo>
                  <a:lnTo>
                    <a:pt x="1689" y="495"/>
                  </a:lnTo>
                  <a:lnTo>
                    <a:pt x="3771" y="1981"/>
                  </a:lnTo>
                  <a:lnTo>
                    <a:pt x="4127" y="1676"/>
                  </a:lnTo>
                  <a:lnTo>
                    <a:pt x="1600" y="12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0" name="object 4050" descr=""/>
            <p:cNvSpPr/>
            <p:nvPr/>
          </p:nvSpPr>
          <p:spPr>
            <a:xfrm>
              <a:off x="2268625" y="528347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527" y="0"/>
                  </a:moveTo>
                  <a:lnTo>
                    <a:pt x="0" y="2171"/>
                  </a:lnTo>
                  <a:lnTo>
                    <a:pt x="584" y="2857"/>
                  </a:lnTo>
                  <a:lnTo>
                    <a:pt x="1117" y="3683"/>
                  </a:lnTo>
                  <a:lnTo>
                    <a:pt x="2095" y="5410"/>
                  </a:lnTo>
                  <a:lnTo>
                    <a:pt x="2540" y="6324"/>
                  </a:lnTo>
                  <a:lnTo>
                    <a:pt x="2959" y="7264"/>
                  </a:lnTo>
                  <a:lnTo>
                    <a:pt x="6007" y="5905"/>
                  </a:lnTo>
                  <a:lnTo>
                    <a:pt x="3327" y="927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1" name="object 4051" descr=""/>
            <p:cNvSpPr/>
            <p:nvPr/>
          </p:nvSpPr>
          <p:spPr>
            <a:xfrm>
              <a:off x="2268625" y="528534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55" y="0"/>
                  </a:moveTo>
                  <a:lnTo>
                    <a:pt x="0" y="304"/>
                  </a:lnTo>
                  <a:lnTo>
                    <a:pt x="584" y="990"/>
                  </a:lnTo>
                  <a:lnTo>
                    <a:pt x="1117" y="1816"/>
                  </a:lnTo>
                  <a:lnTo>
                    <a:pt x="1612" y="2679"/>
                  </a:lnTo>
                  <a:lnTo>
                    <a:pt x="2095" y="3543"/>
                  </a:lnTo>
                  <a:lnTo>
                    <a:pt x="2540" y="4457"/>
                  </a:lnTo>
                  <a:lnTo>
                    <a:pt x="2959" y="5397"/>
                  </a:lnTo>
                  <a:lnTo>
                    <a:pt x="3390" y="5206"/>
                  </a:lnTo>
                  <a:lnTo>
                    <a:pt x="2959" y="4254"/>
                  </a:lnTo>
                  <a:lnTo>
                    <a:pt x="2514" y="3327"/>
                  </a:lnTo>
                  <a:lnTo>
                    <a:pt x="1511" y="1562"/>
                  </a:lnTo>
                  <a:lnTo>
                    <a:pt x="965" y="72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2" name="object 4052" descr=""/>
            <p:cNvSpPr/>
            <p:nvPr/>
          </p:nvSpPr>
          <p:spPr>
            <a:xfrm>
              <a:off x="2271589" y="528937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047" y="0"/>
                  </a:moveTo>
                  <a:lnTo>
                    <a:pt x="0" y="1358"/>
                  </a:lnTo>
                  <a:lnTo>
                    <a:pt x="825" y="3238"/>
                  </a:lnTo>
                  <a:lnTo>
                    <a:pt x="1549" y="5194"/>
                  </a:lnTo>
                  <a:lnTo>
                    <a:pt x="2235" y="7188"/>
                  </a:lnTo>
                  <a:lnTo>
                    <a:pt x="5397" y="6108"/>
                  </a:lnTo>
                  <a:lnTo>
                    <a:pt x="4698" y="4064"/>
                  </a:lnTo>
                  <a:lnTo>
                    <a:pt x="3949" y="2019"/>
                  </a:lnTo>
                  <a:lnTo>
                    <a:pt x="30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3" name="object 4053" descr=""/>
            <p:cNvSpPr/>
            <p:nvPr/>
          </p:nvSpPr>
          <p:spPr>
            <a:xfrm>
              <a:off x="2271589" y="529054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19" y="0"/>
                  </a:moveTo>
                  <a:lnTo>
                    <a:pt x="0" y="190"/>
                  </a:lnTo>
                  <a:lnTo>
                    <a:pt x="825" y="2070"/>
                  </a:lnTo>
                  <a:lnTo>
                    <a:pt x="1549" y="4025"/>
                  </a:lnTo>
                  <a:lnTo>
                    <a:pt x="2235" y="6019"/>
                  </a:lnTo>
                  <a:lnTo>
                    <a:pt x="2679" y="5867"/>
                  </a:lnTo>
                  <a:lnTo>
                    <a:pt x="1993" y="3873"/>
                  </a:lnTo>
                  <a:lnTo>
                    <a:pt x="1269" y="1892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4" name="object 4054" descr=""/>
            <p:cNvSpPr/>
            <p:nvPr/>
          </p:nvSpPr>
          <p:spPr>
            <a:xfrm>
              <a:off x="2273823" y="529548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162" y="0"/>
                  </a:moveTo>
                  <a:lnTo>
                    <a:pt x="0" y="1079"/>
                  </a:lnTo>
                  <a:lnTo>
                    <a:pt x="685" y="3073"/>
                  </a:lnTo>
                  <a:lnTo>
                    <a:pt x="1930" y="7124"/>
                  </a:lnTo>
                  <a:lnTo>
                    <a:pt x="5130" y="6146"/>
                  </a:lnTo>
                  <a:lnTo>
                    <a:pt x="3860" y="205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5" name="object 4055" descr=""/>
            <p:cNvSpPr/>
            <p:nvPr/>
          </p:nvSpPr>
          <p:spPr>
            <a:xfrm>
              <a:off x="2273823" y="5296409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152"/>
                  </a:lnTo>
                  <a:lnTo>
                    <a:pt x="685" y="2146"/>
                  </a:lnTo>
                  <a:lnTo>
                    <a:pt x="1930" y="6197"/>
                  </a:lnTo>
                  <a:lnTo>
                    <a:pt x="2374" y="6057"/>
                  </a:lnTo>
                  <a:lnTo>
                    <a:pt x="1130" y="200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6" name="object 4056" descr=""/>
            <p:cNvSpPr/>
            <p:nvPr/>
          </p:nvSpPr>
          <p:spPr>
            <a:xfrm>
              <a:off x="2275747" y="530163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3200" y="0"/>
                  </a:moveTo>
                  <a:lnTo>
                    <a:pt x="0" y="965"/>
                  </a:lnTo>
                  <a:lnTo>
                    <a:pt x="622" y="2997"/>
                  </a:lnTo>
                  <a:lnTo>
                    <a:pt x="1231" y="5054"/>
                  </a:lnTo>
                  <a:lnTo>
                    <a:pt x="1866" y="7099"/>
                  </a:lnTo>
                  <a:lnTo>
                    <a:pt x="5054" y="6108"/>
                  </a:lnTo>
                  <a:lnTo>
                    <a:pt x="4432" y="408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7" name="object 4057" descr=""/>
            <p:cNvSpPr/>
            <p:nvPr/>
          </p:nvSpPr>
          <p:spPr>
            <a:xfrm>
              <a:off x="2275747" y="5302473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57" y="0"/>
                  </a:moveTo>
                  <a:lnTo>
                    <a:pt x="0" y="127"/>
                  </a:lnTo>
                  <a:lnTo>
                    <a:pt x="622" y="2159"/>
                  </a:lnTo>
                  <a:lnTo>
                    <a:pt x="1231" y="4216"/>
                  </a:lnTo>
                  <a:lnTo>
                    <a:pt x="1866" y="6261"/>
                  </a:lnTo>
                  <a:lnTo>
                    <a:pt x="2311" y="6121"/>
                  </a:lnTo>
                  <a:lnTo>
                    <a:pt x="1676" y="4076"/>
                  </a:lnTo>
                  <a:lnTo>
                    <a:pt x="1079" y="203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8" name="object 4058" descr=""/>
            <p:cNvSpPr/>
            <p:nvPr/>
          </p:nvSpPr>
          <p:spPr>
            <a:xfrm>
              <a:off x="2277614" y="530774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187" y="0"/>
                  </a:moveTo>
                  <a:lnTo>
                    <a:pt x="0" y="990"/>
                  </a:lnTo>
                  <a:lnTo>
                    <a:pt x="317" y="2019"/>
                  </a:lnTo>
                  <a:lnTo>
                    <a:pt x="990" y="4076"/>
                  </a:lnTo>
                  <a:lnTo>
                    <a:pt x="1701" y="6134"/>
                  </a:lnTo>
                  <a:lnTo>
                    <a:pt x="2133" y="7175"/>
                  </a:lnTo>
                  <a:lnTo>
                    <a:pt x="5219" y="5905"/>
                  </a:lnTo>
                  <a:lnTo>
                    <a:pt x="4838" y="4978"/>
                  </a:lnTo>
                  <a:lnTo>
                    <a:pt x="3822" y="201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9" name="object 4059" descr=""/>
            <p:cNvSpPr/>
            <p:nvPr/>
          </p:nvSpPr>
          <p:spPr>
            <a:xfrm>
              <a:off x="2277614" y="5308597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39"/>
                  </a:lnTo>
                  <a:lnTo>
                    <a:pt x="317" y="1168"/>
                  </a:lnTo>
                  <a:lnTo>
                    <a:pt x="990" y="3225"/>
                  </a:lnTo>
                  <a:lnTo>
                    <a:pt x="1701" y="5283"/>
                  </a:lnTo>
                  <a:lnTo>
                    <a:pt x="2133" y="6324"/>
                  </a:lnTo>
                  <a:lnTo>
                    <a:pt x="2565" y="6146"/>
                  </a:lnTo>
                  <a:lnTo>
                    <a:pt x="2146" y="5118"/>
                  </a:lnTo>
                  <a:lnTo>
                    <a:pt x="1778" y="4102"/>
                  </a:lnTo>
                  <a:lnTo>
                    <a:pt x="762" y="1028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0" name="object 4060" descr=""/>
            <p:cNvSpPr/>
            <p:nvPr/>
          </p:nvSpPr>
          <p:spPr>
            <a:xfrm>
              <a:off x="2279746" y="531365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086" y="0"/>
                  </a:moveTo>
                  <a:lnTo>
                    <a:pt x="0" y="1269"/>
                  </a:lnTo>
                  <a:lnTo>
                    <a:pt x="444" y="2311"/>
                  </a:lnTo>
                  <a:lnTo>
                    <a:pt x="711" y="2844"/>
                  </a:lnTo>
                  <a:lnTo>
                    <a:pt x="1142" y="3644"/>
                  </a:lnTo>
                  <a:lnTo>
                    <a:pt x="2273" y="5359"/>
                  </a:lnTo>
                  <a:lnTo>
                    <a:pt x="3022" y="6273"/>
                  </a:lnTo>
                  <a:lnTo>
                    <a:pt x="3835" y="7111"/>
                  </a:lnTo>
                  <a:lnTo>
                    <a:pt x="6222" y="4775"/>
                  </a:lnTo>
                  <a:lnTo>
                    <a:pt x="5549" y="4089"/>
                  </a:lnTo>
                  <a:lnTo>
                    <a:pt x="4940" y="3340"/>
                  </a:lnTo>
                  <a:lnTo>
                    <a:pt x="4102" y="2082"/>
                  </a:lnTo>
                  <a:lnTo>
                    <a:pt x="3797" y="1549"/>
                  </a:lnTo>
                  <a:lnTo>
                    <a:pt x="3479" y="914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1" name="object 4061" descr=""/>
            <p:cNvSpPr/>
            <p:nvPr/>
          </p:nvSpPr>
          <p:spPr>
            <a:xfrm>
              <a:off x="2279746" y="5314748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31" y="0"/>
                  </a:moveTo>
                  <a:lnTo>
                    <a:pt x="3835" y="6019"/>
                  </a:lnTo>
                  <a:lnTo>
                    <a:pt x="4165" y="5689"/>
                  </a:lnTo>
                  <a:lnTo>
                    <a:pt x="3378" y="4876"/>
                  </a:lnTo>
                  <a:lnTo>
                    <a:pt x="2654" y="3987"/>
                  </a:lnTo>
                  <a:lnTo>
                    <a:pt x="2019" y="3048"/>
                  </a:lnTo>
                  <a:lnTo>
                    <a:pt x="1854" y="2806"/>
                  </a:lnTo>
                  <a:lnTo>
                    <a:pt x="1396" y="2057"/>
                  </a:lnTo>
                  <a:lnTo>
                    <a:pt x="876" y="101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2" name="object 4062" descr=""/>
            <p:cNvSpPr/>
            <p:nvPr/>
          </p:nvSpPr>
          <p:spPr>
            <a:xfrm>
              <a:off x="2283578" y="5318429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2387" y="0"/>
                  </a:moveTo>
                  <a:lnTo>
                    <a:pt x="0" y="2336"/>
                  </a:lnTo>
                  <a:lnTo>
                    <a:pt x="1638" y="4013"/>
                  </a:lnTo>
                  <a:lnTo>
                    <a:pt x="3581" y="5372"/>
                  </a:lnTo>
                  <a:lnTo>
                    <a:pt x="5664" y="6362"/>
                  </a:lnTo>
                  <a:lnTo>
                    <a:pt x="7111" y="3352"/>
                  </a:lnTo>
                  <a:lnTo>
                    <a:pt x="5346" y="2514"/>
                  </a:lnTo>
                  <a:lnTo>
                    <a:pt x="3733" y="1384"/>
                  </a:lnTo>
                  <a:lnTo>
                    <a:pt x="23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3" name="object 4063" descr=""/>
            <p:cNvSpPr/>
            <p:nvPr/>
          </p:nvSpPr>
          <p:spPr>
            <a:xfrm>
              <a:off x="2283578" y="532043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42" y="0"/>
                  </a:moveTo>
                  <a:lnTo>
                    <a:pt x="0" y="330"/>
                  </a:lnTo>
                  <a:lnTo>
                    <a:pt x="1638" y="2006"/>
                  </a:lnTo>
                  <a:lnTo>
                    <a:pt x="3581" y="3365"/>
                  </a:lnTo>
                  <a:lnTo>
                    <a:pt x="5664" y="4356"/>
                  </a:lnTo>
                  <a:lnTo>
                    <a:pt x="5867" y="3936"/>
                  </a:lnTo>
                  <a:lnTo>
                    <a:pt x="3822" y="2959"/>
                  </a:lnTo>
                  <a:lnTo>
                    <a:pt x="1930" y="163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4" name="object 4064" descr=""/>
            <p:cNvSpPr/>
            <p:nvPr/>
          </p:nvSpPr>
          <p:spPr>
            <a:xfrm>
              <a:off x="2289248" y="532177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435" y="0"/>
                  </a:moveTo>
                  <a:lnTo>
                    <a:pt x="0" y="3009"/>
                  </a:lnTo>
                  <a:lnTo>
                    <a:pt x="2082" y="4013"/>
                  </a:lnTo>
                  <a:lnTo>
                    <a:pt x="4318" y="4660"/>
                  </a:lnTo>
                  <a:lnTo>
                    <a:pt x="6578" y="4991"/>
                  </a:lnTo>
                  <a:lnTo>
                    <a:pt x="7061" y="1689"/>
                  </a:lnTo>
                  <a:lnTo>
                    <a:pt x="5105" y="1397"/>
                  </a:lnTo>
                  <a:lnTo>
                    <a:pt x="3200" y="838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5" name="object 4065" descr=""/>
            <p:cNvSpPr/>
            <p:nvPr/>
          </p:nvSpPr>
          <p:spPr>
            <a:xfrm>
              <a:off x="2289248" y="5324370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90" y="0"/>
                  </a:moveTo>
                  <a:lnTo>
                    <a:pt x="0" y="419"/>
                  </a:lnTo>
                  <a:lnTo>
                    <a:pt x="2082" y="1422"/>
                  </a:lnTo>
                  <a:lnTo>
                    <a:pt x="4318" y="2070"/>
                  </a:lnTo>
                  <a:lnTo>
                    <a:pt x="6578" y="2400"/>
                  </a:lnTo>
                  <a:lnTo>
                    <a:pt x="6642" y="1943"/>
                  </a:lnTo>
                  <a:lnTo>
                    <a:pt x="4419" y="1612"/>
                  </a:lnTo>
                  <a:lnTo>
                    <a:pt x="2235" y="977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6" name="object 4066" descr=""/>
            <p:cNvSpPr/>
            <p:nvPr/>
          </p:nvSpPr>
          <p:spPr>
            <a:xfrm>
              <a:off x="2295824" y="532346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82" y="0"/>
                  </a:moveTo>
                  <a:lnTo>
                    <a:pt x="0" y="3301"/>
                  </a:lnTo>
                  <a:lnTo>
                    <a:pt x="2273" y="3632"/>
                  </a:lnTo>
                  <a:lnTo>
                    <a:pt x="4571" y="3644"/>
                  </a:lnTo>
                  <a:lnTo>
                    <a:pt x="6845" y="3327"/>
                  </a:lnTo>
                  <a:lnTo>
                    <a:pt x="6388" y="12"/>
                  </a:lnTo>
                  <a:lnTo>
                    <a:pt x="4432" y="292"/>
                  </a:lnTo>
                  <a:lnTo>
                    <a:pt x="2438" y="2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7" name="object 4067" descr=""/>
            <p:cNvSpPr/>
            <p:nvPr/>
          </p:nvSpPr>
          <p:spPr>
            <a:xfrm>
              <a:off x="2295824" y="532630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" y="0"/>
                  </a:moveTo>
                  <a:lnTo>
                    <a:pt x="0" y="469"/>
                  </a:lnTo>
                  <a:lnTo>
                    <a:pt x="2273" y="800"/>
                  </a:lnTo>
                  <a:lnTo>
                    <a:pt x="4571" y="812"/>
                  </a:lnTo>
                  <a:lnTo>
                    <a:pt x="6845" y="495"/>
                  </a:lnTo>
                  <a:lnTo>
                    <a:pt x="6781" y="25"/>
                  </a:lnTo>
                  <a:lnTo>
                    <a:pt x="4559" y="342"/>
                  </a:lnTo>
                  <a:lnTo>
                    <a:pt x="2298" y="3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8" name="object 4068" descr=""/>
            <p:cNvSpPr/>
            <p:nvPr/>
          </p:nvSpPr>
          <p:spPr>
            <a:xfrm>
              <a:off x="2302217" y="532183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575" y="0"/>
                  </a:moveTo>
                  <a:lnTo>
                    <a:pt x="0" y="1651"/>
                  </a:lnTo>
                  <a:lnTo>
                    <a:pt x="457" y="4965"/>
                  </a:lnTo>
                  <a:lnTo>
                    <a:pt x="6946" y="3048"/>
                  </a:lnTo>
                  <a:lnTo>
                    <a:pt x="7086" y="2984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9" name="object 4069" descr=""/>
            <p:cNvSpPr/>
            <p:nvPr/>
          </p:nvSpPr>
          <p:spPr>
            <a:xfrm>
              <a:off x="2302611" y="532440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76" y="0"/>
                  </a:moveTo>
                  <a:lnTo>
                    <a:pt x="0" y="1930"/>
                  </a:lnTo>
                  <a:lnTo>
                    <a:pt x="63" y="2400"/>
                  </a:lnTo>
                  <a:lnTo>
                    <a:pt x="6553" y="482"/>
                  </a:lnTo>
                  <a:lnTo>
                    <a:pt x="6692" y="419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0" name="object 4070" descr=""/>
            <p:cNvSpPr/>
            <p:nvPr/>
          </p:nvSpPr>
          <p:spPr>
            <a:xfrm>
              <a:off x="2307791" y="531822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495" y="0"/>
                  </a:moveTo>
                  <a:lnTo>
                    <a:pt x="3124" y="1485"/>
                  </a:lnTo>
                  <a:lnTo>
                    <a:pt x="1650" y="2793"/>
                  </a:lnTo>
                  <a:lnTo>
                    <a:pt x="0" y="3619"/>
                  </a:lnTo>
                  <a:lnTo>
                    <a:pt x="1511" y="6603"/>
                  </a:lnTo>
                  <a:lnTo>
                    <a:pt x="6946" y="2260"/>
                  </a:lnTo>
                  <a:lnTo>
                    <a:pt x="44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1" name="object 4071" descr=""/>
            <p:cNvSpPr/>
            <p:nvPr/>
          </p:nvSpPr>
          <p:spPr>
            <a:xfrm>
              <a:off x="2309087" y="532016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5308" y="0"/>
                  </a:moveTo>
                  <a:lnTo>
                    <a:pt x="0" y="4241"/>
                  </a:lnTo>
                  <a:lnTo>
                    <a:pt x="215" y="4660"/>
                  </a:lnTo>
                  <a:lnTo>
                    <a:pt x="5651" y="317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2" name="object 4072" descr=""/>
            <p:cNvSpPr/>
            <p:nvPr/>
          </p:nvSpPr>
          <p:spPr>
            <a:xfrm>
              <a:off x="2312289" y="531338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4000" y="0"/>
                  </a:moveTo>
                  <a:lnTo>
                    <a:pt x="2654" y="1676"/>
                  </a:lnTo>
                  <a:lnTo>
                    <a:pt x="1371" y="3340"/>
                  </a:lnTo>
                  <a:lnTo>
                    <a:pt x="0" y="4838"/>
                  </a:lnTo>
                  <a:lnTo>
                    <a:pt x="2451" y="7099"/>
                  </a:lnTo>
                  <a:lnTo>
                    <a:pt x="3962" y="5448"/>
                  </a:lnTo>
                  <a:lnTo>
                    <a:pt x="5283" y="3733"/>
                  </a:lnTo>
                  <a:lnTo>
                    <a:pt x="6604" y="2095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3" name="object 4073" descr=""/>
            <p:cNvSpPr/>
            <p:nvPr/>
          </p:nvSpPr>
          <p:spPr>
            <a:xfrm>
              <a:off x="2314397" y="531518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127" y="0"/>
                  </a:moveTo>
                  <a:lnTo>
                    <a:pt x="2806" y="1638"/>
                  </a:lnTo>
                  <a:lnTo>
                    <a:pt x="1498" y="3352"/>
                  </a:lnTo>
                  <a:lnTo>
                    <a:pt x="0" y="4978"/>
                  </a:lnTo>
                  <a:lnTo>
                    <a:pt x="342" y="5295"/>
                  </a:lnTo>
                  <a:lnTo>
                    <a:pt x="1854" y="3644"/>
                  </a:lnTo>
                  <a:lnTo>
                    <a:pt x="3175" y="1930"/>
                  </a:lnTo>
                  <a:lnTo>
                    <a:pt x="4495" y="292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4" name="object 4074" descr=""/>
            <p:cNvSpPr/>
            <p:nvPr/>
          </p:nvSpPr>
          <p:spPr>
            <a:xfrm>
              <a:off x="2316291" y="530847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4584" y="0"/>
                  </a:moveTo>
                  <a:lnTo>
                    <a:pt x="3683" y="749"/>
                  </a:lnTo>
                  <a:lnTo>
                    <a:pt x="2882" y="1562"/>
                  </a:lnTo>
                  <a:lnTo>
                    <a:pt x="1384" y="3213"/>
                  </a:lnTo>
                  <a:lnTo>
                    <a:pt x="0" y="4902"/>
                  </a:lnTo>
                  <a:lnTo>
                    <a:pt x="2603" y="6997"/>
                  </a:lnTo>
                  <a:lnTo>
                    <a:pt x="3924" y="5372"/>
                  </a:lnTo>
                  <a:lnTo>
                    <a:pt x="5245" y="3797"/>
                  </a:lnTo>
                  <a:lnTo>
                    <a:pt x="6731" y="2552"/>
                  </a:lnTo>
                  <a:lnTo>
                    <a:pt x="45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5" name="object 4075" descr=""/>
            <p:cNvSpPr/>
            <p:nvPr/>
          </p:nvSpPr>
          <p:spPr>
            <a:xfrm>
              <a:off x="2318527" y="531067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191" y="0"/>
                  </a:moveTo>
                  <a:lnTo>
                    <a:pt x="2667" y="1282"/>
                  </a:lnTo>
                  <a:lnTo>
                    <a:pt x="1333" y="2870"/>
                  </a:lnTo>
                  <a:lnTo>
                    <a:pt x="0" y="4508"/>
                  </a:lnTo>
                  <a:lnTo>
                    <a:pt x="368" y="4800"/>
                  </a:lnTo>
                  <a:lnTo>
                    <a:pt x="1689" y="3175"/>
                  </a:lnTo>
                  <a:lnTo>
                    <a:pt x="3009" y="1600"/>
                  </a:lnTo>
                  <a:lnTo>
                    <a:pt x="4495" y="355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6" name="object 4076" descr=""/>
            <p:cNvSpPr/>
            <p:nvPr/>
          </p:nvSpPr>
          <p:spPr>
            <a:xfrm>
              <a:off x="2320867" y="530488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29" y="0"/>
                  </a:moveTo>
                  <a:lnTo>
                    <a:pt x="3771" y="927"/>
                  </a:lnTo>
                  <a:lnTo>
                    <a:pt x="1790" y="2082"/>
                  </a:lnTo>
                  <a:lnTo>
                    <a:pt x="0" y="3581"/>
                  </a:lnTo>
                  <a:lnTo>
                    <a:pt x="2159" y="6134"/>
                  </a:lnTo>
                  <a:lnTo>
                    <a:pt x="3632" y="4902"/>
                  </a:lnTo>
                  <a:lnTo>
                    <a:pt x="5372" y="3873"/>
                  </a:lnTo>
                  <a:lnTo>
                    <a:pt x="7200" y="3048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7" name="object 4077" descr=""/>
            <p:cNvSpPr/>
            <p:nvPr/>
          </p:nvSpPr>
          <p:spPr>
            <a:xfrm>
              <a:off x="2322721" y="530750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156" y="0"/>
                  </a:moveTo>
                  <a:lnTo>
                    <a:pt x="3289" y="850"/>
                  </a:lnTo>
                  <a:lnTo>
                    <a:pt x="1523" y="1892"/>
                  </a:lnTo>
                  <a:lnTo>
                    <a:pt x="0" y="3162"/>
                  </a:lnTo>
                  <a:lnTo>
                    <a:pt x="304" y="3517"/>
                  </a:lnTo>
                  <a:lnTo>
                    <a:pt x="1777" y="2285"/>
                  </a:lnTo>
                  <a:lnTo>
                    <a:pt x="3517" y="1257"/>
                  </a:lnTo>
                  <a:lnTo>
                    <a:pt x="5346" y="431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8" name="object 4078" descr=""/>
            <p:cNvSpPr/>
            <p:nvPr/>
          </p:nvSpPr>
          <p:spPr>
            <a:xfrm>
              <a:off x="2326693" y="530273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337" y="0"/>
                  </a:moveTo>
                  <a:lnTo>
                    <a:pt x="4178" y="533"/>
                  </a:lnTo>
                  <a:lnTo>
                    <a:pt x="2057" y="1231"/>
                  </a:lnTo>
                  <a:lnTo>
                    <a:pt x="0" y="2158"/>
                  </a:lnTo>
                  <a:lnTo>
                    <a:pt x="1371" y="5206"/>
                  </a:lnTo>
                  <a:lnTo>
                    <a:pt x="3213" y="4368"/>
                  </a:lnTo>
                  <a:lnTo>
                    <a:pt x="5156" y="3733"/>
                  </a:lnTo>
                  <a:lnTo>
                    <a:pt x="7137" y="3238"/>
                  </a:lnTo>
                  <a:lnTo>
                    <a:pt x="63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9" name="object 4079" descr=""/>
            <p:cNvSpPr/>
            <p:nvPr/>
          </p:nvSpPr>
          <p:spPr>
            <a:xfrm>
              <a:off x="2327874" y="530551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41" y="0"/>
                  </a:moveTo>
                  <a:lnTo>
                    <a:pt x="3835" y="507"/>
                  </a:lnTo>
                  <a:lnTo>
                    <a:pt x="1866" y="1155"/>
                  </a:lnTo>
                  <a:lnTo>
                    <a:pt x="0" y="1993"/>
                  </a:lnTo>
                  <a:lnTo>
                    <a:pt x="190" y="2425"/>
                  </a:lnTo>
                  <a:lnTo>
                    <a:pt x="2031" y="1587"/>
                  </a:lnTo>
                  <a:lnTo>
                    <a:pt x="3975" y="952"/>
                  </a:lnTo>
                  <a:lnTo>
                    <a:pt x="5956" y="457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0" name="object 4080" descr=""/>
            <p:cNvSpPr/>
            <p:nvPr/>
          </p:nvSpPr>
          <p:spPr>
            <a:xfrm>
              <a:off x="2333026" y="530159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527" y="0"/>
                  </a:moveTo>
                  <a:lnTo>
                    <a:pt x="4330" y="228"/>
                  </a:lnTo>
                  <a:lnTo>
                    <a:pt x="2146" y="596"/>
                  </a:lnTo>
                  <a:lnTo>
                    <a:pt x="0" y="1130"/>
                  </a:lnTo>
                  <a:lnTo>
                    <a:pt x="800" y="4381"/>
                  </a:lnTo>
                  <a:lnTo>
                    <a:pt x="2793" y="3886"/>
                  </a:lnTo>
                  <a:lnTo>
                    <a:pt x="4825" y="3543"/>
                  </a:lnTo>
                  <a:lnTo>
                    <a:pt x="6870" y="332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1" name="object 4081" descr=""/>
            <p:cNvSpPr/>
            <p:nvPr/>
          </p:nvSpPr>
          <p:spPr>
            <a:xfrm>
              <a:off x="2333712" y="5304453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6134" y="0"/>
                  </a:moveTo>
                  <a:lnTo>
                    <a:pt x="4063" y="215"/>
                  </a:lnTo>
                  <a:lnTo>
                    <a:pt x="2019" y="571"/>
                  </a:lnTo>
                  <a:lnTo>
                    <a:pt x="0" y="1066"/>
                  </a:lnTo>
                  <a:lnTo>
                    <a:pt x="114" y="1524"/>
                  </a:lnTo>
                  <a:lnTo>
                    <a:pt x="2108" y="1028"/>
                  </a:lnTo>
                  <a:lnTo>
                    <a:pt x="4140" y="685"/>
                  </a:lnTo>
                  <a:lnTo>
                    <a:pt x="6184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2" name="object 4082" descr=""/>
            <p:cNvSpPr/>
            <p:nvPr/>
          </p:nvSpPr>
          <p:spPr>
            <a:xfrm>
              <a:off x="2339559" y="530105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261" y="0"/>
                  </a:moveTo>
                  <a:lnTo>
                    <a:pt x="5257" y="165"/>
                  </a:lnTo>
                  <a:lnTo>
                    <a:pt x="4267" y="279"/>
                  </a:lnTo>
                  <a:lnTo>
                    <a:pt x="2882" y="330"/>
                  </a:lnTo>
                  <a:lnTo>
                    <a:pt x="1092" y="444"/>
                  </a:lnTo>
                  <a:lnTo>
                    <a:pt x="0" y="546"/>
                  </a:lnTo>
                  <a:lnTo>
                    <a:pt x="342" y="3873"/>
                  </a:lnTo>
                  <a:lnTo>
                    <a:pt x="1358" y="3771"/>
                  </a:lnTo>
                  <a:lnTo>
                    <a:pt x="3035" y="3670"/>
                  </a:lnTo>
                  <a:lnTo>
                    <a:pt x="4572" y="3606"/>
                  </a:lnTo>
                  <a:lnTo>
                    <a:pt x="5702" y="3467"/>
                  </a:lnTo>
                  <a:lnTo>
                    <a:pt x="6807" y="3289"/>
                  </a:lnTo>
                  <a:lnTo>
                    <a:pt x="626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3" name="object 4083" descr=""/>
            <p:cNvSpPr/>
            <p:nvPr/>
          </p:nvSpPr>
          <p:spPr>
            <a:xfrm>
              <a:off x="2339851" y="5303886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38" y="0"/>
                  </a:moveTo>
                  <a:lnTo>
                    <a:pt x="5346" y="177"/>
                  </a:lnTo>
                  <a:lnTo>
                    <a:pt x="4241" y="304"/>
                  </a:lnTo>
                  <a:lnTo>
                    <a:pt x="2057" y="393"/>
                  </a:lnTo>
                  <a:lnTo>
                    <a:pt x="1028" y="469"/>
                  </a:lnTo>
                  <a:lnTo>
                    <a:pt x="0" y="571"/>
                  </a:lnTo>
                  <a:lnTo>
                    <a:pt x="50" y="1041"/>
                  </a:lnTo>
                  <a:lnTo>
                    <a:pt x="1066" y="939"/>
                  </a:lnTo>
                  <a:lnTo>
                    <a:pt x="1587" y="901"/>
                  </a:lnTo>
                  <a:lnTo>
                    <a:pt x="2743" y="838"/>
                  </a:lnTo>
                  <a:lnTo>
                    <a:pt x="4279" y="774"/>
                  </a:lnTo>
                  <a:lnTo>
                    <a:pt x="5410" y="634"/>
                  </a:lnTo>
                  <a:lnTo>
                    <a:pt x="6515" y="457"/>
                  </a:lnTo>
                  <a:lnTo>
                    <a:pt x="64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4" name="object 4084" descr=""/>
            <p:cNvSpPr/>
            <p:nvPr/>
          </p:nvSpPr>
          <p:spPr>
            <a:xfrm>
              <a:off x="2345823" y="529976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235" y="0"/>
                  </a:moveTo>
                  <a:lnTo>
                    <a:pt x="5130" y="203"/>
                  </a:lnTo>
                  <a:lnTo>
                    <a:pt x="4076" y="444"/>
                  </a:lnTo>
                  <a:lnTo>
                    <a:pt x="1003" y="1117"/>
                  </a:lnTo>
                  <a:lnTo>
                    <a:pt x="0" y="1282"/>
                  </a:lnTo>
                  <a:lnTo>
                    <a:pt x="546" y="4584"/>
                  </a:lnTo>
                  <a:lnTo>
                    <a:pt x="2743" y="4216"/>
                  </a:lnTo>
                  <a:lnTo>
                    <a:pt x="4838" y="3657"/>
                  </a:lnTo>
                  <a:lnTo>
                    <a:pt x="6832" y="3289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5" name="object 4085" descr=""/>
            <p:cNvSpPr/>
            <p:nvPr/>
          </p:nvSpPr>
          <p:spPr>
            <a:xfrm>
              <a:off x="2346293" y="530259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273" y="0"/>
                  </a:moveTo>
                  <a:lnTo>
                    <a:pt x="4254" y="368"/>
                  </a:lnTo>
                  <a:lnTo>
                    <a:pt x="2171" y="927"/>
                  </a:lnTo>
                  <a:lnTo>
                    <a:pt x="0" y="1282"/>
                  </a:lnTo>
                  <a:lnTo>
                    <a:pt x="76" y="1752"/>
                  </a:lnTo>
                  <a:lnTo>
                    <a:pt x="2273" y="1384"/>
                  </a:lnTo>
                  <a:lnTo>
                    <a:pt x="4368" y="825"/>
                  </a:lnTo>
                  <a:lnTo>
                    <a:pt x="6362" y="457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6" name="object 4086" descr=""/>
            <p:cNvSpPr/>
            <p:nvPr/>
          </p:nvSpPr>
          <p:spPr>
            <a:xfrm>
              <a:off x="2352055" y="529940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273" y="0"/>
                  </a:moveTo>
                  <a:lnTo>
                    <a:pt x="1104" y="165"/>
                  </a:lnTo>
                  <a:lnTo>
                    <a:pt x="0" y="355"/>
                  </a:lnTo>
                  <a:lnTo>
                    <a:pt x="596" y="3644"/>
                  </a:lnTo>
                  <a:lnTo>
                    <a:pt x="1587" y="3467"/>
                  </a:lnTo>
                  <a:lnTo>
                    <a:pt x="2552" y="3340"/>
                  </a:lnTo>
                  <a:lnTo>
                    <a:pt x="4330" y="3378"/>
                  </a:lnTo>
                  <a:lnTo>
                    <a:pt x="5130" y="3543"/>
                  </a:lnTo>
                  <a:lnTo>
                    <a:pt x="5803" y="3898"/>
                  </a:lnTo>
                  <a:lnTo>
                    <a:pt x="7327" y="927"/>
                  </a:lnTo>
                  <a:lnTo>
                    <a:pt x="4140" y="38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7" name="object 4087" descr=""/>
            <p:cNvSpPr/>
            <p:nvPr/>
          </p:nvSpPr>
          <p:spPr>
            <a:xfrm>
              <a:off x="2352575" y="5302271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1993" y="0"/>
                  </a:moveTo>
                  <a:lnTo>
                    <a:pt x="1003" y="139"/>
                  </a:lnTo>
                  <a:lnTo>
                    <a:pt x="0" y="317"/>
                  </a:lnTo>
                  <a:lnTo>
                    <a:pt x="76" y="774"/>
                  </a:lnTo>
                  <a:lnTo>
                    <a:pt x="1066" y="596"/>
                  </a:lnTo>
                  <a:lnTo>
                    <a:pt x="2031" y="469"/>
                  </a:lnTo>
                  <a:lnTo>
                    <a:pt x="2920" y="495"/>
                  </a:lnTo>
                  <a:lnTo>
                    <a:pt x="3809" y="508"/>
                  </a:lnTo>
                  <a:lnTo>
                    <a:pt x="4610" y="673"/>
                  </a:lnTo>
                  <a:lnTo>
                    <a:pt x="5283" y="1028"/>
                  </a:lnTo>
                  <a:lnTo>
                    <a:pt x="5499" y="609"/>
                  </a:lnTo>
                  <a:lnTo>
                    <a:pt x="4737" y="215"/>
                  </a:lnTo>
                  <a:lnTo>
                    <a:pt x="3873" y="38"/>
                  </a:lnTo>
                  <a:lnTo>
                    <a:pt x="2933" y="25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8" name="object 4088" descr=""/>
            <p:cNvSpPr/>
            <p:nvPr/>
          </p:nvSpPr>
          <p:spPr>
            <a:xfrm>
              <a:off x="2357860" y="530033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1523" y="0"/>
                  </a:moveTo>
                  <a:lnTo>
                    <a:pt x="0" y="2959"/>
                  </a:lnTo>
                  <a:lnTo>
                    <a:pt x="685" y="3314"/>
                  </a:lnTo>
                  <a:lnTo>
                    <a:pt x="1282" y="3860"/>
                  </a:lnTo>
                  <a:lnTo>
                    <a:pt x="1803" y="4572"/>
                  </a:lnTo>
                  <a:lnTo>
                    <a:pt x="2336" y="5270"/>
                  </a:lnTo>
                  <a:lnTo>
                    <a:pt x="2768" y="6108"/>
                  </a:lnTo>
                  <a:lnTo>
                    <a:pt x="3149" y="7010"/>
                  </a:lnTo>
                  <a:lnTo>
                    <a:pt x="6235" y="5715"/>
                  </a:lnTo>
                  <a:lnTo>
                    <a:pt x="5778" y="4648"/>
                  </a:lnTo>
                  <a:lnTo>
                    <a:pt x="2133" y="30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9" name="object 4089" descr=""/>
            <p:cNvSpPr/>
            <p:nvPr/>
          </p:nvSpPr>
          <p:spPr>
            <a:xfrm>
              <a:off x="2357860" y="530288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215" y="0"/>
                  </a:moveTo>
                  <a:lnTo>
                    <a:pt x="0" y="406"/>
                  </a:lnTo>
                  <a:lnTo>
                    <a:pt x="685" y="761"/>
                  </a:lnTo>
                  <a:lnTo>
                    <a:pt x="1282" y="1308"/>
                  </a:lnTo>
                  <a:lnTo>
                    <a:pt x="1803" y="2019"/>
                  </a:lnTo>
                  <a:lnTo>
                    <a:pt x="2336" y="2717"/>
                  </a:lnTo>
                  <a:lnTo>
                    <a:pt x="2768" y="3555"/>
                  </a:lnTo>
                  <a:lnTo>
                    <a:pt x="3149" y="4457"/>
                  </a:lnTo>
                  <a:lnTo>
                    <a:pt x="3581" y="4279"/>
                  </a:lnTo>
                  <a:lnTo>
                    <a:pt x="3200" y="3352"/>
                  </a:lnTo>
                  <a:lnTo>
                    <a:pt x="2743" y="2489"/>
                  </a:lnTo>
                  <a:lnTo>
                    <a:pt x="1625" y="990"/>
                  </a:lnTo>
                  <a:lnTo>
                    <a:pt x="965" y="38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0" name="object 4090" descr=""/>
            <p:cNvSpPr/>
            <p:nvPr/>
          </p:nvSpPr>
          <p:spPr>
            <a:xfrm>
              <a:off x="2361009" y="530605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073" y="0"/>
                  </a:moveTo>
                  <a:lnTo>
                    <a:pt x="0" y="1295"/>
                  </a:lnTo>
                  <a:lnTo>
                    <a:pt x="266" y="1968"/>
                  </a:lnTo>
                  <a:lnTo>
                    <a:pt x="2095" y="7213"/>
                  </a:lnTo>
                  <a:lnTo>
                    <a:pt x="5257" y="6134"/>
                  </a:lnTo>
                  <a:lnTo>
                    <a:pt x="3301" y="533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1" name="object 4091" descr=""/>
            <p:cNvSpPr/>
            <p:nvPr/>
          </p:nvSpPr>
          <p:spPr>
            <a:xfrm>
              <a:off x="2361009" y="5307160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31" y="0"/>
                  </a:moveTo>
                  <a:lnTo>
                    <a:pt x="0" y="190"/>
                  </a:lnTo>
                  <a:lnTo>
                    <a:pt x="266" y="863"/>
                  </a:lnTo>
                  <a:lnTo>
                    <a:pt x="2095" y="6108"/>
                  </a:lnTo>
                  <a:lnTo>
                    <a:pt x="2539" y="5956"/>
                  </a:lnTo>
                  <a:lnTo>
                    <a:pt x="1485" y="2946"/>
                  </a:lnTo>
                  <a:lnTo>
                    <a:pt x="965" y="1422"/>
                  </a:lnTo>
                  <a:lnTo>
                    <a:pt x="533" y="2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2" name="object 4092" descr=""/>
            <p:cNvSpPr/>
            <p:nvPr/>
          </p:nvSpPr>
          <p:spPr>
            <a:xfrm>
              <a:off x="2363104" y="531218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3162" y="0"/>
                  </a:moveTo>
                  <a:lnTo>
                    <a:pt x="0" y="1079"/>
                  </a:lnTo>
                  <a:lnTo>
                    <a:pt x="685" y="3086"/>
                  </a:lnTo>
                  <a:lnTo>
                    <a:pt x="1346" y="5080"/>
                  </a:lnTo>
                  <a:lnTo>
                    <a:pt x="1841" y="7061"/>
                  </a:lnTo>
                  <a:lnTo>
                    <a:pt x="5080" y="6248"/>
                  </a:lnTo>
                  <a:lnTo>
                    <a:pt x="4533" y="4089"/>
                  </a:lnTo>
                  <a:lnTo>
                    <a:pt x="3860" y="2032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3" name="object 4093" descr=""/>
            <p:cNvSpPr/>
            <p:nvPr/>
          </p:nvSpPr>
          <p:spPr>
            <a:xfrm>
              <a:off x="2363104" y="5313124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139"/>
                  </a:lnTo>
                  <a:lnTo>
                    <a:pt x="685" y="2146"/>
                  </a:lnTo>
                  <a:lnTo>
                    <a:pt x="1346" y="4140"/>
                  </a:lnTo>
                  <a:lnTo>
                    <a:pt x="1841" y="6121"/>
                  </a:lnTo>
                  <a:lnTo>
                    <a:pt x="2298" y="6007"/>
                  </a:lnTo>
                  <a:lnTo>
                    <a:pt x="1790" y="4000"/>
                  </a:lnTo>
                  <a:lnTo>
                    <a:pt x="1130" y="199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4" name="object 4094" descr=""/>
            <p:cNvSpPr/>
            <p:nvPr/>
          </p:nvSpPr>
          <p:spPr>
            <a:xfrm>
              <a:off x="2364940" y="531843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51" y="0"/>
                  </a:moveTo>
                  <a:lnTo>
                    <a:pt x="0" y="812"/>
                  </a:lnTo>
                  <a:lnTo>
                    <a:pt x="254" y="1803"/>
                  </a:lnTo>
                  <a:lnTo>
                    <a:pt x="457" y="2794"/>
                  </a:lnTo>
                  <a:lnTo>
                    <a:pt x="698" y="4724"/>
                  </a:lnTo>
                  <a:lnTo>
                    <a:pt x="736" y="5664"/>
                  </a:lnTo>
                  <a:lnTo>
                    <a:pt x="635" y="6527"/>
                  </a:lnTo>
                  <a:lnTo>
                    <a:pt x="3949" y="6946"/>
                  </a:lnTo>
                  <a:lnTo>
                    <a:pt x="4102" y="5676"/>
                  </a:lnTo>
                  <a:lnTo>
                    <a:pt x="4038" y="4483"/>
                  </a:lnTo>
                  <a:lnTo>
                    <a:pt x="3746" y="2184"/>
                  </a:lnTo>
                  <a:lnTo>
                    <a:pt x="3517" y="1079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5" name="object 4095" descr=""/>
            <p:cNvSpPr/>
            <p:nvPr/>
          </p:nvSpPr>
          <p:spPr>
            <a:xfrm>
              <a:off x="2364940" y="5319131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457" y="0"/>
                  </a:moveTo>
                  <a:lnTo>
                    <a:pt x="0" y="114"/>
                  </a:lnTo>
                  <a:lnTo>
                    <a:pt x="254" y="1104"/>
                  </a:lnTo>
                  <a:lnTo>
                    <a:pt x="457" y="2095"/>
                  </a:lnTo>
                  <a:lnTo>
                    <a:pt x="584" y="3060"/>
                  </a:lnTo>
                  <a:lnTo>
                    <a:pt x="698" y="4025"/>
                  </a:lnTo>
                  <a:lnTo>
                    <a:pt x="736" y="4965"/>
                  </a:lnTo>
                  <a:lnTo>
                    <a:pt x="635" y="5829"/>
                  </a:lnTo>
                  <a:lnTo>
                    <a:pt x="1104" y="5892"/>
                  </a:lnTo>
                  <a:lnTo>
                    <a:pt x="1219" y="4965"/>
                  </a:lnTo>
                  <a:lnTo>
                    <a:pt x="1168" y="3987"/>
                  </a:lnTo>
                  <a:lnTo>
                    <a:pt x="914" y="2006"/>
                  </a:lnTo>
                  <a:lnTo>
                    <a:pt x="711" y="100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6" name="object 4096" descr=""/>
            <p:cNvSpPr/>
            <p:nvPr/>
          </p:nvSpPr>
          <p:spPr>
            <a:xfrm>
              <a:off x="2362977" y="532495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603" y="0"/>
                  </a:moveTo>
                  <a:lnTo>
                    <a:pt x="0" y="3708"/>
                  </a:lnTo>
                  <a:lnTo>
                    <a:pt x="1473" y="6705"/>
                  </a:lnTo>
                  <a:lnTo>
                    <a:pt x="5918" y="41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7" name="object 4097" descr=""/>
            <p:cNvSpPr/>
            <p:nvPr/>
          </p:nvSpPr>
          <p:spPr>
            <a:xfrm>
              <a:off x="2362977" y="532495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2603" y="0"/>
                  </a:moveTo>
                  <a:lnTo>
                    <a:pt x="2489" y="863"/>
                  </a:lnTo>
                  <a:lnTo>
                    <a:pt x="2235" y="1625"/>
                  </a:lnTo>
                  <a:lnTo>
                    <a:pt x="1803" y="2235"/>
                  </a:lnTo>
                  <a:lnTo>
                    <a:pt x="1384" y="2844"/>
                  </a:lnTo>
                  <a:lnTo>
                    <a:pt x="774" y="3327"/>
                  </a:lnTo>
                  <a:lnTo>
                    <a:pt x="0" y="3708"/>
                  </a:lnTo>
                  <a:lnTo>
                    <a:pt x="203" y="4127"/>
                  </a:lnTo>
                  <a:lnTo>
                    <a:pt x="3060" y="63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8" name="object 4098" descr=""/>
            <p:cNvSpPr/>
            <p:nvPr/>
          </p:nvSpPr>
          <p:spPr>
            <a:xfrm>
              <a:off x="2357429" y="532866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549" y="0"/>
                  </a:moveTo>
                  <a:lnTo>
                    <a:pt x="0" y="1130"/>
                  </a:lnTo>
                  <a:lnTo>
                    <a:pt x="139" y="4470"/>
                  </a:lnTo>
                  <a:lnTo>
                    <a:pt x="7023" y="2997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9" name="object 4099" descr=""/>
            <p:cNvSpPr/>
            <p:nvPr/>
          </p:nvSpPr>
          <p:spPr>
            <a:xfrm>
              <a:off x="2357429" y="532866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549" y="0"/>
                  </a:moveTo>
                  <a:lnTo>
                    <a:pt x="0" y="1130"/>
                  </a:lnTo>
                  <a:lnTo>
                    <a:pt x="25" y="1600"/>
                  </a:lnTo>
                  <a:lnTo>
                    <a:pt x="5753" y="419"/>
                  </a:lnTo>
                  <a:lnTo>
                    <a:pt x="554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0" name="object 4100" descr=""/>
            <p:cNvSpPr/>
            <p:nvPr/>
          </p:nvSpPr>
          <p:spPr>
            <a:xfrm>
              <a:off x="2350947" y="532954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30" y="0"/>
                  </a:moveTo>
                  <a:lnTo>
                    <a:pt x="0" y="3327"/>
                  </a:lnTo>
                  <a:lnTo>
                    <a:pt x="2171" y="3543"/>
                  </a:lnTo>
                  <a:lnTo>
                    <a:pt x="4368" y="3670"/>
                  </a:lnTo>
                  <a:lnTo>
                    <a:pt x="6616" y="3581"/>
                  </a:lnTo>
                  <a:lnTo>
                    <a:pt x="6477" y="241"/>
                  </a:lnTo>
                  <a:lnTo>
                    <a:pt x="4470" y="317"/>
                  </a:lnTo>
                  <a:lnTo>
                    <a:pt x="2400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1" name="object 4101" descr=""/>
            <p:cNvSpPr/>
            <p:nvPr/>
          </p:nvSpPr>
          <p:spPr>
            <a:xfrm>
              <a:off x="2351227" y="532954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0" y="0"/>
                  </a:moveTo>
                  <a:lnTo>
                    <a:pt x="0" y="469"/>
                  </a:lnTo>
                  <a:lnTo>
                    <a:pt x="2082" y="673"/>
                  </a:lnTo>
                  <a:lnTo>
                    <a:pt x="4178" y="787"/>
                  </a:lnTo>
                  <a:lnTo>
                    <a:pt x="6222" y="711"/>
                  </a:lnTo>
                  <a:lnTo>
                    <a:pt x="6197" y="241"/>
                  </a:lnTo>
                  <a:lnTo>
                    <a:pt x="4190" y="317"/>
                  </a:lnTo>
                  <a:lnTo>
                    <a:pt x="2120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2" name="object 4102" descr=""/>
            <p:cNvSpPr/>
            <p:nvPr/>
          </p:nvSpPr>
          <p:spPr>
            <a:xfrm>
              <a:off x="2344409" y="532859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774" y="0"/>
                  </a:moveTo>
                  <a:lnTo>
                    <a:pt x="6540" y="4267"/>
                  </a:lnTo>
                  <a:lnTo>
                    <a:pt x="6870" y="952"/>
                  </a:lnTo>
                  <a:lnTo>
                    <a:pt x="4787" y="723"/>
                  </a:lnTo>
                  <a:lnTo>
                    <a:pt x="2755" y="419"/>
                  </a:lnTo>
                  <a:lnTo>
                    <a:pt x="1752" y="22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3" name="object 4103" descr=""/>
            <p:cNvSpPr/>
            <p:nvPr/>
          </p:nvSpPr>
          <p:spPr>
            <a:xfrm>
              <a:off x="2345070" y="532859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14" y="0"/>
                  </a:moveTo>
                  <a:lnTo>
                    <a:pt x="0" y="457"/>
                  </a:lnTo>
                  <a:lnTo>
                    <a:pt x="1993" y="927"/>
                  </a:lnTo>
                  <a:lnTo>
                    <a:pt x="4076" y="1193"/>
                  </a:lnTo>
                  <a:lnTo>
                    <a:pt x="6159" y="1409"/>
                  </a:lnTo>
                  <a:lnTo>
                    <a:pt x="6210" y="952"/>
                  </a:lnTo>
                  <a:lnTo>
                    <a:pt x="4127" y="723"/>
                  </a:lnTo>
                  <a:lnTo>
                    <a:pt x="2095" y="419"/>
                  </a:lnTo>
                  <a:lnTo>
                    <a:pt x="1092" y="228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4" name="object 4104" descr=""/>
            <p:cNvSpPr/>
            <p:nvPr/>
          </p:nvSpPr>
          <p:spPr>
            <a:xfrm>
              <a:off x="2337968" y="532641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892" y="0"/>
                  </a:moveTo>
                  <a:lnTo>
                    <a:pt x="0" y="2755"/>
                  </a:lnTo>
                  <a:lnTo>
                    <a:pt x="1003" y="3441"/>
                  </a:lnTo>
                  <a:lnTo>
                    <a:pt x="2082" y="3975"/>
                  </a:lnTo>
                  <a:lnTo>
                    <a:pt x="4241" y="4838"/>
                  </a:lnTo>
                  <a:lnTo>
                    <a:pt x="5346" y="5168"/>
                  </a:lnTo>
                  <a:lnTo>
                    <a:pt x="6438" y="5422"/>
                  </a:lnTo>
                  <a:lnTo>
                    <a:pt x="7213" y="2184"/>
                  </a:lnTo>
                  <a:lnTo>
                    <a:pt x="5270" y="1714"/>
                  </a:lnTo>
                  <a:lnTo>
                    <a:pt x="3403" y="1041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5" name="object 4105" descr=""/>
            <p:cNvSpPr/>
            <p:nvPr/>
          </p:nvSpPr>
          <p:spPr>
            <a:xfrm>
              <a:off x="2339594" y="532641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66" y="0"/>
                  </a:moveTo>
                  <a:lnTo>
                    <a:pt x="0" y="381"/>
                  </a:lnTo>
                  <a:lnTo>
                    <a:pt x="1587" y="1473"/>
                  </a:lnTo>
                  <a:lnTo>
                    <a:pt x="3505" y="2159"/>
                  </a:lnTo>
                  <a:lnTo>
                    <a:pt x="5486" y="2641"/>
                  </a:lnTo>
                  <a:lnTo>
                    <a:pt x="5587" y="2184"/>
                  </a:lnTo>
                  <a:lnTo>
                    <a:pt x="3644" y="1714"/>
                  </a:lnTo>
                  <a:lnTo>
                    <a:pt x="1777" y="104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6" name="object 4106" descr=""/>
            <p:cNvSpPr/>
            <p:nvPr/>
          </p:nvSpPr>
          <p:spPr>
            <a:xfrm>
              <a:off x="2333491" y="532227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149" y="0"/>
                  </a:moveTo>
                  <a:lnTo>
                    <a:pt x="0" y="1104"/>
                  </a:lnTo>
                  <a:lnTo>
                    <a:pt x="406" y="2273"/>
                  </a:lnTo>
                  <a:lnTo>
                    <a:pt x="1003" y="3390"/>
                  </a:lnTo>
                  <a:lnTo>
                    <a:pt x="2539" y="5372"/>
                  </a:lnTo>
                  <a:lnTo>
                    <a:pt x="3479" y="6210"/>
                  </a:lnTo>
                  <a:lnTo>
                    <a:pt x="4483" y="6896"/>
                  </a:lnTo>
                  <a:lnTo>
                    <a:pt x="6362" y="4140"/>
                  </a:lnTo>
                  <a:lnTo>
                    <a:pt x="5613" y="3632"/>
                  </a:lnTo>
                  <a:lnTo>
                    <a:pt x="4952" y="3022"/>
                  </a:lnTo>
                  <a:lnTo>
                    <a:pt x="3873" y="1638"/>
                  </a:lnTo>
                  <a:lnTo>
                    <a:pt x="3441" y="85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7" name="object 4107" descr=""/>
            <p:cNvSpPr/>
            <p:nvPr/>
          </p:nvSpPr>
          <p:spPr>
            <a:xfrm>
              <a:off x="2336196" y="532227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444" y="0"/>
                  </a:moveTo>
                  <a:lnTo>
                    <a:pt x="0" y="152"/>
                  </a:lnTo>
                  <a:lnTo>
                    <a:pt x="317" y="1054"/>
                  </a:lnTo>
                  <a:lnTo>
                    <a:pt x="761" y="1879"/>
                  </a:lnTo>
                  <a:lnTo>
                    <a:pt x="1904" y="3352"/>
                  </a:lnTo>
                  <a:lnTo>
                    <a:pt x="2603" y="3987"/>
                  </a:lnTo>
                  <a:lnTo>
                    <a:pt x="3403" y="4533"/>
                  </a:lnTo>
                  <a:lnTo>
                    <a:pt x="3657" y="4140"/>
                  </a:lnTo>
                  <a:lnTo>
                    <a:pt x="2908" y="3632"/>
                  </a:lnTo>
                  <a:lnTo>
                    <a:pt x="2247" y="3022"/>
                  </a:lnTo>
                  <a:lnTo>
                    <a:pt x="1168" y="1638"/>
                  </a:lnTo>
                  <a:lnTo>
                    <a:pt x="736" y="85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8" name="object 4108" descr=""/>
            <p:cNvSpPr/>
            <p:nvPr/>
          </p:nvSpPr>
          <p:spPr>
            <a:xfrm>
              <a:off x="2332663" y="531635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26" y="0"/>
                  </a:moveTo>
                  <a:lnTo>
                    <a:pt x="25" y="1143"/>
                  </a:lnTo>
                  <a:lnTo>
                    <a:pt x="0" y="2298"/>
                  </a:lnTo>
                  <a:lnTo>
                    <a:pt x="190" y="4660"/>
                  </a:lnTo>
                  <a:lnTo>
                    <a:pt x="419" y="5854"/>
                  </a:lnTo>
                  <a:lnTo>
                    <a:pt x="825" y="7023"/>
                  </a:lnTo>
                  <a:lnTo>
                    <a:pt x="3975" y="5918"/>
                  </a:lnTo>
                  <a:lnTo>
                    <a:pt x="3378" y="4216"/>
                  </a:lnTo>
                  <a:lnTo>
                    <a:pt x="3276" y="2260"/>
                  </a:lnTo>
                  <a:lnTo>
                    <a:pt x="3454" y="30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9" name="object 4109" descr=""/>
            <p:cNvSpPr/>
            <p:nvPr/>
          </p:nvSpPr>
          <p:spPr>
            <a:xfrm>
              <a:off x="2335470" y="531662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177" y="0"/>
                  </a:moveTo>
                  <a:lnTo>
                    <a:pt x="0" y="1993"/>
                  </a:lnTo>
                  <a:lnTo>
                    <a:pt x="101" y="4013"/>
                  </a:lnTo>
                  <a:lnTo>
                    <a:pt x="723" y="5803"/>
                  </a:lnTo>
                  <a:lnTo>
                    <a:pt x="1168" y="5651"/>
                  </a:lnTo>
                  <a:lnTo>
                    <a:pt x="571" y="3949"/>
                  </a:lnTo>
                  <a:lnTo>
                    <a:pt x="469" y="1993"/>
                  </a:lnTo>
                  <a:lnTo>
                    <a:pt x="647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0" name="object 4110" descr=""/>
            <p:cNvSpPr/>
            <p:nvPr/>
          </p:nvSpPr>
          <p:spPr>
            <a:xfrm>
              <a:off x="2335207" y="531207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476" y="0"/>
                  </a:moveTo>
                  <a:lnTo>
                    <a:pt x="4178" y="228"/>
                  </a:lnTo>
                  <a:lnTo>
                    <a:pt x="2057" y="800"/>
                  </a:lnTo>
                  <a:lnTo>
                    <a:pt x="0" y="1371"/>
                  </a:lnTo>
                  <a:lnTo>
                    <a:pt x="914" y="4584"/>
                  </a:lnTo>
                  <a:lnTo>
                    <a:pt x="2908" y="4038"/>
                  </a:lnTo>
                  <a:lnTo>
                    <a:pt x="4864" y="3594"/>
                  </a:lnTo>
                  <a:lnTo>
                    <a:pt x="5841" y="3416"/>
                  </a:lnTo>
                  <a:lnTo>
                    <a:pt x="6794" y="3327"/>
                  </a:lnTo>
                  <a:lnTo>
                    <a:pt x="64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1" name="object 4111" descr=""/>
            <p:cNvSpPr/>
            <p:nvPr/>
          </p:nvSpPr>
          <p:spPr>
            <a:xfrm>
              <a:off x="2335994" y="5314930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969" y="0"/>
                  </a:moveTo>
                  <a:lnTo>
                    <a:pt x="4000" y="190"/>
                  </a:lnTo>
                  <a:lnTo>
                    <a:pt x="2006" y="711"/>
                  </a:lnTo>
                  <a:lnTo>
                    <a:pt x="0" y="1282"/>
                  </a:lnTo>
                  <a:lnTo>
                    <a:pt x="127" y="1727"/>
                  </a:lnTo>
                  <a:lnTo>
                    <a:pt x="2120" y="1181"/>
                  </a:lnTo>
                  <a:lnTo>
                    <a:pt x="3098" y="952"/>
                  </a:lnTo>
                  <a:lnTo>
                    <a:pt x="4076" y="736"/>
                  </a:lnTo>
                  <a:lnTo>
                    <a:pt x="5054" y="558"/>
                  </a:lnTo>
                  <a:lnTo>
                    <a:pt x="6007" y="46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2" name="object 4112" descr=""/>
            <p:cNvSpPr/>
            <p:nvPr/>
          </p:nvSpPr>
          <p:spPr>
            <a:xfrm>
              <a:off x="2341684" y="5311950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336" y="0"/>
                  </a:moveTo>
                  <a:lnTo>
                    <a:pt x="1143" y="12"/>
                  </a:lnTo>
                  <a:lnTo>
                    <a:pt x="0" y="127"/>
                  </a:lnTo>
                  <a:lnTo>
                    <a:pt x="317" y="3454"/>
                  </a:lnTo>
                  <a:lnTo>
                    <a:pt x="1270" y="3352"/>
                  </a:lnTo>
                  <a:lnTo>
                    <a:pt x="2197" y="3352"/>
                  </a:lnTo>
                  <a:lnTo>
                    <a:pt x="3937" y="3619"/>
                  </a:lnTo>
                  <a:lnTo>
                    <a:pt x="4724" y="3886"/>
                  </a:lnTo>
                  <a:lnTo>
                    <a:pt x="5397" y="4305"/>
                  </a:lnTo>
                  <a:lnTo>
                    <a:pt x="7162" y="1460"/>
                  </a:lnTo>
                  <a:lnTo>
                    <a:pt x="6045" y="774"/>
                  </a:lnTo>
                  <a:lnTo>
                    <a:pt x="4787" y="368"/>
                  </a:lnTo>
                  <a:lnTo>
                    <a:pt x="3568" y="177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3" name="object 4113" descr=""/>
            <p:cNvSpPr/>
            <p:nvPr/>
          </p:nvSpPr>
          <p:spPr>
            <a:xfrm>
              <a:off x="2341963" y="5314833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1943" y="0"/>
                  </a:moveTo>
                  <a:lnTo>
                    <a:pt x="977" y="12"/>
                  </a:lnTo>
                  <a:lnTo>
                    <a:pt x="0" y="101"/>
                  </a:lnTo>
                  <a:lnTo>
                    <a:pt x="38" y="571"/>
                  </a:lnTo>
                  <a:lnTo>
                    <a:pt x="990" y="469"/>
                  </a:lnTo>
                  <a:lnTo>
                    <a:pt x="1917" y="469"/>
                  </a:lnTo>
                  <a:lnTo>
                    <a:pt x="3657" y="736"/>
                  </a:lnTo>
                  <a:lnTo>
                    <a:pt x="4444" y="1003"/>
                  </a:lnTo>
                  <a:lnTo>
                    <a:pt x="5118" y="1422"/>
                  </a:lnTo>
                  <a:lnTo>
                    <a:pt x="5359" y="1028"/>
                  </a:lnTo>
                  <a:lnTo>
                    <a:pt x="4622" y="558"/>
                  </a:lnTo>
                  <a:lnTo>
                    <a:pt x="3771" y="279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4" name="object 4114" descr=""/>
            <p:cNvSpPr/>
            <p:nvPr/>
          </p:nvSpPr>
          <p:spPr>
            <a:xfrm>
              <a:off x="2347076" y="5313417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765" y="0"/>
                  </a:moveTo>
                  <a:lnTo>
                    <a:pt x="0" y="2832"/>
                  </a:lnTo>
                  <a:lnTo>
                    <a:pt x="685" y="3251"/>
                  </a:lnTo>
                  <a:lnTo>
                    <a:pt x="1257" y="3835"/>
                  </a:lnTo>
                  <a:lnTo>
                    <a:pt x="2209" y="5257"/>
                  </a:lnTo>
                  <a:lnTo>
                    <a:pt x="2578" y="6095"/>
                  </a:lnTo>
                  <a:lnTo>
                    <a:pt x="2857" y="6984"/>
                  </a:lnTo>
                  <a:lnTo>
                    <a:pt x="6045" y="5981"/>
                  </a:lnTo>
                  <a:lnTo>
                    <a:pt x="5689" y="4864"/>
                  </a:lnTo>
                  <a:lnTo>
                    <a:pt x="5206" y="3746"/>
                  </a:lnTo>
                  <a:lnTo>
                    <a:pt x="3822" y="1650"/>
                  </a:lnTo>
                  <a:lnTo>
                    <a:pt x="2882" y="685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5" name="object 4115" descr=""/>
            <p:cNvSpPr/>
            <p:nvPr/>
          </p:nvSpPr>
          <p:spPr>
            <a:xfrm>
              <a:off x="2347076" y="5315855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253" y="0"/>
                  </a:moveTo>
                  <a:lnTo>
                    <a:pt x="0" y="393"/>
                  </a:lnTo>
                  <a:lnTo>
                    <a:pt x="685" y="812"/>
                  </a:lnTo>
                  <a:lnTo>
                    <a:pt x="1257" y="1396"/>
                  </a:lnTo>
                  <a:lnTo>
                    <a:pt x="1727" y="2108"/>
                  </a:lnTo>
                  <a:lnTo>
                    <a:pt x="2209" y="2819"/>
                  </a:lnTo>
                  <a:lnTo>
                    <a:pt x="2578" y="3657"/>
                  </a:lnTo>
                  <a:lnTo>
                    <a:pt x="2857" y="4546"/>
                  </a:lnTo>
                  <a:lnTo>
                    <a:pt x="3301" y="4406"/>
                  </a:lnTo>
                  <a:lnTo>
                    <a:pt x="3009" y="3479"/>
                  </a:lnTo>
                  <a:lnTo>
                    <a:pt x="2628" y="2603"/>
                  </a:lnTo>
                  <a:lnTo>
                    <a:pt x="1612" y="1092"/>
                  </a:lnTo>
                  <a:lnTo>
                    <a:pt x="990" y="457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6" name="object 4116" descr=""/>
            <p:cNvSpPr/>
            <p:nvPr/>
          </p:nvSpPr>
          <p:spPr>
            <a:xfrm>
              <a:off x="2349931" y="531939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187" y="0"/>
                  </a:moveTo>
                  <a:lnTo>
                    <a:pt x="0" y="1016"/>
                  </a:lnTo>
                  <a:lnTo>
                    <a:pt x="203" y="1701"/>
                  </a:lnTo>
                  <a:lnTo>
                    <a:pt x="508" y="2908"/>
                  </a:lnTo>
                  <a:lnTo>
                    <a:pt x="685" y="3860"/>
                  </a:lnTo>
                  <a:lnTo>
                    <a:pt x="838" y="4813"/>
                  </a:lnTo>
                  <a:lnTo>
                    <a:pt x="927" y="5765"/>
                  </a:lnTo>
                  <a:lnTo>
                    <a:pt x="914" y="6705"/>
                  </a:lnTo>
                  <a:lnTo>
                    <a:pt x="4254" y="6756"/>
                  </a:lnTo>
                  <a:lnTo>
                    <a:pt x="3505" y="1092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7" name="object 4117" descr=""/>
            <p:cNvSpPr/>
            <p:nvPr/>
          </p:nvSpPr>
          <p:spPr>
            <a:xfrm>
              <a:off x="2349931" y="532026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44" y="0"/>
                  </a:moveTo>
                  <a:lnTo>
                    <a:pt x="0" y="139"/>
                  </a:lnTo>
                  <a:lnTo>
                    <a:pt x="203" y="825"/>
                  </a:lnTo>
                  <a:lnTo>
                    <a:pt x="508" y="2031"/>
                  </a:lnTo>
                  <a:lnTo>
                    <a:pt x="685" y="2984"/>
                  </a:lnTo>
                  <a:lnTo>
                    <a:pt x="838" y="3936"/>
                  </a:lnTo>
                  <a:lnTo>
                    <a:pt x="927" y="4889"/>
                  </a:lnTo>
                  <a:lnTo>
                    <a:pt x="914" y="5829"/>
                  </a:lnTo>
                  <a:lnTo>
                    <a:pt x="1384" y="5841"/>
                  </a:lnTo>
                  <a:lnTo>
                    <a:pt x="838" y="1435"/>
                  </a:lnTo>
                  <a:lnTo>
                    <a:pt x="787" y="1193"/>
                  </a:lnTo>
                  <a:lnTo>
                    <a:pt x="558" y="34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8" name="object 4118" descr=""/>
            <p:cNvSpPr/>
            <p:nvPr/>
          </p:nvSpPr>
          <p:spPr>
            <a:xfrm>
              <a:off x="2349422" y="532609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422" y="0"/>
                  </a:moveTo>
                  <a:lnTo>
                    <a:pt x="1409" y="939"/>
                  </a:lnTo>
                  <a:lnTo>
                    <a:pt x="1295" y="1854"/>
                  </a:lnTo>
                  <a:lnTo>
                    <a:pt x="1054" y="2717"/>
                  </a:lnTo>
                  <a:lnTo>
                    <a:pt x="825" y="3594"/>
                  </a:lnTo>
                  <a:lnTo>
                    <a:pt x="469" y="4419"/>
                  </a:lnTo>
                  <a:lnTo>
                    <a:pt x="0" y="5194"/>
                  </a:lnTo>
                  <a:lnTo>
                    <a:pt x="2857" y="6921"/>
                  </a:lnTo>
                  <a:lnTo>
                    <a:pt x="4762" y="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9" name="object 4119" descr=""/>
            <p:cNvSpPr/>
            <p:nvPr/>
          </p:nvSpPr>
          <p:spPr>
            <a:xfrm>
              <a:off x="2349422" y="532609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422" y="0"/>
                  </a:moveTo>
                  <a:lnTo>
                    <a:pt x="1409" y="939"/>
                  </a:lnTo>
                  <a:lnTo>
                    <a:pt x="1295" y="1854"/>
                  </a:lnTo>
                  <a:lnTo>
                    <a:pt x="1054" y="2717"/>
                  </a:lnTo>
                  <a:lnTo>
                    <a:pt x="825" y="3594"/>
                  </a:lnTo>
                  <a:lnTo>
                    <a:pt x="469" y="4419"/>
                  </a:lnTo>
                  <a:lnTo>
                    <a:pt x="0" y="5194"/>
                  </a:lnTo>
                  <a:lnTo>
                    <a:pt x="406" y="5435"/>
                  </a:lnTo>
                  <a:lnTo>
                    <a:pt x="1892" y="12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0" name="object 4120" descr=""/>
            <p:cNvSpPr/>
            <p:nvPr/>
          </p:nvSpPr>
          <p:spPr>
            <a:xfrm>
              <a:off x="2345508" y="533128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911" y="0"/>
                  </a:moveTo>
                  <a:lnTo>
                    <a:pt x="2984" y="1562"/>
                  </a:lnTo>
                  <a:lnTo>
                    <a:pt x="1587" y="2882"/>
                  </a:lnTo>
                  <a:lnTo>
                    <a:pt x="0" y="4025"/>
                  </a:lnTo>
                  <a:lnTo>
                    <a:pt x="1943" y="6743"/>
                  </a:lnTo>
                  <a:lnTo>
                    <a:pt x="2870" y="6083"/>
                  </a:lnTo>
                  <a:lnTo>
                    <a:pt x="3759" y="5359"/>
                  </a:lnTo>
                  <a:lnTo>
                    <a:pt x="4572" y="4521"/>
                  </a:lnTo>
                  <a:lnTo>
                    <a:pt x="5397" y="3695"/>
                  </a:lnTo>
                  <a:lnTo>
                    <a:pt x="6146" y="2768"/>
                  </a:lnTo>
                  <a:lnTo>
                    <a:pt x="6769" y="1727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1" name="object 4121" descr=""/>
            <p:cNvSpPr/>
            <p:nvPr/>
          </p:nvSpPr>
          <p:spPr>
            <a:xfrm>
              <a:off x="2345508" y="533128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911" y="0"/>
                  </a:moveTo>
                  <a:lnTo>
                    <a:pt x="2984" y="1562"/>
                  </a:lnTo>
                  <a:lnTo>
                    <a:pt x="1587" y="2882"/>
                  </a:lnTo>
                  <a:lnTo>
                    <a:pt x="0" y="4025"/>
                  </a:lnTo>
                  <a:lnTo>
                    <a:pt x="266" y="4406"/>
                  </a:lnTo>
                  <a:lnTo>
                    <a:pt x="1905" y="3238"/>
                  </a:lnTo>
                  <a:lnTo>
                    <a:pt x="3340" y="1879"/>
                  </a:lnTo>
                  <a:lnTo>
                    <a:pt x="4318" y="254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2" name="object 4122" descr=""/>
            <p:cNvSpPr/>
            <p:nvPr/>
          </p:nvSpPr>
          <p:spPr>
            <a:xfrm>
              <a:off x="2340283" y="533531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19" y="0"/>
                  </a:moveTo>
                  <a:lnTo>
                    <a:pt x="4419" y="558"/>
                  </a:lnTo>
                  <a:lnTo>
                    <a:pt x="3124" y="1371"/>
                  </a:lnTo>
                  <a:lnTo>
                    <a:pt x="2679" y="1625"/>
                  </a:lnTo>
                  <a:lnTo>
                    <a:pt x="1803" y="2158"/>
                  </a:lnTo>
                  <a:lnTo>
                    <a:pt x="0" y="3136"/>
                  </a:lnTo>
                  <a:lnTo>
                    <a:pt x="1562" y="6095"/>
                  </a:lnTo>
                  <a:lnTo>
                    <a:pt x="2514" y="5587"/>
                  </a:lnTo>
                  <a:lnTo>
                    <a:pt x="3467" y="5054"/>
                  </a:lnTo>
                  <a:lnTo>
                    <a:pt x="4864" y="4216"/>
                  </a:lnTo>
                  <a:lnTo>
                    <a:pt x="6248" y="3352"/>
                  </a:lnTo>
                  <a:lnTo>
                    <a:pt x="7175" y="2717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3" name="object 4123" descr=""/>
            <p:cNvSpPr/>
            <p:nvPr/>
          </p:nvSpPr>
          <p:spPr>
            <a:xfrm>
              <a:off x="2340283" y="533531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19" y="0"/>
                  </a:moveTo>
                  <a:lnTo>
                    <a:pt x="4419" y="558"/>
                  </a:lnTo>
                  <a:lnTo>
                    <a:pt x="3124" y="1371"/>
                  </a:lnTo>
                  <a:lnTo>
                    <a:pt x="2679" y="1625"/>
                  </a:lnTo>
                  <a:lnTo>
                    <a:pt x="1803" y="2158"/>
                  </a:lnTo>
                  <a:lnTo>
                    <a:pt x="901" y="2654"/>
                  </a:lnTo>
                  <a:lnTo>
                    <a:pt x="0" y="3136"/>
                  </a:lnTo>
                  <a:lnTo>
                    <a:pt x="215" y="3555"/>
                  </a:lnTo>
                  <a:lnTo>
                    <a:pt x="5499" y="380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4" name="object 4124" descr=""/>
            <p:cNvSpPr/>
            <p:nvPr/>
          </p:nvSpPr>
          <p:spPr>
            <a:xfrm>
              <a:off x="2334712" y="533845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575" y="0"/>
                  </a:moveTo>
                  <a:lnTo>
                    <a:pt x="3759" y="952"/>
                  </a:lnTo>
                  <a:lnTo>
                    <a:pt x="1905" y="1803"/>
                  </a:lnTo>
                  <a:lnTo>
                    <a:pt x="0" y="2514"/>
                  </a:lnTo>
                  <a:lnTo>
                    <a:pt x="1168" y="5638"/>
                  </a:lnTo>
                  <a:lnTo>
                    <a:pt x="3225" y="4876"/>
                  </a:lnTo>
                  <a:lnTo>
                    <a:pt x="5207" y="3962"/>
                  </a:lnTo>
                  <a:lnTo>
                    <a:pt x="7124" y="2959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5" name="object 4125" descr=""/>
            <p:cNvSpPr/>
            <p:nvPr/>
          </p:nvSpPr>
          <p:spPr>
            <a:xfrm>
              <a:off x="2334712" y="5338450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575" y="0"/>
                  </a:moveTo>
                  <a:lnTo>
                    <a:pt x="3759" y="952"/>
                  </a:lnTo>
                  <a:lnTo>
                    <a:pt x="1905" y="1803"/>
                  </a:lnTo>
                  <a:lnTo>
                    <a:pt x="0" y="2514"/>
                  </a:lnTo>
                  <a:lnTo>
                    <a:pt x="165" y="2946"/>
                  </a:lnTo>
                  <a:lnTo>
                    <a:pt x="2082" y="2235"/>
                  </a:lnTo>
                  <a:lnTo>
                    <a:pt x="3962" y="1371"/>
                  </a:lnTo>
                  <a:lnTo>
                    <a:pt x="5791" y="419"/>
                  </a:lnTo>
                  <a:lnTo>
                    <a:pt x="55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6" name="object 4126" descr=""/>
            <p:cNvSpPr/>
            <p:nvPr/>
          </p:nvSpPr>
          <p:spPr>
            <a:xfrm>
              <a:off x="2328889" y="534097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816" y="0"/>
                  </a:moveTo>
                  <a:lnTo>
                    <a:pt x="3924" y="711"/>
                  </a:lnTo>
                  <a:lnTo>
                    <a:pt x="1968" y="1282"/>
                  </a:lnTo>
                  <a:lnTo>
                    <a:pt x="0" y="1689"/>
                  </a:lnTo>
                  <a:lnTo>
                    <a:pt x="673" y="4965"/>
                  </a:lnTo>
                  <a:lnTo>
                    <a:pt x="2832" y="4521"/>
                  </a:lnTo>
                  <a:lnTo>
                    <a:pt x="4940" y="3886"/>
                  </a:lnTo>
                  <a:lnTo>
                    <a:pt x="6997" y="3124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7" name="object 4127" descr=""/>
            <p:cNvSpPr/>
            <p:nvPr/>
          </p:nvSpPr>
          <p:spPr>
            <a:xfrm>
              <a:off x="2328889" y="5340970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5816" y="0"/>
                  </a:moveTo>
                  <a:lnTo>
                    <a:pt x="3924" y="711"/>
                  </a:lnTo>
                  <a:lnTo>
                    <a:pt x="1968" y="1282"/>
                  </a:lnTo>
                  <a:lnTo>
                    <a:pt x="0" y="1689"/>
                  </a:lnTo>
                  <a:lnTo>
                    <a:pt x="88" y="2146"/>
                  </a:lnTo>
                  <a:lnTo>
                    <a:pt x="2095" y="1739"/>
                  </a:lnTo>
                  <a:lnTo>
                    <a:pt x="4064" y="1155"/>
                  </a:lnTo>
                  <a:lnTo>
                    <a:pt x="5981" y="431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8" name="object 4128" descr=""/>
            <p:cNvSpPr/>
            <p:nvPr/>
          </p:nvSpPr>
          <p:spPr>
            <a:xfrm>
              <a:off x="2322909" y="534266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981" y="0"/>
                  </a:moveTo>
                  <a:lnTo>
                    <a:pt x="4000" y="406"/>
                  </a:lnTo>
                  <a:lnTo>
                    <a:pt x="2006" y="647"/>
                  </a:lnTo>
                  <a:lnTo>
                    <a:pt x="0" y="685"/>
                  </a:lnTo>
                  <a:lnTo>
                    <a:pt x="76" y="4025"/>
                  </a:lnTo>
                  <a:lnTo>
                    <a:pt x="2286" y="3975"/>
                  </a:lnTo>
                  <a:lnTo>
                    <a:pt x="4495" y="3708"/>
                  </a:lnTo>
                  <a:lnTo>
                    <a:pt x="6654" y="3263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9" name="object 4129" descr=""/>
            <p:cNvSpPr/>
            <p:nvPr/>
          </p:nvSpPr>
          <p:spPr>
            <a:xfrm>
              <a:off x="2322909" y="534266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981" y="0"/>
                  </a:moveTo>
                  <a:lnTo>
                    <a:pt x="4000" y="406"/>
                  </a:lnTo>
                  <a:lnTo>
                    <a:pt x="2006" y="647"/>
                  </a:lnTo>
                  <a:lnTo>
                    <a:pt x="0" y="685"/>
                  </a:lnTo>
                  <a:lnTo>
                    <a:pt x="12" y="1155"/>
                  </a:lnTo>
                  <a:lnTo>
                    <a:pt x="2044" y="1104"/>
                  </a:lnTo>
                  <a:lnTo>
                    <a:pt x="4076" y="863"/>
                  </a:lnTo>
                  <a:lnTo>
                    <a:pt x="6070" y="457"/>
                  </a:lnTo>
                  <a:lnTo>
                    <a:pt x="5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0" name="object 4130" descr=""/>
            <p:cNvSpPr/>
            <p:nvPr/>
          </p:nvSpPr>
          <p:spPr>
            <a:xfrm>
              <a:off x="2316361" y="534290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71" y="0"/>
                  </a:moveTo>
                  <a:lnTo>
                    <a:pt x="0" y="3289"/>
                  </a:lnTo>
                  <a:lnTo>
                    <a:pt x="2184" y="3670"/>
                  </a:lnTo>
                  <a:lnTo>
                    <a:pt x="4406" y="3835"/>
                  </a:lnTo>
                  <a:lnTo>
                    <a:pt x="6629" y="3784"/>
                  </a:lnTo>
                  <a:lnTo>
                    <a:pt x="6553" y="444"/>
                  </a:lnTo>
                  <a:lnTo>
                    <a:pt x="4546" y="495"/>
                  </a:lnTo>
                  <a:lnTo>
                    <a:pt x="2539" y="342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1" name="object 4131" descr=""/>
            <p:cNvSpPr/>
            <p:nvPr/>
          </p:nvSpPr>
          <p:spPr>
            <a:xfrm>
              <a:off x="2316857" y="534290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76" y="0"/>
                  </a:moveTo>
                  <a:lnTo>
                    <a:pt x="0" y="457"/>
                  </a:lnTo>
                  <a:lnTo>
                    <a:pt x="1993" y="812"/>
                  </a:lnTo>
                  <a:lnTo>
                    <a:pt x="4025" y="965"/>
                  </a:lnTo>
                  <a:lnTo>
                    <a:pt x="6057" y="914"/>
                  </a:lnTo>
                  <a:lnTo>
                    <a:pt x="6057" y="444"/>
                  </a:lnTo>
                  <a:lnTo>
                    <a:pt x="4051" y="495"/>
                  </a:lnTo>
                  <a:lnTo>
                    <a:pt x="2044" y="342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2" name="object 4132" descr=""/>
            <p:cNvSpPr/>
            <p:nvPr/>
          </p:nvSpPr>
          <p:spPr>
            <a:xfrm>
              <a:off x="2309961" y="534071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765" y="0"/>
                  </a:moveTo>
                  <a:lnTo>
                    <a:pt x="0" y="2832"/>
                  </a:lnTo>
                  <a:lnTo>
                    <a:pt x="952" y="3429"/>
                  </a:lnTo>
                  <a:lnTo>
                    <a:pt x="1943" y="3962"/>
                  </a:lnTo>
                  <a:lnTo>
                    <a:pt x="6400" y="5473"/>
                  </a:lnTo>
                  <a:lnTo>
                    <a:pt x="6972" y="2184"/>
                  </a:lnTo>
                  <a:lnTo>
                    <a:pt x="6070" y="2019"/>
                  </a:lnTo>
                  <a:lnTo>
                    <a:pt x="5232" y="1752"/>
                  </a:lnTo>
                  <a:lnTo>
                    <a:pt x="4787" y="1574"/>
                  </a:lnTo>
                  <a:lnTo>
                    <a:pt x="3467" y="990"/>
                  </a:lnTo>
                  <a:lnTo>
                    <a:pt x="2603" y="520"/>
                  </a:lnTo>
                  <a:lnTo>
                    <a:pt x="1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3" name="object 4133" descr=""/>
            <p:cNvSpPr/>
            <p:nvPr/>
          </p:nvSpPr>
          <p:spPr>
            <a:xfrm>
              <a:off x="2311485" y="5340713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41" y="0"/>
                  </a:moveTo>
                  <a:lnTo>
                    <a:pt x="4737" y="2527"/>
                  </a:lnTo>
                  <a:lnTo>
                    <a:pt x="5372" y="2654"/>
                  </a:lnTo>
                  <a:lnTo>
                    <a:pt x="5448" y="2184"/>
                  </a:lnTo>
                  <a:lnTo>
                    <a:pt x="4546" y="2019"/>
                  </a:lnTo>
                  <a:lnTo>
                    <a:pt x="3708" y="1752"/>
                  </a:lnTo>
                  <a:lnTo>
                    <a:pt x="3263" y="1574"/>
                  </a:lnTo>
                  <a:lnTo>
                    <a:pt x="2819" y="1384"/>
                  </a:lnTo>
                  <a:lnTo>
                    <a:pt x="1943" y="990"/>
                  </a:lnTo>
                  <a:lnTo>
                    <a:pt x="1079" y="52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4" name="object 4134" descr=""/>
            <p:cNvSpPr/>
            <p:nvPr/>
          </p:nvSpPr>
          <p:spPr>
            <a:xfrm>
              <a:off x="2304721" y="5337017"/>
              <a:ext cx="7620" cy="6985"/>
            </a:xfrm>
            <a:custGeom>
              <a:avLst/>
              <a:gdLst/>
              <a:ahLst/>
              <a:cxnLst/>
              <a:rect l="l" t="t" r="r" b="b"/>
              <a:pathLst>
                <a:path w="7619" h="6985">
                  <a:moveTo>
                    <a:pt x="2438" y="0"/>
                  </a:moveTo>
                  <a:lnTo>
                    <a:pt x="0" y="2286"/>
                  </a:lnTo>
                  <a:lnTo>
                    <a:pt x="1562" y="3949"/>
                  </a:lnTo>
                  <a:lnTo>
                    <a:pt x="3340" y="5346"/>
                  </a:lnTo>
                  <a:lnTo>
                    <a:pt x="5245" y="6527"/>
                  </a:lnTo>
                  <a:lnTo>
                    <a:pt x="7010" y="3695"/>
                  </a:lnTo>
                  <a:lnTo>
                    <a:pt x="5334" y="2654"/>
                  </a:lnTo>
                  <a:lnTo>
                    <a:pt x="3759" y="1409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5" name="object 4135" descr=""/>
            <p:cNvSpPr/>
            <p:nvPr/>
          </p:nvSpPr>
          <p:spPr>
            <a:xfrm>
              <a:off x="2306816" y="533701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42" y="0"/>
                  </a:moveTo>
                  <a:lnTo>
                    <a:pt x="0" y="317"/>
                  </a:lnTo>
                  <a:lnTo>
                    <a:pt x="1358" y="1765"/>
                  </a:lnTo>
                  <a:lnTo>
                    <a:pt x="2959" y="3022"/>
                  </a:lnTo>
                  <a:lnTo>
                    <a:pt x="4660" y="4089"/>
                  </a:lnTo>
                  <a:lnTo>
                    <a:pt x="4914" y="3695"/>
                  </a:lnTo>
                  <a:lnTo>
                    <a:pt x="3238" y="2654"/>
                  </a:lnTo>
                  <a:lnTo>
                    <a:pt x="1663" y="1409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6" name="object 4136" descr=""/>
            <p:cNvSpPr/>
            <p:nvPr/>
          </p:nvSpPr>
          <p:spPr>
            <a:xfrm>
              <a:off x="2301088" y="533234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13" y="0"/>
                  </a:moveTo>
                  <a:lnTo>
                    <a:pt x="0" y="901"/>
                  </a:lnTo>
                  <a:lnTo>
                    <a:pt x="330" y="2108"/>
                  </a:lnTo>
                  <a:lnTo>
                    <a:pt x="863" y="3213"/>
                  </a:lnTo>
                  <a:lnTo>
                    <a:pt x="1498" y="4203"/>
                  </a:lnTo>
                  <a:lnTo>
                    <a:pt x="2120" y="5207"/>
                  </a:lnTo>
                  <a:lnTo>
                    <a:pt x="2844" y="6121"/>
                  </a:lnTo>
                  <a:lnTo>
                    <a:pt x="3632" y="6959"/>
                  </a:lnTo>
                  <a:lnTo>
                    <a:pt x="6070" y="4673"/>
                  </a:lnTo>
                  <a:lnTo>
                    <a:pt x="5410" y="3975"/>
                  </a:lnTo>
                  <a:lnTo>
                    <a:pt x="4813" y="3225"/>
                  </a:lnTo>
                  <a:lnTo>
                    <a:pt x="3835" y="1651"/>
                  </a:lnTo>
                  <a:lnTo>
                    <a:pt x="3441" y="825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7" name="object 4137" descr=""/>
            <p:cNvSpPr/>
            <p:nvPr/>
          </p:nvSpPr>
          <p:spPr>
            <a:xfrm>
              <a:off x="2303844" y="533234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457" y="0"/>
                  </a:moveTo>
                  <a:lnTo>
                    <a:pt x="0" y="127"/>
                  </a:lnTo>
                  <a:lnTo>
                    <a:pt x="254" y="1003"/>
                  </a:lnTo>
                  <a:lnTo>
                    <a:pt x="660" y="1866"/>
                  </a:lnTo>
                  <a:lnTo>
                    <a:pt x="1689" y="3505"/>
                  </a:lnTo>
                  <a:lnTo>
                    <a:pt x="2298" y="4267"/>
                  </a:lnTo>
                  <a:lnTo>
                    <a:pt x="2971" y="4991"/>
                  </a:lnTo>
                  <a:lnTo>
                    <a:pt x="3314" y="4673"/>
                  </a:lnTo>
                  <a:lnTo>
                    <a:pt x="2654" y="3975"/>
                  </a:lnTo>
                  <a:lnTo>
                    <a:pt x="2057" y="3225"/>
                  </a:lnTo>
                  <a:lnTo>
                    <a:pt x="1574" y="2438"/>
                  </a:lnTo>
                  <a:lnTo>
                    <a:pt x="1079" y="1651"/>
                  </a:lnTo>
                  <a:lnTo>
                    <a:pt x="685" y="82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8" name="object 4138" descr=""/>
            <p:cNvSpPr/>
            <p:nvPr/>
          </p:nvSpPr>
          <p:spPr>
            <a:xfrm>
              <a:off x="2300610" y="532588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320" y="0"/>
                  </a:moveTo>
                  <a:lnTo>
                    <a:pt x="723" y="1079"/>
                  </a:lnTo>
                  <a:lnTo>
                    <a:pt x="304" y="2311"/>
                  </a:lnTo>
                  <a:lnTo>
                    <a:pt x="0" y="4864"/>
                  </a:lnTo>
                  <a:lnTo>
                    <a:pt x="139" y="6172"/>
                  </a:lnTo>
                  <a:lnTo>
                    <a:pt x="469" y="7366"/>
                  </a:lnTo>
                  <a:lnTo>
                    <a:pt x="3695" y="6464"/>
                  </a:lnTo>
                  <a:lnTo>
                    <a:pt x="3454" y="5626"/>
                  </a:lnTo>
                  <a:lnTo>
                    <a:pt x="3378" y="4800"/>
                  </a:lnTo>
                  <a:lnTo>
                    <a:pt x="3568" y="3162"/>
                  </a:lnTo>
                  <a:lnTo>
                    <a:pt x="3835" y="2349"/>
                  </a:lnTo>
                  <a:lnTo>
                    <a:pt x="4254" y="1587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9" name="object 4139" descr=""/>
            <p:cNvSpPr/>
            <p:nvPr/>
          </p:nvSpPr>
          <p:spPr>
            <a:xfrm>
              <a:off x="2303518" y="5327240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939" y="0"/>
                  </a:moveTo>
                  <a:lnTo>
                    <a:pt x="495" y="812"/>
                  </a:lnTo>
                  <a:lnTo>
                    <a:pt x="203" y="1676"/>
                  </a:lnTo>
                  <a:lnTo>
                    <a:pt x="0" y="3441"/>
                  </a:lnTo>
                  <a:lnTo>
                    <a:pt x="88" y="4343"/>
                  </a:lnTo>
                  <a:lnTo>
                    <a:pt x="330" y="5232"/>
                  </a:lnTo>
                  <a:lnTo>
                    <a:pt x="787" y="5105"/>
                  </a:lnTo>
                  <a:lnTo>
                    <a:pt x="546" y="4267"/>
                  </a:lnTo>
                  <a:lnTo>
                    <a:pt x="469" y="3441"/>
                  </a:lnTo>
                  <a:lnTo>
                    <a:pt x="571" y="2616"/>
                  </a:lnTo>
                  <a:lnTo>
                    <a:pt x="660" y="1803"/>
                  </a:lnTo>
                  <a:lnTo>
                    <a:pt x="927" y="990"/>
                  </a:lnTo>
                  <a:lnTo>
                    <a:pt x="1346" y="228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0" name="object 4140" descr=""/>
            <p:cNvSpPr/>
            <p:nvPr/>
          </p:nvSpPr>
          <p:spPr>
            <a:xfrm>
              <a:off x="2301933" y="532207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477" y="0"/>
                  </a:moveTo>
                  <a:lnTo>
                    <a:pt x="177" y="3492"/>
                  </a:lnTo>
                  <a:lnTo>
                    <a:pt x="0" y="3797"/>
                  </a:lnTo>
                  <a:lnTo>
                    <a:pt x="2933" y="5397"/>
                  </a:lnTo>
                  <a:lnTo>
                    <a:pt x="3009" y="5245"/>
                  </a:lnTo>
                  <a:lnTo>
                    <a:pt x="7112" y="3276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1" name="object 4141" descr=""/>
            <p:cNvSpPr/>
            <p:nvPr/>
          </p:nvSpPr>
          <p:spPr>
            <a:xfrm>
              <a:off x="2304448" y="5324894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508" y="0"/>
                  </a:moveTo>
                  <a:lnTo>
                    <a:pt x="3505" y="190"/>
                  </a:lnTo>
                  <a:lnTo>
                    <a:pt x="2552" y="419"/>
                  </a:lnTo>
                  <a:lnTo>
                    <a:pt x="1752" y="787"/>
                  </a:lnTo>
                  <a:lnTo>
                    <a:pt x="1346" y="965"/>
                  </a:lnTo>
                  <a:lnTo>
                    <a:pt x="990" y="1181"/>
                  </a:lnTo>
                  <a:lnTo>
                    <a:pt x="711" y="1435"/>
                  </a:lnTo>
                  <a:lnTo>
                    <a:pt x="558" y="1562"/>
                  </a:lnTo>
                  <a:lnTo>
                    <a:pt x="431" y="1701"/>
                  </a:lnTo>
                  <a:lnTo>
                    <a:pt x="317" y="1841"/>
                  </a:lnTo>
                  <a:lnTo>
                    <a:pt x="0" y="2349"/>
                  </a:lnTo>
                  <a:lnTo>
                    <a:pt x="419" y="2578"/>
                  </a:lnTo>
                  <a:lnTo>
                    <a:pt x="495" y="2425"/>
                  </a:lnTo>
                  <a:lnTo>
                    <a:pt x="596" y="2260"/>
                  </a:lnTo>
                  <a:lnTo>
                    <a:pt x="4597" y="457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2" name="object 4142" descr=""/>
            <p:cNvSpPr/>
            <p:nvPr/>
          </p:nvSpPr>
          <p:spPr>
            <a:xfrm>
              <a:off x="2308407" y="532072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765" y="0"/>
                  </a:moveTo>
                  <a:lnTo>
                    <a:pt x="4991" y="342"/>
                  </a:lnTo>
                  <a:lnTo>
                    <a:pt x="4076" y="584"/>
                  </a:lnTo>
                  <a:lnTo>
                    <a:pt x="2120" y="990"/>
                  </a:lnTo>
                  <a:lnTo>
                    <a:pt x="1079" y="1143"/>
                  </a:lnTo>
                  <a:lnTo>
                    <a:pt x="0" y="1346"/>
                  </a:lnTo>
                  <a:lnTo>
                    <a:pt x="634" y="4635"/>
                  </a:lnTo>
                  <a:lnTo>
                    <a:pt x="1625" y="4432"/>
                  </a:lnTo>
                  <a:lnTo>
                    <a:pt x="2679" y="4279"/>
                  </a:lnTo>
                  <a:lnTo>
                    <a:pt x="4851" y="3835"/>
                  </a:lnTo>
                  <a:lnTo>
                    <a:pt x="5994" y="3556"/>
                  </a:lnTo>
                  <a:lnTo>
                    <a:pt x="7150" y="3035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3" name="object 4143" descr=""/>
            <p:cNvSpPr/>
            <p:nvPr/>
          </p:nvSpPr>
          <p:spPr>
            <a:xfrm>
              <a:off x="2308954" y="532332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413" y="0"/>
                  </a:moveTo>
                  <a:lnTo>
                    <a:pt x="5308" y="507"/>
                  </a:lnTo>
                  <a:lnTo>
                    <a:pt x="4203" y="774"/>
                  </a:lnTo>
                  <a:lnTo>
                    <a:pt x="2044" y="1219"/>
                  </a:lnTo>
                  <a:lnTo>
                    <a:pt x="1003" y="1371"/>
                  </a:lnTo>
                  <a:lnTo>
                    <a:pt x="0" y="1562"/>
                  </a:lnTo>
                  <a:lnTo>
                    <a:pt x="88" y="2031"/>
                  </a:lnTo>
                  <a:lnTo>
                    <a:pt x="1079" y="1828"/>
                  </a:lnTo>
                  <a:lnTo>
                    <a:pt x="2133" y="1676"/>
                  </a:lnTo>
                  <a:lnTo>
                    <a:pt x="4305" y="1231"/>
                  </a:lnTo>
                  <a:lnTo>
                    <a:pt x="5448" y="952"/>
                  </a:lnTo>
                  <a:lnTo>
                    <a:pt x="6604" y="431"/>
                  </a:lnTo>
                  <a:lnTo>
                    <a:pt x="6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4" name="object 4144" descr=""/>
            <p:cNvSpPr/>
            <p:nvPr/>
          </p:nvSpPr>
          <p:spPr>
            <a:xfrm>
              <a:off x="2314166" y="531707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590" y="0"/>
                  </a:moveTo>
                  <a:lnTo>
                    <a:pt x="2527" y="419"/>
                  </a:lnTo>
                  <a:lnTo>
                    <a:pt x="2425" y="825"/>
                  </a:lnTo>
                  <a:lnTo>
                    <a:pt x="2273" y="1206"/>
                  </a:lnTo>
                  <a:lnTo>
                    <a:pt x="2209" y="1397"/>
                  </a:lnTo>
                  <a:lnTo>
                    <a:pt x="0" y="3644"/>
                  </a:lnTo>
                  <a:lnTo>
                    <a:pt x="1396" y="6680"/>
                  </a:lnTo>
                  <a:lnTo>
                    <a:pt x="5016" y="3263"/>
                  </a:lnTo>
                  <a:lnTo>
                    <a:pt x="5168" y="2971"/>
                  </a:lnTo>
                  <a:lnTo>
                    <a:pt x="5295" y="2679"/>
                  </a:lnTo>
                  <a:lnTo>
                    <a:pt x="5626" y="1778"/>
                  </a:lnTo>
                  <a:lnTo>
                    <a:pt x="5791" y="1155"/>
                  </a:lnTo>
                  <a:lnTo>
                    <a:pt x="5892" y="533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5" name="object 4145" descr=""/>
            <p:cNvSpPr/>
            <p:nvPr/>
          </p:nvSpPr>
          <p:spPr>
            <a:xfrm>
              <a:off x="2315359" y="531753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241" y="0"/>
                  </a:moveTo>
                  <a:lnTo>
                    <a:pt x="0" y="5803"/>
                  </a:lnTo>
                  <a:lnTo>
                    <a:pt x="203" y="6222"/>
                  </a:lnTo>
                  <a:lnTo>
                    <a:pt x="3822" y="2806"/>
                  </a:lnTo>
                  <a:lnTo>
                    <a:pt x="3975" y="2514"/>
                  </a:lnTo>
                  <a:lnTo>
                    <a:pt x="4102" y="2222"/>
                  </a:lnTo>
                  <a:lnTo>
                    <a:pt x="4432" y="1320"/>
                  </a:lnTo>
                  <a:lnTo>
                    <a:pt x="4597" y="698"/>
                  </a:lnTo>
                  <a:lnTo>
                    <a:pt x="4699" y="76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6" name="object 4146" descr=""/>
            <p:cNvSpPr/>
            <p:nvPr/>
          </p:nvSpPr>
          <p:spPr>
            <a:xfrm>
              <a:off x="2316018" y="531055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136" y="0"/>
                  </a:moveTo>
                  <a:lnTo>
                    <a:pt x="0" y="1155"/>
                  </a:lnTo>
                  <a:lnTo>
                    <a:pt x="330" y="2057"/>
                  </a:lnTo>
                  <a:lnTo>
                    <a:pt x="584" y="2971"/>
                  </a:lnTo>
                  <a:lnTo>
                    <a:pt x="863" y="4787"/>
                  </a:lnTo>
                  <a:lnTo>
                    <a:pt x="876" y="5676"/>
                  </a:lnTo>
                  <a:lnTo>
                    <a:pt x="736" y="6515"/>
                  </a:lnTo>
                  <a:lnTo>
                    <a:pt x="4038" y="7048"/>
                  </a:lnTo>
                  <a:lnTo>
                    <a:pt x="4241" y="5803"/>
                  </a:lnTo>
                  <a:lnTo>
                    <a:pt x="4203" y="4559"/>
                  </a:lnTo>
                  <a:lnTo>
                    <a:pt x="3848" y="2209"/>
                  </a:lnTo>
                  <a:lnTo>
                    <a:pt x="3530" y="1079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7" name="object 4147" descr=""/>
            <p:cNvSpPr/>
            <p:nvPr/>
          </p:nvSpPr>
          <p:spPr>
            <a:xfrm>
              <a:off x="2318711" y="5310557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444" y="0"/>
                  </a:moveTo>
                  <a:lnTo>
                    <a:pt x="0" y="165"/>
                  </a:lnTo>
                  <a:lnTo>
                    <a:pt x="393" y="1219"/>
                  </a:lnTo>
                  <a:lnTo>
                    <a:pt x="698" y="2311"/>
                  </a:lnTo>
                  <a:lnTo>
                    <a:pt x="1041" y="4597"/>
                  </a:lnTo>
                  <a:lnTo>
                    <a:pt x="1079" y="5791"/>
                  </a:lnTo>
                  <a:lnTo>
                    <a:pt x="888" y="6972"/>
                  </a:lnTo>
                  <a:lnTo>
                    <a:pt x="1346" y="7048"/>
                  </a:lnTo>
                  <a:lnTo>
                    <a:pt x="1549" y="5803"/>
                  </a:lnTo>
                  <a:lnTo>
                    <a:pt x="1511" y="4559"/>
                  </a:lnTo>
                  <a:lnTo>
                    <a:pt x="1155" y="2209"/>
                  </a:lnTo>
                  <a:lnTo>
                    <a:pt x="838" y="107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8" name="object 4148" descr=""/>
            <p:cNvSpPr/>
            <p:nvPr/>
          </p:nvSpPr>
          <p:spPr>
            <a:xfrm>
              <a:off x="2313221" y="530460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92" y="0"/>
                  </a:moveTo>
                  <a:lnTo>
                    <a:pt x="0" y="1981"/>
                  </a:lnTo>
                  <a:lnTo>
                    <a:pt x="1155" y="3556"/>
                  </a:lnTo>
                  <a:lnTo>
                    <a:pt x="2133" y="5308"/>
                  </a:lnTo>
                  <a:lnTo>
                    <a:pt x="2806" y="7112"/>
                  </a:lnTo>
                  <a:lnTo>
                    <a:pt x="5930" y="5956"/>
                  </a:lnTo>
                  <a:lnTo>
                    <a:pt x="5537" y="4876"/>
                  </a:lnTo>
                  <a:lnTo>
                    <a:pt x="5054" y="3848"/>
                  </a:lnTo>
                  <a:lnTo>
                    <a:pt x="3962" y="1866"/>
                  </a:lnTo>
                  <a:lnTo>
                    <a:pt x="3365" y="914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9" name="object 4149" descr=""/>
            <p:cNvSpPr/>
            <p:nvPr/>
          </p:nvSpPr>
          <p:spPr>
            <a:xfrm>
              <a:off x="2315532" y="5304606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81" y="0"/>
                  </a:moveTo>
                  <a:lnTo>
                    <a:pt x="0" y="279"/>
                  </a:lnTo>
                  <a:lnTo>
                    <a:pt x="660" y="1168"/>
                  </a:lnTo>
                  <a:lnTo>
                    <a:pt x="1257" y="2108"/>
                  </a:lnTo>
                  <a:lnTo>
                    <a:pt x="2324" y="4051"/>
                  </a:lnTo>
                  <a:lnTo>
                    <a:pt x="2794" y="5054"/>
                  </a:lnTo>
                  <a:lnTo>
                    <a:pt x="3187" y="6108"/>
                  </a:lnTo>
                  <a:lnTo>
                    <a:pt x="3619" y="5956"/>
                  </a:lnTo>
                  <a:lnTo>
                    <a:pt x="3225" y="4876"/>
                  </a:lnTo>
                  <a:lnTo>
                    <a:pt x="2743" y="3848"/>
                  </a:lnTo>
                  <a:lnTo>
                    <a:pt x="1651" y="1866"/>
                  </a:lnTo>
                  <a:lnTo>
                    <a:pt x="1054" y="914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0" name="object 4150" descr=""/>
            <p:cNvSpPr/>
            <p:nvPr/>
          </p:nvSpPr>
          <p:spPr>
            <a:xfrm>
              <a:off x="2309115" y="529978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57" y="0"/>
                  </a:moveTo>
                  <a:lnTo>
                    <a:pt x="0" y="2628"/>
                  </a:lnTo>
                  <a:lnTo>
                    <a:pt x="1562" y="3848"/>
                  </a:lnTo>
                  <a:lnTo>
                    <a:pt x="2959" y="5245"/>
                  </a:lnTo>
                  <a:lnTo>
                    <a:pt x="4114" y="6807"/>
                  </a:lnTo>
                  <a:lnTo>
                    <a:pt x="6794" y="4826"/>
                  </a:lnTo>
                  <a:lnTo>
                    <a:pt x="5435" y="2984"/>
                  </a:lnTo>
                  <a:lnTo>
                    <a:pt x="3822" y="1384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1" name="object 4151" descr=""/>
            <p:cNvSpPr/>
            <p:nvPr/>
          </p:nvSpPr>
          <p:spPr>
            <a:xfrm>
              <a:off x="2310880" y="529978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92" y="0"/>
                  </a:moveTo>
                  <a:lnTo>
                    <a:pt x="0" y="368"/>
                  </a:lnTo>
                  <a:lnTo>
                    <a:pt x="1739" y="1727"/>
                  </a:lnTo>
                  <a:lnTo>
                    <a:pt x="3327" y="3302"/>
                  </a:lnTo>
                  <a:lnTo>
                    <a:pt x="4660" y="5105"/>
                  </a:lnTo>
                  <a:lnTo>
                    <a:pt x="5029" y="4826"/>
                  </a:lnTo>
                  <a:lnTo>
                    <a:pt x="3670" y="2984"/>
                  </a:lnTo>
                  <a:lnTo>
                    <a:pt x="2057" y="13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2" name="object 4152" descr=""/>
            <p:cNvSpPr/>
            <p:nvPr/>
          </p:nvSpPr>
          <p:spPr>
            <a:xfrm>
              <a:off x="2304032" y="529627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473" y="0"/>
                  </a:moveTo>
                  <a:lnTo>
                    <a:pt x="0" y="2997"/>
                  </a:lnTo>
                  <a:lnTo>
                    <a:pt x="1816" y="3886"/>
                  </a:lnTo>
                  <a:lnTo>
                    <a:pt x="3530" y="4927"/>
                  </a:lnTo>
                  <a:lnTo>
                    <a:pt x="5080" y="6134"/>
                  </a:lnTo>
                  <a:lnTo>
                    <a:pt x="7137" y="3505"/>
                  </a:lnTo>
                  <a:lnTo>
                    <a:pt x="5372" y="2120"/>
                  </a:lnTo>
                  <a:lnTo>
                    <a:pt x="3454" y="965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3" name="object 4153" descr=""/>
            <p:cNvSpPr/>
            <p:nvPr/>
          </p:nvSpPr>
          <p:spPr>
            <a:xfrm>
              <a:off x="2305302" y="5296277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203" y="0"/>
                  </a:moveTo>
                  <a:lnTo>
                    <a:pt x="0" y="419"/>
                  </a:lnTo>
                  <a:lnTo>
                    <a:pt x="1955" y="1384"/>
                  </a:lnTo>
                  <a:lnTo>
                    <a:pt x="3848" y="2514"/>
                  </a:lnTo>
                  <a:lnTo>
                    <a:pt x="5587" y="3873"/>
                  </a:lnTo>
                  <a:lnTo>
                    <a:pt x="5867" y="3505"/>
                  </a:lnTo>
                  <a:lnTo>
                    <a:pt x="4102" y="2120"/>
                  </a:lnTo>
                  <a:lnTo>
                    <a:pt x="2184" y="96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4" name="object 4154" descr=""/>
            <p:cNvSpPr/>
            <p:nvPr/>
          </p:nvSpPr>
          <p:spPr>
            <a:xfrm>
              <a:off x="2298387" y="529386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03" y="0"/>
                  </a:moveTo>
                  <a:lnTo>
                    <a:pt x="0" y="3187"/>
                  </a:lnTo>
                  <a:lnTo>
                    <a:pt x="1943" y="3797"/>
                  </a:lnTo>
                  <a:lnTo>
                    <a:pt x="3848" y="4533"/>
                  </a:lnTo>
                  <a:lnTo>
                    <a:pt x="5651" y="5410"/>
                  </a:lnTo>
                  <a:lnTo>
                    <a:pt x="7112" y="2413"/>
                  </a:lnTo>
                  <a:lnTo>
                    <a:pt x="5130" y="1447"/>
                  </a:lnTo>
                  <a:lnTo>
                    <a:pt x="3086" y="647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5" name="object 4155" descr=""/>
            <p:cNvSpPr/>
            <p:nvPr/>
          </p:nvSpPr>
          <p:spPr>
            <a:xfrm>
              <a:off x="2299251" y="529386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39" y="0"/>
                  </a:moveTo>
                  <a:lnTo>
                    <a:pt x="0" y="444"/>
                  </a:lnTo>
                  <a:lnTo>
                    <a:pt x="2057" y="1092"/>
                  </a:lnTo>
                  <a:lnTo>
                    <a:pt x="4089" y="1879"/>
                  </a:lnTo>
                  <a:lnTo>
                    <a:pt x="6045" y="2832"/>
                  </a:lnTo>
                  <a:lnTo>
                    <a:pt x="6248" y="2413"/>
                  </a:lnTo>
                  <a:lnTo>
                    <a:pt x="4267" y="1447"/>
                  </a:lnTo>
                  <a:lnTo>
                    <a:pt x="2222" y="64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6" name="object 4156" descr=""/>
            <p:cNvSpPr/>
            <p:nvPr/>
          </p:nvSpPr>
          <p:spPr>
            <a:xfrm>
              <a:off x="2292430" y="529227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47" y="0"/>
                  </a:moveTo>
                  <a:lnTo>
                    <a:pt x="0" y="3276"/>
                  </a:lnTo>
                  <a:lnTo>
                    <a:pt x="2019" y="3670"/>
                  </a:lnTo>
                  <a:lnTo>
                    <a:pt x="4013" y="4165"/>
                  </a:lnTo>
                  <a:lnTo>
                    <a:pt x="5956" y="4775"/>
                  </a:lnTo>
                  <a:lnTo>
                    <a:pt x="6959" y="1587"/>
                  </a:lnTo>
                  <a:lnTo>
                    <a:pt x="4876" y="939"/>
                  </a:lnTo>
                  <a:lnTo>
                    <a:pt x="2768" y="41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7" name="object 4157" descr=""/>
            <p:cNvSpPr/>
            <p:nvPr/>
          </p:nvSpPr>
          <p:spPr>
            <a:xfrm>
              <a:off x="2292988" y="5292274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88" y="0"/>
                  </a:moveTo>
                  <a:lnTo>
                    <a:pt x="0" y="457"/>
                  </a:lnTo>
                  <a:lnTo>
                    <a:pt x="2108" y="876"/>
                  </a:lnTo>
                  <a:lnTo>
                    <a:pt x="4203" y="1384"/>
                  </a:lnTo>
                  <a:lnTo>
                    <a:pt x="6261" y="2032"/>
                  </a:lnTo>
                  <a:lnTo>
                    <a:pt x="6400" y="1587"/>
                  </a:lnTo>
                  <a:lnTo>
                    <a:pt x="4318" y="939"/>
                  </a:lnTo>
                  <a:lnTo>
                    <a:pt x="2209" y="41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8" name="object 4158" descr=""/>
            <p:cNvSpPr/>
            <p:nvPr/>
          </p:nvSpPr>
          <p:spPr>
            <a:xfrm>
              <a:off x="2286317" y="529130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68" y="0"/>
                  </a:moveTo>
                  <a:lnTo>
                    <a:pt x="0" y="3314"/>
                  </a:lnTo>
                  <a:lnTo>
                    <a:pt x="2057" y="3543"/>
                  </a:lnTo>
                  <a:lnTo>
                    <a:pt x="4102" y="3848"/>
                  </a:lnTo>
                  <a:lnTo>
                    <a:pt x="6121" y="4241"/>
                  </a:lnTo>
                  <a:lnTo>
                    <a:pt x="6756" y="965"/>
                  </a:lnTo>
                  <a:lnTo>
                    <a:pt x="4635" y="558"/>
                  </a:lnTo>
                  <a:lnTo>
                    <a:pt x="2501" y="24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9" name="object 4159" descr=""/>
            <p:cNvSpPr/>
            <p:nvPr/>
          </p:nvSpPr>
          <p:spPr>
            <a:xfrm>
              <a:off x="2286635" y="5291304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50" y="0"/>
                  </a:moveTo>
                  <a:lnTo>
                    <a:pt x="0" y="469"/>
                  </a:lnTo>
                  <a:lnTo>
                    <a:pt x="2120" y="698"/>
                  </a:lnTo>
                  <a:lnTo>
                    <a:pt x="4241" y="1016"/>
                  </a:lnTo>
                  <a:lnTo>
                    <a:pt x="6349" y="1435"/>
                  </a:lnTo>
                  <a:lnTo>
                    <a:pt x="6438" y="965"/>
                  </a:lnTo>
                  <a:lnTo>
                    <a:pt x="4317" y="558"/>
                  </a:lnTo>
                  <a:lnTo>
                    <a:pt x="2184" y="24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0" name="object 4160" descr=""/>
            <p:cNvSpPr/>
            <p:nvPr/>
          </p:nvSpPr>
          <p:spPr>
            <a:xfrm>
              <a:off x="2280113" y="529081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52" y="0"/>
                  </a:moveTo>
                  <a:lnTo>
                    <a:pt x="0" y="3340"/>
                  </a:lnTo>
                  <a:lnTo>
                    <a:pt x="2082" y="3429"/>
                  </a:lnTo>
                  <a:lnTo>
                    <a:pt x="4152" y="3581"/>
                  </a:lnTo>
                  <a:lnTo>
                    <a:pt x="6197" y="3810"/>
                  </a:lnTo>
                  <a:lnTo>
                    <a:pt x="6565" y="495"/>
                  </a:lnTo>
                  <a:lnTo>
                    <a:pt x="4432" y="254"/>
                  </a:lnTo>
                  <a:lnTo>
                    <a:pt x="2298" y="10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1" name="object 4161" descr=""/>
            <p:cNvSpPr/>
            <p:nvPr/>
          </p:nvSpPr>
          <p:spPr>
            <a:xfrm>
              <a:off x="2280240" y="529081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5" y="0"/>
                  </a:moveTo>
                  <a:lnTo>
                    <a:pt x="0" y="469"/>
                  </a:lnTo>
                  <a:lnTo>
                    <a:pt x="2133" y="558"/>
                  </a:lnTo>
                  <a:lnTo>
                    <a:pt x="4267" y="723"/>
                  </a:lnTo>
                  <a:lnTo>
                    <a:pt x="6388" y="952"/>
                  </a:lnTo>
                  <a:lnTo>
                    <a:pt x="6438" y="495"/>
                  </a:lnTo>
                  <a:lnTo>
                    <a:pt x="4305" y="254"/>
                  </a:lnTo>
                  <a:lnTo>
                    <a:pt x="2171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2" name="object 4162" descr=""/>
            <p:cNvSpPr/>
            <p:nvPr/>
          </p:nvSpPr>
          <p:spPr>
            <a:xfrm>
              <a:off x="2273764" y="529050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" y="0"/>
                  </a:moveTo>
                  <a:lnTo>
                    <a:pt x="0" y="3327"/>
                  </a:lnTo>
                  <a:lnTo>
                    <a:pt x="2108" y="3467"/>
                  </a:lnTo>
                  <a:lnTo>
                    <a:pt x="6349" y="3644"/>
                  </a:lnTo>
                  <a:lnTo>
                    <a:pt x="6502" y="304"/>
                  </a:lnTo>
                  <a:lnTo>
                    <a:pt x="3860" y="215"/>
                  </a:lnTo>
                  <a:lnTo>
                    <a:pt x="2311" y="139"/>
                  </a:lnTo>
                  <a:lnTo>
                    <a:pt x="1269" y="63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3" name="object 4163" descr=""/>
            <p:cNvSpPr/>
            <p:nvPr/>
          </p:nvSpPr>
          <p:spPr>
            <a:xfrm>
              <a:off x="2273955" y="5290502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5" y="0"/>
                  </a:moveTo>
                  <a:lnTo>
                    <a:pt x="0" y="469"/>
                  </a:lnTo>
                  <a:lnTo>
                    <a:pt x="3657" y="685"/>
                  </a:lnTo>
                  <a:lnTo>
                    <a:pt x="4178" y="698"/>
                  </a:lnTo>
                  <a:lnTo>
                    <a:pt x="4699" y="723"/>
                  </a:lnTo>
                  <a:lnTo>
                    <a:pt x="5753" y="749"/>
                  </a:lnTo>
                  <a:lnTo>
                    <a:pt x="6286" y="774"/>
                  </a:lnTo>
                  <a:lnTo>
                    <a:pt x="6311" y="304"/>
                  </a:lnTo>
                  <a:lnTo>
                    <a:pt x="4711" y="254"/>
                  </a:lnTo>
                  <a:lnTo>
                    <a:pt x="4191" y="228"/>
                  </a:lnTo>
                  <a:lnTo>
                    <a:pt x="3670" y="215"/>
                  </a:lnTo>
                  <a:lnTo>
                    <a:pt x="2120" y="139"/>
                  </a:lnTo>
                  <a:lnTo>
                    <a:pt x="1079" y="6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4" name="object 4164" descr=""/>
            <p:cNvSpPr/>
            <p:nvPr/>
          </p:nvSpPr>
          <p:spPr>
            <a:xfrm>
              <a:off x="2267504" y="529015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2057" y="3390"/>
                  </a:lnTo>
                  <a:lnTo>
                    <a:pt x="4152" y="3543"/>
                  </a:lnTo>
                  <a:lnTo>
                    <a:pt x="6261" y="3682"/>
                  </a:lnTo>
                  <a:lnTo>
                    <a:pt x="6477" y="342"/>
                  </a:lnTo>
                  <a:lnTo>
                    <a:pt x="2247" y="5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5" name="object 4165" descr=""/>
            <p:cNvSpPr/>
            <p:nvPr/>
          </p:nvSpPr>
          <p:spPr>
            <a:xfrm>
              <a:off x="2267581" y="529015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12" y="0"/>
                  </a:moveTo>
                  <a:lnTo>
                    <a:pt x="0" y="469"/>
                  </a:lnTo>
                  <a:lnTo>
                    <a:pt x="2146" y="520"/>
                  </a:lnTo>
                  <a:lnTo>
                    <a:pt x="6362" y="812"/>
                  </a:lnTo>
                  <a:lnTo>
                    <a:pt x="6400" y="342"/>
                  </a:lnTo>
                  <a:lnTo>
                    <a:pt x="2171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6" name="object 4166" descr=""/>
            <p:cNvSpPr/>
            <p:nvPr/>
          </p:nvSpPr>
          <p:spPr>
            <a:xfrm>
              <a:off x="2260988" y="529011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445" y="0"/>
                  </a:moveTo>
                  <a:lnTo>
                    <a:pt x="2235" y="38"/>
                  </a:lnTo>
                  <a:lnTo>
                    <a:pt x="0" y="368"/>
                  </a:lnTo>
                  <a:lnTo>
                    <a:pt x="495" y="3670"/>
                  </a:lnTo>
                  <a:lnTo>
                    <a:pt x="2438" y="3378"/>
                  </a:lnTo>
                  <a:lnTo>
                    <a:pt x="4470" y="3340"/>
                  </a:lnTo>
                  <a:lnTo>
                    <a:pt x="6527" y="3390"/>
                  </a:lnTo>
                  <a:lnTo>
                    <a:pt x="6604" y="5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7" name="object 4167" descr=""/>
            <p:cNvSpPr/>
            <p:nvPr/>
          </p:nvSpPr>
          <p:spPr>
            <a:xfrm>
              <a:off x="2260988" y="529011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4445" y="0"/>
                  </a:moveTo>
                  <a:lnTo>
                    <a:pt x="2235" y="38"/>
                  </a:lnTo>
                  <a:lnTo>
                    <a:pt x="0" y="368"/>
                  </a:lnTo>
                  <a:lnTo>
                    <a:pt x="76" y="825"/>
                  </a:lnTo>
                  <a:lnTo>
                    <a:pt x="2260" y="495"/>
                  </a:lnTo>
                  <a:lnTo>
                    <a:pt x="4445" y="469"/>
                  </a:lnTo>
                  <a:lnTo>
                    <a:pt x="6591" y="520"/>
                  </a:lnTo>
                  <a:lnTo>
                    <a:pt x="6604" y="50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8" name="object 4168" descr=""/>
            <p:cNvSpPr/>
            <p:nvPr/>
          </p:nvSpPr>
          <p:spPr>
            <a:xfrm>
              <a:off x="2254412" y="529047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578" y="0"/>
                  </a:moveTo>
                  <a:lnTo>
                    <a:pt x="0" y="2285"/>
                  </a:lnTo>
                  <a:lnTo>
                    <a:pt x="1765" y="5118"/>
                  </a:lnTo>
                  <a:lnTo>
                    <a:pt x="3314" y="4152"/>
                  </a:lnTo>
                  <a:lnTo>
                    <a:pt x="5143" y="3594"/>
                  </a:lnTo>
                  <a:lnTo>
                    <a:pt x="7073" y="3301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9" name="object 4169" descr=""/>
            <p:cNvSpPr/>
            <p:nvPr/>
          </p:nvSpPr>
          <p:spPr>
            <a:xfrm>
              <a:off x="2254412" y="529047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578" y="0"/>
                  </a:moveTo>
                  <a:lnTo>
                    <a:pt x="0" y="2285"/>
                  </a:lnTo>
                  <a:lnTo>
                    <a:pt x="254" y="2679"/>
                  </a:lnTo>
                  <a:lnTo>
                    <a:pt x="1231" y="2070"/>
                  </a:lnTo>
                  <a:lnTo>
                    <a:pt x="2286" y="1587"/>
                  </a:lnTo>
                  <a:lnTo>
                    <a:pt x="4445" y="876"/>
                  </a:lnTo>
                  <a:lnTo>
                    <a:pt x="5549" y="634"/>
                  </a:lnTo>
                  <a:lnTo>
                    <a:pt x="6642" y="469"/>
                  </a:lnTo>
                  <a:lnTo>
                    <a:pt x="65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0" name="object 4170" descr=""/>
            <p:cNvSpPr/>
            <p:nvPr/>
          </p:nvSpPr>
          <p:spPr>
            <a:xfrm>
              <a:off x="2249586" y="529276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26" y="0"/>
                  </a:moveTo>
                  <a:lnTo>
                    <a:pt x="0" y="5206"/>
                  </a:lnTo>
                  <a:lnTo>
                    <a:pt x="2933" y="6807"/>
                  </a:lnTo>
                  <a:lnTo>
                    <a:pt x="3378" y="5981"/>
                  </a:lnTo>
                  <a:lnTo>
                    <a:pt x="3911" y="5232"/>
                  </a:lnTo>
                  <a:lnTo>
                    <a:pt x="5130" y="3886"/>
                  </a:lnTo>
                  <a:lnTo>
                    <a:pt x="5829" y="3301"/>
                  </a:lnTo>
                  <a:lnTo>
                    <a:pt x="6604" y="2832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1" name="object 4171" descr=""/>
            <p:cNvSpPr/>
            <p:nvPr/>
          </p:nvSpPr>
          <p:spPr>
            <a:xfrm>
              <a:off x="2249586" y="529276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826" y="0"/>
                  </a:moveTo>
                  <a:lnTo>
                    <a:pt x="0" y="5206"/>
                  </a:lnTo>
                  <a:lnTo>
                    <a:pt x="406" y="5435"/>
                  </a:lnTo>
                  <a:lnTo>
                    <a:pt x="952" y="4432"/>
                  </a:lnTo>
                  <a:lnTo>
                    <a:pt x="1612" y="3479"/>
                  </a:lnTo>
                  <a:lnTo>
                    <a:pt x="3187" y="1765"/>
                  </a:lnTo>
                  <a:lnTo>
                    <a:pt x="4089" y="1003"/>
                  </a:lnTo>
                  <a:lnTo>
                    <a:pt x="5080" y="393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2" name="object 4172" descr=""/>
            <p:cNvSpPr/>
            <p:nvPr/>
          </p:nvSpPr>
          <p:spPr>
            <a:xfrm>
              <a:off x="2247383" y="529797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197" y="0"/>
                  </a:moveTo>
                  <a:lnTo>
                    <a:pt x="0" y="6451"/>
                  </a:lnTo>
                  <a:lnTo>
                    <a:pt x="3276" y="7086"/>
                  </a:lnTo>
                  <a:lnTo>
                    <a:pt x="3657" y="5130"/>
                  </a:lnTo>
                  <a:lnTo>
                    <a:pt x="4241" y="3251"/>
                  </a:lnTo>
                  <a:lnTo>
                    <a:pt x="5130" y="1600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3" name="object 4173" descr=""/>
            <p:cNvSpPr/>
            <p:nvPr/>
          </p:nvSpPr>
          <p:spPr>
            <a:xfrm>
              <a:off x="2247383" y="5297976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197" y="0"/>
                  </a:moveTo>
                  <a:lnTo>
                    <a:pt x="0" y="6451"/>
                  </a:lnTo>
                  <a:lnTo>
                    <a:pt x="457" y="6540"/>
                  </a:lnTo>
                  <a:lnTo>
                    <a:pt x="876" y="4394"/>
                  </a:lnTo>
                  <a:lnTo>
                    <a:pt x="1524" y="2235"/>
                  </a:lnTo>
                  <a:lnTo>
                    <a:pt x="2616" y="228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4" name="object 4174" descr=""/>
            <p:cNvSpPr/>
            <p:nvPr/>
          </p:nvSpPr>
          <p:spPr>
            <a:xfrm>
              <a:off x="2246713" y="530443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73" y="0"/>
                  </a:moveTo>
                  <a:lnTo>
                    <a:pt x="457" y="1092"/>
                  </a:lnTo>
                  <a:lnTo>
                    <a:pt x="304" y="2184"/>
                  </a:lnTo>
                  <a:lnTo>
                    <a:pt x="203" y="3276"/>
                  </a:lnTo>
                  <a:lnTo>
                    <a:pt x="139" y="3822"/>
                  </a:lnTo>
                  <a:lnTo>
                    <a:pt x="63" y="4914"/>
                  </a:lnTo>
                  <a:lnTo>
                    <a:pt x="0" y="6299"/>
                  </a:lnTo>
                  <a:lnTo>
                    <a:pt x="0" y="6603"/>
                  </a:lnTo>
                  <a:lnTo>
                    <a:pt x="3340" y="6591"/>
                  </a:lnTo>
                  <a:lnTo>
                    <a:pt x="3429" y="4610"/>
                  </a:lnTo>
                  <a:lnTo>
                    <a:pt x="3479" y="4114"/>
                  </a:lnTo>
                  <a:lnTo>
                    <a:pt x="3517" y="3606"/>
                  </a:lnTo>
                  <a:lnTo>
                    <a:pt x="3619" y="2603"/>
                  </a:lnTo>
                  <a:lnTo>
                    <a:pt x="3759" y="1600"/>
                  </a:lnTo>
                  <a:lnTo>
                    <a:pt x="3949" y="622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5" name="object 4175" descr=""/>
            <p:cNvSpPr/>
            <p:nvPr/>
          </p:nvSpPr>
          <p:spPr>
            <a:xfrm>
              <a:off x="2246713" y="530443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73" y="0"/>
                  </a:moveTo>
                  <a:lnTo>
                    <a:pt x="457" y="1092"/>
                  </a:lnTo>
                  <a:lnTo>
                    <a:pt x="304" y="2184"/>
                  </a:lnTo>
                  <a:lnTo>
                    <a:pt x="203" y="3276"/>
                  </a:lnTo>
                  <a:lnTo>
                    <a:pt x="139" y="3822"/>
                  </a:lnTo>
                  <a:lnTo>
                    <a:pt x="63" y="4914"/>
                  </a:lnTo>
                  <a:lnTo>
                    <a:pt x="0" y="6299"/>
                  </a:lnTo>
                  <a:lnTo>
                    <a:pt x="0" y="6603"/>
                  </a:lnTo>
                  <a:lnTo>
                    <a:pt x="469" y="6603"/>
                  </a:lnTo>
                  <a:lnTo>
                    <a:pt x="469" y="6159"/>
                  </a:lnTo>
                  <a:lnTo>
                    <a:pt x="609" y="3860"/>
                  </a:lnTo>
                  <a:lnTo>
                    <a:pt x="774" y="2247"/>
                  </a:lnTo>
                  <a:lnTo>
                    <a:pt x="927" y="1155"/>
                  </a:lnTo>
                  <a:lnTo>
                    <a:pt x="1130" y="88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6" name="object 4176" descr=""/>
            <p:cNvSpPr/>
            <p:nvPr/>
          </p:nvSpPr>
          <p:spPr>
            <a:xfrm>
              <a:off x="2246716" y="531102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2"/>
                  </a:lnTo>
                  <a:lnTo>
                    <a:pt x="0" y="1219"/>
                  </a:lnTo>
                  <a:lnTo>
                    <a:pt x="152" y="2336"/>
                  </a:lnTo>
                  <a:lnTo>
                    <a:pt x="558" y="4546"/>
                  </a:lnTo>
                  <a:lnTo>
                    <a:pt x="812" y="5626"/>
                  </a:lnTo>
                  <a:lnTo>
                    <a:pt x="1130" y="6692"/>
                  </a:lnTo>
                  <a:lnTo>
                    <a:pt x="4330" y="5753"/>
                  </a:lnTo>
                  <a:lnTo>
                    <a:pt x="4051" y="4787"/>
                  </a:lnTo>
                  <a:lnTo>
                    <a:pt x="3809" y="3810"/>
                  </a:lnTo>
                  <a:lnTo>
                    <a:pt x="3467" y="1879"/>
                  </a:lnTo>
                  <a:lnTo>
                    <a:pt x="3340" y="90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7" name="object 4177" descr=""/>
            <p:cNvSpPr/>
            <p:nvPr/>
          </p:nvSpPr>
          <p:spPr>
            <a:xfrm>
              <a:off x="2246716" y="5311042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69" y="0"/>
                  </a:moveTo>
                  <a:lnTo>
                    <a:pt x="0" y="0"/>
                  </a:lnTo>
                  <a:lnTo>
                    <a:pt x="0" y="1206"/>
                  </a:lnTo>
                  <a:lnTo>
                    <a:pt x="152" y="2324"/>
                  </a:lnTo>
                  <a:lnTo>
                    <a:pt x="558" y="4533"/>
                  </a:lnTo>
                  <a:lnTo>
                    <a:pt x="812" y="5613"/>
                  </a:lnTo>
                  <a:lnTo>
                    <a:pt x="1130" y="6680"/>
                  </a:lnTo>
                  <a:lnTo>
                    <a:pt x="1574" y="6553"/>
                  </a:lnTo>
                  <a:lnTo>
                    <a:pt x="1269" y="5499"/>
                  </a:lnTo>
                  <a:lnTo>
                    <a:pt x="1015" y="4432"/>
                  </a:lnTo>
                  <a:lnTo>
                    <a:pt x="609" y="2260"/>
                  </a:lnTo>
                  <a:lnTo>
                    <a:pt x="469" y="1155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8" name="object 4178" descr=""/>
            <p:cNvSpPr/>
            <p:nvPr/>
          </p:nvSpPr>
          <p:spPr>
            <a:xfrm>
              <a:off x="2247842" y="531678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13" y="0"/>
                  </a:moveTo>
                  <a:lnTo>
                    <a:pt x="0" y="939"/>
                  </a:lnTo>
                  <a:lnTo>
                    <a:pt x="634" y="3060"/>
                  </a:lnTo>
                  <a:lnTo>
                    <a:pt x="1435" y="5118"/>
                  </a:lnTo>
                  <a:lnTo>
                    <a:pt x="2463" y="7111"/>
                  </a:lnTo>
                  <a:lnTo>
                    <a:pt x="5422" y="5562"/>
                  </a:lnTo>
                  <a:lnTo>
                    <a:pt x="4508" y="3809"/>
                  </a:lnTo>
                  <a:lnTo>
                    <a:pt x="3771" y="1917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9" name="object 4179" descr=""/>
            <p:cNvSpPr/>
            <p:nvPr/>
          </p:nvSpPr>
          <p:spPr>
            <a:xfrm>
              <a:off x="2247842" y="531759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57" y="0"/>
                  </a:moveTo>
                  <a:lnTo>
                    <a:pt x="0" y="126"/>
                  </a:lnTo>
                  <a:lnTo>
                    <a:pt x="634" y="2247"/>
                  </a:lnTo>
                  <a:lnTo>
                    <a:pt x="1435" y="4305"/>
                  </a:lnTo>
                  <a:lnTo>
                    <a:pt x="2463" y="6299"/>
                  </a:lnTo>
                  <a:lnTo>
                    <a:pt x="2882" y="6083"/>
                  </a:lnTo>
                  <a:lnTo>
                    <a:pt x="1866" y="4127"/>
                  </a:lnTo>
                  <a:lnTo>
                    <a:pt x="1066" y="209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0" name="object 4180" descr=""/>
            <p:cNvSpPr/>
            <p:nvPr/>
          </p:nvSpPr>
          <p:spPr>
            <a:xfrm>
              <a:off x="2250307" y="532234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59" y="0"/>
                  </a:moveTo>
                  <a:lnTo>
                    <a:pt x="0" y="1549"/>
                  </a:lnTo>
                  <a:lnTo>
                    <a:pt x="520" y="2539"/>
                  </a:lnTo>
                  <a:lnTo>
                    <a:pt x="1092" y="3517"/>
                  </a:lnTo>
                  <a:lnTo>
                    <a:pt x="2463" y="5397"/>
                  </a:lnTo>
                  <a:lnTo>
                    <a:pt x="3251" y="6311"/>
                  </a:lnTo>
                  <a:lnTo>
                    <a:pt x="4267" y="7099"/>
                  </a:lnTo>
                  <a:lnTo>
                    <a:pt x="6299" y="4457"/>
                  </a:lnTo>
                  <a:lnTo>
                    <a:pt x="5651" y="3949"/>
                  </a:lnTo>
                  <a:lnTo>
                    <a:pt x="5041" y="3251"/>
                  </a:lnTo>
                  <a:lnTo>
                    <a:pt x="3924" y="1727"/>
                  </a:lnTo>
                  <a:lnTo>
                    <a:pt x="3416" y="876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1" name="object 4181" descr=""/>
            <p:cNvSpPr/>
            <p:nvPr/>
          </p:nvSpPr>
          <p:spPr>
            <a:xfrm>
              <a:off x="2250307" y="532367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9" y="0"/>
                  </a:moveTo>
                  <a:lnTo>
                    <a:pt x="4267" y="5765"/>
                  </a:lnTo>
                  <a:lnTo>
                    <a:pt x="4559" y="5397"/>
                  </a:lnTo>
                  <a:lnTo>
                    <a:pt x="3581" y="4635"/>
                  </a:lnTo>
                  <a:lnTo>
                    <a:pt x="2832" y="3759"/>
                  </a:lnTo>
                  <a:lnTo>
                    <a:pt x="1498" y="1930"/>
                  </a:lnTo>
                  <a:lnTo>
                    <a:pt x="927" y="97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2" name="object 4182" descr=""/>
            <p:cNvSpPr/>
            <p:nvPr/>
          </p:nvSpPr>
          <p:spPr>
            <a:xfrm>
              <a:off x="2254580" y="5326628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5537" y="0"/>
                  </a:moveTo>
                  <a:lnTo>
                    <a:pt x="3581" y="901"/>
                  </a:lnTo>
                  <a:lnTo>
                    <a:pt x="3301" y="850"/>
                  </a:lnTo>
                  <a:lnTo>
                    <a:pt x="2984" y="736"/>
                  </a:lnTo>
                  <a:lnTo>
                    <a:pt x="2679" y="609"/>
                  </a:lnTo>
                  <a:lnTo>
                    <a:pt x="2349" y="419"/>
                  </a:lnTo>
                  <a:lnTo>
                    <a:pt x="2031" y="165"/>
                  </a:lnTo>
                  <a:lnTo>
                    <a:pt x="0" y="2819"/>
                  </a:lnTo>
                  <a:lnTo>
                    <a:pt x="507" y="3213"/>
                  </a:lnTo>
                  <a:lnTo>
                    <a:pt x="1092" y="3568"/>
                  </a:lnTo>
                  <a:lnTo>
                    <a:pt x="2425" y="4114"/>
                  </a:lnTo>
                  <a:lnTo>
                    <a:pt x="3213" y="4267"/>
                  </a:lnTo>
                  <a:lnTo>
                    <a:pt x="4787" y="4190"/>
                  </a:lnTo>
                  <a:lnTo>
                    <a:pt x="5562" y="3962"/>
                  </a:lnTo>
                  <a:lnTo>
                    <a:pt x="6857" y="3276"/>
                  </a:lnTo>
                  <a:lnTo>
                    <a:pt x="7391" y="2844"/>
                  </a:lnTo>
                  <a:lnTo>
                    <a:pt x="7861" y="2400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3" name="object 4183" descr=""/>
            <p:cNvSpPr/>
            <p:nvPr/>
          </p:nvSpPr>
          <p:spPr>
            <a:xfrm>
              <a:off x="2254580" y="5328685"/>
              <a:ext cx="8255" cy="2540"/>
            </a:xfrm>
            <a:custGeom>
              <a:avLst/>
              <a:gdLst/>
              <a:ahLst/>
              <a:cxnLst/>
              <a:rect l="l" t="t" r="r" b="b"/>
              <a:pathLst>
                <a:path w="8255" h="2539">
                  <a:moveTo>
                    <a:pt x="7531" y="0"/>
                  </a:moveTo>
                  <a:lnTo>
                    <a:pt x="3263" y="1739"/>
                  </a:lnTo>
                  <a:lnTo>
                    <a:pt x="2552" y="1600"/>
                  </a:lnTo>
                  <a:lnTo>
                    <a:pt x="1308" y="1104"/>
                  </a:lnTo>
                  <a:lnTo>
                    <a:pt x="761" y="762"/>
                  </a:lnTo>
                  <a:lnTo>
                    <a:pt x="279" y="393"/>
                  </a:lnTo>
                  <a:lnTo>
                    <a:pt x="0" y="762"/>
                  </a:lnTo>
                  <a:lnTo>
                    <a:pt x="507" y="1155"/>
                  </a:lnTo>
                  <a:lnTo>
                    <a:pt x="1092" y="1511"/>
                  </a:lnTo>
                  <a:lnTo>
                    <a:pt x="2425" y="2057"/>
                  </a:lnTo>
                  <a:lnTo>
                    <a:pt x="3213" y="2209"/>
                  </a:lnTo>
                  <a:lnTo>
                    <a:pt x="4787" y="2133"/>
                  </a:lnTo>
                  <a:lnTo>
                    <a:pt x="5562" y="1905"/>
                  </a:lnTo>
                  <a:lnTo>
                    <a:pt x="6857" y="1219"/>
                  </a:lnTo>
                  <a:lnTo>
                    <a:pt x="7391" y="787"/>
                  </a:lnTo>
                  <a:lnTo>
                    <a:pt x="7861" y="342"/>
                  </a:lnTo>
                  <a:lnTo>
                    <a:pt x="75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4" name="object 4184" descr=""/>
            <p:cNvSpPr/>
            <p:nvPr/>
          </p:nvSpPr>
          <p:spPr>
            <a:xfrm>
              <a:off x="2260123" y="532195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539" y="0"/>
                  </a:moveTo>
                  <a:lnTo>
                    <a:pt x="2336" y="889"/>
                  </a:lnTo>
                  <a:lnTo>
                    <a:pt x="2006" y="1739"/>
                  </a:lnTo>
                  <a:lnTo>
                    <a:pt x="1562" y="2527"/>
                  </a:lnTo>
                  <a:lnTo>
                    <a:pt x="1346" y="2933"/>
                  </a:lnTo>
                  <a:lnTo>
                    <a:pt x="1104" y="3314"/>
                  </a:lnTo>
                  <a:lnTo>
                    <a:pt x="571" y="4051"/>
                  </a:lnTo>
                  <a:lnTo>
                    <a:pt x="292" y="4381"/>
                  </a:lnTo>
                  <a:lnTo>
                    <a:pt x="0" y="4673"/>
                  </a:lnTo>
                  <a:lnTo>
                    <a:pt x="2311" y="7073"/>
                  </a:lnTo>
                  <a:lnTo>
                    <a:pt x="5791" y="774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5" name="object 4185" descr=""/>
            <p:cNvSpPr/>
            <p:nvPr/>
          </p:nvSpPr>
          <p:spPr>
            <a:xfrm>
              <a:off x="2262117" y="5322631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40" y="0"/>
                  </a:moveTo>
                  <a:lnTo>
                    <a:pt x="0" y="6057"/>
                  </a:lnTo>
                  <a:lnTo>
                    <a:pt x="317" y="6400"/>
                  </a:lnTo>
                  <a:lnTo>
                    <a:pt x="3797" y="101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6" name="object 4186" descr=""/>
            <p:cNvSpPr/>
            <p:nvPr/>
          </p:nvSpPr>
          <p:spPr>
            <a:xfrm>
              <a:off x="2262534" y="5315665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20">
                  <a:moveTo>
                    <a:pt x="3238" y="0"/>
                  </a:moveTo>
                  <a:lnTo>
                    <a:pt x="0" y="838"/>
                  </a:lnTo>
                  <a:lnTo>
                    <a:pt x="482" y="2654"/>
                  </a:lnTo>
                  <a:lnTo>
                    <a:pt x="546" y="4533"/>
                  </a:lnTo>
                  <a:lnTo>
                    <a:pt x="126" y="6299"/>
                  </a:lnTo>
                  <a:lnTo>
                    <a:pt x="3378" y="7073"/>
                  </a:lnTo>
                  <a:lnTo>
                    <a:pt x="3657" y="5892"/>
                  </a:lnTo>
                  <a:lnTo>
                    <a:pt x="3771" y="4686"/>
                  </a:lnTo>
                  <a:lnTo>
                    <a:pt x="3708" y="2311"/>
                  </a:lnTo>
                  <a:lnTo>
                    <a:pt x="3530" y="1130"/>
                  </a:lnTo>
                  <a:lnTo>
                    <a:pt x="32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7" name="object 4187" descr=""/>
            <p:cNvSpPr/>
            <p:nvPr/>
          </p:nvSpPr>
          <p:spPr>
            <a:xfrm>
              <a:off x="2265315" y="5315665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20">
                  <a:moveTo>
                    <a:pt x="457" y="0"/>
                  </a:moveTo>
                  <a:lnTo>
                    <a:pt x="0" y="114"/>
                  </a:lnTo>
                  <a:lnTo>
                    <a:pt x="292" y="1219"/>
                  </a:lnTo>
                  <a:lnTo>
                    <a:pt x="457" y="2362"/>
                  </a:lnTo>
                  <a:lnTo>
                    <a:pt x="520" y="4660"/>
                  </a:lnTo>
                  <a:lnTo>
                    <a:pt x="406" y="5829"/>
                  </a:lnTo>
                  <a:lnTo>
                    <a:pt x="139" y="6959"/>
                  </a:lnTo>
                  <a:lnTo>
                    <a:pt x="596" y="7073"/>
                  </a:lnTo>
                  <a:lnTo>
                    <a:pt x="876" y="5892"/>
                  </a:lnTo>
                  <a:lnTo>
                    <a:pt x="990" y="4686"/>
                  </a:lnTo>
                  <a:lnTo>
                    <a:pt x="927" y="2311"/>
                  </a:lnTo>
                  <a:lnTo>
                    <a:pt x="749" y="113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8" name="object 4188" descr=""/>
            <p:cNvSpPr/>
            <p:nvPr/>
          </p:nvSpPr>
          <p:spPr>
            <a:xfrm>
              <a:off x="2260093" y="530942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717" y="0"/>
                  </a:moveTo>
                  <a:lnTo>
                    <a:pt x="0" y="1943"/>
                  </a:lnTo>
                  <a:lnTo>
                    <a:pt x="1117" y="3505"/>
                  </a:lnTo>
                  <a:lnTo>
                    <a:pt x="1968" y="5257"/>
                  </a:lnTo>
                  <a:lnTo>
                    <a:pt x="2451" y="7073"/>
                  </a:lnTo>
                  <a:lnTo>
                    <a:pt x="5676" y="6235"/>
                  </a:lnTo>
                  <a:lnTo>
                    <a:pt x="5092" y="3975"/>
                  </a:lnTo>
                  <a:lnTo>
                    <a:pt x="4051" y="1866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9" name="object 4189" descr=""/>
            <p:cNvSpPr/>
            <p:nvPr/>
          </p:nvSpPr>
          <p:spPr>
            <a:xfrm>
              <a:off x="2262430" y="530942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81" y="0"/>
                  </a:moveTo>
                  <a:lnTo>
                    <a:pt x="0" y="266"/>
                  </a:lnTo>
                  <a:lnTo>
                    <a:pt x="1308" y="2095"/>
                  </a:lnTo>
                  <a:lnTo>
                    <a:pt x="2311" y="4152"/>
                  </a:lnTo>
                  <a:lnTo>
                    <a:pt x="2882" y="6350"/>
                  </a:lnTo>
                  <a:lnTo>
                    <a:pt x="3340" y="6235"/>
                  </a:lnTo>
                  <a:lnTo>
                    <a:pt x="2755" y="3975"/>
                  </a:lnTo>
                  <a:lnTo>
                    <a:pt x="1714" y="186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0" name="object 4190" descr=""/>
            <p:cNvSpPr/>
            <p:nvPr/>
          </p:nvSpPr>
          <p:spPr>
            <a:xfrm>
              <a:off x="2256030" y="530462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777" y="0"/>
                  </a:moveTo>
                  <a:lnTo>
                    <a:pt x="0" y="2832"/>
                  </a:lnTo>
                  <a:lnTo>
                    <a:pt x="1562" y="3810"/>
                  </a:lnTo>
                  <a:lnTo>
                    <a:pt x="2946" y="5194"/>
                  </a:lnTo>
                  <a:lnTo>
                    <a:pt x="4063" y="6743"/>
                  </a:lnTo>
                  <a:lnTo>
                    <a:pt x="6781" y="4800"/>
                  </a:lnTo>
                  <a:lnTo>
                    <a:pt x="6108" y="3860"/>
                  </a:lnTo>
                  <a:lnTo>
                    <a:pt x="5359" y="2984"/>
                  </a:lnTo>
                  <a:lnTo>
                    <a:pt x="3695" y="1371"/>
                  </a:lnTo>
                  <a:lnTo>
                    <a:pt x="2781" y="635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1" name="object 4191" descr=""/>
            <p:cNvSpPr/>
            <p:nvPr/>
          </p:nvSpPr>
          <p:spPr>
            <a:xfrm>
              <a:off x="2257554" y="530462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54" y="0"/>
                  </a:moveTo>
                  <a:lnTo>
                    <a:pt x="0" y="393"/>
                  </a:lnTo>
                  <a:lnTo>
                    <a:pt x="977" y="1016"/>
                  </a:lnTo>
                  <a:lnTo>
                    <a:pt x="1866" y="1727"/>
                  </a:lnTo>
                  <a:lnTo>
                    <a:pt x="3492" y="3302"/>
                  </a:lnTo>
                  <a:lnTo>
                    <a:pt x="4216" y="4165"/>
                  </a:lnTo>
                  <a:lnTo>
                    <a:pt x="4876" y="5080"/>
                  </a:lnTo>
                  <a:lnTo>
                    <a:pt x="5257" y="4800"/>
                  </a:lnTo>
                  <a:lnTo>
                    <a:pt x="4584" y="3860"/>
                  </a:lnTo>
                  <a:lnTo>
                    <a:pt x="3835" y="2984"/>
                  </a:lnTo>
                  <a:lnTo>
                    <a:pt x="2171" y="1371"/>
                  </a:lnTo>
                  <a:lnTo>
                    <a:pt x="1257" y="63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2" name="object 4192" descr=""/>
            <p:cNvSpPr/>
            <p:nvPr/>
          </p:nvSpPr>
          <p:spPr>
            <a:xfrm>
              <a:off x="2250753" y="530260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330" y="0"/>
                  </a:moveTo>
                  <a:lnTo>
                    <a:pt x="0" y="3327"/>
                  </a:lnTo>
                  <a:lnTo>
                    <a:pt x="495" y="3378"/>
                  </a:lnTo>
                  <a:lnTo>
                    <a:pt x="1485" y="3505"/>
                  </a:lnTo>
                  <a:lnTo>
                    <a:pt x="1981" y="3594"/>
                  </a:lnTo>
                  <a:lnTo>
                    <a:pt x="2413" y="3657"/>
                  </a:lnTo>
                  <a:lnTo>
                    <a:pt x="2565" y="3695"/>
                  </a:lnTo>
                  <a:lnTo>
                    <a:pt x="3683" y="3975"/>
                  </a:lnTo>
                  <a:lnTo>
                    <a:pt x="4495" y="4356"/>
                  </a:lnTo>
                  <a:lnTo>
                    <a:pt x="5283" y="4851"/>
                  </a:lnTo>
                  <a:lnTo>
                    <a:pt x="7048" y="2019"/>
                  </a:lnTo>
                  <a:lnTo>
                    <a:pt x="2247" y="254"/>
                  </a:lnTo>
                  <a:lnTo>
                    <a:pt x="1981" y="203"/>
                  </a:lnTo>
                  <a:lnTo>
                    <a:pt x="889" y="5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3" name="object 4193" descr=""/>
            <p:cNvSpPr/>
            <p:nvPr/>
          </p:nvSpPr>
          <p:spPr>
            <a:xfrm>
              <a:off x="2251033" y="5302608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50" y="0"/>
                  </a:moveTo>
                  <a:lnTo>
                    <a:pt x="0" y="469"/>
                  </a:lnTo>
                  <a:lnTo>
                    <a:pt x="1092" y="584"/>
                  </a:lnTo>
                  <a:lnTo>
                    <a:pt x="1625" y="673"/>
                  </a:lnTo>
                  <a:lnTo>
                    <a:pt x="6527" y="2413"/>
                  </a:lnTo>
                  <a:lnTo>
                    <a:pt x="6769" y="2019"/>
                  </a:lnTo>
                  <a:lnTo>
                    <a:pt x="1968" y="254"/>
                  </a:lnTo>
                  <a:lnTo>
                    <a:pt x="1701" y="203"/>
                  </a:lnTo>
                  <a:lnTo>
                    <a:pt x="609" y="5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4" name="object 4194" descr=""/>
            <p:cNvSpPr/>
            <p:nvPr/>
          </p:nvSpPr>
          <p:spPr>
            <a:xfrm>
              <a:off x="2244300" y="530243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559" y="0"/>
                  </a:moveTo>
                  <a:lnTo>
                    <a:pt x="2298" y="38"/>
                  </a:lnTo>
                  <a:lnTo>
                    <a:pt x="1155" y="139"/>
                  </a:lnTo>
                  <a:lnTo>
                    <a:pt x="0" y="355"/>
                  </a:lnTo>
                  <a:lnTo>
                    <a:pt x="622" y="3632"/>
                  </a:lnTo>
                  <a:lnTo>
                    <a:pt x="2463" y="3289"/>
                  </a:lnTo>
                  <a:lnTo>
                    <a:pt x="4470" y="3302"/>
                  </a:lnTo>
                  <a:lnTo>
                    <a:pt x="6451" y="3492"/>
                  </a:lnTo>
                  <a:lnTo>
                    <a:pt x="6781" y="177"/>
                  </a:lnTo>
                  <a:lnTo>
                    <a:pt x="5676" y="6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5" name="object 4195" descr=""/>
            <p:cNvSpPr/>
            <p:nvPr/>
          </p:nvSpPr>
          <p:spPr>
            <a:xfrm>
              <a:off x="2244300" y="5302435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4559" y="0"/>
                  </a:moveTo>
                  <a:lnTo>
                    <a:pt x="2298" y="38"/>
                  </a:lnTo>
                  <a:lnTo>
                    <a:pt x="1155" y="139"/>
                  </a:lnTo>
                  <a:lnTo>
                    <a:pt x="0" y="355"/>
                  </a:lnTo>
                  <a:lnTo>
                    <a:pt x="88" y="812"/>
                  </a:lnTo>
                  <a:lnTo>
                    <a:pt x="1206" y="609"/>
                  </a:lnTo>
                  <a:lnTo>
                    <a:pt x="2324" y="508"/>
                  </a:lnTo>
                  <a:lnTo>
                    <a:pt x="4546" y="469"/>
                  </a:lnTo>
                  <a:lnTo>
                    <a:pt x="5651" y="533"/>
                  </a:lnTo>
                  <a:lnTo>
                    <a:pt x="6731" y="635"/>
                  </a:lnTo>
                  <a:lnTo>
                    <a:pt x="6781" y="177"/>
                  </a:lnTo>
                  <a:lnTo>
                    <a:pt x="5676" y="63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6" name="object 4196" descr=""/>
            <p:cNvSpPr/>
            <p:nvPr/>
          </p:nvSpPr>
          <p:spPr>
            <a:xfrm>
              <a:off x="2237844" y="530279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451" y="0"/>
                  </a:moveTo>
                  <a:lnTo>
                    <a:pt x="0" y="3492"/>
                  </a:lnTo>
                  <a:lnTo>
                    <a:pt x="2590" y="5600"/>
                  </a:lnTo>
                  <a:lnTo>
                    <a:pt x="3086" y="4991"/>
                  </a:lnTo>
                  <a:lnTo>
                    <a:pt x="3746" y="4483"/>
                  </a:lnTo>
                  <a:lnTo>
                    <a:pt x="5283" y="3721"/>
                  </a:lnTo>
                  <a:lnTo>
                    <a:pt x="6159" y="3454"/>
                  </a:lnTo>
                  <a:lnTo>
                    <a:pt x="7073" y="327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7" name="object 4197" descr=""/>
            <p:cNvSpPr/>
            <p:nvPr/>
          </p:nvSpPr>
          <p:spPr>
            <a:xfrm>
              <a:off x="2237844" y="530279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51" y="0"/>
                  </a:moveTo>
                  <a:lnTo>
                    <a:pt x="0" y="3492"/>
                  </a:lnTo>
                  <a:lnTo>
                    <a:pt x="368" y="3784"/>
                  </a:lnTo>
                  <a:lnTo>
                    <a:pt x="1155" y="2819"/>
                  </a:lnTo>
                  <a:lnTo>
                    <a:pt x="2159" y="2070"/>
                  </a:lnTo>
                  <a:lnTo>
                    <a:pt x="4305" y="1003"/>
                  </a:lnTo>
                  <a:lnTo>
                    <a:pt x="5422" y="673"/>
                  </a:lnTo>
                  <a:lnTo>
                    <a:pt x="6540" y="45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8" name="object 4198" descr=""/>
            <p:cNvSpPr/>
            <p:nvPr/>
          </p:nvSpPr>
          <p:spPr>
            <a:xfrm>
              <a:off x="2235768" y="530628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070" y="0"/>
                  </a:moveTo>
                  <a:lnTo>
                    <a:pt x="0" y="5918"/>
                  </a:lnTo>
                  <a:lnTo>
                    <a:pt x="50" y="7099"/>
                  </a:lnTo>
                  <a:lnTo>
                    <a:pt x="3390" y="6946"/>
                  </a:lnTo>
                  <a:lnTo>
                    <a:pt x="3340" y="6007"/>
                  </a:lnTo>
                  <a:lnTo>
                    <a:pt x="3403" y="5105"/>
                  </a:lnTo>
                  <a:lnTo>
                    <a:pt x="3606" y="4279"/>
                  </a:lnTo>
                  <a:lnTo>
                    <a:pt x="3822" y="3467"/>
                  </a:lnTo>
                  <a:lnTo>
                    <a:pt x="4165" y="2730"/>
                  </a:lnTo>
                  <a:lnTo>
                    <a:pt x="4660" y="2120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9" name="object 4199" descr=""/>
            <p:cNvSpPr/>
            <p:nvPr/>
          </p:nvSpPr>
          <p:spPr>
            <a:xfrm>
              <a:off x="2235768" y="530628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2070" y="0"/>
                  </a:moveTo>
                  <a:lnTo>
                    <a:pt x="0" y="5918"/>
                  </a:lnTo>
                  <a:lnTo>
                    <a:pt x="50" y="7099"/>
                  </a:lnTo>
                  <a:lnTo>
                    <a:pt x="520" y="7073"/>
                  </a:lnTo>
                  <a:lnTo>
                    <a:pt x="469" y="5930"/>
                  </a:lnTo>
                  <a:lnTo>
                    <a:pt x="533" y="4762"/>
                  </a:lnTo>
                  <a:lnTo>
                    <a:pt x="1117" y="2425"/>
                  </a:lnTo>
                  <a:lnTo>
                    <a:pt x="1650" y="1269"/>
                  </a:lnTo>
                  <a:lnTo>
                    <a:pt x="2438" y="304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0" name="object 4200" descr=""/>
            <p:cNvSpPr/>
            <p:nvPr/>
          </p:nvSpPr>
          <p:spPr>
            <a:xfrm>
              <a:off x="2235826" y="531322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27" y="0"/>
                  </a:moveTo>
                  <a:lnTo>
                    <a:pt x="0" y="152"/>
                  </a:lnTo>
                  <a:lnTo>
                    <a:pt x="25" y="749"/>
                  </a:lnTo>
                  <a:lnTo>
                    <a:pt x="76" y="1320"/>
                  </a:lnTo>
                  <a:lnTo>
                    <a:pt x="1536" y="6857"/>
                  </a:lnTo>
                  <a:lnTo>
                    <a:pt x="4622" y="5575"/>
                  </a:lnTo>
                  <a:lnTo>
                    <a:pt x="4254" y="4686"/>
                  </a:lnTo>
                  <a:lnTo>
                    <a:pt x="3949" y="3759"/>
                  </a:lnTo>
                  <a:lnTo>
                    <a:pt x="3733" y="2832"/>
                  </a:lnTo>
                  <a:lnTo>
                    <a:pt x="3543" y="1892"/>
                  </a:lnTo>
                  <a:lnTo>
                    <a:pt x="3467" y="1409"/>
                  </a:lnTo>
                  <a:lnTo>
                    <a:pt x="3352" y="469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1" name="object 4201" descr=""/>
            <p:cNvSpPr/>
            <p:nvPr/>
          </p:nvSpPr>
          <p:spPr>
            <a:xfrm>
              <a:off x="2235826" y="531336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57" y="0"/>
                  </a:moveTo>
                  <a:lnTo>
                    <a:pt x="0" y="12"/>
                  </a:lnTo>
                  <a:lnTo>
                    <a:pt x="25" y="609"/>
                  </a:lnTo>
                  <a:lnTo>
                    <a:pt x="76" y="1181"/>
                  </a:lnTo>
                  <a:lnTo>
                    <a:pt x="1536" y="6718"/>
                  </a:lnTo>
                  <a:lnTo>
                    <a:pt x="1968" y="6540"/>
                  </a:lnTo>
                  <a:lnTo>
                    <a:pt x="1536" y="5511"/>
                  </a:lnTo>
                  <a:lnTo>
                    <a:pt x="1193" y="4432"/>
                  </a:lnTo>
                  <a:lnTo>
                    <a:pt x="812" y="2793"/>
                  </a:lnTo>
                  <a:lnTo>
                    <a:pt x="622" y="1689"/>
                  </a:lnTo>
                  <a:lnTo>
                    <a:pt x="482" y="5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2" name="object 4202" descr=""/>
            <p:cNvSpPr/>
            <p:nvPr/>
          </p:nvSpPr>
          <p:spPr>
            <a:xfrm>
              <a:off x="2237357" y="531880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086" y="0"/>
                  </a:moveTo>
                  <a:lnTo>
                    <a:pt x="0" y="1282"/>
                  </a:lnTo>
                  <a:lnTo>
                    <a:pt x="889" y="3390"/>
                  </a:lnTo>
                  <a:lnTo>
                    <a:pt x="2095" y="5333"/>
                  </a:lnTo>
                  <a:lnTo>
                    <a:pt x="3492" y="7086"/>
                  </a:lnTo>
                  <a:lnTo>
                    <a:pt x="6096" y="5003"/>
                  </a:lnTo>
                  <a:lnTo>
                    <a:pt x="4864" y="3454"/>
                  </a:lnTo>
                  <a:lnTo>
                    <a:pt x="3835" y="1777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3" name="object 4203" descr=""/>
            <p:cNvSpPr/>
            <p:nvPr/>
          </p:nvSpPr>
          <p:spPr>
            <a:xfrm>
              <a:off x="2237357" y="5319906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31" y="0"/>
                  </a:moveTo>
                  <a:lnTo>
                    <a:pt x="0" y="177"/>
                  </a:lnTo>
                  <a:lnTo>
                    <a:pt x="889" y="2286"/>
                  </a:lnTo>
                  <a:lnTo>
                    <a:pt x="2095" y="4229"/>
                  </a:lnTo>
                  <a:lnTo>
                    <a:pt x="3492" y="5981"/>
                  </a:lnTo>
                  <a:lnTo>
                    <a:pt x="3860" y="5689"/>
                  </a:lnTo>
                  <a:lnTo>
                    <a:pt x="2476" y="3962"/>
                  </a:lnTo>
                  <a:lnTo>
                    <a:pt x="1295" y="2057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4" name="object 4204" descr=""/>
            <p:cNvSpPr/>
            <p:nvPr/>
          </p:nvSpPr>
          <p:spPr>
            <a:xfrm>
              <a:off x="2240848" y="532380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616" y="0"/>
                  </a:moveTo>
                  <a:lnTo>
                    <a:pt x="0" y="2082"/>
                  </a:lnTo>
                  <a:lnTo>
                    <a:pt x="1409" y="3835"/>
                  </a:lnTo>
                  <a:lnTo>
                    <a:pt x="2997" y="5397"/>
                  </a:lnTo>
                  <a:lnTo>
                    <a:pt x="4699" y="6807"/>
                  </a:lnTo>
                  <a:lnTo>
                    <a:pt x="6819" y="4229"/>
                  </a:lnTo>
                  <a:lnTo>
                    <a:pt x="5270" y="2946"/>
                  </a:lnTo>
                  <a:lnTo>
                    <a:pt x="3848" y="1536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5" name="object 4205" descr=""/>
            <p:cNvSpPr/>
            <p:nvPr/>
          </p:nvSpPr>
          <p:spPr>
            <a:xfrm>
              <a:off x="2240848" y="53255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68" y="0"/>
                  </a:moveTo>
                  <a:lnTo>
                    <a:pt x="0" y="292"/>
                  </a:lnTo>
                  <a:lnTo>
                    <a:pt x="1409" y="2044"/>
                  </a:lnTo>
                  <a:lnTo>
                    <a:pt x="2997" y="3606"/>
                  </a:lnTo>
                  <a:lnTo>
                    <a:pt x="4699" y="5016"/>
                  </a:lnTo>
                  <a:lnTo>
                    <a:pt x="4991" y="4660"/>
                  </a:lnTo>
                  <a:lnTo>
                    <a:pt x="3314" y="3263"/>
                  </a:lnTo>
                  <a:lnTo>
                    <a:pt x="1752" y="172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6" name="object 4206" descr=""/>
            <p:cNvSpPr/>
            <p:nvPr/>
          </p:nvSpPr>
          <p:spPr>
            <a:xfrm>
              <a:off x="2245551" y="532803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20" y="0"/>
                  </a:moveTo>
                  <a:lnTo>
                    <a:pt x="0" y="2565"/>
                  </a:lnTo>
                  <a:lnTo>
                    <a:pt x="1701" y="3975"/>
                  </a:lnTo>
                  <a:lnTo>
                    <a:pt x="3505" y="5219"/>
                  </a:lnTo>
                  <a:lnTo>
                    <a:pt x="5397" y="6337"/>
                  </a:lnTo>
                  <a:lnTo>
                    <a:pt x="7099" y="3454"/>
                  </a:lnTo>
                  <a:lnTo>
                    <a:pt x="5346" y="2425"/>
                  </a:lnTo>
                  <a:lnTo>
                    <a:pt x="3670" y="1270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7" name="object 4207" descr=""/>
            <p:cNvSpPr/>
            <p:nvPr/>
          </p:nvSpPr>
          <p:spPr>
            <a:xfrm>
              <a:off x="2245551" y="533024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92" y="0"/>
                  </a:moveTo>
                  <a:lnTo>
                    <a:pt x="0" y="355"/>
                  </a:lnTo>
                  <a:lnTo>
                    <a:pt x="1701" y="1765"/>
                  </a:lnTo>
                  <a:lnTo>
                    <a:pt x="3505" y="3009"/>
                  </a:lnTo>
                  <a:lnTo>
                    <a:pt x="5397" y="4127"/>
                  </a:lnTo>
                  <a:lnTo>
                    <a:pt x="5638" y="3721"/>
                  </a:lnTo>
                  <a:lnTo>
                    <a:pt x="3771" y="2628"/>
                  </a:lnTo>
                  <a:lnTo>
                    <a:pt x="1981" y="138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8" name="object 4208" descr=""/>
            <p:cNvSpPr/>
            <p:nvPr/>
          </p:nvSpPr>
          <p:spPr>
            <a:xfrm>
              <a:off x="2250945" y="533149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701" y="0"/>
                  </a:moveTo>
                  <a:lnTo>
                    <a:pt x="0" y="2882"/>
                  </a:lnTo>
                  <a:lnTo>
                    <a:pt x="952" y="3441"/>
                  </a:lnTo>
                  <a:lnTo>
                    <a:pt x="1904" y="3962"/>
                  </a:lnTo>
                  <a:lnTo>
                    <a:pt x="3873" y="4927"/>
                  </a:lnTo>
                  <a:lnTo>
                    <a:pt x="5867" y="5791"/>
                  </a:lnTo>
                  <a:lnTo>
                    <a:pt x="7162" y="2717"/>
                  </a:lnTo>
                  <a:lnTo>
                    <a:pt x="6438" y="2413"/>
                  </a:lnTo>
                  <a:lnTo>
                    <a:pt x="4825" y="1676"/>
                  </a:lnTo>
                  <a:lnTo>
                    <a:pt x="4381" y="1447"/>
                  </a:lnTo>
                  <a:lnTo>
                    <a:pt x="3467" y="1003"/>
                  </a:lnTo>
                  <a:lnTo>
                    <a:pt x="2578" y="52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9" name="object 4209" descr=""/>
            <p:cNvSpPr/>
            <p:nvPr/>
          </p:nvSpPr>
          <p:spPr>
            <a:xfrm>
              <a:off x="2250945" y="533397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41" y="0"/>
                  </a:moveTo>
                  <a:lnTo>
                    <a:pt x="5867" y="3314"/>
                  </a:lnTo>
                  <a:lnTo>
                    <a:pt x="6045" y="2882"/>
                  </a:lnTo>
                  <a:lnTo>
                    <a:pt x="5308" y="2578"/>
                  </a:lnTo>
                  <a:lnTo>
                    <a:pt x="5067" y="2463"/>
                  </a:lnTo>
                  <a:lnTo>
                    <a:pt x="4813" y="2362"/>
                  </a:lnTo>
                  <a:lnTo>
                    <a:pt x="3581" y="1790"/>
                  </a:lnTo>
                  <a:lnTo>
                    <a:pt x="2133" y="1066"/>
                  </a:lnTo>
                  <a:lnTo>
                    <a:pt x="1181" y="54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0" name="object 4210" descr=""/>
            <p:cNvSpPr/>
            <p:nvPr/>
          </p:nvSpPr>
          <p:spPr>
            <a:xfrm>
              <a:off x="2256809" y="533421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95" y="0"/>
                  </a:moveTo>
                  <a:lnTo>
                    <a:pt x="0" y="3073"/>
                  </a:lnTo>
                  <a:lnTo>
                    <a:pt x="1904" y="3873"/>
                  </a:lnTo>
                  <a:lnTo>
                    <a:pt x="3848" y="4775"/>
                  </a:lnTo>
                  <a:lnTo>
                    <a:pt x="5892" y="5549"/>
                  </a:lnTo>
                  <a:lnTo>
                    <a:pt x="7073" y="2425"/>
                  </a:lnTo>
                  <a:lnTo>
                    <a:pt x="5168" y="1701"/>
                  </a:lnTo>
                  <a:lnTo>
                    <a:pt x="3289" y="838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1" name="object 4211" descr=""/>
            <p:cNvSpPr/>
            <p:nvPr/>
          </p:nvSpPr>
          <p:spPr>
            <a:xfrm>
              <a:off x="2256809" y="533685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90" y="0"/>
                  </a:moveTo>
                  <a:lnTo>
                    <a:pt x="0" y="431"/>
                  </a:lnTo>
                  <a:lnTo>
                    <a:pt x="1904" y="1231"/>
                  </a:lnTo>
                  <a:lnTo>
                    <a:pt x="3848" y="2133"/>
                  </a:lnTo>
                  <a:lnTo>
                    <a:pt x="5892" y="2908"/>
                  </a:lnTo>
                  <a:lnTo>
                    <a:pt x="6057" y="2463"/>
                  </a:lnTo>
                  <a:lnTo>
                    <a:pt x="4038" y="1701"/>
                  </a:lnTo>
                  <a:lnTo>
                    <a:pt x="2095" y="81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2" name="object 4212" descr=""/>
            <p:cNvSpPr/>
            <p:nvPr/>
          </p:nvSpPr>
          <p:spPr>
            <a:xfrm>
              <a:off x="2262706" y="533664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181" y="0"/>
                  </a:moveTo>
                  <a:lnTo>
                    <a:pt x="0" y="3124"/>
                  </a:lnTo>
                  <a:lnTo>
                    <a:pt x="1016" y="3505"/>
                  </a:lnTo>
                  <a:lnTo>
                    <a:pt x="2070" y="3873"/>
                  </a:lnTo>
                  <a:lnTo>
                    <a:pt x="3162" y="4165"/>
                  </a:lnTo>
                  <a:lnTo>
                    <a:pt x="4267" y="4444"/>
                  </a:lnTo>
                  <a:lnTo>
                    <a:pt x="5410" y="4686"/>
                  </a:lnTo>
                  <a:lnTo>
                    <a:pt x="6654" y="4724"/>
                  </a:lnTo>
                  <a:lnTo>
                    <a:pt x="6769" y="1384"/>
                  </a:lnTo>
                  <a:lnTo>
                    <a:pt x="5892" y="1358"/>
                  </a:lnTo>
                  <a:lnTo>
                    <a:pt x="4953" y="1181"/>
                  </a:lnTo>
                  <a:lnTo>
                    <a:pt x="4025" y="927"/>
                  </a:lnTo>
                  <a:lnTo>
                    <a:pt x="3073" y="685"/>
                  </a:lnTo>
                  <a:lnTo>
                    <a:pt x="2133" y="355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3" name="object 4213" descr=""/>
            <p:cNvSpPr/>
            <p:nvPr/>
          </p:nvSpPr>
          <p:spPr>
            <a:xfrm>
              <a:off x="2262706" y="5339321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65" y="0"/>
                  </a:moveTo>
                  <a:lnTo>
                    <a:pt x="6654" y="2044"/>
                  </a:lnTo>
                  <a:lnTo>
                    <a:pt x="6667" y="1574"/>
                  </a:lnTo>
                  <a:lnTo>
                    <a:pt x="5473" y="1536"/>
                  </a:lnTo>
                  <a:lnTo>
                    <a:pt x="4356" y="1308"/>
                  </a:lnTo>
                  <a:lnTo>
                    <a:pt x="2209" y="749"/>
                  </a:lnTo>
                  <a:lnTo>
                    <a:pt x="1168" y="39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4" name="object 4214" descr=""/>
            <p:cNvSpPr/>
            <p:nvPr/>
          </p:nvSpPr>
          <p:spPr>
            <a:xfrm>
              <a:off x="2269363" y="533607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581" y="0"/>
                  </a:moveTo>
                  <a:lnTo>
                    <a:pt x="977" y="1981"/>
                  </a:lnTo>
                  <a:lnTo>
                    <a:pt x="101" y="1955"/>
                  </a:lnTo>
                  <a:lnTo>
                    <a:pt x="0" y="5295"/>
                  </a:lnTo>
                  <a:lnTo>
                    <a:pt x="6667" y="1270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5" name="object 4215" descr=""/>
            <p:cNvSpPr/>
            <p:nvPr/>
          </p:nvSpPr>
          <p:spPr>
            <a:xfrm>
              <a:off x="2269363" y="533716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235" y="0"/>
                  </a:moveTo>
                  <a:lnTo>
                    <a:pt x="609" y="3746"/>
                  </a:lnTo>
                  <a:lnTo>
                    <a:pt x="12" y="3733"/>
                  </a:lnTo>
                  <a:lnTo>
                    <a:pt x="0" y="4203"/>
                  </a:lnTo>
                  <a:lnTo>
                    <a:pt x="6667" y="17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6" name="object 4216" descr=""/>
            <p:cNvSpPr/>
            <p:nvPr/>
          </p:nvSpPr>
          <p:spPr>
            <a:xfrm>
              <a:off x="2272945" y="533032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97" y="0"/>
                  </a:moveTo>
                  <a:lnTo>
                    <a:pt x="469" y="279"/>
                  </a:lnTo>
                  <a:lnTo>
                    <a:pt x="558" y="1270"/>
                  </a:lnTo>
                  <a:lnTo>
                    <a:pt x="584" y="2247"/>
                  </a:lnTo>
                  <a:lnTo>
                    <a:pt x="457" y="4127"/>
                  </a:lnTo>
                  <a:lnTo>
                    <a:pt x="292" y="5016"/>
                  </a:lnTo>
                  <a:lnTo>
                    <a:pt x="0" y="5753"/>
                  </a:lnTo>
                  <a:lnTo>
                    <a:pt x="3086" y="7023"/>
                  </a:lnTo>
                  <a:lnTo>
                    <a:pt x="3581" y="5791"/>
                  </a:lnTo>
                  <a:lnTo>
                    <a:pt x="3771" y="4584"/>
                  </a:lnTo>
                  <a:lnTo>
                    <a:pt x="3924" y="2247"/>
                  </a:lnTo>
                  <a:lnTo>
                    <a:pt x="3886" y="1117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7" name="object 4217" descr=""/>
            <p:cNvSpPr/>
            <p:nvPr/>
          </p:nvSpPr>
          <p:spPr>
            <a:xfrm>
              <a:off x="2275600" y="5330320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20">
                  <a:moveTo>
                    <a:pt x="1143" y="0"/>
                  </a:moveTo>
                  <a:lnTo>
                    <a:pt x="673" y="38"/>
                  </a:lnTo>
                  <a:lnTo>
                    <a:pt x="762" y="1130"/>
                  </a:lnTo>
                  <a:lnTo>
                    <a:pt x="812" y="2247"/>
                  </a:lnTo>
                  <a:lnTo>
                    <a:pt x="647" y="4521"/>
                  </a:lnTo>
                  <a:lnTo>
                    <a:pt x="469" y="5689"/>
                  </a:lnTo>
                  <a:lnTo>
                    <a:pt x="0" y="6845"/>
                  </a:lnTo>
                  <a:lnTo>
                    <a:pt x="431" y="7023"/>
                  </a:lnTo>
                  <a:lnTo>
                    <a:pt x="927" y="5791"/>
                  </a:lnTo>
                  <a:lnTo>
                    <a:pt x="1117" y="4584"/>
                  </a:lnTo>
                  <a:lnTo>
                    <a:pt x="1270" y="2247"/>
                  </a:lnTo>
                  <a:lnTo>
                    <a:pt x="1231" y="1117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8" name="object 4218" descr=""/>
            <p:cNvSpPr/>
            <p:nvPr/>
          </p:nvSpPr>
          <p:spPr>
            <a:xfrm>
              <a:off x="2271748" y="532372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22" y="0"/>
                  </a:moveTo>
                  <a:lnTo>
                    <a:pt x="0" y="1435"/>
                  </a:lnTo>
                  <a:lnTo>
                    <a:pt x="431" y="2336"/>
                  </a:lnTo>
                  <a:lnTo>
                    <a:pt x="812" y="3251"/>
                  </a:lnTo>
                  <a:lnTo>
                    <a:pt x="1663" y="6883"/>
                  </a:lnTo>
                  <a:lnTo>
                    <a:pt x="4991" y="6604"/>
                  </a:lnTo>
                  <a:lnTo>
                    <a:pt x="3505" y="1003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9" name="object 4219" descr=""/>
            <p:cNvSpPr/>
            <p:nvPr/>
          </p:nvSpPr>
          <p:spPr>
            <a:xfrm>
              <a:off x="2274351" y="532372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19" y="0"/>
                  </a:moveTo>
                  <a:lnTo>
                    <a:pt x="0" y="203"/>
                  </a:lnTo>
                  <a:lnTo>
                    <a:pt x="469" y="1193"/>
                  </a:lnTo>
                  <a:lnTo>
                    <a:pt x="888" y="2209"/>
                  </a:lnTo>
                  <a:lnTo>
                    <a:pt x="1409" y="3810"/>
                  </a:lnTo>
                  <a:lnTo>
                    <a:pt x="1562" y="4356"/>
                  </a:lnTo>
                  <a:lnTo>
                    <a:pt x="1803" y="5499"/>
                  </a:lnTo>
                  <a:lnTo>
                    <a:pt x="1930" y="6642"/>
                  </a:lnTo>
                  <a:lnTo>
                    <a:pt x="2387" y="6604"/>
                  </a:lnTo>
                  <a:lnTo>
                    <a:pt x="901" y="10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0" name="object 4220" descr=""/>
            <p:cNvSpPr/>
            <p:nvPr/>
          </p:nvSpPr>
          <p:spPr>
            <a:xfrm>
              <a:off x="2268645" y="531802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54" y="0"/>
                  </a:moveTo>
                  <a:lnTo>
                    <a:pt x="0" y="2032"/>
                  </a:lnTo>
                  <a:lnTo>
                    <a:pt x="1206" y="3606"/>
                  </a:lnTo>
                  <a:lnTo>
                    <a:pt x="2247" y="5334"/>
                  </a:lnTo>
                  <a:lnTo>
                    <a:pt x="3111" y="7124"/>
                  </a:lnTo>
                  <a:lnTo>
                    <a:pt x="6121" y="5702"/>
                  </a:lnTo>
                  <a:lnTo>
                    <a:pt x="5168" y="3682"/>
                  </a:lnTo>
                  <a:lnTo>
                    <a:pt x="4013" y="1790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1" name="object 4221" descr=""/>
            <p:cNvSpPr/>
            <p:nvPr/>
          </p:nvSpPr>
          <p:spPr>
            <a:xfrm>
              <a:off x="2270931" y="5318024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368" y="0"/>
                  </a:moveTo>
                  <a:lnTo>
                    <a:pt x="0" y="292"/>
                  </a:lnTo>
                  <a:lnTo>
                    <a:pt x="1333" y="2044"/>
                  </a:lnTo>
                  <a:lnTo>
                    <a:pt x="2463" y="3911"/>
                  </a:lnTo>
                  <a:lnTo>
                    <a:pt x="3416" y="5892"/>
                  </a:lnTo>
                  <a:lnTo>
                    <a:pt x="3835" y="5702"/>
                  </a:lnTo>
                  <a:lnTo>
                    <a:pt x="2882" y="3682"/>
                  </a:lnTo>
                  <a:lnTo>
                    <a:pt x="1727" y="179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2" name="object 4222" descr=""/>
            <p:cNvSpPr/>
            <p:nvPr/>
          </p:nvSpPr>
          <p:spPr>
            <a:xfrm>
              <a:off x="2264576" y="531330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562" y="0"/>
                  </a:moveTo>
                  <a:lnTo>
                    <a:pt x="0" y="2946"/>
                  </a:lnTo>
                  <a:lnTo>
                    <a:pt x="736" y="3340"/>
                  </a:lnTo>
                  <a:lnTo>
                    <a:pt x="1460" y="3924"/>
                  </a:lnTo>
                  <a:lnTo>
                    <a:pt x="2832" y="5232"/>
                  </a:lnTo>
                  <a:lnTo>
                    <a:pt x="3479" y="5969"/>
                  </a:lnTo>
                  <a:lnTo>
                    <a:pt x="4076" y="6756"/>
                  </a:lnTo>
                  <a:lnTo>
                    <a:pt x="6718" y="4711"/>
                  </a:lnTo>
                  <a:lnTo>
                    <a:pt x="6032" y="3822"/>
                  </a:lnTo>
                  <a:lnTo>
                    <a:pt x="5295" y="2971"/>
                  </a:lnTo>
                  <a:lnTo>
                    <a:pt x="3619" y="1358"/>
                  </a:lnTo>
                  <a:lnTo>
                    <a:pt x="2692" y="609"/>
                  </a:lnTo>
                  <a:lnTo>
                    <a:pt x="15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3" name="object 4223" descr=""/>
            <p:cNvSpPr/>
            <p:nvPr/>
          </p:nvSpPr>
          <p:spPr>
            <a:xfrm>
              <a:off x="2265922" y="531330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15" y="0"/>
                  </a:moveTo>
                  <a:lnTo>
                    <a:pt x="0" y="419"/>
                  </a:lnTo>
                  <a:lnTo>
                    <a:pt x="1066" y="990"/>
                  </a:lnTo>
                  <a:lnTo>
                    <a:pt x="1968" y="1714"/>
                  </a:lnTo>
                  <a:lnTo>
                    <a:pt x="2781" y="2501"/>
                  </a:lnTo>
                  <a:lnTo>
                    <a:pt x="3606" y="3276"/>
                  </a:lnTo>
                  <a:lnTo>
                    <a:pt x="4330" y="4127"/>
                  </a:lnTo>
                  <a:lnTo>
                    <a:pt x="5003" y="5003"/>
                  </a:lnTo>
                  <a:lnTo>
                    <a:pt x="5372" y="4711"/>
                  </a:lnTo>
                  <a:lnTo>
                    <a:pt x="4686" y="3822"/>
                  </a:lnTo>
                  <a:lnTo>
                    <a:pt x="3949" y="2971"/>
                  </a:lnTo>
                  <a:lnTo>
                    <a:pt x="2273" y="1358"/>
                  </a:lnTo>
                  <a:lnTo>
                    <a:pt x="1346" y="60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4" name="object 4224" descr=""/>
            <p:cNvSpPr/>
            <p:nvPr/>
          </p:nvSpPr>
          <p:spPr>
            <a:xfrm>
              <a:off x="2258388" y="5312359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4445" y="0"/>
                  </a:moveTo>
                  <a:lnTo>
                    <a:pt x="0" y="2247"/>
                  </a:lnTo>
                  <a:lnTo>
                    <a:pt x="2527" y="4432"/>
                  </a:lnTo>
                  <a:lnTo>
                    <a:pt x="2781" y="4140"/>
                  </a:lnTo>
                  <a:lnTo>
                    <a:pt x="3060" y="3898"/>
                  </a:lnTo>
                  <a:lnTo>
                    <a:pt x="3606" y="3556"/>
                  </a:lnTo>
                  <a:lnTo>
                    <a:pt x="3873" y="3454"/>
                  </a:lnTo>
                  <a:lnTo>
                    <a:pt x="4445" y="3378"/>
                  </a:lnTo>
                  <a:lnTo>
                    <a:pt x="4762" y="3390"/>
                  </a:lnTo>
                  <a:lnTo>
                    <a:pt x="5448" y="3556"/>
                  </a:lnTo>
                  <a:lnTo>
                    <a:pt x="5816" y="3708"/>
                  </a:lnTo>
                  <a:lnTo>
                    <a:pt x="6184" y="3898"/>
                  </a:lnTo>
                  <a:lnTo>
                    <a:pt x="7747" y="952"/>
                  </a:lnTo>
                  <a:lnTo>
                    <a:pt x="7188" y="647"/>
                  </a:lnTo>
                  <a:lnTo>
                    <a:pt x="6565" y="393"/>
                  </a:lnTo>
                  <a:lnTo>
                    <a:pt x="5207" y="6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5" name="object 4225" descr=""/>
            <p:cNvSpPr/>
            <p:nvPr/>
          </p:nvSpPr>
          <p:spPr>
            <a:xfrm>
              <a:off x="2258388" y="5312359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4445" y="0"/>
                  </a:moveTo>
                  <a:lnTo>
                    <a:pt x="0" y="2247"/>
                  </a:lnTo>
                  <a:lnTo>
                    <a:pt x="355" y="2552"/>
                  </a:lnTo>
                  <a:lnTo>
                    <a:pt x="762" y="2082"/>
                  </a:lnTo>
                  <a:lnTo>
                    <a:pt x="1244" y="1638"/>
                  </a:lnTo>
                  <a:lnTo>
                    <a:pt x="2387" y="927"/>
                  </a:lnTo>
                  <a:lnTo>
                    <a:pt x="3060" y="673"/>
                  </a:lnTo>
                  <a:lnTo>
                    <a:pt x="4445" y="469"/>
                  </a:lnTo>
                  <a:lnTo>
                    <a:pt x="5143" y="533"/>
                  </a:lnTo>
                  <a:lnTo>
                    <a:pt x="6413" y="838"/>
                  </a:lnTo>
                  <a:lnTo>
                    <a:pt x="6997" y="1079"/>
                  </a:lnTo>
                  <a:lnTo>
                    <a:pt x="7531" y="1358"/>
                  </a:lnTo>
                  <a:lnTo>
                    <a:pt x="7747" y="952"/>
                  </a:lnTo>
                  <a:lnTo>
                    <a:pt x="7188" y="647"/>
                  </a:lnTo>
                  <a:lnTo>
                    <a:pt x="6565" y="393"/>
                  </a:lnTo>
                  <a:lnTo>
                    <a:pt x="5207" y="63"/>
                  </a:lnTo>
                  <a:lnTo>
                    <a:pt x="44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6" name="object 4226" descr=""/>
            <p:cNvSpPr/>
            <p:nvPr/>
          </p:nvSpPr>
          <p:spPr>
            <a:xfrm>
              <a:off x="2255926" y="531460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463" y="0"/>
                  </a:moveTo>
                  <a:lnTo>
                    <a:pt x="0" y="6857"/>
                  </a:lnTo>
                  <a:lnTo>
                    <a:pt x="3340" y="7061"/>
                  </a:lnTo>
                  <a:lnTo>
                    <a:pt x="3390" y="6108"/>
                  </a:lnTo>
                  <a:lnTo>
                    <a:pt x="3530" y="5194"/>
                  </a:lnTo>
                  <a:lnTo>
                    <a:pt x="3937" y="3936"/>
                  </a:lnTo>
                  <a:lnTo>
                    <a:pt x="4102" y="3543"/>
                  </a:lnTo>
                  <a:lnTo>
                    <a:pt x="4495" y="2832"/>
                  </a:lnTo>
                  <a:lnTo>
                    <a:pt x="4610" y="2679"/>
                  </a:lnTo>
                  <a:lnTo>
                    <a:pt x="4724" y="2501"/>
                  </a:lnTo>
                  <a:lnTo>
                    <a:pt x="4851" y="2336"/>
                  </a:lnTo>
                  <a:lnTo>
                    <a:pt x="4991" y="218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7" name="object 4227" descr=""/>
            <p:cNvSpPr/>
            <p:nvPr/>
          </p:nvSpPr>
          <p:spPr>
            <a:xfrm>
              <a:off x="2255926" y="531460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463" y="0"/>
                  </a:moveTo>
                  <a:lnTo>
                    <a:pt x="0" y="6857"/>
                  </a:lnTo>
                  <a:lnTo>
                    <a:pt x="469" y="6883"/>
                  </a:lnTo>
                  <a:lnTo>
                    <a:pt x="533" y="5753"/>
                  </a:lnTo>
                  <a:lnTo>
                    <a:pt x="711" y="4610"/>
                  </a:lnTo>
                  <a:lnTo>
                    <a:pt x="2819" y="304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8" name="object 4228" descr=""/>
            <p:cNvSpPr/>
            <p:nvPr/>
          </p:nvSpPr>
          <p:spPr>
            <a:xfrm>
              <a:off x="2255857" y="532146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3" y="0"/>
                  </a:moveTo>
                  <a:lnTo>
                    <a:pt x="0" y="1168"/>
                  </a:lnTo>
                  <a:lnTo>
                    <a:pt x="38" y="2298"/>
                  </a:lnTo>
                  <a:lnTo>
                    <a:pt x="254" y="4533"/>
                  </a:lnTo>
                  <a:lnTo>
                    <a:pt x="419" y="5638"/>
                  </a:lnTo>
                  <a:lnTo>
                    <a:pt x="635" y="6718"/>
                  </a:lnTo>
                  <a:lnTo>
                    <a:pt x="3911" y="6070"/>
                  </a:lnTo>
                  <a:lnTo>
                    <a:pt x="3517" y="4102"/>
                  </a:lnTo>
                  <a:lnTo>
                    <a:pt x="3289" y="2095"/>
                  </a:lnTo>
                  <a:lnTo>
                    <a:pt x="3403" y="20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9" name="object 4229" descr=""/>
            <p:cNvSpPr/>
            <p:nvPr/>
          </p:nvSpPr>
          <p:spPr>
            <a:xfrm>
              <a:off x="2255857" y="5321461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3" y="0"/>
                  </a:moveTo>
                  <a:lnTo>
                    <a:pt x="0" y="1168"/>
                  </a:lnTo>
                  <a:lnTo>
                    <a:pt x="38" y="2298"/>
                  </a:lnTo>
                  <a:lnTo>
                    <a:pt x="254" y="4533"/>
                  </a:lnTo>
                  <a:lnTo>
                    <a:pt x="419" y="5638"/>
                  </a:lnTo>
                  <a:lnTo>
                    <a:pt x="635" y="6718"/>
                  </a:lnTo>
                  <a:lnTo>
                    <a:pt x="1092" y="6629"/>
                  </a:lnTo>
                  <a:lnTo>
                    <a:pt x="876" y="5562"/>
                  </a:lnTo>
                  <a:lnTo>
                    <a:pt x="711" y="4470"/>
                  </a:lnTo>
                  <a:lnTo>
                    <a:pt x="508" y="2273"/>
                  </a:lnTo>
                  <a:lnTo>
                    <a:pt x="469" y="1155"/>
                  </a:lnTo>
                  <a:lnTo>
                    <a:pt x="533" y="3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0" name="object 4230" descr=""/>
            <p:cNvSpPr/>
            <p:nvPr/>
          </p:nvSpPr>
          <p:spPr>
            <a:xfrm>
              <a:off x="2256489" y="5327529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276" y="0"/>
                  </a:moveTo>
                  <a:lnTo>
                    <a:pt x="0" y="647"/>
                  </a:lnTo>
                  <a:lnTo>
                    <a:pt x="444" y="2819"/>
                  </a:lnTo>
                  <a:lnTo>
                    <a:pt x="1054" y="4914"/>
                  </a:lnTo>
                  <a:lnTo>
                    <a:pt x="1777" y="6972"/>
                  </a:lnTo>
                  <a:lnTo>
                    <a:pt x="4927" y="5854"/>
                  </a:lnTo>
                  <a:lnTo>
                    <a:pt x="4241" y="3924"/>
                  </a:lnTo>
                  <a:lnTo>
                    <a:pt x="3670" y="1968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1" name="object 4231" descr=""/>
            <p:cNvSpPr/>
            <p:nvPr/>
          </p:nvSpPr>
          <p:spPr>
            <a:xfrm>
              <a:off x="2256489" y="532808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69" y="0"/>
                  </a:moveTo>
                  <a:lnTo>
                    <a:pt x="0" y="88"/>
                  </a:lnTo>
                  <a:lnTo>
                    <a:pt x="444" y="2260"/>
                  </a:lnTo>
                  <a:lnTo>
                    <a:pt x="1054" y="4356"/>
                  </a:lnTo>
                  <a:lnTo>
                    <a:pt x="1777" y="6413"/>
                  </a:lnTo>
                  <a:lnTo>
                    <a:pt x="2222" y="6261"/>
                  </a:lnTo>
                  <a:lnTo>
                    <a:pt x="1498" y="4216"/>
                  </a:lnTo>
                  <a:lnTo>
                    <a:pt x="888" y="2133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2" name="object 4232" descr=""/>
            <p:cNvSpPr/>
            <p:nvPr/>
          </p:nvSpPr>
          <p:spPr>
            <a:xfrm>
              <a:off x="2258269" y="533337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149" y="0"/>
                  </a:moveTo>
                  <a:lnTo>
                    <a:pt x="0" y="1130"/>
                  </a:lnTo>
                  <a:lnTo>
                    <a:pt x="736" y="3175"/>
                  </a:lnTo>
                  <a:lnTo>
                    <a:pt x="1587" y="5181"/>
                  </a:lnTo>
                  <a:lnTo>
                    <a:pt x="2578" y="7137"/>
                  </a:lnTo>
                  <a:lnTo>
                    <a:pt x="5549" y="5613"/>
                  </a:lnTo>
                  <a:lnTo>
                    <a:pt x="4635" y="3810"/>
                  </a:lnTo>
                  <a:lnTo>
                    <a:pt x="3822" y="1930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3" name="object 4233" descr=""/>
            <p:cNvSpPr/>
            <p:nvPr/>
          </p:nvSpPr>
          <p:spPr>
            <a:xfrm>
              <a:off x="2258269" y="533433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65"/>
                  </a:lnTo>
                  <a:lnTo>
                    <a:pt x="736" y="2209"/>
                  </a:lnTo>
                  <a:lnTo>
                    <a:pt x="1587" y="4216"/>
                  </a:lnTo>
                  <a:lnTo>
                    <a:pt x="2578" y="6172"/>
                  </a:lnTo>
                  <a:lnTo>
                    <a:pt x="2997" y="5956"/>
                  </a:lnTo>
                  <a:lnTo>
                    <a:pt x="2006" y="4025"/>
                  </a:lnTo>
                  <a:lnTo>
                    <a:pt x="1168" y="20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4" name="object 4234" descr=""/>
            <p:cNvSpPr/>
            <p:nvPr/>
          </p:nvSpPr>
          <p:spPr>
            <a:xfrm>
              <a:off x="2260846" y="533899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71" y="0"/>
                  </a:moveTo>
                  <a:lnTo>
                    <a:pt x="0" y="1524"/>
                  </a:lnTo>
                  <a:lnTo>
                    <a:pt x="495" y="2489"/>
                  </a:lnTo>
                  <a:lnTo>
                    <a:pt x="1041" y="3454"/>
                  </a:lnTo>
                  <a:lnTo>
                    <a:pt x="3708" y="7188"/>
                  </a:lnTo>
                  <a:lnTo>
                    <a:pt x="6146" y="4914"/>
                  </a:lnTo>
                  <a:lnTo>
                    <a:pt x="5854" y="4597"/>
                  </a:lnTo>
                  <a:lnTo>
                    <a:pt x="5562" y="4229"/>
                  </a:lnTo>
                  <a:lnTo>
                    <a:pt x="5283" y="3835"/>
                  </a:lnTo>
                  <a:lnTo>
                    <a:pt x="4991" y="3454"/>
                  </a:lnTo>
                  <a:lnTo>
                    <a:pt x="3924" y="1778"/>
                  </a:lnTo>
                  <a:lnTo>
                    <a:pt x="3441" y="901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5" name="object 4235" descr=""/>
            <p:cNvSpPr/>
            <p:nvPr/>
          </p:nvSpPr>
          <p:spPr>
            <a:xfrm>
              <a:off x="2260846" y="5340302"/>
              <a:ext cx="4445" cy="6350"/>
            </a:xfrm>
            <a:custGeom>
              <a:avLst/>
              <a:gdLst/>
              <a:ahLst/>
              <a:cxnLst/>
              <a:rect l="l" t="t" r="r" b="b"/>
              <a:pathLst>
                <a:path w="4444" h="6350">
                  <a:moveTo>
                    <a:pt x="419" y="0"/>
                  </a:moveTo>
                  <a:lnTo>
                    <a:pt x="3708" y="5880"/>
                  </a:lnTo>
                  <a:lnTo>
                    <a:pt x="4051" y="5562"/>
                  </a:lnTo>
                  <a:lnTo>
                    <a:pt x="3644" y="5130"/>
                  </a:lnTo>
                  <a:lnTo>
                    <a:pt x="3289" y="4673"/>
                  </a:lnTo>
                  <a:lnTo>
                    <a:pt x="2628" y="3771"/>
                  </a:lnTo>
                  <a:lnTo>
                    <a:pt x="2324" y="3314"/>
                  </a:lnTo>
                  <a:lnTo>
                    <a:pt x="1435" y="1917"/>
                  </a:lnTo>
                  <a:lnTo>
                    <a:pt x="914" y="96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6" name="object 4236" descr=""/>
            <p:cNvSpPr/>
            <p:nvPr/>
          </p:nvSpPr>
          <p:spPr>
            <a:xfrm>
              <a:off x="2264553" y="534390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438" y="0"/>
                  </a:moveTo>
                  <a:lnTo>
                    <a:pt x="0" y="2273"/>
                  </a:lnTo>
                  <a:lnTo>
                    <a:pt x="444" y="2730"/>
                  </a:lnTo>
                  <a:lnTo>
                    <a:pt x="939" y="3162"/>
                  </a:lnTo>
                  <a:lnTo>
                    <a:pt x="6604" y="5511"/>
                  </a:lnTo>
                  <a:lnTo>
                    <a:pt x="6985" y="2197"/>
                  </a:lnTo>
                  <a:lnTo>
                    <a:pt x="6096" y="2095"/>
                  </a:lnTo>
                  <a:lnTo>
                    <a:pt x="5270" y="1866"/>
                  </a:lnTo>
                  <a:lnTo>
                    <a:pt x="4114" y="1308"/>
                  </a:lnTo>
                  <a:lnTo>
                    <a:pt x="3746" y="1079"/>
                  </a:lnTo>
                  <a:lnTo>
                    <a:pt x="3213" y="698"/>
                  </a:lnTo>
                  <a:lnTo>
                    <a:pt x="2870" y="419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7" name="object 4237" descr=""/>
            <p:cNvSpPr/>
            <p:nvPr/>
          </p:nvSpPr>
          <p:spPr>
            <a:xfrm>
              <a:off x="2264553" y="534586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42" y="0"/>
                  </a:moveTo>
                  <a:lnTo>
                    <a:pt x="6604" y="3555"/>
                  </a:lnTo>
                  <a:lnTo>
                    <a:pt x="6654" y="3086"/>
                  </a:lnTo>
                  <a:lnTo>
                    <a:pt x="5499" y="2959"/>
                  </a:lnTo>
                  <a:lnTo>
                    <a:pt x="4318" y="2641"/>
                  </a:lnTo>
                  <a:lnTo>
                    <a:pt x="762" y="431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8" name="object 4238" descr=""/>
            <p:cNvSpPr/>
            <p:nvPr/>
          </p:nvSpPr>
          <p:spPr>
            <a:xfrm>
              <a:off x="2271152" y="534581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75" y="0"/>
                  </a:moveTo>
                  <a:lnTo>
                    <a:pt x="5270" y="76"/>
                  </a:lnTo>
                  <a:lnTo>
                    <a:pt x="4229" y="215"/>
                  </a:lnTo>
                  <a:lnTo>
                    <a:pt x="2235" y="368"/>
                  </a:lnTo>
                  <a:lnTo>
                    <a:pt x="1282" y="393"/>
                  </a:lnTo>
                  <a:lnTo>
                    <a:pt x="380" y="279"/>
                  </a:lnTo>
                  <a:lnTo>
                    <a:pt x="0" y="3606"/>
                  </a:lnTo>
                  <a:lnTo>
                    <a:pt x="1206" y="3746"/>
                  </a:lnTo>
                  <a:lnTo>
                    <a:pt x="2374" y="3708"/>
                  </a:lnTo>
                  <a:lnTo>
                    <a:pt x="4584" y="3530"/>
                  </a:lnTo>
                  <a:lnTo>
                    <a:pt x="5638" y="3403"/>
                  </a:lnTo>
                  <a:lnTo>
                    <a:pt x="6629" y="3327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9" name="object 4239" descr=""/>
            <p:cNvSpPr/>
            <p:nvPr/>
          </p:nvSpPr>
          <p:spPr>
            <a:xfrm>
              <a:off x="2271152" y="534866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591" y="0"/>
                  </a:moveTo>
                  <a:lnTo>
                    <a:pt x="5587" y="76"/>
                  </a:lnTo>
                  <a:lnTo>
                    <a:pt x="4533" y="215"/>
                  </a:lnTo>
                  <a:lnTo>
                    <a:pt x="3441" y="292"/>
                  </a:lnTo>
                  <a:lnTo>
                    <a:pt x="2362" y="381"/>
                  </a:lnTo>
                  <a:lnTo>
                    <a:pt x="1219" y="419"/>
                  </a:lnTo>
                  <a:lnTo>
                    <a:pt x="63" y="279"/>
                  </a:lnTo>
                  <a:lnTo>
                    <a:pt x="0" y="749"/>
                  </a:lnTo>
                  <a:lnTo>
                    <a:pt x="1206" y="889"/>
                  </a:lnTo>
                  <a:lnTo>
                    <a:pt x="2374" y="850"/>
                  </a:lnTo>
                  <a:lnTo>
                    <a:pt x="4584" y="673"/>
                  </a:lnTo>
                  <a:lnTo>
                    <a:pt x="5638" y="546"/>
                  </a:lnTo>
                  <a:lnTo>
                    <a:pt x="6629" y="469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0" name="object 4240" descr=""/>
            <p:cNvSpPr/>
            <p:nvPr/>
          </p:nvSpPr>
          <p:spPr>
            <a:xfrm>
              <a:off x="2277537" y="534568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2298" y="0"/>
                  </a:moveTo>
                  <a:lnTo>
                    <a:pt x="1104" y="38"/>
                  </a:lnTo>
                  <a:lnTo>
                    <a:pt x="0" y="127"/>
                  </a:lnTo>
                  <a:lnTo>
                    <a:pt x="241" y="3454"/>
                  </a:lnTo>
                  <a:lnTo>
                    <a:pt x="1231" y="3378"/>
                  </a:lnTo>
                  <a:lnTo>
                    <a:pt x="2171" y="3365"/>
                  </a:lnTo>
                  <a:lnTo>
                    <a:pt x="3809" y="3657"/>
                  </a:lnTo>
                  <a:lnTo>
                    <a:pt x="4508" y="3949"/>
                  </a:lnTo>
                  <a:lnTo>
                    <a:pt x="5130" y="4432"/>
                  </a:lnTo>
                  <a:lnTo>
                    <a:pt x="7175" y="1790"/>
                  </a:lnTo>
                  <a:lnTo>
                    <a:pt x="6642" y="1384"/>
                  </a:lnTo>
                  <a:lnTo>
                    <a:pt x="6057" y="1041"/>
                  </a:lnTo>
                  <a:lnTo>
                    <a:pt x="4825" y="508"/>
                  </a:lnTo>
                  <a:lnTo>
                    <a:pt x="4190" y="330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1" name="object 4241" descr=""/>
            <p:cNvSpPr/>
            <p:nvPr/>
          </p:nvSpPr>
          <p:spPr>
            <a:xfrm>
              <a:off x="2277741" y="534858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1981" y="0"/>
                  </a:moveTo>
                  <a:lnTo>
                    <a:pt x="1016" y="12"/>
                  </a:lnTo>
                  <a:lnTo>
                    <a:pt x="0" y="88"/>
                  </a:lnTo>
                  <a:lnTo>
                    <a:pt x="38" y="558"/>
                  </a:lnTo>
                  <a:lnTo>
                    <a:pt x="1028" y="482"/>
                  </a:lnTo>
                  <a:lnTo>
                    <a:pt x="1968" y="469"/>
                  </a:lnTo>
                  <a:lnTo>
                    <a:pt x="3606" y="761"/>
                  </a:lnTo>
                  <a:lnTo>
                    <a:pt x="4305" y="1054"/>
                  </a:lnTo>
                  <a:lnTo>
                    <a:pt x="4927" y="1536"/>
                  </a:lnTo>
                  <a:lnTo>
                    <a:pt x="5219" y="1168"/>
                  </a:lnTo>
                  <a:lnTo>
                    <a:pt x="4533" y="634"/>
                  </a:lnTo>
                  <a:lnTo>
                    <a:pt x="3746" y="304"/>
                  </a:lnTo>
                  <a:lnTo>
                    <a:pt x="19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2" name="object 4242" descr=""/>
            <p:cNvSpPr/>
            <p:nvPr/>
          </p:nvSpPr>
          <p:spPr>
            <a:xfrm>
              <a:off x="2282671" y="534747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2031" y="0"/>
                  </a:moveTo>
                  <a:lnTo>
                    <a:pt x="0" y="2641"/>
                  </a:lnTo>
                  <a:lnTo>
                    <a:pt x="152" y="2755"/>
                  </a:lnTo>
                  <a:lnTo>
                    <a:pt x="749" y="3327"/>
                  </a:lnTo>
                  <a:lnTo>
                    <a:pt x="6845" y="4902"/>
                  </a:lnTo>
                  <a:lnTo>
                    <a:pt x="6857" y="1562"/>
                  </a:lnTo>
                  <a:lnTo>
                    <a:pt x="5892" y="1562"/>
                  </a:lnTo>
                  <a:lnTo>
                    <a:pt x="4940" y="1485"/>
                  </a:lnTo>
                  <a:lnTo>
                    <a:pt x="2298" y="190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3" name="object 4243" descr=""/>
            <p:cNvSpPr/>
            <p:nvPr/>
          </p:nvSpPr>
          <p:spPr>
            <a:xfrm>
              <a:off x="2282671" y="5349751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79" y="0"/>
                  </a:moveTo>
                  <a:lnTo>
                    <a:pt x="0" y="368"/>
                  </a:lnTo>
                  <a:lnTo>
                    <a:pt x="152" y="482"/>
                  </a:lnTo>
                  <a:lnTo>
                    <a:pt x="749" y="1054"/>
                  </a:lnTo>
                  <a:lnTo>
                    <a:pt x="6845" y="2628"/>
                  </a:lnTo>
                  <a:lnTo>
                    <a:pt x="6845" y="2158"/>
                  </a:lnTo>
                  <a:lnTo>
                    <a:pt x="5727" y="2158"/>
                  </a:lnTo>
                  <a:lnTo>
                    <a:pt x="4584" y="2082"/>
                  </a:lnTo>
                  <a:lnTo>
                    <a:pt x="2819" y="1625"/>
                  </a:lnTo>
                  <a:lnTo>
                    <a:pt x="2222" y="1422"/>
                  </a:lnTo>
                  <a:lnTo>
                    <a:pt x="1638" y="1066"/>
                  </a:lnTo>
                  <a:lnTo>
                    <a:pt x="1346" y="901"/>
                  </a:lnTo>
                  <a:lnTo>
                    <a:pt x="1054" y="685"/>
                  </a:lnTo>
                  <a:lnTo>
                    <a:pt x="622" y="266"/>
                  </a:lnTo>
                  <a:lnTo>
                    <a:pt x="457" y="12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4" name="object 4244" descr=""/>
            <p:cNvSpPr/>
            <p:nvPr/>
          </p:nvSpPr>
          <p:spPr>
            <a:xfrm>
              <a:off x="2289516" y="5348355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943" y="0"/>
                  </a:moveTo>
                  <a:lnTo>
                    <a:pt x="4952" y="203"/>
                  </a:lnTo>
                  <a:lnTo>
                    <a:pt x="3949" y="381"/>
                  </a:lnTo>
                  <a:lnTo>
                    <a:pt x="1968" y="609"/>
                  </a:lnTo>
                  <a:lnTo>
                    <a:pt x="977" y="685"/>
                  </a:lnTo>
                  <a:lnTo>
                    <a:pt x="12" y="685"/>
                  </a:lnTo>
                  <a:lnTo>
                    <a:pt x="0" y="4025"/>
                  </a:lnTo>
                  <a:lnTo>
                    <a:pt x="1142" y="4025"/>
                  </a:lnTo>
                  <a:lnTo>
                    <a:pt x="2260" y="3937"/>
                  </a:lnTo>
                  <a:lnTo>
                    <a:pt x="4457" y="3683"/>
                  </a:lnTo>
                  <a:lnTo>
                    <a:pt x="5549" y="3492"/>
                  </a:lnTo>
                  <a:lnTo>
                    <a:pt x="6616" y="3276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5" name="object 4245" descr=""/>
            <p:cNvSpPr/>
            <p:nvPr/>
          </p:nvSpPr>
          <p:spPr>
            <a:xfrm>
              <a:off x="2289516" y="5351174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527" y="0"/>
                  </a:moveTo>
                  <a:lnTo>
                    <a:pt x="5460" y="215"/>
                  </a:lnTo>
                  <a:lnTo>
                    <a:pt x="4394" y="393"/>
                  </a:lnTo>
                  <a:lnTo>
                    <a:pt x="3301" y="520"/>
                  </a:lnTo>
                  <a:lnTo>
                    <a:pt x="2222" y="660"/>
                  </a:lnTo>
                  <a:lnTo>
                    <a:pt x="1117" y="736"/>
                  </a:lnTo>
                  <a:lnTo>
                    <a:pt x="0" y="736"/>
                  </a:lnTo>
                  <a:lnTo>
                    <a:pt x="0" y="1206"/>
                  </a:lnTo>
                  <a:lnTo>
                    <a:pt x="1142" y="1206"/>
                  </a:lnTo>
                  <a:lnTo>
                    <a:pt x="2260" y="1117"/>
                  </a:lnTo>
                  <a:lnTo>
                    <a:pt x="4457" y="863"/>
                  </a:lnTo>
                  <a:lnTo>
                    <a:pt x="5549" y="673"/>
                  </a:lnTo>
                  <a:lnTo>
                    <a:pt x="6616" y="457"/>
                  </a:lnTo>
                  <a:lnTo>
                    <a:pt x="65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6" name="object 4246" descr=""/>
            <p:cNvSpPr/>
            <p:nvPr/>
          </p:nvSpPr>
          <p:spPr>
            <a:xfrm>
              <a:off x="2295465" y="534674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892" y="0"/>
                  </a:moveTo>
                  <a:lnTo>
                    <a:pt x="3962" y="660"/>
                  </a:lnTo>
                  <a:lnTo>
                    <a:pt x="1981" y="1206"/>
                  </a:lnTo>
                  <a:lnTo>
                    <a:pt x="0" y="1612"/>
                  </a:lnTo>
                  <a:lnTo>
                    <a:pt x="673" y="4889"/>
                  </a:lnTo>
                  <a:lnTo>
                    <a:pt x="2806" y="4445"/>
                  </a:lnTo>
                  <a:lnTo>
                    <a:pt x="4914" y="3860"/>
                  </a:lnTo>
                  <a:lnTo>
                    <a:pt x="6972" y="3162"/>
                  </a:lnTo>
                  <a:lnTo>
                    <a:pt x="589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7" name="object 4247" descr=""/>
            <p:cNvSpPr/>
            <p:nvPr/>
          </p:nvSpPr>
          <p:spPr>
            <a:xfrm>
              <a:off x="2296036" y="5349462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248" y="0"/>
                  </a:moveTo>
                  <a:lnTo>
                    <a:pt x="4203" y="698"/>
                  </a:lnTo>
                  <a:lnTo>
                    <a:pt x="2120" y="1269"/>
                  </a:lnTo>
                  <a:lnTo>
                    <a:pt x="0" y="1714"/>
                  </a:lnTo>
                  <a:lnTo>
                    <a:pt x="101" y="2171"/>
                  </a:lnTo>
                  <a:lnTo>
                    <a:pt x="2235" y="1727"/>
                  </a:lnTo>
                  <a:lnTo>
                    <a:pt x="4343" y="1142"/>
                  </a:lnTo>
                  <a:lnTo>
                    <a:pt x="6400" y="444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8" name="object 4248" descr=""/>
            <p:cNvSpPr/>
            <p:nvPr/>
          </p:nvSpPr>
          <p:spPr>
            <a:xfrm>
              <a:off x="2301360" y="534440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638" y="0"/>
                  </a:moveTo>
                  <a:lnTo>
                    <a:pt x="3822" y="901"/>
                  </a:lnTo>
                  <a:lnTo>
                    <a:pt x="1930" y="1676"/>
                  </a:lnTo>
                  <a:lnTo>
                    <a:pt x="0" y="2336"/>
                  </a:lnTo>
                  <a:lnTo>
                    <a:pt x="1079" y="5499"/>
                  </a:lnTo>
                  <a:lnTo>
                    <a:pt x="3136" y="4787"/>
                  </a:lnTo>
                  <a:lnTo>
                    <a:pt x="5156" y="3975"/>
                  </a:lnTo>
                  <a:lnTo>
                    <a:pt x="7124" y="2997"/>
                  </a:lnTo>
                  <a:lnTo>
                    <a:pt x="56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9" name="object 4249" descr=""/>
            <p:cNvSpPr/>
            <p:nvPr/>
          </p:nvSpPr>
          <p:spPr>
            <a:xfrm>
              <a:off x="2302287" y="5346987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994" y="0"/>
                  </a:moveTo>
                  <a:lnTo>
                    <a:pt x="4038" y="965"/>
                  </a:lnTo>
                  <a:lnTo>
                    <a:pt x="2044" y="1778"/>
                  </a:lnTo>
                  <a:lnTo>
                    <a:pt x="0" y="2476"/>
                  </a:lnTo>
                  <a:lnTo>
                    <a:pt x="152" y="2921"/>
                  </a:lnTo>
                  <a:lnTo>
                    <a:pt x="2209" y="2209"/>
                  </a:lnTo>
                  <a:lnTo>
                    <a:pt x="4229" y="1397"/>
                  </a:lnTo>
                  <a:lnTo>
                    <a:pt x="6197" y="419"/>
                  </a:lnTo>
                  <a:lnTo>
                    <a:pt x="599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0" name="object 4250" descr=""/>
            <p:cNvSpPr/>
            <p:nvPr/>
          </p:nvSpPr>
          <p:spPr>
            <a:xfrm>
              <a:off x="2307005" y="534127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054" y="0"/>
                  </a:moveTo>
                  <a:lnTo>
                    <a:pt x="3543" y="1219"/>
                  </a:lnTo>
                  <a:lnTo>
                    <a:pt x="1803" y="2235"/>
                  </a:lnTo>
                  <a:lnTo>
                    <a:pt x="0" y="3136"/>
                  </a:lnTo>
                  <a:lnTo>
                    <a:pt x="1485" y="6134"/>
                  </a:lnTo>
                  <a:lnTo>
                    <a:pt x="3441" y="5156"/>
                  </a:lnTo>
                  <a:lnTo>
                    <a:pt x="5359" y="4038"/>
                  </a:lnTo>
                  <a:lnTo>
                    <a:pt x="7150" y="2603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1" name="object 4251" descr=""/>
            <p:cNvSpPr/>
            <p:nvPr/>
          </p:nvSpPr>
          <p:spPr>
            <a:xfrm>
              <a:off x="2308275" y="534350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587" y="0"/>
                  </a:moveTo>
                  <a:lnTo>
                    <a:pt x="3835" y="1409"/>
                  </a:lnTo>
                  <a:lnTo>
                    <a:pt x="1943" y="2514"/>
                  </a:lnTo>
                  <a:lnTo>
                    <a:pt x="0" y="3479"/>
                  </a:lnTo>
                  <a:lnTo>
                    <a:pt x="215" y="3898"/>
                  </a:lnTo>
                  <a:lnTo>
                    <a:pt x="2171" y="2920"/>
                  </a:lnTo>
                  <a:lnTo>
                    <a:pt x="4089" y="1803"/>
                  </a:lnTo>
                  <a:lnTo>
                    <a:pt x="5880" y="368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2" name="object 4252" descr=""/>
            <p:cNvSpPr/>
            <p:nvPr/>
          </p:nvSpPr>
          <p:spPr>
            <a:xfrm>
              <a:off x="2312065" y="533724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022" y="0"/>
                  </a:moveTo>
                  <a:lnTo>
                    <a:pt x="0" y="4038"/>
                  </a:lnTo>
                  <a:lnTo>
                    <a:pt x="2095" y="6629"/>
                  </a:lnTo>
                  <a:lnTo>
                    <a:pt x="6311" y="609"/>
                  </a:lnTo>
                  <a:lnTo>
                    <a:pt x="30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3" name="object 4253" descr=""/>
            <p:cNvSpPr/>
            <p:nvPr/>
          </p:nvSpPr>
          <p:spPr>
            <a:xfrm>
              <a:off x="2313856" y="533776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063" y="0"/>
                  </a:moveTo>
                  <a:lnTo>
                    <a:pt x="0" y="5753"/>
                  </a:lnTo>
                  <a:lnTo>
                    <a:pt x="304" y="6108"/>
                  </a:lnTo>
                  <a:lnTo>
                    <a:pt x="4521" y="88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4" name="object 4254" descr=""/>
            <p:cNvSpPr/>
            <p:nvPr/>
          </p:nvSpPr>
          <p:spPr>
            <a:xfrm>
              <a:off x="2313622" y="533061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057" y="0"/>
                  </a:moveTo>
                  <a:lnTo>
                    <a:pt x="0" y="2641"/>
                  </a:lnTo>
                  <a:lnTo>
                    <a:pt x="660" y="3136"/>
                  </a:lnTo>
                  <a:lnTo>
                    <a:pt x="1117" y="3721"/>
                  </a:lnTo>
                  <a:lnTo>
                    <a:pt x="1346" y="4381"/>
                  </a:lnTo>
                  <a:lnTo>
                    <a:pt x="1473" y="4699"/>
                  </a:lnTo>
                  <a:lnTo>
                    <a:pt x="1536" y="5054"/>
                  </a:lnTo>
                  <a:lnTo>
                    <a:pt x="1574" y="5803"/>
                  </a:lnTo>
                  <a:lnTo>
                    <a:pt x="1549" y="6223"/>
                  </a:lnTo>
                  <a:lnTo>
                    <a:pt x="1473" y="6616"/>
                  </a:lnTo>
                  <a:lnTo>
                    <a:pt x="4749" y="7226"/>
                  </a:lnTo>
                  <a:lnTo>
                    <a:pt x="4813" y="6908"/>
                  </a:lnTo>
                  <a:lnTo>
                    <a:pt x="4851" y="6591"/>
                  </a:lnTo>
                  <a:lnTo>
                    <a:pt x="4914" y="5600"/>
                  </a:lnTo>
                  <a:lnTo>
                    <a:pt x="4889" y="5270"/>
                  </a:lnTo>
                  <a:lnTo>
                    <a:pt x="4864" y="4597"/>
                  </a:lnTo>
                  <a:lnTo>
                    <a:pt x="2565" y="39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5" name="object 4255" descr=""/>
            <p:cNvSpPr/>
            <p:nvPr/>
          </p:nvSpPr>
          <p:spPr>
            <a:xfrm>
              <a:off x="2315387" y="5330619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292" y="0"/>
                  </a:moveTo>
                  <a:lnTo>
                    <a:pt x="0" y="368"/>
                  </a:lnTo>
                  <a:lnTo>
                    <a:pt x="482" y="749"/>
                  </a:lnTo>
                  <a:lnTo>
                    <a:pt x="939" y="1181"/>
                  </a:lnTo>
                  <a:lnTo>
                    <a:pt x="2692" y="5930"/>
                  </a:lnTo>
                  <a:lnTo>
                    <a:pt x="2641" y="6540"/>
                  </a:lnTo>
                  <a:lnTo>
                    <a:pt x="2527" y="7150"/>
                  </a:lnTo>
                  <a:lnTo>
                    <a:pt x="2984" y="7226"/>
                  </a:lnTo>
                  <a:lnTo>
                    <a:pt x="3047" y="6908"/>
                  </a:lnTo>
                  <a:lnTo>
                    <a:pt x="3086" y="6591"/>
                  </a:lnTo>
                  <a:lnTo>
                    <a:pt x="3149" y="5600"/>
                  </a:lnTo>
                  <a:lnTo>
                    <a:pt x="3124" y="5270"/>
                  </a:lnTo>
                  <a:lnTo>
                    <a:pt x="3098" y="4597"/>
                  </a:lnTo>
                  <a:lnTo>
                    <a:pt x="800" y="39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6" name="object 4256" descr=""/>
            <p:cNvSpPr/>
            <p:nvPr/>
          </p:nvSpPr>
          <p:spPr>
            <a:xfrm>
              <a:off x="2308484" y="532792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11" y="0"/>
                  </a:moveTo>
                  <a:lnTo>
                    <a:pt x="0" y="3263"/>
                  </a:lnTo>
                  <a:lnTo>
                    <a:pt x="977" y="3479"/>
                  </a:lnTo>
                  <a:lnTo>
                    <a:pt x="1917" y="3733"/>
                  </a:lnTo>
                  <a:lnTo>
                    <a:pt x="2794" y="4076"/>
                  </a:lnTo>
                  <a:lnTo>
                    <a:pt x="3683" y="4406"/>
                  </a:lnTo>
                  <a:lnTo>
                    <a:pt x="4495" y="4826"/>
                  </a:lnTo>
                  <a:lnTo>
                    <a:pt x="5143" y="5321"/>
                  </a:lnTo>
                  <a:lnTo>
                    <a:pt x="7200" y="2692"/>
                  </a:lnTo>
                  <a:lnTo>
                    <a:pt x="6172" y="1905"/>
                  </a:lnTo>
                  <a:lnTo>
                    <a:pt x="5080" y="1371"/>
                  </a:lnTo>
                  <a:lnTo>
                    <a:pt x="2895" y="533"/>
                  </a:lnTo>
                  <a:lnTo>
                    <a:pt x="1803" y="2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7" name="object 4257" descr=""/>
            <p:cNvSpPr/>
            <p:nvPr/>
          </p:nvSpPr>
          <p:spPr>
            <a:xfrm>
              <a:off x="2309093" y="532792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101" y="0"/>
                  </a:moveTo>
                  <a:lnTo>
                    <a:pt x="0" y="457"/>
                  </a:lnTo>
                  <a:lnTo>
                    <a:pt x="1079" y="685"/>
                  </a:lnTo>
                  <a:lnTo>
                    <a:pt x="2159" y="977"/>
                  </a:lnTo>
                  <a:lnTo>
                    <a:pt x="4279" y="1790"/>
                  </a:lnTo>
                  <a:lnTo>
                    <a:pt x="5334" y="2311"/>
                  </a:lnTo>
                  <a:lnTo>
                    <a:pt x="6299" y="3060"/>
                  </a:lnTo>
                  <a:lnTo>
                    <a:pt x="6591" y="2692"/>
                  </a:lnTo>
                  <a:lnTo>
                    <a:pt x="5562" y="1905"/>
                  </a:lnTo>
                  <a:lnTo>
                    <a:pt x="4470" y="1371"/>
                  </a:lnTo>
                  <a:lnTo>
                    <a:pt x="2286" y="533"/>
                  </a:lnTo>
                  <a:lnTo>
                    <a:pt x="1193" y="24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8" name="object 4258" descr=""/>
            <p:cNvSpPr/>
            <p:nvPr/>
          </p:nvSpPr>
          <p:spPr>
            <a:xfrm>
              <a:off x="2302461" y="532708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15" y="0"/>
                  </a:moveTo>
                  <a:lnTo>
                    <a:pt x="0" y="3327"/>
                  </a:lnTo>
                  <a:lnTo>
                    <a:pt x="2057" y="3467"/>
                  </a:lnTo>
                  <a:lnTo>
                    <a:pt x="4089" y="3682"/>
                  </a:lnTo>
                  <a:lnTo>
                    <a:pt x="6032" y="4102"/>
                  </a:lnTo>
                  <a:lnTo>
                    <a:pt x="6730" y="838"/>
                  </a:lnTo>
                  <a:lnTo>
                    <a:pt x="4546" y="368"/>
                  </a:lnTo>
                  <a:lnTo>
                    <a:pt x="2374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9" name="object 4259" descr=""/>
            <p:cNvSpPr/>
            <p:nvPr/>
          </p:nvSpPr>
          <p:spPr>
            <a:xfrm>
              <a:off x="2302652" y="5327089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25" y="0"/>
                  </a:moveTo>
                  <a:lnTo>
                    <a:pt x="0" y="469"/>
                  </a:lnTo>
                  <a:lnTo>
                    <a:pt x="2133" y="609"/>
                  </a:lnTo>
                  <a:lnTo>
                    <a:pt x="4292" y="838"/>
                  </a:lnTo>
                  <a:lnTo>
                    <a:pt x="6438" y="1295"/>
                  </a:lnTo>
                  <a:lnTo>
                    <a:pt x="6540" y="838"/>
                  </a:lnTo>
                  <a:lnTo>
                    <a:pt x="4356" y="368"/>
                  </a:lnTo>
                  <a:lnTo>
                    <a:pt x="2184" y="1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0" name="object 4260" descr=""/>
            <p:cNvSpPr/>
            <p:nvPr/>
          </p:nvSpPr>
          <p:spPr>
            <a:xfrm>
              <a:off x="2296237" y="532691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33" y="0"/>
                  </a:moveTo>
                  <a:lnTo>
                    <a:pt x="0" y="12"/>
                  </a:lnTo>
                  <a:lnTo>
                    <a:pt x="12" y="3352"/>
                  </a:lnTo>
                  <a:lnTo>
                    <a:pt x="2095" y="3340"/>
                  </a:lnTo>
                  <a:lnTo>
                    <a:pt x="4178" y="3378"/>
                  </a:lnTo>
                  <a:lnTo>
                    <a:pt x="6223" y="3505"/>
                  </a:lnTo>
                  <a:lnTo>
                    <a:pt x="6438" y="177"/>
                  </a:lnTo>
                  <a:lnTo>
                    <a:pt x="4279" y="3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1" name="object 4261" descr=""/>
            <p:cNvSpPr/>
            <p:nvPr/>
          </p:nvSpPr>
          <p:spPr>
            <a:xfrm>
              <a:off x="2296237" y="532691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133" y="0"/>
                  </a:moveTo>
                  <a:lnTo>
                    <a:pt x="0" y="12"/>
                  </a:lnTo>
                  <a:lnTo>
                    <a:pt x="0" y="482"/>
                  </a:lnTo>
                  <a:lnTo>
                    <a:pt x="2133" y="469"/>
                  </a:lnTo>
                  <a:lnTo>
                    <a:pt x="4267" y="507"/>
                  </a:lnTo>
                  <a:lnTo>
                    <a:pt x="6413" y="647"/>
                  </a:lnTo>
                  <a:lnTo>
                    <a:pt x="6438" y="177"/>
                  </a:lnTo>
                  <a:lnTo>
                    <a:pt x="4279" y="38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2" name="object 4262" descr=""/>
            <p:cNvSpPr/>
            <p:nvPr/>
          </p:nvSpPr>
          <p:spPr>
            <a:xfrm>
              <a:off x="2289872" y="532693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362" y="0"/>
                  </a:moveTo>
                  <a:lnTo>
                    <a:pt x="4229" y="0"/>
                  </a:lnTo>
                  <a:lnTo>
                    <a:pt x="0" y="126"/>
                  </a:lnTo>
                  <a:lnTo>
                    <a:pt x="88" y="3467"/>
                  </a:lnTo>
                  <a:lnTo>
                    <a:pt x="4292" y="3340"/>
                  </a:lnTo>
                  <a:lnTo>
                    <a:pt x="6388" y="3340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3" name="object 4263" descr=""/>
            <p:cNvSpPr/>
            <p:nvPr/>
          </p:nvSpPr>
          <p:spPr>
            <a:xfrm>
              <a:off x="2289872" y="5326932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362" y="0"/>
                  </a:moveTo>
                  <a:lnTo>
                    <a:pt x="4229" y="0"/>
                  </a:lnTo>
                  <a:lnTo>
                    <a:pt x="0" y="126"/>
                  </a:lnTo>
                  <a:lnTo>
                    <a:pt x="12" y="596"/>
                  </a:lnTo>
                  <a:lnTo>
                    <a:pt x="4241" y="469"/>
                  </a:lnTo>
                  <a:lnTo>
                    <a:pt x="6362" y="457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4" name="object 4264" descr=""/>
            <p:cNvSpPr/>
            <p:nvPr/>
          </p:nvSpPr>
          <p:spPr>
            <a:xfrm>
              <a:off x="2283536" y="532703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14" y="0"/>
                  </a:moveTo>
                  <a:lnTo>
                    <a:pt x="0" y="3340"/>
                  </a:lnTo>
                  <a:lnTo>
                    <a:pt x="2400" y="3416"/>
                  </a:lnTo>
                  <a:lnTo>
                    <a:pt x="2679" y="3416"/>
                  </a:lnTo>
                  <a:lnTo>
                    <a:pt x="2946" y="3429"/>
                  </a:lnTo>
                  <a:lnTo>
                    <a:pt x="3225" y="3416"/>
                  </a:lnTo>
                  <a:lnTo>
                    <a:pt x="4317" y="3416"/>
                  </a:lnTo>
                  <a:lnTo>
                    <a:pt x="6426" y="3365"/>
                  </a:lnTo>
                  <a:lnTo>
                    <a:pt x="6337" y="25"/>
                  </a:lnTo>
                  <a:lnTo>
                    <a:pt x="4241" y="76"/>
                  </a:lnTo>
                  <a:lnTo>
                    <a:pt x="3213" y="76"/>
                  </a:lnTo>
                  <a:lnTo>
                    <a:pt x="2959" y="88"/>
                  </a:lnTo>
                  <a:lnTo>
                    <a:pt x="2463" y="7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5" name="object 4265" descr=""/>
            <p:cNvSpPr/>
            <p:nvPr/>
          </p:nvSpPr>
          <p:spPr>
            <a:xfrm>
              <a:off x="2283637" y="5327039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349" y="546"/>
                  </a:lnTo>
                  <a:lnTo>
                    <a:pt x="4140" y="546"/>
                  </a:lnTo>
                  <a:lnTo>
                    <a:pt x="5194" y="520"/>
                  </a:lnTo>
                  <a:lnTo>
                    <a:pt x="6248" y="482"/>
                  </a:lnTo>
                  <a:lnTo>
                    <a:pt x="6235" y="25"/>
                  </a:lnTo>
                  <a:lnTo>
                    <a:pt x="4140" y="76"/>
                  </a:lnTo>
                  <a:lnTo>
                    <a:pt x="3111" y="76"/>
                  </a:lnTo>
                  <a:lnTo>
                    <a:pt x="2857" y="88"/>
                  </a:lnTo>
                  <a:lnTo>
                    <a:pt x="2362" y="7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6" name="object 4266" descr=""/>
            <p:cNvSpPr/>
            <p:nvPr/>
          </p:nvSpPr>
          <p:spPr>
            <a:xfrm>
              <a:off x="2277118" y="532668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317" y="0"/>
                  </a:moveTo>
                  <a:lnTo>
                    <a:pt x="0" y="3327"/>
                  </a:lnTo>
                  <a:lnTo>
                    <a:pt x="2159" y="3530"/>
                  </a:lnTo>
                  <a:lnTo>
                    <a:pt x="6413" y="3695"/>
                  </a:lnTo>
                  <a:lnTo>
                    <a:pt x="6527" y="355"/>
                  </a:lnTo>
                  <a:lnTo>
                    <a:pt x="4432" y="279"/>
                  </a:lnTo>
                  <a:lnTo>
                    <a:pt x="2349" y="19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7" name="object 4267" descr=""/>
            <p:cNvSpPr/>
            <p:nvPr/>
          </p:nvSpPr>
          <p:spPr>
            <a:xfrm>
              <a:off x="2277385" y="5326687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0" y="0"/>
                  </a:moveTo>
                  <a:lnTo>
                    <a:pt x="0" y="469"/>
                  </a:lnTo>
                  <a:lnTo>
                    <a:pt x="2057" y="660"/>
                  </a:lnTo>
                  <a:lnTo>
                    <a:pt x="4140" y="749"/>
                  </a:lnTo>
                  <a:lnTo>
                    <a:pt x="6248" y="825"/>
                  </a:lnTo>
                  <a:lnTo>
                    <a:pt x="6261" y="355"/>
                  </a:lnTo>
                  <a:lnTo>
                    <a:pt x="4165" y="279"/>
                  </a:lnTo>
                  <a:lnTo>
                    <a:pt x="2082" y="19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8" name="object 4268" descr=""/>
            <p:cNvSpPr/>
            <p:nvPr/>
          </p:nvSpPr>
          <p:spPr>
            <a:xfrm>
              <a:off x="2270592" y="532563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914" y="0"/>
                  </a:moveTo>
                  <a:lnTo>
                    <a:pt x="0" y="3213"/>
                  </a:lnTo>
                  <a:lnTo>
                    <a:pt x="2159" y="3822"/>
                  </a:lnTo>
                  <a:lnTo>
                    <a:pt x="4356" y="4165"/>
                  </a:lnTo>
                  <a:lnTo>
                    <a:pt x="6527" y="4381"/>
                  </a:lnTo>
                  <a:lnTo>
                    <a:pt x="6845" y="1054"/>
                  </a:lnTo>
                  <a:lnTo>
                    <a:pt x="4813" y="850"/>
                  </a:lnTo>
                  <a:lnTo>
                    <a:pt x="2819" y="533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9" name="object 4269" descr=""/>
            <p:cNvSpPr/>
            <p:nvPr/>
          </p:nvSpPr>
          <p:spPr>
            <a:xfrm>
              <a:off x="2271379" y="5325637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26" y="0"/>
                  </a:moveTo>
                  <a:lnTo>
                    <a:pt x="0" y="457"/>
                  </a:lnTo>
                  <a:lnTo>
                    <a:pt x="1943" y="1003"/>
                  </a:lnTo>
                  <a:lnTo>
                    <a:pt x="3962" y="1320"/>
                  </a:lnTo>
                  <a:lnTo>
                    <a:pt x="6007" y="1511"/>
                  </a:lnTo>
                  <a:lnTo>
                    <a:pt x="6057" y="1054"/>
                  </a:lnTo>
                  <a:lnTo>
                    <a:pt x="4025" y="850"/>
                  </a:lnTo>
                  <a:lnTo>
                    <a:pt x="2031" y="53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0" name="object 4270" descr=""/>
            <p:cNvSpPr/>
            <p:nvPr/>
          </p:nvSpPr>
          <p:spPr>
            <a:xfrm>
              <a:off x="2264394" y="532332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727" y="0"/>
                  </a:moveTo>
                  <a:lnTo>
                    <a:pt x="0" y="2857"/>
                  </a:lnTo>
                  <a:lnTo>
                    <a:pt x="1930" y="4038"/>
                  </a:lnTo>
                  <a:lnTo>
                    <a:pt x="4051" y="4927"/>
                  </a:lnTo>
                  <a:lnTo>
                    <a:pt x="6197" y="5537"/>
                  </a:lnTo>
                  <a:lnTo>
                    <a:pt x="7111" y="2311"/>
                  </a:lnTo>
                  <a:lnTo>
                    <a:pt x="5206" y="1778"/>
                  </a:lnTo>
                  <a:lnTo>
                    <a:pt x="3403" y="1016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1" name="object 4271" descr=""/>
            <p:cNvSpPr/>
            <p:nvPr/>
          </p:nvSpPr>
          <p:spPr>
            <a:xfrm>
              <a:off x="2265880" y="5323321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41" y="0"/>
                  </a:moveTo>
                  <a:lnTo>
                    <a:pt x="0" y="406"/>
                  </a:lnTo>
                  <a:lnTo>
                    <a:pt x="1701" y="1435"/>
                  </a:lnTo>
                  <a:lnTo>
                    <a:pt x="3556" y="2222"/>
                  </a:lnTo>
                  <a:lnTo>
                    <a:pt x="5499" y="2768"/>
                  </a:lnTo>
                  <a:lnTo>
                    <a:pt x="5626" y="2311"/>
                  </a:lnTo>
                  <a:lnTo>
                    <a:pt x="3721" y="1778"/>
                  </a:lnTo>
                  <a:lnTo>
                    <a:pt x="1917" y="101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2" name="object 4272" descr=""/>
            <p:cNvSpPr/>
            <p:nvPr/>
          </p:nvSpPr>
          <p:spPr>
            <a:xfrm>
              <a:off x="2259136" y="5319637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74" y="0"/>
                  </a:moveTo>
                  <a:lnTo>
                    <a:pt x="0" y="2349"/>
                  </a:lnTo>
                  <a:lnTo>
                    <a:pt x="1562" y="3937"/>
                  </a:lnTo>
                  <a:lnTo>
                    <a:pt x="3314" y="5372"/>
                  </a:lnTo>
                  <a:lnTo>
                    <a:pt x="5257" y="6540"/>
                  </a:lnTo>
                  <a:lnTo>
                    <a:pt x="6985" y="3682"/>
                  </a:lnTo>
                  <a:lnTo>
                    <a:pt x="5308" y="2667"/>
                  </a:lnTo>
                  <a:lnTo>
                    <a:pt x="3771" y="1422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3" name="object 4273" descr=""/>
            <p:cNvSpPr/>
            <p:nvPr/>
          </p:nvSpPr>
          <p:spPr>
            <a:xfrm>
              <a:off x="2261181" y="531963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30" y="0"/>
                  </a:moveTo>
                  <a:lnTo>
                    <a:pt x="0" y="330"/>
                  </a:lnTo>
                  <a:lnTo>
                    <a:pt x="1422" y="1765"/>
                  </a:lnTo>
                  <a:lnTo>
                    <a:pt x="2984" y="3048"/>
                  </a:lnTo>
                  <a:lnTo>
                    <a:pt x="4699" y="4089"/>
                  </a:lnTo>
                  <a:lnTo>
                    <a:pt x="4940" y="3682"/>
                  </a:lnTo>
                  <a:lnTo>
                    <a:pt x="3263" y="2667"/>
                  </a:lnTo>
                  <a:lnTo>
                    <a:pt x="1727" y="142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4" name="object 4274" descr=""/>
            <p:cNvSpPr/>
            <p:nvPr/>
          </p:nvSpPr>
          <p:spPr>
            <a:xfrm>
              <a:off x="2254855" y="531500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78" y="0"/>
                  </a:moveTo>
                  <a:lnTo>
                    <a:pt x="0" y="2120"/>
                  </a:lnTo>
                  <a:lnTo>
                    <a:pt x="673" y="2946"/>
                  </a:lnTo>
                  <a:lnTo>
                    <a:pt x="2781" y="5384"/>
                  </a:lnTo>
                  <a:lnTo>
                    <a:pt x="3886" y="6591"/>
                  </a:lnTo>
                  <a:lnTo>
                    <a:pt x="4279" y="6985"/>
                  </a:lnTo>
                  <a:lnTo>
                    <a:pt x="6654" y="4635"/>
                  </a:lnTo>
                  <a:lnTo>
                    <a:pt x="6299" y="4279"/>
                  </a:lnTo>
                  <a:lnTo>
                    <a:pt x="5969" y="3924"/>
                  </a:lnTo>
                  <a:lnTo>
                    <a:pt x="5626" y="3530"/>
                  </a:lnTo>
                  <a:lnTo>
                    <a:pt x="5270" y="3149"/>
                  </a:lnTo>
                  <a:lnTo>
                    <a:pt x="3911" y="1600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5" name="object 4275" descr=""/>
            <p:cNvSpPr/>
            <p:nvPr/>
          </p:nvSpPr>
          <p:spPr>
            <a:xfrm>
              <a:off x="2257078" y="531500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55" y="0"/>
                  </a:moveTo>
                  <a:lnTo>
                    <a:pt x="4102" y="4965"/>
                  </a:lnTo>
                  <a:lnTo>
                    <a:pt x="4432" y="4635"/>
                  </a:lnTo>
                  <a:lnTo>
                    <a:pt x="4076" y="4279"/>
                  </a:lnTo>
                  <a:lnTo>
                    <a:pt x="3746" y="3924"/>
                  </a:lnTo>
                  <a:lnTo>
                    <a:pt x="3403" y="3530"/>
                  </a:lnTo>
                  <a:lnTo>
                    <a:pt x="2705" y="2768"/>
                  </a:lnTo>
                  <a:lnTo>
                    <a:pt x="1689" y="160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6" name="object 4276" descr=""/>
            <p:cNvSpPr/>
            <p:nvPr/>
          </p:nvSpPr>
          <p:spPr>
            <a:xfrm>
              <a:off x="2250937" y="5310076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730" y="0"/>
                  </a:moveTo>
                  <a:lnTo>
                    <a:pt x="0" y="1917"/>
                  </a:lnTo>
                  <a:lnTo>
                    <a:pt x="1244" y="3682"/>
                  </a:lnTo>
                  <a:lnTo>
                    <a:pt x="2552" y="5384"/>
                  </a:lnTo>
                  <a:lnTo>
                    <a:pt x="3911" y="7048"/>
                  </a:lnTo>
                  <a:lnTo>
                    <a:pt x="6502" y="4927"/>
                  </a:lnTo>
                  <a:lnTo>
                    <a:pt x="5181" y="3327"/>
                  </a:lnTo>
                  <a:lnTo>
                    <a:pt x="3911" y="1676"/>
                  </a:lnTo>
                  <a:lnTo>
                    <a:pt x="27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7" name="object 4277" descr=""/>
            <p:cNvSpPr/>
            <p:nvPr/>
          </p:nvSpPr>
          <p:spPr>
            <a:xfrm>
              <a:off x="2253287" y="5310076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1" y="0"/>
                  </a:moveTo>
                  <a:lnTo>
                    <a:pt x="0" y="266"/>
                  </a:lnTo>
                  <a:lnTo>
                    <a:pt x="1193" y="1968"/>
                  </a:lnTo>
                  <a:lnTo>
                    <a:pt x="2463" y="3606"/>
                  </a:lnTo>
                  <a:lnTo>
                    <a:pt x="3784" y="5219"/>
                  </a:lnTo>
                  <a:lnTo>
                    <a:pt x="4152" y="4927"/>
                  </a:lnTo>
                  <a:lnTo>
                    <a:pt x="2832" y="3327"/>
                  </a:lnTo>
                  <a:lnTo>
                    <a:pt x="1562" y="1676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8" name="object 4278" descr=""/>
            <p:cNvSpPr/>
            <p:nvPr/>
          </p:nvSpPr>
          <p:spPr>
            <a:xfrm>
              <a:off x="2247511" y="530489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84" y="0"/>
                  </a:moveTo>
                  <a:lnTo>
                    <a:pt x="0" y="1485"/>
                  </a:lnTo>
                  <a:lnTo>
                    <a:pt x="1003" y="3492"/>
                  </a:lnTo>
                  <a:lnTo>
                    <a:pt x="2184" y="5321"/>
                  </a:lnTo>
                  <a:lnTo>
                    <a:pt x="3429" y="7099"/>
                  </a:lnTo>
                  <a:lnTo>
                    <a:pt x="6159" y="5181"/>
                  </a:lnTo>
                  <a:lnTo>
                    <a:pt x="4978" y="3492"/>
                  </a:lnTo>
                  <a:lnTo>
                    <a:pt x="3873" y="1765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9" name="object 4279" descr=""/>
            <p:cNvSpPr/>
            <p:nvPr/>
          </p:nvSpPr>
          <p:spPr>
            <a:xfrm>
              <a:off x="2250076" y="5304898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19" y="0"/>
                  </a:moveTo>
                  <a:lnTo>
                    <a:pt x="0" y="203"/>
                  </a:lnTo>
                  <a:lnTo>
                    <a:pt x="901" y="2006"/>
                  </a:lnTo>
                  <a:lnTo>
                    <a:pt x="2019" y="3759"/>
                  </a:lnTo>
                  <a:lnTo>
                    <a:pt x="3213" y="5448"/>
                  </a:lnTo>
                  <a:lnTo>
                    <a:pt x="3594" y="5181"/>
                  </a:lnTo>
                  <a:lnTo>
                    <a:pt x="2412" y="3492"/>
                  </a:lnTo>
                  <a:lnTo>
                    <a:pt x="1308" y="176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0" name="object 4280" descr=""/>
            <p:cNvSpPr/>
            <p:nvPr/>
          </p:nvSpPr>
          <p:spPr>
            <a:xfrm>
              <a:off x="2245843" y="529927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139" y="0"/>
                  </a:moveTo>
                  <a:lnTo>
                    <a:pt x="38" y="647"/>
                  </a:lnTo>
                  <a:lnTo>
                    <a:pt x="0" y="1308"/>
                  </a:lnTo>
                  <a:lnTo>
                    <a:pt x="0" y="1663"/>
                  </a:lnTo>
                  <a:lnTo>
                    <a:pt x="1663" y="7112"/>
                  </a:lnTo>
                  <a:lnTo>
                    <a:pt x="4648" y="5626"/>
                  </a:lnTo>
                  <a:lnTo>
                    <a:pt x="4216" y="4737"/>
                  </a:lnTo>
                  <a:lnTo>
                    <a:pt x="3835" y="3848"/>
                  </a:lnTo>
                  <a:lnTo>
                    <a:pt x="3581" y="2984"/>
                  </a:lnTo>
                  <a:lnTo>
                    <a:pt x="3467" y="2552"/>
                  </a:lnTo>
                  <a:lnTo>
                    <a:pt x="3378" y="2133"/>
                  </a:lnTo>
                  <a:lnTo>
                    <a:pt x="3340" y="1574"/>
                  </a:lnTo>
                  <a:lnTo>
                    <a:pt x="3365" y="1003"/>
                  </a:lnTo>
                  <a:lnTo>
                    <a:pt x="3429" y="609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1" name="object 4281" descr=""/>
            <p:cNvSpPr/>
            <p:nvPr/>
          </p:nvSpPr>
          <p:spPr>
            <a:xfrm>
              <a:off x="2248714" y="5299798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01" y="0"/>
                  </a:moveTo>
                  <a:lnTo>
                    <a:pt x="25" y="431"/>
                  </a:lnTo>
                  <a:lnTo>
                    <a:pt x="12" y="647"/>
                  </a:lnTo>
                  <a:lnTo>
                    <a:pt x="12" y="812"/>
                  </a:lnTo>
                  <a:lnTo>
                    <a:pt x="0" y="1066"/>
                  </a:lnTo>
                  <a:lnTo>
                    <a:pt x="12" y="1269"/>
                  </a:lnTo>
                  <a:lnTo>
                    <a:pt x="1358" y="5308"/>
                  </a:lnTo>
                  <a:lnTo>
                    <a:pt x="1778" y="5105"/>
                  </a:lnTo>
                  <a:lnTo>
                    <a:pt x="1346" y="4216"/>
                  </a:lnTo>
                  <a:lnTo>
                    <a:pt x="965" y="3327"/>
                  </a:lnTo>
                  <a:lnTo>
                    <a:pt x="711" y="2463"/>
                  </a:lnTo>
                  <a:lnTo>
                    <a:pt x="596" y="2031"/>
                  </a:lnTo>
                  <a:lnTo>
                    <a:pt x="508" y="1612"/>
                  </a:lnTo>
                  <a:lnTo>
                    <a:pt x="482" y="1142"/>
                  </a:lnTo>
                  <a:lnTo>
                    <a:pt x="495" y="482"/>
                  </a:lnTo>
                  <a:lnTo>
                    <a:pt x="558" y="8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2" name="object 4282" descr=""/>
            <p:cNvSpPr/>
            <p:nvPr/>
          </p:nvSpPr>
          <p:spPr>
            <a:xfrm>
              <a:off x="2245991" y="529306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797" y="0"/>
                  </a:moveTo>
                  <a:lnTo>
                    <a:pt x="2946" y="787"/>
                  </a:lnTo>
                  <a:lnTo>
                    <a:pt x="2133" y="1663"/>
                  </a:lnTo>
                  <a:lnTo>
                    <a:pt x="1447" y="2705"/>
                  </a:lnTo>
                  <a:lnTo>
                    <a:pt x="761" y="3721"/>
                  </a:lnTo>
                  <a:lnTo>
                    <a:pt x="228" y="4927"/>
                  </a:lnTo>
                  <a:lnTo>
                    <a:pt x="0" y="6223"/>
                  </a:lnTo>
                  <a:lnTo>
                    <a:pt x="3276" y="6819"/>
                  </a:lnTo>
                  <a:lnTo>
                    <a:pt x="3428" y="6032"/>
                  </a:lnTo>
                  <a:lnTo>
                    <a:pt x="3759" y="5270"/>
                  </a:lnTo>
                  <a:lnTo>
                    <a:pt x="4724" y="3810"/>
                  </a:lnTo>
                  <a:lnTo>
                    <a:pt x="5346" y="3111"/>
                  </a:lnTo>
                  <a:lnTo>
                    <a:pt x="6045" y="2476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3" name="object 4283" descr=""/>
            <p:cNvSpPr/>
            <p:nvPr/>
          </p:nvSpPr>
          <p:spPr>
            <a:xfrm>
              <a:off x="2248810" y="529519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2908" y="0"/>
                  </a:moveTo>
                  <a:lnTo>
                    <a:pt x="0" y="4610"/>
                  </a:lnTo>
                  <a:lnTo>
                    <a:pt x="457" y="4686"/>
                  </a:lnTo>
                  <a:lnTo>
                    <a:pt x="609" y="3898"/>
                  </a:lnTo>
                  <a:lnTo>
                    <a:pt x="939" y="3136"/>
                  </a:lnTo>
                  <a:lnTo>
                    <a:pt x="1904" y="1676"/>
                  </a:lnTo>
                  <a:lnTo>
                    <a:pt x="2527" y="977"/>
                  </a:lnTo>
                  <a:lnTo>
                    <a:pt x="3225" y="342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4" name="object 4284" descr=""/>
            <p:cNvSpPr/>
            <p:nvPr/>
          </p:nvSpPr>
          <p:spPr>
            <a:xfrm>
              <a:off x="2249788" y="528922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72" y="0"/>
                  </a:moveTo>
                  <a:lnTo>
                    <a:pt x="4038" y="863"/>
                  </a:lnTo>
                  <a:lnTo>
                    <a:pt x="3581" y="1142"/>
                  </a:lnTo>
                  <a:lnTo>
                    <a:pt x="1765" y="2387"/>
                  </a:lnTo>
                  <a:lnTo>
                    <a:pt x="850" y="3060"/>
                  </a:lnTo>
                  <a:lnTo>
                    <a:pt x="0" y="3848"/>
                  </a:lnTo>
                  <a:lnTo>
                    <a:pt x="2247" y="6311"/>
                  </a:lnTo>
                  <a:lnTo>
                    <a:pt x="2946" y="5676"/>
                  </a:lnTo>
                  <a:lnTo>
                    <a:pt x="3733" y="5079"/>
                  </a:lnTo>
                  <a:lnTo>
                    <a:pt x="4559" y="4508"/>
                  </a:lnTo>
                  <a:lnTo>
                    <a:pt x="5397" y="3949"/>
                  </a:lnTo>
                  <a:lnTo>
                    <a:pt x="7162" y="2819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5" name="object 4285" descr=""/>
            <p:cNvSpPr/>
            <p:nvPr/>
          </p:nvSpPr>
          <p:spPr>
            <a:xfrm>
              <a:off x="2251718" y="5291651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4978" y="0"/>
                  </a:moveTo>
                  <a:lnTo>
                    <a:pt x="2781" y="1409"/>
                  </a:lnTo>
                  <a:lnTo>
                    <a:pt x="1524" y="2273"/>
                  </a:lnTo>
                  <a:lnTo>
                    <a:pt x="723" y="2882"/>
                  </a:lnTo>
                  <a:lnTo>
                    <a:pt x="0" y="3543"/>
                  </a:lnTo>
                  <a:lnTo>
                    <a:pt x="317" y="3886"/>
                  </a:lnTo>
                  <a:lnTo>
                    <a:pt x="1016" y="3251"/>
                  </a:lnTo>
                  <a:lnTo>
                    <a:pt x="1803" y="2654"/>
                  </a:lnTo>
                  <a:lnTo>
                    <a:pt x="2628" y="2082"/>
                  </a:lnTo>
                  <a:lnTo>
                    <a:pt x="3467" y="1523"/>
                  </a:lnTo>
                  <a:lnTo>
                    <a:pt x="5232" y="39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6" name="object 4286" descr=""/>
            <p:cNvSpPr/>
            <p:nvPr/>
          </p:nvSpPr>
          <p:spPr>
            <a:xfrm>
              <a:off x="2255156" y="528604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689" y="0"/>
                  </a:moveTo>
                  <a:lnTo>
                    <a:pt x="3733" y="952"/>
                  </a:lnTo>
                  <a:lnTo>
                    <a:pt x="1841" y="2019"/>
                  </a:lnTo>
                  <a:lnTo>
                    <a:pt x="0" y="3174"/>
                  </a:lnTo>
                  <a:lnTo>
                    <a:pt x="1790" y="6007"/>
                  </a:lnTo>
                  <a:lnTo>
                    <a:pt x="3530" y="4902"/>
                  </a:lnTo>
                  <a:lnTo>
                    <a:pt x="5308" y="3898"/>
                  </a:lnTo>
                  <a:lnTo>
                    <a:pt x="7150" y="2997"/>
                  </a:lnTo>
                  <a:lnTo>
                    <a:pt x="56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7" name="object 4287" descr=""/>
            <p:cNvSpPr/>
            <p:nvPr/>
          </p:nvSpPr>
          <p:spPr>
            <a:xfrm>
              <a:off x="2256706" y="5288621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397" y="0"/>
                  </a:moveTo>
                  <a:lnTo>
                    <a:pt x="3543" y="901"/>
                  </a:lnTo>
                  <a:lnTo>
                    <a:pt x="1739" y="1917"/>
                  </a:lnTo>
                  <a:lnTo>
                    <a:pt x="0" y="3022"/>
                  </a:lnTo>
                  <a:lnTo>
                    <a:pt x="241" y="3429"/>
                  </a:lnTo>
                  <a:lnTo>
                    <a:pt x="1981" y="2324"/>
                  </a:lnTo>
                  <a:lnTo>
                    <a:pt x="3759" y="1320"/>
                  </a:lnTo>
                  <a:lnTo>
                    <a:pt x="5600" y="419"/>
                  </a:lnTo>
                  <a:lnTo>
                    <a:pt x="539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8" name="object 4288" descr=""/>
            <p:cNvSpPr/>
            <p:nvPr/>
          </p:nvSpPr>
          <p:spPr>
            <a:xfrm>
              <a:off x="2260845" y="5283552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057" y="0"/>
                  </a:moveTo>
                  <a:lnTo>
                    <a:pt x="3962" y="685"/>
                  </a:lnTo>
                  <a:lnTo>
                    <a:pt x="1955" y="1536"/>
                  </a:lnTo>
                  <a:lnTo>
                    <a:pt x="0" y="2489"/>
                  </a:lnTo>
                  <a:lnTo>
                    <a:pt x="1460" y="5486"/>
                  </a:lnTo>
                  <a:lnTo>
                    <a:pt x="3301" y="4597"/>
                  </a:lnTo>
                  <a:lnTo>
                    <a:pt x="5181" y="3810"/>
                  </a:lnTo>
                  <a:lnTo>
                    <a:pt x="7099" y="3175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9" name="object 4289" descr=""/>
            <p:cNvSpPr/>
            <p:nvPr/>
          </p:nvSpPr>
          <p:spPr>
            <a:xfrm>
              <a:off x="2262102" y="528628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5702" y="0"/>
                  </a:moveTo>
                  <a:lnTo>
                    <a:pt x="3759" y="634"/>
                  </a:lnTo>
                  <a:lnTo>
                    <a:pt x="1854" y="1435"/>
                  </a:lnTo>
                  <a:lnTo>
                    <a:pt x="0" y="2336"/>
                  </a:lnTo>
                  <a:lnTo>
                    <a:pt x="203" y="2755"/>
                  </a:lnTo>
                  <a:lnTo>
                    <a:pt x="2044" y="1866"/>
                  </a:lnTo>
                  <a:lnTo>
                    <a:pt x="3924" y="1079"/>
                  </a:lnTo>
                  <a:lnTo>
                    <a:pt x="5842" y="444"/>
                  </a:lnTo>
                  <a:lnTo>
                    <a:pt x="57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0" name="object 4290" descr=""/>
            <p:cNvSpPr/>
            <p:nvPr/>
          </p:nvSpPr>
          <p:spPr>
            <a:xfrm>
              <a:off x="2266909" y="5281719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943" y="0"/>
                  </a:moveTo>
                  <a:lnTo>
                    <a:pt x="5029" y="355"/>
                  </a:lnTo>
                  <a:lnTo>
                    <a:pt x="4076" y="660"/>
                  </a:lnTo>
                  <a:lnTo>
                    <a:pt x="3098" y="939"/>
                  </a:lnTo>
                  <a:lnTo>
                    <a:pt x="1574" y="1346"/>
                  </a:lnTo>
                  <a:lnTo>
                    <a:pt x="1041" y="1498"/>
                  </a:lnTo>
                  <a:lnTo>
                    <a:pt x="0" y="1828"/>
                  </a:lnTo>
                  <a:lnTo>
                    <a:pt x="1028" y="5003"/>
                  </a:lnTo>
                  <a:lnTo>
                    <a:pt x="1993" y="4699"/>
                  </a:lnTo>
                  <a:lnTo>
                    <a:pt x="5067" y="3860"/>
                  </a:lnTo>
                  <a:lnTo>
                    <a:pt x="6121" y="3517"/>
                  </a:lnTo>
                  <a:lnTo>
                    <a:pt x="7175" y="3098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1" name="object 4291" descr=""/>
            <p:cNvSpPr/>
            <p:nvPr/>
          </p:nvSpPr>
          <p:spPr>
            <a:xfrm>
              <a:off x="2267798" y="528438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6108" y="0"/>
                  </a:moveTo>
                  <a:lnTo>
                    <a:pt x="5080" y="406"/>
                  </a:lnTo>
                  <a:lnTo>
                    <a:pt x="4038" y="736"/>
                  </a:lnTo>
                  <a:lnTo>
                    <a:pt x="2997" y="1041"/>
                  </a:lnTo>
                  <a:lnTo>
                    <a:pt x="2209" y="1244"/>
                  </a:lnTo>
                  <a:lnTo>
                    <a:pt x="977" y="1587"/>
                  </a:lnTo>
                  <a:lnTo>
                    <a:pt x="0" y="1892"/>
                  </a:lnTo>
                  <a:lnTo>
                    <a:pt x="139" y="2336"/>
                  </a:lnTo>
                  <a:lnTo>
                    <a:pt x="1104" y="2031"/>
                  </a:lnTo>
                  <a:lnTo>
                    <a:pt x="4178" y="1193"/>
                  </a:lnTo>
                  <a:lnTo>
                    <a:pt x="5232" y="850"/>
                  </a:lnTo>
                  <a:lnTo>
                    <a:pt x="6286" y="431"/>
                  </a:lnTo>
                  <a:lnTo>
                    <a:pt x="6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2" name="object 4292" descr=""/>
            <p:cNvSpPr/>
            <p:nvPr/>
          </p:nvSpPr>
          <p:spPr>
            <a:xfrm>
              <a:off x="2272844" y="527860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105" y="0"/>
                  </a:moveTo>
                  <a:lnTo>
                    <a:pt x="4838" y="165"/>
                  </a:lnTo>
                  <a:lnTo>
                    <a:pt x="4572" y="355"/>
                  </a:lnTo>
                  <a:lnTo>
                    <a:pt x="3352" y="1333"/>
                  </a:lnTo>
                  <a:lnTo>
                    <a:pt x="2971" y="1600"/>
                  </a:lnTo>
                  <a:lnTo>
                    <a:pt x="1778" y="2336"/>
                  </a:lnTo>
                  <a:lnTo>
                    <a:pt x="914" y="2755"/>
                  </a:lnTo>
                  <a:lnTo>
                    <a:pt x="0" y="3111"/>
                  </a:lnTo>
                  <a:lnTo>
                    <a:pt x="1244" y="6223"/>
                  </a:lnTo>
                  <a:lnTo>
                    <a:pt x="6273" y="3263"/>
                  </a:lnTo>
                  <a:lnTo>
                    <a:pt x="6565" y="3035"/>
                  </a:lnTo>
                  <a:lnTo>
                    <a:pt x="6908" y="2806"/>
                  </a:lnTo>
                  <a:lnTo>
                    <a:pt x="51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3" name="object 4293" descr=""/>
            <p:cNvSpPr/>
            <p:nvPr/>
          </p:nvSpPr>
          <p:spPr>
            <a:xfrm>
              <a:off x="2273910" y="528101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588" y="0"/>
                  </a:moveTo>
                  <a:lnTo>
                    <a:pt x="5397" y="114"/>
                  </a:lnTo>
                  <a:lnTo>
                    <a:pt x="3975" y="1244"/>
                  </a:lnTo>
                  <a:lnTo>
                    <a:pt x="3505" y="1574"/>
                  </a:lnTo>
                  <a:lnTo>
                    <a:pt x="2044" y="2476"/>
                  </a:lnTo>
                  <a:lnTo>
                    <a:pt x="1028" y="2959"/>
                  </a:lnTo>
                  <a:lnTo>
                    <a:pt x="0" y="3365"/>
                  </a:lnTo>
                  <a:lnTo>
                    <a:pt x="177" y="3809"/>
                  </a:lnTo>
                  <a:lnTo>
                    <a:pt x="4711" y="1257"/>
                  </a:lnTo>
                  <a:lnTo>
                    <a:pt x="4953" y="1079"/>
                  </a:lnTo>
                  <a:lnTo>
                    <a:pt x="5207" y="850"/>
                  </a:lnTo>
                  <a:lnTo>
                    <a:pt x="5334" y="761"/>
                  </a:lnTo>
                  <a:lnTo>
                    <a:pt x="5499" y="622"/>
                  </a:lnTo>
                  <a:lnTo>
                    <a:pt x="5842" y="393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4" name="object 4294" descr=""/>
            <p:cNvSpPr/>
            <p:nvPr/>
          </p:nvSpPr>
          <p:spPr>
            <a:xfrm>
              <a:off x="2277954" y="527714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953" y="0"/>
                  </a:moveTo>
                  <a:lnTo>
                    <a:pt x="0" y="1447"/>
                  </a:lnTo>
                  <a:lnTo>
                    <a:pt x="1803" y="4267"/>
                  </a:lnTo>
                  <a:lnTo>
                    <a:pt x="2489" y="3822"/>
                  </a:lnTo>
                  <a:lnTo>
                    <a:pt x="3238" y="3555"/>
                  </a:lnTo>
                  <a:lnTo>
                    <a:pt x="4838" y="3365"/>
                  </a:lnTo>
                  <a:lnTo>
                    <a:pt x="5715" y="3454"/>
                  </a:lnTo>
                  <a:lnTo>
                    <a:pt x="6604" y="3670"/>
                  </a:lnTo>
                  <a:lnTo>
                    <a:pt x="7378" y="419"/>
                  </a:lnTo>
                  <a:lnTo>
                    <a:pt x="6223" y="139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5" name="object 4295" descr=""/>
            <p:cNvSpPr/>
            <p:nvPr/>
          </p:nvSpPr>
          <p:spPr>
            <a:xfrm>
              <a:off x="2279503" y="5280036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3314" y="0"/>
                  </a:moveTo>
                  <a:lnTo>
                    <a:pt x="1562" y="203"/>
                  </a:lnTo>
                  <a:lnTo>
                    <a:pt x="749" y="495"/>
                  </a:lnTo>
                  <a:lnTo>
                    <a:pt x="0" y="977"/>
                  </a:lnTo>
                  <a:lnTo>
                    <a:pt x="253" y="1371"/>
                  </a:lnTo>
                  <a:lnTo>
                    <a:pt x="939" y="927"/>
                  </a:lnTo>
                  <a:lnTo>
                    <a:pt x="1689" y="660"/>
                  </a:lnTo>
                  <a:lnTo>
                    <a:pt x="2489" y="571"/>
                  </a:lnTo>
                  <a:lnTo>
                    <a:pt x="3289" y="469"/>
                  </a:lnTo>
                  <a:lnTo>
                    <a:pt x="4165" y="558"/>
                  </a:lnTo>
                  <a:lnTo>
                    <a:pt x="5054" y="774"/>
                  </a:lnTo>
                  <a:lnTo>
                    <a:pt x="5168" y="317"/>
                  </a:lnTo>
                  <a:lnTo>
                    <a:pt x="4229" y="101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6" name="object 4296" descr=""/>
            <p:cNvSpPr/>
            <p:nvPr/>
          </p:nvSpPr>
          <p:spPr>
            <a:xfrm>
              <a:off x="2284553" y="527756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774" y="0"/>
                  </a:moveTo>
                  <a:lnTo>
                    <a:pt x="0" y="3251"/>
                  </a:lnTo>
                  <a:lnTo>
                    <a:pt x="901" y="3454"/>
                  </a:lnTo>
                  <a:lnTo>
                    <a:pt x="1816" y="3797"/>
                  </a:lnTo>
                  <a:lnTo>
                    <a:pt x="3657" y="4572"/>
                  </a:lnTo>
                  <a:lnTo>
                    <a:pt x="5537" y="5473"/>
                  </a:lnTo>
                  <a:lnTo>
                    <a:pt x="6972" y="2463"/>
                  </a:lnTo>
                  <a:lnTo>
                    <a:pt x="5054" y="1536"/>
                  </a:lnTo>
                  <a:lnTo>
                    <a:pt x="3009" y="673"/>
                  </a:lnTo>
                  <a:lnTo>
                    <a:pt x="1930" y="27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7" name="object 4297" descr=""/>
            <p:cNvSpPr/>
            <p:nvPr/>
          </p:nvSpPr>
          <p:spPr>
            <a:xfrm>
              <a:off x="2284553" y="5280356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14" y="0"/>
                  </a:moveTo>
                  <a:lnTo>
                    <a:pt x="0" y="457"/>
                  </a:lnTo>
                  <a:lnTo>
                    <a:pt x="901" y="660"/>
                  </a:lnTo>
                  <a:lnTo>
                    <a:pt x="1816" y="1003"/>
                  </a:lnTo>
                  <a:lnTo>
                    <a:pt x="3657" y="1778"/>
                  </a:lnTo>
                  <a:lnTo>
                    <a:pt x="5537" y="2679"/>
                  </a:lnTo>
                  <a:lnTo>
                    <a:pt x="5740" y="2260"/>
                  </a:lnTo>
                  <a:lnTo>
                    <a:pt x="3848" y="1346"/>
                  </a:lnTo>
                  <a:lnTo>
                    <a:pt x="1981" y="558"/>
                  </a:lnTo>
                  <a:lnTo>
                    <a:pt x="1041" y="21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8" name="object 4298" descr=""/>
            <p:cNvSpPr/>
            <p:nvPr/>
          </p:nvSpPr>
          <p:spPr>
            <a:xfrm>
              <a:off x="2290086" y="52800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435" y="0"/>
                  </a:moveTo>
                  <a:lnTo>
                    <a:pt x="0" y="3009"/>
                  </a:lnTo>
                  <a:lnTo>
                    <a:pt x="965" y="3479"/>
                  </a:lnTo>
                  <a:lnTo>
                    <a:pt x="2476" y="4152"/>
                  </a:lnTo>
                  <a:lnTo>
                    <a:pt x="4000" y="4762"/>
                  </a:lnTo>
                  <a:lnTo>
                    <a:pt x="5067" y="5156"/>
                  </a:lnTo>
                  <a:lnTo>
                    <a:pt x="6235" y="5422"/>
                  </a:lnTo>
                  <a:lnTo>
                    <a:pt x="6985" y="2171"/>
                  </a:lnTo>
                  <a:lnTo>
                    <a:pt x="6096" y="1968"/>
                  </a:lnTo>
                  <a:lnTo>
                    <a:pt x="5168" y="1638"/>
                  </a:lnTo>
                  <a:lnTo>
                    <a:pt x="3759" y="1066"/>
                  </a:lnTo>
                  <a:lnTo>
                    <a:pt x="2844" y="660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9" name="object 4299" descr=""/>
            <p:cNvSpPr/>
            <p:nvPr/>
          </p:nvSpPr>
          <p:spPr>
            <a:xfrm>
              <a:off x="2290086" y="528261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6235" y="2832"/>
                  </a:lnTo>
                  <a:lnTo>
                    <a:pt x="6337" y="2374"/>
                  </a:lnTo>
                  <a:lnTo>
                    <a:pt x="5219" y="2120"/>
                  </a:lnTo>
                  <a:lnTo>
                    <a:pt x="4165" y="1727"/>
                  </a:lnTo>
                  <a:lnTo>
                    <a:pt x="2654" y="1117"/>
                  </a:lnTo>
                  <a:lnTo>
                    <a:pt x="1663" y="68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0" name="object 4300" descr=""/>
            <p:cNvSpPr/>
            <p:nvPr/>
          </p:nvSpPr>
          <p:spPr>
            <a:xfrm>
              <a:off x="2296327" y="528219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749" y="0"/>
                  </a:moveTo>
                  <a:lnTo>
                    <a:pt x="0" y="3251"/>
                  </a:lnTo>
                  <a:lnTo>
                    <a:pt x="139" y="3289"/>
                  </a:lnTo>
                  <a:lnTo>
                    <a:pt x="292" y="3314"/>
                  </a:lnTo>
                  <a:lnTo>
                    <a:pt x="431" y="3352"/>
                  </a:lnTo>
                  <a:lnTo>
                    <a:pt x="774" y="3416"/>
                  </a:lnTo>
                  <a:lnTo>
                    <a:pt x="1206" y="3517"/>
                  </a:lnTo>
                  <a:lnTo>
                    <a:pt x="1422" y="3594"/>
                  </a:lnTo>
                  <a:lnTo>
                    <a:pt x="1866" y="3721"/>
                  </a:lnTo>
                  <a:lnTo>
                    <a:pt x="2717" y="4064"/>
                  </a:lnTo>
                  <a:lnTo>
                    <a:pt x="3568" y="4445"/>
                  </a:lnTo>
                  <a:lnTo>
                    <a:pt x="4381" y="4927"/>
                  </a:lnTo>
                  <a:lnTo>
                    <a:pt x="5156" y="5473"/>
                  </a:lnTo>
                  <a:lnTo>
                    <a:pt x="7099" y="2755"/>
                  </a:lnTo>
                  <a:lnTo>
                    <a:pt x="1803" y="228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1" name="object 4301" descr=""/>
            <p:cNvSpPr/>
            <p:nvPr/>
          </p:nvSpPr>
          <p:spPr>
            <a:xfrm>
              <a:off x="2296327" y="5284985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101" y="0"/>
                  </a:moveTo>
                  <a:lnTo>
                    <a:pt x="0" y="457"/>
                  </a:lnTo>
                  <a:lnTo>
                    <a:pt x="139" y="495"/>
                  </a:lnTo>
                  <a:lnTo>
                    <a:pt x="292" y="520"/>
                  </a:lnTo>
                  <a:lnTo>
                    <a:pt x="431" y="558"/>
                  </a:lnTo>
                  <a:lnTo>
                    <a:pt x="774" y="622"/>
                  </a:lnTo>
                  <a:lnTo>
                    <a:pt x="1206" y="723"/>
                  </a:lnTo>
                  <a:lnTo>
                    <a:pt x="1422" y="800"/>
                  </a:lnTo>
                  <a:lnTo>
                    <a:pt x="1866" y="927"/>
                  </a:lnTo>
                  <a:lnTo>
                    <a:pt x="2717" y="1270"/>
                  </a:lnTo>
                  <a:lnTo>
                    <a:pt x="3568" y="1651"/>
                  </a:lnTo>
                  <a:lnTo>
                    <a:pt x="4381" y="2133"/>
                  </a:lnTo>
                  <a:lnTo>
                    <a:pt x="5156" y="2679"/>
                  </a:lnTo>
                  <a:lnTo>
                    <a:pt x="5422" y="2298"/>
                  </a:lnTo>
                  <a:lnTo>
                    <a:pt x="4635" y="1727"/>
                  </a:lnTo>
                  <a:lnTo>
                    <a:pt x="3784" y="1231"/>
                  </a:lnTo>
                  <a:lnTo>
                    <a:pt x="2908" y="850"/>
                  </a:lnTo>
                  <a:lnTo>
                    <a:pt x="2463" y="647"/>
                  </a:lnTo>
                  <a:lnTo>
                    <a:pt x="2019" y="482"/>
                  </a:lnTo>
                  <a:lnTo>
                    <a:pt x="1562" y="342"/>
                  </a:lnTo>
                  <a:lnTo>
                    <a:pt x="1104" y="215"/>
                  </a:lnTo>
                  <a:lnTo>
                    <a:pt x="241" y="38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2" name="object 4302" descr=""/>
            <p:cNvSpPr/>
            <p:nvPr/>
          </p:nvSpPr>
          <p:spPr>
            <a:xfrm>
              <a:off x="2301478" y="528494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955" y="0"/>
                  </a:moveTo>
                  <a:lnTo>
                    <a:pt x="0" y="2717"/>
                  </a:lnTo>
                  <a:lnTo>
                    <a:pt x="1549" y="3822"/>
                  </a:lnTo>
                  <a:lnTo>
                    <a:pt x="2895" y="5232"/>
                  </a:lnTo>
                  <a:lnTo>
                    <a:pt x="3860" y="6807"/>
                  </a:lnTo>
                  <a:lnTo>
                    <a:pt x="6718" y="5067"/>
                  </a:lnTo>
                  <a:lnTo>
                    <a:pt x="6096" y="4063"/>
                  </a:lnTo>
                  <a:lnTo>
                    <a:pt x="5372" y="3136"/>
                  </a:lnTo>
                  <a:lnTo>
                    <a:pt x="3771" y="1447"/>
                  </a:lnTo>
                  <a:lnTo>
                    <a:pt x="2895" y="673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3" name="object 4303" descr=""/>
            <p:cNvSpPr/>
            <p:nvPr/>
          </p:nvSpPr>
          <p:spPr>
            <a:xfrm>
              <a:off x="2301478" y="5287282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79" y="0"/>
                  </a:moveTo>
                  <a:lnTo>
                    <a:pt x="0" y="380"/>
                  </a:lnTo>
                  <a:lnTo>
                    <a:pt x="1549" y="1485"/>
                  </a:lnTo>
                  <a:lnTo>
                    <a:pt x="2895" y="2895"/>
                  </a:lnTo>
                  <a:lnTo>
                    <a:pt x="3860" y="4470"/>
                  </a:lnTo>
                  <a:lnTo>
                    <a:pt x="4254" y="4229"/>
                  </a:lnTo>
                  <a:lnTo>
                    <a:pt x="3251" y="2578"/>
                  </a:lnTo>
                  <a:lnTo>
                    <a:pt x="1866" y="1142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4" name="object 4304" descr=""/>
            <p:cNvSpPr/>
            <p:nvPr/>
          </p:nvSpPr>
          <p:spPr>
            <a:xfrm>
              <a:off x="2305335" y="5290010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2857" y="0"/>
                  </a:moveTo>
                  <a:lnTo>
                    <a:pt x="0" y="1739"/>
                  </a:lnTo>
                  <a:lnTo>
                    <a:pt x="965" y="3314"/>
                  </a:lnTo>
                  <a:lnTo>
                    <a:pt x="1524" y="5092"/>
                  </a:lnTo>
                  <a:lnTo>
                    <a:pt x="1447" y="6807"/>
                  </a:lnTo>
                  <a:lnTo>
                    <a:pt x="4787" y="6946"/>
                  </a:lnTo>
                  <a:lnTo>
                    <a:pt x="4838" y="5702"/>
                  </a:lnTo>
                  <a:lnTo>
                    <a:pt x="4660" y="4457"/>
                  </a:lnTo>
                  <a:lnTo>
                    <a:pt x="3975" y="2108"/>
                  </a:lnTo>
                  <a:lnTo>
                    <a:pt x="3467" y="1015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5" name="object 4305" descr=""/>
            <p:cNvSpPr/>
            <p:nvPr/>
          </p:nvSpPr>
          <p:spPr>
            <a:xfrm>
              <a:off x="2305335" y="5291509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406" y="0"/>
                  </a:moveTo>
                  <a:lnTo>
                    <a:pt x="0" y="241"/>
                  </a:lnTo>
                  <a:lnTo>
                    <a:pt x="965" y="1816"/>
                  </a:lnTo>
                  <a:lnTo>
                    <a:pt x="1524" y="3594"/>
                  </a:lnTo>
                  <a:lnTo>
                    <a:pt x="1447" y="5308"/>
                  </a:lnTo>
                  <a:lnTo>
                    <a:pt x="1917" y="5334"/>
                  </a:lnTo>
                  <a:lnTo>
                    <a:pt x="1993" y="3492"/>
                  </a:lnTo>
                  <a:lnTo>
                    <a:pt x="1409" y="163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6" name="object 4306" descr=""/>
            <p:cNvSpPr/>
            <p:nvPr/>
          </p:nvSpPr>
          <p:spPr>
            <a:xfrm>
              <a:off x="2304849" y="529681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1930" y="0"/>
                  </a:moveTo>
                  <a:lnTo>
                    <a:pt x="0" y="4800"/>
                  </a:lnTo>
                  <a:lnTo>
                    <a:pt x="2603" y="6896"/>
                  </a:lnTo>
                  <a:lnTo>
                    <a:pt x="5270" y="139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7" name="object 4307" descr=""/>
            <p:cNvSpPr/>
            <p:nvPr/>
          </p:nvSpPr>
          <p:spPr>
            <a:xfrm>
              <a:off x="2304849" y="5296813"/>
              <a:ext cx="2540" cy="5715"/>
            </a:xfrm>
            <a:custGeom>
              <a:avLst/>
              <a:gdLst/>
              <a:ahLst/>
              <a:cxnLst/>
              <a:rect l="l" t="t" r="r" b="b"/>
              <a:pathLst>
                <a:path w="2539" h="5714">
                  <a:moveTo>
                    <a:pt x="1930" y="0"/>
                  </a:moveTo>
                  <a:lnTo>
                    <a:pt x="0" y="4800"/>
                  </a:lnTo>
                  <a:lnTo>
                    <a:pt x="368" y="5092"/>
                  </a:lnTo>
                  <a:lnTo>
                    <a:pt x="2400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8" name="object 4308" descr=""/>
            <p:cNvSpPr/>
            <p:nvPr/>
          </p:nvSpPr>
          <p:spPr>
            <a:xfrm>
              <a:off x="2300339" y="530161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508" y="0"/>
                  </a:moveTo>
                  <a:lnTo>
                    <a:pt x="0" y="2717"/>
                  </a:lnTo>
                  <a:lnTo>
                    <a:pt x="1016" y="5905"/>
                  </a:lnTo>
                  <a:lnTo>
                    <a:pt x="7112" y="2108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9" name="object 4309" descr=""/>
            <p:cNvSpPr/>
            <p:nvPr/>
          </p:nvSpPr>
          <p:spPr>
            <a:xfrm>
              <a:off x="2300339" y="530161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4508" y="0"/>
                  </a:moveTo>
                  <a:lnTo>
                    <a:pt x="0" y="2717"/>
                  </a:lnTo>
                  <a:lnTo>
                    <a:pt x="139" y="3162"/>
                  </a:lnTo>
                  <a:lnTo>
                    <a:pt x="4876" y="29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0" name="object 4310" descr=""/>
            <p:cNvSpPr/>
            <p:nvPr/>
          </p:nvSpPr>
          <p:spPr>
            <a:xfrm>
              <a:off x="2294430" y="530432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905" y="0"/>
                  </a:moveTo>
                  <a:lnTo>
                    <a:pt x="4038" y="584"/>
                  </a:lnTo>
                  <a:lnTo>
                    <a:pt x="2032" y="965"/>
                  </a:lnTo>
                  <a:lnTo>
                    <a:pt x="0" y="1257"/>
                  </a:lnTo>
                  <a:lnTo>
                    <a:pt x="469" y="4559"/>
                  </a:lnTo>
                  <a:lnTo>
                    <a:pt x="2616" y="4254"/>
                  </a:lnTo>
                  <a:lnTo>
                    <a:pt x="4762" y="3860"/>
                  </a:lnTo>
                  <a:lnTo>
                    <a:pt x="6921" y="3187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1" name="object 4311" descr=""/>
            <p:cNvSpPr/>
            <p:nvPr/>
          </p:nvSpPr>
          <p:spPr>
            <a:xfrm>
              <a:off x="2294430" y="5304328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905" y="0"/>
                  </a:moveTo>
                  <a:lnTo>
                    <a:pt x="4038" y="584"/>
                  </a:lnTo>
                  <a:lnTo>
                    <a:pt x="2032" y="965"/>
                  </a:lnTo>
                  <a:lnTo>
                    <a:pt x="0" y="1257"/>
                  </a:lnTo>
                  <a:lnTo>
                    <a:pt x="63" y="1727"/>
                  </a:lnTo>
                  <a:lnTo>
                    <a:pt x="2108" y="1435"/>
                  </a:lnTo>
                  <a:lnTo>
                    <a:pt x="4140" y="1054"/>
                  </a:lnTo>
                  <a:lnTo>
                    <a:pt x="6057" y="444"/>
                  </a:lnTo>
                  <a:lnTo>
                    <a:pt x="590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2" name="object 4312" descr=""/>
            <p:cNvSpPr/>
            <p:nvPr/>
          </p:nvSpPr>
          <p:spPr>
            <a:xfrm>
              <a:off x="2288265" y="530558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59" y="0"/>
                  </a:moveTo>
                  <a:lnTo>
                    <a:pt x="4140" y="292"/>
                  </a:lnTo>
                  <a:lnTo>
                    <a:pt x="2070" y="469"/>
                  </a:lnTo>
                  <a:lnTo>
                    <a:pt x="0" y="596"/>
                  </a:lnTo>
                  <a:lnTo>
                    <a:pt x="203" y="3937"/>
                  </a:lnTo>
                  <a:lnTo>
                    <a:pt x="2336" y="3797"/>
                  </a:lnTo>
                  <a:lnTo>
                    <a:pt x="4483" y="3606"/>
                  </a:lnTo>
                  <a:lnTo>
                    <a:pt x="6629" y="3314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3" name="object 4313" descr=""/>
            <p:cNvSpPr/>
            <p:nvPr/>
          </p:nvSpPr>
          <p:spPr>
            <a:xfrm>
              <a:off x="2288265" y="530558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59" y="0"/>
                  </a:moveTo>
                  <a:lnTo>
                    <a:pt x="4140" y="292"/>
                  </a:lnTo>
                  <a:lnTo>
                    <a:pt x="2070" y="469"/>
                  </a:lnTo>
                  <a:lnTo>
                    <a:pt x="0" y="596"/>
                  </a:lnTo>
                  <a:lnTo>
                    <a:pt x="25" y="1066"/>
                  </a:lnTo>
                  <a:lnTo>
                    <a:pt x="2108" y="939"/>
                  </a:lnTo>
                  <a:lnTo>
                    <a:pt x="4178" y="749"/>
                  </a:lnTo>
                  <a:lnTo>
                    <a:pt x="6235" y="469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4" name="object 4314" descr=""/>
            <p:cNvSpPr/>
            <p:nvPr/>
          </p:nvSpPr>
          <p:spPr>
            <a:xfrm>
              <a:off x="2281803" y="530618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464" y="0"/>
                  </a:moveTo>
                  <a:lnTo>
                    <a:pt x="4381" y="101"/>
                  </a:lnTo>
                  <a:lnTo>
                    <a:pt x="2959" y="152"/>
                  </a:lnTo>
                  <a:lnTo>
                    <a:pt x="2133" y="152"/>
                  </a:lnTo>
                  <a:lnTo>
                    <a:pt x="965" y="76"/>
                  </a:lnTo>
                  <a:lnTo>
                    <a:pt x="495" y="0"/>
                  </a:lnTo>
                  <a:lnTo>
                    <a:pt x="0" y="3302"/>
                  </a:lnTo>
                  <a:lnTo>
                    <a:pt x="571" y="3390"/>
                  </a:lnTo>
                  <a:lnTo>
                    <a:pt x="1155" y="3454"/>
                  </a:lnTo>
                  <a:lnTo>
                    <a:pt x="2031" y="3492"/>
                  </a:lnTo>
                  <a:lnTo>
                    <a:pt x="2616" y="3492"/>
                  </a:lnTo>
                  <a:lnTo>
                    <a:pt x="4521" y="3441"/>
                  </a:lnTo>
                  <a:lnTo>
                    <a:pt x="6654" y="3327"/>
                  </a:lnTo>
                  <a:lnTo>
                    <a:pt x="646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5" name="object 4315" descr=""/>
            <p:cNvSpPr/>
            <p:nvPr/>
          </p:nvSpPr>
          <p:spPr>
            <a:xfrm>
              <a:off x="2282223" y="5306184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045" y="0"/>
                  </a:moveTo>
                  <a:lnTo>
                    <a:pt x="3962" y="101"/>
                  </a:lnTo>
                  <a:lnTo>
                    <a:pt x="2540" y="152"/>
                  </a:lnTo>
                  <a:lnTo>
                    <a:pt x="1714" y="152"/>
                  </a:lnTo>
                  <a:lnTo>
                    <a:pt x="1016" y="114"/>
                  </a:lnTo>
                  <a:lnTo>
                    <a:pt x="546" y="76"/>
                  </a:lnTo>
                  <a:lnTo>
                    <a:pt x="76" y="0"/>
                  </a:lnTo>
                  <a:lnTo>
                    <a:pt x="0" y="457"/>
                  </a:lnTo>
                  <a:lnTo>
                    <a:pt x="482" y="533"/>
                  </a:lnTo>
                  <a:lnTo>
                    <a:pt x="977" y="584"/>
                  </a:lnTo>
                  <a:lnTo>
                    <a:pt x="1701" y="622"/>
                  </a:lnTo>
                  <a:lnTo>
                    <a:pt x="3987" y="571"/>
                  </a:lnTo>
                  <a:lnTo>
                    <a:pt x="5029" y="520"/>
                  </a:lnTo>
                  <a:lnTo>
                    <a:pt x="6070" y="457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6" name="object 4316" descr=""/>
            <p:cNvSpPr/>
            <p:nvPr/>
          </p:nvSpPr>
          <p:spPr>
            <a:xfrm>
              <a:off x="2275405" y="530444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206" y="0"/>
                  </a:moveTo>
                  <a:lnTo>
                    <a:pt x="6388" y="5041"/>
                  </a:lnTo>
                  <a:lnTo>
                    <a:pt x="6896" y="1739"/>
                  </a:lnTo>
                  <a:lnTo>
                    <a:pt x="5956" y="1600"/>
                  </a:lnTo>
                  <a:lnTo>
                    <a:pt x="5029" y="1358"/>
                  </a:lnTo>
                  <a:lnTo>
                    <a:pt x="3149" y="749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7" name="object 4317" descr=""/>
            <p:cNvSpPr/>
            <p:nvPr/>
          </p:nvSpPr>
          <p:spPr>
            <a:xfrm>
              <a:off x="2276447" y="530444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5778" y="2209"/>
                  </a:lnTo>
                  <a:lnTo>
                    <a:pt x="5854" y="1739"/>
                  </a:lnTo>
                  <a:lnTo>
                    <a:pt x="4914" y="1600"/>
                  </a:lnTo>
                  <a:lnTo>
                    <a:pt x="3987" y="1358"/>
                  </a:lnTo>
                  <a:lnTo>
                    <a:pt x="2108" y="749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8" name="object 4318" descr=""/>
            <p:cNvSpPr/>
            <p:nvPr/>
          </p:nvSpPr>
          <p:spPr>
            <a:xfrm>
              <a:off x="2269923" y="5302573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253" y="0"/>
                  </a:moveTo>
                  <a:lnTo>
                    <a:pt x="50" y="0"/>
                  </a:lnTo>
                  <a:lnTo>
                    <a:pt x="0" y="3340"/>
                  </a:lnTo>
                  <a:lnTo>
                    <a:pt x="279" y="3378"/>
                  </a:lnTo>
                  <a:lnTo>
                    <a:pt x="749" y="3467"/>
                  </a:lnTo>
                  <a:lnTo>
                    <a:pt x="1676" y="3670"/>
                  </a:lnTo>
                  <a:lnTo>
                    <a:pt x="2146" y="3797"/>
                  </a:lnTo>
                  <a:lnTo>
                    <a:pt x="3555" y="4241"/>
                  </a:lnTo>
                  <a:lnTo>
                    <a:pt x="5486" y="4978"/>
                  </a:lnTo>
                  <a:lnTo>
                    <a:pt x="6692" y="1866"/>
                  </a:lnTo>
                  <a:lnTo>
                    <a:pt x="4686" y="1092"/>
                  </a:lnTo>
                  <a:lnTo>
                    <a:pt x="3606" y="762"/>
                  </a:lnTo>
                  <a:lnTo>
                    <a:pt x="3073" y="584"/>
                  </a:lnTo>
                  <a:lnTo>
                    <a:pt x="2514" y="431"/>
                  </a:lnTo>
                  <a:lnTo>
                    <a:pt x="1676" y="241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9" name="object 4319" descr=""/>
            <p:cNvSpPr/>
            <p:nvPr/>
          </p:nvSpPr>
          <p:spPr>
            <a:xfrm>
              <a:off x="2269961" y="5302573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215" y="0"/>
                  </a:moveTo>
                  <a:lnTo>
                    <a:pt x="12" y="0"/>
                  </a:lnTo>
                  <a:lnTo>
                    <a:pt x="0" y="469"/>
                  </a:lnTo>
                  <a:lnTo>
                    <a:pt x="177" y="469"/>
                  </a:lnTo>
                  <a:lnTo>
                    <a:pt x="558" y="520"/>
                  </a:lnTo>
                  <a:lnTo>
                    <a:pt x="6477" y="2311"/>
                  </a:lnTo>
                  <a:lnTo>
                    <a:pt x="6654" y="1866"/>
                  </a:lnTo>
                  <a:lnTo>
                    <a:pt x="4648" y="1092"/>
                  </a:lnTo>
                  <a:lnTo>
                    <a:pt x="3568" y="762"/>
                  </a:lnTo>
                  <a:lnTo>
                    <a:pt x="3035" y="584"/>
                  </a:lnTo>
                  <a:lnTo>
                    <a:pt x="2476" y="431"/>
                  </a:lnTo>
                  <a:lnTo>
                    <a:pt x="1638" y="241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0" name="object 4320" descr=""/>
            <p:cNvSpPr/>
            <p:nvPr/>
          </p:nvSpPr>
          <p:spPr>
            <a:xfrm>
              <a:off x="2264737" y="5302573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5232" y="0"/>
                  </a:moveTo>
                  <a:lnTo>
                    <a:pt x="4965" y="0"/>
                  </a:lnTo>
                  <a:lnTo>
                    <a:pt x="4406" y="63"/>
                  </a:lnTo>
                  <a:lnTo>
                    <a:pt x="0" y="5969"/>
                  </a:lnTo>
                  <a:lnTo>
                    <a:pt x="3302" y="6451"/>
                  </a:lnTo>
                  <a:lnTo>
                    <a:pt x="3371" y="5969"/>
                  </a:lnTo>
                  <a:lnTo>
                    <a:pt x="3467" y="5549"/>
                  </a:lnTo>
                  <a:lnTo>
                    <a:pt x="5194" y="3340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1" name="object 4321" descr=""/>
            <p:cNvSpPr/>
            <p:nvPr/>
          </p:nvSpPr>
          <p:spPr>
            <a:xfrm>
              <a:off x="2264737" y="530257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5232" y="0"/>
                  </a:moveTo>
                  <a:lnTo>
                    <a:pt x="4965" y="0"/>
                  </a:lnTo>
                  <a:lnTo>
                    <a:pt x="4813" y="12"/>
                  </a:lnTo>
                  <a:lnTo>
                    <a:pt x="1206" y="2336"/>
                  </a:lnTo>
                  <a:lnTo>
                    <a:pt x="825" y="2946"/>
                  </a:lnTo>
                  <a:lnTo>
                    <a:pt x="584" y="3568"/>
                  </a:lnTo>
                  <a:lnTo>
                    <a:pt x="203" y="4775"/>
                  </a:lnTo>
                  <a:lnTo>
                    <a:pt x="88" y="5372"/>
                  </a:lnTo>
                  <a:lnTo>
                    <a:pt x="0" y="5969"/>
                  </a:lnTo>
                  <a:lnTo>
                    <a:pt x="469" y="6032"/>
                  </a:lnTo>
                  <a:lnTo>
                    <a:pt x="546" y="5461"/>
                  </a:lnTo>
                  <a:lnTo>
                    <a:pt x="660" y="4889"/>
                  </a:lnTo>
                  <a:lnTo>
                    <a:pt x="4673" y="495"/>
                  </a:lnTo>
                  <a:lnTo>
                    <a:pt x="4940" y="469"/>
                  </a:lnTo>
                  <a:lnTo>
                    <a:pt x="5232" y="469"/>
                  </a:lnTo>
                  <a:lnTo>
                    <a:pt x="52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2" name="object 4322" descr=""/>
            <p:cNvSpPr/>
            <p:nvPr/>
          </p:nvSpPr>
          <p:spPr>
            <a:xfrm>
              <a:off x="2264543" y="5308537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90" y="0"/>
                  </a:moveTo>
                  <a:lnTo>
                    <a:pt x="25" y="1181"/>
                  </a:lnTo>
                  <a:lnTo>
                    <a:pt x="0" y="2336"/>
                  </a:lnTo>
                  <a:lnTo>
                    <a:pt x="101" y="4622"/>
                  </a:lnTo>
                  <a:lnTo>
                    <a:pt x="241" y="5740"/>
                  </a:lnTo>
                  <a:lnTo>
                    <a:pt x="444" y="6845"/>
                  </a:lnTo>
                  <a:lnTo>
                    <a:pt x="3733" y="6235"/>
                  </a:lnTo>
                  <a:lnTo>
                    <a:pt x="3555" y="5270"/>
                  </a:lnTo>
                  <a:lnTo>
                    <a:pt x="3428" y="4292"/>
                  </a:lnTo>
                  <a:lnTo>
                    <a:pt x="3340" y="2349"/>
                  </a:lnTo>
                  <a:lnTo>
                    <a:pt x="3365" y="1396"/>
                  </a:lnTo>
                  <a:lnTo>
                    <a:pt x="3505" y="482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3" name="object 4323" descr=""/>
            <p:cNvSpPr/>
            <p:nvPr/>
          </p:nvSpPr>
          <p:spPr>
            <a:xfrm>
              <a:off x="2264543" y="5308537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90" y="0"/>
                  </a:moveTo>
                  <a:lnTo>
                    <a:pt x="25" y="1181"/>
                  </a:lnTo>
                  <a:lnTo>
                    <a:pt x="0" y="2336"/>
                  </a:lnTo>
                  <a:lnTo>
                    <a:pt x="101" y="4622"/>
                  </a:lnTo>
                  <a:lnTo>
                    <a:pt x="241" y="5740"/>
                  </a:lnTo>
                  <a:lnTo>
                    <a:pt x="444" y="6845"/>
                  </a:lnTo>
                  <a:lnTo>
                    <a:pt x="901" y="6756"/>
                  </a:lnTo>
                  <a:lnTo>
                    <a:pt x="698" y="5676"/>
                  </a:lnTo>
                  <a:lnTo>
                    <a:pt x="571" y="4571"/>
                  </a:lnTo>
                  <a:lnTo>
                    <a:pt x="469" y="2336"/>
                  </a:lnTo>
                  <a:lnTo>
                    <a:pt x="495" y="1219"/>
                  </a:lnTo>
                  <a:lnTo>
                    <a:pt x="660" y="7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4" name="object 4324" descr=""/>
            <p:cNvSpPr/>
            <p:nvPr/>
          </p:nvSpPr>
          <p:spPr>
            <a:xfrm>
              <a:off x="2264990" y="531477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76" y="0"/>
                  </a:moveTo>
                  <a:lnTo>
                    <a:pt x="0" y="609"/>
                  </a:lnTo>
                  <a:lnTo>
                    <a:pt x="203" y="1714"/>
                  </a:lnTo>
                  <a:lnTo>
                    <a:pt x="469" y="2806"/>
                  </a:lnTo>
                  <a:lnTo>
                    <a:pt x="1181" y="4965"/>
                  </a:lnTo>
                  <a:lnTo>
                    <a:pt x="1612" y="6032"/>
                  </a:lnTo>
                  <a:lnTo>
                    <a:pt x="2146" y="7061"/>
                  </a:lnTo>
                  <a:lnTo>
                    <a:pt x="5105" y="5511"/>
                  </a:lnTo>
                  <a:lnTo>
                    <a:pt x="4241" y="3835"/>
                  </a:lnTo>
                  <a:lnTo>
                    <a:pt x="3644" y="1930"/>
                  </a:lnTo>
                  <a:lnTo>
                    <a:pt x="32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5" name="object 4325" descr=""/>
            <p:cNvSpPr/>
            <p:nvPr/>
          </p:nvSpPr>
          <p:spPr>
            <a:xfrm>
              <a:off x="2264990" y="5315295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57" y="0"/>
                  </a:moveTo>
                  <a:lnTo>
                    <a:pt x="0" y="88"/>
                  </a:lnTo>
                  <a:lnTo>
                    <a:pt x="203" y="1193"/>
                  </a:lnTo>
                  <a:lnTo>
                    <a:pt x="469" y="2285"/>
                  </a:lnTo>
                  <a:lnTo>
                    <a:pt x="1181" y="4444"/>
                  </a:lnTo>
                  <a:lnTo>
                    <a:pt x="1612" y="5511"/>
                  </a:lnTo>
                  <a:lnTo>
                    <a:pt x="2146" y="6540"/>
                  </a:lnTo>
                  <a:lnTo>
                    <a:pt x="2565" y="6324"/>
                  </a:lnTo>
                  <a:lnTo>
                    <a:pt x="2032" y="5321"/>
                  </a:lnTo>
                  <a:lnTo>
                    <a:pt x="1612" y="4279"/>
                  </a:lnTo>
                  <a:lnTo>
                    <a:pt x="927" y="2158"/>
                  </a:lnTo>
                  <a:lnTo>
                    <a:pt x="660" y="1092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6" name="object 4326" descr=""/>
            <p:cNvSpPr/>
            <p:nvPr/>
          </p:nvSpPr>
          <p:spPr>
            <a:xfrm>
              <a:off x="2267132" y="532028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959" y="0"/>
                  </a:moveTo>
                  <a:lnTo>
                    <a:pt x="0" y="1549"/>
                  </a:lnTo>
                  <a:lnTo>
                    <a:pt x="546" y="2578"/>
                  </a:lnTo>
                  <a:lnTo>
                    <a:pt x="1193" y="3594"/>
                  </a:lnTo>
                  <a:lnTo>
                    <a:pt x="5524" y="6654"/>
                  </a:lnTo>
                  <a:lnTo>
                    <a:pt x="6311" y="3403"/>
                  </a:lnTo>
                  <a:lnTo>
                    <a:pt x="5715" y="3263"/>
                  </a:lnTo>
                  <a:lnTo>
                    <a:pt x="5067" y="2844"/>
                  </a:lnTo>
                  <a:lnTo>
                    <a:pt x="4495" y="2222"/>
                  </a:lnTo>
                  <a:lnTo>
                    <a:pt x="3911" y="1612"/>
                  </a:lnTo>
                  <a:lnTo>
                    <a:pt x="3403" y="838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7" name="object 4327" descr=""/>
            <p:cNvSpPr/>
            <p:nvPr/>
          </p:nvSpPr>
          <p:spPr>
            <a:xfrm>
              <a:off x="2267132" y="532161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419" y="0"/>
                  </a:moveTo>
                  <a:lnTo>
                    <a:pt x="5524" y="5321"/>
                  </a:lnTo>
                  <a:lnTo>
                    <a:pt x="5638" y="4864"/>
                  </a:lnTo>
                  <a:lnTo>
                    <a:pt x="4965" y="4698"/>
                  </a:lnTo>
                  <a:lnTo>
                    <a:pt x="4356" y="4419"/>
                  </a:lnTo>
                  <a:lnTo>
                    <a:pt x="952" y="1003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8" name="object 4328" descr=""/>
            <p:cNvSpPr/>
            <p:nvPr/>
          </p:nvSpPr>
          <p:spPr>
            <a:xfrm>
              <a:off x="2272986" y="531717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289" y="0"/>
                  </a:moveTo>
                  <a:lnTo>
                    <a:pt x="0" y="571"/>
                  </a:lnTo>
                  <a:lnTo>
                    <a:pt x="342" y="2540"/>
                  </a:lnTo>
                  <a:lnTo>
                    <a:pt x="495" y="4533"/>
                  </a:lnTo>
                  <a:lnTo>
                    <a:pt x="457" y="6515"/>
                  </a:lnTo>
                  <a:lnTo>
                    <a:pt x="3797" y="6591"/>
                  </a:lnTo>
                  <a:lnTo>
                    <a:pt x="3848" y="4381"/>
                  </a:lnTo>
                  <a:lnTo>
                    <a:pt x="3670" y="2171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9" name="object 4329" descr=""/>
            <p:cNvSpPr/>
            <p:nvPr/>
          </p:nvSpPr>
          <p:spPr>
            <a:xfrm>
              <a:off x="2275818" y="531717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57" y="0"/>
                  </a:moveTo>
                  <a:lnTo>
                    <a:pt x="0" y="76"/>
                  </a:lnTo>
                  <a:lnTo>
                    <a:pt x="368" y="2222"/>
                  </a:lnTo>
                  <a:lnTo>
                    <a:pt x="546" y="4394"/>
                  </a:lnTo>
                  <a:lnTo>
                    <a:pt x="508" y="6578"/>
                  </a:lnTo>
                  <a:lnTo>
                    <a:pt x="965" y="6591"/>
                  </a:lnTo>
                  <a:lnTo>
                    <a:pt x="1016" y="4381"/>
                  </a:lnTo>
                  <a:lnTo>
                    <a:pt x="838" y="21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0" name="object 4330" descr=""/>
            <p:cNvSpPr/>
            <p:nvPr/>
          </p:nvSpPr>
          <p:spPr>
            <a:xfrm>
              <a:off x="2271379" y="5310792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98" y="0"/>
                  </a:moveTo>
                  <a:lnTo>
                    <a:pt x="0" y="1244"/>
                  </a:lnTo>
                  <a:lnTo>
                    <a:pt x="736" y="3073"/>
                  </a:lnTo>
                  <a:lnTo>
                    <a:pt x="1257" y="5003"/>
                  </a:lnTo>
                  <a:lnTo>
                    <a:pt x="1600" y="6959"/>
                  </a:lnTo>
                  <a:lnTo>
                    <a:pt x="4902" y="6388"/>
                  </a:lnTo>
                  <a:lnTo>
                    <a:pt x="4508" y="4216"/>
                  </a:lnTo>
                  <a:lnTo>
                    <a:pt x="3924" y="207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1" name="object 4331" descr=""/>
            <p:cNvSpPr/>
            <p:nvPr/>
          </p:nvSpPr>
          <p:spPr>
            <a:xfrm>
              <a:off x="2274046" y="531079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77"/>
                  </a:lnTo>
                  <a:lnTo>
                    <a:pt x="812" y="2209"/>
                  </a:lnTo>
                  <a:lnTo>
                    <a:pt x="1396" y="4318"/>
                  </a:lnTo>
                  <a:lnTo>
                    <a:pt x="1765" y="6464"/>
                  </a:lnTo>
                  <a:lnTo>
                    <a:pt x="2235" y="6388"/>
                  </a:lnTo>
                  <a:lnTo>
                    <a:pt x="1841" y="4216"/>
                  </a:lnTo>
                  <a:lnTo>
                    <a:pt x="1257" y="2070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2" name="object 4332" descr=""/>
            <p:cNvSpPr/>
            <p:nvPr/>
          </p:nvSpPr>
          <p:spPr>
            <a:xfrm>
              <a:off x="2268532" y="530492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16" y="0"/>
                  </a:moveTo>
                  <a:lnTo>
                    <a:pt x="0" y="2070"/>
                  </a:lnTo>
                  <a:lnTo>
                    <a:pt x="1168" y="3568"/>
                  </a:lnTo>
                  <a:lnTo>
                    <a:pt x="2108" y="5295"/>
                  </a:lnTo>
                  <a:lnTo>
                    <a:pt x="2844" y="7112"/>
                  </a:lnTo>
                  <a:lnTo>
                    <a:pt x="5943" y="5867"/>
                  </a:lnTo>
                  <a:lnTo>
                    <a:pt x="5118" y="3810"/>
                  </a:lnTo>
                  <a:lnTo>
                    <a:pt x="4038" y="1803"/>
                  </a:lnTo>
                  <a:lnTo>
                    <a:pt x="26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3" name="object 4333" descr=""/>
            <p:cNvSpPr/>
            <p:nvPr/>
          </p:nvSpPr>
          <p:spPr>
            <a:xfrm>
              <a:off x="2270780" y="530492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68" y="0"/>
                  </a:moveTo>
                  <a:lnTo>
                    <a:pt x="0" y="292"/>
                  </a:lnTo>
                  <a:lnTo>
                    <a:pt x="1384" y="2044"/>
                  </a:lnTo>
                  <a:lnTo>
                    <a:pt x="2438" y="4013"/>
                  </a:lnTo>
                  <a:lnTo>
                    <a:pt x="3263" y="6045"/>
                  </a:lnTo>
                  <a:lnTo>
                    <a:pt x="3695" y="5867"/>
                  </a:lnTo>
                  <a:lnTo>
                    <a:pt x="2870" y="3810"/>
                  </a:lnTo>
                  <a:lnTo>
                    <a:pt x="1790" y="180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4" name="object 4334" descr=""/>
            <p:cNvSpPr/>
            <p:nvPr/>
          </p:nvSpPr>
          <p:spPr>
            <a:xfrm>
              <a:off x="2264309" y="530046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460" y="0"/>
                  </a:moveTo>
                  <a:lnTo>
                    <a:pt x="0" y="3009"/>
                  </a:lnTo>
                  <a:lnTo>
                    <a:pt x="1612" y="3784"/>
                  </a:lnTo>
                  <a:lnTo>
                    <a:pt x="3048" y="5029"/>
                  </a:lnTo>
                  <a:lnTo>
                    <a:pt x="4216" y="6527"/>
                  </a:lnTo>
                  <a:lnTo>
                    <a:pt x="6845" y="4457"/>
                  </a:lnTo>
                  <a:lnTo>
                    <a:pt x="6134" y="3556"/>
                  </a:lnTo>
                  <a:lnTo>
                    <a:pt x="5334" y="2705"/>
                  </a:lnTo>
                  <a:lnTo>
                    <a:pt x="4432" y="1955"/>
                  </a:lnTo>
                  <a:lnTo>
                    <a:pt x="3543" y="1193"/>
                  </a:lnTo>
                  <a:lnTo>
                    <a:pt x="2540" y="520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5" name="object 4335" descr=""/>
            <p:cNvSpPr/>
            <p:nvPr/>
          </p:nvSpPr>
          <p:spPr>
            <a:xfrm>
              <a:off x="2265566" y="530046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03" y="0"/>
                  </a:moveTo>
                  <a:lnTo>
                    <a:pt x="0" y="419"/>
                  </a:lnTo>
                  <a:lnTo>
                    <a:pt x="1041" y="927"/>
                  </a:lnTo>
                  <a:lnTo>
                    <a:pt x="2006" y="1574"/>
                  </a:lnTo>
                  <a:lnTo>
                    <a:pt x="3746" y="3048"/>
                  </a:lnTo>
                  <a:lnTo>
                    <a:pt x="4521" y="3873"/>
                  </a:lnTo>
                  <a:lnTo>
                    <a:pt x="5219" y="4749"/>
                  </a:lnTo>
                  <a:lnTo>
                    <a:pt x="5587" y="4457"/>
                  </a:lnTo>
                  <a:lnTo>
                    <a:pt x="4876" y="3556"/>
                  </a:lnTo>
                  <a:lnTo>
                    <a:pt x="4076" y="2705"/>
                  </a:lnTo>
                  <a:lnTo>
                    <a:pt x="3174" y="1955"/>
                  </a:lnTo>
                  <a:lnTo>
                    <a:pt x="2285" y="1193"/>
                  </a:lnTo>
                  <a:lnTo>
                    <a:pt x="1282" y="52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6" name="object 4336" descr=""/>
            <p:cNvSpPr/>
            <p:nvPr/>
          </p:nvSpPr>
          <p:spPr>
            <a:xfrm>
              <a:off x="2258747" y="529916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1193" y="0"/>
                  </a:moveTo>
                  <a:lnTo>
                    <a:pt x="596" y="25"/>
                  </a:lnTo>
                  <a:lnTo>
                    <a:pt x="0" y="76"/>
                  </a:lnTo>
                  <a:lnTo>
                    <a:pt x="342" y="3403"/>
                  </a:lnTo>
                  <a:lnTo>
                    <a:pt x="1244" y="3340"/>
                  </a:lnTo>
                  <a:lnTo>
                    <a:pt x="2146" y="3365"/>
                  </a:lnTo>
                  <a:lnTo>
                    <a:pt x="2590" y="3403"/>
                  </a:lnTo>
                  <a:lnTo>
                    <a:pt x="3911" y="3632"/>
                  </a:lnTo>
                  <a:lnTo>
                    <a:pt x="4762" y="3911"/>
                  </a:lnTo>
                  <a:lnTo>
                    <a:pt x="5562" y="4305"/>
                  </a:lnTo>
                  <a:lnTo>
                    <a:pt x="7023" y="1295"/>
                  </a:lnTo>
                  <a:lnTo>
                    <a:pt x="5943" y="774"/>
                  </a:lnTo>
                  <a:lnTo>
                    <a:pt x="4775" y="393"/>
                  </a:lnTo>
                  <a:lnTo>
                    <a:pt x="2997" y="88"/>
                  </a:lnTo>
                  <a:lnTo>
                    <a:pt x="2387" y="2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7" name="object 4337" descr=""/>
            <p:cNvSpPr/>
            <p:nvPr/>
          </p:nvSpPr>
          <p:spPr>
            <a:xfrm>
              <a:off x="2258747" y="5299168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1193" y="0"/>
                  </a:moveTo>
                  <a:lnTo>
                    <a:pt x="596" y="25"/>
                  </a:lnTo>
                  <a:lnTo>
                    <a:pt x="0" y="76"/>
                  </a:lnTo>
                  <a:lnTo>
                    <a:pt x="50" y="546"/>
                  </a:lnTo>
                  <a:lnTo>
                    <a:pt x="1206" y="431"/>
                  </a:lnTo>
                  <a:lnTo>
                    <a:pt x="2362" y="457"/>
                  </a:lnTo>
                  <a:lnTo>
                    <a:pt x="4660" y="850"/>
                  </a:lnTo>
                  <a:lnTo>
                    <a:pt x="5778" y="1206"/>
                  </a:lnTo>
                  <a:lnTo>
                    <a:pt x="6819" y="1714"/>
                  </a:lnTo>
                  <a:lnTo>
                    <a:pt x="7023" y="1295"/>
                  </a:lnTo>
                  <a:lnTo>
                    <a:pt x="5943" y="774"/>
                  </a:lnTo>
                  <a:lnTo>
                    <a:pt x="4775" y="393"/>
                  </a:lnTo>
                  <a:lnTo>
                    <a:pt x="2997" y="88"/>
                  </a:lnTo>
                  <a:lnTo>
                    <a:pt x="2387" y="25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8" name="object 4338" descr=""/>
            <p:cNvSpPr/>
            <p:nvPr/>
          </p:nvSpPr>
          <p:spPr>
            <a:xfrm>
              <a:off x="2252359" y="529924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388" y="0"/>
                  </a:moveTo>
                  <a:lnTo>
                    <a:pt x="0" y="3987"/>
                  </a:lnTo>
                  <a:lnTo>
                    <a:pt x="2844" y="5740"/>
                  </a:lnTo>
                  <a:lnTo>
                    <a:pt x="3289" y="5016"/>
                  </a:lnTo>
                  <a:lnTo>
                    <a:pt x="3822" y="4444"/>
                  </a:lnTo>
                  <a:lnTo>
                    <a:pt x="5118" y="3644"/>
                  </a:lnTo>
                  <a:lnTo>
                    <a:pt x="5880" y="3403"/>
                  </a:lnTo>
                  <a:lnTo>
                    <a:pt x="6731" y="3314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9" name="object 4339" descr=""/>
            <p:cNvSpPr/>
            <p:nvPr/>
          </p:nvSpPr>
          <p:spPr>
            <a:xfrm>
              <a:off x="2252359" y="529924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388" y="0"/>
                  </a:moveTo>
                  <a:lnTo>
                    <a:pt x="0" y="3987"/>
                  </a:lnTo>
                  <a:lnTo>
                    <a:pt x="393" y="4229"/>
                  </a:lnTo>
                  <a:lnTo>
                    <a:pt x="711" y="3721"/>
                  </a:lnTo>
                  <a:lnTo>
                    <a:pt x="1079" y="3225"/>
                  </a:lnTo>
                  <a:lnTo>
                    <a:pt x="6438" y="469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0" name="object 4340" descr=""/>
            <p:cNvSpPr/>
            <p:nvPr/>
          </p:nvSpPr>
          <p:spPr>
            <a:xfrm>
              <a:off x="2250248" y="530323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108" y="0"/>
                  </a:moveTo>
                  <a:lnTo>
                    <a:pt x="0" y="6578"/>
                  </a:lnTo>
                  <a:lnTo>
                    <a:pt x="3302" y="7086"/>
                  </a:lnTo>
                  <a:lnTo>
                    <a:pt x="3454" y="6108"/>
                  </a:lnTo>
                  <a:lnTo>
                    <a:pt x="3644" y="5143"/>
                  </a:lnTo>
                  <a:lnTo>
                    <a:pt x="4178" y="3314"/>
                  </a:lnTo>
                  <a:lnTo>
                    <a:pt x="4521" y="2463"/>
                  </a:lnTo>
                  <a:lnTo>
                    <a:pt x="4953" y="1739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1" name="object 4341" descr=""/>
            <p:cNvSpPr/>
            <p:nvPr/>
          </p:nvSpPr>
          <p:spPr>
            <a:xfrm>
              <a:off x="2250248" y="530323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108" y="0"/>
                  </a:moveTo>
                  <a:lnTo>
                    <a:pt x="0" y="6578"/>
                  </a:lnTo>
                  <a:lnTo>
                    <a:pt x="457" y="6654"/>
                  </a:lnTo>
                  <a:lnTo>
                    <a:pt x="635" y="5575"/>
                  </a:lnTo>
                  <a:lnTo>
                    <a:pt x="838" y="4495"/>
                  </a:lnTo>
                  <a:lnTo>
                    <a:pt x="1473" y="2349"/>
                  </a:lnTo>
                  <a:lnTo>
                    <a:pt x="1879" y="1270"/>
                  </a:lnTo>
                  <a:lnTo>
                    <a:pt x="2514" y="24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2" name="object 4342" descr=""/>
            <p:cNvSpPr/>
            <p:nvPr/>
          </p:nvSpPr>
          <p:spPr>
            <a:xfrm>
              <a:off x="2249563" y="5309819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85" y="0"/>
                  </a:moveTo>
                  <a:lnTo>
                    <a:pt x="355" y="2159"/>
                  </a:lnTo>
                  <a:lnTo>
                    <a:pt x="203" y="4279"/>
                  </a:lnTo>
                  <a:lnTo>
                    <a:pt x="0" y="6350"/>
                  </a:lnTo>
                  <a:lnTo>
                    <a:pt x="3327" y="6667"/>
                  </a:lnTo>
                  <a:lnTo>
                    <a:pt x="3530" y="4559"/>
                  </a:lnTo>
                  <a:lnTo>
                    <a:pt x="3682" y="2489"/>
                  </a:lnTo>
                  <a:lnTo>
                    <a:pt x="3987" y="507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3" name="object 4343" descr=""/>
            <p:cNvSpPr/>
            <p:nvPr/>
          </p:nvSpPr>
          <p:spPr>
            <a:xfrm>
              <a:off x="2249563" y="5309819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685" y="0"/>
                  </a:moveTo>
                  <a:lnTo>
                    <a:pt x="355" y="2159"/>
                  </a:lnTo>
                  <a:lnTo>
                    <a:pt x="203" y="4279"/>
                  </a:lnTo>
                  <a:lnTo>
                    <a:pt x="0" y="6350"/>
                  </a:lnTo>
                  <a:lnTo>
                    <a:pt x="469" y="6388"/>
                  </a:lnTo>
                  <a:lnTo>
                    <a:pt x="660" y="4318"/>
                  </a:lnTo>
                  <a:lnTo>
                    <a:pt x="812" y="2209"/>
                  </a:lnTo>
                  <a:lnTo>
                    <a:pt x="1143" y="63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4" name="object 4344" descr=""/>
            <p:cNvSpPr/>
            <p:nvPr/>
          </p:nvSpPr>
          <p:spPr>
            <a:xfrm>
              <a:off x="2248608" y="5316168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952" y="0"/>
                  </a:moveTo>
                  <a:lnTo>
                    <a:pt x="749" y="2044"/>
                  </a:lnTo>
                  <a:lnTo>
                    <a:pt x="457" y="4025"/>
                  </a:lnTo>
                  <a:lnTo>
                    <a:pt x="266" y="4991"/>
                  </a:lnTo>
                  <a:lnTo>
                    <a:pt x="0" y="5905"/>
                  </a:lnTo>
                  <a:lnTo>
                    <a:pt x="3213" y="6819"/>
                  </a:lnTo>
                  <a:lnTo>
                    <a:pt x="3530" y="5715"/>
                  </a:lnTo>
                  <a:lnTo>
                    <a:pt x="3746" y="4622"/>
                  </a:lnTo>
                  <a:lnTo>
                    <a:pt x="4064" y="2438"/>
                  </a:lnTo>
                  <a:lnTo>
                    <a:pt x="4279" y="317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5" name="object 4345" descr=""/>
            <p:cNvSpPr/>
            <p:nvPr/>
          </p:nvSpPr>
          <p:spPr>
            <a:xfrm>
              <a:off x="2248608" y="531616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52" y="0"/>
                  </a:moveTo>
                  <a:lnTo>
                    <a:pt x="749" y="2044"/>
                  </a:lnTo>
                  <a:lnTo>
                    <a:pt x="596" y="3035"/>
                  </a:lnTo>
                  <a:lnTo>
                    <a:pt x="457" y="4025"/>
                  </a:lnTo>
                  <a:lnTo>
                    <a:pt x="266" y="4991"/>
                  </a:lnTo>
                  <a:lnTo>
                    <a:pt x="0" y="5905"/>
                  </a:lnTo>
                  <a:lnTo>
                    <a:pt x="444" y="6032"/>
                  </a:lnTo>
                  <a:lnTo>
                    <a:pt x="990" y="4140"/>
                  </a:lnTo>
                  <a:lnTo>
                    <a:pt x="1219" y="2120"/>
                  </a:lnTo>
                  <a:lnTo>
                    <a:pt x="1422" y="5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6" name="object 4346" descr=""/>
            <p:cNvSpPr/>
            <p:nvPr/>
          </p:nvSpPr>
          <p:spPr>
            <a:xfrm>
              <a:off x="2246125" y="532207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489" y="0"/>
                  </a:moveTo>
                  <a:lnTo>
                    <a:pt x="2222" y="914"/>
                  </a:lnTo>
                  <a:lnTo>
                    <a:pt x="1892" y="1790"/>
                  </a:lnTo>
                  <a:lnTo>
                    <a:pt x="1460" y="2527"/>
                  </a:lnTo>
                  <a:lnTo>
                    <a:pt x="1041" y="3276"/>
                  </a:lnTo>
                  <a:lnTo>
                    <a:pt x="520" y="3860"/>
                  </a:lnTo>
                  <a:lnTo>
                    <a:pt x="0" y="4114"/>
                  </a:lnTo>
                  <a:lnTo>
                    <a:pt x="1524" y="7086"/>
                  </a:lnTo>
                  <a:lnTo>
                    <a:pt x="5702" y="91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7" name="object 4347" descr=""/>
            <p:cNvSpPr/>
            <p:nvPr/>
          </p:nvSpPr>
          <p:spPr>
            <a:xfrm>
              <a:off x="2246125" y="5322077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489" y="0"/>
                  </a:moveTo>
                  <a:lnTo>
                    <a:pt x="2222" y="914"/>
                  </a:lnTo>
                  <a:lnTo>
                    <a:pt x="1892" y="1790"/>
                  </a:lnTo>
                  <a:lnTo>
                    <a:pt x="1460" y="2527"/>
                  </a:lnTo>
                  <a:lnTo>
                    <a:pt x="1041" y="3276"/>
                  </a:lnTo>
                  <a:lnTo>
                    <a:pt x="520" y="3860"/>
                  </a:lnTo>
                  <a:lnTo>
                    <a:pt x="0" y="4114"/>
                  </a:lnTo>
                  <a:lnTo>
                    <a:pt x="215" y="4533"/>
                  </a:lnTo>
                  <a:lnTo>
                    <a:pt x="850" y="4216"/>
                  </a:lnTo>
                  <a:lnTo>
                    <a:pt x="1422" y="3555"/>
                  </a:lnTo>
                  <a:lnTo>
                    <a:pt x="1866" y="2768"/>
                  </a:lnTo>
                  <a:lnTo>
                    <a:pt x="2324" y="1981"/>
                  </a:lnTo>
                  <a:lnTo>
                    <a:pt x="2667" y="1066"/>
                  </a:lnTo>
                  <a:lnTo>
                    <a:pt x="2933" y="12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8" name="object 4348" descr=""/>
            <p:cNvSpPr/>
            <p:nvPr/>
          </p:nvSpPr>
          <p:spPr>
            <a:xfrm>
              <a:off x="2240074" y="532485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2362" y="0"/>
                  </a:moveTo>
                  <a:lnTo>
                    <a:pt x="0" y="2362"/>
                  </a:lnTo>
                  <a:lnTo>
                    <a:pt x="431" y="2794"/>
                  </a:lnTo>
                  <a:lnTo>
                    <a:pt x="901" y="3200"/>
                  </a:lnTo>
                  <a:lnTo>
                    <a:pt x="1943" y="3937"/>
                  </a:lnTo>
                  <a:lnTo>
                    <a:pt x="2527" y="4254"/>
                  </a:lnTo>
                  <a:lnTo>
                    <a:pt x="3187" y="4495"/>
                  </a:lnTo>
                  <a:lnTo>
                    <a:pt x="3835" y="4749"/>
                  </a:lnTo>
                  <a:lnTo>
                    <a:pt x="4572" y="4902"/>
                  </a:lnTo>
                  <a:lnTo>
                    <a:pt x="6121" y="4864"/>
                  </a:lnTo>
                  <a:lnTo>
                    <a:pt x="6908" y="4648"/>
                  </a:lnTo>
                  <a:lnTo>
                    <a:pt x="7581" y="4305"/>
                  </a:lnTo>
                  <a:lnTo>
                    <a:pt x="6057" y="1333"/>
                  </a:lnTo>
                  <a:lnTo>
                    <a:pt x="5791" y="1460"/>
                  </a:lnTo>
                  <a:lnTo>
                    <a:pt x="5537" y="1524"/>
                  </a:lnTo>
                  <a:lnTo>
                    <a:pt x="4978" y="1549"/>
                  </a:lnTo>
                  <a:lnTo>
                    <a:pt x="4673" y="1485"/>
                  </a:lnTo>
                  <a:lnTo>
                    <a:pt x="3683" y="1130"/>
                  </a:lnTo>
                  <a:lnTo>
                    <a:pt x="2984" y="622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9" name="object 4349" descr=""/>
            <p:cNvSpPr/>
            <p:nvPr/>
          </p:nvSpPr>
          <p:spPr>
            <a:xfrm>
              <a:off x="2242106" y="5324858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330" y="0"/>
                  </a:moveTo>
                  <a:lnTo>
                    <a:pt x="2895" y="2019"/>
                  </a:lnTo>
                  <a:lnTo>
                    <a:pt x="3594" y="1993"/>
                  </a:lnTo>
                  <a:lnTo>
                    <a:pt x="3911" y="1917"/>
                  </a:lnTo>
                  <a:lnTo>
                    <a:pt x="4229" y="1752"/>
                  </a:lnTo>
                  <a:lnTo>
                    <a:pt x="4025" y="1333"/>
                  </a:lnTo>
                  <a:lnTo>
                    <a:pt x="3759" y="1460"/>
                  </a:lnTo>
                  <a:lnTo>
                    <a:pt x="3505" y="1524"/>
                  </a:lnTo>
                  <a:lnTo>
                    <a:pt x="2946" y="1549"/>
                  </a:lnTo>
                  <a:lnTo>
                    <a:pt x="2641" y="1485"/>
                  </a:lnTo>
                  <a:lnTo>
                    <a:pt x="1651" y="1130"/>
                  </a:lnTo>
                  <a:lnTo>
                    <a:pt x="952" y="62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0" name="object 4350" descr=""/>
            <p:cNvSpPr/>
            <p:nvPr/>
          </p:nvSpPr>
          <p:spPr>
            <a:xfrm>
              <a:off x="2236421" y="532013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124" y="0"/>
                  </a:moveTo>
                  <a:lnTo>
                    <a:pt x="0" y="1168"/>
                  </a:lnTo>
                  <a:lnTo>
                    <a:pt x="393" y="2247"/>
                  </a:lnTo>
                  <a:lnTo>
                    <a:pt x="889" y="3289"/>
                  </a:lnTo>
                  <a:lnTo>
                    <a:pt x="2082" y="5270"/>
                  </a:lnTo>
                  <a:lnTo>
                    <a:pt x="2794" y="6223"/>
                  </a:lnTo>
                  <a:lnTo>
                    <a:pt x="3644" y="7086"/>
                  </a:lnTo>
                  <a:lnTo>
                    <a:pt x="6019" y="4724"/>
                  </a:lnTo>
                  <a:lnTo>
                    <a:pt x="5397" y="4102"/>
                  </a:lnTo>
                  <a:lnTo>
                    <a:pt x="4826" y="3352"/>
                  </a:lnTo>
                  <a:lnTo>
                    <a:pt x="3860" y="1752"/>
                  </a:lnTo>
                  <a:lnTo>
                    <a:pt x="3454" y="889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1" name="object 4351" descr=""/>
            <p:cNvSpPr/>
            <p:nvPr/>
          </p:nvSpPr>
          <p:spPr>
            <a:xfrm>
              <a:off x="2239101" y="532013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444" y="0"/>
                  </a:moveTo>
                  <a:lnTo>
                    <a:pt x="0" y="165"/>
                  </a:lnTo>
                  <a:lnTo>
                    <a:pt x="342" y="1079"/>
                  </a:lnTo>
                  <a:lnTo>
                    <a:pt x="774" y="1968"/>
                  </a:lnTo>
                  <a:lnTo>
                    <a:pt x="1765" y="3619"/>
                  </a:lnTo>
                  <a:lnTo>
                    <a:pt x="2349" y="4394"/>
                  </a:lnTo>
                  <a:lnTo>
                    <a:pt x="2997" y="5054"/>
                  </a:lnTo>
                  <a:lnTo>
                    <a:pt x="3340" y="4724"/>
                  </a:lnTo>
                  <a:lnTo>
                    <a:pt x="2717" y="4102"/>
                  </a:lnTo>
                  <a:lnTo>
                    <a:pt x="2146" y="3352"/>
                  </a:lnTo>
                  <a:lnTo>
                    <a:pt x="1181" y="1752"/>
                  </a:lnTo>
                  <a:lnTo>
                    <a:pt x="774" y="889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2" name="object 4352" descr=""/>
            <p:cNvSpPr/>
            <p:nvPr/>
          </p:nvSpPr>
          <p:spPr>
            <a:xfrm>
              <a:off x="2235172" y="531455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2"/>
                  </a:lnTo>
                  <a:lnTo>
                    <a:pt x="12" y="2324"/>
                  </a:lnTo>
                  <a:lnTo>
                    <a:pt x="444" y="4597"/>
                  </a:lnTo>
                  <a:lnTo>
                    <a:pt x="1244" y="6743"/>
                  </a:lnTo>
                  <a:lnTo>
                    <a:pt x="4368" y="5575"/>
                  </a:lnTo>
                  <a:lnTo>
                    <a:pt x="3708" y="3797"/>
                  </a:lnTo>
                  <a:lnTo>
                    <a:pt x="3352" y="1892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3" name="object 4353" descr=""/>
            <p:cNvSpPr/>
            <p:nvPr/>
          </p:nvSpPr>
          <p:spPr>
            <a:xfrm>
              <a:off x="2238042" y="5314556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0"/>
                  </a:lnTo>
                  <a:lnTo>
                    <a:pt x="12" y="1943"/>
                  </a:lnTo>
                  <a:lnTo>
                    <a:pt x="381" y="3911"/>
                  </a:lnTo>
                  <a:lnTo>
                    <a:pt x="1066" y="5740"/>
                  </a:lnTo>
                  <a:lnTo>
                    <a:pt x="1498" y="5575"/>
                  </a:lnTo>
                  <a:lnTo>
                    <a:pt x="838" y="3797"/>
                  </a:lnTo>
                  <a:lnTo>
                    <a:pt x="482" y="18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4" name="object 4354" descr=""/>
            <p:cNvSpPr/>
            <p:nvPr/>
          </p:nvSpPr>
          <p:spPr>
            <a:xfrm>
              <a:off x="2235163" y="530776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384" y="0"/>
                  </a:moveTo>
                  <a:lnTo>
                    <a:pt x="444" y="2158"/>
                  </a:lnTo>
                  <a:lnTo>
                    <a:pt x="0" y="4495"/>
                  </a:lnTo>
                  <a:lnTo>
                    <a:pt x="12" y="6807"/>
                  </a:lnTo>
                  <a:lnTo>
                    <a:pt x="3352" y="6794"/>
                  </a:lnTo>
                  <a:lnTo>
                    <a:pt x="3340" y="4902"/>
                  </a:lnTo>
                  <a:lnTo>
                    <a:pt x="3695" y="3035"/>
                  </a:lnTo>
                  <a:lnTo>
                    <a:pt x="4444" y="1346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5" name="object 4355" descr=""/>
            <p:cNvSpPr/>
            <p:nvPr/>
          </p:nvSpPr>
          <p:spPr>
            <a:xfrm>
              <a:off x="2238033" y="5308916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142" y="0"/>
                  </a:moveTo>
                  <a:lnTo>
                    <a:pt x="368" y="1765"/>
                  </a:lnTo>
                  <a:lnTo>
                    <a:pt x="0" y="3695"/>
                  </a:lnTo>
                  <a:lnTo>
                    <a:pt x="12" y="5638"/>
                  </a:lnTo>
                  <a:lnTo>
                    <a:pt x="482" y="5638"/>
                  </a:lnTo>
                  <a:lnTo>
                    <a:pt x="469" y="3746"/>
                  </a:lnTo>
                  <a:lnTo>
                    <a:pt x="825" y="1879"/>
                  </a:lnTo>
                  <a:lnTo>
                    <a:pt x="1574" y="190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6" name="object 4356" descr=""/>
            <p:cNvSpPr/>
            <p:nvPr/>
          </p:nvSpPr>
          <p:spPr>
            <a:xfrm>
              <a:off x="2236546" y="530216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025" y="0"/>
                  </a:moveTo>
                  <a:lnTo>
                    <a:pt x="0" y="5600"/>
                  </a:lnTo>
                  <a:lnTo>
                    <a:pt x="3060" y="6946"/>
                  </a:lnTo>
                  <a:lnTo>
                    <a:pt x="3429" y="6095"/>
                  </a:lnTo>
                  <a:lnTo>
                    <a:pt x="3898" y="5295"/>
                  </a:lnTo>
                  <a:lnTo>
                    <a:pt x="5003" y="3797"/>
                  </a:lnTo>
                  <a:lnTo>
                    <a:pt x="5664" y="3073"/>
                  </a:lnTo>
                  <a:lnTo>
                    <a:pt x="6350" y="2400"/>
                  </a:lnTo>
                  <a:lnTo>
                    <a:pt x="40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7" name="object 4357" descr=""/>
            <p:cNvSpPr/>
            <p:nvPr/>
          </p:nvSpPr>
          <p:spPr>
            <a:xfrm>
              <a:off x="2239175" y="530423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3390" y="0"/>
                  </a:moveTo>
                  <a:lnTo>
                    <a:pt x="0" y="4686"/>
                  </a:lnTo>
                  <a:lnTo>
                    <a:pt x="431" y="4876"/>
                  </a:lnTo>
                  <a:lnTo>
                    <a:pt x="800" y="4025"/>
                  </a:lnTo>
                  <a:lnTo>
                    <a:pt x="1270" y="3225"/>
                  </a:lnTo>
                  <a:lnTo>
                    <a:pt x="1816" y="2476"/>
                  </a:lnTo>
                  <a:lnTo>
                    <a:pt x="2374" y="1727"/>
                  </a:lnTo>
                  <a:lnTo>
                    <a:pt x="3035" y="1003"/>
                  </a:lnTo>
                  <a:lnTo>
                    <a:pt x="3721" y="330"/>
                  </a:lnTo>
                  <a:lnTo>
                    <a:pt x="33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8" name="object 4358" descr=""/>
            <p:cNvSpPr/>
            <p:nvPr/>
          </p:nvSpPr>
          <p:spPr>
            <a:xfrm>
              <a:off x="2240577" y="529849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197" y="0"/>
                  </a:moveTo>
                  <a:lnTo>
                    <a:pt x="0" y="3670"/>
                  </a:lnTo>
                  <a:lnTo>
                    <a:pt x="2324" y="6070"/>
                  </a:lnTo>
                  <a:lnTo>
                    <a:pt x="3009" y="5397"/>
                  </a:lnTo>
                  <a:lnTo>
                    <a:pt x="3746" y="4787"/>
                  </a:lnTo>
                  <a:lnTo>
                    <a:pt x="6731" y="3301"/>
                  </a:lnTo>
                  <a:lnTo>
                    <a:pt x="6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9" name="object 4359" descr=""/>
            <p:cNvSpPr/>
            <p:nvPr/>
          </p:nvSpPr>
          <p:spPr>
            <a:xfrm>
              <a:off x="2242571" y="530133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4660" y="0"/>
                  </a:moveTo>
                  <a:lnTo>
                    <a:pt x="2260" y="1054"/>
                  </a:lnTo>
                  <a:lnTo>
                    <a:pt x="1460" y="1574"/>
                  </a:lnTo>
                  <a:lnTo>
                    <a:pt x="711" y="2197"/>
                  </a:lnTo>
                  <a:lnTo>
                    <a:pt x="0" y="2882"/>
                  </a:lnTo>
                  <a:lnTo>
                    <a:pt x="330" y="3225"/>
                  </a:lnTo>
                  <a:lnTo>
                    <a:pt x="1015" y="2552"/>
                  </a:lnTo>
                  <a:lnTo>
                    <a:pt x="1752" y="1943"/>
                  </a:lnTo>
                  <a:lnTo>
                    <a:pt x="4737" y="457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0" name="object 4360" descr=""/>
            <p:cNvSpPr/>
            <p:nvPr/>
          </p:nvSpPr>
          <p:spPr>
            <a:xfrm>
              <a:off x="2246781" y="529841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723" y="0"/>
                  </a:moveTo>
                  <a:lnTo>
                    <a:pt x="355" y="25"/>
                  </a:lnTo>
                  <a:lnTo>
                    <a:pt x="0" y="76"/>
                  </a:lnTo>
                  <a:lnTo>
                    <a:pt x="520" y="3378"/>
                  </a:lnTo>
                  <a:lnTo>
                    <a:pt x="850" y="3327"/>
                  </a:lnTo>
                  <a:lnTo>
                    <a:pt x="1117" y="3340"/>
                  </a:lnTo>
                  <a:lnTo>
                    <a:pt x="2438" y="4711"/>
                  </a:lnTo>
                  <a:lnTo>
                    <a:pt x="2590" y="5092"/>
                  </a:lnTo>
                  <a:lnTo>
                    <a:pt x="2705" y="5549"/>
                  </a:lnTo>
                  <a:lnTo>
                    <a:pt x="2730" y="5753"/>
                  </a:lnTo>
                  <a:lnTo>
                    <a:pt x="6032" y="5257"/>
                  </a:lnTo>
                  <a:lnTo>
                    <a:pt x="1511" y="25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1" name="object 4361" descr=""/>
            <p:cNvSpPr/>
            <p:nvPr/>
          </p:nvSpPr>
          <p:spPr>
            <a:xfrm>
              <a:off x="2247238" y="5301275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381" y="0"/>
                  </a:moveTo>
                  <a:lnTo>
                    <a:pt x="0" y="63"/>
                  </a:lnTo>
                  <a:lnTo>
                    <a:pt x="63" y="520"/>
                  </a:lnTo>
                  <a:lnTo>
                    <a:pt x="393" y="469"/>
                  </a:lnTo>
                  <a:lnTo>
                    <a:pt x="660" y="482"/>
                  </a:lnTo>
                  <a:lnTo>
                    <a:pt x="1981" y="1854"/>
                  </a:lnTo>
                  <a:lnTo>
                    <a:pt x="2044" y="1993"/>
                  </a:lnTo>
                  <a:lnTo>
                    <a:pt x="2095" y="2146"/>
                  </a:lnTo>
                  <a:lnTo>
                    <a:pt x="2159" y="2324"/>
                  </a:lnTo>
                  <a:lnTo>
                    <a:pt x="2197" y="2501"/>
                  </a:lnTo>
                  <a:lnTo>
                    <a:pt x="2247" y="2692"/>
                  </a:lnTo>
                  <a:lnTo>
                    <a:pt x="2273" y="2895"/>
                  </a:lnTo>
                  <a:lnTo>
                    <a:pt x="2730" y="2832"/>
                  </a:lnTo>
                  <a:lnTo>
                    <a:pt x="2705" y="2603"/>
                  </a:lnTo>
                  <a:lnTo>
                    <a:pt x="711" y="12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2" name="object 4362" descr=""/>
            <p:cNvSpPr/>
            <p:nvPr/>
          </p:nvSpPr>
          <p:spPr>
            <a:xfrm>
              <a:off x="2249018" y="530366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797" y="0"/>
                  </a:moveTo>
                  <a:lnTo>
                    <a:pt x="495" y="508"/>
                  </a:lnTo>
                  <a:lnTo>
                    <a:pt x="609" y="1320"/>
                  </a:lnTo>
                  <a:lnTo>
                    <a:pt x="584" y="2260"/>
                  </a:lnTo>
                  <a:lnTo>
                    <a:pt x="381" y="4178"/>
                  </a:lnTo>
                  <a:lnTo>
                    <a:pt x="215" y="5156"/>
                  </a:lnTo>
                  <a:lnTo>
                    <a:pt x="0" y="6146"/>
                  </a:lnTo>
                  <a:lnTo>
                    <a:pt x="3263" y="6845"/>
                  </a:lnTo>
                  <a:lnTo>
                    <a:pt x="3492" y="5778"/>
                  </a:lnTo>
                  <a:lnTo>
                    <a:pt x="3682" y="4699"/>
                  </a:lnTo>
                  <a:lnTo>
                    <a:pt x="3924" y="2438"/>
                  </a:lnTo>
                  <a:lnTo>
                    <a:pt x="3975" y="1270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3" name="object 4363" descr=""/>
            <p:cNvSpPr/>
            <p:nvPr/>
          </p:nvSpPr>
          <p:spPr>
            <a:xfrm>
              <a:off x="2249018" y="5304097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952" y="0"/>
                  </a:moveTo>
                  <a:lnTo>
                    <a:pt x="495" y="76"/>
                  </a:lnTo>
                  <a:lnTo>
                    <a:pt x="609" y="889"/>
                  </a:lnTo>
                  <a:lnTo>
                    <a:pt x="584" y="1828"/>
                  </a:lnTo>
                  <a:lnTo>
                    <a:pt x="381" y="3746"/>
                  </a:lnTo>
                  <a:lnTo>
                    <a:pt x="215" y="4724"/>
                  </a:lnTo>
                  <a:lnTo>
                    <a:pt x="0" y="5715"/>
                  </a:lnTo>
                  <a:lnTo>
                    <a:pt x="457" y="5816"/>
                  </a:lnTo>
                  <a:lnTo>
                    <a:pt x="673" y="4813"/>
                  </a:lnTo>
                  <a:lnTo>
                    <a:pt x="850" y="3822"/>
                  </a:lnTo>
                  <a:lnTo>
                    <a:pt x="1054" y="1854"/>
                  </a:lnTo>
                  <a:lnTo>
                    <a:pt x="1092" y="876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4" name="object 4364" descr=""/>
            <p:cNvSpPr/>
            <p:nvPr/>
          </p:nvSpPr>
          <p:spPr>
            <a:xfrm>
              <a:off x="2247435" y="530980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587" y="0"/>
                  </a:moveTo>
                  <a:lnTo>
                    <a:pt x="1155" y="1981"/>
                  </a:lnTo>
                  <a:lnTo>
                    <a:pt x="596" y="3962"/>
                  </a:lnTo>
                  <a:lnTo>
                    <a:pt x="0" y="5956"/>
                  </a:lnTo>
                  <a:lnTo>
                    <a:pt x="3200" y="6908"/>
                  </a:lnTo>
                  <a:lnTo>
                    <a:pt x="3810" y="4889"/>
                  </a:lnTo>
                  <a:lnTo>
                    <a:pt x="4394" y="2832"/>
                  </a:lnTo>
                  <a:lnTo>
                    <a:pt x="4851" y="698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5" name="object 4365" descr=""/>
            <p:cNvSpPr/>
            <p:nvPr/>
          </p:nvSpPr>
          <p:spPr>
            <a:xfrm>
              <a:off x="2247435" y="5309807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587" y="0"/>
                  </a:moveTo>
                  <a:lnTo>
                    <a:pt x="1155" y="1981"/>
                  </a:lnTo>
                  <a:lnTo>
                    <a:pt x="596" y="3962"/>
                  </a:lnTo>
                  <a:lnTo>
                    <a:pt x="0" y="5956"/>
                  </a:lnTo>
                  <a:lnTo>
                    <a:pt x="444" y="6096"/>
                  </a:lnTo>
                  <a:lnTo>
                    <a:pt x="1041" y="4089"/>
                  </a:lnTo>
                  <a:lnTo>
                    <a:pt x="1612" y="2095"/>
                  </a:lnTo>
                  <a:lnTo>
                    <a:pt x="2044" y="10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6" name="object 4366" descr=""/>
            <p:cNvSpPr/>
            <p:nvPr/>
          </p:nvSpPr>
          <p:spPr>
            <a:xfrm>
              <a:off x="2245582" y="5315767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854" y="0"/>
                  </a:moveTo>
                  <a:lnTo>
                    <a:pt x="1257" y="1981"/>
                  </a:lnTo>
                  <a:lnTo>
                    <a:pt x="0" y="5994"/>
                  </a:lnTo>
                  <a:lnTo>
                    <a:pt x="3187" y="6984"/>
                  </a:lnTo>
                  <a:lnTo>
                    <a:pt x="4445" y="2984"/>
                  </a:lnTo>
                  <a:lnTo>
                    <a:pt x="5054" y="952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7" name="object 4367" descr=""/>
            <p:cNvSpPr/>
            <p:nvPr/>
          </p:nvSpPr>
          <p:spPr>
            <a:xfrm>
              <a:off x="2245582" y="5315767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854" y="0"/>
                  </a:moveTo>
                  <a:lnTo>
                    <a:pt x="1257" y="1981"/>
                  </a:lnTo>
                  <a:lnTo>
                    <a:pt x="0" y="5994"/>
                  </a:lnTo>
                  <a:lnTo>
                    <a:pt x="444" y="6134"/>
                  </a:lnTo>
                  <a:lnTo>
                    <a:pt x="1701" y="2120"/>
                  </a:lnTo>
                  <a:lnTo>
                    <a:pt x="2298" y="126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8" name="object 4368" descr=""/>
            <p:cNvSpPr/>
            <p:nvPr/>
          </p:nvSpPr>
          <p:spPr>
            <a:xfrm>
              <a:off x="2243799" y="532176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778" y="0"/>
                  </a:moveTo>
                  <a:lnTo>
                    <a:pt x="1155" y="2006"/>
                  </a:lnTo>
                  <a:lnTo>
                    <a:pt x="546" y="4038"/>
                  </a:lnTo>
                  <a:lnTo>
                    <a:pt x="0" y="6108"/>
                  </a:lnTo>
                  <a:lnTo>
                    <a:pt x="3225" y="6959"/>
                  </a:lnTo>
                  <a:lnTo>
                    <a:pt x="3759" y="4978"/>
                  </a:lnTo>
                  <a:lnTo>
                    <a:pt x="4356" y="2984"/>
                  </a:lnTo>
                  <a:lnTo>
                    <a:pt x="4978" y="990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9" name="object 4369" descr=""/>
            <p:cNvSpPr/>
            <p:nvPr/>
          </p:nvSpPr>
          <p:spPr>
            <a:xfrm>
              <a:off x="2243799" y="5321761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778" y="0"/>
                  </a:moveTo>
                  <a:lnTo>
                    <a:pt x="1155" y="2006"/>
                  </a:lnTo>
                  <a:lnTo>
                    <a:pt x="546" y="4038"/>
                  </a:lnTo>
                  <a:lnTo>
                    <a:pt x="0" y="6108"/>
                  </a:lnTo>
                  <a:lnTo>
                    <a:pt x="457" y="6222"/>
                  </a:lnTo>
                  <a:lnTo>
                    <a:pt x="1003" y="4165"/>
                  </a:lnTo>
                  <a:lnTo>
                    <a:pt x="1612" y="2146"/>
                  </a:lnTo>
                  <a:lnTo>
                    <a:pt x="2235" y="139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0" name="object 4370" descr=""/>
            <p:cNvSpPr/>
            <p:nvPr/>
          </p:nvSpPr>
          <p:spPr>
            <a:xfrm>
              <a:off x="2242470" y="5327871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333" y="0"/>
                  </a:moveTo>
                  <a:lnTo>
                    <a:pt x="787" y="2070"/>
                  </a:lnTo>
                  <a:lnTo>
                    <a:pt x="292" y="4165"/>
                  </a:lnTo>
                  <a:lnTo>
                    <a:pt x="0" y="6362"/>
                  </a:lnTo>
                  <a:lnTo>
                    <a:pt x="3314" y="6807"/>
                  </a:lnTo>
                  <a:lnTo>
                    <a:pt x="3568" y="4838"/>
                  </a:lnTo>
                  <a:lnTo>
                    <a:pt x="4038" y="2844"/>
                  </a:lnTo>
                  <a:lnTo>
                    <a:pt x="4559" y="850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1" name="object 4371" descr=""/>
            <p:cNvSpPr/>
            <p:nvPr/>
          </p:nvSpPr>
          <p:spPr>
            <a:xfrm>
              <a:off x="2242470" y="5327871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333" y="0"/>
                  </a:moveTo>
                  <a:lnTo>
                    <a:pt x="787" y="2070"/>
                  </a:lnTo>
                  <a:lnTo>
                    <a:pt x="292" y="4165"/>
                  </a:lnTo>
                  <a:lnTo>
                    <a:pt x="0" y="6362"/>
                  </a:lnTo>
                  <a:lnTo>
                    <a:pt x="469" y="6426"/>
                  </a:lnTo>
                  <a:lnTo>
                    <a:pt x="749" y="4267"/>
                  </a:lnTo>
                  <a:lnTo>
                    <a:pt x="1244" y="2171"/>
                  </a:lnTo>
                  <a:lnTo>
                    <a:pt x="1778" y="114"/>
                  </a:lnTo>
                  <a:lnTo>
                    <a:pt x="13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2" name="object 4372" descr=""/>
            <p:cNvSpPr/>
            <p:nvPr/>
          </p:nvSpPr>
          <p:spPr>
            <a:xfrm>
              <a:off x="2242237" y="533423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28" y="0"/>
                  </a:moveTo>
                  <a:lnTo>
                    <a:pt x="88" y="1092"/>
                  </a:lnTo>
                  <a:lnTo>
                    <a:pt x="0" y="2209"/>
                  </a:lnTo>
                  <a:lnTo>
                    <a:pt x="25" y="4533"/>
                  </a:lnTo>
                  <a:lnTo>
                    <a:pt x="139" y="5727"/>
                  </a:lnTo>
                  <a:lnTo>
                    <a:pt x="520" y="6959"/>
                  </a:lnTo>
                  <a:lnTo>
                    <a:pt x="3708" y="5956"/>
                  </a:lnTo>
                  <a:lnTo>
                    <a:pt x="3467" y="5181"/>
                  </a:lnTo>
                  <a:lnTo>
                    <a:pt x="3352" y="4267"/>
                  </a:lnTo>
                  <a:lnTo>
                    <a:pt x="3340" y="2387"/>
                  </a:lnTo>
                  <a:lnTo>
                    <a:pt x="3416" y="1422"/>
                  </a:lnTo>
                  <a:lnTo>
                    <a:pt x="3543" y="43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3" name="object 4373" descr=""/>
            <p:cNvSpPr/>
            <p:nvPr/>
          </p:nvSpPr>
          <p:spPr>
            <a:xfrm>
              <a:off x="2242237" y="5334236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228" y="0"/>
                  </a:moveTo>
                  <a:lnTo>
                    <a:pt x="88" y="1092"/>
                  </a:lnTo>
                  <a:lnTo>
                    <a:pt x="0" y="2209"/>
                  </a:lnTo>
                  <a:lnTo>
                    <a:pt x="25" y="4533"/>
                  </a:lnTo>
                  <a:lnTo>
                    <a:pt x="139" y="5727"/>
                  </a:lnTo>
                  <a:lnTo>
                    <a:pt x="520" y="6959"/>
                  </a:lnTo>
                  <a:lnTo>
                    <a:pt x="965" y="6819"/>
                  </a:lnTo>
                  <a:lnTo>
                    <a:pt x="609" y="5651"/>
                  </a:lnTo>
                  <a:lnTo>
                    <a:pt x="495" y="4495"/>
                  </a:lnTo>
                  <a:lnTo>
                    <a:pt x="469" y="3365"/>
                  </a:lnTo>
                  <a:lnTo>
                    <a:pt x="469" y="2235"/>
                  </a:lnTo>
                  <a:lnTo>
                    <a:pt x="558" y="1143"/>
                  </a:lnTo>
                  <a:lnTo>
                    <a:pt x="698" y="6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4" name="object 4374" descr=""/>
            <p:cNvSpPr/>
            <p:nvPr/>
          </p:nvSpPr>
          <p:spPr>
            <a:xfrm>
              <a:off x="2242751" y="534019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187" y="0"/>
                  </a:moveTo>
                  <a:lnTo>
                    <a:pt x="0" y="1003"/>
                  </a:lnTo>
                  <a:lnTo>
                    <a:pt x="203" y="1612"/>
                  </a:lnTo>
                  <a:lnTo>
                    <a:pt x="457" y="2222"/>
                  </a:lnTo>
                  <a:lnTo>
                    <a:pt x="5156" y="5486"/>
                  </a:lnTo>
                  <a:lnTo>
                    <a:pt x="5854" y="5473"/>
                  </a:lnTo>
                  <a:lnTo>
                    <a:pt x="6502" y="5384"/>
                  </a:lnTo>
                  <a:lnTo>
                    <a:pt x="6083" y="2070"/>
                  </a:lnTo>
                  <a:lnTo>
                    <a:pt x="5689" y="2120"/>
                  </a:lnTo>
                  <a:lnTo>
                    <a:pt x="5334" y="2120"/>
                  </a:lnTo>
                  <a:lnTo>
                    <a:pt x="3314" y="380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5" name="object 4375" descr=""/>
            <p:cNvSpPr/>
            <p:nvPr/>
          </p:nvSpPr>
          <p:spPr>
            <a:xfrm>
              <a:off x="2242751" y="5341060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457" y="0"/>
                  </a:moveTo>
                  <a:lnTo>
                    <a:pt x="0" y="139"/>
                  </a:lnTo>
                  <a:lnTo>
                    <a:pt x="203" y="749"/>
                  </a:lnTo>
                  <a:lnTo>
                    <a:pt x="457" y="1358"/>
                  </a:lnTo>
                  <a:lnTo>
                    <a:pt x="5156" y="4622"/>
                  </a:lnTo>
                  <a:lnTo>
                    <a:pt x="5854" y="4610"/>
                  </a:lnTo>
                  <a:lnTo>
                    <a:pt x="6502" y="4521"/>
                  </a:lnTo>
                  <a:lnTo>
                    <a:pt x="6438" y="4051"/>
                  </a:lnTo>
                  <a:lnTo>
                    <a:pt x="5829" y="4140"/>
                  </a:lnTo>
                  <a:lnTo>
                    <a:pt x="5181" y="4152"/>
                  </a:lnTo>
                  <a:lnTo>
                    <a:pt x="635" y="5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6" name="object 4376" descr=""/>
            <p:cNvSpPr/>
            <p:nvPr/>
          </p:nvSpPr>
          <p:spPr>
            <a:xfrm>
              <a:off x="2248829" y="53401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168" y="0"/>
                  </a:moveTo>
                  <a:lnTo>
                    <a:pt x="0" y="2146"/>
                  </a:lnTo>
                  <a:lnTo>
                    <a:pt x="419" y="5460"/>
                  </a:lnTo>
                  <a:lnTo>
                    <a:pt x="6845" y="2895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7" name="object 4377" descr=""/>
            <p:cNvSpPr/>
            <p:nvPr/>
          </p:nvSpPr>
          <p:spPr>
            <a:xfrm>
              <a:off x="2249197" y="5342610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235" y="0"/>
                  </a:moveTo>
                  <a:lnTo>
                    <a:pt x="0" y="2501"/>
                  </a:lnTo>
                  <a:lnTo>
                    <a:pt x="50" y="2971"/>
                  </a:lnTo>
                  <a:lnTo>
                    <a:pt x="6476" y="40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8" name="object 4378" descr=""/>
            <p:cNvSpPr/>
            <p:nvPr/>
          </p:nvSpPr>
          <p:spPr>
            <a:xfrm>
              <a:off x="2254006" y="533680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19" y="0"/>
                  </a:moveTo>
                  <a:lnTo>
                    <a:pt x="1739" y="2311"/>
                  </a:lnTo>
                  <a:lnTo>
                    <a:pt x="0" y="3314"/>
                  </a:lnTo>
                  <a:lnTo>
                    <a:pt x="1663" y="6210"/>
                  </a:lnTo>
                  <a:lnTo>
                    <a:pt x="3556" y="5118"/>
                  </a:lnTo>
                  <a:lnTo>
                    <a:pt x="5308" y="3937"/>
                  </a:lnTo>
                  <a:lnTo>
                    <a:pt x="7061" y="2781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9" name="object 4379" descr=""/>
            <p:cNvSpPr/>
            <p:nvPr/>
          </p:nvSpPr>
          <p:spPr>
            <a:xfrm>
              <a:off x="2255441" y="533919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372" y="0"/>
                  </a:moveTo>
                  <a:lnTo>
                    <a:pt x="3619" y="1155"/>
                  </a:lnTo>
                  <a:lnTo>
                    <a:pt x="1866" y="2336"/>
                  </a:lnTo>
                  <a:lnTo>
                    <a:pt x="0" y="3416"/>
                  </a:lnTo>
                  <a:lnTo>
                    <a:pt x="228" y="3822"/>
                  </a:lnTo>
                  <a:lnTo>
                    <a:pt x="2120" y="2730"/>
                  </a:lnTo>
                  <a:lnTo>
                    <a:pt x="3873" y="1549"/>
                  </a:lnTo>
                  <a:lnTo>
                    <a:pt x="5626" y="393"/>
                  </a:lnTo>
                  <a:lnTo>
                    <a:pt x="537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0" name="object 4380" descr=""/>
            <p:cNvSpPr/>
            <p:nvPr/>
          </p:nvSpPr>
          <p:spPr>
            <a:xfrm>
              <a:off x="2259223" y="533341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486" y="0"/>
                  </a:moveTo>
                  <a:lnTo>
                    <a:pt x="4508" y="520"/>
                  </a:lnTo>
                  <a:lnTo>
                    <a:pt x="3581" y="1079"/>
                  </a:lnTo>
                  <a:lnTo>
                    <a:pt x="1765" y="2222"/>
                  </a:lnTo>
                  <a:lnTo>
                    <a:pt x="0" y="3390"/>
                  </a:lnTo>
                  <a:lnTo>
                    <a:pt x="1841" y="6172"/>
                  </a:lnTo>
                  <a:lnTo>
                    <a:pt x="5321" y="3886"/>
                  </a:lnTo>
                  <a:lnTo>
                    <a:pt x="7061" y="2946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1" name="object 4381" descr=""/>
            <p:cNvSpPr/>
            <p:nvPr/>
          </p:nvSpPr>
          <p:spPr>
            <a:xfrm>
              <a:off x="2260810" y="5335939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57" y="0"/>
                  </a:moveTo>
                  <a:lnTo>
                    <a:pt x="3479" y="952"/>
                  </a:lnTo>
                  <a:lnTo>
                    <a:pt x="0" y="3251"/>
                  </a:lnTo>
                  <a:lnTo>
                    <a:pt x="254" y="3644"/>
                  </a:lnTo>
                  <a:lnTo>
                    <a:pt x="2006" y="2501"/>
                  </a:lnTo>
                  <a:lnTo>
                    <a:pt x="3733" y="1358"/>
                  </a:lnTo>
                  <a:lnTo>
                    <a:pt x="5473" y="419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2" name="object 4382" descr=""/>
            <p:cNvSpPr/>
            <p:nvPr/>
          </p:nvSpPr>
          <p:spPr>
            <a:xfrm>
              <a:off x="2264717" y="533167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499" y="0"/>
                  </a:moveTo>
                  <a:lnTo>
                    <a:pt x="0" y="1739"/>
                  </a:lnTo>
                  <a:lnTo>
                    <a:pt x="1562" y="4686"/>
                  </a:lnTo>
                  <a:lnTo>
                    <a:pt x="2438" y="4216"/>
                  </a:lnTo>
                  <a:lnTo>
                    <a:pt x="3314" y="3810"/>
                  </a:lnTo>
                  <a:lnTo>
                    <a:pt x="4546" y="3441"/>
                  </a:lnTo>
                  <a:lnTo>
                    <a:pt x="4940" y="3365"/>
                  </a:lnTo>
                  <a:lnTo>
                    <a:pt x="5435" y="3340"/>
                  </a:lnTo>
                  <a:lnTo>
                    <a:pt x="5588" y="3352"/>
                  </a:lnTo>
                  <a:lnTo>
                    <a:pt x="5753" y="3378"/>
                  </a:lnTo>
                  <a:lnTo>
                    <a:pt x="5981" y="3441"/>
                  </a:lnTo>
                  <a:lnTo>
                    <a:pt x="6299" y="3517"/>
                  </a:lnTo>
                  <a:lnTo>
                    <a:pt x="7213" y="304"/>
                  </a:lnTo>
                  <a:lnTo>
                    <a:pt x="6616" y="152"/>
                  </a:lnTo>
                  <a:lnTo>
                    <a:pt x="6273" y="88"/>
                  </a:lnTo>
                  <a:lnTo>
                    <a:pt x="5880" y="12"/>
                  </a:lnTo>
                  <a:lnTo>
                    <a:pt x="549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3" name="object 4383" descr=""/>
            <p:cNvSpPr/>
            <p:nvPr/>
          </p:nvSpPr>
          <p:spPr>
            <a:xfrm>
              <a:off x="2266063" y="5334547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4102" y="0"/>
                  </a:moveTo>
                  <a:lnTo>
                    <a:pt x="0" y="1397"/>
                  </a:lnTo>
                  <a:lnTo>
                    <a:pt x="215" y="1816"/>
                  </a:lnTo>
                  <a:lnTo>
                    <a:pt x="1092" y="1346"/>
                  </a:lnTo>
                  <a:lnTo>
                    <a:pt x="1968" y="939"/>
                  </a:lnTo>
                  <a:lnTo>
                    <a:pt x="2793" y="685"/>
                  </a:lnTo>
                  <a:lnTo>
                    <a:pt x="3200" y="571"/>
                  </a:lnTo>
                  <a:lnTo>
                    <a:pt x="3594" y="495"/>
                  </a:lnTo>
                  <a:lnTo>
                    <a:pt x="4089" y="469"/>
                  </a:lnTo>
                  <a:lnTo>
                    <a:pt x="4241" y="482"/>
                  </a:lnTo>
                  <a:lnTo>
                    <a:pt x="4406" y="508"/>
                  </a:lnTo>
                  <a:lnTo>
                    <a:pt x="4635" y="571"/>
                  </a:lnTo>
                  <a:lnTo>
                    <a:pt x="4952" y="647"/>
                  </a:lnTo>
                  <a:lnTo>
                    <a:pt x="5079" y="203"/>
                  </a:lnTo>
                  <a:lnTo>
                    <a:pt x="4495" y="50"/>
                  </a:lnTo>
                  <a:lnTo>
                    <a:pt x="4279" y="12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4" name="object 4384" descr=""/>
            <p:cNvSpPr/>
            <p:nvPr/>
          </p:nvSpPr>
          <p:spPr>
            <a:xfrm>
              <a:off x="2271015" y="53319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914" y="0"/>
                  </a:moveTo>
                  <a:lnTo>
                    <a:pt x="0" y="3213"/>
                  </a:lnTo>
                  <a:lnTo>
                    <a:pt x="838" y="3454"/>
                  </a:lnTo>
                  <a:lnTo>
                    <a:pt x="1651" y="3835"/>
                  </a:lnTo>
                  <a:lnTo>
                    <a:pt x="3200" y="4813"/>
                  </a:lnTo>
                  <a:lnTo>
                    <a:pt x="3937" y="5410"/>
                  </a:lnTo>
                  <a:lnTo>
                    <a:pt x="4648" y="6070"/>
                  </a:lnTo>
                  <a:lnTo>
                    <a:pt x="6921" y="3619"/>
                  </a:lnTo>
                  <a:lnTo>
                    <a:pt x="6096" y="2857"/>
                  </a:lnTo>
                  <a:lnTo>
                    <a:pt x="5207" y="2133"/>
                  </a:lnTo>
                  <a:lnTo>
                    <a:pt x="3213" y="863"/>
                  </a:lnTo>
                  <a:lnTo>
                    <a:pt x="2095" y="34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5" name="object 4385" descr=""/>
            <p:cNvSpPr/>
            <p:nvPr/>
          </p:nvSpPr>
          <p:spPr>
            <a:xfrm>
              <a:off x="2271015" y="533474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127" y="0"/>
                  </a:moveTo>
                  <a:lnTo>
                    <a:pt x="0" y="444"/>
                  </a:lnTo>
                  <a:lnTo>
                    <a:pt x="838" y="685"/>
                  </a:lnTo>
                  <a:lnTo>
                    <a:pt x="1651" y="1066"/>
                  </a:lnTo>
                  <a:lnTo>
                    <a:pt x="2425" y="1549"/>
                  </a:lnTo>
                  <a:lnTo>
                    <a:pt x="3200" y="2044"/>
                  </a:lnTo>
                  <a:lnTo>
                    <a:pt x="3937" y="2641"/>
                  </a:lnTo>
                  <a:lnTo>
                    <a:pt x="4648" y="3301"/>
                  </a:lnTo>
                  <a:lnTo>
                    <a:pt x="4965" y="2959"/>
                  </a:lnTo>
                  <a:lnTo>
                    <a:pt x="4241" y="2273"/>
                  </a:lnTo>
                  <a:lnTo>
                    <a:pt x="3479" y="1663"/>
                  </a:lnTo>
                  <a:lnTo>
                    <a:pt x="1866" y="647"/>
                  </a:lnTo>
                  <a:lnTo>
                    <a:pt x="1016" y="25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6" name="object 4386" descr=""/>
            <p:cNvSpPr/>
            <p:nvPr/>
          </p:nvSpPr>
          <p:spPr>
            <a:xfrm>
              <a:off x="2275667" y="533560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73" y="0"/>
                  </a:moveTo>
                  <a:lnTo>
                    <a:pt x="0" y="2451"/>
                  </a:lnTo>
                  <a:lnTo>
                    <a:pt x="1422" y="3784"/>
                  </a:lnTo>
                  <a:lnTo>
                    <a:pt x="2755" y="5359"/>
                  </a:lnTo>
                  <a:lnTo>
                    <a:pt x="4178" y="6946"/>
                  </a:lnTo>
                  <a:lnTo>
                    <a:pt x="6667" y="4711"/>
                  </a:lnTo>
                  <a:lnTo>
                    <a:pt x="5283" y="3187"/>
                  </a:lnTo>
                  <a:lnTo>
                    <a:pt x="3911" y="1536"/>
                  </a:lnTo>
                  <a:lnTo>
                    <a:pt x="2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7" name="object 4387" descr=""/>
            <p:cNvSpPr/>
            <p:nvPr/>
          </p:nvSpPr>
          <p:spPr>
            <a:xfrm>
              <a:off x="2275667" y="533771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17" y="0"/>
                  </a:moveTo>
                  <a:lnTo>
                    <a:pt x="0" y="342"/>
                  </a:lnTo>
                  <a:lnTo>
                    <a:pt x="1422" y="1676"/>
                  </a:lnTo>
                  <a:lnTo>
                    <a:pt x="2755" y="3251"/>
                  </a:lnTo>
                  <a:lnTo>
                    <a:pt x="4178" y="4838"/>
                  </a:lnTo>
                  <a:lnTo>
                    <a:pt x="4521" y="4521"/>
                  </a:lnTo>
                  <a:lnTo>
                    <a:pt x="3111" y="2946"/>
                  </a:lnTo>
                  <a:lnTo>
                    <a:pt x="1778" y="135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8" name="object 4388" descr=""/>
            <p:cNvSpPr/>
            <p:nvPr/>
          </p:nvSpPr>
          <p:spPr>
            <a:xfrm>
              <a:off x="2279851" y="534031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76" y="0"/>
                  </a:moveTo>
                  <a:lnTo>
                    <a:pt x="0" y="2235"/>
                  </a:lnTo>
                  <a:lnTo>
                    <a:pt x="1447" y="3822"/>
                  </a:lnTo>
                  <a:lnTo>
                    <a:pt x="3060" y="5372"/>
                  </a:lnTo>
                  <a:lnTo>
                    <a:pt x="3936" y="6108"/>
                  </a:lnTo>
                  <a:lnTo>
                    <a:pt x="4902" y="6769"/>
                  </a:lnTo>
                  <a:lnTo>
                    <a:pt x="6769" y="4000"/>
                  </a:lnTo>
                  <a:lnTo>
                    <a:pt x="5232" y="2959"/>
                  </a:lnTo>
                  <a:lnTo>
                    <a:pt x="3848" y="152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9" name="object 4389" descr=""/>
            <p:cNvSpPr/>
            <p:nvPr/>
          </p:nvSpPr>
          <p:spPr>
            <a:xfrm>
              <a:off x="2279851" y="534223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42" y="0"/>
                  </a:moveTo>
                  <a:lnTo>
                    <a:pt x="4902" y="4851"/>
                  </a:lnTo>
                  <a:lnTo>
                    <a:pt x="5168" y="4457"/>
                  </a:lnTo>
                  <a:lnTo>
                    <a:pt x="4216" y="3822"/>
                  </a:lnTo>
                  <a:lnTo>
                    <a:pt x="3365" y="3098"/>
                  </a:lnTo>
                  <a:lnTo>
                    <a:pt x="1790" y="158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0" name="object 4390" descr=""/>
            <p:cNvSpPr/>
            <p:nvPr/>
          </p:nvSpPr>
          <p:spPr>
            <a:xfrm>
              <a:off x="2284754" y="5344317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866" y="0"/>
                  </a:moveTo>
                  <a:lnTo>
                    <a:pt x="0" y="2768"/>
                  </a:lnTo>
                  <a:lnTo>
                    <a:pt x="482" y="3098"/>
                  </a:lnTo>
                  <a:lnTo>
                    <a:pt x="990" y="3403"/>
                  </a:lnTo>
                  <a:lnTo>
                    <a:pt x="2057" y="3949"/>
                  </a:lnTo>
                  <a:lnTo>
                    <a:pt x="2641" y="4191"/>
                  </a:lnTo>
                  <a:lnTo>
                    <a:pt x="4432" y="4762"/>
                  </a:lnTo>
                  <a:lnTo>
                    <a:pt x="5753" y="4927"/>
                  </a:lnTo>
                  <a:lnTo>
                    <a:pt x="7061" y="4749"/>
                  </a:lnTo>
                  <a:lnTo>
                    <a:pt x="6629" y="1435"/>
                  </a:lnTo>
                  <a:lnTo>
                    <a:pt x="5854" y="1536"/>
                  </a:lnTo>
                  <a:lnTo>
                    <a:pt x="5041" y="1447"/>
                  </a:lnTo>
                  <a:lnTo>
                    <a:pt x="3835" y="1066"/>
                  </a:lnTo>
                  <a:lnTo>
                    <a:pt x="3454" y="901"/>
                  </a:lnTo>
                  <a:lnTo>
                    <a:pt x="2654" y="495"/>
                  </a:lnTo>
                  <a:lnTo>
                    <a:pt x="2260" y="266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1" name="object 4391" descr=""/>
            <p:cNvSpPr/>
            <p:nvPr/>
          </p:nvSpPr>
          <p:spPr>
            <a:xfrm>
              <a:off x="2284754" y="534669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66" y="0"/>
                  </a:moveTo>
                  <a:lnTo>
                    <a:pt x="5753" y="2552"/>
                  </a:lnTo>
                  <a:lnTo>
                    <a:pt x="7061" y="2374"/>
                  </a:lnTo>
                  <a:lnTo>
                    <a:pt x="6997" y="1905"/>
                  </a:lnTo>
                  <a:lnTo>
                    <a:pt x="5765" y="2070"/>
                  </a:lnTo>
                  <a:lnTo>
                    <a:pt x="4521" y="1930"/>
                  </a:lnTo>
                  <a:lnTo>
                    <a:pt x="2806" y="1384"/>
                  </a:lnTo>
                  <a:lnTo>
                    <a:pt x="2247" y="1143"/>
                  </a:lnTo>
                  <a:lnTo>
                    <a:pt x="1231" y="622"/>
                  </a:lnTo>
                  <a:lnTo>
                    <a:pt x="736" y="31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2" name="object 4392" descr=""/>
            <p:cNvSpPr/>
            <p:nvPr/>
          </p:nvSpPr>
          <p:spPr>
            <a:xfrm>
              <a:off x="2291389" y="534313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013" y="0"/>
                  </a:moveTo>
                  <a:lnTo>
                    <a:pt x="0" y="2616"/>
                  </a:lnTo>
                  <a:lnTo>
                    <a:pt x="419" y="5930"/>
                  </a:lnTo>
                  <a:lnTo>
                    <a:pt x="6718" y="1955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3" name="object 4393" descr=""/>
            <p:cNvSpPr/>
            <p:nvPr/>
          </p:nvSpPr>
          <p:spPr>
            <a:xfrm>
              <a:off x="2291758" y="534481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969" y="0"/>
                  </a:moveTo>
                  <a:lnTo>
                    <a:pt x="0" y="3784"/>
                  </a:lnTo>
                  <a:lnTo>
                    <a:pt x="50" y="4254"/>
                  </a:lnTo>
                  <a:lnTo>
                    <a:pt x="6350" y="279"/>
                  </a:lnTo>
                  <a:lnTo>
                    <a:pt x="59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4" name="object 4394" descr=""/>
            <p:cNvSpPr/>
            <p:nvPr/>
          </p:nvSpPr>
          <p:spPr>
            <a:xfrm>
              <a:off x="2295404" y="533806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1905" y="0"/>
                  </a:moveTo>
                  <a:lnTo>
                    <a:pt x="1663" y="1854"/>
                  </a:lnTo>
                  <a:lnTo>
                    <a:pt x="1028" y="3644"/>
                  </a:lnTo>
                  <a:lnTo>
                    <a:pt x="0" y="5079"/>
                  </a:lnTo>
                  <a:lnTo>
                    <a:pt x="2705" y="7035"/>
                  </a:lnTo>
                  <a:lnTo>
                    <a:pt x="5219" y="457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5" name="object 4395" descr=""/>
            <p:cNvSpPr/>
            <p:nvPr/>
          </p:nvSpPr>
          <p:spPr>
            <a:xfrm>
              <a:off x="2297728" y="5338454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2425" y="0"/>
                  </a:moveTo>
                  <a:lnTo>
                    <a:pt x="2273" y="1117"/>
                  </a:lnTo>
                  <a:lnTo>
                    <a:pt x="2019" y="2235"/>
                  </a:lnTo>
                  <a:lnTo>
                    <a:pt x="1612" y="3301"/>
                  </a:lnTo>
                  <a:lnTo>
                    <a:pt x="1219" y="4381"/>
                  </a:lnTo>
                  <a:lnTo>
                    <a:pt x="685" y="5410"/>
                  </a:lnTo>
                  <a:lnTo>
                    <a:pt x="0" y="6362"/>
                  </a:lnTo>
                  <a:lnTo>
                    <a:pt x="381" y="6642"/>
                  </a:lnTo>
                  <a:lnTo>
                    <a:pt x="2895" y="63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6" name="object 4396" descr=""/>
            <p:cNvSpPr/>
            <p:nvPr/>
          </p:nvSpPr>
          <p:spPr>
            <a:xfrm>
              <a:off x="2297007" y="5331648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251" y="0"/>
                  </a:moveTo>
                  <a:lnTo>
                    <a:pt x="0" y="787"/>
                  </a:lnTo>
                  <a:lnTo>
                    <a:pt x="444" y="2616"/>
                  </a:lnTo>
                  <a:lnTo>
                    <a:pt x="558" y="4559"/>
                  </a:lnTo>
                  <a:lnTo>
                    <a:pt x="304" y="6413"/>
                  </a:lnTo>
                  <a:lnTo>
                    <a:pt x="3619" y="6870"/>
                  </a:lnTo>
                  <a:lnTo>
                    <a:pt x="3771" y="5715"/>
                  </a:lnTo>
                  <a:lnTo>
                    <a:pt x="3810" y="4559"/>
                  </a:lnTo>
                  <a:lnTo>
                    <a:pt x="3683" y="2273"/>
                  </a:lnTo>
                  <a:lnTo>
                    <a:pt x="3530" y="1117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7" name="object 4397" descr=""/>
            <p:cNvSpPr/>
            <p:nvPr/>
          </p:nvSpPr>
          <p:spPr>
            <a:xfrm>
              <a:off x="2299801" y="5331648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57" y="0"/>
                  </a:moveTo>
                  <a:lnTo>
                    <a:pt x="0" y="114"/>
                  </a:lnTo>
                  <a:lnTo>
                    <a:pt x="266" y="1206"/>
                  </a:lnTo>
                  <a:lnTo>
                    <a:pt x="431" y="2324"/>
                  </a:lnTo>
                  <a:lnTo>
                    <a:pt x="546" y="4559"/>
                  </a:lnTo>
                  <a:lnTo>
                    <a:pt x="508" y="5689"/>
                  </a:lnTo>
                  <a:lnTo>
                    <a:pt x="355" y="6807"/>
                  </a:lnTo>
                  <a:lnTo>
                    <a:pt x="825" y="6870"/>
                  </a:lnTo>
                  <a:lnTo>
                    <a:pt x="977" y="5715"/>
                  </a:lnTo>
                  <a:lnTo>
                    <a:pt x="1016" y="4559"/>
                  </a:lnTo>
                  <a:lnTo>
                    <a:pt x="889" y="2273"/>
                  </a:lnTo>
                  <a:lnTo>
                    <a:pt x="736" y="111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8" name="object 4398" descr=""/>
            <p:cNvSpPr/>
            <p:nvPr/>
          </p:nvSpPr>
          <p:spPr>
            <a:xfrm>
              <a:off x="2294696" y="532540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781" y="0"/>
                  </a:moveTo>
                  <a:lnTo>
                    <a:pt x="0" y="1841"/>
                  </a:lnTo>
                  <a:lnTo>
                    <a:pt x="1066" y="3454"/>
                  </a:lnTo>
                  <a:lnTo>
                    <a:pt x="1866" y="5207"/>
                  </a:lnTo>
                  <a:lnTo>
                    <a:pt x="2311" y="7035"/>
                  </a:lnTo>
                  <a:lnTo>
                    <a:pt x="5562" y="6248"/>
                  </a:lnTo>
                  <a:lnTo>
                    <a:pt x="5016" y="4000"/>
                  </a:lnTo>
                  <a:lnTo>
                    <a:pt x="4038" y="1879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9" name="object 4399" descr=""/>
            <p:cNvSpPr/>
            <p:nvPr/>
          </p:nvSpPr>
          <p:spPr>
            <a:xfrm>
              <a:off x="2297084" y="5325401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93" y="0"/>
                  </a:moveTo>
                  <a:lnTo>
                    <a:pt x="0" y="254"/>
                  </a:lnTo>
                  <a:lnTo>
                    <a:pt x="1231" y="2095"/>
                  </a:lnTo>
                  <a:lnTo>
                    <a:pt x="2184" y="4165"/>
                  </a:lnTo>
                  <a:lnTo>
                    <a:pt x="2717" y="6362"/>
                  </a:lnTo>
                  <a:lnTo>
                    <a:pt x="3175" y="6248"/>
                  </a:lnTo>
                  <a:lnTo>
                    <a:pt x="2628" y="4000"/>
                  </a:lnTo>
                  <a:lnTo>
                    <a:pt x="1651" y="187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0" name="object 4400" descr=""/>
            <p:cNvSpPr/>
            <p:nvPr/>
          </p:nvSpPr>
          <p:spPr>
            <a:xfrm>
              <a:off x="2290841" y="532034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98" y="0"/>
                  </a:moveTo>
                  <a:lnTo>
                    <a:pt x="0" y="2425"/>
                  </a:lnTo>
                  <a:lnTo>
                    <a:pt x="1460" y="3810"/>
                  </a:lnTo>
                  <a:lnTo>
                    <a:pt x="2781" y="5283"/>
                  </a:lnTo>
                  <a:lnTo>
                    <a:pt x="3848" y="6896"/>
                  </a:lnTo>
                  <a:lnTo>
                    <a:pt x="6642" y="5054"/>
                  </a:lnTo>
                  <a:lnTo>
                    <a:pt x="5384" y="3162"/>
                  </a:lnTo>
                  <a:lnTo>
                    <a:pt x="3886" y="1498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1" name="object 4401" descr=""/>
            <p:cNvSpPr/>
            <p:nvPr/>
          </p:nvSpPr>
          <p:spPr>
            <a:xfrm>
              <a:off x="2292822" y="5320349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17" y="0"/>
                  </a:moveTo>
                  <a:lnTo>
                    <a:pt x="0" y="342"/>
                  </a:lnTo>
                  <a:lnTo>
                    <a:pt x="1562" y="1828"/>
                  </a:lnTo>
                  <a:lnTo>
                    <a:pt x="3035" y="3467"/>
                  </a:lnTo>
                  <a:lnTo>
                    <a:pt x="4267" y="5308"/>
                  </a:lnTo>
                  <a:lnTo>
                    <a:pt x="4660" y="5054"/>
                  </a:lnTo>
                  <a:lnTo>
                    <a:pt x="3403" y="3162"/>
                  </a:lnTo>
                  <a:lnTo>
                    <a:pt x="1905" y="149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2" name="object 4402" descr=""/>
            <p:cNvSpPr/>
            <p:nvPr/>
          </p:nvSpPr>
          <p:spPr>
            <a:xfrm>
              <a:off x="2286149" y="531620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31" y="0"/>
                  </a:moveTo>
                  <a:lnTo>
                    <a:pt x="0" y="2654"/>
                  </a:lnTo>
                  <a:lnTo>
                    <a:pt x="1638" y="3911"/>
                  </a:lnTo>
                  <a:lnTo>
                    <a:pt x="3238" y="5194"/>
                  </a:lnTo>
                  <a:lnTo>
                    <a:pt x="4698" y="6578"/>
                  </a:lnTo>
                  <a:lnTo>
                    <a:pt x="6984" y="4140"/>
                  </a:lnTo>
                  <a:lnTo>
                    <a:pt x="5397" y="2641"/>
                  </a:lnTo>
                  <a:lnTo>
                    <a:pt x="3708" y="1295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3" name="object 4403" descr=""/>
            <p:cNvSpPr/>
            <p:nvPr/>
          </p:nvSpPr>
          <p:spPr>
            <a:xfrm>
              <a:off x="2287902" y="5316202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279" y="0"/>
                  </a:moveTo>
                  <a:lnTo>
                    <a:pt x="0" y="368"/>
                  </a:lnTo>
                  <a:lnTo>
                    <a:pt x="1676" y="1663"/>
                  </a:lnTo>
                  <a:lnTo>
                    <a:pt x="3340" y="2997"/>
                  </a:lnTo>
                  <a:lnTo>
                    <a:pt x="4914" y="4483"/>
                  </a:lnTo>
                  <a:lnTo>
                    <a:pt x="5232" y="4140"/>
                  </a:lnTo>
                  <a:lnTo>
                    <a:pt x="3644" y="2641"/>
                  </a:lnTo>
                  <a:lnTo>
                    <a:pt x="1955" y="1295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4" name="object 4404" descr=""/>
            <p:cNvSpPr/>
            <p:nvPr/>
          </p:nvSpPr>
          <p:spPr>
            <a:xfrm>
              <a:off x="2280546" y="5313450"/>
              <a:ext cx="8255" cy="5715"/>
            </a:xfrm>
            <a:custGeom>
              <a:avLst/>
              <a:gdLst/>
              <a:ahLst/>
              <a:cxnLst/>
              <a:rect l="l" t="t" r="r" b="b"/>
              <a:pathLst>
                <a:path w="8255" h="5714">
                  <a:moveTo>
                    <a:pt x="7144" y="3390"/>
                  </a:moveTo>
                  <a:lnTo>
                    <a:pt x="2971" y="3390"/>
                  </a:lnTo>
                  <a:lnTo>
                    <a:pt x="5600" y="5397"/>
                  </a:lnTo>
                  <a:lnTo>
                    <a:pt x="7144" y="3390"/>
                  </a:lnTo>
                  <a:close/>
                </a:path>
                <a:path w="8255" h="5714">
                  <a:moveTo>
                    <a:pt x="3327" y="0"/>
                  </a:moveTo>
                  <a:lnTo>
                    <a:pt x="0" y="1854"/>
                  </a:lnTo>
                  <a:lnTo>
                    <a:pt x="2959" y="3416"/>
                  </a:lnTo>
                  <a:lnTo>
                    <a:pt x="7144" y="3390"/>
                  </a:lnTo>
                  <a:lnTo>
                    <a:pt x="7632" y="2755"/>
                  </a:lnTo>
                  <a:lnTo>
                    <a:pt x="4114" y="6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5" name="object 4405" descr=""/>
            <p:cNvSpPr/>
            <p:nvPr/>
          </p:nvSpPr>
          <p:spPr>
            <a:xfrm>
              <a:off x="2280546" y="531345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3327" y="0"/>
                  </a:moveTo>
                  <a:lnTo>
                    <a:pt x="2527" y="63"/>
                  </a:lnTo>
                  <a:lnTo>
                    <a:pt x="2120" y="139"/>
                  </a:lnTo>
                  <a:lnTo>
                    <a:pt x="1752" y="292"/>
                  </a:lnTo>
                  <a:lnTo>
                    <a:pt x="1371" y="431"/>
                  </a:lnTo>
                  <a:lnTo>
                    <a:pt x="0" y="1854"/>
                  </a:lnTo>
                  <a:lnTo>
                    <a:pt x="419" y="2070"/>
                  </a:lnTo>
                  <a:lnTo>
                    <a:pt x="482" y="1930"/>
                  </a:lnTo>
                  <a:lnTo>
                    <a:pt x="787" y="1511"/>
                  </a:lnTo>
                  <a:lnTo>
                    <a:pt x="3276" y="482"/>
                  </a:lnTo>
                  <a:lnTo>
                    <a:pt x="3619" y="495"/>
                  </a:lnTo>
                  <a:lnTo>
                    <a:pt x="3949" y="533"/>
                  </a:lnTo>
                  <a:lnTo>
                    <a:pt x="7353" y="3124"/>
                  </a:lnTo>
                  <a:lnTo>
                    <a:pt x="7632" y="2755"/>
                  </a:lnTo>
                  <a:lnTo>
                    <a:pt x="4114" y="63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6" name="object 4406" descr=""/>
            <p:cNvSpPr/>
            <p:nvPr/>
          </p:nvSpPr>
          <p:spPr>
            <a:xfrm>
              <a:off x="2280036" y="531529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507" y="0"/>
                  </a:moveTo>
                  <a:lnTo>
                    <a:pt x="292" y="431"/>
                  </a:lnTo>
                  <a:lnTo>
                    <a:pt x="165" y="838"/>
                  </a:lnTo>
                  <a:lnTo>
                    <a:pt x="25" y="1612"/>
                  </a:lnTo>
                  <a:lnTo>
                    <a:pt x="0" y="1968"/>
                  </a:lnTo>
                  <a:lnTo>
                    <a:pt x="0" y="2971"/>
                  </a:lnTo>
                  <a:lnTo>
                    <a:pt x="76" y="3594"/>
                  </a:lnTo>
                  <a:lnTo>
                    <a:pt x="406" y="5346"/>
                  </a:lnTo>
                  <a:lnTo>
                    <a:pt x="736" y="6426"/>
                  </a:lnTo>
                  <a:lnTo>
                    <a:pt x="1117" y="7467"/>
                  </a:lnTo>
                  <a:lnTo>
                    <a:pt x="4254" y="6324"/>
                  </a:lnTo>
                  <a:lnTo>
                    <a:pt x="3924" y="5397"/>
                  </a:lnTo>
                  <a:lnTo>
                    <a:pt x="3632" y="4470"/>
                  </a:lnTo>
                  <a:lnTo>
                    <a:pt x="3390" y="3124"/>
                  </a:lnTo>
                  <a:lnTo>
                    <a:pt x="3340" y="2692"/>
                  </a:lnTo>
                  <a:lnTo>
                    <a:pt x="3352" y="1968"/>
                  </a:lnTo>
                  <a:lnTo>
                    <a:pt x="3403" y="1701"/>
                  </a:lnTo>
                  <a:lnTo>
                    <a:pt x="3467" y="1562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7" name="object 4407" descr=""/>
            <p:cNvSpPr/>
            <p:nvPr/>
          </p:nvSpPr>
          <p:spPr>
            <a:xfrm>
              <a:off x="2280036" y="5315298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507" y="0"/>
                  </a:moveTo>
                  <a:lnTo>
                    <a:pt x="292" y="431"/>
                  </a:lnTo>
                  <a:lnTo>
                    <a:pt x="165" y="838"/>
                  </a:lnTo>
                  <a:lnTo>
                    <a:pt x="25" y="1612"/>
                  </a:lnTo>
                  <a:lnTo>
                    <a:pt x="0" y="1968"/>
                  </a:lnTo>
                  <a:lnTo>
                    <a:pt x="0" y="2971"/>
                  </a:lnTo>
                  <a:lnTo>
                    <a:pt x="76" y="3594"/>
                  </a:lnTo>
                  <a:lnTo>
                    <a:pt x="406" y="5346"/>
                  </a:lnTo>
                  <a:lnTo>
                    <a:pt x="736" y="6426"/>
                  </a:lnTo>
                  <a:lnTo>
                    <a:pt x="1117" y="7467"/>
                  </a:lnTo>
                  <a:lnTo>
                    <a:pt x="1562" y="7302"/>
                  </a:lnTo>
                  <a:lnTo>
                    <a:pt x="1193" y="6273"/>
                  </a:lnTo>
                  <a:lnTo>
                    <a:pt x="863" y="5219"/>
                  </a:lnTo>
                  <a:lnTo>
                    <a:pt x="546" y="3530"/>
                  </a:lnTo>
                  <a:lnTo>
                    <a:pt x="469" y="2933"/>
                  </a:lnTo>
                  <a:lnTo>
                    <a:pt x="469" y="1981"/>
                  </a:lnTo>
                  <a:lnTo>
                    <a:pt x="495" y="1663"/>
                  </a:lnTo>
                  <a:lnTo>
                    <a:pt x="622" y="965"/>
                  </a:lnTo>
                  <a:lnTo>
                    <a:pt x="723" y="596"/>
                  </a:lnTo>
                  <a:lnTo>
                    <a:pt x="927" y="228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8" name="object 4408" descr=""/>
            <p:cNvSpPr/>
            <p:nvPr/>
          </p:nvSpPr>
          <p:spPr>
            <a:xfrm>
              <a:off x="2281153" y="532163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136" y="0"/>
                  </a:moveTo>
                  <a:lnTo>
                    <a:pt x="0" y="1130"/>
                  </a:lnTo>
                  <a:lnTo>
                    <a:pt x="761" y="3213"/>
                  </a:lnTo>
                  <a:lnTo>
                    <a:pt x="1689" y="5168"/>
                  </a:lnTo>
                  <a:lnTo>
                    <a:pt x="2692" y="7073"/>
                  </a:lnTo>
                  <a:lnTo>
                    <a:pt x="5651" y="5511"/>
                  </a:lnTo>
                  <a:lnTo>
                    <a:pt x="4698" y="3708"/>
                  </a:lnTo>
                  <a:lnTo>
                    <a:pt x="3822" y="1854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9" name="object 4409" descr=""/>
            <p:cNvSpPr/>
            <p:nvPr/>
          </p:nvSpPr>
          <p:spPr>
            <a:xfrm>
              <a:off x="2281153" y="5322609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52"/>
                  </a:lnTo>
                  <a:lnTo>
                    <a:pt x="761" y="2235"/>
                  </a:lnTo>
                  <a:lnTo>
                    <a:pt x="1689" y="4191"/>
                  </a:lnTo>
                  <a:lnTo>
                    <a:pt x="2692" y="6096"/>
                  </a:lnTo>
                  <a:lnTo>
                    <a:pt x="3111" y="5880"/>
                  </a:lnTo>
                  <a:lnTo>
                    <a:pt x="2108" y="3987"/>
                  </a:lnTo>
                  <a:lnTo>
                    <a:pt x="1193" y="204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0" name="object 4410" descr=""/>
            <p:cNvSpPr/>
            <p:nvPr/>
          </p:nvSpPr>
          <p:spPr>
            <a:xfrm>
              <a:off x="2283843" y="5327142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959" y="0"/>
                  </a:moveTo>
                  <a:lnTo>
                    <a:pt x="0" y="1562"/>
                  </a:lnTo>
                  <a:lnTo>
                    <a:pt x="1016" y="3467"/>
                  </a:lnTo>
                  <a:lnTo>
                    <a:pt x="2095" y="5308"/>
                  </a:lnTo>
                  <a:lnTo>
                    <a:pt x="3251" y="7111"/>
                  </a:lnTo>
                  <a:lnTo>
                    <a:pt x="6070" y="5308"/>
                  </a:lnTo>
                  <a:lnTo>
                    <a:pt x="4953" y="3581"/>
                  </a:lnTo>
                  <a:lnTo>
                    <a:pt x="3911" y="1803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1" name="object 4411" descr=""/>
            <p:cNvSpPr/>
            <p:nvPr/>
          </p:nvSpPr>
          <p:spPr>
            <a:xfrm>
              <a:off x="2283843" y="532848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419" y="0"/>
                  </a:moveTo>
                  <a:lnTo>
                    <a:pt x="0" y="215"/>
                  </a:lnTo>
                  <a:lnTo>
                    <a:pt x="1016" y="2120"/>
                  </a:lnTo>
                  <a:lnTo>
                    <a:pt x="2095" y="3962"/>
                  </a:lnTo>
                  <a:lnTo>
                    <a:pt x="3251" y="5765"/>
                  </a:lnTo>
                  <a:lnTo>
                    <a:pt x="3644" y="5511"/>
                  </a:lnTo>
                  <a:lnTo>
                    <a:pt x="2501" y="3721"/>
                  </a:lnTo>
                  <a:lnTo>
                    <a:pt x="1422" y="187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2" name="object 4412" descr=""/>
            <p:cNvSpPr/>
            <p:nvPr/>
          </p:nvSpPr>
          <p:spPr>
            <a:xfrm>
              <a:off x="2287094" y="533245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819" y="0"/>
                  </a:moveTo>
                  <a:lnTo>
                    <a:pt x="0" y="1803"/>
                  </a:lnTo>
                  <a:lnTo>
                    <a:pt x="1155" y="3606"/>
                  </a:lnTo>
                  <a:lnTo>
                    <a:pt x="2374" y="5359"/>
                  </a:lnTo>
                  <a:lnTo>
                    <a:pt x="3657" y="7073"/>
                  </a:lnTo>
                  <a:lnTo>
                    <a:pt x="6324" y="5067"/>
                  </a:lnTo>
                  <a:lnTo>
                    <a:pt x="5092" y="3429"/>
                  </a:lnTo>
                  <a:lnTo>
                    <a:pt x="3924" y="1727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3" name="object 4413" descr=""/>
            <p:cNvSpPr/>
            <p:nvPr/>
          </p:nvSpPr>
          <p:spPr>
            <a:xfrm>
              <a:off x="2287094" y="533400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93" y="0"/>
                  </a:moveTo>
                  <a:lnTo>
                    <a:pt x="0" y="253"/>
                  </a:lnTo>
                  <a:lnTo>
                    <a:pt x="1155" y="2057"/>
                  </a:lnTo>
                  <a:lnTo>
                    <a:pt x="2374" y="3809"/>
                  </a:lnTo>
                  <a:lnTo>
                    <a:pt x="3657" y="5524"/>
                  </a:lnTo>
                  <a:lnTo>
                    <a:pt x="4038" y="5245"/>
                  </a:lnTo>
                  <a:lnTo>
                    <a:pt x="2755" y="3543"/>
                  </a:lnTo>
                  <a:lnTo>
                    <a:pt x="1536" y="179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4" name="object 4414" descr=""/>
            <p:cNvSpPr/>
            <p:nvPr/>
          </p:nvSpPr>
          <p:spPr>
            <a:xfrm>
              <a:off x="2290752" y="533752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667" y="0"/>
                  </a:moveTo>
                  <a:lnTo>
                    <a:pt x="0" y="2006"/>
                  </a:lnTo>
                  <a:lnTo>
                    <a:pt x="1282" y="3721"/>
                  </a:lnTo>
                  <a:lnTo>
                    <a:pt x="2641" y="5384"/>
                  </a:lnTo>
                  <a:lnTo>
                    <a:pt x="4102" y="6984"/>
                  </a:lnTo>
                  <a:lnTo>
                    <a:pt x="6565" y="4737"/>
                  </a:lnTo>
                  <a:lnTo>
                    <a:pt x="5194" y="3238"/>
                  </a:lnTo>
                  <a:lnTo>
                    <a:pt x="3898" y="1638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5" name="object 4415" descr=""/>
            <p:cNvSpPr/>
            <p:nvPr/>
          </p:nvSpPr>
          <p:spPr>
            <a:xfrm>
              <a:off x="2290752" y="5339248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1" y="0"/>
                  </a:moveTo>
                  <a:lnTo>
                    <a:pt x="0" y="279"/>
                  </a:lnTo>
                  <a:lnTo>
                    <a:pt x="1282" y="1993"/>
                  </a:lnTo>
                  <a:lnTo>
                    <a:pt x="2641" y="3657"/>
                  </a:lnTo>
                  <a:lnTo>
                    <a:pt x="4102" y="5257"/>
                  </a:lnTo>
                  <a:lnTo>
                    <a:pt x="4445" y="4940"/>
                  </a:lnTo>
                  <a:lnTo>
                    <a:pt x="2997" y="3352"/>
                  </a:lnTo>
                  <a:lnTo>
                    <a:pt x="1651" y="1701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6" name="object 4416" descr=""/>
            <p:cNvSpPr/>
            <p:nvPr/>
          </p:nvSpPr>
          <p:spPr>
            <a:xfrm>
              <a:off x="2294857" y="534225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463" y="0"/>
                  </a:moveTo>
                  <a:lnTo>
                    <a:pt x="0" y="2247"/>
                  </a:lnTo>
                  <a:lnTo>
                    <a:pt x="723" y="3048"/>
                  </a:lnTo>
                  <a:lnTo>
                    <a:pt x="1485" y="3835"/>
                  </a:lnTo>
                  <a:lnTo>
                    <a:pt x="3073" y="5346"/>
                  </a:lnTo>
                  <a:lnTo>
                    <a:pt x="3911" y="6070"/>
                  </a:lnTo>
                  <a:lnTo>
                    <a:pt x="4813" y="6756"/>
                  </a:lnTo>
                  <a:lnTo>
                    <a:pt x="6819" y="4089"/>
                  </a:lnTo>
                  <a:lnTo>
                    <a:pt x="6057" y="3505"/>
                  </a:lnTo>
                  <a:lnTo>
                    <a:pt x="5308" y="2857"/>
                  </a:lnTo>
                  <a:lnTo>
                    <a:pt x="3848" y="1473"/>
                  </a:lnTo>
                  <a:lnTo>
                    <a:pt x="3149" y="749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7" name="object 4417" descr=""/>
            <p:cNvSpPr/>
            <p:nvPr/>
          </p:nvSpPr>
          <p:spPr>
            <a:xfrm>
              <a:off x="2294857" y="534419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42" y="0"/>
                  </a:moveTo>
                  <a:lnTo>
                    <a:pt x="4813" y="4813"/>
                  </a:lnTo>
                  <a:lnTo>
                    <a:pt x="5092" y="4445"/>
                  </a:lnTo>
                  <a:lnTo>
                    <a:pt x="4203" y="3771"/>
                  </a:lnTo>
                  <a:lnTo>
                    <a:pt x="3390" y="3048"/>
                  </a:lnTo>
                  <a:lnTo>
                    <a:pt x="1816" y="1562"/>
                  </a:lnTo>
                  <a:lnTo>
                    <a:pt x="1066" y="787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8" name="object 4418" descr=""/>
            <p:cNvSpPr/>
            <p:nvPr/>
          </p:nvSpPr>
          <p:spPr>
            <a:xfrm>
              <a:off x="2299670" y="5346346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006" y="0"/>
                  </a:moveTo>
                  <a:lnTo>
                    <a:pt x="0" y="2667"/>
                  </a:lnTo>
                  <a:lnTo>
                    <a:pt x="914" y="3340"/>
                  </a:lnTo>
                  <a:lnTo>
                    <a:pt x="1879" y="3987"/>
                  </a:lnTo>
                  <a:lnTo>
                    <a:pt x="3022" y="4495"/>
                  </a:lnTo>
                  <a:lnTo>
                    <a:pt x="3606" y="4737"/>
                  </a:lnTo>
                  <a:lnTo>
                    <a:pt x="4229" y="4953"/>
                  </a:lnTo>
                  <a:lnTo>
                    <a:pt x="4952" y="5054"/>
                  </a:lnTo>
                  <a:lnTo>
                    <a:pt x="5308" y="5118"/>
                  </a:lnTo>
                  <a:lnTo>
                    <a:pt x="5689" y="5130"/>
                  </a:lnTo>
                  <a:lnTo>
                    <a:pt x="6489" y="5080"/>
                  </a:lnTo>
                  <a:lnTo>
                    <a:pt x="6896" y="5003"/>
                  </a:lnTo>
                  <a:lnTo>
                    <a:pt x="7302" y="4864"/>
                  </a:lnTo>
                  <a:lnTo>
                    <a:pt x="6197" y="1714"/>
                  </a:lnTo>
                  <a:lnTo>
                    <a:pt x="6007" y="1778"/>
                  </a:lnTo>
                  <a:lnTo>
                    <a:pt x="5765" y="1803"/>
                  </a:lnTo>
                  <a:lnTo>
                    <a:pt x="5118" y="1701"/>
                  </a:lnTo>
                  <a:lnTo>
                    <a:pt x="4737" y="1587"/>
                  </a:lnTo>
                  <a:lnTo>
                    <a:pt x="3581" y="1092"/>
                  </a:lnTo>
                  <a:lnTo>
                    <a:pt x="2781" y="571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9" name="object 4419" descr=""/>
            <p:cNvSpPr/>
            <p:nvPr/>
          </p:nvSpPr>
          <p:spPr>
            <a:xfrm>
              <a:off x="2299670" y="5348632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279" y="0"/>
                  </a:moveTo>
                  <a:lnTo>
                    <a:pt x="4952" y="2768"/>
                  </a:lnTo>
                  <a:lnTo>
                    <a:pt x="5308" y="2832"/>
                  </a:lnTo>
                  <a:lnTo>
                    <a:pt x="5689" y="2844"/>
                  </a:lnTo>
                  <a:lnTo>
                    <a:pt x="6489" y="2793"/>
                  </a:lnTo>
                  <a:lnTo>
                    <a:pt x="6896" y="2717"/>
                  </a:lnTo>
                  <a:lnTo>
                    <a:pt x="7302" y="2578"/>
                  </a:lnTo>
                  <a:lnTo>
                    <a:pt x="7150" y="2133"/>
                  </a:lnTo>
                  <a:lnTo>
                    <a:pt x="6781" y="2260"/>
                  </a:lnTo>
                  <a:lnTo>
                    <a:pt x="6413" y="2336"/>
                  </a:lnTo>
                  <a:lnTo>
                    <a:pt x="5702" y="2374"/>
                  </a:lnTo>
                  <a:lnTo>
                    <a:pt x="5346" y="2362"/>
                  </a:lnTo>
                  <a:lnTo>
                    <a:pt x="4356" y="2209"/>
                  </a:lnTo>
                  <a:lnTo>
                    <a:pt x="3759" y="2006"/>
                  </a:lnTo>
                  <a:lnTo>
                    <a:pt x="3213" y="1777"/>
                  </a:lnTo>
                  <a:lnTo>
                    <a:pt x="2120" y="1295"/>
                  </a:lnTo>
                  <a:lnTo>
                    <a:pt x="1168" y="673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0" name="object 4420" descr=""/>
            <p:cNvSpPr/>
            <p:nvPr/>
          </p:nvSpPr>
          <p:spPr>
            <a:xfrm>
              <a:off x="2305861" y="534411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324" y="0"/>
                  </a:moveTo>
                  <a:lnTo>
                    <a:pt x="152" y="3886"/>
                  </a:lnTo>
                  <a:lnTo>
                    <a:pt x="0" y="3949"/>
                  </a:lnTo>
                  <a:lnTo>
                    <a:pt x="1104" y="7099"/>
                  </a:lnTo>
                  <a:lnTo>
                    <a:pt x="1511" y="6946"/>
                  </a:lnTo>
                  <a:lnTo>
                    <a:pt x="1701" y="6845"/>
                  </a:lnTo>
                  <a:lnTo>
                    <a:pt x="1879" y="6731"/>
                  </a:lnTo>
                  <a:lnTo>
                    <a:pt x="5537" y="91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1" name="object 4421" descr=""/>
            <p:cNvSpPr/>
            <p:nvPr/>
          </p:nvSpPr>
          <p:spPr>
            <a:xfrm>
              <a:off x="2306814" y="5344899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4127" y="0"/>
                  </a:moveTo>
                  <a:lnTo>
                    <a:pt x="0" y="5867"/>
                  </a:lnTo>
                  <a:lnTo>
                    <a:pt x="152" y="6311"/>
                  </a:lnTo>
                  <a:lnTo>
                    <a:pt x="558" y="6159"/>
                  </a:lnTo>
                  <a:lnTo>
                    <a:pt x="749" y="6057"/>
                  </a:lnTo>
                  <a:lnTo>
                    <a:pt x="927" y="5943"/>
                  </a:lnTo>
                  <a:lnTo>
                    <a:pt x="4584" y="126"/>
                  </a:lnTo>
                  <a:lnTo>
                    <a:pt x="4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2" name="object 4422" descr=""/>
            <p:cNvSpPr/>
            <p:nvPr/>
          </p:nvSpPr>
          <p:spPr>
            <a:xfrm>
              <a:off x="2308185" y="5338186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66" y="0"/>
                  </a:moveTo>
                  <a:lnTo>
                    <a:pt x="0" y="5930"/>
                  </a:lnTo>
                  <a:lnTo>
                    <a:pt x="3213" y="6845"/>
                  </a:lnTo>
                  <a:lnTo>
                    <a:pt x="3517" y="5753"/>
                  </a:lnTo>
                  <a:lnTo>
                    <a:pt x="3746" y="4673"/>
                  </a:lnTo>
                  <a:lnTo>
                    <a:pt x="4114" y="2514"/>
                  </a:lnTo>
                  <a:lnTo>
                    <a:pt x="4381" y="393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3" name="object 4423" descr=""/>
            <p:cNvSpPr/>
            <p:nvPr/>
          </p:nvSpPr>
          <p:spPr>
            <a:xfrm>
              <a:off x="2310954" y="5338529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1143" y="0"/>
                  </a:moveTo>
                  <a:lnTo>
                    <a:pt x="876" y="2108"/>
                  </a:lnTo>
                  <a:lnTo>
                    <a:pt x="520" y="4241"/>
                  </a:lnTo>
                  <a:lnTo>
                    <a:pt x="292" y="5308"/>
                  </a:lnTo>
                  <a:lnTo>
                    <a:pt x="0" y="6375"/>
                  </a:lnTo>
                  <a:lnTo>
                    <a:pt x="444" y="6502"/>
                  </a:lnTo>
                  <a:lnTo>
                    <a:pt x="749" y="5410"/>
                  </a:lnTo>
                  <a:lnTo>
                    <a:pt x="977" y="4330"/>
                  </a:lnTo>
                  <a:lnTo>
                    <a:pt x="1346" y="2171"/>
                  </a:lnTo>
                  <a:lnTo>
                    <a:pt x="1612" y="5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4" name="object 4424" descr=""/>
            <p:cNvSpPr/>
            <p:nvPr/>
          </p:nvSpPr>
          <p:spPr>
            <a:xfrm>
              <a:off x="2309244" y="533195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35" y="0"/>
                  </a:moveTo>
                  <a:lnTo>
                    <a:pt x="419" y="2108"/>
                  </a:lnTo>
                  <a:lnTo>
                    <a:pt x="241" y="4191"/>
                  </a:lnTo>
                  <a:lnTo>
                    <a:pt x="0" y="6235"/>
                  </a:lnTo>
                  <a:lnTo>
                    <a:pt x="3327" y="6629"/>
                  </a:lnTo>
                  <a:lnTo>
                    <a:pt x="3568" y="4508"/>
                  </a:lnTo>
                  <a:lnTo>
                    <a:pt x="3746" y="2413"/>
                  </a:lnTo>
                  <a:lnTo>
                    <a:pt x="3962" y="342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5" name="object 4425" descr=""/>
            <p:cNvSpPr/>
            <p:nvPr/>
          </p:nvSpPr>
          <p:spPr>
            <a:xfrm>
              <a:off x="2312102" y="5332245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34" y="0"/>
                  </a:moveTo>
                  <a:lnTo>
                    <a:pt x="419" y="2070"/>
                  </a:lnTo>
                  <a:lnTo>
                    <a:pt x="253" y="4165"/>
                  </a:lnTo>
                  <a:lnTo>
                    <a:pt x="0" y="6286"/>
                  </a:lnTo>
                  <a:lnTo>
                    <a:pt x="469" y="6337"/>
                  </a:lnTo>
                  <a:lnTo>
                    <a:pt x="711" y="4216"/>
                  </a:lnTo>
                  <a:lnTo>
                    <a:pt x="888" y="2120"/>
                  </a:lnTo>
                  <a:lnTo>
                    <a:pt x="1104" y="5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6" name="object 4426" descr=""/>
            <p:cNvSpPr/>
            <p:nvPr/>
          </p:nvSpPr>
          <p:spPr>
            <a:xfrm>
              <a:off x="2309891" y="532544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54" y="0"/>
                  </a:moveTo>
                  <a:lnTo>
                    <a:pt x="0" y="6502"/>
                  </a:lnTo>
                  <a:lnTo>
                    <a:pt x="3314" y="6845"/>
                  </a:lnTo>
                  <a:lnTo>
                    <a:pt x="3543" y="4800"/>
                  </a:lnTo>
                  <a:lnTo>
                    <a:pt x="3683" y="3797"/>
                  </a:lnTo>
                  <a:lnTo>
                    <a:pt x="3835" y="2806"/>
                  </a:lnTo>
                  <a:lnTo>
                    <a:pt x="4013" y="1816"/>
                  </a:lnTo>
                  <a:lnTo>
                    <a:pt x="4267" y="939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7" name="object 4427" descr=""/>
            <p:cNvSpPr/>
            <p:nvPr/>
          </p:nvSpPr>
          <p:spPr>
            <a:xfrm>
              <a:off x="2312735" y="532625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77" y="0"/>
                  </a:moveTo>
                  <a:lnTo>
                    <a:pt x="711" y="914"/>
                  </a:lnTo>
                  <a:lnTo>
                    <a:pt x="533" y="1904"/>
                  </a:lnTo>
                  <a:lnTo>
                    <a:pt x="228" y="3924"/>
                  </a:lnTo>
                  <a:lnTo>
                    <a:pt x="0" y="5994"/>
                  </a:lnTo>
                  <a:lnTo>
                    <a:pt x="469" y="6032"/>
                  </a:lnTo>
                  <a:lnTo>
                    <a:pt x="698" y="3987"/>
                  </a:lnTo>
                  <a:lnTo>
                    <a:pt x="838" y="2984"/>
                  </a:lnTo>
                  <a:lnTo>
                    <a:pt x="990" y="1993"/>
                  </a:lnTo>
                  <a:lnTo>
                    <a:pt x="1168" y="1003"/>
                  </a:lnTo>
                  <a:lnTo>
                    <a:pt x="1422" y="126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8" name="object 4428" descr=""/>
            <p:cNvSpPr/>
            <p:nvPr/>
          </p:nvSpPr>
          <p:spPr>
            <a:xfrm>
              <a:off x="2310955" y="532128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229" y="0"/>
                  </a:moveTo>
                  <a:lnTo>
                    <a:pt x="0" y="4165"/>
                  </a:lnTo>
                  <a:lnTo>
                    <a:pt x="3200" y="5105"/>
                  </a:lnTo>
                  <a:lnTo>
                    <a:pt x="3327" y="4673"/>
                  </a:lnTo>
                  <a:lnTo>
                    <a:pt x="3526" y="4165"/>
                  </a:lnTo>
                  <a:lnTo>
                    <a:pt x="3830" y="3606"/>
                  </a:lnTo>
                  <a:lnTo>
                    <a:pt x="3952" y="3454"/>
                  </a:lnTo>
                  <a:lnTo>
                    <a:pt x="5453" y="3365"/>
                  </a:lnTo>
                  <a:lnTo>
                    <a:pt x="7023" y="1130"/>
                  </a:lnTo>
                  <a:lnTo>
                    <a:pt x="6489" y="761"/>
                  </a:lnTo>
                  <a:lnTo>
                    <a:pt x="5511" y="292"/>
                  </a:lnTo>
                  <a:lnTo>
                    <a:pt x="4698" y="63"/>
                  </a:lnTo>
                  <a:lnTo>
                    <a:pt x="4229" y="0"/>
                  </a:lnTo>
                  <a:close/>
                </a:path>
                <a:path w="7619" h="5714">
                  <a:moveTo>
                    <a:pt x="5453" y="3365"/>
                  </a:moveTo>
                  <a:lnTo>
                    <a:pt x="4057" y="3378"/>
                  </a:lnTo>
                  <a:lnTo>
                    <a:pt x="4432" y="3454"/>
                  </a:lnTo>
                  <a:lnTo>
                    <a:pt x="4792" y="3632"/>
                  </a:lnTo>
                  <a:lnTo>
                    <a:pt x="5105" y="3860"/>
                  </a:lnTo>
                  <a:lnTo>
                    <a:pt x="5453" y="3365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9" name="object 4429" descr=""/>
            <p:cNvSpPr/>
            <p:nvPr/>
          </p:nvSpPr>
          <p:spPr>
            <a:xfrm>
              <a:off x="2313711" y="532417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333" y="0"/>
                  </a:moveTo>
                  <a:lnTo>
                    <a:pt x="0" y="2082"/>
                  </a:lnTo>
                  <a:lnTo>
                    <a:pt x="444" y="2209"/>
                  </a:lnTo>
                  <a:lnTo>
                    <a:pt x="723" y="1358"/>
                  </a:lnTo>
                  <a:lnTo>
                    <a:pt x="1054" y="736"/>
                  </a:lnTo>
                  <a:lnTo>
                    <a:pt x="1176" y="584"/>
                  </a:lnTo>
                  <a:lnTo>
                    <a:pt x="1320" y="469"/>
                  </a:lnTo>
                  <a:lnTo>
                    <a:pt x="2456" y="469"/>
                  </a:lnTo>
                  <a:lnTo>
                    <a:pt x="2260" y="330"/>
                  </a:lnTo>
                  <a:lnTo>
                    <a:pt x="1892" y="127"/>
                  </a:lnTo>
                  <a:lnTo>
                    <a:pt x="1333" y="0"/>
                  </a:lnTo>
                  <a:close/>
                </a:path>
                <a:path w="2539" h="2539">
                  <a:moveTo>
                    <a:pt x="2456" y="469"/>
                  </a:moveTo>
                  <a:lnTo>
                    <a:pt x="1301" y="482"/>
                  </a:lnTo>
                  <a:lnTo>
                    <a:pt x="1729" y="584"/>
                  </a:lnTo>
                  <a:lnTo>
                    <a:pt x="2036" y="736"/>
                  </a:lnTo>
                  <a:lnTo>
                    <a:pt x="2349" y="965"/>
                  </a:lnTo>
                  <a:lnTo>
                    <a:pt x="2509" y="736"/>
                  </a:lnTo>
                  <a:lnTo>
                    <a:pt x="2456" y="469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0" name="object 4430" descr=""/>
            <p:cNvSpPr/>
            <p:nvPr/>
          </p:nvSpPr>
          <p:spPr>
            <a:xfrm>
              <a:off x="2316065" y="532241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917" y="0"/>
                  </a:moveTo>
                  <a:lnTo>
                    <a:pt x="0" y="2730"/>
                  </a:lnTo>
                  <a:lnTo>
                    <a:pt x="330" y="2971"/>
                  </a:lnTo>
                  <a:lnTo>
                    <a:pt x="673" y="3263"/>
                  </a:lnTo>
                  <a:lnTo>
                    <a:pt x="1358" y="3898"/>
                  </a:lnTo>
                  <a:lnTo>
                    <a:pt x="2679" y="5346"/>
                  </a:lnTo>
                  <a:lnTo>
                    <a:pt x="3314" y="6134"/>
                  </a:lnTo>
                  <a:lnTo>
                    <a:pt x="3937" y="6934"/>
                  </a:lnTo>
                  <a:lnTo>
                    <a:pt x="6591" y="4902"/>
                  </a:lnTo>
                  <a:lnTo>
                    <a:pt x="2438" y="368"/>
                  </a:lnTo>
                  <a:lnTo>
                    <a:pt x="19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1" name="object 4431" descr=""/>
            <p:cNvSpPr/>
            <p:nvPr/>
          </p:nvSpPr>
          <p:spPr>
            <a:xfrm>
              <a:off x="2316065" y="5324761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66" y="0"/>
                  </a:moveTo>
                  <a:lnTo>
                    <a:pt x="0" y="380"/>
                  </a:lnTo>
                  <a:lnTo>
                    <a:pt x="330" y="622"/>
                  </a:lnTo>
                  <a:lnTo>
                    <a:pt x="673" y="914"/>
                  </a:lnTo>
                  <a:lnTo>
                    <a:pt x="3937" y="4584"/>
                  </a:lnTo>
                  <a:lnTo>
                    <a:pt x="4305" y="4305"/>
                  </a:lnTo>
                  <a:lnTo>
                    <a:pt x="3683" y="3492"/>
                  </a:lnTo>
                  <a:lnTo>
                    <a:pt x="3048" y="2692"/>
                  </a:lnTo>
                  <a:lnTo>
                    <a:pt x="1701" y="1219"/>
                  </a:lnTo>
                  <a:lnTo>
                    <a:pt x="990" y="507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2" name="object 4432" descr=""/>
            <p:cNvSpPr/>
            <p:nvPr/>
          </p:nvSpPr>
          <p:spPr>
            <a:xfrm>
              <a:off x="2320006" y="5327311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54" y="0"/>
                  </a:moveTo>
                  <a:lnTo>
                    <a:pt x="0" y="2031"/>
                  </a:lnTo>
                  <a:lnTo>
                    <a:pt x="596" y="2832"/>
                  </a:lnTo>
                  <a:lnTo>
                    <a:pt x="1409" y="4038"/>
                  </a:lnTo>
                  <a:lnTo>
                    <a:pt x="2133" y="5295"/>
                  </a:lnTo>
                  <a:lnTo>
                    <a:pt x="2540" y="6159"/>
                  </a:lnTo>
                  <a:lnTo>
                    <a:pt x="2882" y="7048"/>
                  </a:lnTo>
                  <a:lnTo>
                    <a:pt x="6007" y="5867"/>
                  </a:lnTo>
                  <a:lnTo>
                    <a:pt x="3302" y="876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3" name="object 4433" descr=""/>
            <p:cNvSpPr/>
            <p:nvPr/>
          </p:nvSpPr>
          <p:spPr>
            <a:xfrm>
              <a:off x="2320006" y="5329064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68" y="0"/>
                  </a:moveTo>
                  <a:lnTo>
                    <a:pt x="0" y="279"/>
                  </a:lnTo>
                  <a:lnTo>
                    <a:pt x="596" y="1079"/>
                  </a:lnTo>
                  <a:lnTo>
                    <a:pt x="1409" y="2286"/>
                  </a:lnTo>
                  <a:lnTo>
                    <a:pt x="2133" y="3543"/>
                  </a:lnTo>
                  <a:lnTo>
                    <a:pt x="2540" y="4406"/>
                  </a:lnTo>
                  <a:lnTo>
                    <a:pt x="2882" y="5295"/>
                  </a:lnTo>
                  <a:lnTo>
                    <a:pt x="3327" y="5130"/>
                  </a:lnTo>
                  <a:lnTo>
                    <a:pt x="977" y="81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4" name="object 4434" descr=""/>
            <p:cNvSpPr/>
            <p:nvPr/>
          </p:nvSpPr>
          <p:spPr>
            <a:xfrm>
              <a:off x="2322892" y="533317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124" y="0"/>
                  </a:moveTo>
                  <a:lnTo>
                    <a:pt x="0" y="1193"/>
                  </a:lnTo>
                  <a:lnTo>
                    <a:pt x="673" y="2971"/>
                  </a:lnTo>
                  <a:lnTo>
                    <a:pt x="1041" y="4864"/>
                  </a:lnTo>
                  <a:lnTo>
                    <a:pt x="1028" y="6743"/>
                  </a:lnTo>
                  <a:lnTo>
                    <a:pt x="4368" y="6756"/>
                  </a:lnTo>
                  <a:lnTo>
                    <a:pt x="4381" y="4444"/>
                  </a:lnTo>
                  <a:lnTo>
                    <a:pt x="3936" y="2146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5" name="object 4435" descr=""/>
            <p:cNvSpPr/>
            <p:nvPr/>
          </p:nvSpPr>
          <p:spPr>
            <a:xfrm>
              <a:off x="2322892" y="5334188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31" y="0"/>
                  </a:moveTo>
                  <a:lnTo>
                    <a:pt x="0" y="177"/>
                  </a:lnTo>
                  <a:lnTo>
                    <a:pt x="673" y="1955"/>
                  </a:lnTo>
                  <a:lnTo>
                    <a:pt x="1041" y="3848"/>
                  </a:lnTo>
                  <a:lnTo>
                    <a:pt x="1028" y="5727"/>
                  </a:lnTo>
                  <a:lnTo>
                    <a:pt x="1498" y="5727"/>
                  </a:lnTo>
                  <a:lnTo>
                    <a:pt x="1511" y="3784"/>
                  </a:lnTo>
                  <a:lnTo>
                    <a:pt x="1130" y="184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6" name="object 4436" descr=""/>
            <p:cNvSpPr/>
            <p:nvPr/>
          </p:nvSpPr>
          <p:spPr>
            <a:xfrm>
              <a:off x="2322798" y="53399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117" y="0"/>
                  </a:moveTo>
                  <a:lnTo>
                    <a:pt x="1117" y="1879"/>
                  </a:lnTo>
                  <a:lnTo>
                    <a:pt x="749" y="3759"/>
                  </a:lnTo>
                  <a:lnTo>
                    <a:pt x="0" y="5460"/>
                  </a:lnTo>
                  <a:lnTo>
                    <a:pt x="3060" y="6794"/>
                  </a:lnTo>
                  <a:lnTo>
                    <a:pt x="4000" y="4648"/>
                  </a:lnTo>
                  <a:lnTo>
                    <a:pt x="4457" y="2324"/>
                  </a:lnTo>
                  <a:lnTo>
                    <a:pt x="4457" y="12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7" name="object 4437" descr=""/>
            <p:cNvSpPr/>
            <p:nvPr/>
          </p:nvSpPr>
          <p:spPr>
            <a:xfrm>
              <a:off x="2322798" y="5339913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1587" y="0"/>
                  </a:moveTo>
                  <a:lnTo>
                    <a:pt x="1117" y="0"/>
                  </a:lnTo>
                  <a:lnTo>
                    <a:pt x="1117" y="1879"/>
                  </a:lnTo>
                  <a:lnTo>
                    <a:pt x="749" y="3759"/>
                  </a:lnTo>
                  <a:lnTo>
                    <a:pt x="0" y="5460"/>
                  </a:lnTo>
                  <a:lnTo>
                    <a:pt x="431" y="5651"/>
                  </a:lnTo>
                  <a:lnTo>
                    <a:pt x="1193" y="3886"/>
                  </a:lnTo>
                  <a:lnTo>
                    <a:pt x="1587" y="1943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8" name="object 4438" descr=""/>
            <p:cNvSpPr/>
            <p:nvPr/>
          </p:nvSpPr>
          <p:spPr>
            <a:xfrm>
              <a:off x="2319541" y="5345373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51" y="0"/>
                  </a:moveTo>
                  <a:lnTo>
                    <a:pt x="2514" y="1701"/>
                  </a:lnTo>
                  <a:lnTo>
                    <a:pt x="1397" y="3225"/>
                  </a:lnTo>
                  <a:lnTo>
                    <a:pt x="0" y="4356"/>
                  </a:lnTo>
                  <a:lnTo>
                    <a:pt x="2095" y="6959"/>
                  </a:lnTo>
                  <a:lnTo>
                    <a:pt x="3962" y="5448"/>
                  </a:lnTo>
                  <a:lnTo>
                    <a:pt x="5384" y="3479"/>
                  </a:lnTo>
                  <a:lnTo>
                    <a:pt x="6311" y="133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9" name="object 4439" descr=""/>
            <p:cNvSpPr/>
            <p:nvPr/>
          </p:nvSpPr>
          <p:spPr>
            <a:xfrm>
              <a:off x="2319541" y="534537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79">
                  <a:moveTo>
                    <a:pt x="3251" y="0"/>
                  </a:moveTo>
                  <a:lnTo>
                    <a:pt x="2514" y="1701"/>
                  </a:lnTo>
                  <a:lnTo>
                    <a:pt x="1397" y="3225"/>
                  </a:lnTo>
                  <a:lnTo>
                    <a:pt x="0" y="4356"/>
                  </a:lnTo>
                  <a:lnTo>
                    <a:pt x="292" y="4724"/>
                  </a:lnTo>
                  <a:lnTo>
                    <a:pt x="1765" y="3543"/>
                  </a:lnTo>
                  <a:lnTo>
                    <a:pt x="2921" y="1955"/>
                  </a:lnTo>
                  <a:lnTo>
                    <a:pt x="3682" y="190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0" name="object 4440" descr=""/>
            <p:cNvSpPr/>
            <p:nvPr/>
          </p:nvSpPr>
          <p:spPr>
            <a:xfrm>
              <a:off x="2314705" y="534973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4838" y="0"/>
                  </a:moveTo>
                  <a:lnTo>
                    <a:pt x="3441" y="1130"/>
                  </a:lnTo>
                  <a:lnTo>
                    <a:pt x="1752" y="1841"/>
                  </a:lnTo>
                  <a:lnTo>
                    <a:pt x="0" y="1981"/>
                  </a:lnTo>
                  <a:lnTo>
                    <a:pt x="279" y="5308"/>
                  </a:lnTo>
                  <a:lnTo>
                    <a:pt x="1498" y="5206"/>
                  </a:lnTo>
                  <a:lnTo>
                    <a:pt x="2705" y="4914"/>
                  </a:lnTo>
                  <a:lnTo>
                    <a:pt x="3822" y="4444"/>
                  </a:lnTo>
                  <a:lnTo>
                    <a:pt x="4953" y="3987"/>
                  </a:lnTo>
                  <a:lnTo>
                    <a:pt x="5994" y="3352"/>
                  </a:lnTo>
                  <a:lnTo>
                    <a:pt x="6934" y="2603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1" name="object 4441" descr=""/>
            <p:cNvSpPr/>
            <p:nvPr/>
          </p:nvSpPr>
          <p:spPr>
            <a:xfrm>
              <a:off x="2314705" y="534973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4838" y="0"/>
                  </a:moveTo>
                  <a:lnTo>
                    <a:pt x="3441" y="1130"/>
                  </a:lnTo>
                  <a:lnTo>
                    <a:pt x="1752" y="1841"/>
                  </a:lnTo>
                  <a:lnTo>
                    <a:pt x="0" y="1981"/>
                  </a:lnTo>
                  <a:lnTo>
                    <a:pt x="38" y="2451"/>
                  </a:lnTo>
                  <a:lnTo>
                    <a:pt x="1892" y="2298"/>
                  </a:lnTo>
                  <a:lnTo>
                    <a:pt x="3670" y="1549"/>
                  </a:lnTo>
                  <a:lnTo>
                    <a:pt x="5130" y="368"/>
                  </a:lnTo>
                  <a:lnTo>
                    <a:pt x="48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2" name="object 4442" descr=""/>
            <p:cNvSpPr/>
            <p:nvPr/>
          </p:nvSpPr>
          <p:spPr>
            <a:xfrm>
              <a:off x="2308020" y="535064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460" y="0"/>
                  </a:moveTo>
                  <a:lnTo>
                    <a:pt x="0" y="3009"/>
                  </a:lnTo>
                  <a:lnTo>
                    <a:pt x="1054" y="3517"/>
                  </a:lnTo>
                  <a:lnTo>
                    <a:pt x="2184" y="3924"/>
                  </a:lnTo>
                  <a:lnTo>
                    <a:pt x="4533" y="4406"/>
                  </a:lnTo>
                  <a:lnTo>
                    <a:pt x="5753" y="4495"/>
                  </a:lnTo>
                  <a:lnTo>
                    <a:pt x="6972" y="4394"/>
                  </a:lnTo>
                  <a:lnTo>
                    <a:pt x="6680" y="1066"/>
                  </a:lnTo>
                  <a:lnTo>
                    <a:pt x="4927" y="1219"/>
                  </a:lnTo>
                  <a:lnTo>
                    <a:pt x="3124" y="812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3" name="object 4443" descr=""/>
            <p:cNvSpPr/>
            <p:nvPr/>
          </p:nvSpPr>
          <p:spPr>
            <a:xfrm>
              <a:off x="2309277" y="5350645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203" y="0"/>
                  </a:moveTo>
                  <a:lnTo>
                    <a:pt x="0" y="419"/>
                  </a:lnTo>
                  <a:lnTo>
                    <a:pt x="1727" y="1270"/>
                  </a:lnTo>
                  <a:lnTo>
                    <a:pt x="3619" y="1689"/>
                  </a:lnTo>
                  <a:lnTo>
                    <a:pt x="5473" y="1536"/>
                  </a:lnTo>
                  <a:lnTo>
                    <a:pt x="5422" y="1066"/>
                  </a:lnTo>
                  <a:lnTo>
                    <a:pt x="3670" y="1219"/>
                  </a:lnTo>
                  <a:lnTo>
                    <a:pt x="1866" y="81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4" name="object 4444" descr=""/>
            <p:cNvSpPr/>
            <p:nvPr/>
          </p:nvSpPr>
          <p:spPr>
            <a:xfrm>
              <a:off x="2302510" y="534727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36" y="0"/>
                  </a:moveTo>
                  <a:lnTo>
                    <a:pt x="0" y="2387"/>
                  </a:lnTo>
                  <a:lnTo>
                    <a:pt x="800" y="3175"/>
                  </a:lnTo>
                  <a:lnTo>
                    <a:pt x="1650" y="3911"/>
                  </a:lnTo>
                  <a:lnTo>
                    <a:pt x="3479" y="5257"/>
                  </a:lnTo>
                  <a:lnTo>
                    <a:pt x="4457" y="5867"/>
                  </a:lnTo>
                  <a:lnTo>
                    <a:pt x="5511" y="6375"/>
                  </a:lnTo>
                  <a:lnTo>
                    <a:pt x="6972" y="3378"/>
                  </a:lnTo>
                  <a:lnTo>
                    <a:pt x="6134" y="2971"/>
                  </a:lnTo>
                  <a:lnTo>
                    <a:pt x="5321" y="2463"/>
                  </a:lnTo>
                  <a:lnTo>
                    <a:pt x="3784" y="1320"/>
                  </a:lnTo>
                  <a:lnTo>
                    <a:pt x="3035" y="685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5" name="object 4445" descr=""/>
            <p:cNvSpPr/>
            <p:nvPr/>
          </p:nvSpPr>
          <p:spPr>
            <a:xfrm>
              <a:off x="2304516" y="5347273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30" y="0"/>
                  </a:moveTo>
                  <a:lnTo>
                    <a:pt x="4762" y="3797"/>
                  </a:lnTo>
                  <a:lnTo>
                    <a:pt x="4965" y="3378"/>
                  </a:lnTo>
                  <a:lnTo>
                    <a:pt x="4127" y="2971"/>
                  </a:lnTo>
                  <a:lnTo>
                    <a:pt x="3314" y="2463"/>
                  </a:lnTo>
                  <a:lnTo>
                    <a:pt x="1778" y="1320"/>
                  </a:lnTo>
                  <a:lnTo>
                    <a:pt x="1028" y="68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6" name="object 4446" descr=""/>
            <p:cNvSpPr/>
            <p:nvPr/>
          </p:nvSpPr>
          <p:spPr>
            <a:xfrm>
              <a:off x="2298294" y="534269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81" y="0"/>
                  </a:moveTo>
                  <a:lnTo>
                    <a:pt x="0" y="1854"/>
                  </a:lnTo>
                  <a:lnTo>
                    <a:pt x="1231" y="3682"/>
                  </a:lnTo>
                  <a:lnTo>
                    <a:pt x="2616" y="5410"/>
                  </a:lnTo>
                  <a:lnTo>
                    <a:pt x="4216" y="6972"/>
                  </a:lnTo>
                  <a:lnTo>
                    <a:pt x="6553" y="4584"/>
                  </a:lnTo>
                  <a:lnTo>
                    <a:pt x="5143" y="3213"/>
                  </a:lnTo>
                  <a:lnTo>
                    <a:pt x="3886" y="1663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7" name="object 4447" descr=""/>
            <p:cNvSpPr/>
            <p:nvPr/>
          </p:nvSpPr>
          <p:spPr>
            <a:xfrm>
              <a:off x="2300682" y="5342690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93" y="0"/>
                  </a:moveTo>
                  <a:lnTo>
                    <a:pt x="0" y="266"/>
                  </a:lnTo>
                  <a:lnTo>
                    <a:pt x="1130" y="1943"/>
                  </a:lnTo>
                  <a:lnTo>
                    <a:pt x="2400" y="3517"/>
                  </a:lnTo>
                  <a:lnTo>
                    <a:pt x="3835" y="4914"/>
                  </a:lnTo>
                  <a:lnTo>
                    <a:pt x="4165" y="4584"/>
                  </a:lnTo>
                  <a:lnTo>
                    <a:pt x="2755" y="3213"/>
                  </a:lnTo>
                  <a:lnTo>
                    <a:pt x="1498" y="1663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8" name="object 4448" descr=""/>
            <p:cNvSpPr/>
            <p:nvPr/>
          </p:nvSpPr>
          <p:spPr>
            <a:xfrm>
              <a:off x="2295137" y="533743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060" y="0"/>
                  </a:moveTo>
                  <a:lnTo>
                    <a:pt x="0" y="1346"/>
                  </a:lnTo>
                  <a:lnTo>
                    <a:pt x="889" y="3352"/>
                  </a:lnTo>
                  <a:lnTo>
                    <a:pt x="1943" y="5283"/>
                  </a:lnTo>
                  <a:lnTo>
                    <a:pt x="3162" y="7112"/>
                  </a:lnTo>
                  <a:lnTo>
                    <a:pt x="5943" y="5257"/>
                  </a:lnTo>
                  <a:lnTo>
                    <a:pt x="4826" y="3594"/>
                  </a:lnTo>
                  <a:lnTo>
                    <a:pt x="3873" y="1828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9" name="object 4449" descr=""/>
            <p:cNvSpPr/>
            <p:nvPr/>
          </p:nvSpPr>
          <p:spPr>
            <a:xfrm>
              <a:off x="2297766" y="5337430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31" y="0"/>
                  </a:moveTo>
                  <a:lnTo>
                    <a:pt x="0" y="190"/>
                  </a:lnTo>
                  <a:lnTo>
                    <a:pt x="825" y="2044"/>
                  </a:lnTo>
                  <a:lnTo>
                    <a:pt x="1790" y="3835"/>
                  </a:lnTo>
                  <a:lnTo>
                    <a:pt x="2920" y="5524"/>
                  </a:lnTo>
                  <a:lnTo>
                    <a:pt x="3314" y="5257"/>
                  </a:lnTo>
                  <a:lnTo>
                    <a:pt x="2197" y="3594"/>
                  </a:lnTo>
                  <a:lnTo>
                    <a:pt x="1244" y="1828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0" name="object 4450" descr=""/>
            <p:cNvSpPr/>
            <p:nvPr/>
          </p:nvSpPr>
          <p:spPr>
            <a:xfrm>
              <a:off x="2293019" y="5331758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51" y="0"/>
                  </a:moveTo>
                  <a:lnTo>
                    <a:pt x="0" y="787"/>
                  </a:lnTo>
                  <a:lnTo>
                    <a:pt x="520" y="2921"/>
                  </a:lnTo>
                  <a:lnTo>
                    <a:pt x="1244" y="5003"/>
                  </a:lnTo>
                  <a:lnTo>
                    <a:pt x="2120" y="7023"/>
                  </a:lnTo>
                  <a:lnTo>
                    <a:pt x="5181" y="5676"/>
                  </a:lnTo>
                  <a:lnTo>
                    <a:pt x="4368" y="3835"/>
                  </a:lnTo>
                  <a:lnTo>
                    <a:pt x="3721" y="1943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1" name="object 4451" descr=""/>
            <p:cNvSpPr/>
            <p:nvPr/>
          </p:nvSpPr>
          <p:spPr>
            <a:xfrm>
              <a:off x="2295813" y="5331758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57" y="0"/>
                  </a:moveTo>
                  <a:lnTo>
                    <a:pt x="0" y="114"/>
                  </a:lnTo>
                  <a:lnTo>
                    <a:pt x="482" y="2082"/>
                  </a:lnTo>
                  <a:lnTo>
                    <a:pt x="1143" y="4000"/>
                  </a:lnTo>
                  <a:lnTo>
                    <a:pt x="1955" y="5854"/>
                  </a:lnTo>
                  <a:lnTo>
                    <a:pt x="2387" y="5676"/>
                  </a:lnTo>
                  <a:lnTo>
                    <a:pt x="1574" y="3835"/>
                  </a:lnTo>
                  <a:lnTo>
                    <a:pt x="927" y="194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2" name="object 4452" descr=""/>
            <p:cNvSpPr/>
            <p:nvPr/>
          </p:nvSpPr>
          <p:spPr>
            <a:xfrm>
              <a:off x="2292106" y="5325875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40" y="0"/>
                  </a:moveTo>
                  <a:lnTo>
                    <a:pt x="0" y="114"/>
                  </a:lnTo>
                  <a:lnTo>
                    <a:pt x="76" y="2336"/>
                  </a:lnTo>
                  <a:lnTo>
                    <a:pt x="393" y="4533"/>
                  </a:lnTo>
                  <a:lnTo>
                    <a:pt x="914" y="6667"/>
                  </a:lnTo>
                  <a:lnTo>
                    <a:pt x="4165" y="5880"/>
                  </a:lnTo>
                  <a:lnTo>
                    <a:pt x="3695" y="3949"/>
                  </a:lnTo>
                  <a:lnTo>
                    <a:pt x="3403" y="196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3" name="object 4453" descr=""/>
            <p:cNvSpPr/>
            <p:nvPr/>
          </p:nvSpPr>
          <p:spPr>
            <a:xfrm>
              <a:off x="2294976" y="5325875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469" y="0"/>
                  </a:moveTo>
                  <a:lnTo>
                    <a:pt x="0" y="12"/>
                  </a:lnTo>
                  <a:lnTo>
                    <a:pt x="63" y="2019"/>
                  </a:lnTo>
                  <a:lnTo>
                    <a:pt x="368" y="4025"/>
                  </a:lnTo>
                  <a:lnTo>
                    <a:pt x="838" y="5994"/>
                  </a:lnTo>
                  <a:lnTo>
                    <a:pt x="1295" y="5880"/>
                  </a:lnTo>
                  <a:lnTo>
                    <a:pt x="825" y="3949"/>
                  </a:lnTo>
                  <a:lnTo>
                    <a:pt x="533" y="196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4" name="object 4454" descr=""/>
            <p:cNvSpPr/>
            <p:nvPr/>
          </p:nvSpPr>
          <p:spPr>
            <a:xfrm>
              <a:off x="2292036" y="5319301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685" y="0"/>
                  </a:moveTo>
                  <a:lnTo>
                    <a:pt x="177" y="2209"/>
                  </a:lnTo>
                  <a:lnTo>
                    <a:pt x="0" y="4457"/>
                  </a:lnTo>
                  <a:lnTo>
                    <a:pt x="76" y="6680"/>
                  </a:lnTo>
                  <a:lnTo>
                    <a:pt x="3416" y="6578"/>
                  </a:lnTo>
                  <a:lnTo>
                    <a:pt x="3340" y="4610"/>
                  </a:lnTo>
                  <a:lnTo>
                    <a:pt x="3505" y="2641"/>
                  </a:lnTo>
                  <a:lnTo>
                    <a:pt x="3937" y="74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5" name="object 4455" descr=""/>
            <p:cNvSpPr/>
            <p:nvPr/>
          </p:nvSpPr>
          <p:spPr>
            <a:xfrm>
              <a:off x="2294906" y="5319949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09" y="0"/>
                  </a:moveTo>
                  <a:lnTo>
                    <a:pt x="165" y="1930"/>
                  </a:lnTo>
                  <a:lnTo>
                    <a:pt x="0" y="3937"/>
                  </a:lnTo>
                  <a:lnTo>
                    <a:pt x="76" y="5943"/>
                  </a:lnTo>
                  <a:lnTo>
                    <a:pt x="546" y="5930"/>
                  </a:lnTo>
                  <a:lnTo>
                    <a:pt x="469" y="3962"/>
                  </a:lnTo>
                  <a:lnTo>
                    <a:pt x="635" y="1993"/>
                  </a:lnTo>
                  <a:lnTo>
                    <a:pt x="1066" y="10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6" name="object 4456" descr=""/>
            <p:cNvSpPr/>
            <p:nvPr/>
          </p:nvSpPr>
          <p:spPr>
            <a:xfrm>
              <a:off x="2292718" y="531299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501" y="0"/>
                  </a:moveTo>
                  <a:lnTo>
                    <a:pt x="1333" y="1955"/>
                  </a:lnTo>
                  <a:lnTo>
                    <a:pt x="495" y="4114"/>
                  </a:lnTo>
                  <a:lnTo>
                    <a:pt x="0" y="6311"/>
                  </a:lnTo>
                  <a:lnTo>
                    <a:pt x="3251" y="7061"/>
                  </a:lnTo>
                  <a:lnTo>
                    <a:pt x="3683" y="5168"/>
                  </a:lnTo>
                  <a:lnTo>
                    <a:pt x="4394" y="3352"/>
                  </a:lnTo>
                  <a:lnTo>
                    <a:pt x="5372" y="171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7" name="object 4457" descr=""/>
            <p:cNvSpPr/>
            <p:nvPr/>
          </p:nvSpPr>
          <p:spPr>
            <a:xfrm>
              <a:off x="2295512" y="5314469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171" y="0"/>
                  </a:moveTo>
                  <a:lnTo>
                    <a:pt x="1168" y="1689"/>
                  </a:lnTo>
                  <a:lnTo>
                    <a:pt x="444" y="3543"/>
                  </a:lnTo>
                  <a:lnTo>
                    <a:pt x="0" y="5473"/>
                  </a:lnTo>
                  <a:lnTo>
                    <a:pt x="457" y="5588"/>
                  </a:lnTo>
                  <a:lnTo>
                    <a:pt x="889" y="3695"/>
                  </a:lnTo>
                  <a:lnTo>
                    <a:pt x="1600" y="1879"/>
                  </a:lnTo>
                  <a:lnTo>
                    <a:pt x="2578" y="24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8" name="object 4458" descr=""/>
            <p:cNvSpPr/>
            <p:nvPr/>
          </p:nvSpPr>
          <p:spPr>
            <a:xfrm>
              <a:off x="2295217" y="530783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826" y="0"/>
                  </a:moveTo>
                  <a:lnTo>
                    <a:pt x="0" y="5168"/>
                  </a:lnTo>
                  <a:lnTo>
                    <a:pt x="2870" y="6883"/>
                  </a:lnTo>
                  <a:lnTo>
                    <a:pt x="3365" y="6057"/>
                  </a:lnTo>
                  <a:lnTo>
                    <a:pt x="3924" y="5257"/>
                  </a:lnTo>
                  <a:lnTo>
                    <a:pt x="5130" y="3886"/>
                  </a:lnTo>
                  <a:lnTo>
                    <a:pt x="5803" y="3289"/>
                  </a:lnTo>
                  <a:lnTo>
                    <a:pt x="6502" y="2882"/>
                  </a:lnTo>
                  <a:lnTo>
                    <a:pt x="48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9" name="object 4459" descr=""/>
            <p:cNvSpPr/>
            <p:nvPr/>
          </p:nvSpPr>
          <p:spPr>
            <a:xfrm>
              <a:off x="2297694" y="531030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784" y="0"/>
                  </a:moveTo>
                  <a:lnTo>
                    <a:pt x="0" y="4165"/>
                  </a:lnTo>
                  <a:lnTo>
                    <a:pt x="393" y="4406"/>
                  </a:lnTo>
                  <a:lnTo>
                    <a:pt x="889" y="3581"/>
                  </a:lnTo>
                  <a:lnTo>
                    <a:pt x="1447" y="2781"/>
                  </a:lnTo>
                  <a:lnTo>
                    <a:pt x="2057" y="2095"/>
                  </a:lnTo>
                  <a:lnTo>
                    <a:pt x="2654" y="1409"/>
                  </a:lnTo>
                  <a:lnTo>
                    <a:pt x="3327" y="812"/>
                  </a:lnTo>
                  <a:lnTo>
                    <a:pt x="4025" y="40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0" name="object 4460" descr=""/>
            <p:cNvSpPr/>
            <p:nvPr/>
          </p:nvSpPr>
          <p:spPr>
            <a:xfrm>
              <a:off x="2300039" y="5306728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483" y="0"/>
                  </a:moveTo>
                  <a:lnTo>
                    <a:pt x="0" y="1104"/>
                  </a:lnTo>
                  <a:lnTo>
                    <a:pt x="1676" y="3987"/>
                  </a:lnTo>
                  <a:lnTo>
                    <a:pt x="2387" y="3581"/>
                  </a:lnTo>
                  <a:lnTo>
                    <a:pt x="3098" y="3365"/>
                  </a:lnTo>
                  <a:lnTo>
                    <a:pt x="4597" y="3340"/>
                  </a:lnTo>
                  <a:lnTo>
                    <a:pt x="5384" y="3543"/>
                  </a:lnTo>
                  <a:lnTo>
                    <a:pt x="6172" y="3898"/>
                  </a:lnTo>
                  <a:lnTo>
                    <a:pt x="7569" y="863"/>
                  </a:lnTo>
                  <a:lnTo>
                    <a:pt x="7010" y="609"/>
                  </a:lnTo>
                  <a:lnTo>
                    <a:pt x="6413" y="393"/>
                  </a:lnTo>
                  <a:lnTo>
                    <a:pt x="5143" y="88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1" name="object 4461" descr=""/>
            <p:cNvSpPr/>
            <p:nvPr/>
          </p:nvSpPr>
          <p:spPr>
            <a:xfrm>
              <a:off x="2301487" y="5309598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70">
                  <a:moveTo>
                    <a:pt x="3225" y="0"/>
                  </a:moveTo>
                  <a:lnTo>
                    <a:pt x="1562" y="25"/>
                  </a:lnTo>
                  <a:lnTo>
                    <a:pt x="749" y="266"/>
                  </a:lnTo>
                  <a:lnTo>
                    <a:pt x="0" y="711"/>
                  </a:lnTo>
                  <a:lnTo>
                    <a:pt x="228" y="1117"/>
                  </a:lnTo>
                  <a:lnTo>
                    <a:pt x="939" y="711"/>
                  </a:lnTo>
                  <a:lnTo>
                    <a:pt x="1651" y="495"/>
                  </a:lnTo>
                  <a:lnTo>
                    <a:pt x="3149" y="469"/>
                  </a:lnTo>
                  <a:lnTo>
                    <a:pt x="3937" y="673"/>
                  </a:lnTo>
                  <a:lnTo>
                    <a:pt x="4724" y="1028"/>
                  </a:lnTo>
                  <a:lnTo>
                    <a:pt x="4914" y="596"/>
                  </a:lnTo>
                  <a:lnTo>
                    <a:pt x="4089" y="215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2" name="object 4462" descr=""/>
            <p:cNvSpPr/>
            <p:nvPr/>
          </p:nvSpPr>
          <p:spPr>
            <a:xfrm>
              <a:off x="2306205" y="530758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396" y="0"/>
                  </a:moveTo>
                  <a:lnTo>
                    <a:pt x="0" y="3035"/>
                  </a:lnTo>
                  <a:lnTo>
                    <a:pt x="787" y="3403"/>
                  </a:lnTo>
                  <a:lnTo>
                    <a:pt x="1562" y="3911"/>
                  </a:lnTo>
                  <a:lnTo>
                    <a:pt x="3047" y="5105"/>
                  </a:lnTo>
                  <a:lnTo>
                    <a:pt x="3746" y="5778"/>
                  </a:lnTo>
                  <a:lnTo>
                    <a:pt x="4432" y="6502"/>
                  </a:lnTo>
                  <a:lnTo>
                    <a:pt x="6857" y="4216"/>
                  </a:lnTo>
                  <a:lnTo>
                    <a:pt x="6095" y="3403"/>
                  </a:lnTo>
                  <a:lnTo>
                    <a:pt x="5295" y="2628"/>
                  </a:lnTo>
                  <a:lnTo>
                    <a:pt x="3505" y="1193"/>
                  </a:lnTo>
                  <a:lnTo>
                    <a:pt x="2527" y="520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3" name="object 4463" descr=""/>
            <p:cNvSpPr/>
            <p:nvPr/>
          </p:nvSpPr>
          <p:spPr>
            <a:xfrm>
              <a:off x="2306205" y="531020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03" y="0"/>
                  </a:moveTo>
                  <a:lnTo>
                    <a:pt x="0" y="419"/>
                  </a:lnTo>
                  <a:lnTo>
                    <a:pt x="787" y="787"/>
                  </a:lnTo>
                  <a:lnTo>
                    <a:pt x="1562" y="1295"/>
                  </a:lnTo>
                  <a:lnTo>
                    <a:pt x="3047" y="2489"/>
                  </a:lnTo>
                  <a:lnTo>
                    <a:pt x="3746" y="3162"/>
                  </a:lnTo>
                  <a:lnTo>
                    <a:pt x="4432" y="3886"/>
                  </a:lnTo>
                  <a:lnTo>
                    <a:pt x="4775" y="3568"/>
                  </a:lnTo>
                  <a:lnTo>
                    <a:pt x="1028" y="38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4" name="object 4464" descr=""/>
            <p:cNvSpPr/>
            <p:nvPr/>
          </p:nvSpPr>
          <p:spPr>
            <a:xfrm>
              <a:off x="2310638" y="531180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425" y="0"/>
                  </a:moveTo>
                  <a:lnTo>
                    <a:pt x="0" y="2286"/>
                  </a:lnTo>
                  <a:lnTo>
                    <a:pt x="1358" y="3733"/>
                  </a:lnTo>
                  <a:lnTo>
                    <a:pt x="2603" y="5346"/>
                  </a:lnTo>
                  <a:lnTo>
                    <a:pt x="3797" y="7010"/>
                  </a:lnTo>
                  <a:lnTo>
                    <a:pt x="6515" y="5067"/>
                  </a:lnTo>
                  <a:lnTo>
                    <a:pt x="5270" y="3327"/>
                  </a:lnTo>
                  <a:lnTo>
                    <a:pt x="3949" y="1612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5" name="object 4465" descr=""/>
            <p:cNvSpPr/>
            <p:nvPr/>
          </p:nvSpPr>
          <p:spPr>
            <a:xfrm>
              <a:off x="2310638" y="5313769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42" y="0"/>
                  </a:moveTo>
                  <a:lnTo>
                    <a:pt x="0" y="317"/>
                  </a:lnTo>
                  <a:lnTo>
                    <a:pt x="1358" y="1765"/>
                  </a:lnTo>
                  <a:lnTo>
                    <a:pt x="2603" y="3378"/>
                  </a:lnTo>
                  <a:lnTo>
                    <a:pt x="3797" y="5041"/>
                  </a:lnTo>
                  <a:lnTo>
                    <a:pt x="4178" y="4775"/>
                  </a:lnTo>
                  <a:lnTo>
                    <a:pt x="2984" y="3086"/>
                  </a:lnTo>
                  <a:lnTo>
                    <a:pt x="1727" y="146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6" name="object 4466" descr=""/>
            <p:cNvSpPr/>
            <p:nvPr/>
          </p:nvSpPr>
          <p:spPr>
            <a:xfrm>
              <a:off x="2314434" y="531687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717" y="0"/>
                  </a:moveTo>
                  <a:lnTo>
                    <a:pt x="0" y="1930"/>
                  </a:lnTo>
                  <a:lnTo>
                    <a:pt x="596" y="2768"/>
                  </a:lnTo>
                  <a:lnTo>
                    <a:pt x="1181" y="3619"/>
                  </a:lnTo>
                  <a:lnTo>
                    <a:pt x="2908" y="6235"/>
                  </a:lnTo>
                  <a:lnTo>
                    <a:pt x="3517" y="7124"/>
                  </a:lnTo>
                  <a:lnTo>
                    <a:pt x="6261" y="5232"/>
                  </a:lnTo>
                  <a:lnTo>
                    <a:pt x="5689" y="4394"/>
                  </a:lnTo>
                  <a:lnTo>
                    <a:pt x="5130" y="3517"/>
                  </a:lnTo>
                  <a:lnTo>
                    <a:pt x="3340" y="863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7" name="object 4467" descr=""/>
            <p:cNvSpPr/>
            <p:nvPr/>
          </p:nvSpPr>
          <p:spPr>
            <a:xfrm>
              <a:off x="2314434" y="5318539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80" y="0"/>
                  </a:moveTo>
                  <a:lnTo>
                    <a:pt x="0" y="266"/>
                  </a:lnTo>
                  <a:lnTo>
                    <a:pt x="596" y="1104"/>
                  </a:lnTo>
                  <a:lnTo>
                    <a:pt x="1181" y="1955"/>
                  </a:lnTo>
                  <a:lnTo>
                    <a:pt x="2908" y="4571"/>
                  </a:lnTo>
                  <a:lnTo>
                    <a:pt x="3517" y="5460"/>
                  </a:lnTo>
                  <a:lnTo>
                    <a:pt x="3898" y="5194"/>
                  </a:lnTo>
                  <a:lnTo>
                    <a:pt x="3289" y="4317"/>
                  </a:lnTo>
                  <a:lnTo>
                    <a:pt x="2717" y="3428"/>
                  </a:lnTo>
                  <a:lnTo>
                    <a:pt x="2146" y="2565"/>
                  </a:lnTo>
                  <a:lnTo>
                    <a:pt x="977" y="838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8" name="object 4468" descr=""/>
            <p:cNvSpPr/>
            <p:nvPr/>
          </p:nvSpPr>
          <p:spPr>
            <a:xfrm>
              <a:off x="2317954" y="532210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743" y="0"/>
                  </a:moveTo>
                  <a:lnTo>
                    <a:pt x="0" y="1892"/>
                  </a:lnTo>
                  <a:lnTo>
                    <a:pt x="609" y="2781"/>
                  </a:lnTo>
                  <a:lnTo>
                    <a:pt x="1257" y="3670"/>
                  </a:lnTo>
                  <a:lnTo>
                    <a:pt x="4699" y="6984"/>
                  </a:lnTo>
                  <a:lnTo>
                    <a:pt x="6464" y="4152"/>
                  </a:lnTo>
                  <a:lnTo>
                    <a:pt x="6146" y="3949"/>
                  </a:lnTo>
                  <a:lnTo>
                    <a:pt x="5816" y="3682"/>
                  </a:lnTo>
                  <a:lnTo>
                    <a:pt x="5168" y="3073"/>
                  </a:lnTo>
                  <a:lnTo>
                    <a:pt x="4851" y="2730"/>
                  </a:lnTo>
                  <a:lnTo>
                    <a:pt x="3911" y="1638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9" name="object 4469" descr=""/>
            <p:cNvSpPr/>
            <p:nvPr/>
          </p:nvSpPr>
          <p:spPr>
            <a:xfrm>
              <a:off x="2317954" y="53237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81" y="0"/>
                  </a:moveTo>
                  <a:lnTo>
                    <a:pt x="4699" y="5359"/>
                  </a:lnTo>
                  <a:lnTo>
                    <a:pt x="4953" y="4965"/>
                  </a:lnTo>
                  <a:lnTo>
                    <a:pt x="4406" y="4622"/>
                  </a:lnTo>
                  <a:lnTo>
                    <a:pt x="3949" y="4241"/>
                  </a:lnTo>
                  <a:lnTo>
                    <a:pt x="3098" y="3441"/>
                  </a:lnTo>
                  <a:lnTo>
                    <a:pt x="2717" y="3035"/>
                  </a:lnTo>
                  <a:lnTo>
                    <a:pt x="2362" y="2603"/>
                  </a:lnTo>
                  <a:lnTo>
                    <a:pt x="1638" y="1765"/>
                  </a:lnTo>
                  <a:lnTo>
                    <a:pt x="990" y="889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0" name="object 4470" descr=""/>
            <p:cNvSpPr/>
            <p:nvPr/>
          </p:nvSpPr>
          <p:spPr>
            <a:xfrm>
              <a:off x="2322652" y="5324931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521" y="0"/>
                  </a:moveTo>
                  <a:lnTo>
                    <a:pt x="2806" y="1701"/>
                  </a:lnTo>
                  <a:lnTo>
                    <a:pt x="2387" y="1638"/>
                  </a:lnTo>
                  <a:lnTo>
                    <a:pt x="2082" y="1524"/>
                  </a:lnTo>
                  <a:lnTo>
                    <a:pt x="1765" y="1333"/>
                  </a:lnTo>
                  <a:lnTo>
                    <a:pt x="0" y="4165"/>
                  </a:lnTo>
                  <a:lnTo>
                    <a:pt x="571" y="4521"/>
                  </a:lnTo>
                  <a:lnTo>
                    <a:pt x="1257" y="4838"/>
                  </a:lnTo>
                  <a:lnTo>
                    <a:pt x="2489" y="5041"/>
                  </a:lnTo>
                  <a:lnTo>
                    <a:pt x="2933" y="5041"/>
                  </a:lnTo>
                  <a:lnTo>
                    <a:pt x="7429" y="1638"/>
                  </a:lnTo>
                  <a:lnTo>
                    <a:pt x="452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1" name="object 4471" descr=""/>
            <p:cNvSpPr/>
            <p:nvPr/>
          </p:nvSpPr>
          <p:spPr>
            <a:xfrm>
              <a:off x="2322652" y="532634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7023" y="0"/>
                  </a:moveTo>
                  <a:lnTo>
                    <a:pt x="2908" y="3162"/>
                  </a:lnTo>
                  <a:lnTo>
                    <a:pt x="2514" y="3162"/>
                  </a:lnTo>
                  <a:lnTo>
                    <a:pt x="1409" y="2984"/>
                  </a:lnTo>
                  <a:lnTo>
                    <a:pt x="787" y="2692"/>
                  </a:lnTo>
                  <a:lnTo>
                    <a:pt x="254" y="2349"/>
                  </a:lnTo>
                  <a:lnTo>
                    <a:pt x="0" y="2755"/>
                  </a:lnTo>
                  <a:lnTo>
                    <a:pt x="571" y="3111"/>
                  </a:lnTo>
                  <a:lnTo>
                    <a:pt x="1257" y="3429"/>
                  </a:lnTo>
                  <a:lnTo>
                    <a:pt x="2489" y="3632"/>
                  </a:lnTo>
                  <a:lnTo>
                    <a:pt x="2933" y="3632"/>
                  </a:lnTo>
                  <a:lnTo>
                    <a:pt x="7429" y="228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2" name="object 4472" descr=""/>
            <p:cNvSpPr/>
            <p:nvPr/>
          </p:nvSpPr>
          <p:spPr>
            <a:xfrm>
              <a:off x="2327173" y="5319678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10" y="0"/>
                  </a:moveTo>
                  <a:lnTo>
                    <a:pt x="1269" y="76"/>
                  </a:lnTo>
                  <a:lnTo>
                    <a:pt x="1295" y="990"/>
                  </a:lnTo>
                  <a:lnTo>
                    <a:pt x="1193" y="1892"/>
                  </a:lnTo>
                  <a:lnTo>
                    <a:pt x="774" y="3632"/>
                  </a:lnTo>
                  <a:lnTo>
                    <a:pt x="444" y="4457"/>
                  </a:lnTo>
                  <a:lnTo>
                    <a:pt x="0" y="5257"/>
                  </a:lnTo>
                  <a:lnTo>
                    <a:pt x="2908" y="6896"/>
                  </a:lnTo>
                  <a:lnTo>
                    <a:pt x="3492" y="5854"/>
                  </a:lnTo>
                  <a:lnTo>
                    <a:pt x="3949" y="4724"/>
                  </a:lnTo>
                  <a:lnTo>
                    <a:pt x="4521" y="2387"/>
                  </a:lnTo>
                  <a:lnTo>
                    <a:pt x="4635" y="1181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3" name="object 4473" descr=""/>
            <p:cNvSpPr/>
            <p:nvPr/>
          </p:nvSpPr>
          <p:spPr>
            <a:xfrm>
              <a:off x="2329675" y="5319678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108" y="0"/>
                  </a:moveTo>
                  <a:lnTo>
                    <a:pt x="1638" y="12"/>
                  </a:lnTo>
                  <a:lnTo>
                    <a:pt x="1663" y="1155"/>
                  </a:lnTo>
                  <a:lnTo>
                    <a:pt x="1549" y="2311"/>
                  </a:lnTo>
                  <a:lnTo>
                    <a:pt x="1003" y="4572"/>
                  </a:lnTo>
                  <a:lnTo>
                    <a:pt x="558" y="5651"/>
                  </a:lnTo>
                  <a:lnTo>
                    <a:pt x="0" y="6667"/>
                  </a:lnTo>
                  <a:lnTo>
                    <a:pt x="406" y="6896"/>
                  </a:lnTo>
                  <a:lnTo>
                    <a:pt x="990" y="5854"/>
                  </a:lnTo>
                  <a:lnTo>
                    <a:pt x="1447" y="4724"/>
                  </a:lnTo>
                  <a:lnTo>
                    <a:pt x="2019" y="2387"/>
                  </a:lnTo>
                  <a:lnTo>
                    <a:pt x="2133" y="1181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4" name="object 4474" descr=""/>
            <p:cNvSpPr/>
            <p:nvPr/>
          </p:nvSpPr>
          <p:spPr>
            <a:xfrm>
              <a:off x="2327155" y="5312966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073" y="0"/>
                  </a:moveTo>
                  <a:lnTo>
                    <a:pt x="0" y="1308"/>
                  </a:lnTo>
                  <a:lnTo>
                    <a:pt x="761" y="3086"/>
                  </a:lnTo>
                  <a:lnTo>
                    <a:pt x="1244" y="4953"/>
                  </a:lnTo>
                  <a:lnTo>
                    <a:pt x="1282" y="6781"/>
                  </a:lnTo>
                  <a:lnTo>
                    <a:pt x="4622" y="6718"/>
                  </a:lnTo>
                  <a:lnTo>
                    <a:pt x="4597" y="5524"/>
                  </a:lnTo>
                  <a:lnTo>
                    <a:pt x="4432" y="4368"/>
                  </a:lnTo>
                  <a:lnTo>
                    <a:pt x="4165" y="3238"/>
                  </a:lnTo>
                  <a:lnTo>
                    <a:pt x="3886" y="2120"/>
                  </a:lnTo>
                  <a:lnTo>
                    <a:pt x="3517" y="1041"/>
                  </a:lnTo>
                  <a:lnTo>
                    <a:pt x="30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5" name="object 4475" descr=""/>
            <p:cNvSpPr/>
            <p:nvPr/>
          </p:nvSpPr>
          <p:spPr>
            <a:xfrm>
              <a:off x="2329797" y="5312966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31" y="0"/>
                  </a:moveTo>
                  <a:lnTo>
                    <a:pt x="0" y="177"/>
                  </a:lnTo>
                  <a:lnTo>
                    <a:pt x="863" y="2222"/>
                  </a:lnTo>
                  <a:lnTo>
                    <a:pt x="1460" y="4419"/>
                  </a:lnTo>
                  <a:lnTo>
                    <a:pt x="1523" y="6718"/>
                  </a:lnTo>
                  <a:lnTo>
                    <a:pt x="1981" y="6718"/>
                  </a:lnTo>
                  <a:lnTo>
                    <a:pt x="876" y="104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6" name="object 4476" descr=""/>
            <p:cNvSpPr/>
            <p:nvPr/>
          </p:nvSpPr>
          <p:spPr>
            <a:xfrm>
              <a:off x="2324169" y="530720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667" y="0"/>
                  </a:moveTo>
                  <a:lnTo>
                    <a:pt x="0" y="2019"/>
                  </a:lnTo>
                  <a:lnTo>
                    <a:pt x="1193" y="3594"/>
                  </a:lnTo>
                  <a:lnTo>
                    <a:pt x="2222" y="5295"/>
                  </a:lnTo>
                  <a:lnTo>
                    <a:pt x="2984" y="7073"/>
                  </a:lnTo>
                  <a:lnTo>
                    <a:pt x="6057" y="5753"/>
                  </a:lnTo>
                  <a:lnTo>
                    <a:pt x="5168" y="3682"/>
                  </a:lnTo>
                  <a:lnTo>
                    <a:pt x="4000" y="1765"/>
                  </a:lnTo>
                  <a:lnTo>
                    <a:pt x="266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7" name="object 4477" descr=""/>
            <p:cNvSpPr/>
            <p:nvPr/>
          </p:nvSpPr>
          <p:spPr>
            <a:xfrm>
              <a:off x="2326468" y="530720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68" y="0"/>
                  </a:moveTo>
                  <a:lnTo>
                    <a:pt x="0" y="279"/>
                  </a:lnTo>
                  <a:lnTo>
                    <a:pt x="1308" y="2019"/>
                  </a:lnTo>
                  <a:lnTo>
                    <a:pt x="2451" y="3911"/>
                  </a:lnTo>
                  <a:lnTo>
                    <a:pt x="3327" y="5943"/>
                  </a:lnTo>
                  <a:lnTo>
                    <a:pt x="3759" y="5753"/>
                  </a:lnTo>
                  <a:lnTo>
                    <a:pt x="2870" y="3682"/>
                  </a:lnTo>
                  <a:lnTo>
                    <a:pt x="1701" y="176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8" name="object 4478" descr=""/>
            <p:cNvSpPr/>
            <p:nvPr/>
          </p:nvSpPr>
          <p:spPr>
            <a:xfrm>
              <a:off x="2320814" y="530919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2" y="0"/>
                  </a:moveTo>
                  <a:lnTo>
                    <a:pt x="0" y="2171"/>
                  </a:lnTo>
                  <a:lnTo>
                    <a:pt x="63" y="4343"/>
                  </a:lnTo>
                  <a:lnTo>
                    <a:pt x="279" y="6540"/>
                  </a:lnTo>
                  <a:lnTo>
                    <a:pt x="3606" y="6210"/>
                  </a:lnTo>
                  <a:lnTo>
                    <a:pt x="3403" y="4178"/>
                  </a:lnTo>
                  <a:lnTo>
                    <a:pt x="3340" y="2108"/>
                  </a:lnTo>
                  <a:lnTo>
                    <a:pt x="3352" y="2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9" name="object 4479" descr=""/>
            <p:cNvSpPr/>
            <p:nvPr/>
          </p:nvSpPr>
          <p:spPr>
            <a:xfrm>
              <a:off x="2320814" y="530919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2" y="0"/>
                  </a:moveTo>
                  <a:lnTo>
                    <a:pt x="0" y="2171"/>
                  </a:lnTo>
                  <a:lnTo>
                    <a:pt x="63" y="4343"/>
                  </a:lnTo>
                  <a:lnTo>
                    <a:pt x="279" y="6540"/>
                  </a:lnTo>
                  <a:lnTo>
                    <a:pt x="749" y="6489"/>
                  </a:lnTo>
                  <a:lnTo>
                    <a:pt x="533" y="4317"/>
                  </a:lnTo>
                  <a:lnTo>
                    <a:pt x="469" y="2158"/>
                  </a:lnTo>
                  <a:lnTo>
                    <a:pt x="482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0" name="object 4480" descr=""/>
            <p:cNvSpPr/>
            <p:nvPr/>
          </p:nvSpPr>
          <p:spPr>
            <a:xfrm>
              <a:off x="2321099" y="5315404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314" y="0"/>
                  </a:moveTo>
                  <a:lnTo>
                    <a:pt x="0" y="330"/>
                  </a:lnTo>
                  <a:lnTo>
                    <a:pt x="215" y="2527"/>
                  </a:lnTo>
                  <a:lnTo>
                    <a:pt x="596" y="4724"/>
                  </a:lnTo>
                  <a:lnTo>
                    <a:pt x="1219" y="6883"/>
                  </a:lnTo>
                  <a:lnTo>
                    <a:pt x="4432" y="5956"/>
                  </a:lnTo>
                  <a:lnTo>
                    <a:pt x="3873" y="4025"/>
                  </a:lnTo>
                  <a:lnTo>
                    <a:pt x="3517" y="2032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1" name="object 4481" descr=""/>
            <p:cNvSpPr/>
            <p:nvPr/>
          </p:nvSpPr>
          <p:spPr>
            <a:xfrm>
              <a:off x="2321099" y="5315683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50"/>
                  </a:lnTo>
                  <a:lnTo>
                    <a:pt x="215" y="2247"/>
                  </a:lnTo>
                  <a:lnTo>
                    <a:pt x="596" y="4444"/>
                  </a:lnTo>
                  <a:lnTo>
                    <a:pt x="1219" y="6603"/>
                  </a:lnTo>
                  <a:lnTo>
                    <a:pt x="1663" y="6476"/>
                  </a:lnTo>
                  <a:lnTo>
                    <a:pt x="1054" y="4356"/>
                  </a:lnTo>
                  <a:lnTo>
                    <a:pt x="673" y="2171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2" name="object 4482" descr=""/>
            <p:cNvSpPr/>
            <p:nvPr/>
          </p:nvSpPr>
          <p:spPr>
            <a:xfrm>
              <a:off x="2322322" y="532135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00" y="0"/>
                  </a:moveTo>
                  <a:lnTo>
                    <a:pt x="0" y="939"/>
                  </a:lnTo>
                  <a:lnTo>
                    <a:pt x="622" y="3086"/>
                  </a:lnTo>
                  <a:lnTo>
                    <a:pt x="1498" y="5194"/>
                  </a:lnTo>
                  <a:lnTo>
                    <a:pt x="2616" y="7150"/>
                  </a:lnTo>
                  <a:lnTo>
                    <a:pt x="5524" y="5499"/>
                  </a:lnTo>
                  <a:lnTo>
                    <a:pt x="4533" y="3771"/>
                  </a:lnTo>
                  <a:lnTo>
                    <a:pt x="3759" y="1930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3" name="object 4483" descr=""/>
            <p:cNvSpPr/>
            <p:nvPr/>
          </p:nvSpPr>
          <p:spPr>
            <a:xfrm>
              <a:off x="2322322" y="5322152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39"/>
                  </a:lnTo>
                  <a:lnTo>
                    <a:pt x="622" y="2286"/>
                  </a:lnTo>
                  <a:lnTo>
                    <a:pt x="1498" y="4394"/>
                  </a:lnTo>
                  <a:lnTo>
                    <a:pt x="2616" y="6350"/>
                  </a:lnTo>
                  <a:lnTo>
                    <a:pt x="3022" y="6121"/>
                  </a:lnTo>
                  <a:lnTo>
                    <a:pt x="1917" y="4190"/>
                  </a:lnTo>
                  <a:lnTo>
                    <a:pt x="1066" y="2120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4" name="object 4484" descr=""/>
            <p:cNvSpPr/>
            <p:nvPr/>
          </p:nvSpPr>
          <p:spPr>
            <a:xfrm>
              <a:off x="2324943" y="5326851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895" y="0"/>
                  </a:moveTo>
                  <a:lnTo>
                    <a:pt x="0" y="1650"/>
                  </a:lnTo>
                  <a:lnTo>
                    <a:pt x="558" y="2628"/>
                  </a:lnTo>
                  <a:lnTo>
                    <a:pt x="1168" y="3581"/>
                  </a:lnTo>
                  <a:lnTo>
                    <a:pt x="1993" y="4711"/>
                  </a:lnTo>
                  <a:lnTo>
                    <a:pt x="2171" y="4927"/>
                  </a:lnTo>
                  <a:lnTo>
                    <a:pt x="2336" y="5156"/>
                  </a:lnTo>
                  <a:lnTo>
                    <a:pt x="3860" y="7048"/>
                  </a:lnTo>
                  <a:lnTo>
                    <a:pt x="6451" y="4927"/>
                  </a:lnTo>
                  <a:lnTo>
                    <a:pt x="6108" y="4533"/>
                  </a:lnTo>
                  <a:lnTo>
                    <a:pt x="5207" y="3403"/>
                  </a:lnTo>
                  <a:lnTo>
                    <a:pt x="4826" y="2908"/>
                  </a:lnTo>
                  <a:lnTo>
                    <a:pt x="3937" y="1701"/>
                  </a:lnTo>
                  <a:lnTo>
                    <a:pt x="3390" y="863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5" name="object 4485" descr=""/>
            <p:cNvSpPr/>
            <p:nvPr/>
          </p:nvSpPr>
          <p:spPr>
            <a:xfrm>
              <a:off x="2324943" y="532827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406" y="0"/>
                  </a:moveTo>
                  <a:lnTo>
                    <a:pt x="2171" y="3505"/>
                  </a:lnTo>
                  <a:lnTo>
                    <a:pt x="2336" y="3733"/>
                  </a:lnTo>
                  <a:lnTo>
                    <a:pt x="3860" y="5626"/>
                  </a:lnTo>
                  <a:lnTo>
                    <a:pt x="4229" y="5333"/>
                  </a:lnTo>
                  <a:lnTo>
                    <a:pt x="3213" y="4076"/>
                  </a:lnTo>
                  <a:lnTo>
                    <a:pt x="2959" y="3771"/>
                  </a:lnTo>
                  <a:lnTo>
                    <a:pt x="2705" y="3441"/>
                  </a:lnTo>
                  <a:lnTo>
                    <a:pt x="1562" y="1892"/>
                  </a:lnTo>
                  <a:lnTo>
                    <a:pt x="952" y="96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6" name="object 4486" descr=""/>
            <p:cNvSpPr/>
            <p:nvPr/>
          </p:nvSpPr>
          <p:spPr>
            <a:xfrm>
              <a:off x="2328806" y="533178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78" y="0"/>
                  </a:moveTo>
                  <a:lnTo>
                    <a:pt x="0" y="2108"/>
                  </a:lnTo>
                  <a:lnTo>
                    <a:pt x="1371" y="3784"/>
                  </a:lnTo>
                  <a:lnTo>
                    <a:pt x="2806" y="5435"/>
                  </a:lnTo>
                  <a:lnTo>
                    <a:pt x="4419" y="6972"/>
                  </a:lnTo>
                  <a:lnTo>
                    <a:pt x="6718" y="4559"/>
                  </a:lnTo>
                  <a:lnTo>
                    <a:pt x="5257" y="3162"/>
                  </a:lnTo>
                  <a:lnTo>
                    <a:pt x="3898" y="1612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7" name="object 4487" descr=""/>
            <p:cNvSpPr/>
            <p:nvPr/>
          </p:nvSpPr>
          <p:spPr>
            <a:xfrm>
              <a:off x="2328806" y="533360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55" y="0"/>
                  </a:moveTo>
                  <a:lnTo>
                    <a:pt x="0" y="292"/>
                  </a:lnTo>
                  <a:lnTo>
                    <a:pt x="1371" y="1968"/>
                  </a:lnTo>
                  <a:lnTo>
                    <a:pt x="2806" y="3619"/>
                  </a:lnTo>
                  <a:lnTo>
                    <a:pt x="4419" y="5156"/>
                  </a:lnTo>
                  <a:lnTo>
                    <a:pt x="4737" y="4813"/>
                  </a:lnTo>
                  <a:lnTo>
                    <a:pt x="3149" y="3301"/>
                  </a:lnTo>
                  <a:lnTo>
                    <a:pt x="1727" y="166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8" name="object 4488" descr=""/>
            <p:cNvSpPr/>
            <p:nvPr/>
          </p:nvSpPr>
          <p:spPr>
            <a:xfrm>
              <a:off x="2333227" y="533634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98" y="0"/>
                  </a:moveTo>
                  <a:lnTo>
                    <a:pt x="0" y="2413"/>
                  </a:lnTo>
                  <a:lnTo>
                    <a:pt x="812" y="3187"/>
                  </a:lnTo>
                  <a:lnTo>
                    <a:pt x="1663" y="3924"/>
                  </a:lnTo>
                  <a:lnTo>
                    <a:pt x="3530" y="5295"/>
                  </a:lnTo>
                  <a:lnTo>
                    <a:pt x="4546" y="5930"/>
                  </a:lnTo>
                  <a:lnTo>
                    <a:pt x="5740" y="6388"/>
                  </a:lnTo>
                  <a:lnTo>
                    <a:pt x="6946" y="3276"/>
                  </a:lnTo>
                  <a:lnTo>
                    <a:pt x="6146" y="2971"/>
                  </a:lnTo>
                  <a:lnTo>
                    <a:pt x="5346" y="2476"/>
                  </a:lnTo>
                  <a:lnTo>
                    <a:pt x="4559" y="1917"/>
                  </a:lnTo>
                  <a:lnTo>
                    <a:pt x="3784" y="1346"/>
                  </a:lnTo>
                  <a:lnTo>
                    <a:pt x="3035" y="685"/>
                  </a:lnTo>
                  <a:lnTo>
                    <a:pt x="22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9" name="object 4489" descr=""/>
            <p:cNvSpPr/>
            <p:nvPr/>
          </p:nvSpPr>
          <p:spPr>
            <a:xfrm>
              <a:off x="2333227" y="5338426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17" y="0"/>
                  </a:moveTo>
                  <a:lnTo>
                    <a:pt x="5740" y="4305"/>
                  </a:lnTo>
                  <a:lnTo>
                    <a:pt x="5905" y="3873"/>
                  </a:lnTo>
                  <a:lnTo>
                    <a:pt x="4775" y="3429"/>
                  </a:lnTo>
                  <a:lnTo>
                    <a:pt x="3784" y="2819"/>
                  </a:lnTo>
                  <a:lnTo>
                    <a:pt x="1955" y="1485"/>
                  </a:lnTo>
                  <a:lnTo>
                    <a:pt x="1117" y="74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0" name="object 4490" descr=""/>
            <p:cNvSpPr/>
            <p:nvPr/>
          </p:nvSpPr>
          <p:spPr>
            <a:xfrm>
              <a:off x="2338965" y="533868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991" y="0"/>
                  </a:moveTo>
                  <a:lnTo>
                    <a:pt x="2705" y="1269"/>
                  </a:lnTo>
                  <a:lnTo>
                    <a:pt x="1981" y="1181"/>
                  </a:lnTo>
                  <a:lnTo>
                    <a:pt x="1600" y="1079"/>
                  </a:lnTo>
                  <a:lnTo>
                    <a:pt x="1206" y="927"/>
                  </a:lnTo>
                  <a:lnTo>
                    <a:pt x="0" y="4051"/>
                  </a:lnTo>
                  <a:lnTo>
                    <a:pt x="596" y="4279"/>
                  </a:lnTo>
                  <a:lnTo>
                    <a:pt x="1244" y="4457"/>
                  </a:lnTo>
                  <a:lnTo>
                    <a:pt x="2628" y="4622"/>
                  </a:lnTo>
                  <a:lnTo>
                    <a:pt x="3378" y="4610"/>
                  </a:lnTo>
                  <a:lnTo>
                    <a:pt x="7607" y="2082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1" name="object 4491" descr=""/>
            <p:cNvSpPr/>
            <p:nvPr/>
          </p:nvSpPr>
          <p:spPr>
            <a:xfrm>
              <a:off x="2338965" y="5340476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7238" y="0"/>
                  </a:moveTo>
                  <a:lnTo>
                    <a:pt x="2641" y="2362"/>
                  </a:lnTo>
                  <a:lnTo>
                    <a:pt x="1346" y="2209"/>
                  </a:lnTo>
                  <a:lnTo>
                    <a:pt x="736" y="2032"/>
                  </a:lnTo>
                  <a:lnTo>
                    <a:pt x="165" y="1816"/>
                  </a:lnTo>
                  <a:lnTo>
                    <a:pt x="0" y="2260"/>
                  </a:lnTo>
                  <a:lnTo>
                    <a:pt x="596" y="2489"/>
                  </a:lnTo>
                  <a:lnTo>
                    <a:pt x="1244" y="2667"/>
                  </a:lnTo>
                  <a:lnTo>
                    <a:pt x="2628" y="2832"/>
                  </a:lnTo>
                  <a:lnTo>
                    <a:pt x="3378" y="2819"/>
                  </a:lnTo>
                  <a:lnTo>
                    <a:pt x="7607" y="292"/>
                  </a:lnTo>
                  <a:lnTo>
                    <a:pt x="72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2" name="object 4492" descr=""/>
            <p:cNvSpPr/>
            <p:nvPr/>
          </p:nvSpPr>
          <p:spPr>
            <a:xfrm>
              <a:off x="2343965" y="533351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4444" y="0"/>
                  </a:moveTo>
                  <a:lnTo>
                    <a:pt x="1130" y="368"/>
                  </a:lnTo>
                  <a:lnTo>
                    <a:pt x="1231" y="1270"/>
                  </a:lnTo>
                  <a:lnTo>
                    <a:pt x="1193" y="2159"/>
                  </a:lnTo>
                  <a:lnTo>
                    <a:pt x="825" y="3810"/>
                  </a:lnTo>
                  <a:lnTo>
                    <a:pt x="482" y="4559"/>
                  </a:lnTo>
                  <a:lnTo>
                    <a:pt x="0" y="5168"/>
                  </a:lnTo>
                  <a:lnTo>
                    <a:pt x="2603" y="7251"/>
                  </a:lnTo>
                  <a:lnTo>
                    <a:pt x="3441" y="6210"/>
                  </a:lnTo>
                  <a:lnTo>
                    <a:pt x="3987" y="4965"/>
                  </a:lnTo>
                  <a:lnTo>
                    <a:pt x="4546" y="2476"/>
                  </a:lnTo>
                  <a:lnTo>
                    <a:pt x="4584" y="1219"/>
                  </a:lnTo>
                  <a:lnTo>
                    <a:pt x="44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3" name="object 4493" descr=""/>
            <p:cNvSpPr/>
            <p:nvPr/>
          </p:nvSpPr>
          <p:spPr>
            <a:xfrm>
              <a:off x="2346200" y="533351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2209" y="0"/>
                  </a:moveTo>
                  <a:lnTo>
                    <a:pt x="1739" y="50"/>
                  </a:lnTo>
                  <a:lnTo>
                    <a:pt x="1879" y="1219"/>
                  </a:lnTo>
                  <a:lnTo>
                    <a:pt x="1841" y="2425"/>
                  </a:lnTo>
                  <a:lnTo>
                    <a:pt x="1308" y="4800"/>
                  </a:lnTo>
                  <a:lnTo>
                    <a:pt x="800" y="5969"/>
                  </a:lnTo>
                  <a:lnTo>
                    <a:pt x="0" y="6959"/>
                  </a:lnTo>
                  <a:lnTo>
                    <a:pt x="368" y="7251"/>
                  </a:lnTo>
                  <a:lnTo>
                    <a:pt x="1206" y="6210"/>
                  </a:lnTo>
                  <a:lnTo>
                    <a:pt x="1752" y="4965"/>
                  </a:lnTo>
                  <a:lnTo>
                    <a:pt x="2311" y="2476"/>
                  </a:lnTo>
                  <a:lnTo>
                    <a:pt x="2349" y="1219"/>
                  </a:lnTo>
                  <a:lnTo>
                    <a:pt x="220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4" name="object 4494" descr=""/>
            <p:cNvSpPr/>
            <p:nvPr/>
          </p:nvSpPr>
          <p:spPr>
            <a:xfrm>
              <a:off x="2343072" y="5326827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565" y="0"/>
                  </a:moveTo>
                  <a:lnTo>
                    <a:pt x="0" y="2133"/>
                  </a:lnTo>
                  <a:lnTo>
                    <a:pt x="546" y="2794"/>
                  </a:lnTo>
                  <a:lnTo>
                    <a:pt x="1003" y="3594"/>
                  </a:lnTo>
                  <a:lnTo>
                    <a:pt x="1689" y="5270"/>
                  </a:lnTo>
                  <a:lnTo>
                    <a:pt x="1917" y="6172"/>
                  </a:lnTo>
                  <a:lnTo>
                    <a:pt x="2019" y="7061"/>
                  </a:lnTo>
                  <a:lnTo>
                    <a:pt x="5333" y="6692"/>
                  </a:lnTo>
                  <a:lnTo>
                    <a:pt x="5194" y="5473"/>
                  </a:lnTo>
                  <a:lnTo>
                    <a:pt x="4889" y="4292"/>
                  </a:lnTo>
                  <a:lnTo>
                    <a:pt x="3975" y="2044"/>
                  </a:lnTo>
                  <a:lnTo>
                    <a:pt x="3365" y="977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5" name="object 4495" descr=""/>
            <p:cNvSpPr/>
            <p:nvPr/>
          </p:nvSpPr>
          <p:spPr>
            <a:xfrm>
              <a:off x="2345282" y="5326827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355" y="0"/>
                  </a:moveTo>
                  <a:lnTo>
                    <a:pt x="0" y="304"/>
                  </a:lnTo>
                  <a:lnTo>
                    <a:pt x="761" y="1231"/>
                  </a:lnTo>
                  <a:lnTo>
                    <a:pt x="1346" y="2260"/>
                  </a:lnTo>
                  <a:lnTo>
                    <a:pt x="2235" y="4432"/>
                  </a:lnTo>
                  <a:lnTo>
                    <a:pt x="2527" y="5575"/>
                  </a:lnTo>
                  <a:lnTo>
                    <a:pt x="2666" y="6743"/>
                  </a:lnTo>
                  <a:lnTo>
                    <a:pt x="3124" y="6692"/>
                  </a:lnTo>
                  <a:lnTo>
                    <a:pt x="2984" y="5473"/>
                  </a:lnTo>
                  <a:lnTo>
                    <a:pt x="2679" y="4292"/>
                  </a:lnTo>
                  <a:lnTo>
                    <a:pt x="1765" y="2044"/>
                  </a:lnTo>
                  <a:lnTo>
                    <a:pt x="1155" y="977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6" name="object 4496" descr=""/>
            <p:cNvSpPr/>
            <p:nvPr/>
          </p:nvSpPr>
          <p:spPr>
            <a:xfrm>
              <a:off x="2338203" y="5323934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422" y="0"/>
                  </a:moveTo>
                  <a:lnTo>
                    <a:pt x="673" y="127"/>
                  </a:lnTo>
                  <a:lnTo>
                    <a:pt x="0" y="355"/>
                  </a:lnTo>
                  <a:lnTo>
                    <a:pt x="1092" y="3517"/>
                  </a:lnTo>
                  <a:lnTo>
                    <a:pt x="1739" y="3289"/>
                  </a:lnTo>
                  <a:lnTo>
                    <a:pt x="2362" y="3314"/>
                  </a:lnTo>
                  <a:lnTo>
                    <a:pt x="3670" y="3848"/>
                  </a:lnTo>
                  <a:lnTo>
                    <a:pt x="4318" y="4368"/>
                  </a:lnTo>
                  <a:lnTo>
                    <a:pt x="4864" y="5029"/>
                  </a:lnTo>
                  <a:lnTo>
                    <a:pt x="7429" y="2895"/>
                  </a:lnTo>
                  <a:lnTo>
                    <a:pt x="2908" y="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7" name="object 4497" descr=""/>
            <p:cNvSpPr/>
            <p:nvPr/>
          </p:nvSpPr>
          <p:spPr>
            <a:xfrm>
              <a:off x="2338203" y="5323934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1422" y="0"/>
                  </a:moveTo>
                  <a:lnTo>
                    <a:pt x="673" y="127"/>
                  </a:lnTo>
                  <a:lnTo>
                    <a:pt x="0" y="355"/>
                  </a:lnTo>
                  <a:lnTo>
                    <a:pt x="152" y="800"/>
                  </a:lnTo>
                  <a:lnTo>
                    <a:pt x="774" y="584"/>
                  </a:lnTo>
                  <a:lnTo>
                    <a:pt x="1460" y="469"/>
                  </a:lnTo>
                  <a:lnTo>
                    <a:pt x="7073" y="3187"/>
                  </a:lnTo>
                  <a:lnTo>
                    <a:pt x="7429" y="2895"/>
                  </a:lnTo>
                  <a:lnTo>
                    <a:pt x="2908" y="50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8" name="object 4498" descr=""/>
            <p:cNvSpPr/>
            <p:nvPr/>
          </p:nvSpPr>
          <p:spPr>
            <a:xfrm>
              <a:off x="2332620" y="532428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588" y="0"/>
                  </a:moveTo>
                  <a:lnTo>
                    <a:pt x="0" y="4559"/>
                  </a:lnTo>
                  <a:lnTo>
                    <a:pt x="2578" y="6680"/>
                  </a:lnTo>
                  <a:lnTo>
                    <a:pt x="3213" y="5905"/>
                  </a:lnTo>
                  <a:lnTo>
                    <a:pt x="3886" y="5181"/>
                  </a:lnTo>
                  <a:lnTo>
                    <a:pt x="5283" y="3911"/>
                  </a:lnTo>
                  <a:lnTo>
                    <a:pt x="6032" y="3378"/>
                  </a:lnTo>
                  <a:lnTo>
                    <a:pt x="6667" y="3162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9" name="object 4499" descr=""/>
            <p:cNvSpPr/>
            <p:nvPr/>
          </p:nvSpPr>
          <p:spPr>
            <a:xfrm>
              <a:off x="2332620" y="532428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588" y="0"/>
                  </a:moveTo>
                  <a:lnTo>
                    <a:pt x="0" y="4559"/>
                  </a:lnTo>
                  <a:lnTo>
                    <a:pt x="368" y="4851"/>
                  </a:lnTo>
                  <a:lnTo>
                    <a:pt x="1066" y="4000"/>
                  </a:lnTo>
                  <a:lnTo>
                    <a:pt x="1816" y="3175"/>
                  </a:lnTo>
                  <a:lnTo>
                    <a:pt x="5740" y="444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0" name="object 4500" descr=""/>
            <p:cNvSpPr/>
            <p:nvPr/>
          </p:nvSpPr>
          <p:spPr>
            <a:xfrm>
              <a:off x="2328882" y="532884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733" y="0"/>
                  </a:moveTo>
                  <a:lnTo>
                    <a:pt x="2311" y="1739"/>
                  </a:lnTo>
                  <a:lnTo>
                    <a:pt x="1092" y="3581"/>
                  </a:lnTo>
                  <a:lnTo>
                    <a:pt x="0" y="5486"/>
                  </a:lnTo>
                  <a:lnTo>
                    <a:pt x="2895" y="7150"/>
                  </a:lnTo>
                  <a:lnTo>
                    <a:pt x="3911" y="5372"/>
                  </a:lnTo>
                  <a:lnTo>
                    <a:pt x="5054" y="3670"/>
                  </a:lnTo>
                  <a:lnTo>
                    <a:pt x="6311" y="212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1" name="object 4501" descr=""/>
            <p:cNvSpPr/>
            <p:nvPr/>
          </p:nvSpPr>
          <p:spPr>
            <a:xfrm>
              <a:off x="2328882" y="5328847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733" y="0"/>
                  </a:moveTo>
                  <a:lnTo>
                    <a:pt x="2311" y="1739"/>
                  </a:lnTo>
                  <a:lnTo>
                    <a:pt x="1092" y="3581"/>
                  </a:lnTo>
                  <a:lnTo>
                    <a:pt x="0" y="5486"/>
                  </a:lnTo>
                  <a:lnTo>
                    <a:pt x="406" y="5715"/>
                  </a:lnTo>
                  <a:lnTo>
                    <a:pt x="1485" y="3822"/>
                  </a:lnTo>
                  <a:lnTo>
                    <a:pt x="2705" y="2006"/>
                  </a:lnTo>
                  <a:lnTo>
                    <a:pt x="4102" y="292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2" name="object 4502" descr=""/>
            <p:cNvSpPr/>
            <p:nvPr/>
          </p:nvSpPr>
          <p:spPr>
            <a:xfrm>
              <a:off x="2326025" y="533433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857" y="0"/>
                  </a:moveTo>
                  <a:lnTo>
                    <a:pt x="1765" y="1905"/>
                  </a:lnTo>
                  <a:lnTo>
                    <a:pt x="800" y="3886"/>
                  </a:lnTo>
                  <a:lnTo>
                    <a:pt x="0" y="5956"/>
                  </a:lnTo>
                  <a:lnTo>
                    <a:pt x="3111" y="7162"/>
                  </a:lnTo>
                  <a:lnTo>
                    <a:pt x="3848" y="5270"/>
                  </a:lnTo>
                  <a:lnTo>
                    <a:pt x="4749" y="3429"/>
                  </a:lnTo>
                  <a:lnTo>
                    <a:pt x="5753" y="165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3" name="object 4503" descr=""/>
            <p:cNvSpPr/>
            <p:nvPr/>
          </p:nvSpPr>
          <p:spPr>
            <a:xfrm>
              <a:off x="2326025" y="5334338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2857" y="0"/>
                  </a:moveTo>
                  <a:lnTo>
                    <a:pt x="1765" y="1905"/>
                  </a:lnTo>
                  <a:lnTo>
                    <a:pt x="800" y="3886"/>
                  </a:lnTo>
                  <a:lnTo>
                    <a:pt x="0" y="5956"/>
                  </a:lnTo>
                  <a:lnTo>
                    <a:pt x="431" y="6121"/>
                  </a:lnTo>
                  <a:lnTo>
                    <a:pt x="1231" y="4089"/>
                  </a:lnTo>
                  <a:lnTo>
                    <a:pt x="2184" y="2120"/>
                  </a:lnTo>
                  <a:lnTo>
                    <a:pt x="3263" y="228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4" name="object 4504" descr=""/>
            <p:cNvSpPr/>
            <p:nvPr/>
          </p:nvSpPr>
          <p:spPr>
            <a:xfrm>
              <a:off x="2324248" y="534029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1778" y="0"/>
                  </a:moveTo>
                  <a:lnTo>
                    <a:pt x="0" y="6502"/>
                  </a:lnTo>
                  <a:lnTo>
                    <a:pt x="3314" y="6959"/>
                  </a:lnTo>
                  <a:lnTo>
                    <a:pt x="3581" y="5041"/>
                  </a:lnTo>
                  <a:lnTo>
                    <a:pt x="4165" y="3098"/>
                  </a:lnTo>
                  <a:lnTo>
                    <a:pt x="4889" y="1206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5" name="object 4505" descr=""/>
            <p:cNvSpPr/>
            <p:nvPr/>
          </p:nvSpPr>
          <p:spPr>
            <a:xfrm>
              <a:off x="2324248" y="5340295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778" y="0"/>
                  </a:moveTo>
                  <a:lnTo>
                    <a:pt x="0" y="6502"/>
                  </a:lnTo>
                  <a:lnTo>
                    <a:pt x="469" y="6565"/>
                  </a:lnTo>
                  <a:lnTo>
                    <a:pt x="774" y="4330"/>
                  </a:lnTo>
                  <a:lnTo>
                    <a:pt x="1422" y="2209"/>
                  </a:lnTo>
                  <a:lnTo>
                    <a:pt x="2209" y="165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6" name="object 4506" descr=""/>
            <p:cNvSpPr/>
            <p:nvPr/>
          </p:nvSpPr>
          <p:spPr>
            <a:xfrm>
              <a:off x="2324018" y="5346800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28" y="0"/>
                  </a:moveTo>
                  <a:lnTo>
                    <a:pt x="76" y="1142"/>
                  </a:lnTo>
                  <a:lnTo>
                    <a:pt x="0" y="2324"/>
                  </a:lnTo>
                  <a:lnTo>
                    <a:pt x="177" y="4178"/>
                  </a:lnTo>
                  <a:lnTo>
                    <a:pt x="1269" y="7289"/>
                  </a:lnTo>
                  <a:lnTo>
                    <a:pt x="4127" y="5549"/>
                  </a:lnTo>
                  <a:lnTo>
                    <a:pt x="3746" y="4940"/>
                  </a:lnTo>
                  <a:lnTo>
                    <a:pt x="3517" y="4127"/>
                  </a:lnTo>
                  <a:lnTo>
                    <a:pt x="3352" y="2362"/>
                  </a:lnTo>
                  <a:lnTo>
                    <a:pt x="3403" y="1409"/>
                  </a:lnTo>
                  <a:lnTo>
                    <a:pt x="3543" y="457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7" name="object 4507" descr=""/>
            <p:cNvSpPr/>
            <p:nvPr/>
          </p:nvSpPr>
          <p:spPr>
            <a:xfrm>
              <a:off x="2324018" y="5346800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228" y="0"/>
                  </a:moveTo>
                  <a:lnTo>
                    <a:pt x="76" y="1142"/>
                  </a:lnTo>
                  <a:lnTo>
                    <a:pt x="0" y="2324"/>
                  </a:lnTo>
                  <a:lnTo>
                    <a:pt x="177" y="4178"/>
                  </a:lnTo>
                  <a:lnTo>
                    <a:pt x="1269" y="7289"/>
                  </a:lnTo>
                  <a:lnTo>
                    <a:pt x="1676" y="7048"/>
                  </a:lnTo>
                  <a:lnTo>
                    <a:pt x="1333" y="6489"/>
                  </a:lnTo>
                  <a:lnTo>
                    <a:pt x="1092" y="5892"/>
                  </a:lnTo>
                  <a:lnTo>
                    <a:pt x="736" y="4698"/>
                  </a:lnTo>
                  <a:lnTo>
                    <a:pt x="634" y="4102"/>
                  </a:lnTo>
                  <a:lnTo>
                    <a:pt x="469" y="2324"/>
                  </a:lnTo>
                  <a:lnTo>
                    <a:pt x="546" y="1181"/>
                  </a:lnTo>
                  <a:lnTo>
                    <a:pt x="698" y="6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8" name="object 4508" descr=""/>
            <p:cNvSpPr/>
            <p:nvPr/>
          </p:nvSpPr>
          <p:spPr>
            <a:xfrm>
              <a:off x="2325286" y="535235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857" y="0"/>
                  </a:moveTo>
                  <a:lnTo>
                    <a:pt x="0" y="1739"/>
                  </a:lnTo>
                  <a:lnTo>
                    <a:pt x="368" y="2336"/>
                  </a:lnTo>
                  <a:lnTo>
                    <a:pt x="838" y="2895"/>
                  </a:lnTo>
                  <a:lnTo>
                    <a:pt x="6324" y="5105"/>
                  </a:lnTo>
                  <a:lnTo>
                    <a:pt x="6934" y="5105"/>
                  </a:lnTo>
                  <a:lnTo>
                    <a:pt x="6934" y="1765"/>
                  </a:lnTo>
                  <a:lnTo>
                    <a:pt x="6019" y="1765"/>
                  </a:lnTo>
                  <a:lnTo>
                    <a:pt x="5156" y="1638"/>
                  </a:lnTo>
                  <a:lnTo>
                    <a:pt x="3759" y="1054"/>
                  </a:lnTo>
                  <a:lnTo>
                    <a:pt x="3238" y="622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9" name="object 4509" descr=""/>
            <p:cNvSpPr/>
            <p:nvPr/>
          </p:nvSpPr>
          <p:spPr>
            <a:xfrm>
              <a:off x="2325286" y="535385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06" y="0"/>
                  </a:moveTo>
                  <a:lnTo>
                    <a:pt x="0" y="241"/>
                  </a:lnTo>
                  <a:lnTo>
                    <a:pt x="368" y="838"/>
                  </a:lnTo>
                  <a:lnTo>
                    <a:pt x="838" y="1396"/>
                  </a:lnTo>
                  <a:lnTo>
                    <a:pt x="6324" y="3606"/>
                  </a:lnTo>
                  <a:lnTo>
                    <a:pt x="6934" y="3606"/>
                  </a:lnTo>
                  <a:lnTo>
                    <a:pt x="6934" y="3136"/>
                  </a:lnTo>
                  <a:lnTo>
                    <a:pt x="6349" y="3136"/>
                  </a:lnTo>
                  <a:lnTo>
                    <a:pt x="5753" y="3098"/>
                  </a:lnTo>
                  <a:lnTo>
                    <a:pt x="736" y="558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0" name="object 4510" descr=""/>
            <p:cNvSpPr/>
            <p:nvPr/>
          </p:nvSpPr>
          <p:spPr>
            <a:xfrm>
              <a:off x="2332212" y="5353047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626" y="0"/>
                  </a:moveTo>
                  <a:lnTo>
                    <a:pt x="0" y="1066"/>
                  </a:lnTo>
                  <a:lnTo>
                    <a:pt x="12" y="4406"/>
                  </a:lnTo>
                  <a:lnTo>
                    <a:pt x="6832" y="3111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1" name="object 4511" descr=""/>
            <p:cNvSpPr/>
            <p:nvPr/>
          </p:nvSpPr>
          <p:spPr>
            <a:xfrm>
              <a:off x="2332225" y="535572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654" y="0"/>
                  </a:moveTo>
                  <a:lnTo>
                    <a:pt x="5588" y="406"/>
                  </a:lnTo>
                  <a:lnTo>
                    <a:pt x="4495" y="723"/>
                  </a:lnTo>
                  <a:lnTo>
                    <a:pt x="3378" y="927"/>
                  </a:lnTo>
                  <a:lnTo>
                    <a:pt x="2819" y="1041"/>
                  </a:lnTo>
                  <a:lnTo>
                    <a:pt x="2260" y="1117"/>
                  </a:lnTo>
                  <a:lnTo>
                    <a:pt x="1701" y="1168"/>
                  </a:lnTo>
                  <a:lnTo>
                    <a:pt x="431" y="1257"/>
                  </a:lnTo>
                  <a:lnTo>
                    <a:pt x="0" y="1257"/>
                  </a:lnTo>
                  <a:lnTo>
                    <a:pt x="0" y="1727"/>
                  </a:lnTo>
                  <a:lnTo>
                    <a:pt x="6819" y="431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2" name="object 4512" descr=""/>
            <p:cNvSpPr/>
            <p:nvPr/>
          </p:nvSpPr>
          <p:spPr>
            <a:xfrm>
              <a:off x="2337833" y="535004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4953" y="0"/>
                  </a:moveTo>
                  <a:lnTo>
                    <a:pt x="3454" y="1270"/>
                  </a:lnTo>
                  <a:lnTo>
                    <a:pt x="1790" y="2298"/>
                  </a:lnTo>
                  <a:lnTo>
                    <a:pt x="0" y="2997"/>
                  </a:lnTo>
                  <a:lnTo>
                    <a:pt x="1206" y="6108"/>
                  </a:lnTo>
                  <a:lnTo>
                    <a:pt x="3378" y="5270"/>
                  </a:lnTo>
                  <a:lnTo>
                    <a:pt x="5372" y="4025"/>
                  </a:lnTo>
                  <a:lnTo>
                    <a:pt x="7112" y="2552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3" name="object 4513" descr=""/>
            <p:cNvSpPr/>
            <p:nvPr/>
          </p:nvSpPr>
          <p:spPr>
            <a:xfrm>
              <a:off x="2338875" y="5352245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765" y="0"/>
                  </a:moveTo>
                  <a:lnTo>
                    <a:pt x="4064" y="1447"/>
                  </a:lnTo>
                  <a:lnTo>
                    <a:pt x="2120" y="2654"/>
                  </a:lnTo>
                  <a:lnTo>
                    <a:pt x="0" y="3479"/>
                  </a:lnTo>
                  <a:lnTo>
                    <a:pt x="165" y="3911"/>
                  </a:lnTo>
                  <a:lnTo>
                    <a:pt x="2336" y="3073"/>
                  </a:lnTo>
                  <a:lnTo>
                    <a:pt x="4330" y="1828"/>
                  </a:lnTo>
                  <a:lnTo>
                    <a:pt x="6070" y="355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4" name="object 4514" descr=""/>
            <p:cNvSpPr/>
            <p:nvPr/>
          </p:nvSpPr>
          <p:spPr>
            <a:xfrm>
              <a:off x="2342788" y="534565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013" y="0"/>
                  </a:moveTo>
                  <a:lnTo>
                    <a:pt x="2832" y="1625"/>
                  </a:lnTo>
                  <a:lnTo>
                    <a:pt x="1498" y="3124"/>
                  </a:lnTo>
                  <a:lnTo>
                    <a:pt x="0" y="4394"/>
                  </a:lnTo>
                  <a:lnTo>
                    <a:pt x="2158" y="6946"/>
                  </a:lnTo>
                  <a:lnTo>
                    <a:pt x="3898" y="5473"/>
                  </a:lnTo>
                  <a:lnTo>
                    <a:pt x="5410" y="3771"/>
                  </a:lnTo>
                  <a:lnTo>
                    <a:pt x="6718" y="1968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5" name="object 4515" descr=""/>
            <p:cNvSpPr/>
            <p:nvPr/>
          </p:nvSpPr>
          <p:spPr>
            <a:xfrm>
              <a:off x="2344642" y="534734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483" y="0"/>
                  </a:moveTo>
                  <a:lnTo>
                    <a:pt x="3187" y="1778"/>
                  </a:lnTo>
                  <a:lnTo>
                    <a:pt x="1714" y="3454"/>
                  </a:lnTo>
                  <a:lnTo>
                    <a:pt x="0" y="4902"/>
                  </a:lnTo>
                  <a:lnTo>
                    <a:pt x="304" y="5257"/>
                  </a:lnTo>
                  <a:lnTo>
                    <a:pt x="2044" y="3784"/>
                  </a:lnTo>
                  <a:lnTo>
                    <a:pt x="3556" y="2082"/>
                  </a:lnTo>
                  <a:lnTo>
                    <a:pt x="4864" y="279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6" name="object 4516" descr=""/>
            <p:cNvSpPr/>
            <p:nvPr/>
          </p:nvSpPr>
          <p:spPr>
            <a:xfrm>
              <a:off x="2346806" y="534043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136" y="0"/>
                  </a:moveTo>
                  <a:lnTo>
                    <a:pt x="2222" y="1828"/>
                  </a:lnTo>
                  <a:lnTo>
                    <a:pt x="1181" y="3594"/>
                  </a:lnTo>
                  <a:lnTo>
                    <a:pt x="0" y="5219"/>
                  </a:lnTo>
                  <a:lnTo>
                    <a:pt x="2705" y="7188"/>
                  </a:lnTo>
                  <a:lnTo>
                    <a:pt x="4013" y="5372"/>
                  </a:lnTo>
                  <a:lnTo>
                    <a:pt x="5130" y="3467"/>
                  </a:lnTo>
                  <a:lnTo>
                    <a:pt x="6121" y="1498"/>
                  </a:lnTo>
                  <a:lnTo>
                    <a:pt x="31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7" name="object 4517" descr=""/>
            <p:cNvSpPr/>
            <p:nvPr/>
          </p:nvSpPr>
          <p:spPr>
            <a:xfrm>
              <a:off x="2349130" y="534172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378" y="0"/>
                  </a:moveTo>
                  <a:lnTo>
                    <a:pt x="2400" y="1955"/>
                  </a:lnTo>
                  <a:lnTo>
                    <a:pt x="1295" y="3848"/>
                  </a:lnTo>
                  <a:lnTo>
                    <a:pt x="0" y="5626"/>
                  </a:lnTo>
                  <a:lnTo>
                    <a:pt x="381" y="5905"/>
                  </a:lnTo>
                  <a:lnTo>
                    <a:pt x="1689" y="4089"/>
                  </a:lnTo>
                  <a:lnTo>
                    <a:pt x="2806" y="2184"/>
                  </a:lnTo>
                  <a:lnTo>
                    <a:pt x="3797" y="215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8" name="object 4518" descr=""/>
            <p:cNvSpPr/>
            <p:nvPr/>
          </p:nvSpPr>
          <p:spPr>
            <a:xfrm>
              <a:off x="2349940" y="5334775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400" y="0"/>
                  </a:moveTo>
                  <a:lnTo>
                    <a:pt x="1714" y="1943"/>
                  </a:lnTo>
                  <a:lnTo>
                    <a:pt x="914" y="3835"/>
                  </a:lnTo>
                  <a:lnTo>
                    <a:pt x="0" y="5664"/>
                  </a:lnTo>
                  <a:lnTo>
                    <a:pt x="2984" y="7162"/>
                  </a:lnTo>
                  <a:lnTo>
                    <a:pt x="3975" y="5194"/>
                  </a:lnTo>
                  <a:lnTo>
                    <a:pt x="4813" y="3174"/>
                  </a:lnTo>
                  <a:lnTo>
                    <a:pt x="5549" y="1117"/>
                  </a:lnTo>
                  <a:lnTo>
                    <a:pt x="24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9" name="object 4519" descr=""/>
            <p:cNvSpPr/>
            <p:nvPr/>
          </p:nvSpPr>
          <p:spPr>
            <a:xfrm>
              <a:off x="2352506" y="533574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2540" y="0"/>
                  </a:moveTo>
                  <a:lnTo>
                    <a:pt x="1816" y="2031"/>
                  </a:lnTo>
                  <a:lnTo>
                    <a:pt x="977" y="4038"/>
                  </a:lnTo>
                  <a:lnTo>
                    <a:pt x="0" y="5981"/>
                  </a:lnTo>
                  <a:lnTo>
                    <a:pt x="419" y="6197"/>
                  </a:lnTo>
                  <a:lnTo>
                    <a:pt x="1409" y="4229"/>
                  </a:lnTo>
                  <a:lnTo>
                    <a:pt x="2247" y="2209"/>
                  </a:lnTo>
                  <a:lnTo>
                    <a:pt x="2984" y="152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0" name="object 4520" descr=""/>
            <p:cNvSpPr/>
            <p:nvPr/>
          </p:nvSpPr>
          <p:spPr>
            <a:xfrm>
              <a:off x="2352342" y="532883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1790" y="0"/>
                  </a:moveTo>
                  <a:lnTo>
                    <a:pt x="1295" y="2006"/>
                  </a:lnTo>
                  <a:lnTo>
                    <a:pt x="698" y="3987"/>
                  </a:lnTo>
                  <a:lnTo>
                    <a:pt x="0" y="5930"/>
                  </a:lnTo>
                  <a:lnTo>
                    <a:pt x="3149" y="7061"/>
                  </a:lnTo>
                  <a:lnTo>
                    <a:pt x="3886" y="5003"/>
                  </a:lnTo>
                  <a:lnTo>
                    <a:pt x="4508" y="2908"/>
                  </a:lnTo>
                  <a:lnTo>
                    <a:pt x="5029" y="80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1" name="object 4521" descr=""/>
            <p:cNvSpPr/>
            <p:nvPr/>
          </p:nvSpPr>
          <p:spPr>
            <a:xfrm>
              <a:off x="2355047" y="532952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1866" y="0"/>
                  </a:moveTo>
                  <a:lnTo>
                    <a:pt x="1346" y="2095"/>
                  </a:lnTo>
                  <a:lnTo>
                    <a:pt x="736" y="4178"/>
                  </a:lnTo>
                  <a:lnTo>
                    <a:pt x="0" y="6210"/>
                  </a:lnTo>
                  <a:lnTo>
                    <a:pt x="444" y="6375"/>
                  </a:lnTo>
                  <a:lnTo>
                    <a:pt x="1181" y="4318"/>
                  </a:lnTo>
                  <a:lnTo>
                    <a:pt x="1803" y="2222"/>
                  </a:lnTo>
                  <a:lnTo>
                    <a:pt x="2324" y="114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2" name="object 4522" descr=""/>
            <p:cNvSpPr/>
            <p:nvPr/>
          </p:nvSpPr>
          <p:spPr>
            <a:xfrm>
              <a:off x="2354131" y="532264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898" y="0"/>
                  </a:moveTo>
                  <a:lnTo>
                    <a:pt x="622" y="622"/>
                  </a:lnTo>
                  <a:lnTo>
                    <a:pt x="774" y="1447"/>
                  </a:lnTo>
                  <a:lnTo>
                    <a:pt x="774" y="2336"/>
                  </a:lnTo>
                  <a:lnTo>
                    <a:pt x="584" y="3581"/>
                  </a:lnTo>
                  <a:lnTo>
                    <a:pt x="355" y="4686"/>
                  </a:lnTo>
                  <a:lnTo>
                    <a:pt x="0" y="6197"/>
                  </a:lnTo>
                  <a:lnTo>
                    <a:pt x="3238" y="6997"/>
                  </a:lnTo>
                  <a:lnTo>
                    <a:pt x="3492" y="5930"/>
                  </a:lnTo>
                  <a:lnTo>
                    <a:pt x="3784" y="4597"/>
                  </a:lnTo>
                  <a:lnTo>
                    <a:pt x="3898" y="4025"/>
                  </a:lnTo>
                  <a:lnTo>
                    <a:pt x="3911" y="3873"/>
                  </a:lnTo>
                  <a:lnTo>
                    <a:pt x="4114" y="2527"/>
                  </a:lnTo>
                  <a:lnTo>
                    <a:pt x="4140" y="1270"/>
                  </a:lnTo>
                  <a:lnTo>
                    <a:pt x="389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3" name="object 4523" descr=""/>
            <p:cNvSpPr/>
            <p:nvPr/>
          </p:nvSpPr>
          <p:spPr>
            <a:xfrm>
              <a:off x="2356912" y="5322641"/>
              <a:ext cx="1905" cy="7620"/>
            </a:xfrm>
            <a:custGeom>
              <a:avLst/>
              <a:gdLst/>
              <a:ahLst/>
              <a:cxnLst/>
              <a:rect l="l" t="t" r="r" b="b"/>
              <a:pathLst>
                <a:path w="1905" h="7620">
                  <a:moveTo>
                    <a:pt x="1117" y="0"/>
                  </a:moveTo>
                  <a:lnTo>
                    <a:pt x="660" y="88"/>
                  </a:lnTo>
                  <a:lnTo>
                    <a:pt x="888" y="1295"/>
                  </a:lnTo>
                  <a:lnTo>
                    <a:pt x="863" y="2501"/>
                  </a:lnTo>
                  <a:lnTo>
                    <a:pt x="698" y="3657"/>
                  </a:lnTo>
                  <a:lnTo>
                    <a:pt x="596" y="4241"/>
                  </a:lnTo>
                  <a:lnTo>
                    <a:pt x="253" y="5829"/>
                  </a:lnTo>
                  <a:lnTo>
                    <a:pt x="0" y="6883"/>
                  </a:lnTo>
                  <a:lnTo>
                    <a:pt x="457" y="6997"/>
                  </a:lnTo>
                  <a:lnTo>
                    <a:pt x="711" y="5930"/>
                  </a:lnTo>
                  <a:lnTo>
                    <a:pt x="1003" y="4597"/>
                  </a:lnTo>
                  <a:lnTo>
                    <a:pt x="1117" y="4025"/>
                  </a:lnTo>
                  <a:lnTo>
                    <a:pt x="1130" y="3873"/>
                  </a:lnTo>
                  <a:lnTo>
                    <a:pt x="1333" y="2527"/>
                  </a:lnTo>
                  <a:lnTo>
                    <a:pt x="1358" y="127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4" name="object 4524" descr=""/>
            <p:cNvSpPr/>
            <p:nvPr/>
          </p:nvSpPr>
          <p:spPr>
            <a:xfrm>
              <a:off x="2351933" y="5316475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854" y="0"/>
                  </a:moveTo>
                  <a:lnTo>
                    <a:pt x="0" y="2781"/>
                  </a:lnTo>
                  <a:lnTo>
                    <a:pt x="749" y="3276"/>
                  </a:lnTo>
                  <a:lnTo>
                    <a:pt x="1384" y="3860"/>
                  </a:lnTo>
                  <a:lnTo>
                    <a:pt x="2336" y="5207"/>
                  </a:lnTo>
                  <a:lnTo>
                    <a:pt x="2654" y="5969"/>
                  </a:lnTo>
                  <a:lnTo>
                    <a:pt x="2819" y="6794"/>
                  </a:lnTo>
                  <a:lnTo>
                    <a:pt x="6095" y="6172"/>
                  </a:lnTo>
                  <a:lnTo>
                    <a:pt x="5867" y="4902"/>
                  </a:lnTo>
                  <a:lnTo>
                    <a:pt x="5333" y="3657"/>
                  </a:lnTo>
                  <a:lnTo>
                    <a:pt x="3835" y="1549"/>
                  </a:lnTo>
                  <a:lnTo>
                    <a:pt x="2870" y="673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5" name="object 4525" descr=""/>
            <p:cNvSpPr/>
            <p:nvPr/>
          </p:nvSpPr>
          <p:spPr>
            <a:xfrm>
              <a:off x="2353533" y="531647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254" y="0"/>
                  </a:moveTo>
                  <a:lnTo>
                    <a:pt x="0" y="393"/>
                  </a:lnTo>
                  <a:lnTo>
                    <a:pt x="977" y="1041"/>
                  </a:lnTo>
                  <a:lnTo>
                    <a:pt x="1892" y="1866"/>
                  </a:lnTo>
                  <a:lnTo>
                    <a:pt x="3314" y="3873"/>
                  </a:lnTo>
                  <a:lnTo>
                    <a:pt x="3810" y="5054"/>
                  </a:lnTo>
                  <a:lnTo>
                    <a:pt x="4038" y="6248"/>
                  </a:lnTo>
                  <a:lnTo>
                    <a:pt x="4495" y="6172"/>
                  </a:lnTo>
                  <a:lnTo>
                    <a:pt x="4267" y="4902"/>
                  </a:lnTo>
                  <a:lnTo>
                    <a:pt x="3733" y="3657"/>
                  </a:lnTo>
                  <a:lnTo>
                    <a:pt x="2235" y="1549"/>
                  </a:lnTo>
                  <a:lnTo>
                    <a:pt x="1270" y="67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6" name="object 4526" descr=""/>
            <p:cNvSpPr/>
            <p:nvPr/>
          </p:nvSpPr>
          <p:spPr>
            <a:xfrm>
              <a:off x="2346647" y="531402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571" y="0"/>
                  </a:moveTo>
                  <a:lnTo>
                    <a:pt x="0" y="3289"/>
                  </a:lnTo>
                  <a:lnTo>
                    <a:pt x="965" y="3454"/>
                  </a:lnTo>
                  <a:lnTo>
                    <a:pt x="1904" y="3695"/>
                  </a:lnTo>
                  <a:lnTo>
                    <a:pt x="3695" y="4330"/>
                  </a:lnTo>
                  <a:lnTo>
                    <a:pt x="4546" y="4737"/>
                  </a:lnTo>
                  <a:lnTo>
                    <a:pt x="5283" y="5232"/>
                  </a:lnTo>
                  <a:lnTo>
                    <a:pt x="7137" y="2451"/>
                  </a:lnTo>
                  <a:lnTo>
                    <a:pt x="6121" y="1765"/>
                  </a:lnTo>
                  <a:lnTo>
                    <a:pt x="5029" y="1257"/>
                  </a:lnTo>
                  <a:lnTo>
                    <a:pt x="2819" y="469"/>
                  </a:lnTo>
                  <a:lnTo>
                    <a:pt x="1701" y="203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7" name="object 4527" descr=""/>
            <p:cNvSpPr/>
            <p:nvPr/>
          </p:nvSpPr>
          <p:spPr>
            <a:xfrm>
              <a:off x="2347142" y="5314024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76" y="0"/>
                  </a:moveTo>
                  <a:lnTo>
                    <a:pt x="0" y="457"/>
                  </a:lnTo>
                  <a:lnTo>
                    <a:pt x="1092" y="660"/>
                  </a:lnTo>
                  <a:lnTo>
                    <a:pt x="2197" y="927"/>
                  </a:lnTo>
                  <a:lnTo>
                    <a:pt x="4343" y="1689"/>
                  </a:lnTo>
                  <a:lnTo>
                    <a:pt x="5397" y="2184"/>
                  </a:lnTo>
                  <a:lnTo>
                    <a:pt x="6388" y="2844"/>
                  </a:lnTo>
                  <a:lnTo>
                    <a:pt x="6642" y="2451"/>
                  </a:lnTo>
                  <a:lnTo>
                    <a:pt x="5626" y="1765"/>
                  </a:lnTo>
                  <a:lnTo>
                    <a:pt x="4533" y="1257"/>
                  </a:lnTo>
                  <a:lnTo>
                    <a:pt x="2324" y="469"/>
                  </a:lnTo>
                  <a:lnTo>
                    <a:pt x="1206" y="20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8" name="object 4528" descr=""/>
            <p:cNvSpPr/>
            <p:nvPr/>
          </p:nvSpPr>
          <p:spPr>
            <a:xfrm>
              <a:off x="2340466" y="531356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47" y="0"/>
                  </a:moveTo>
                  <a:lnTo>
                    <a:pt x="0" y="152"/>
                  </a:lnTo>
                  <a:lnTo>
                    <a:pt x="241" y="3479"/>
                  </a:lnTo>
                  <a:lnTo>
                    <a:pt x="2235" y="3340"/>
                  </a:lnTo>
                  <a:lnTo>
                    <a:pt x="4241" y="3416"/>
                  </a:lnTo>
                  <a:lnTo>
                    <a:pt x="6172" y="3759"/>
                  </a:lnTo>
                  <a:lnTo>
                    <a:pt x="6756" y="457"/>
                  </a:lnTo>
                  <a:lnTo>
                    <a:pt x="4508" y="7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9" name="object 4529" descr=""/>
            <p:cNvSpPr/>
            <p:nvPr/>
          </p:nvSpPr>
          <p:spPr>
            <a:xfrm>
              <a:off x="2340466" y="531356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247" y="0"/>
                  </a:moveTo>
                  <a:lnTo>
                    <a:pt x="0" y="152"/>
                  </a:lnTo>
                  <a:lnTo>
                    <a:pt x="38" y="622"/>
                  </a:lnTo>
                  <a:lnTo>
                    <a:pt x="2235" y="469"/>
                  </a:lnTo>
                  <a:lnTo>
                    <a:pt x="4470" y="546"/>
                  </a:lnTo>
                  <a:lnTo>
                    <a:pt x="6667" y="927"/>
                  </a:lnTo>
                  <a:lnTo>
                    <a:pt x="6756" y="457"/>
                  </a:lnTo>
                  <a:lnTo>
                    <a:pt x="4508" y="76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0" name="object 4530" descr=""/>
            <p:cNvSpPr/>
            <p:nvPr/>
          </p:nvSpPr>
          <p:spPr>
            <a:xfrm>
              <a:off x="2333791" y="531370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680" y="0"/>
                  </a:moveTo>
                  <a:lnTo>
                    <a:pt x="0" y="1346"/>
                  </a:lnTo>
                  <a:lnTo>
                    <a:pt x="1143" y="4483"/>
                  </a:lnTo>
                  <a:lnTo>
                    <a:pt x="2032" y="4165"/>
                  </a:lnTo>
                  <a:lnTo>
                    <a:pt x="2984" y="3911"/>
                  </a:lnTo>
                  <a:lnTo>
                    <a:pt x="4927" y="3530"/>
                  </a:lnTo>
                  <a:lnTo>
                    <a:pt x="5918" y="3403"/>
                  </a:lnTo>
                  <a:lnTo>
                    <a:pt x="6908" y="3340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1" name="object 4531" descr=""/>
            <p:cNvSpPr/>
            <p:nvPr/>
          </p:nvSpPr>
          <p:spPr>
            <a:xfrm>
              <a:off x="2333791" y="5313708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680" y="0"/>
                  </a:moveTo>
                  <a:lnTo>
                    <a:pt x="0" y="1346"/>
                  </a:lnTo>
                  <a:lnTo>
                    <a:pt x="165" y="1790"/>
                  </a:lnTo>
                  <a:lnTo>
                    <a:pt x="1231" y="1396"/>
                  </a:lnTo>
                  <a:lnTo>
                    <a:pt x="2311" y="1117"/>
                  </a:lnTo>
                  <a:lnTo>
                    <a:pt x="4508" y="698"/>
                  </a:lnTo>
                  <a:lnTo>
                    <a:pt x="5600" y="558"/>
                  </a:lnTo>
                  <a:lnTo>
                    <a:pt x="6705" y="469"/>
                  </a:lnTo>
                  <a:lnTo>
                    <a:pt x="668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2" name="object 4532" descr=""/>
            <p:cNvSpPr/>
            <p:nvPr/>
          </p:nvSpPr>
          <p:spPr>
            <a:xfrm>
              <a:off x="2328020" y="531504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765" y="0"/>
                  </a:moveTo>
                  <a:lnTo>
                    <a:pt x="0" y="4800"/>
                  </a:lnTo>
                  <a:lnTo>
                    <a:pt x="3060" y="6134"/>
                  </a:lnTo>
                  <a:lnTo>
                    <a:pt x="3213" y="5791"/>
                  </a:lnTo>
                  <a:lnTo>
                    <a:pt x="3403" y="5486"/>
                  </a:lnTo>
                  <a:lnTo>
                    <a:pt x="6908" y="3149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3" name="object 4533" descr=""/>
            <p:cNvSpPr/>
            <p:nvPr/>
          </p:nvSpPr>
          <p:spPr>
            <a:xfrm>
              <a:off x="2328020" y="531504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5765" y="0"/>
                  </a:moveTo>
                  <a:lnTo>
                    <a:pt x="0" y="4800"/>
                  </a:lnTo>
                  <a:lnTo>
                    <a:pt x="431" y="4991"/>
                  </a:lnTo>
                  <a:lnTo>
                    <a:pt x="685" y="4394"/>
                  </a:lnTo>
                  <a:lnTo>
                    <a:pt x="1041" y="3835"/>
                  </a:lnTo>
                  <a:lnTo>
                    <a:pt x="5930" y="444"/>
                  </a:lnTo>
                  <a:lnTo>
                    <a:pt x="57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4" name="object 4534" descr=""/>
            <p:cNvSpPr/>
            <p:nvPr/>
          </p:nvSpPr>
          <p:spPr>
            <a:xfrm>
              <a:off x="2327389" y="5319847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634" y="0"/>
                  </a:moveTo>
                  <a:lnTo>
                    <a:pt x="355" y="634"/>
                  </a:lnTo>
                  <a:lnTo>
                    <a:pt x="177" y="1308"/>
                  </a:lnTo>
                  <a:lnTo>
                    <a:pt x="0" y="2641"/>
                  </a:lnTo>
                  <a:lnTo>
                    <a:pt x="0" y="3301"/>
                  </a:lnTo>
                  <a:lnTo>
                    <a:pt x="152" y="5181"/>
                  </a:lnTo>
                  <a:lnTo>
                    <a:pt x="469" y="6337"/>
                  </a:lnTo>
                  <a:lnTo>
                    <a:pt x="825" y="7416"/>
                  </a:lnTo>
                  <a:lnTo>
                    <a:pt x="3987" y="6362"/>
                  </a:lnTo>
                  <a:lnTo>
                    <a:pt x="3682" y="5435"/>
                  </a:lnTo>
                  <a:lnTo>
                    <a:pt x="3454" y="4508"/>
                  </a:lnTo>
                  <a:lnTo>
                    <a:pt x="3301" y="2781"/>
                  </a:lnTo>
                  <a:lnTo>
                    <a:pt x="3403" y="2006"/>
                  </a:lnTo>
                  <a:lnTo>
                    <a:pt x="3695" y="133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5" name="object 4535" descr=""/>
            <p:cNvSpPr/>
            <p:nvPr/>
          </p:nvSpPr>
          <p:spPr>
            <a:xfrm>
              <a:off x="2327389" y="5319847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69" h="7620">
                  <a:moveTo>
                    <a:pt x="634" y="0"/>
                  </a:moveTo>
                  <a:lnTo>
                    <a:pt x="355" y="634"/>
                  </a:lnTo>
                  <a:lnTo>
                    <a:pt x="177" y="1308"/>
                  </a:lnTo>
                  <a:lnTo>
                    <a:pt x="0" y="2641"/>
                  </a:lnTo>
                  <a:lnTo>
                    <a:pt x="0" y="3301"/>
                  </a:lnTo>
                  <a:lnTo>
                    <a:pt x="152" y="5181"/>
                  </a:lnTo>
                  <a:lnTo>
                    <a:pt x="469" y="6337"/>
                  </a:lnTo>
                  <a:lnTo>
                    <a:pt x="825" y="7416"/>
                  </a:lnTo>
                  <a:lnTo>
                    <a:pt x="1269" y="7264"/>
                  </a:lnTo>
                  <a:lnTo>
                    <a:pt x="914" y="6210"/>
                  </a:lnTo>
                  <a:lnTo>
                    <a:pt x="622" y="5092"/>
                  </a:lnTo>
                  <a:lnTo>
                    <a:pt x="469" y="3289"/>
                  </a:lnTo>
                  <a:lnTo>
                    <a:pt x="469" y="2666"/>
                  </a:lnTo>
                  <a:lnTo>
                    <a:pt x="634" y="1409"/>
                  </a:lnTo>
                  <a:lnTo>
                    <a:pt x="800" y="787"/>
                  </a:lnTo>
                  <a:lnTo>
                    <a:pt x="1066" y="190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6" name="object 4536" descr=""/>
            <p:cNvSpPr/>
            <p:nvPr/>
          </p:nvSpPr>
          <p:spPr>
            <a:xfrm>
              <a:off x="2328214" y="5326209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162" y="0"/>
                  </a:moveTo>
                  <a:lnTo>
                    <a:pt x="0" y="1054"/>
                  </a:lnTo>
                  <a:lnTo>
                    <a:pt x="368" y="2133"/>
                  </a:lnTo>
                  <a:lnTo>
                    <a:pt x="787" y="3162"/>
                  </a:lnTo>
                  <a:lnTo>
                    <a:pt x="1663" y="5156"/>
                  </a:lnTo>
                  <a:lnTo>
                    <a:pt x="2539" y="7073"/>
                  </a:lnTo>
                  <a:lnTo>
                    <a:pt x="5587" y="5702"/>
                  </a:lnTo>
                  <a:lnTo>
                    <a:pt x="4279" y="2819"/>
                  </a:lnTo>
                  <a:lnTo>
                    <a:pt x="3479" y="927"/>
                  </a:lnTo>
                  <a:lnTo>
                    <a:pt x="316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7" name="object 4537" descr=""/>
            <p:cNvSpPr/>
            <p:nvPr/>
          </p:nvSpPr>
          <p:spPr>
            <a:xfrm>
              <a:off x="2328214" y="5327110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44" y="0"/>
                  </a:moveTo>
                  <a:lnTo>
                    <a:pt x="0" y="152"/>
                  </a:lnTo>
                  <a:lnTo>
                    <a:pt x="368" y="1231"/>
                  </a:lnTo>
                  <a:lnTo>
                    <a:pt x="787" y="2260"/>
                  </a:lnTo>
                  <a:lnTo>
                    <a:pt x="1663" y="4254"/>
                  </a:lnTo>
                  <a:lnTo>
                    <a:pt x="2539" y="6172"/>
                  </a:lnTo>
                  <a:lnTo>
                    <a:pt x="2971" y="5981"/>
                  </a:lnTo>
                  <a:lnTo>
                    <a:pt x="2539" y="5016"/>
                  </a:lnTo>
                  <a:lnTo>
                    <a:pt x="2082" y="4051"/>
                  </a:lnTo>
                  <a:lnTo>
                    <a:pt x="1219" y="2082"/>
                  </a:lnTo>
                  <a:lnTo>
                    <a:pt x="800" y="1066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8" name="object 4538" descr=""/>
            <p:cNvSpPr/>
            <p:nvPr/>
          </p:nvSpPr>
          <p:spPr>
            <a:xfrm>
              <a:off x="2330761" y="5331910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035" y="0"/>
                  </a:moveTo>
                  <a:lnTo>
                    <a:pt x="0" y="1371"/>
                  </a:lnTo>
                  <a:lnTo>
                    <a:pt x="850" y="3276"/>
                  </a:lnTo>
                  <a:lnTo>
                    <a:pt x="1663" y="5168"/>
                  </a:lnTo>
                  <a:lnTo>
                    <a:pt x="2108" y="7035"/>
                  </a:lnTo>
                  <a:lnTo>
                    <a:pt x="5359" y="6261"/>
                  </a:lnTo>
                  <a:lnTo>
                    <a:pt x="5079" y="5130"/>
                  </a:lnTo>
                  <a:lnTo>
                    <a:pt x="4724" y="4051"/>
                  </a:lnTo>
                  <a:lnTo>
                    <a:pt x="3924" y="1981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9" name="object 4539" descr=""/>
            <p:cNvSpPr/>
            <p:nvPr/>
          </p:nvSpPr>
          <p:spPr>
            <a:xfrm>
              <a:off x="2330761" y="5333091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3175" h="6350">
                  <a:moveTo>
                    <a:pt x="419" y="0"/>
                  </a:moveTo>
                  <a:lnTo>
                    <a:pt x="0" y="190"/>
                  </a:lnTo>
                  <a:lnTo>
                    <a:pt x="850" y="2095"/>
                  </a:lnTo>
                  <a:lnTo>
                    <a:pt x="1663" y="3987"/>
                  </a:lnTo>
                  <a:lnTo>
                    <a:pt x="2108" y="5854"/>
                  </a:lnTo>
                  <a:lnTo>
                    <a:pt x="2565" y="5740"/>
                  </a:lnTo>
                  <a:lnTo>
                    <a:pt x="2095" y="3822"/>
                  </a:lnTo>
                  <a:lnTo>
                    <a:pt x="1282" y="1917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0" name="object 4540" descr=""/>
            <p:cNvSpPr/>
            <p:nvPr/>
          </p:nvSpPr>
          <p:spPr>
            <a:xfrm>
              <a:off x="2332863" y="533816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3251" y="0"/>
                  </a:moveTo>
                  <a:lnTo>
                    <a:pt x="0" y="774"/>
                  </a:lnTo>
                  <a:lnTo>
                    <a:pt x="114" y="1244"/>
                  </a:lnTo>
                  <a:lnTo>
                    <a:pt x="203" y="1701"/>
                  </a:lnTo>
                  <a:lnTo>
                    <a:pt x="266" y="2158"/>
                  </a:lnTo>
                  <a:lnTo>
                    <a:pt x="355" y="3213"/>
                  </a:lnTo>
                  <a:lnTo>
                    <a:pt x="406" y="3543"/>
                  </a:lnTo>
                  <a:lnTo>
                    <a:pt x="1955" y="7327"/>
                  </a:lnTo>
                  <a:lnTo>
                    <a:pt x="4775" y="5549"/>
                  </a:lnTo>
                  <a:lnTo>
                    <a:pt x="4267" y="4749"/>
                  </a:lnTo>
                  <a:lnTo>
                    <a:pt x="3898" y="3949"/>
                  </a:lnTo>
                  <a:lnTo>
                    <a:pt x="3733" y="3187"/>
                  </a:lnTo>
                  <a:lnTo>
                    <a:pt x="3670" y="2819"/>
                  </a:lnTo>
                  <a:lnTo>
                    <a:pt x="3632" y="2197"/>
                  </a:lnTo>
                  <a:lnTo>
                    <a:pt x="3505" y="1142"/>
                  </a:lnTo>
                  <a:lnTo>
                    <a:pt x="3390" y="571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1" name="object 4541" descr=""/>
            <p:cNvSpPr/>
            <p:nvPr/>
          </p:nvSpPr>
          <p:spPr>
            <a:xfrm>
              <a:off x="2332863" y="5338841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57" y="0"/>
                  </a:moveTo>
                  <a:lnTo>
                    <a:pt x="0" y="101"/>
                  </a:lnTo>
                  <a:lnTo>
                    <a:pt x="114" y="571"/>
                  </a:lnTo>
                  <a:lnTo>
                    <a:pt x="203" y="1028"/>
                  </a:lnTo>
                  <a:lnTo>
                    <a:pt x="266" y="1485"/>
                  </a:lnTo>
                  <a:lnTo>
                    <a:pt x="355" y="2540"/>
                  </a:lnTo>
                  <a:lnTo>
                    <a:pt x="406" y="2870"/>
                  </a:lnTo>
                  <a:lnTo>
                    <a:pt x="1955" y="6654"/>
                  </a:lnTo>
                  <a:lnTo>
                    <a:pt x="2349" y="6400"/>
                  </a:lnTo>
                  <a:lnTo>
                    <a:pt x="1739" y="5448"/>
                  </a:lnTo>
                  <a:lnTo>
                    <a:pt x="1193" y="4356"/>
                  </a:lnTo>
                  <a:lnTo>
                    <a:pt x="927" y="3111"/>
                  </a:lnTo>
                  <a:lnTo>
                    <a:pt x="812" y="2476"/>
                  </a:lnTo>
                  <a:lnTo>
                    <a:pt x="800" y="2159"/>
                  </a:lnTo>
                  <a:lnTo>
                    <a:pt x="673" y="952"/>
                  </a:lnTo>
                  <a:lnTo>
                    <a:pt x="571" y="469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2" name="object 4542" descr=""/>
            <p:cNvSpPr/>
            <p:nvPr/>
          </p:nvSpPr>
          <p:spPr>
            <a:xfrm>
              <a:off x="2334813" y="534371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2832" y="0"/>
                  </a:moveTo>
                  <a:lnTo>
                    <a:pt x="0" y="1777"/>
                  </a:lnTo>
                  <a:lnTo>
                    <a:pt x="317" y="2285"/>
                  </a:lnTo>
                  <a:lnTo>
                    <a:pt x="1993" y="4635"/>
                  </a:lnTo>
                  <a:lnTo>
                    <a:pt x="2339" y="5257"/>
                  </a:lnTo>
                  <a:lnTo>
                    <a:pt x="2451" y="5562"/>
                  </a:lnTo>
                  <a:lnTo>
                    <a:pt x="5308" y="7289"/>
                  </a:lnTo>
                  <a:lnTo>
                    <a:pt x="5600" y="6845"/>
                  </a:lnTo>
                  <a:lnTo>
                    <a:pt x="5765" y="6324"/>
                  </a:lnTo>
                  <a:lnTo>
                    <a:pt x="5653" y="4635"/>
                  </a:lnTo>
                  <a:lnTo>
                    <a:pt x="3365" y="812"/>
                  </a:lnTo>
                  <a:lnTo>
                    <a:pt x="28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3" name="object 4543" descr=""/>
            <p:cNvSpPr/>
            <p:nvPr/>
          </p:nvSpPr>
          <p:spPr>
            <a:xfrm>
              <a:off x="2334813" y="5345250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5">
                  <a:moveTo>
                    <a:pt x="406" y="0"/>
                  </a:moveTo>
                  <a:lnTo>
                    <a:pt x="0" y="241"/>
                  </a:lnTo>
                  <a:lnTo>
                    <a:pt x="317" y="749"/>
                  </a:lnTo>
                  <a:lnTo>
                    <a:pt x="1993" y="3098"/>
                  </a:lnTo>
                  <a:lnTo>
                    <a:pt x="2374" y="3784"/>
                  </a:lnTo>
                  <a:lnTo>
                    <a:pt x="2451" y="4025"/>
                  </a:lnTo>
                  <a:lnTo>
                    <a:pt x="2857" y="4267"/>
                  </a:lnTo>
                  <a:lnTo>
                    <a:pt x="2755" y="3441"/>
                  </a:lnTo>
                  <a:lnTo>
                    <a:pt x="2514" y="3035"/>
                  </a:lnTo>
                  <a:lnTo>
                    <a:pt x="1689" y="1816"/>
                  </a:lnTo>
                  <a:lnTo>
                    <a:pt x="1003" y="965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4" name="object 4544" descr=""/>
            <p:cNvSpPr/>
            <p:nvPr/>
          </p:nvSpPr>
          <p:spPr>
            <a:xfrm>
              <a:off x="2332612" y="534928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95" y="939"/>
                  </a:moveTo>
                  <a:lnTo>
                    <a:pt x="0" y="4241"/>
                  </a:lnTo>
                  <a:lnTo>
                    <a:pt x="596" y="4330"/>
                  </a:lnTo>
                  <a:lnTo>
                    <a:pt x="1219" y="4381"/>
                  </a:lnTo>
                  <a:lnTo>
                    <a:pt x="2514" y="4356"/>
                  </a:lnTo>
                  <a:lnTo>
                    <a:pt x="7518" y="1727"/>
                  </a:lnTo>
                  <a:lnTo>
                    <a:pt x="6442" y="1079"/>
                  </a:lnTo>
                  <a:lnTo>
                    <a:pt x="1315" y="1066"/>
                  </a:lnTo>
                  <a:lnTo>
                    <a:pt x="495" y="939"/>
                  </a:lnTo>
                  <a:close/>
                </a:path>
                <a:path w="7619" h="4445">
                  <a:moveTo>
                    <a:pt x="4648" y="0"/>
                  </a:moveTo>
                  <a:lnTo>
                    <a:pt x="1396" y="1079"/>
                  </a:lnTo>
                  <a:lnTo>
                    <a:pt x="6442" y="1079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5" name="object 4545" descr=""/>
            <p:cNvSpPr/>
            <p:nvPr/>
          </p:nvSpPr>
          <p:spPr>
            <a:xfrm>
              <a:off x="2333044" y="5349281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63" y="939"/>
                  </a:moveTo>
                  <a:lnTo>
                    <a:pt x="0" y="1396"/>
                  </a:lnTo>
                  <a:lnTo>
                    <a:pt x="927" y="1549"/>
                  </a:lnTo>
                  <a:lnTo>
                    <a:pt x="1866" y="1549"/>
                  </a:lnTo>
                  <a:lnTo>
                    <a:pt x="2628" y="1320"/>
                  </a:lnTo>
                  <a:lnTo>
                    <a:pt x="3275" y="1079"/>
                  </a:lnTo>
                  <a:lnTo>
                    <a:pt x="883" y="1066"/>
                  </a:lnTo>
                  <a:lnTo>
                    <a:pt x="63" y="939"/>
                  </a:lnTo>
                  <a:close/>
                </a:path>
                <a:path w="5080" h="1904">
                  <a:moveTo>
                    <a:pt x="4216" y="0"/>
                  </a:moveTo>
                  <a:lnTo>
                    <a:pt x="965" y="1079"/>
                  </a:lnTo>
                  <a:lnTo>
                    <a:pt x="3309" y="1066"/>
                  </a:lnTo>
                  <a:lnTo>
                    <a:pt x="3598" y="939"/>
                  </a:lnTo>
                  <a:lnTo>
                    <a:pt x="4241" y="596"/>
                  </a:lnTo>
                  <a:lnTo>
                    <a:pt x="4622" y="241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6" name="object 4546" descr=""/>
            <p:cNvSpPr/>
            <p:nvPr/>
          </p:nvSpPr>
          <p:spPr>
            <a:xfrm>
              <a:off x="2326123" y="53483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485" y="0"/>
                  </a:moveTo>
                  <a:lnTo>
                    <a:pt x="0" y="2984"/>
                  </a:lnTo>
                  <a:lnTo>
                    <a:pt x="990" y="3492"/>
                  </a:lnTo>
                  <a:lnTo>
                    <a:pt x="2031" y="3937"/>
                  </a:lnTo>
                  <a:lnTo>
                    <a:pt x="3098" y="4330"/>
                  </a:lnTo>
                  <a:lnTo>
                    <a:pt x="4178" y="4711"/>
                  </a:lnTo>
                  <a:lnTo>
                    <a:pt x="5295" y="5029"/>
                  </a:lnTo>
                  <a:lnTo>
                    <a:pt x="6489" y="5207"/>
                  </a:lnTo>
                  <a:lnTo>
                    <a:pt x="6984" y="1905"/>
                  </a:lnTo>
                  <a:lnTo>
                    <a:pt x="6083" y="1765"/>
                  </a:lnTo>
                  <a:lnTo>
                    <a:pt x="5143" y="1511"/>
                  </a:lnTo>
                  <a:lnTo>
                    <a:pt x="3301" y="850"/>
                  </a:lnTo>
                  <a:lnTo>
                    <a:pt x="2387" y="444"/>
                  </a:lnTo>
                  <a:lnTo>
                    <a:pt x="148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7" name="object 4547" descr=""/>
            <p:cNvSpPr/>
            <p:nvPr/>
          </p:nvSpPr>
          <p:spPr>
            <a:xfrm>
              <a:off x="2327405" y="5348316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203" y="0"/>
                  </a:moveTo>
                  <a:lnTo>
                    <a:pt x="5638" y="2374"/>
                  </a:lnTo>
                  <a:lnTo>
                    <a:pt x="5702" y="1905"/>
                  </a:lnTo>
                  <a:lnTo>
                    <a:pt x="4800" y="1765"/>
                  </a:lnTo>
                  <a:lnTo>
                    <a:pt x="3860" y="1511"/>
                  </a:lnTo>
                  <a:lnTo>
                    <a:pt x="2019" y="850"/>
                  </a:lnTo>
                  <a:lnTo>
                    <a:pt x="1104" y="44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8" name="object 4548" descr=""/>
            <p:cNvSpPr/>
            <p:nvPr/>
          </p:nvSpPr>
          <p:spPr>
            <a:xfrm>
              <a:off x="2320457" y="5345125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993" y="0"/>
                  </a:moveTo>
                  <a:lnTo>
                    <a:pt x="0" y="2679"/>
                  </a:lnTo>
                  <a:lnTo>
                    <a:pt x="1778" y="4000"/>
                  </a:lnTo>
                  <a:lnTo>
                    <a:pt x="3657" y="5181"/>
                  </a:lnTo>
                  <a:lnTo>
                    <a:pt x="5664" y="6172"/>
                  </a:lnTo>
                  <a:lnTo>
                    <a:pt x="7150" y="3187"/>
                  </a:lnTo>
                  <a:lnTo>
                    <a:pt x="5359" y="2286"/>
                  </a:lnTo>
                  <a:lnTo>
                    <a:pt x="3619" y="1206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9" name="object 4549" descr=""/>
            <p:cNvSpPr/>
            <p:nvPr/>
          </p:nvSpPr>
          <p:spPr>
            <a:xfrm>
              <a:off x="2322172" y="534512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79" y="0"/>
                  </a:moveTo>
                  <a:lnTo>
                    <a:pt x="0" y="381"/>
                  </a:lnTo>
                  <a:lnTo>
                    <a:pt x="1650" y="1600"/>
                  </a:lnTo>
                  <a:lnTo>
                    <a:pt x="3403" y="2692"/>
                  </a:lnTo>
                  <a:lnTo>
                    <a:pt x="5232" y="3606"/>
                  </a:lnTo>
                  <a:lnTo>
                    <a:pt x="5435" y="3187"/>
                  </a:lnTo>
                  <a:lnTo>
                    <a:pt x="3644" y="2286"/>
                  </a:lnTo>
                  <a:lnTo>
                    <a:pt x="1904" y="120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0" name="object 4550" descr=""/>
            <p:cNvSpPr/>
            <p:nvPr/>
          </p:nvSpPr>
          <p:spPr>
            <a:xfrm>
              <a:off x="2315489" y="534109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14" y="0"/>
                  </a:moveTo>
                  <a:lnTo>
                    <a:pt x="0" y="2197"/>
                  </a:lnTo>
                  <a:lnTo>
                    <a:pt x="1511" y="3911"/>
                  </a:lnTo>
                  <a:lnTo>
                    <a:pt x="3187" y="5384"/>
                  </a:lnTo>
                  <a:lnTo>
                    <a:pt x="4965" y="6705"/>
                  </a:lnTo>
                  <a:lnTo>
                    <a:pt x="6959" y="4025"/>
                  </a:lnTo>
                  <a:lnTo>
                    <a:pt x="5334" y="2819"/>
                  </a:lnTo>
                  <a:lnTo>
                    <a:pt x="3810" y="1473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1" name="object 4551" descr=""/>
            <p:cNvSpPr/>
            <p:nvPr/>
          </p:nvSpPr>
          <p:spPr>
            <a:xfrm>
              <a:off x="2317648" y="534109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55" y="0"/>
                  </a:moveTo>
                  <a:lnTo>
                    <a:pt x="0" y="304"/>
                  </a:lnTo>
                  <a:lnTo>
                    <a:pt x="1333" y="1816"/>
                  </a:lnTo>
                  <a:lnTo>
                    <a:pt x="2882" y="3175"/>
                  </a:lnTo>
                  <a:lnTo>
                    <a:pt x="4521" y="4406"/>
                  </a:lnTo>
                  <a:lnTo>
                    <a:pt x="4800" y="4025"/>
                  </a:lnTo>
                  <a:lnTo>
                    <a:pt x="3174" y="2819"/>
                  </a:lnTo>
                  <a:lnTo>
                    <a:pt x="1650" y="147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2" name="object 4552" descr=""/>
            <p:cNvSpPr/>
            <p:nvPr/>
          </p:nvSpPr>
          <p:spPr>
            <a:xfrm>
              <a:off x="2312211" y="5336562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340" y="0"/>
                  </a:moveTo>
                  <a:lnTo>
                    <a:pt x="0" y="139"/>
                  </a:lnTo>
                  <a:lnTo>
                    <a:pt x="38" y="889"/>
                  </a:lnTo>
                  <a:lnTo>
                    <a:pt x="203" y="1562"/>
                  </a:lnTo>
                  <a:lnTo>
                    <a:pt x="3276" y="6731"/>
                  </a:lnTo>
                  <a:lnTo>
                    <a:pt x="5791" y="4533"/>
                  </a:lnTo>
                  <a:lnTo>
                    <a:pt x="5143" y="3797"/>
                  </a:lnTo>
                  <a:lnTo>
                    <a:pt x="4559" y="3022"/>
                  </a:lnTo>
                  <a:lnTo>
                    <a:pt x="3886" y="1841"/>
                  </a:lnTo>
                  <a:lnTo>
                    <a:pt x="3708" y="1447"/>
                  </a:lnTo>
                  <a:lnTo>
                    <a:pt x="3429" y="685"/>
                  </a:lnTo>
                  <a:lnTo>
                    <a:pt x="3352" y="31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3" name="object 4553" descr=""/>
            <p:cNvSpPr/>
            <p:nvPr/>
          </p:nvSpPr>
          <p:spPr>
            <a:xfrm>
              <a:off x="2315081" y="5336562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469" y="0"/>
                  </a:moveTo>
                  <a:lnTo>
                    <a:pt x="0" y="25"/>
                  </a:lnTo>
                  <a:lnTo>
                    <a:pt x="12" y="393"/>
                  </a:lnTo>
                  <a:lnTo>
                    <a:pt x="114" y="800"/>
                  </a:lnTo>
                  <a:lnTo>
                    <a:pt x="254" y="1219"/>
                  </a:lnTo>
                  <a:lnTo>
                    <a:pt x="406" y="1638"/>
                  </a:lnTo>
                  <a:lnTo>
                    <a:pt x="596" y="2057"/>
                  </a:lnTo>
                  <a:lnTo>
                    <a:pt x="838" y="2463"/>
                  </a:lnTo>
                  <a:lnTo>
                    <a:pt x="1308" y="3289"/>
                  </a:lnTo>
                  <a:lnTo>
                    <a:pt x="1905" y="4089"/>
                  </a:lnTo>
                  <a:lnTo>
                    <a:pt x="2565" y="4838"/>
                  </a:lnTo>
                  <a:lnTo>
                    <a:pt x="2921" y="4533"/>
                  </a:lnTo>
                  <a:lnTo>
                    <a:pt x="2273" y="3797"/>
                  </a:lnTo>
                  <a:lnTo>
                    <a:pt x="1689" y="3022"/>
                  </a:lnTo>
                  <a:lnTo>
                    <a:pt x="1016" y="1841"/>
                  </a:lnTo>
                  <a:lnTo>
                    <a:pt x="838" y="1447"/>
                  </a:lnTo>
                  <a:lnTo>
                    <a:pt x="558" y="685"/>
                  </a:lnTo>
                  <a:lnTo>
                    <a:pt x="482" y="31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4" name="object 4554" descr=""/>
            <p:cNvSpPr/>
            <p:nvPr/>
          </p:nvSpPr>
          <p:spPr>
            <a:xfrm>
              <a:off x="2312203" y="5329942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1028" y="0"/>
                  </a:moveTo>
                  <a:lnTo>
                    <a:pt x="0" y="6375"/>
                  </a:lnTo>
                  <a:lnTo>
                    <a:pt x="12" y="6756"/>
                  </a:lnTo>
                  <a:lnTo>
                    <a:pt x="3352" y="6616"/>
                  </a:lnTo>
                  <a:lnTo>
                    <a:pt x="3378" y="6045"/>
                  </a:lnTo>
                  <a:lnTo>
                    <a:pt x="3581" y="4279"/>
                  </a:lnTo>
                  <a:lnTo>
                    <a:pt x="3822" y="2781"/>
                  </a:lnTo>
                  <a:lnTo>
                    <a:pt x="4025" y="1790"/>
                  </a:lnTo>
                  <a:lnTo>
                    <a:pt x="4267" y="812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5" name="object 4555" descr=""/>
            <p:cNvSpPr/>
            <p:nvPr/>
          </p:nvSpPr>
          <p:spPr>
            <a:xfrm>
              <a:off x="2315074" y="5330641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939" y="0"/>
                  </a:moveTo>
                  <a:lnTo>
                    <a:pt x="698" y="990"/>
                  </a:lnTo>
                  <a:lnTo>
                    <a:pt x="482" y="1993"/>
                  </a:lnTo>
                  <a:lnTo>
                    <a:pt x="330" y="3009"/>
                  </a:lnTo>
                  <a:lnTo>
                    <a:pt x="241" y="3517"/>
                  </a:lnTo>
                  <a:lnTo>
                    <a:pt x="114" y="4533"/>
                  </a:lnTo>
                  <a:lnTo>
                    <a:pt x="38" y="5308"/>
                  </a:lnTo>
                  <a:lnTo>
                    <a:pt x="12" y="5753"/>
                  </a:lnTo>
                  <a:lnTo>
                    <a:pt x="12" y="5943"/>
                  </a:lnTo>
                  <a:lnTo>
                    <a:pt x="482" y="5918"/>
                  </a:lnTo>
                  <a:lnTo>
                    <a:pt x="508" y="5346"/>
                  </a:lnTo>
                  <a:lnTo>
                    <a:pt x="711" y="3581"/>
                  </a:lnTo>
                  <a:lnTo>
                    <a:pt x="952" y="2082"/>
                  </a:lnTo>
                  <a:lnTo>
                    <a:pt x="1155" y="1092"/>
                  </a:lnTo>
                  <a:lnTo>
                    <a:pt x="1397" y="114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6" name="object 4556" descr=""/>
            <p:cNvSpPr/>
            <p:nvPr/>
          </p:nvSpPr>
          <p:spPr>
            <a:xfrm>
              <a:off x="2313228" y="5323634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260" y="0"/>
                  </a:moveTo>
                  <a:lnTo>
                    <a:pt x="1282" y="2032"/>
                  </a:lnTo>
                  <a:lnTo>
                    <a:pt x="546" y="4152"/>
                  </a:lnTo>
                  <a:lnTo>
                    <a:pt x="0" y="6299"/>
                  </a:lnTo>
                  <a:lnTo>
                    <a:pt x="3238" y="7124"/>
                  </a:lnTo>
                  <a:lnTo>
                    <a:pt x="3733" y="5156"/>
                  </a:lnTo>
                  <a:lnTo>
                    <a:pt x="4406" y="3251"/>
                  </a:lnTo>
                  <a:lnTo>
                    <a:pt x="5270" y="1447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7" name="object 4557" descr=""/>
            <p:cNvSpPr/>
            <p:nvPr/>
          </p:nvSpPr>
          <p:spPr>
            <a:xfrm>
              <a:off x="2316022" y="5324879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057" y="0"/>
                  </a:moveTo>
                  <a:lnTo>
                    <a:pt x="1181" y="1841"/>
                  </a:lnTo>
                  <a:lnTo>
                    <a:pt x="495" y="3771"/>
                  </a:lnTo>
                  <a:lnTo>
                    <a:pt x="0" y="5765"/>
                  </a:lnTo>
                  <a:lnTo>
                    <a:pt x="444" y="5880"/>
                  </a:lnTo>
                  <a:lnTo>
                    <a:pt x="939" y="3911"/>
                  </a:lnTo>
                  <a:lnTo>
                    <a:pt x="1612" y="2006"/>
                  </a:lnTo>
                  <a:lnTo>
                    <a:pt x="2476" y="203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8" name="object 4558" descr=""/>
            <p:cNvSpPr/>
            <p:nvPr/>
          </p:nvSpPr>
          <p:spPr>
            <a:xfrm>
              <a:off x="2315489" y="531793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657" y="0"/>
                  </a:moveTo>
                  <a:lnTo>
                    <a:pt x="2171" y="1739"/>
                  </a:lnTo>
                  <a:lnTo>
                    <a:pt x="965" y="3682"/>
                  </a:lnTo>
                  <a:lnTo>
                    <a:pt x="0" y="5702"/>
                  </a:lnTo>
                  <a:lnTo>
                    <a:pt x="3009" y="7150"/>
                  </a:lnTo>
                  <a:lnTo>
                    <a:pt x="3873" y="5346"/>
                  </a:lnTo>
                  <a:lnTo>
                    <a:pt x="4927" y="3644"/>
                  </a:lnTo>
                  <a:lnTo>
                    <a:pt x="6197" y="2158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9" name="object 4559" descr=""/>
            <p:cNvSpPr/>
            <p:nvPr/>
          </p:nvSpPr>
          <p:spPr>
            <a:xfrm>
              <a:off x="2318080" y="5319787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3251" y="0"/>
                  </a:moveTo>
                  <a:lnTo>
                    <a:pt x="1955" y="1524"/>
                  </a:lnTo>
                  <a:lnTo>
                    <a:pt x="876" y="3263"/>
                  </a:lnTo>
                  <a:lnTo>
                    <a:pt x="0" y="5092"/>
                  </a:lnTo>
                  <a:lnTo>
                    <a:pt x="419" y="5295"/>
                  </a:lnTo>
                  <a:lnTo>
                    <a:pt x="1282" y="3492"/>
                  </a:lnTo>
                  <a:lnTo>
                    <a:pt x="2336" y="1790"/>
                  </a:lnTo>
                  <a:lnTo>
                    <a:pt x="3606" y="304"/>
                  </a:lnTo>
                  <a:lnTo>
                    <a:pt x="325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0" name="object 4560" descr=""/>
            <p:cNvSpPr/>
            <p:nvPr/>
          </p:nvSpPr>
          <p:spPr>
            <a:xfrm>
              <a:off x="2319136" y="531344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5410" y="0"/>
                  </a:moveTo>
                  <a:lnTo>
                    <a:pt x="5245" y="76"/>
                  </a:lnTo>
                  <a:lnTo>
                    <a:pt x="4737" y="368"/>
                  </a:lnTo>
                  <a:lnTo>
                    <a:pt x="4063" y="800"/>
                  </a:lnTo>
                  <a:lnTo>
                    <a:pt x="3822" y="977"/>
                  </a:lnTo>
                  <a:lnTo>
                    <a:pt x="3340" y="1308"/>
                  </a:lnTo>
                  <a:lnTo>
                    <a:pt x="2882" y="1663"/>
                  </a:lnTo>
                  <a:lnTo>
                    <a:pt x="1562" y="2793"/>
                  </a:lnTo>
                  <a:lnTo>
                    <a:pt x="749" y="3606"/>
                  </a:lnTo>
                  <a:lnTo>
                    <a:pt x="0" y="4483"/>
                  </a:lnTo>
                  <a:lnTo>
                    <a:pt x="2552" y="6642"/>
                  </a:lnTo>
                  <a:lnTo>
                    <a:pt x="3174" y="5905"/>
                  </a:lnTo>
                  <a:lnTo>
                    <a:pt x="3860" y="5206"/>
                  </a:lnTo>
                  <a:lnTo>
                    <a:pt x="6857" y="3009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1" name="object 4561" descr=""/>
            <p:cNvSpPr/>
            <p:nvPr/>
          </p:nvSpPr>
          <p:spPr>
            <a:xfrm>
              <a:off x="2321333" y="531603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4457" y="0"/>
                  </a:moveTo>
                  <a:lnTo>
                    <a:pt x="0" y="3759"/>
                  </a:lnTo>
                  <a:lnTo>
                    <a:pt x="355" y="4051"/>
                  </a:lnTo>
                  <a:lnTo>
                    <a:pt x="977" y="3314"/>
                  </a:lnTo>
                  <a:lnTo>
                    <a:pt x="1663" y="2616"/>
                  </a:lnTo>
                  <a:lnTo>
                    <a:pt x="4432" y="546"/>
                  </a:lnTo>
                  <a:lnTo>
                    <a:pt x="4660" y="419"/>
                  </a:lnTo>
                  <a:lnTo>
                    <a:pt x="4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2" name="object 4562" descr=""/>
            <p:cNvSpPr/>
            <p:nvPr/>
          </p:nvSpPr>
          <p:spPr>
            <a:xfrm>
              <a:off x="2324544" y="531259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978" y="0"/>
                  </a:moveTo>
                  <a:lnTo>
                    <a:pt x="0" y="850"/>
                  </a:lnTo>
                  <a:lnTo>
                    <a:pt x="1447" y="3860"/>
                  </a:lnTo>
                  <a:lnTo>
                    <a:pt x="2095" y="3543"/>
                  </a:lnTo>
                  <a:lnTo>
                    <a:pt x="2946" y="3390"/>
                  </a:lnTo>
                  <a:lnTo>
                    <a:pt x="4775" y="3352"/>
                  </a:lnTo>
                  <a:lnTo>
                    <a:pt x="5753" y="3441"/>
                  </a:lnTo>
                  <a:lnTo>
                    <a:pt x="6731" y="3594"/>
                  </a:lnTo>
                  <a:lnTo>
                    <a:pt x="7251" y="292"/>
                  </a:lnTo>
                  <a:lnTo>
                    <a:pt x="6134" y="114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3" name="object 4563" descr=""/>
            <p:cNvSpPr/>
            <p:nvPr/>
          </p:nvSpPr>
          <p:spPr>
            <a:xfrm>
              <a:off x="2325789" y="5315482"/>
              <a:ext cx="5715" cy="1270"/>
            </a:xfrm>
            <a:custGeom>
              <a:avLst/>
              <a:gdLst/>
              <a:ahLst/>
              <a:cxnLst/>
              <a:rect l="l" t="t" r="r" b="b"/>
              <a:pathLst>
                <a:path w="5714" h="1270">
                  <a:moveTo>
                    <a:pt x="3568" y="0"/>
                  </a:moveTo>
                  <a:lnTo>
                    <a:pt x="1650" y="50"/>
                  </a:lnTo>
                  <a:lnTo>
                    <a:pt x="736" y="203"/>
                  </a:lnTo>
                  <a:lnTo>
                    <a:pt x="0" y="546"/>
                  </a:lnTo>
                  <a:lnTo>
                    <a:pt x="203" y="977"/>
                  </a:lnTo>
                  <a:lnTo>
                    <a:pt x="850" y="660"/>
                  </a:lnTo>
                  <a:lnTo>
                    <a:pt x="1701" y="508"/>
                  </a:lnTo>
                  <a:lnTo>
                    <a:pt x="2616" y="495"/>
                  </a:lnTo>
                  <a:lnTo>
                    <a:pt x="3530" y="469"/>
                  </a:lnTo>
                  <a:lnTo>
                    <a:pt x="4508" y="558"/>
                  </a:lnTo>
                  <a:lnTo>
                    <a:pt x="5486" y="711"/>
                  </a:lnTo>
                  <a:lnTo>
                    <a:pt x="5562" y="254"/>
                  </a:lnTo>
                  <a:lnTo>
                    <a:pt x="4559" y="88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4" name="object 4564" descr=""/>
            <p:cNvSpPr/>
            <p:nvPr/>
          </p:nvSpPr>
          <p:spPr>
            <a:xfrm>
              <a:off x="2331278" y="531289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20" y="0"/>
                  </a:moveTo>
                  <a:lnTo>
                    <a:pt x="0" y="3301"/>
                  </a:lnTo>
                  <a:lnTo>
                    <a:pt x="1955" y="3606"/>
                  </a:lnTo>
                  <a:lnTo>
                    <a:pt x="3949" y="4152"/>
                  </a:lnTo>
                  <a:lnTo>
                    <a:pt x="5930" y="4775"/>
                  </a:lnTo>
                  <a:lnTo>
                    <a:pt x="6934" y="1587"/>
                  </a:lnTo>
                  <a:lnTo>
                    <a:pt x="4864" y="939"/>
                  </a:lnTo>
                  <a:lnTo>
                    <a:pt x="2743" y="35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5" name="object 4565" descr=""/>
            <p:cNvSpPr/>
            <p:nvPr/>
          </p:nvSpPr>
          <p:spPr>
            <a:xfrm>
              <a:off x="2331278" y="5315726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76" y="0"/>
                  </a:moveTo>
                  <a:lnTo>
                    <a:pt x="0" y="469"/>
                  </a:lnTo>
                  <a:lnTo>
                    <a:pt x="1955" y="774"/>
                  </a:lnTo>
                  <a:lnTo>
                    <a:pt x="3949" y="1320"/>
                  </a:lnTo>
                  <a:lnTo>
                    <a:pt x="5930" y="1943"/>
                  </a:lnTo>
                  <a:lnTo>
                    <a:pt x="6070" y="1498"/>
                  </a:lnTo>
                  <a:lnTo>
                    <a:pt x="4076" y="876"/>
                  </a:lnTo>
                  <a:lnTo>
                    <a:pt x="2070" y="31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6" name="object 4566" descr=""/>
            <p:cNvSpPr/>
            <p:nvPr/>
          </p:nvSpPr>
          <p:spPr>
            <a:xfrm>
              <a:off x="2337202" y="5314484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003" y="0"/>
                  </a:moveTo>
                  <a:lnTo>
                    <a:pt x="0" y="3187"/>
                  </a:lnTo>
                  <a:lnTo>
                    <a:pt x="1981" y="3809"/>
                  </a:lnTo>
                  <a:lnTo>
                    <a:pt x="3962" y="4521"/>
                  </a:lnTo>
                  <a:lnTo>
                    <a:pt x="5930" y="5257"/>
                  </a:lnTo>
                  <a:lnTo>
                    <a:pt x="7099" y="2133"/>
                  </a:lnTo>
                  <a:lnTo>
                    <a:pt x="5105" y="1384"/>
                  </a:lnTo>
                  <a:lnTo>
                    <a:pt x="3073" y="647"/>
                  </a:lnTo>
                  <a:lnTo>
                    <a:pt x="100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7" name="object 4567" descr=""/>
            <p:cNvSpPr/>
            <p:nvPr/>
          </p:nvSpPr>
          <p:spPr>
            <a:xfrm>
              <a:off x="2337202" y="5317227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52" y="0"/>
                  </a:moveTo>
                  <a:lnTo>
                    <a:pt x="0" y="444"/>
                  </a:lnTo>
                  <a:lnTo>
                    <a:pt x="1981" y="1066"/>
                  </a:lnTo>
                  <a:lnTo>
                    <a:pt x="3962" y="1777"/>
                  </a:lnTo>
                  <a:lnTo>
                    <a:pt x="5930" y="2514"/>
                  </a:lnTo>
                  <a:lnTo>
                    <a:pt x="6096" y="2070"/>
                  </a:lnTo>
                  <a:lnTo>
                    <a:pt x="4114" y="1333"/>
                  </a:lnTo>
                  <a:lnTo>
                    <a:pt x="2133" y="62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8" name="object 4568" descr=""/>
            <p:cNvSpPr/>
            <p:nvPr/>
          </p:nvSpPr>
          <p:spPr>
            <a:xfrm>
              <a:off x="2343131" y="531661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181" y="0"/>
                  </a:moveTo>
                  <a:lnTo>
                    <a:pt x="0" y="3124"/>
                  </a:lnTo>
                  <a:lnTo>
                    <a:pt x="1981" y="3873"/>
                  </a:lnTo>
                  <a:lnTo>
                    <a:pt x="3949" y="4648"/>
                  </a:lnTo>
                  <a:lnTo>
                    <a:pt x="5930" y="5410"/>
                  </a:lnTo>
                  <a:lnTo>
                    <a:pt x="7137" y="2298"/>
                  </a:lnTo>
                  <a:lnTo>
                    <a:pt x="5156" y="1536"/>
                  </a:lnTo>
                  <a:lnTo>
                    <a:pt x="3175" y="74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9" name="object 4569" descr=""/>
            <p:cNvSpPr/>
            <p:nvPr/>
          </p:nvSpPr>
          <p:spPr>
            <a:xfrm>
              <a:off x="2343131" y="531930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1981" y="1181"/>
                  </a:lnTo>
                  <a:lnTo>
                    <a:pt x="3949" y="1955"/>
                  </a:lnTo>
                  <a:lnTo>
                    <a:pt x="5930" y="2717"/>
                  </a:lnTo>
                  <a:lnTo>
                    <a:pt x="6096" y="2286"/>
                  </a:lnTo>
                  <a:lnTo>
                    <a:pt x="2146" y="73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0" name="object 4570" descr=""/>
            <p:cNvSpPr/>
            <p:nvPr/>
          </p:nvSpPr>
          <p:spPr>
            <a:xfrm>
              <a:off x="2349063" y="531890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206" y="0"/>
                  </a:moveTo>
                  <a:lnTo>
                    <a:pt x="0" y="3111"/>
                  </a:lnTo>
                  <a:lnTo>
                    <a:pt x="1981" y="3886"/>
                  </a:lnTo>
                  <a:lnTo>
                    <a:pt x="3975" y="4648"/>
                  </a:lnTo>
                  <a:lnTo>
                    <a:pt x="6019" y="5359"/>
                  </a:lnTo>
                  <a:lnTo>
                    <a:pt x="7111" y="2209"/>
                  </a:lnTo>
                  <a:lnTo>
                    <a:pt x="5143" y="152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1" name="object 4571" descr=""/>
            <p:cNvSpPr/>
            <p:nvPr/>
          </p:nvSpPr>
          <p:spPr>
            <a:xfrm>
              <a:off x="2349063" y="5321585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65" y="0"/>
                  </a:moveTo>
                  <a:lnTo>
                    <a:pt x="0" y="431"/>
                  </a:lnTo>
                  <a:lnTo>
                    <a:pt x="1981" y="1206"/>
                  </a:lnTo>
                  <a:lnTo>
                    <a:pt x="3975" y="1968"/>
                  </a:lnTo>
                  <a:lnTo>
                    <a:pt x="6019" y="2679"/>
                  </a:lnTo>
                  <a:lnTo>
                    <a:pt x="6172" y="2235"/>
                  </a:lnTo>
                  <a:lnTo>
                    <a:pt x="4140" y="153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2" name="object 4572" descr=""/>
            <p:cNvSpPr/>
            <p:nvPr/>
          </p:nvSpPr>
          <p:spPr>
            <a:xfrm>
              <a:off x="2355077" y="532111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104" y="0"/>
                  </a:moveTo>
                  <a:lnTo>
                    <a:pt x="6388" y="4940"/>
                  </a:lnTo>
                  <a:lnTo>
                    <a:pt x="6959" y="1651"/>
                  </a:lnTo>
                  <a:lnTo>
                    <a:pt x="6007" y="1485"/>
                  </a:lnTo>
                  <a:lnTo>
                    <a:pt x="5029" y="1231"/>
                  </a:lnTo>
                  <a:lnTo>
                    <a:pt x="3073" y="660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3" name="object 4573" descr=""/>
            <p:cNvSpPr/>
            <p:nvPr/>
          </p:nvSpPr>
          <p:spPr>
            <a:xfrm>
              <a:off x="2355077" y="5323820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52" y="0"/>
                  </a:moveTo>
                  <a:lnTo>
                    <a:pt x="6388" y="2235"/>
                  </a:lnTo>
                  <a:lnTo>
                    <a:pt x="6464" y="1778"/>
                  </a:lnTo>
                  <a:lnTo>
                    <a:pt x="5359" y="1574"/>
                  </a:lnTo>
                  <a:lnTo>
                    <a:pt x="4292" y="1308"/>
                  </a:lnTo>
                  <a:lnTo>
                    <a:pt x="2197" y="685"/>
                  </a:lnTo>
                  <a:lnTo>
                    <a:pt x="1168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4" name="object 4574" descr=""/>
            <p:cNvSpPr/>
            <p:nvPr/>
          </p:nvSpPr>
          <p:spPr>
            <a:xfrm>
              <a:off x="2361465" y="5321892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178" y="0"/>
                  </a:moveTo>
                  <a:lnTo>
                    <a:pt x="2400" y="1066"/>
                  </a:lnTo>
                  <a:lnTo>
                    <a:pt x="1524" y="1015"/>
                  </a:lnTo>
                  <a:lnTo>
                    <a:pt x="571" y="876"/>
                  </a:lnTo>
                  <a:lnTo>
                    <a:pt x="0" y="4165"/>
                  </a:lnTo>
                  <a:lnTo>
                    <a:pt x="571" y="4267"/>
                  </a:lnTo>
                  <a:lnTo>
                    <a:pt x="1155" y="4343"/>
                  </a:lnTo>
                  <a:lnTo>
                    <a:pt x="2387" y="4406"/>
                  </a:lnTo>
                  <a:lnTo>
                    <a:pt x="3035" y="4406"/>
                  </a:lnTo>
                  <a:lnTo>
                    <a:pt x="7264" y="1295"/>
                  </a:lnTo>
                  <a:lnTo>
                    <a:pt x="417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5" name="object 4575" descr=""/>
            <p:cNvSpPr/>
            <p:nvPr/>
          </p:nvSpPr>
          <p:spPr>
            <a:xfrm>
              <a:off x="2361465" y="5323009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832" y="0"/>
                  </a:moveTo>
                  <a:lnTo>
                    <a:pt x="3009" y="2819"/>
                  </a:lnTo>
                  <a:lnTo>
                    <a:pt x="2387" y="2819"/>
                  </a:lnTo>
                  <a:lnTo>
                    <a:pt x="1206" y="2755"/>
                  </a:lnTo>
                  <a:lnTo>
                    <a:pt x="76" y="2590"/>
                  </a:lnTo>
                  <a:lnTo>
                    <a:pt x="0" y="3048"/>
                  </a:lnTo>
                  <a:lnTo>
                    <a:pt x="571" y="3149"/>
                  </a:lnTo>
                  <a:lnTo>
                    <a:pt x="1155" y="3225"/>
                  </a:lnTo>
                  <a:lnTo>
                    <a:pt x="2387" y="3289"/>
                  </a:lnTo>
                  <a:lnTo>
                    <a:pt x="3035" y="3289"/>
                  </a:lnTo>
                  <a:lnTo>
                    <a:pt x="7264" y="177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6" name="object 4576" descr=""/>
            <p:cNvSpPr/>
            <p:nvPr/>
          </p:nvSpPr>
          <p:spPr>
            <a:xfrm>
              <a:off x="2362620" y="531792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72" y="3860"/>
                  </a:moveTo>
                  <a:lnTo>
                    <a:pt x="3073" y="3860"/>
                  </a:lnTo>
                  <a:lnTo>
                    <a:pt x="6108" y="5270"/>
                  </a:lnTo>
                  <a:lnTo>
                    <a:pt x="6299" y="4749"/>
                  </a:lnTo>
                  <a:lnTo>
                    <a:pt x="6451" y="4114"/>
                  </a:lnTo>
                  <a:lnTo>
                    <a:pt x="6472" y="3860"/>
                  </a:lnTo>
                  <a:close/>
                </a:path>
                <a:path w="6985" h="5714">
                  <a:moveTo>
                    <a:pt x="571" y="0"/>
                  </a:moveTo>
                  <a:lnTo>
                    <a:pt x="0" y="3289"/>
                  </a:lnTo>
                  <a:lnTo>
                    <a:pt x="2578" y="3708"/>
                  </a:lnTo>
                  <a:lnTo>
                    <a:pt x="3073" y="3873"/>
                  </a:lnTo>
                  <a:lnTo>
                    <a:pt x="6472" y="3860"/>
                  </a:lnTo>
                  <a:lnTo>
                    <a:pt x="6426" y="2819"/>
                  </a:lnTo>
                  <a:lnTo>
                    <a:pt x="3225" y="43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7" name="object 4577" descr=""/>
            <p:cNvSpPr/>
            <p:nvPr/>
          </p:nvSpPr>
          <p:spPr>
            <a:xfrm>
              <a:off x="2363115" y="531792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76" y="0"/>
                  </a:moveTo>
                  <a:lnTo>
                    <a:pt x="0" y="457"/>
                  </a:lnTo>
                  <a:lnTo>
                    <a:pt x="495" y="546"/>
                  </a:lnTo>
                  <a:lnTo>
                    <a:pt x="1016" y="622"/>
                  </a:lnTo>
                  <a:lnTo>
                    <a:pt x="2641" y="889"/>
                  </a:lnTo>
                  <a:lnTo>
                    <a:pt x="5549" y="3416"/>
                  </a:lnTo>
                  <a:lnTo>
                    <a:pt x="5511" y="3860"/>
                  </a:lnTo>
                  <a:lnTo>
                    <a:pt x="5448" y="4305"/>
                  </a:lnTo>
                  <a:lnTo>
                    <a:pt x="5283" y="4838"/>
                  </a:lnTo>
                  <a:lnTo>
                    <a:pt x="5181" y="5080"/>
                  </a:lnTo>
                  <a:lnTo>
                    <a:pt x="5613" y="5270"/>
                  </a:lnTo>
                  <a:lnTo>
                    <a:pt x="5842" y="4635"/>
                  </a:lnTo>
                  <a:lnTo>
                    <a:pt x="5905" y="4381"/>
                  </a:lnTo>
                  <a:lnTo>
                    <a:pt x="5956" y="4114"/>
                  </a:lnTo>
                  <a:lnTo>
                    <a:pt x="6019" y="3340"/>
                  </a:lnTo>
                  <a:lnTo>
                    <a:pt x="5930" y="2819"/>
                  </a:lnTo>
                  <a:lnTo>
                    <a:pt x="5702" y="2362"/>
                  </a:lnTo>
                  <a:lnTo>
                    <a:pt x="5486" y="1892"/>
                  </a:lnTo>
                  <a:lnTo>
                    <a:pt x="571" y="8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8" name="object 4578" descr=""/>
            <p:cNvSpPr/>
            <p:nvPr/>
          </p:nvSpPr>
          <p:spPr>
            <a:xfrm>
              <a:off x="2356034" y="531577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2781" y="0"/>
                  </a:moveTo>
                  <a:lnTo>
                    <a:pt x="0" y="1854"/>
                  </a:lnTo>
                  <a:lnTo>
                    <a:pt x="393" y="2438"/>
                  </a:lnTo>
                  <a:lnTo>
                    <a:pt x="876" y="2959"/>
                  </a:lnTo>
                  <a:lnTo>
                    <a:pt x="6578" y="5435"/>
                  </a:lnTo>
                  <a:lnTo>
                    <a:pt x="7162" y="2146"/>
                  </a:lnTo>
                  <a:lnTo>
                    <a:pt x="6172" y="1981"/>
                  </a:lnTo>
                  <a:lnTo>
                    <a:pt x="5270" y="1752"/>
                  </a:lnTo>
                  <a:lnTo>
                    <a:pt x="4508" y="1409"/>
                  </a:lnTo>
                  <a:lnTo>
                    <a:pt x="3759" y="1054"/>
                  </a:lnTo>
                  <a:lnTo>
                    <a:pt x="3187" y="596"/>
                  </a:lnTo>
                  <a:lnTo>
                    <a:pt x="27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9" name="object 4579" descr=""/>
            <p:cNvSpPr/>
            <p:nvPr/>
          </p:nvSpPr>
          <p:spPr>
            <a:xfrm>
              <a:off x="2358421" y="5315773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93" y="0"/>
                  </a:moveTo>
                  <a:lnTo>
                    <a:pt x="0" y="254"/>
                  </a:lnTo>
                  <a:lnTo>
                    <a:pt x="457" y="939"/>
                  </a:lnTo>
                  <a:lnTo>
                    <a:pt x="1117" y="1460"/>
                  </a:lnTo>
                  <a:lnTo>
                    <a:pt x="1930" y="1828"/>
                  </a:lnTo>
                  <a:lnTo>
                    <a:pt x="2743" y="2209"/>
                  </a:lnTo>
                  <a:lnTo>
                    <a:pt x="3695" y="2438"/>
                  </a:lnTo>
                  <a:lnTo>
                    <a:pt x="4686" y="2603"/>
                  </a:lnTo>
                  <a:lnTo>
                    <a:pt x="4775" y="2146"/>
                  </a:lnTo>
                  <a:lnTo>
                    <a:pt x="3784" y="1981"/>
                  </a:lnTo>
                  <a:lnTo>
                    <a:pt x="2882" y="1752"/>
                  </a:lnTo>
                  <a:lnTo>
                    <a:pt x="2120" y="1409"/>
                  </a:lnTo>
                  <a:lnTo>
                    <a:pt x="1371" y="1054"/>
                  </a:lnTo>
                  <a:lnTo>
                    <a:pt x="800" y="596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0" name="object 4580" descr=""/>
            <p:cNvSpPr/>
            <p:nvPr/>
          </p:nvSpPr>
          <p:spPr>
            <a:xfrm>
              <a:off x="2354367" y="531044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327" y="0"/>
                  </a:moveTo>
                  <a:lnTo>
                    <a:pt x="0" y="215"/>
                  </a:lnTo>
                  <a:lnTo>
                    <a:pt x="63" y="1320"/>
                  </a:lnTo>
                  <a:lnTo>
                    <a:pt x="177" y="2438"/>
                  </a:lnTo>
                  <a:lnTo>
                    <a:pt x="1663" y="7175"/>
                  </a:lnTo>
                  <a:lnTo>
                    <a:pt x="4445" y="5321"/>
                  </a:lnTo>
                  <a:lnTo>
                    <a:pt x="4241" y="5029"/>
                  </a:lnTo>
                  <a:lnTo>
                    <a:pt x="4076" y="4686"/>
                  </a:lnTo>
                  <a:lnTo>
                    <a:pt x="3898" y="4114"/>
                  </a:lnTo>
                  <a:lnTo>
                    <a:pt x="3797" y="3708"/>
                  </a:lnTo>
                  <a:lnTo>
                    <a:pt x="3492" y="2019"/>
                  </a:lnTo>
                  <a:lnTo>
                    <a:pt x="3390" y="1016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1" name="object 4581" descr=""/>
            <p:cNvSpPr/>
            <p:nvPr/>
          </p:nvSpPr>
          <p:spPr>
            <a:xfrm>
              <a:off x="2357225" y="5310448"/>
              <a:ext cx="1905" cy="5715"/>
            </a:xfrm>
            <a:custGeom>
              <a:avLst/>
              <a:gdLst/>
              <a:ahLst/>
              <a:cxnLst/>
              <a:rect l="l" t="t" r="r" b="b"/>
              <a:pathLst>
                <a:path w="1905" h="5714">
                  <a:moveTo>
                    <a:pt x="469" y="0"/>
                  </a:moveTo>
                  <a:lnTo>
                    <a:pt x="0" y="25"/>
                  </a:lnTo>
                  <a:lnTo>
                    <a:pt x="63" y="1054"/>
                  </a:lnTo>
                  <a:lnTo>
                    <a:pt x="177" y="2070"/>
                  </a:lnTo>
                  <a:lnTo>
                    <a:pt x="431" y="3556"/>
                  </a:lnTo>
                  <a:lnTo>
                    <a:pt x="584" y="4241"/>
                  </a:lnTo>
                  <a:lnTo>
                    <a:pt x="660" y="4445"/>
                  </a:lnTo>
                  <a:lnTo>
                    <a:pt x="787" y="4864"/>
                  </a:lnTo>
                  <a:lnTo>
                    <a:pt x="965" y="5245"/>
                  </a:lnTo>
                  <a:lnTo>
                    <a:pt x="1193" y="5588"/>
                  </a:lnTo>
                  <a:lnTo>
                    <a:pt x="1587" y="5321"/>
                  </a:lnTo>
                  <a:lnTo>
                    <a:pt x="1384" y="5029"/>
                  </a:lnTo>
                  <a:lnTo>
                    <a:pt x="1219" y="4686"/>
                  </a:lnTo>
                  <a:lnTo>
                    <a:pt x="1041" y="4114"/>
                  </a:lnTo>
                  <a:lnTo>
                    <a:pt x="889" y="3467"/>
                  </a:lnTo>
                  <a:lnTo>
                    <a:pt x="635" y="2019"/>
                  </a:lnTo>
                  <a:lnTo>
                    <a:pt x="533" y="1016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2" name="object 4582" descr=""/>
            <p:cNvSpPr/>
            <p:nvPr/>
          </p:nvSpPr>
          <p:spPr>
            <a:xfrm>
              <a:off x="2354140" y="530410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3340" y="0"/>
                  </a:moveTo>
                  <a:lnTo>
                    <a:pt x="0" y="177"/>
                  </a:lnTo>
                  <a:lnTo>
                    <a:pt x="114" y="2209"/>
                  </a:lnTo>
                  <a:lnTo>
                    <a:pt x="76" y="4356"/>
                  </a:lnTo>
                  <a:lnTo>
                    <a:pt x="215" y="6553"/>
                  </a:lnTo>
                  <a:lnTo>
                    <a:pt x="3556" y="6350"/>
                  </a:lnTo>
                  <a:lnTo>
                    <a:pt x="3416" y="4305"/>
                  </a:lnTo>
                  <a:lnTo>
                    <a:pt x="3454" y="2197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3" name="object 4583" descr=""/>
            <p:cNvSpPr/>
            <p:nvPr/>
          </p:nvSpPr>
          <p:spPr>
            <a:xfrm>
              <a:off x="2357010" y="530410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469" y="0"/>
                  </a:moveTo>
                  <a:lnTo>
                    <a:pt x="0" y="25"/>
                  </a:lnTo>
                  <a:lnTo>
                    <a:pt x="114" y="2197"/>
                  </a:lnTo>
                  <a:lnTo>
                    <a:pt x="76" y="4318"/>
                  </a:lnTo>
                  <a:lnTo>
                    <a:pt x="215" y="6375"/>
                  </a:lnTo>
                  <a:lnTo>
                    <a:pt x="685" y="6350"/>
                  </a:lnTo>
                  <a:lnTo>
                    <a:pt x="546" y="4305"/>
                  </a:lnTo>
                  <a:lnTo>
                    <a:pt x="584" y="219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4" name="object 4584" descr=""/>
            <p:cNvSpPr/>
            <p:nvPr/>
          </p:nvSpPr>
          <p:spPr>
            <a:xfrm>
              <a:off x="2352995" y="529725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971" y="0"/>
                  </a:moveTo>
                  <a:lnTo>
                    <a:pt x="0" y="1524"/>
                  </a:lnTo>
                  <a:lnTo>
                    <a:pt x="787" y="3048"/>
                  </a:lnTo>
                  <a:lnTo>
                    <a:pt x="1041" y="4991"/>
                  </a:lnTo>
                  <a:lnTo>
                    <a:pt x="1155" y="7023"/>
                  </a:lnTo>
                  <a:lnTo>
                    <a:pt x="4483" y="6845"/>
                  </a:lnTo>
                  <a:lnTo>
                    <a:pt x="4432" y="5753"/>
                  </a:lnTo>
                  <a:lnTo>
                    <a:pt x="4330" y="4622"/>
                  </a:lnTo>
                  <a:lnTo>
                    <a:pt x="3898" y="2311"/>
                  </a:lnTo>
                  <a:lnTo>
                    <a:pt x="3556" y="1130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5" name="object 4585" descr=""/>
            <p:cNvSpPr/>
            <p:nvPr/>
          </p:nvSpPr>
          <p:spPr>
            <a:xfrm>
              <a:off x="2355547" y="5297253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419" y="0"/>
                  </a:moveTo>
                  <a:lnTo>
                    <a:pt x="0" y="215"/>
                  </a:lnTo>
                  <a:lnTo>
                    <a:pt x="558" y="1295"/>
                  </a:lnTo>
                  <a:lnTo>
                    <a:pt x="888" y="2425"/>
                  </a:lnTo>
                  <a:lnTo>
                    <a:pt x="1308" y="4673"/>
                  </a:lnTo>
                  <a:lnTo>
                    <a:pt x="1409" y="5791"/>
                  </a:lnTo>
                  <a:lnTo>
                    <a:pt x="1460" y="6870"/>
                  </a:lnTo>
                  <a:lnTo>
                    <a:pt x="1930" y="6845"/>
                  </a:lnTo>
                  <a:lnTo>
                    <a:pt x="1879" y="5753"/>
                  </a:lnTo>
                  <a:lnTo>
                    <a:pt x="1777" y="4622"/>
                  </a:lnTo>
                  <a:lnTo>
                    <a:pt x="1346" y="2311"/>
                  </a:lnTo>
                  <a:lnTo>
                    <a:pt x="1003" y="113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6" name="object 4586" descr=""/>
            <p:cNvSpPr/>
            <p:nvPr/>
          </p:nvSpPr>
          <p:spPr>
            <a:xfrm>
              <a:off x="2349160" y="529234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308" y="0"/>
                  </a:moveTo>
                  <a:lnTo>
                    <a:pt x="0" y="3073"/>
                  </a:lnTo>
                  <a:lnTo>
                    <a:pt x="850" y="3441"/>
                  </a:lnTo>
                  <a:lnTo>
                    <a:pt x="1625" y="3898"/>
                  </a:lnTo>
                  <a:lnTo>
                    <a:pt x="2921" y="5003"/>
                  </a:lnTo>
                  <a:lnTo>
                    <a:pt x="3441" y="5664"/>
                  </a:lnTo>
                  <a:lnTo>
                    <a:pt x="3835" y="6426"/>
                  </a:lnTo>
                  <a:lnTo>
                    <a:pt x="6807" y="4914"/>
                  </a:lnTo>
                  <a:lnTo>
                    <a:pt x="6235" y="3784"/>
                  </a:lnTo>
                  <a:lnTo>
                    <a:pt x="5410" y="2743"/>
                  </a:lnTo>
                  <a:lnTo>
                    <a:pt x="3492" y="1092"/>
                  </a:lnTo>
                  <a:lnTo>
                    <a:pt x="2413" y="469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7" name="object 4587" descr=""/>
            <p:cNvSpPr/>
            <p:nvPr/>
          </p:nvSpPr>
          <p:spPr>
            <a:xfrm>
              <a:off x="2350291" y="5292344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177" y="0"/>
                  </a:moveTo>
                  <a:lnTo>
                    <a:pt x="0" y="431"/>
                  </a:lnTo>
                  <a:lnTo>
                    <a:pt x="1054" y="889"/>
                  </a:lnTo>
                  <a:lnTo>
                    <a:pt x="2095" y="1485"/>
                  </a:lnTo>
                  <a:lnTo>
                    <a:pt x="3937" y="3060"/>
                  </a:lnTo>
                  <a:lnTo>
                    <a:pt x="4711" y="4051"/>
                  </a:lnTo>
                  <a:lnTo>
                    <a:pt x="5257" y="5118"/>
                  </a:lnTo>
                  <a:lnTo>
                    <a:pt x="5676" y="4914"/>
                  </a:lnTo>
                  <a:lnTo>
                    <a:pt x="5105" y="3784"/>
                  </a:lnTo>
                  <a:lnTo>
                    <a:pt x="4279" y="2743"/>
                  </a:lnTo>
                  <a:lnTo>
                    <a:pt x="2362" y="1092"/>
                  </a:lnTo>
                  <a:lnTo>
                    <a:pt x="1282" y="46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8" name="object 4588" descr=""/>
            <p:cNvSpPr/>
            <p:nvPr/>
          </p:nvSpPr>
          <p:spPr>
            <a:xfrm>
              <a:off x="2342981" y="5291479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3124" y="0"/>
                  </a:moveTo>
                  <a:lnTo>
                    <a:pt x="2463" y="63"/>
                  </a:lnTo>
                  <a:lnTo>
                    <a:pt x="1181" y="342"/>
                  </a:lnTo>
                  <a:lnTo>
                    <a:pt x="571" y="546"/>
                  </a:lnTo>
                  <a:lnTo>
                    <a:pt x="0" y="787"/>
                  </a:lnTo>
                  <a:lnTo>
                    <a:pt x="1308" y="3860"/>
                  </a:lnTo>
                  <a:lnTo>
                    <a:pt x="2120" y="3505"/>
                  </a:lnTo>
                  <a:lnTo>
                    <a:pt x="2908" y="3340"/>
                  </a:lnTo>
                  <a:lnTo>
                    <a:pt x="4521" y="3365"/>
                  </a:lnTo>
                  <a:lnTo>
                    <a:pt x="5346" y="3581"/>
                  </a:lnTo>
                  <a:lnTo>
                    <a:pt x="6172" y="3937"/>
                  </a:lnTo>
                  <a:lnTo>
                    <a:pt x="7493" y="863"/>
                  </a:lnTo>
                  <a:lnTo>
                    <a:pt x="6921" y="622"/>
                  </a:lnTo>
                  <a:lnTo>
                    <a:pt x="6337" y="419"/>
                  </a:lnTo>
                  <a:lnTo>
                    <a:pt x="5092" y="127"/>
                  </a:lnTo>
                  <a:lnTo>
                    <a:pt x="4445" y="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9" name="object 4589" descr=""/>
            <p:cNvSpPr/>
            <p:nvPr/>
          </p:nvSpPr>
          <p:spPr>
            <a:xfrm>
              <a:off x="2342981" y="5291479"/>
              <a:ext cx="7620" cy="1905"/>
            </a:xfrm>
            <a:custGeom>
              <a:avLst/>
              <a:gdLst/>
              <a:ahLst/>
              <a:cxnLst/>
              <a:rect l="l" t="t" r="r" b="b"/>
              <a:pathLst>
                <a:path w="7619" h="1904">
                  <a:moveTo>
                    <a:pt x="3124" y="0"/>
                  </a:moveTo>
                  <a:lnTo>
                    <a:pt x="2463" y="63"/>
                  </a:lnTo>
                  <a:lnTo>
                    <a:pt x="1181" y="342"/>
                  </a:lnTo>
                  <a:lnTo>
                    <a:pt x="571" y="546"/>
                  </a:lnTo>
                  <a:lnTo>
                    <a:pt x="0" y="787"/>
                  </a:lnTo>
                  <a:lnTo>
                    <a:pt x="190" y="1219"/>
                  </a:lnTo>
                  <a:lnTo>
                    <a:pt x="736" y="990"/>
                  </a:lnTo>
                  <a:lnTo>
                    <a:pt x="1308" y="787"/>
                  </a:lnTo>
                  <a:lnTo>
                    <a:pt x="2527" y="533"/>
                  </a:lnTo>
                  <a:lnTo>
                    <a:pt x="3149" y="469"/>
                  </a:lnTo>
                  <a:lnTo>
                    <a:pt x="5029" y="508"/>
                  </a:lnTo>
                  <a:lnTo>
                    <a:pt x="6223" y="838"/>
                  </a:lnTo>
                  <a:lnTo>
                    <a:pt x="7302" y="1295"/>
                  </a:lnTo>
                  <a:lnTo>
                    <a:pt x="7493" y="863"/>
                  </a:lnTo>
                  <a:lnTo>
                    <a:pt x="6921" y="622"/>
                  </a:lnTo>
                  <a:lnTo>
                    <a:pt x="6337" y="419"/>
                  </a:lnTo>
                  <a:lnTo>
                    <a:pt x="5092" y="127"/>
                  </a:lnTo>
                  <a:lnTo>
                    <a:pt x="4445" y="25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0" name="object 4590" descr=""/>
            <p:cNvSpPr/>
            <p:nvPr/>
          </p:nvSpPr>
          <p:spPr>
            <a:xfrm>
              <a:off x="2337354" y="529226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626" y="0"/>
                  </a:moveTo>
                  <a:lnTo>
                    <a:pt x="4483" y="495"/>
                  </a:lnTo>
                  <a:lnTo>
                    <a:pt x="2590" y="1714"/>
                  </a:lnTo>
                  <a:lnTo>
                    <a:pt x="1689" y="2324"/>
                  </a:lnTo>
                  <a:lnTo>
                    <a:pt x="838" y="2921"/>
                  </a:lnTo>
                  <a:lnTo>
                    <a:pt x="0" y="3416"/>
                  </a:lnTo>
                  <a:lnTo>
                    <a:pt x="1714" y="6286"/>
                  </a:lnTo>
                  <a:lnTo>
                    <a:pt x="2692" y="5702"/>
                  </a:lnTo>
                  <a:lnTo>
                    <a:pt x="3581" y="5067"/>
                  </a:lnTo>
                  <a:lnTo>
                    <a:pt x="5295" y="3924"/>
                  </a:lnTo>
                  <a:lnTo>
                    <a:pt x="6121" y="3416"/>
                  </a:lnTo>
                  <a:lnTo>
                    <a:pt x="6934" y="3073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1" name="object 4591" descr=""/>
            <p:cNvSpPr/>
            <p:nvPr/>
          </p:nvSpPr>
          <p:spPr>
            <a:xfrm>
              <a:off x="2337354" y="529226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626" y="0"/>
                  </a:moveTo>
                  <a:lnTo>
                    <a:pt x="838" y="2921"/>
                  </a:lnTo>
                  <a:lnTo>
                    <a:pt x="0" y="3416"/>
                  </a:lnTo>
                  <a:lnTo>
                    <a:pt x="241" y="3822"/>
                  </a:lnTo>
                  <a:lnTo>
                    <a:pt x="1104" y="3302"/>
                  </a:lnTo>
                  <a:lnTo>
                    <a:pt x="1955" y="2705"/>
                  </a:lnTo>
                  <a:lnTo>
                    <a:pt x="3759" y="1511"/>
                  </a:lnTo>
                  <a:lnTo>
                    <a:pt x="4711" y="901"/>
                  </a:lnTo>
                  <a:lnTo>
                    <a:pt x="5816" y="431"/>
                  </a:lnTo>
                  <a:lnTo>
                    <a:pt x="562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2" name="object 4592" descr=""/>
            <p:cNvSpPr/>
            <p:nvPr/>
          </p:nvSpPr>
          <p:spPr>
            <a:xfrm>
              <a:off x="2332179" y="529568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181" y="0"/>
                  </a:moveTo>
                  <a:lnTo>
                    <a:pt x="4330" y="495"/>
                  </a:lnTo>
                  <a:lnTo>
                    <a:pt x="3505" y="901"/>
                  </a:lnTo>
                  <a:lnTo>
                    <a:pt x="1816" y="1435"/>
                  </a:lnTo>
                  <a:lnTo>
                    <a:pt x="889" y="1574"/>
                  </a:lnTo>
                  <a:lnTo>
                    <a:pt x="25" y="1574"/>
                  </a:lnTo>
                  <a:lnTo>
                    <a:pt x="0" y="4914"/>
                  </a:lnTo>
                  <a:lnTo>
                    <a:pt x="635" y="4914"/>
                  </a:lnTo>
                  <a:lnTo>
                    <a:pt x="1244" y="4864"/>
                  </a:lnTo>
                  <a:lnTo>
                    <a:pt x="6883" y="2870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3" name="object 4593" descr=""/>
            <p:cNvSpPr/>
            <p:nvPr/>
          </p:nvSpPr>
          <p:spPr>
            <a:xfrm>
              <a:off x="2332205" y="5295688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156" y="0"/>
                  </a:moveTo>
                  <a:lnTo>
                    <a:pt x="4305" y="495"/>
                  </a:lnTo>
                  <a:lnTo>
                    <a:pt x="3479" y="901"/>
                  </a:lnTo>
                  <a:lnTo>
                    <a:pt x="1790" y="1435"/>
                  </a:lnTo>
                  <a:lnTo>
                    <a:pt x="863" y="1574"/>
                  </a:lnTo>
                  <a:lnTo>
                    <a:pt x="0" y="1574"/>
                  </a:lnTo>
                  <a:lnTo>
                    <a:pt x="0" y="2044"/>
                  </a:lnTo>
                  <a:lnTo>
                    <a:pt x="914" y="2044"/>
                  </a:lnTo>
                  <a:lnTo>
                    <a:pt x="1879" y="1905"/>
                  </a:lnTo>
                  <a:lnTo>
                    <a:pt x="3657" y="1346"/>
                  </a:lnTo>
                  <a:lnTo>
                    <a:pt x="4533" y="914"/>
                  </a:lnTo>
                  <a:lnTo>
                    <a:pt x="5384" y="393"/>
                  </a:lnTo>
                  <a:lnTo>
                    <a:pt x="515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4" name="object 4594" descr=""/>
            <p:cNvSpPr/>
            <p:nvPr/>
          </p:nvSpPr>
          <p:spPr>
            <a:xfrm>
              <a:off x="2325311" y="529533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324" y="0"/>
                  </a:moveTo>
                  <a:lnTo>
                    <a:pt x="0" y="2400"/>
                  </a:lnTo>
                  <a:lnTo>
                    <a:pt x="876" y="3251"/>
                  </a:lnTo>
                  <a:lnTo>
                    <a:pt x="1930" y="4013"/>
                  </a:lnTo>
                  <a:lnTo>
                    <a:pt x="3124" y="4508"/>
                  </a:lnTo>
                  <a:lnTo>
                    <a:pt x="4317" y="5029"/>
                  </a:lnTo>
                  <a:lnTo>
                    <a:pt x="5613" y="5270"/>
                  </a:lnTo>
                  <a:lnTo>
                    <a:pt x="6870" y="5270"/>
                  </a:lnTo>
                  <a:lnTo>
                    <a:pt x="6896" y="1930"/>
                  </a:lnTo>
                  <a:lnTo>
                    <a:pt x="6032" y="1930"/>
                  </a:lnTo>
                  <a:lnTo>
                    <a:pt x="5206" y="1765"/>
                  </a:lnTo>
                  <a:lnTo>
                    <a:pt x="3670" y="1117"/>
                  </a:lnTo>
                  <a:lnTo>
                    <a:pt x="2971" y="622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5" name="object 4595" descr=""/>
            <p:cNvSpPr/>
            <p:nvPr/>
          </p:nvSpPr>
          <p:spPr>
            <a:xfrm>
              <a:off x="2327305" y="529533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330" y="0"/>
                  </a:moveTo>
                  <a:lnTo>
                    <a:pt x="0" y="330"/>
                  </a:lnTo>
                  <a:lnTo>
                    <a:pt x="673" y="990"/>
                  </a:lnTo>
                  <a:lnTo>
                    <a:pt x="1435" y="1524"/>
                  </a:lnTo>
                  <a:lnTo>
                    <a:pt x="2260" y="1866"/>
                  </a:lnTo>
                  <a:lnTo>
                    <a:pt x="3086" y="2222"/>
                  </a:lnTo>
                  <a:lnTo>
                    <a:pt x="3975" y="2400"/>
                  </a:lnTo>
                  <a:lnTo>
                    <a:pt x="4902" y="2400"/>
                  </a:lnTo>
                  <a:lnTo>
                    <a:pt x="4902" y="1930"/>
                  </a:lnTo>
                  <a:lnTo>
                    <a:pt x="4038" y="1930"/>
                  </a:lnTo>
                  <a:lnTo>
                    <a:pt x="3213" y="1765"/>
                  </a:lnTo>
                  <a:lnTo>
                    <a:pt x="1676" y="1117"/>
                  </a:lnTo>
                  <a:lnTo>
                    <a:pt x="977" y="622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6" name="object 4596" descr=""/>
            <p:cNvSpPr/>
            <p:nvPr/>
          </p:nvSpPr>
          <p:spPr>
            <a:xfrm>
              <a:off x="2321490" y="529054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3048" y="0"/>
                  </a:moveTo>
                  <a:lnTo>
                    <a:pt x="0" y="1358"/>
                  </a:lnTo>
                  <a:lnTo>
                    <a:pt x="457" y="2387"/>
                  </a:lnTo>
                  <a:lnTo>
                    <a:pt x="977" y="3403"/>
                  </a:lnTo>
                  <a:lnTo>
                    <a:pt x="2209" y="5372"/>
                  </a:lnTo>
                  <a:lnTo>
                    <a:pt x="2933" y="6324"/>
                  </a:lnTo>
                  <a:lnTo>
                    <a:pt x="3822" y="7175"/>
                  </a:lnTo>
                  <a:lnTo>
                    <a:pt x="6146" y="4775"/>
                  </a:lnTo>
                  <a:lnTo>
                    <a:pt x="5499" y="4165"/>
                  </a:lnTo>
                  <a:lnTo>
                    <a:pt x="4927" y="3416"/>
                  </a:lnTo>
                  <a:lnTo>
                    <a:pt x="3911" y="1790"/>
                  </a:lnTo>
                  <a:lnTo>
                    <a:pt x="3454" y="91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7" name="object 4597" descr=""/>
            <p:cNvSpPr/>
            <p:nvPr/>
          </p:nvSpPr>
          <p:spPr>
            <a:xfrm>
              <a:off x="2324106" y="5290548"/>
              <a:ext cx="3810" cy="5715"/>
            </a:xfrm>
            <a:custGeom>
              <a:avLst/>
              <a:gdLst/>
              <a:ahLst/>
              <a:cxnLst/>
              <a:rect l="l" t="t" r="r" b="b"/>
              <a:pathLst>
                <a:path w="3810" h="5714">
                  <a:moveTo>
                    <a:pt x="431" y="0"/>
                  </a:moveTo>
                  <a:lnTo>
                    <a:pt x="0" y="190"/>
                  </a:lnTo>
                  <a:lnTo>
                    <a:pt x="419" y="1117"/>
                  </a:lnTo>
                  <a:lnTo>
                    <a:pt x="876" y="2019"/>
                  </a:lnTo>
                  <a:lnTo>
                    <a:pt x="1930" y="3682"/>
                  </a:lnTo>
                  <a:lnTo>
                    <a:pt x="2527" y="4457"/>
                  </a:lnTo>
                  <a:lnTo>
                    <a:pt x="3200" y="5118"/>
                  </a:lnTo>
                  <a:lnTo>
                    <a:pt x="3530" y="4775"/>
                  </a:lnTo>
                  <a:lnTo>
                    <a:pt x="2882" y="4165"/>
                  </a:lnTo>
                  <a:lnTo>
                    <a:pt x="2311" y="3416"/>
                  </a:lnTo>
                  <a:lnTo>
                    <a:pt x="1295" y="1790"/>
                  </a:lnTo>
                  <a:lnTo>
                    <a:pt x="838" y="91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8" name="object 4598" descr=""/>
            <p:cNvSpPr/>
            <p:nvPr/>
          </p:nvSpPr>
          <p:spPr>
            <a:xfrm>
              <a:off x="2319296" y="5284766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13" y="0"/>
                  </a:moveTo>
                  <a:lnTo>
                    <a:pt x="0" y="914"/>
                  </a:lnTo>
                  <a:lnTo>
                    <a:pt x="596" y="2997"/>
                  </a:lnTo>
                  <a:lnTo>
                    <a:pt x="1282" y="5092"/>
                  </a:lnTo>
                  <a:lnTo>
                    <a:pt x="2184" y="7137"/>
                  </a:lnTo>
                  <a:lnTo>
                    <a:pt x="5245" y="5778"/>
                  </a:lnTo>
                  <a:lnTo>
                    <a:pt x="4432" y="3949"/>
                  </a:lnTo>
                  <a:lnTo>
                    <a:pt x="3784" y="1993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9" name="object 4599" descr=""/>
            <p:cNvSpPr/>
            <p:nvPr/>
          </p:nvSpPr>
          <p:spPr>
            <a:xfrm>
              <a:off x="2322065" y="5284766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444" y="0"/>
                  </a:moveTo>
                  <a:lnTo>
                    <a:pt x="0" y="127"/>
                  </a:lnTo>
                  <a:lnTo>
                    <a:pt x="571" y="2133"/>
                  </a:lnTo>
                  <a:lnTo>
                    <a:pt x="1219" y="4114"/>
                  </a:lnTo>
                  <a:lnTo>
                    <a:pt x="2044" y="5969"/>
                  </a:lnTo>
                  <a:lnTo>
                    <a:pt x="2476" y="5778"/>
                  </a:lnTo>
                  <a:lnTo>
                    <a:pt x="1663" y="3949"/>
                  </a:lnTo>
                  <a:lnTo>
                    <a:pt x="1015" y="1993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0" name="object 4600" descr=""/>
            <p:cNvSpPr/>
            <p:nvPr/>
          </p:nvSpPr>
          <p:spPr>
            <a:xfrm>
              <a:off x="2321333" y="5281041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2717" y="0"/>
                  </a:moveTo>
                  <a:lnTo>
                    <a:pt x="1320" y="177"/>
                  </a:lnTo>
                  <a:lnTo>
                    <a:pt x="635" y="355"/>
                  </a:lnTo>
                  <a:lnTo>
                    <a:pt x="0" y="596"/>
                  </a:lnTo>
                  <a:lnTo>
                    <a:pt x="1181" y="3721"/>
                  </a:lnTo>
                  <a:lnTo>
                    <a:pt x="2019" y="3403"/>
                  </a:lnTo>
                  <a:lnTo>
                    <a:pt x="2857" y="3302"/>
                  </a:lnTo>
                  <a:lnTo>
                    <a:pt x="4533" y="3530"/>
                  </a:lnTo>
                  <a:lnTo>
                    <a:pt x="5384" y="3873"/>
                  </a:lnTo>
                  <a:lnTo>
                    <a:pt x="6210" y="4368"/>
                  </a:lnTo>
                  <a:lnTo>
                    <a:pt x="7937" y="1511"/>
                  </a:lnTo>
                  <a:lnTo>
                    <a:pt x="3441" y="12"/>
                  </a:lnTo>
                  <a:lnTo>
                    <a:pt x="27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1" name="object 4601" descr=""/>
            <p:cNvSpPr/>
            <p:nvPr/>
          </p:nvSpPr>
          <p:spPr>
            <a:xfrm>
              <a:off x="2322349" y="5283861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1816" y="0"/>
                  </a:moveTo>
                  <a:lnTo>
                    <a:pt x="888" y="126"/>
                  </a:lnTo>
                  <a:lnTo>
                    <a:pt x="0" y="469"/>
                  </a:lnTo>
                  <a:lnTo>
                    <a:pt x="165" y="901"/>
                  </a:lnTo>
                  <a:lnTo>
                    <a:pt x="1003" y="584"/>
                  </a:lnTo>
                  <a:lnTo>
                    <a:pt x="1841" y="482"/>
                  </a:lnTo>
                  <a:lnTo>
                    <a:pt x="3517" y="711"/>
                  </a:lnTo>
                  <a:lnTo>
                    <a:pt x="4368" y="1054"/>
                  </a:lnTo>
                  <a:lnTo>
                    <a:pt x="5194" y="1549"/>
                  </a:lnTo>
                  <a:lnTo>
                    <a:pt x="5435" y="1142"/>
                  </a:lnTo>
                  <a:lnTo>
                    <a:pt x="4571" y="622"/>
                  </a:lnTo>
                  <a:lnTo>
                    <a:pt x="3657" y="25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2" name="object 4602" descr=""/>
            <p:cNvSpPr/>
            <p:nvPr/>
          </p:nvSpPr>
          <p:spPr>
            <a:xfrm>
              <a:off x="2327548" y="528254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1727" y="0"/>
                  </a:moveTo>
                  <a:lnTo>
                    <a:pt x="0" y="2870"/>
                  </a:lnTo>
                  <a:lnTo>
                    <a:pt x="825" y="3365"/>
                  </a:lnTo>
                  <a:lnTo>
                    <a:pt x="1625" y="4013"/>
                  </a:lnTo>
                  <a:lnTo>
                    <a:pt x="3162" y="5448"/>
                  </a:lnTo>
                  <a:lnTo>
                    <a:pt x="3898" y="6235"/>
                  </a:lnTo>
                  <a:lnTo>
                    <a:pt x="4622" y="7061"/>
                  </a:lnTo>
                  <a:lnTo>
                    <a:pt x="7137" y="4851"/>
                  </a:lnTo>
                  <a:lnTo>
                    <a:pt x="5562" y="3111"/>
                  </a:lnTo>
                  <a:lnTo>
                    <a:pt x="3784" y="1460"/>
                  </a:lnTo>
                  <a:lnTo>
                    <a:pt x="2832" y="673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3" name="object 4603" descr=""/>
            <p:cNvSpPr/>
            <p:nvPr/>
          </p:nvSpPr>
          <p:spPr>
            <a:xfrm>
              <a:off x="2327548" y="528501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41" y="0"/>
                  </a:moveTo>
                  <a:lnTo>
                    <a:pt x="0" y="406"/>
                  </a:lnTo>
                  <a:lnTo>
                    <a:pt x="825" y="901"/>
                  </a:lnTo>
                  <a:lnTo>
                    <a:pt x="1625" y="1549"/>
                  </a:lnTo>
                  <a:lnTo>
                    <a:pt x="3162" y="2984"/>
                  </a:lnTo>
                  <a:lnTo>
                    <a:pt x="3898" y="3771"/>
                  </a:lnTo>
                  <a:lnTo>
                    <a:pt x="4622" y="4597"/>
                  </a:lnTo>
                  <a:lnTo>
                    <a:pt x="4978" y="4292"/>
                  </a:lnTo>
                  <a:lnTo>
                    <a:pt x="1104" y="520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4" name="object 4604" descr=""/>
            <p:cNvSpPr/>
            <p:nvPr/>
          </p:nvSpPr>
          <p:spPr>
            <a:xfrm>
              <a:off x="2332168" y="5287403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20">
                  <a:moveTo>
                    <a:pt x="2514" y="0"/>
                  </a:moveTo>
                  <a:lnTo>
                    <a:pt x="0" y="2209"/>
                  </a:lnTo>
                  <a:lnTo>
                    <a:pt x="1447" y="3848"/>
                  </a:lnTo>
                  <a:lnTo>
                    <a:pt x="2832" y="5626"/>
                  </a:lnTo>
                  <a:lnTo>
                    <a:pt x="4318" y="7391"/>
                  </a:lnTo>
                  <a:lnTo>
                    <a:pt x="6870" y="5245"/>
                  </a:lnTo>
                  <a:lnTo>
                    <a:pt x="5448" y="3543"/>
                  </a:lnTo>
                  <a:lnTo>
                    <a:pt x="4051" y="175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5" name="object 4605" descr=""/>
            <p:cNvSpPr/>
            <p:nvPr/>
          </p:nvSpPr>
          <p:spPr>
            <a:xfrm>
              <a:off x="2332168" y="5289295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55" y="0"/>
                  </a:moveTo>
                  <a:lnTo>
                    <a:pt x="0" y="317"/>
                  </a:lnTo>
                  <a:lnTo>
                    <a:pt x="1447" y="1955"/>
                  </a:lnTo>
                  <a:lnTo>
                    <a:pt x="2832" y="3733"/>
                  </a:lnTo>
                  <a:lnTo>
                    <a:pt x="4318" y="5499"/>
                  </a:lnTo>
                  <a:lnTo>
                    <a:pt x="4673" y="5194"/>
                  </a:lnTo>
                  <a:lnTo>
                    <a:pt x="3200" y="3441"/>
                  </a:lnTo>
                  <a:lnTo>
                    <a:pt x="1816" y="166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6" name="object 4606" descr=""/>
            <p:cNvSpPr/>
            <p:nvPr/>
          </p:nvSpPr>
          <p:spPr>
            <a:xfrm>
              <a:off x="2336483" y="529263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2552" y="0"/>
                  </a:moveTo>
                  <a:lnTo>
                    <a:pt x="0" y="2159"/>
                  </a:lnTo>
                  <a:lnTo>
                    <a:pt x="1511" y="3911"/>
                  </a:lnTo>
                  <a:lnTo>
                    <a:pt x="3187" y="5626"/>
                  </a:lnTo>
                  <a:lnTo>
                    <a:pt x="4076" y="6464"/>
                  </a:lnTo>
                  <a:lnTo>
                    <a:pt x="5130" y="7200"/>
                  </a:lnTo>
                  <a:lnTo>
                    <a:pt x="7048" y="4470"/>
                  </a:lnTo>
                  <a:lnTo>
                    <a:pt x="6248" y="3911"/>
                  </a:lnTo>
                  <a:lnTo>
                    <a:pt x="5486" y="3200"/>
                  </a:lnTo>
                  <a:lnTo>
                    <a:pt x="3987" y="1676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7" name="object 4607" descr=""/>
            <p:cNvSpPr/>
            <p:nvPr/>
          </p:nvSpPr>
          <p:spPr>
            <a:xfrm>
              <a:off x="2336483" y="529449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355" y="0"/>
                  </a:moveTo>
                  <a:lnTo>
                    <a:pt x="5130" y="5346"/>
                  </a:lnTo>
                  <a:lnTo>
                    <a:pt x="5397" y="4965"/>
                  </a:lnTo>
                  <a:lnTo>
                    <a:pt x="4381" y="4241"/>
                  </a:lnTo>
                  <a:lnTo>
                    <a:pt x="3505" y="3429"/>
                  </a:lnTo>
                  <a:lnTo>
                    <a:pt x="1866" y="175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8" name="object 4608" descr=""/>
            <p:cNvSpPr/>
            <p:nvPr/>
          </p:nvSpPr>
          <p:spPr>
            <a:xfrm>
              <a:off x="2338778" y="52911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286" y="0"/>
                  </a:moveTo>
                  <a:lnTo>
                    <a:pt x="0" y="2438"/>
                  </a:lnTo>
                  <a:lnTo>
                    <a:pt x="1371" y="3721"/>
                  </a:lnTo>
                  <a:lnTo>
                    <a:pt x="2603" y="5168"/>
                  </a:lnTo>
                  <a:lnTo>
                    <a:pt x="3721" y="6705"/>
                  </a:lnTo>
                  <a:lnTo>
                    <a:pt x="6438" y="4762"/>
                  </a:lnTo>
                  <a:lnTo>
                    <a:pt x="5207" y="3060"/>
                  </a:lnTo>
                  <a:lnTo>
                    <a:pt x="3835" y="1447"/>
                  </a:lnTo>
                  <a:lnTo>
                    <a:pt x="228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9" name="object 4609" descr=""/>
            <p:cNvSpPr/>
            <p:nvPr/>
          </p:nvSpPr>
          <p:spPr>
            <a:xfrm>
              <a:off x="2340747" y="529119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17" y="0"/>
                  </a:moveTo>
                  <a:lnTo>
                    <a:pt x="0" y="342"/>
                  </a:lnTo>
                  <a:lnTo>
                    <a:pt x="1511" y="1765"/>
                  </a:lnTo>
                  <a:lnTo>
                    <a:pt x="2882" y="3352"/>
                  </a:lnTo>
                  <a:lnTo>
                    <a:pt x="4089" y="5029"/>
                  </a:lnTo>
                  <a:lnTo>
                    <a:pt x="4470" y="4762"/>
                  </a:lnTo>
                  <a:lnTo>
                    <a:pt x="3238" y="3060"/>
                  </a:lnTo>
                  <a:lnTo>
                    <a:pt x="1866" y="1447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0" name="object 4610" descr=""/>
            <p:cNvSpPr/>
            <p:nvPr/>
          </p:nvSpPr>
          <p:spPr>
            <a:xfrm>
              <a:off x="2334291" y="5287369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1701" y="0"/>
                  </a:moveTo>
                  <a:lnTo>
                    <a:pt x="0" y="2870"/>
                  </a:lnTo>
                  <a:lnTo>
                    <a:pt x="1612" y="3835"/>
                  </a:lnTo>
                  <a:lnTo>
                    <a:pt x="3111" y="4965"/>
                  </a:lnTo>
                  <a:lnTo>
                    <a:pt x="4483" y="6261"/>
                  </a:lnTo>
                  <a:lnTo>
                    <a:pt x="6769" y="3822"/>
                  </a:lnTo>
                  <a:lnTo>
                    <a:pt x="5232" y="2374"/>
                  </a:lnTo>
                  <a:lnTo>
                    <a:pt x="3530" y="1079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1" name="object 4611" descr=""/>
            <p:cNvSpPr/>
            <p:nvPr/>
          </p:nvSpPr>
          <p:spPr>
            <a:xfrm>
              <a:off x="2335752" y="528736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41" y="0"/>
                  </a:moveTo>
                  <a:lnTo>
                    <a:pt x="0" y="406"/>
                  </a:lnTo>
                  <a:lnTo>
                    <a:pt x="1790" y="1473"/>
                  </a:lnTo>
                  <a:lnTo>
                    <a:pt x="3467" y="2730"/>
                  </a:lnTo>
                  <a:lnTo>
                    <a:pt x="4991" y="4165"/>
                  </a:lnTo>
                  <a:lnTo>
                    <a:pt x="5308" y="3822"/>
                  </a:lnTo>
                  <a:lnTo>
                    <a:pt x="3771" y="2374"/>
                  </a:lnTo>
                  <a:lnTo>
                    <a:pt x="2070" y="1079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2" name="object 4612" descr=""/>
            <p:cNvSpPr/>
            <p:nvPr/>
          </p:nvSpPr>
          <p:spPr>
            <a:xfrm>
              <a:off x="2329149" y="528471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104" y="0"/>
                  </a:moveTo>
                  <a:lnTo>
                    <a:pt x="0" y="3149"/>
                  </a:lnTo>
                  <a:lnTo>
                    <a:pt x="1803" y="3784"/>
                  </a:lnTo>
                  <a:lnTo>
                    <a:pt x="3517" y="4559"/>
                  </a:lnTo>
                  <a:lnTo>
                    <a:pt x="5130" y="5524"/>
                  </a:lnTo>
                  <a:lnTo>
                    <a:pt x="6845" y="2654"/>
                  </a:lnTo>
                  <a:lnTo>
                    <a:pt x="5016" y="1574"/>
                  </a:lnTo>
                  <a:lnTo>
                    <a:pt x="3086" y="68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3" name="object 4613" descr=""/>
            <p:cNvSpPr/>
            <p:nvPr/>
          </p:nvSpPr>
          <p:spPr>
            <a:xfrm>
              <a:off x="2330101" y="528471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152" y="0"/>
                  </a:moveTo>
                  <a:lnTo>
                    <a:pt x="0" y="444"/>
                  </a:lnTo>
                  <a:lnTo>
                    <a:pt x="1955" y="1130"/>
                  </a:lnTo>
                  <a:lnTo>
                    <a:pt x="3860" y="1993"/>
                  </a:lnTo>
                  <a:lnTo>
                    <a:pt x="5651" y="3060"/>
                  </a:lnTo>
                  <a:lnTo>
                    <a:pt x="5892" y="2654"/>
                  </a:lnTo>
                  <a:lnTo>
                    <a:pt x="4064" y="1574"/>
                  </a:lnTo>
                  <a:lnTo>
                    <a:pt x="2133" y="68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4" name="object 4614" descr=""/>
            <p:cNvSpPr/>
            <p:nvPr/>
          </p:nvSpPr>
          <p:spPr>
            <a:xfrm>
              <a:off x="2323595" y="528312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22" y="0"/>
                  </a:moveTo>
                  <a:lnTo>
                    <a:pt x="0" y="3276"/>
                  </a:lnTo>
                  <a:lnTo>
                    <a:pt x="1905" y="3644"/>
                  </a:lnTo>
                  <a:lnTo>
                    <a:pt x="3759" y="4114"/>
                  </a:lnTo>
                  <a:lnTo>
                    <a:pt x="5562" y="4737"/>
                  </a:lnTo>
                  <a:lnTo>
                    <a:pt x="6654" y="1587"/>
                  </a:lnTo>
                  <a:lnTo>
                    <a:pt x="4673" y="889"/>
                  </a:lnTo>
                  <a:lnTo>
                    <a:pt x="2654" y="38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5" name="object 4615" descr=""/>
            <p:cNvSpPr/>
            <p:nvPr/>
          </p:nvSpPr>
          <p:spPr>
            <a:xfrm>
              <a:off x="2324129" y="528312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88" y="0"/>
                  </a:moveTo>
                  <a:lnTo>
                    <a:pt x="0" y="457"/>
                  </a:lnTo>
                  <a:lnTo>
                    <a:pt x="2006" y="838"/>
                  </a:lnTo>
                  <a:lnTo>
                    <a:pt x="4013" y="1346"/>
                  </a:lnTo>
                  <a:lnTo>
                    <a:pt x="5969" y="2032"/>
                  </a:lnTo>
                  <a:lnTo>
                    <a:pt x="6121" y="1587"/>
                  </a:lnTo>
                  <a:lnTo>
                    <a:pt x="4140" y="889"/>
                  </a:lnTo>
                  <a:lnTo>
                    <a:pt x="2120" y="38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6" name="object 4616" descr=""/>
            <p:cNvSpPr/>
            <p:nvPr/>
          </p:nvSpPr>
          <p:spPr>
            <a:xfrm>
              <a:off x="2317802" y="528228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30" y="0"/>
                  </a:moveTo>
                  <a:lnTo>
                    <a:pt x="0" y="3327"/>
                  </a:lnTo>
                  <a:lnTo>
                    <a:pt x="1955" y="3517"/>
                  </a:lnTo>
                  <a:lnTo>
                    <a:pt x="3898" y="3771"/>
                  </a:lnTo>
                  <a:lnTo>
                    <a:pt x="5791" y="4127"/>
                  </a:lnTo>
                  <a:lnTo>
                    <a:pt x="6413" y="850"/>
                  </a:lnTo>
                  <a:lnTo>
                    <a:pt x="4381" y="457"/>
                  </a:lnTo>
                  <a:lnTo>
                    <a:pt x="2349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7" name="object 4617" descr=""/>
            <p:cNvSpPr/>
            <p:nvPr/>
          </p:nvSpPr>
          <p:spPr>
            <a:xfrm>
              <a:off x="2318081" y="5282283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50" y="0"/>
                  </a:moveTo>
                  <a:lnTo>
                    <a:pt x="0" y="469"/>
                  </a:lnTo>
                  <a:lnTo>
                    <a:pt x="2019" y="660"/>
                  </a:lnTo>
                  <a:lnTo>
                    <a:pt x="4038" y="927"/>
                  </a:lnTo>
                  <a:lnTo>
                    <a:pt x="6045" y="1308"/>
                  </a:lnTo>
                  <a:lnTo>
                    <a:pt x="6134" y="850"/>
                  </a:lnTo>
                  <a:lnTo>
                    <a:pt x="4102" y="457"/>
                  </a:lnTo>
                  <a:lnTo>
                    <a:pt x="2070" y="20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8" name="object 4618" descr=""/>
            <p:cNvSpPr/>
            <p:nvPr/>
          </p:nvSpPr>
          <p:spPr>
            <a:xfrm>
              <a:off x="2311878" y="528181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15" y="0"/>
                  </a:moveTo>
                  <a:lnTo>
                    <a:pt x="0" y="3340"/>
                  </a:lnTo>
                  <a:lnTo>
                    <a:pt x="3962" y="3594"/>
                  </a:lnTo>
                  <a:lnTo>
                    <a:pt x="5918" y="3797"/>
                  </a:lnTo>
                  <a:lnTo>
                    <a:pt x="6248" y="469"/>
                  </a:lnTo>
                  <a:lnTo>
                    <a:pt x="4229" y="266"/>
                  </a:lnTo>
                  <a:lnTo>
                    <a:pt x="2222" y="127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9" name="object 4619" descr=""/>
            <p:cNvSpPr/>
            <p:nvPr/>
          </p:nvSpPr>
          <p:spPr>
            <a:xfrm>
              <a:off x="2312069" y="5281813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5" y="0"/>
                  </a:moveTo>
                  <a:lnTo>
                    <a:pt x="0" y="469"/>
                  </a:lnTo>
                  <a:lnTo>
                    <a:pt x="4000" y="736"/>
                  </a:lnTo>
                  <a:lnTo>
                    <a:pt x="6019" y="939"/>
                  </a:lnTo>
                  <a:lnTo>
                    <a:pt x="6057" y="469"/>
                  </a:lnTo>
                  <a:lnTo>
                    <a:pt x="4038" y="266"/>
                  </a:lnTo>
                  <a:lnTo>
                    <a:pt x="2032" y="12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0" name="object 4620" descr=""/>
            <p:cNvSpPr/>
            <p:nvPr/>
          </p:nvSpPr>
          <p:spPr>
            <a:xfrm>
              <a:off x="2305869" y="528140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66" y="0"/>
                  </a:moveTo>
                  <a:lnTo>
                    <a:pt x="0" y="3327"/>
                  </a:lnTo>
                  <a:lnTo>
                    <a:pt x="2019" y="3492"/>
                  </a:lnTo>
                  <a:lnTo>
                    <a:pt x="4013" y="3606"/>
                  </a:lnTo>
                  <a:lnTo>
                    <a:pt x="6007" y="3746"/>
                  </a:lnTo>
                  <a:lnTo>
                    <a:pt x="6222" y="406"/>
                  </a:lnTo>
                  <a:lnTo>
                    <a:pt x="4229" y="279"/>
                  </a:lnTo>
                  <a:lnTo>
                    <a:pt x="2235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1" name="object 4621" descr=""/>
            <p:cNvSpPr/>
            <p:nvPr/>
          </p:nvSpPr>
          <p:spPr>
            <a:xfrm>
              <a:off x="2306097" y="5281406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38" y="0"/>
                  </a:moveTo>
                  <a:lnTo>
                    <a:pt x="0" y="469"/>
                  </a:lnTo>
                  <a:lnTo>
                    <a:pt x="1981" y="622"/>
                  </a:lnTo>
                  <a:lnTo>
                    <a:pt x="5968" y="876"/>
                  </a:lnTo>
                  <a:lnTo>
                    <a:pt x="5994" y="406"/>
                  </a:lnTo>
                  <a:lnTo>
                    <a:pt x="4000" y="279"/>
                  </a:lnTo>
                  <a:lnTo>
                    <a:pt x="2006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2" name="object 4622" descr=""/>
            <p:cNvSpPr/>
            <p:nvPr/>
          </p:nvSpPr>
          <p:spPr>
            <a:xfrm>
              <a:off x="2299724" y="528071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47" y="0"/>
                  </a:moveTo>
                  <a:lnTo>
                    <a:pt x="0" y="3276"/>
                  </a:lnTo>
                  <a:lnTo>
                    <a:pt x="749" y="3429"/>
                  </a:lnTo>
                  <a:lnTo>
                    <a:pt x="1015" y="3467"/>
                  </a:lnTo>
                  <a:lnTo>
                    <a:pt x="1257" y="3517"/>
                  </a:lnTo>
                  <a:lnTo>
                    <a:pt x="1790" y="3594"/>
                  </a:lnTo>
                  <a:lnTo>
                    <a:pt x="3111" y="3746"/>
                  </a:lnTo>
                  <a:lnTo>
                    <a:pt x="4127" y="3848"/>
                  </a:lnTo>
                  <a:lnTo>
                    <a:pt x="6146" y="4025"/>
                  </a:lnTo>
                  <a:lnTo>
                    <a:pt x="6413" y="698"/>
                  </a:lnTo>
                  <a:lnTo>
                    <a:pt x="4444" y="520"/>
                  </a:lnTo>
                  <a:lnTo>
                    <a:pt x="2374" y="304"/>
                  </a:lnTo>
                  <a:lnTo>
                    <a:pt x="1841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3" name="object 4623" descr=""/>
            <p:cNvSpPr/>
            <p:nvPr/>
          </p:nvSpPr>
          <p:spPr>
            <a:xfrm>
              <a:off x="2300283" y="5280711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88" y="0"/>
                  </a:moveTo>
                  <a:lnTo>
                    <a:pt x="0" y="457"/>
                  </a:lnTo>
                  <a:lnTo>
                    <a:pt x="482" y="558"/>
                  </a:lnTo>
                  <a:lnTo>
                    <a:pt x="1422" y="723"/>
                  </a:lnTo>
                  <a:lnTo>
                    <a:pt x="1574" y="736"/>
                  </a:lnTo>
                  <a:lnTo>
                    <a:pt x="2120" y="812"/>
                  </a:lnTo>
                  <a:lnTo>
                    <a:pt x="3835" y="990"/>
                  </a:lnTo>
                  <a:lnTo>
                    <a:pt x="4826" y="1079"/>
                  </a:lnTo>
                  <a:lnTo>
                    <a:pt x="5816" y="1155"/>
                  </a:lnTo>
                  <a:lnTo>
                    <a:pt x="5854" y="698"/>
                  </a:lnTo>
                  <a:lnTo>
                    <a:pt x="3886" y="520"/>
                  </a:lnTo>
                  <a:lnTo>
                    <a:pt x="1816" y="304"/>
                  </a:lnTo>
                  <a:lnTo>
                    <a:pt x="1282" y="228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4" name="object 4624" descr=""/>
            <p:cNvSpPr/>
            <p:nvPr/>
          </p:nvSpPr>
          <p:spPr>
            <a:xfrm>
              <a:off x="2295265" y="5281899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1866" y="0"/>
                  </a:moveTo>
                  <a:lnTo>
                    <a:pt x="0" y="7035"/>
                  </a:lnTo>
                  <a:lnTo>
                    <a:pt x="3340" y="7086"/>
                  </a:lnTo>
                  <a:lnTo>
                    <a:pt x="3352" y="6083"/>
                  </a:lnTo>
                  <a:lnTo>
                    <a:pt x="3403" y="5105"/>
                  </a:lnTo>
                  <a:lnTo>
                    <a:pt x="3568" y="4229"/>
                  </a:lnTo>
                  <a:lnTo>
                    <a:pt x="3746" y="3365"/>
                  </a:lnTo>
                  <a:lnTo>
                    <a:pt x="4025" y="2628"/>
                  </a:lnTo>
                  <a:lnTo>
                    <a:pt x="4457" y="2095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5" name="object 4625" descr=""/>
            <p:cNvSpPr/>
            <p:nvPr/>
          </p:nvSpPr>
          <p:spPr>
            <a:xfrm>
              <a:off x="2295265" y="5281899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1866" y="0"/>
                  </a:moveTo>
                  <a:lnTo>
                    <a:pt x="0" y="7035"/>
                  </a:lnTo>
                  <a:lnTo>
                    <a:pt x="469" y="7048"/>
                  </a:lnTo>
                  <a:lnTo>
                    <a:pt x="482" y="5956"/>
                  </a:lnTo>
                  <a:lnTo>
                    <a:pt x="533" y="4838"/>
                  </a:lnTo>
                  <a:lnTo>
                    <a:pt x="2222" y="292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6" name="object 4626" descr=""/>
            <p:cNvSpPr/>
            <p:nvPr/>
          </p:nvSpPr>
          <p:spPr>
            <a:xfrm>
              <a:off x="2295086" y="5288940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77" y="0"/>
                  </a:moveTo>
                  <a:lnTo>
                    <a:pt x="165" y="1092"/>
                  </a:lnTo>
                  <a:lnTo>
                    <a:pt x="190" y="2146"/>
                  </a:lnTo>
                  <a:lnTo>
                    <a:pt x="177" y="4178"/>
                  </a:lnTo>
                  <a:lnTo>
                    <a:pt x="139" y="5168"/>
                  </a:lnTo>
                  <a:lnTo>
                    <a:pt x="0" y="6083"/>
                  </a:lnTo>
                  <a:lnTo>
                    <a:pt x="3302" y="6565"/>
                  </a:lnTo>
                  <a:lnTo>
                    <a:pt x="3479" y="5397"/>
                  </a:lnTo>
                  <a:lnTo>
                    <a:pt x="3505" y="4279"/>
                  </a:lnTo>
                  <a:lnTo>
                    <a:pt x="3530" y="2108"/>
                  </a:lnTo>
                  <a:lnTo>
                    <a:pt x="3505" y="1054"/>
                  </a:lnTo>
                  <a:lnTo>
                    <a:pt x="3517" y="38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7" name="object 4627" descr=""/>
            <p:cNvSpPr/>
            <p:nvPr/>
          </p:nvSpPr>
          <p:spPr>
            <a:xfrm>
              <a:off x="2295086" y="5288940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69" h="6350">
                  <a:moveTo>
                    <a:pt x="647" y="0"/>
                  </a:moveTo>
                  <a:lnTo>
                    <a:pt x="177" y="0"/>
                  </a:lnTo>
                  <a:lnTo>
                    <a:pt x="165" y="1092"/>
                  </a:lnTo>
                  <a:lnTo>
                    <a:pt x="190" y="2146"/>
                  </a:lnTo>
                  <a:lnTo>
                    <a:pt x="177" y="3162"/>
                  </a:lnTo>
                  <a:lnTo>
                    <a:pt x="177" y="4178"/>
                  </a:lnTo>
                  <a:lnTo>
                    <a:pt x="139" y="5168"/>
                  </a:lnTo>
                  <a:lnTo>
                    <a:pt x="0" y="6083"/>
                  </a:lnTo>
                  <a:lnTo>
                    <a:pt x="457" y="6146"/>
                  </a:lnTo>
                  <a:lnTo>
                    <a:pt x="609" y="5207"/>
                  </a:lnTo>
                  <a:lnTo>
                    <a:pt x="635" y="4191"/>
                  </a:lnTo>
                  <a:lnTo>
                    <a:pt x="660" y="2133"/>
                  </a:lnTo>
                  <a:lnTo>
                    <a:pt x="635" y="1079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8" name="object 4628" descr=""/>
            <p:cNvSpPr/>
            <p:nvPr/>
          </p:nvSpPr>
          <p:spPr>
            <a:xfrm>
              <a:off x="2292672" y="5295024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4" h="6985">
                  <a:moveTo>
                    <a:pt x="2413" y="0"/>
                  </a:moveTo>
                  <a:lnTo>
                    <a:pt x="2286" y="914"/>
                  </a:lnTo>
                  <a:lnTo>
                    <a:pt x="2044" y="1752"/>
                  </a:lnTo>
                  <a:lnTo>
                    <a:pt x="1663" y="2425"/>
                  </a:lnTo>
                  <a:lnTo>
                    <a:pt x="1574" y="2603"/>
                  </a:lnTo>
                  <a:lnTo>
                    <a:pt x="1244" y="3060"/>
                  </a:lnTo>
                  <a:lnTo>
                    <a:pt x="647" y="3721"/>
                  </a:lnTo>
                  <a:lnTo>
                    <a:pt x="330" y="4038"/>
                  </a:lnTo>
                  <a:lnTo>
                    <a:pt x="0" y="4305"/>
                  </a:lnTo>
                  <a:lnTo>
                    <a:pt x="2108" y="6896"/>
                  </a:lnTo>
                  <a:lnTo>
                    <a:pt x="5715" y="482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9" name="object 4629" descr=""/>
            <p:cNvSpPr/>
            <p:nvPr/>
          </p:nvSpPr>
          <p:spPr>
            <a:xfrm>
              <a:off x="2292672" y="5295024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2413" y="0"/>
                  </a:moveTo>
                  <a:lnTo>
                    <a:pt x="2286" y="914"/>
                  </a:lnTo>
                  <a:lnTo>
                    <a:pt x="2044" y="1752"/>
                  </a:lnTo>
                  <a:lnTo>
                    <a:pt x="1663" y="2425"/>
                  </a:lnTo>
                  <a:lnTo>
                    <a:pt x="1574" y="2603"/>
                  </a:lnTo>
                  <a:lnTo>
                    <a:pt x="1473" y="2755"/>
                  </a:lnTo>
                  <a:lnTo>
                    <a:pt x="1295" y="2984"/>
                  </a:lnTo>
                  <a:lnTo>
                    <a:pt x="647" y="3721"/>
                  </a:lnTo>
                  <a:lnTo>
                    <a:pt x="330" y="4038"/>
                  </a:lnTo>
                  <a:lnTo>
                    <a:pt x="0" y="4305"/>
                  </a:lnTo>
                  <a:lnTo>
                    <a:pt x="292" y="4673"/>
                  </a:lnTo>
                  <a:lnTo>
                    <a:pt x="647" y="4381"/>
                  </a:lnTo>
                  <a:lnTo>
                    <a:pt x="990" y="4051"/>
                  </a:lnTo>
                  <a:lnTo>
                    <a:pt x="1295" y="3708"/>
                  </a:lnTo>
                  <a:lnTo>
                    <a:pt x="2882" y="63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0" name="object 4630" descr=""/>
            <p:cNvSpPr/>
            <p:nvPr/>
          </p:nvSpPr>
          <p:spPr>
            <a:xfrm>
              <a:off x="2287720" y="529933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953" y="0"/>
                  </a:moveTo>
                  <a:lnTo>
                    <a:pt x="4279" y="546"/>
                  </a:lnTo>
                  <a:lnTo>
                    <a:pt x="3556" y="939"/>
                  </a:lnTo>
                  <a:lnTo>
                    <a:pt x="1981" y="1409"/>
                  </a:lnTo>
                  <a:lnTo>
                    <a:pt x="1130" y="1473"/>
                  </a:lnTo>
                  <a:lnTo>
                    <a:pt x="228" y="1409"/>
                  </a:lnTo>
                  <a:lnTo>
                    <a:pt x="0" y="4737"/>
                  </a:lnTo>
                  <a:lnTo>
                    <a:pt x="1193" y="4825"/>
                  </a:lnTo>
                  <a:lnTo>
                    <a:pt x="2476" y="4737"/>
                  </a:lnTo>
                  <a:lnTo>
                    <a:pt x="4940" y="4013"/>
                  </a:lnTo>
                  <a:lnTo>
                    <a:pt x="6096" y="3378"/>
                  </a:lnTo>
                  <a:lnTo>
                    <a:pt x="7061" y="2590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1" name="object 4631" descr=""/>
            <p:cNvSpPr/>
            <p:nvPr/>
          </p:nvSpPr>
          <p:spPr>
            <a:xfrm>
              <a:off x="2287911" y="5299330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80" h="2539">
                  <a:moveTo>
                    <a:pt x="4762" y="0"/>
                  </a:moveTo>
                  <a:lnTo>
                    <a:pt x="4089" y="546"/>
                  </a:lnTo>
                  <a:lnTo>
                    <a:pt x="3365" y="939"/>
                  </a:lnTo>
                  <a:lnTo>
                    <a:pt x="2578" y="1168"/>
                  </a:lnTo>
                  <a:lnTo>
                    <a:pt x="1790" y="1409"/>
                  </a:lnTo>
                  <a:lnTo>
                    <a:pt x="939" y="1473"/>
                  </a:lnTo>
                  <a:lnTo>
                    <a:pt x="38" y="1409"/>
                  </a:lnTo>
                  <a:lnTo>
                    <a:pt x="0" y="1879"/>
                  </a:lnTo>
                  <a:lnTo>
                    <a:pt x="5054" y="368"/>
                  </a:lnTo>
                  <a:lnTo>
                    <a:pt x="476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2" name="object 4632" descr=""/>
            <p:cNvSpPr/>
            <p:nvPr/>
          </p:nvSpPr>
          <p:spPr>
            <a:xfrm>
              <a:off x="2281168" y="529928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130" y="0"/>
                  </a:moveTo>
                  <a:lnTo>
                    <a:pt x="0" y="3136"/>
                  </a:lnTo>
                  <a:lnTo>
                    <a:pt x="1003" y="3505"/>
                  </a:lnTo>
                  <a:lnTo>
                    <a:pt x="2031" y="3860"/>
                  </a:lnTo>
                  <a:lnTo>
                    <a:pt x="3111" y="4165"/>
                  </a:lnTo>
                  <a:lnTo>
                    <a:pt x="4203" y="4457"/>
                  </a:lnTo>
                  <a:lnTo>
                    <a:pt x="5346" y="4711"/>
                  </a:lnTo>
                  <a:lnTo>
                    <a:pt x="6553" y="4787"/>
                  </a:lnTo>
                  <a:lnTo>
                    <a:pt x="6781" y="1460"/>
                  </a:lnTo>
                  <a:lnTo>
                    <a:pt x="5880" y="1397"/>
                  </a:lnTo>
                  <a:lnTo>
                    <a:pt x="4952" y="1206"/>
                  </a:lnTo>
                  <a:lnTo>
                    <a:pt x="4013" y="939"/>
                  </a:lnTo>
                  <a:lnTo>
                    <a:pt x="3060" y="685"/>
                  </a:lnTo>
                  <a:lnTo>
                    <a:pt x="2108" y="355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3" name="object 4633" descr=""/>
            <p:cNvSpPr/>
            <p:nvPr/>
          </p:nvSpPr>
          <p:spPr>
            <a:xfrm>
              <a:off x="2282134" y="5299282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5778" y="1930"/>
                  </a:lnTo>
                  <a:lnTo>
                    <a:pt x="5816" y="1460"/>
                  </a:lnTo>
                  <a:lnTo>
                    <a:pt x="4914" y="1397"/>
                  </a:lnTo>
                  <a:lnTo>
                    <a:pt x="3987" y="1206"/>
                  </a:lnTo>
                  <a:lnTo>
                    <a:pt x="3048" y="939"/>
                  </a:lnTo>
                  <a:lnTo>
                    <a:pt x="2095" y="685"/>
                  </a:lnTo>
                  <a:lnTo>
                    <a:pt x="1143" y="35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4" name="object 4634" descr=""/>
            <p:cNvSpPr/>
            <p:nvPr/>
          </p:nvSpPr>
          <p:spPr>
            <a:xfrm>
              <a:off x="2275447" y="529732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533" y="0"/>
                  </a:moveTo>
                  <a:lnTo>
                    <a:pt x="0" y="3302"/>
                  </a:lnTo>
                  <a:lnTo>
                    <a:pt x="444" y="3365"/>
                  </a:lnTo>
                  <a:lnTo>
                    <a:pt x="901" y="3467"/>
                  </a:lnTo>
                  <a:lnTo>
                    <a:pt x="1816" y="3733"/>
                  </a:lnTo>
                  <a:lnTo>
                    <a:pt x="2781" y="4038"/>
                  </a:lnTo>
                  <a:lnTo>
                    <a:pt x="3733" y="4368"/>
                  </a:lnTo>
                  <a:lnTo>
                    <a:pt x="4711" y="4737"/>
                  </a:lnTo>
                  <a:lnTo>
                    <a:pt x="5715" y="5092"/>
                  </a:lnTo>
                  <a:lnTo>
                    <a:pt x="1117" y="101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5" name="object 4635" descr=""/>
            <p:cNvSpPr/>
            <p:nvPr/>
          </p:nvSpPr>
          <p:spPr>
            <a:xfrm>
              <a:off x="2275904" y="529732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76" y="0"/>
                  </a:moveTo>
                  <a:lnTo>
                    <a:pt x="0" y="457"/>
                  </a:lnTo>
                  <a:lnTo>
                    <a:pt x="571" y="558"/>
                  </a:lnTo>
                  <a:lnTo>
                    <a:pt x="1130" y="685"/>
                  </a:lnTo>
                  <a:lnTo>
                    <a:pt x="1663" y="838"/>
                  </a:lnTo>
                  <a:lnTo>
                    <a:pt x="2209" y="977"/>
                  </a:lnTo>
                  <a:lnTo>
                    <a:pt x="4267" y="1663"/>
                  </a:lnTo>
                  <a:lnTo>
                    <a:pt x="5257" y="2044"/>
                  </a:lnTo>
                  <a:lnTo>
                    <a:pt x="6235" y="2400"/>
                  </a:lnTo>
                  <a:lnTo>
                    <a:pt x="6400" y="1955"/>
                  </a:lnTo>
                  <a:lnTo>
                    <a:pt x="660" y="10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6" name="object 4636" descr=""/>
            <p:cNvSpPr/>
            <p:nvPr/>
          </p:nvSpPr>
          <p:spPr>
            <a:xfrm>
              <a:off x="2268642" y="529707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902" y="0"/>
                  </a:moveTo>
                  <a:lnTo>
                    <a:pt x="0" y="2070"/>
                  </a:lnTo>
                  <a:lnTo>
                    <a:pt x="2286" y="4508"/>
                  </a:lnTo>
                  <a:lnTo>
                    <a:pt x="2819" y="4000"/>
                  </a:lnTo>
                  <a:lnTo>
                    <a:pt x="3479" y="3683"/>
                  </a:lnTo>
                  <a:lnTo>
                    <a:pt x="5016" y="3378"/>
                  </a:lnTo>
                  <a:lnTo>
                    <a:pt x="5905" y="3403"/>
                  </a:lnTo>
                  <a:lnTo>
                    <a:pt x="6794" y="3543"/>
                  </a:lnTo>
                  <a:lnTo>
                    <a:pt x="7340" y="254"/>
                  </a:lnTo>
                  <a:lnTo>
                    <a:pt x="6159" y="63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7" name="object 4637" descr=""/>
            <p:cNvSpPr/>
            <p:nvPr/>
          </p:nvSpPr>
          <p:spPr>
            <a:xfrm>
              <a:off x="2268642" y="529707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902" y="0"/>
                  </a:moveTo>
                  <a:lnTo>
                    <a:pt x="0" y="2070"/>
                  </a:lnTo>
                  <a:lnTo>
                    <a:pt x="317" y="2413"/>
                  </a:lnTo>
                  <a:lnTo>
                    <a:pt x="787" y="1968"/>
                  </a:lnTo>
                  <a:lnTo>
                    <a:pt x="1320" y="1600"/>
                  </a:lnTo>
                  <a:lnTo>
                    <a:pt x="1892" y="1308"/>
                  </a:lnTo>
                  <a:lnTo>
                    <a:pt x="2476" y="1028"/>
                  </a:lnTo>
                  <a:lnTo>
                    <a:pt x="3086" y="825"/>
                  </a:lnTo>
                  <a:lnTo>
                    <a:pt x="4914" y="469"/>
                  </a:lnTo>
                  <a:lnTo>
                    <a:pt x="6121" y="533"/>
                  </a:lnTo>
                  <a:lnTo>
                    <a:pt x="7264" y="711"/>
                  </a:lnTo>
                  <a:lnTo>
                    <a:pt x="7340" y="254"/>
                  </a:lnTo>
                  <a:lnTo>
                    <a:pt x="6159" y="63"/>
                  </a:lnTo>
                  <a:lnTo>
                    <a:pt x="490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8" name="object 4638" descr=""/>
            <p:cNvSpPr/>
            <p:nvPr/>
          </p:nvSpPr>
          <p:spPr>
            <a:xfrm>
              <a:off x="2265704" y="5299142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2933" y="0"/>
                  </a:moveTo>
                  <a:lnTo>
                    <a:pt x="0" y="6718"/>
                  </a:lnTo>
                  <a:lnTo>
                    <a:pt x="3314" y="7124"/>
                  </a:lnTo>
                  <a:lnTo>
                    <a:pt x="3429" y="6172"/>
                  </a:lnTo>
                  <a:lnTo>
                    <a:pt x="3632" y="5270"/>
                  </a:lnTo>
                  <a:lnTo>
                    <a:pt x="4254" y="3644"/>
                  </a:lnTo>
                  <a:lnTo>
                    <a:pt x="4686" y="2946"/>
                  </a:lnTo>
                  <a:lnTo>
                    <a:pt x="5219" y="2438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9" name="object 4639" descr=""/>
            <p:cNvSpPr/>
            <p:nvPr/>
          </p:nvSpPr>
          <p:spPr>
            <a:xfrm>
              <a:off x="2265704" y="5299142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933" y="0"/>
                  </a:moveTo>
                  <a:lnTo>
                    <a:pt x="0" y="6718"/>
                  </a:lnTo>
                  <a:lnTo>
                    <a:pt x="469" y="6769"/>
                  </a:lnTo>
                  <a:lnTo>
                    <a:pt x="596" y="5664"/>
                  </a:lnTo>
                  <a:lnTo>
                    <a:pt x="838" y="4533"/>
                  </a:lnTo>
                  <a:lnTo>
                    <a:pt x="3263" y="342"/>
                  </a:lnTo>
                  <a:lnTo>
                    <a:pt x="293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0" name="object 4640" descr=""/>
            <p:cNvSpPr/>
            <p:nvPr/>
          </p:nvSpPr>
          <p:spPr>
            <a:xfrm>
              <a:off x="2265533" y="5305854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165" y="0"/>
                  </a:moveTo>
                  <a:lnTo>
                    <a:pt x="38" y="1155"/>
                  </a:lnTo>
                  <a:lnTo>
                    <a:pt x="0" y="2285"/>
                  </a:lnTo>
                  <a:lnTo>
                    <a:pt x="63" y="4521"/>
                  </a:lnTo>
                  <a:lnTo>
                    <a:pt x="152" y="5626"/>
                  </a:lnTo>
                  <a:lnTo>
                    <a:pt x="292" y="6718"/>
                  </a:lnTo>
                  <a:lnTo>
                    <a:pt x="3606" y="6299"/>
                  </a:lnTo>
                  <a:lnTo>
                    <a:pt x="3352" y="4305"/>
                  </a:lnTo>
                  <a:lnTo>
                    <a:pt x="3263" y="2298"/>
                  </a:lnTo>
                  <a:lnTo>
                    <a:pt x="3492" y="406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1" name="object 4641" descr=""/>
            <p:cNvSpPr/>
            <p:nvPr/>
          </p:nvSpPr>
          <p:spPr>
            <a:xfrm>
              <a:off x="2265533" y="5305854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65" y="0"/>
                  </a:moveTo>
                  <a:lnTo>
                    <a:pt x="38" y="1155"/>
                  </a:lnTo>
                  <a:lnTo>
                    <a:pt x="0" y="2285"/>
                  </a:lnTo>
                  <a:lnTo>
                    <a:pt x="63" y="4521"/>
                  </a:lnTo>
                  <a:lnTo>
                    <a:pt x="152" y="5626"/>
                  </a:lnTo>
                  <a:lnTo>
                    <a:pt x="292" y="6718"/>
                  </a:lnTo>
                  <a:lnTo>
                    <a:pt x="761" y="6654"/>
                  </a:lnTo>
                  <a:lnTo>
                    <a:pt x="622" y="5575"/>
                  </a:lnTo>
                  <a:lnTo>
                    <a:pt x="520" y="4495"/>
                  </a:lnTo>
                  <a:lnTo>
                    <a:pt x="469" y="2285"/>
                  </a:lnTo>
                  <a:lnTo>
                    <a:pt x="495" y="1181"/>
                  </a:lnTo>
                  <a:lnTo>
                    <a:pt x="634" y="6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2" name="object 4642" descr=""/>
            <p:cNvSpPr/>
            <p:nvPr/>
          </p:nvSpPr>
          <p:spPr>
            <a:xfrm>
              <a:off x="2265827" y="5312144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3314" y="0"/>
                  </a:moveTo>
                  <a:lnTo>
                    <a:pt x="0" y="431"/>
                  </a:lnTo>
                  <a:lnTo>
                    <a:pt x="279" y="2616"/>
                  </a:lnTo>
                  <a:lnTo>
                    <a:pt x="736" y="4749"/>
                  </a:lnTo>
                  <a:lnTo>
                    <a:pt x="1320" y="6845"/>
                  </a:lnTo>
                  <a:lnTo>
                    <a:pt x="4533" y="5956"/>
                  </a:lnTo>
                  <a:lnTo>
                    <a:pt x="4000" y="3987"/>
                  </a:lnTo>
                  <a:lnTo>
                    <a:pt x="3568" y="199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3" name="object 4643" descr=""/>
            <p:cNvSpPr/>
            <p:nvPr/>
          </p:nvSpPr>
          <p:spPr>
            <a:xfrm>
              <a:off x="2265827" y="5312513"/>
              <a:ext cx="1905" cy="6985"/>
            </a:xfrm>
            <a:custGeom>
              <a:avLst/>
              <a:gdLst/>
              <a:ahLst/>
              <a:cxnLst/>
              <a:rect l="l" t="t" r="r" b="b"/>
              <a:pathLst>
                <a:path w="1905" h="6985">
                  <a:moveTo>
                    <a:pt x="457" y="0"/>
                  </a:moveTo>
                  <a:lnTo>
                    <a:pt x="0" y="63"/>
                  </a:lnTo>
                  <a:lnTo>
                    <a:pt x="279" y="2247"/>
                  </a:lnTo>
                  <a:lnTo>
                    <a:pt x="736" y="4381"/>
                  </a:lnTo>
                  <a:lnTo>
                    <a:pt x="1320" y="6476"/>
                  </a:lnTo>
                  <a:lnTo>
                    <a:pt x="1778" y="6349"/>
                  </a:lnTo>
                  <a:lnTo>
                    <a:pt x="1193" y="4279"/>
                  </a:lnTo>
                  <a:lnTo>
                    <a:pt x="736" y="2158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4" name="object 4644" descr=""/>
            <p:cNvSpPr/>
            <p:nvPr/>
          </p:nvSpPr>
          <p:spPr>
            <a:xfrm>
              <a:off x="2267153" y="5318093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3213" y="0"/>
                  </a:moveTo>
                  <a:lnTo>
                    <a:pt x="0" y="901"/>
                  </a:lnTo>
                  <a:lnTo>
                    <a:pt x="292" y="1955"/>
                  </a:lnTo>
                  <a:lnTo>
                    <a:pt x="622" y="3009"/>
                  </a:lnTo>
                  <a:lnTo>
                    <a:pt x="1498" y="5130"/>
                  </a:lnTo>
                  <a:lnTo>
                    <a:pt x="2044" y="6210"/>
                  </a:lnTo>
                  <a:lnTo>
                    <a:pt x="2781" y="7200"/>
                  </a:lnTo>
                  <a:lnTo>
                    <a:pt x="5460" y="5207"/>
                  </a:lnTo>
                  <a:lnTo>
                    <a:pt x="4940" y="4508"/>
                  </a:lnTo>
                  <a:lnTo>
                    <a:pt x="4508" y="3683"/>
                  </a:lnTo>
                  <a:lnTo>
                    <a:pt x="3784" y="1917"/>
                  </a:lnTo>
                  <a:lnTo>
                    <a:pt x="3479" y="977"/>
                  </a:lnTo>
                  <a:lnTo>
                    <a:pt x="321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5" name="object 4645" descr=""/>
            <p:cNvSpPr/>
            <p:nvPr/>
          </p:nvSpPr>
          <p:spPr>
            <a:xfrm>
              <a:off x="2267153" y="5318868"/>
              <a:ext cx="3175" cy="6985"/>
            </a:xfrm>
            <a:custGeom>
              <a:avLst/>
              <a:gdLst/>
              <a:ahLst/>
              <a:cxnLst/>
              <a:rect l="l" t="t" r="r" b="b"/>
              <a:pathLst>
                <a:path w="3175" h="6985">
                  <a:moveTo>
                    <a:pt x="444" y="0"/>
                  </a:moveTo>
                  <a:lnTo>
                    <a:pt x="0" y="126"/>
                  </a:lnTo>
                  <a:lnTo>
                    <a:pt x="292" y="1181"/>
                  </a:lnTo>
                  <a:lnTo>
                    <a:pt x="622" y="2235"/>
                  </a:lnTo>
                  <a:lnTo>
                    <a:pt x="1498" y="4356"/>
                  </a:lnTo>
                  <a:lnTo>
                    <a:pt x="2044" y="5435"/>
                  </a:lnTo>
                  <a:lnTo>
                    <a:pt x="2781" y="6426"/>
                  </a:lnTo>
                  <a:lnTo>
                    <a:pt x="3162" y="6146"/>
                  </a:lnTo>
                  <a:lnTo>
                    <a:pt x="2451" y="5194"/>
                  </a:lnTo>
                  <a:lnTo>
                    <a:pt x="1917" y="4152"/>
                  </a:lnTo>
                  <a:lnTo>
                    <a:pt x="1066" y="2082"/>
                  </a:lnTo>
                  <a:lnTo>
                    <a:pt x="736" y="1041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6" name="object 4646" descr=""/>
            <p:cNvSpPr/>
            <p:nvPr/>
          </p:nvSpPr>
          <p:spPr>
            <a:xfrm>
              <a:off x="2269933" y="532329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679" y="0"/>
                  </a:moveTo>
                  <a:lnTo>
                    <a:pt x="0" y="1993"/>
                  </a:lnTo>
                  <a:lnTo>
                    <a:pt x="368" y="2501"/>
                  </a:lnTo>
                  <a:lnTo>
                    <a:pt x="800" y="2971"/>
                  </a:lnTo>
                  <a:lnTo>
                    <a:pt x="1752" y="3848"/>
                  </a:lnTo>
                  <a:lnTo>
                    <a:pt x="2273" y="4229"/>
                  </a:lnTo>
                  <a:lnTo>
                    <a:pt x="2844" y="4546"/>
                  </a:lnTo>
                  <a:lnTo>
                    <a:pt x="3975" y="5207"/>
                  </a:lnTo>
                  <a:lnTo>
                    <a:pt x="5232" y="5562"/>
                  </a:lnTo>
                  <a:lnTo>
                    <a:pt x="6426" y="5727"/>
                  </a:lnTo>
                  <a:lnTo>
                    <a:pt x="6883" y="2413"/>
                  </a:lnTo>
                  <a:lnTo>
                    <a:pt x="5994" y="2298"/>
                  </a:lnTo>
                  <a:lnTo>
                    <a:pt x="5194" y="2057"/>
                  </a:lnTo>
                  <a:lnTo>
                    <a:pt x="3797" y="1257"/>
                  </a:lnTo>
                  <a:lnTo>
                    <a:pt x="3200" y="698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7" name="object 4647" descr=""/>
            <p:cNvSpPr/>
            <p:nvPr/>
          </p:nvSpPr>
          <p:spPr>
            <a:xfrm>
              <a:off x="2269933" y="5325010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81" y="0"/>
                  </a:moveTo>
                  <a:lnTo>
                    <a:pt x="0" y="279"/>
                  </a:lnTo>
                  <a:lnTo>
                    <a:pt x="368" y="787"/>
                  </a:lnTo>
                  <a:lnTo>
                    <a:pt x="800" y="1257"/>
                  </a:lnTo>
                  <a:lnTo>
                    <a:pt x="1752" y="2133"/>
                  </a:lnTo>
                  <a:lnTo>
                    <a:pt x="2273" y="2514"/>
                  </a:lnTo>
                  <a:lnTo>
                    <a:pt x="2844" y="2832"/>
                  </a:lnTo>
                  <a:lnTo>
                    <a:pt x="3975" y="3492"/>
                  </a:lnTo>
                  <a:lnTo>
                    <a:pt x="5232" y="3848"/>
                  </a:lnTo>
                  <a:lnTo>
                    <a:pt x="6426" y="4013"/>
                  </a:lnTo>
                  <a:lnTo>
                    <a:pt x="6489" y="3543"/>
                  </a:lnTo>
                  <a:lnTo>
                    <a:pt x="5334" y="3390"/>
                  </a:lnTo>
                  <a:lnTo>
                    <a:pt x="4140" y="3048"/>
                  </a:lnTo>
                  <a:lnTo>
                    <a:pt x="3073" y="2425"/>
                  </a:lnTo>
                  <a:lnTo>
                    <a:pt x="1993" y="1828"/>
                  </a:lnTo>
                  <a:lnTo>
                    <a:pt x="1079" y="965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8" name="object 4648" descr=""/>
            <p:cNvSpPr/>
            <p:nvPr/>
          </p:nvSpPr>
          <p:spPr>
            <a:xfrm>
              <a:off x="2276356" y="532409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4368" y="0"/>
                  </a:moveTo>
                  <a:lnTo>
                    <a:pt x="3822" y="698"/>
                  </a:lnTo>
                  <a:lnTo>
                    <a:pt x="3543" y="939"/>
                  </a:lnTo>
                  <a:lnTo>
                    <a:pt x="3276" y="1193"/>
                  </a:lnTo>
                  <a:lnTo>
                    <a:pt x="3009" y="1358"/>
                  </a:lnTo>
                  <a:lnTo>
                    <a:pt x="2425" y="1587"/>
                  </a:lnTo>
                  <a:lnTo>
                    <a:pt x="2095" y="1663"/>
                  </a:lnTo>
                  <a:lnTo>
                    <a:pt x="1320" y="1701"/>
                  </a:lnTo>
                  <a:lnTo>
                    <a:pt x="901" y="1676"/>
                  </a:lnTo>
                  <a:lnTo>
                    <a:pt x="457" y="1612"/>
                  </a:lnTo>
                  <a:lnTo>
                    <a:pt x="0" y="4927"/>
                  </a:lnTo>
                  <a:lnTo>
                    <a:pt x="596" y="5003"/>
                  </a:lnTo>
                  <a:lnTo>
                    <a:pt x="1231" y="5054"/>
                  </a:lnTo>
                  <a:lnTo>
                    <a:pt x="2565" y="4978"/>
                  </a:lnTo>
                  <a:lnTo>
                    <a:pt x="7048" y="1993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9" name="object 4649" descr=""/>
            <p:cNvSpPr/>
            <p:nvPr/>
          </p:nvSpPr>
          <p:spPr>
            <a:xfrm>
              <a:off x="2276356" y="5325811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19" h="3810">
                  <a:moveTo>
                    <a:pt x="6667" y="0"/>
                  </a:moveTo>
                  <a:lnTo>
                    <a:pt x="1244" y="2870"/>
                  </a:lnTo>
                  <a:lnTo>
                    <a:pt x="647" y="2832"/>
                  </a:lnTo>
                  <a:lnTo>
                    <a:pt x="63" y="2743"/>
                  </a:lnTo>
                  <a:lnTo>
                    <a:pt x="0" y="3213"/>
                  </a:lnTo>
                  <a:lnTo>
                    <a:pt x="596" y="3289"/>
                  </a:lnTo>
                  <a:lnTo>
                    <a:pt x="1231" y="3340"/>
                  </a:lnTo>
                  <a:lnTo>
                    <a:pt x="2565" y="3263"/>
                  </a:lnTo>
                  <a:lnTo>
                    <a:pt x="7048" y="27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0" name="object 4650" descr=""/>
            <p:cNvSpPr/>
            <p:nvPr/>
          </p:nvSpPr>
          <p:spPr>
            <a:xfrm>
              <a:off x="2280723" y="531886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368" y="0"/>
                  </a:moveTo>
                  <a:lnTo>
                    <a:pt x="558" y="4470"/>
                  </a:lnTo>
                  <a:lnTo>
                    <a:pt x="0" y="5219"/>
                  </a:lnTo>
                  <a:lnTo>
                    <a:pt x="2679" y="7226"/>
                  </a:lnTo>
                  <a:lnTo>
                    <a:pt x="3035" y="6756"/>
                  </a:lnTo>
                  <a:lnTo>
                    <a:pt x="4203" y="5029"/>
                  </a:lnTo>
                  <a:lnTo>
                    <a:pt x="4787" y="4241"/>
                  </a:lnTo>
                  <a:lnTo>
                    <a:pt x="5080" y="3873"/>
                  </a:lnTo>
                  <a:lnTo>
                    <a:pt x="5397" y="3530"/>
                  </a:lnTo>
                  <a:lnTo>
                    <a:pt x="5511" y="3390"/>
                  </a:lnTo>
                  <a:lnTo>
                    <a:pt x="5956" y="2971"/>
                  </a:lnTo>
                  <a:lnTo>
                    <a:pt x="6286" y="2730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1" name="object 4651" descr=""/>
            <p:cNvSpPr/>
            <p:nvPr/>
          </p:nvSpPr>
          <p:spPr>
            <a:xfrm>
              <a:off x="2283034" y="532121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708" y="0"/>
                  </a:moveTo>
                  <a:lnTo>
                    <a:pt x="673" y="3682"/>
                  </a:lnTo>
                  <a:lnTo>
                    <a:pt x="0" y="4597"/>
                  </a:lnTo>
                  <a:lnTo>
                    <a:pt x="368" y="4876"/>
                  </a:lnTo>
                  <a:lnTo>
                    <a:pt x="723" y="4406"/>
                  </a:lnTo>
                  <a:lnTo>
                    <a:pt x="1892" y="2679"/>
                  </a:lnTo>
                  <a:lnTo>
                    <a:pt x="2476" y="1892"/>
                  </a:lnTo>
                  <a:lnTo>
                    <a:pt x="2768" y="1523"/>
                  </a:lnTo>
                  <a:lnTo>
                    <a:pt x="3086" y="1181"/>
                  </a:lnTo>
                  <a:lnTo>
                    <a:pt x="3200" y="1041"/>
                  </a:lnTo>
                  <a:lnTo>
                    <a:pt x="3644" y="622"/>
                  </a:lnTo>
                  <a:lnTo>
                    <a:pt x="3809" y="495"/>
                  </a:lnTo>
                  <a:lnTo>
                    <a:pt x="3975" y="380"/>
                  </a:lnTo>
                  <a:lnTo>
                    <a:pt x="37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2" name="object 4652" descr=""/>
            <p:cNvSpPr/>
            <p:nvPr/>
          </p:nvSpPr>
          <p:spPr>
            <a:xfrm>
              <a:off x="2285089" y="531655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743" y="0"/>
                  </a:moveTo>
                  <a:lnTo>
                    <a:pt x="0" y="2311"/>
                  </a:lnTo>
                  <a:lnTo>
                    <a:pt x="1917" y="5041"/>
                  </a:lnTo>
                  <a:lnTo>
                    <a:pt x="2603" y="4559"/>
                  </a:lnTo>
                  <a:lnTo>
                    <a:pt x="3441" y="4165"/>
                  </a:lnTo>
                  <a:lnTo>
                    <a:pt x="5181" y="3581"/>
                  </a:lnTo>
                  <a:lnTo>
                    <a:pt x="6095" y="3390"/>
                  </a:lnTo>
                  <a:lnTo>
                    <a:pt x="6997" y="3327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3" name="object 4653" descr=""/>
            <p:cNvSpPr/>
            <p:nvPr/>
          </p:nvSpPr>
          <p:spPr>
            <a:xfrm>
              <a:off x="2286740" y="5319409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308" y="0"/>
                  </a:moveTo>
                  <a:lnTo>
                    <a:pt x="0" y="1803"/>
                  </a:lnTo>
                  <a:lnTo>
                    <a:pt x="266" y="2184"/>
                  </a:lnTo>
                  <a:lnTo>
                    <a:pt x="952" y="1701"/>
                  </a:lnTo>
                  <a:lnTo>
                    <a:pt x="1790" y="1308"/>
                  </a:lnTo>
                  <a:lnTo>
                    <a:pt x="3530" y="723"/>
                  </a:lnTo>
                  <a:lnTo>
                    <a:pt x="4444" y="533"/>
                  </a:lnTo>
                  <a:lnTo>
                    <a:pt x="5346" y="469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4" name="object 4654" descr=""/>
            <p:cNvSpPr/>
            <p:nvPr/>
          </p:nvSpPr>
          <p:spPr>
            <a:xfrm>
              <a:off x="2291836" y="531646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1206" y="0"/>
                  </a:moveTo>
                  <a:lnTo>
                    <a:pt x="0" y="88"/>
                  </a:lnTo>
                  <a:lnTo>
                    <a:pt x="253" y="3416"/>
                  </a:lnTo>
                  <a:lnTo>
                    <a:pt x="1142" y="3352"/>
                  </a:lnTo>
                  <a:lnTo>
                    <a:pt x="2031" y="3403"/>
                  </a:lnTo>
                  <a:lnTo>
                    <a:pt x="2793" y="3632"/>
                  </a:lnTo>
                  <a:lnTo>
                    <a:pt x="3568" y="3848"/>
                  </a:lnTo>
                  <a:lnTo>
                    <a:pt x="4178" y="4216"/>
                  </a:lnTo>
                  <a:lnTo>
                    <a:pt x="4610" y="4737"/>
                  </a:lnTo>
                  <a:lnTo>
                    <a:pt x="7175" y="2603"/>
                  </a:lnTo>
                  <a:lnTo>
                    <a:pt x="6718" y="2044"/>
                  </a:lnTo>
                  <a:lnTo>
                    <a:pt x="6159" y="1574"/>
                  </a:lnTo>
                  <a:lnTo>
                    <a:pt x="4978" y="850"/>
                  </a:lnTo>
                  <a:lnTo>
                    <a:pt x="4343" y="596"/>
                  </a:lnTo>
                  <a:lnTo>
                    <a:pt x="2451" y="6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5" name="object 4655" descr=""/>
            <p:cNvSpPr/>
            <p:nvPr/>
          </p:nvSpPr>
          <p:spPr>
            <a:xfrm>
              <a:off x="2292052" y="5319346"/>
              <a:ext cx="5080" cy="1905"/>
            </a:xfrm>
            <a:custGeom>
              <a:avLst/>
              <a:gdLst/>
              <a:ahLst/>
              <a:cxnLst/>
              <a:rect l="l" t="t" r="r" b="b"/>
              <a:pathLst>
                <a:path w="5080" h="1904">
                  <a:moveTo>
                    <a:pt x="939" y="0"/>
                  </a:moveTo>
                  <a:lnTo>
                    <a:pt x="0" y="63"/>
                  </a:lnTo>
                  <a:lnTo>
                    <a:pt x="38" y="533"/>
                  </a:lnTo>
                  <a:lnTo>
                    <a:pt x="927" y="469"/>
                  </a:lnTo>
                  <a:lnTo>
                    <a:pt x="1816" y="520"/>
                  </a:lnTo>
                  <a:lnTo>
                    <a:pt x="2578" y="749"/>
                  </a:lnTo>
                  <a:lnTo>
                    <a:pt x="3352" y="965"/>
                  </a:lnTo>
                  <a:lnTo>
                    <a:pt x="3962" y="1333"/>
                  </a:lnTo>
                  <a:lnTo>
                    <a:pt x="4394" y="1854"/>
                  </a:lnTo>
                  <a:lnTo>
                    <a:pt x="4749" y="1549"/>
                  </a:lnTo>
                  <a:lnTo>
                    <a:pt x="4254" y="952"/>
                  </a:lnTo>
                  <a:lnTo>
                    <a:pt x="3543" y="533"/>
                  </a:lnTo>
                  <a:lnTo>
                    <a:pt x="1879" y="50"/>
                  </a:lnTo>
                  <a:lnTo>
                    <a:pt x="9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6" name="object 4656" descr=""/>
            <p:cNvSpPr/>
            <p:nvPr/>
          </p:nvSpPr>
          <p:spPr>
            <a:xfrm>
              <a:off x="2296449" y="5319065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2565" y="0"/>
                  </a:moveTo>
                  <a:lnTo>
                    <a:pt x="0" y="2133"/>
                  </a:lnTo>
                  <a:lnTo>
                    <a:pt x="431" y="2654"/>
                  </a:lnTo>
                  <a:lnTo>
                    <a:pt x="698" y="3340"/>
                  </a:lnTo>
                  <a:lnTo>
                    <a:pt x="850" y="4571"/>
                  </a:lnTo>
                  <a:lnTo>
                    <a:pt x="863" y="5016"/>
                  </a:lnTo>
                  <a:lnTo>
                    <a:pt x="812" y="5829"/>
                  </a:lnTo>
                  <a:lnTo>
                    <a:pt x="749" y="6210"/>
                  </a:lnTo>
                  <a:lnTo>
                    <a:pt x="635" y="6553"/>
                  </a:lnTo>
                  <a:lnTo>
                    <a:pt x="3810" y="7594"/>
                  </a:lnTo>
                  <a:lnTo>
                    <a:pt x="4025" y="6946"/>
                  </a:lnTo>
                  <a:lnTo>
                    <a:pt x="4140" y="6273"/>
                  </a:lnTo>
                  <a:lnTo>
                    <a:pt x="4216" y="4991"/>
                  </a:lnTo>
                  <a:lnTo>
                    <a:pt x="4191" y="4381"/>
                  </a:lnTo>
                  <a:lnTo>
                    <a:pt x="4025" y="3098"/>
                  </a:lnTo>
                  <a:lnTo>
                    <a:pt x="3886" y="2451"/>
                  </a:lnTo>
                  <a:lnTo>
                    <a:pt x="3378" y="1168"/>
                  </a:lnTo>
                  <a:lnTo>
                    <a:pt x="3022" y="54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7" name="object 4657" descr=""/>
            <p:cNvSpPr/>
            <p:nvPr/>
          </p:nvSpPr>
          <p:spPr>
            <a:xfrm>
              <a:off x="2296449" y="5320906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355" y="0"/>
                  </a:moveTo>
                  <a:lnTo>
                    <a:pt x="0" y="292"/>
                  </a:lnTo>
                  <a:lnTo>
                    <a:pt x="431" y="812"/>
                  </a:lnTo>
                  <a:lnTo>
                    <a:pt x="698" y="1498"/>
                  </a:lnTo>
                  <a:lnTo>
                    <a:pt x="850" y="2730"/>
                  </a:lnTo>
                  <a:lnTo>
                    <a:pt x="863" y="3174"/>
                  </a:lnTo>
                  <a:lnTo>
                    <a:pt x="812" y="3987"/>
                  </a:lnTo>
                  <a:lnTo>
                    <a:pt x="749" y="4368"/>
                  </a:lnTo>
                  <a:lnTo>
                    <a:pt x="635" y="4711"/>
                  </a:lnTo>
                  <a:lnTo>
                    <a:pt x="1079" y="4864"/>
                  </a:lnTo>
                  <a:lnTo>
                    <a:pt x="1206" y="4470"/>
                  </a:lnTo>
                  <a:lnTo>
                    <a:pt x="1282" y="4051"/>
                  </a:lnTo>
                  <a:lnTo>
                    <a:pt x="1333" y="3174"/>
                  </a:lnTo>
                  <a:lnTo>
                    <a:pt x="1320" y="2705"/>
                  </a:lnTo>
                  <a:lnTo>
                    <a:pt x="1155" y="1384"/>
                  </a:lnTo>
                  <a:lnTo>
                    <a:pt x="863" y="596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8" name="object 4658" descr=""/>
            <p:cNvSpPr/>
            <p:nvPr/>
          </p:nvSpPr>
          <p:spPr>
            <a:xfrm>
              <a:off x="2293561" y="532561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517" y="0"/>
                  </a:moveTo>
                  <a:lnTo>
                    <a:pt x="0" y="2565"/>
                  </a:lnTo>
                  <a:lnTo>
                    <a:pt x="698" y="5829"/>
                  </a:lnTo>
                  <a:lnTo>
                    <a:pt x="6692" y="1041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9" name="object 4659" descr=""/>
            <p:cNvSpPr/>
            <p:nvPr/>
          </p:nvSpPr>
          <p:spPr>
            <a:xfrm>
              <a:off x="2293561" y="5325618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3517" y="0"/>
                  </a:moveTo>
                  <a:lnTo>
                    <a:pt x="0" y="2565"/>
                  </a:lnTo>
                  <a:lnTo>
                    <a:pt x="101" y="3022"/>
                  </a:lnTo>
                  <a:lnTo>
                    <a:pt x="3962" y="152"/>
                  </a:lnTo>
                  <a:lnTo>
                    <a:pt x="351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0" name="object 4660" descr=""/>
            <p:cNvSpPr/>
            <p:nvPr/>
          </p:nvSpPr>
          <p:spPr>
            <a:xfrm>
              <a:off x="2287460" y="532818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096" y="0"/>
                  </a:moveTo>
                  <a:lnTo>
                    <a:pt x="5219" y="190"/>
                  </a:lnTo>
                  <a:lnTo>
                    <a:pt x="4267" y="266"/>
                  </a:lnTo>
                  <a:lnTo>
                    <a:pt x="2324" y="292"/>
                  </a:lnTo>
                  <a:lnTo>
                    <a:pt x="1333" y="241"/>
                  </a:lnTo>
                  <a:lnTo>
                    <a:pt x="330" y="139"/>
                  </a:lnTo>
                  <a:lnTo>
                    <a:pt x="0" y="3467"/>
                  </a:lnTo>
                  <a:lnTo>
                    <a:pt x="1092" y="3568"/>
                  </a:lnTo>
                  <a:lnTo>
                    <a:pt x="2209" y="3632"/>
                  </a:lnTo>
                  <a:lnTo>
                    <a:pt x="4470" y="3606"/>
                  </a:lnTo>
                  <a:lnTo>
                    <a:pt x="5626" y="3517"/>
                  </a:lnTo>
                  <a:lnTo>
                    <a:pt x="6807" y="3263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1" name="object 4661" descr=""/>
            <p:cNvSpPr/>
            <p:nvPr/>
          </p:nvSpPr>
          <p:spPr>
            <a:xfrm>
              <a:off x="2287739" y="5328188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5816" y="0"/>
                  </a:moveTo>
                  <a:lnTo>
                    <a:pt x="4940" y="190"/>
                  </a:lnTo>
                  <a:lnTo>
                    <a:pt x="3987" y="266"/>
                  </a:lnTo>
                  <a:lnTo>
                    <a:pt x="2044" y="292"/>
                  </a:lnTo>
                  <a:lnTo>
                    <a:pt x="1054" y="241"/>
                  </a:lnTo>
                  <a:lnTo>
                    <a:pt x="50" y="139"/>
                  </a:lnTo>
                  <a:lnTo>
                    <a:pt x="0" y="609"/>
                  </a:lnTo>
                  <a:lnTo>
                    <a:pt x="1015" y="711"/>
                  </a:lnTo>
                  <a:lnTo>
                    <a:pt x="2019" y="761"/>
                  </a:lnTo>
                  <a:lnTo>
                    <a:pt x="4013" y="736"/>
                  </a:lnTo>
                  <a:lnTo>
                    <a:pt x="4991" y="647"/>
                  </a:lnTo>
                  <a:lnTo>
                    <a:pt x="5918" y="45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2" name="object 4662" descr=""/>
            <p:cNvSpPr/>
            <p:nvPr/>
          </p:nvSpPr>
          <p:spPr>
            <a:xfrm>
              <a:off x="2281015" y="532727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774" y="0"/>
                  </a:moveTo>
                  <a:lnTo>
                    <a:pt x="0" y="3251"/>
                  </a:lnTo>
                  <a:lnTo>
                    <a:pt x="2108" y="3746"/>
                  </a:lnTo>
                  <a:lnTo>
                    <a:pt x="4241" y="4152"/>
                  </a:lnTo>
                  <a:lnTo>
                    <a:pt x="6438" y="4368"/>
                  </a:lnTo>
                  <a:lnTo>
                    <a:pt x="6769" y="1054"/>
                  </a:lnTo>
                  <a:lnTo>
                    <a:pt x="4775" y="850"/>
                  </a:lnTo>
                  <a:lnTo>
                    <a:pt x="2768" y="469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3" name="object 4663" descr=""/>
            <p:cNvSpPr/>
            <p:nvPr/>
          </p:nvSpPr>
          <p:spPr>
            <a:xfrm>
              <a:off x="2281675" y="532727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114" y="0"/>
                  </a:moveTo>
                  <a:lnTo>
                    <a:pt x="0" y="457"/>
                  </a:lnTo>
                  <a:lnTo>
                    <a:pt x="2019" y="927"/>
                  </a:lnTo>
                  <a:lnTo>
                    <a:pt x="4038" y="1308"/>
                  </a:lnTo>
                  <a:lnTo>
                    <a:pt x="6070" y="1511"/>
                  </a:lnTo>
                  <a:lnTo>
                    <a:pt x="6108" y="1054"/>
                  </a:lnTo>
                  <a:lnTo>
                    <a:pt x="4114" y="850"/>
                  </a:lnTo>
                  <a:lnTo>
                    <a:pt x="2108" y="46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4" name="object 4664" descr=""/>
            <p:cNvSpPr/>
            <p:nvPr/>
          </p:nvSpPr>
          <p:spPr>
            <a:xfrm>
              <a:off x="2278372" y="5330529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641" y="0"/>
                  </a:moveTo>
                  <a:lnTo>
                    <a:pt x="0" y="2032"/>
                  </a:lnTo>
                  <a:lnTo>
                    <a:pt x="1320" y="3759"/>
                  </a:lnTo>
                  <a:lnTo>
                    <a:pt x="2781" y="5422"/>
                  </a:lnTo>
                  <a:lnTo>
                    <a:pt x="4470" y="6896"/>
                  </a:lnTo>
                  <a:lnTo>
                    <a:pt x="6667" y="4381"/>
                  </a:lnTo>
                  <a:lnTo>
                    <a:pt x="5207" y="3098"/>
                  </a:lnTo>
                  <a:lnTo>
                    <a:pt x="3873" y="1600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5" name="object 4665" descr=""/>
            <p:cNvSpPr/>
            <p:nvPr/>
          </p:nvSpPr>
          <p:spPr>
            <a:xfrm>
              <a:off x="2278372" y="533228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68" y="0"/>
                  </a:moveTo>
                  <a:lnTo>
                    <a:pt x="0" y="279"/>
                  </a:lnTo>
                  <a:lnTo>
                    <a:pt x="1320" y="2006"/>
                  </a:lnTo>
                  <a:lnTo>
                    <a:pt x="2781" y="3670"/>
                  </a:lnTo>
                  <a:lnTo>
                    <a:pt x="4470" y="5143"/>
                  </a:lnTo>
                  <a:lnTo>
                    <a:pt x="4775" y="4787"/>
                  </a:lnTo>
                  <a:lnTo>
                    <a:pt x="3124" y="3340"/>
                  </a:lnTo>
                  <a:lnTo>
                    <a:pt x="1676" y="170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6" name="object 4666" descr=""/>
            <p:cNvSpPr/>
            <p:nvPr/>
          </p:nvSpPr>
          <p:spPr>
            <a:xfrm>
              <a:off x="2282849" y="533491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97" y="0"/>
                  </a:moveTo>
                  <a:lnTo>
                    <a:pt x="0" y="2514"/>
                  </a:lnTo>
                  <a:lnTo>
                    <a:pt x="1676" y="3987"/>
                  </a:lnTo>
                  <a:lnTo>
                    <a:pt x="3594" y="5257"/>
                  </a:lnTo>
                  <a:lnTo>
                    <a:pt x="5664" y="6184"/>
                  </a:lnTo>
                  <a:lnTo>
                    <a:pt x="7035" y="3136"/>
                  </a:lnTo>
                  <a:lnTo>
                    <a:pt x="5270" y="2349"/>
                  </a:lnTo>
                  <a:lnTo>
                    <a:pt x="3657" y="1282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7" name="object 4667" descr=""/>
            <p:cNvSpPr/>
            <p:nvPr/>
          </p:nvSpPr>
          <p:spPr>
            <a:xfrm>
              <a:off x="2282849" y="533707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304" y="0"/>
                  </a:moveTo>
                  <a:lnTo>
                    <a:pt x="0" y="355"/>
                  </a:lnTo>
                  <a:lnTo>
                    <a:pt x="1676" y="1828"/>
                  </a:lnTo>
                  <a:lnTo>
                    <a:pt x="3594" y="3098"/>
                  </a:lnTo>
                  <a:lnTo>
                    <a:pt x="5664" y="4025"/>
                  </a:lnTo>
                  <a:lnTo>
                    <a:pt x="5854" y="3594"/>
                  </a:lnTo>
                  <a:lnTo>
                    <a:pt x="3822" y="2692"/>
                  </a:lnTo>
                  <a:lnTo>
                    <a:pt x="1955" y="1447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8" name="object 4668" descr=""/>
            <p:cNvSpPr/>
            <p:nvPr/>
          </p:nvSpPr>
          <p:spPr>
            <a:xfrm>
              <a:off x="2288512" y="533805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371" y="0"/>
                  </a:moveTo>
                  <a:lnTo>
                    <a:pt x="0" y="3047"/>
                  </a:lnTo>
                  <a:lnTo>
                    <a:pt x="2070" y="3975"/>
                  </a:lnTo>
                  <a:lnTo>
                    <a:pt x="4267" y="4559"/>
                  </a:lnTo>
                  <a:lnTo>
                    <a:pt x="6451" y="4902"/>
                  </a:lnTo>
                  <a:lnTo>
                    <a:pt x="6972" y="1600"/>
                  </a:lnTo>
                  <a:lnTo>
                    <a:pt x="5016" y="1295"/>
                  </a:lnTo>
                  <a:lnTo>
                    <a:pt x="3124" y="787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9" name="object 4669" descr=""/>
            <p:cNvSpPr/>
            <p:nvPr/>
          </p:nvSpPr>
          <p:spPr>
            <a:xfrm>
              <a:off x="2288512" y="5340671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190" y="0"/>
                  </a:moveTo>
                  <a:lnTo>
                    <a:pt x="0" y="431"/>
                  </a:lnTo>
                  <a:lnTo>
                    <a:pt x="2070" y="1358"/>
                  </a:lnTo>
                  <a:lnTo>
                    <a:pt x="4267" y="1943"/>
                  </a:lnTo>
                  <a:lnTo>
                    <a:pt x="6451" y="2285"/>
                  </a:lnTo>
                  <a:lnTo>
                    <a:pt x="6527" y="1828"/>
                  </a:lnTo>
                  <a:lnTo>
                    <a:pt x="4368" y="1485"/>
                  </a:lnTo>
                  <a:lnTo>
                    <a:pt x="2222" y="91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0" name="object 4670" descr=""/>
            <p:cNvSpPr/>
            <p:nvPr/>
          </p:nvSpPr>
          <p:spPr>
            <a:xfrm>
              <a:off x="2294967" y="533965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07" y="0"/>
                  </a:moveTo>
                  <a:lnTo>
                    <a:pt x="6400" y="3898"/>
                  </a:lnTo>
                  <a:lnTo>
                    <a:pt x="6616" y="571"/>
                  </a:lnTo>
                  <a:lnTo>
                    <a:pt x="2730" y="266"/>
                  </a:lnTo>
                  <a:lnTo>
                    <a:pt x="1485" y="139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1" name="object 4671" descr=""/>
            <p:cNvSpPr/>
            <p:nvPr/>
          </p:nvSpPr>
          <p:spPr>
            <a:xfrm>
              <a:off x="2294967" y="534249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" y="0"/>
                  </a:moveTo>
                  <a:lnTo>
                    <a:pt x="6400" y="1054"/>
                  </a:lnTo>
                  <a:lnTo>
                    <a:pt x="6426" y="584"/>
                  </a:lnTo>
                  <a:lnTo>
                    <a:pt x="5372" y="520"/>
                  </a:lnTo>
                  <a:lnTo>
                    <a:pt x="2489" y="279"/>
                  </a:lnTo>
                  <a:lnTo>
                    <a:pt x="2222" y="266"/>
                  </a:lnTo>
                  <a:lnTo>
                    <a:pt x="1689" y="203"/>
                  </a:lnTo>
                  <a:lnTo>
                    <a:pt x="1142" y="15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2" name="object 4672" descr=""/>
            <p:cNvSpPr/>
            <p:nvPr/>
          </p:nvSpPr>
          <p:spPr>
            <a:xfrm>
              <a:off x="2301369" y="5340214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" y="0"/>
                  </a:moveTo>
                  <a:lnTo>
                    <a:pt x="0" y="3340"/>
                  </a:lnTo>
                  <a:lnTo>
                    <a:pt x="2108" y="3479"/>
                  </a:lnTo>
                  <a:lnTo>
                    <a:pt x="4229" y="3568"/>
                  </a:lnTo>
                  <a:lnTo>
                    <a:pt x="6362" y="3606"/>
                  </a:lnTo>
                  <a:lnTo>
                    <a:pt x="6413" y="266"/>
                  </a:lnTo>
                  <a:lnTo>
                    <a:pt x="4356" y="228"/>
                  </a:lnTo>
                  <a:lnTo>
                    <a:pt x="2286" y="13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3" name="object 4673" descr=""/>
            <p:cNvSpPr/>
            <p:nvPr/>
          </p:nvSpPr>
          <p:spPr>
            <a:xfrm>
              <a:off x="2301369" y="5343084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5" y="0"/>
                  </a:moveTo>
                  <a:lnTo>
                    <a:pt x="0" y="469"/>
                  </a:lnTo>
                  <a:lnTo>
                    <a:pt x="2108" y="609"/>
                  </a:lnTo>
                  <a:lnTo>
                    <a:pt x="4229" y="698"/>
                  </a:lnTo>
                  <a:lnTo>
                    <a:pt x="6362" y="736"/>
                  </a:lnTo>
                  <a:lnTo>
                    <a:pt x="6375" y="266"/>
                  </a:lnTo>
                  <a:lnTo>
                    <a:pt x="4254" y="241"/>
                  </a:lnTo>
                  <a:lnTo>
                    <a:pt x="2133" y="1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4" name="object 4674" descr=""/>
            <p:cNvSpPr/>
            <p:nvPr/>
          </p:nvSpPr>
          <p:spPr>
            <a:xfrm>
              <a:off x="2307736" y="534036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10" y="0"/>
                  </a:moveTo>
                  <a:lnTo>
                    <a:pt x="4165" y="127"/>
                  </a:lnTo>
                  <a:lnTo>
                    <a:pt x="2108" y="152"/>
                  </a:lnTo>
                  <a:lnTo>
                    <a:pt x="50" y="114"/>
                  </a:lnTo>
                  <a:lnTo>
                    <a:pt x="0" y="3454"/>
                  </a:lnTo>
                  <a:lnTo>
                    <a:pt x="2120" y="3492"/>
                  </a:lnTo>
                  <a:lnTo>
                    <a:pt x="4254" y="3467"/>
                  </a:lnTo>
                  <a:lnTo>
                    <a:pt x="6400" y="3340"/>
                  </a:lnTo>
                  <a:lnTo>
                    <a:pt x="62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5" name="object 4675" descr=""/>
            <p:cNvSpPr/>
            <p:nvPr/>
          </p:nvSpPr>
          <p:spPr>
            <a:xfrm>
              <a:off x="2307736" y="5343236"/>
              <a:ext cx="6985" cy="635"/>
            </a:xfrm>
            <a:custGeom>
              <a:avLst/>
              <a:gdLst/>
              <a:ahLst/>
              <a:cxnLst/>
              <a:rect l="l" t="t" r="r" b="b"/>
              <a:pathLst>
                <a:path w="6985" h="635">
                  <a:moveTo>
                    <a:pt x="6375" y="0"/>
                  </a:moveTo>
                  <a:lnTo>
                    <a:pt x="4241" y="127"/>
                  </a:lnTo>
                  <a:lnTo>
                    <a:pt x="2120" y="152"/>
                  </a:lnTo>
                  <a:lnTo>
                    <a:pt x="0" y="114"/>
                  </a:lnTo>
                  <a:lnTo>
                    <a:pt x="0" y="584"/>
                  </a:lnTo>
                  <a:lnTo>
                    <a:pt x="2120" y="622"/>
                  </a:lnTo>
                  <a:lnTo>
                    <a:pt x="4254" y="596"/>
                  </a:lnTo>
                  <a:lnTo>
                    <a:pt x="6400" y="469"/>
                  </a:lnTo>
                  <a:lnTo>
                    <a:pt x="637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6" name="object 4676" descr=""/>
            <p:cNvSpPr/>
            <p:nvPr/>
          </p:nvSpPr>
          <p:spPr>
            <a:xfrm>
              <a:off x="2313943" y="533968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045" y="0"/>
                  </a:moveTo>
                  <a:lnTo>
                    <a:pt x="4076" y="368"/>
                  </a:lnTo>
                  <a:lnTo>
                    <a:pt x="2044" y="571"/>
                  </a:lnTo>
                  <a:lnTo>
                    <a:pt x="0" y="685"/>
                  </a:lnTo>
                  <a:lnTo>
                    <a:pt x="190" y="4013"/>
                  </a:lnTo>
                  <a:lnTo>
                    <a:pt x="2336" y="3898"/>
                  </a:lnTo>
                  <a:lnTo>
                    <a:pt x="4483" y="3683"/>
                  </a:lnTo>
                  <a:lnTo>
                    <a:pt x="6642" y="3289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7" name="object 4677" descr=""/>
            <p:cNvSpPr/>
            <p:nvPr/>
          </p:nvSpPr>
          <p:spPr>
            <a:xfrm>
              <a:off x="2314108" y="534252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88" y="0"/>
                  </a:moveTo>
                  <a:lnTo>
                    <a:pt x="4267" y="380"/>
                  </a:lnTo>
                  <a:lnTo>
                    <a:pt x="2133" y="596"/>
                  </a:lnTo>
                  <a:lnTo>
                    <a:pt x="0" y="723"/>
                  </a:lnTo>
                  <a:lnTo>
                    <a:pt x="25" y="1181"/>
                  </a:lnTo>
                  <a:lnTo>
                    <a:pt x="2171" y="1066"/>
                  </a:lnTo>
                  <a:lnTo>
                    <a:pt x="4317" y="850"/>
                  </a:lnTo>
                  <a:lnTo>
                    <a:pt x="6476" y="457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8" name="object 4678" descr=""/>
            <p:cNvSpPr/>
            <p:nvPr/>
          </p:nvSpPr>
          <p:spPr>
            <a:xfrm>
              <a:off x="2319987" y="533799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537" y="0"/>
                  </a:moveTo>
                  <a:lnTo>
                    <a:pt x="0" y="1701"/>
                  </a:lnTo>
                  <a:lnTo>
                    <a:pt x="596" y="4991"/>
                  </a:lnTo>
                  <a:lnTo>
                    <a:pt x="7035" y="2984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9" name="object 4679" descr=""/>
            <p:cNvSpPr/>
            <p:nvPr/>
          </p:nvSpPr>
          <p:spPr>
            <a:xfrm>
              <a:off x="2320508" y="5340556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299" y="0"/>
                  </a:moveTo>
                  <a:lnTo>
                    <a:pt x="0" y="1955"/>
                  </a:lnTo>
                  <a:lnTo>
                    <a:pt x="76" y="2425"/>
                  </a:lnTo>
                  <a:lnTo>
                    <a:pt x="6515" y="419"/>
                  </a:lnTo>
                  <a:lnTo>
                    <a:pt x="629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0" name="object 4680" descr=""/>
            <p:cNvSpPr/>
            <p:nvPr/>
          </p:nvSpPr>
          <p:spPr>
            <a:xfrm>
              <a:off x="2325521" y="5334585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3187" y="0"/>
                  </a:moveTo>
                  <a:lnTo>
                    <a:pt x="0" y="3403"/>
                  </a:lnTo>
                  <a:lnTo>
                    <a:pt x="1498" y="6388"/>
                  </a:lnTo>
                  <a:lnTo>
                    <a:pt x="6438" y="749"/>
                  </a:lnTo>
                  <a:lnTo>
                    <a:pt x="318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1" name="object 4681" descr=""/>
            <p:cNvSpPr/>
            <p:nvPr/>
          </p:nvSpPr>
          <p:spPr>
            <a:xfrm>
              <a:off x="2326816" y="5335233"/>
              <a:ext cx="5715" cy="6350"/>
            </a:xfrm>
            <a:custGeom>
              <a:avLst/>
              <a:gdLst/>
              <a:ahLst/>
              <a:cxnLst/>
              <a:rect l="l" t="t" r="r" b="b"/>
              <a:pathLst>
                <a:path w="5714" h="6350">
                  <a:moveTo>
                    <a:pt x="4686" y="0"/>
                  </a:moveTo>
                  <a:lnTo>
                    <a:pt x="0" y="5321"/>
                  </a:lnTo>
                  <a:lnTo>
                    <a:pt x="203" y="5740"/>
                  </a:lnTo>
                  <a:lnTo>
                    <a:pt x="5143" y="101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2" name="object 4682" descr=""/>
            <p:cNvSpPr/>
            <p:nvPr/>
          </p:nvSpPr>
          <p:spPr>
            <a:xfrm>
              <a:off x="2327711" y="532797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539" y="0"/>
                  </a:moveTo>
                  <a:lnTo>
                    <a:pt x="0" y="2171"/>
                  </a:lnTo>
                  <a:lnTo>
                    <a:pt x="520" y="2781"/>
                  </a:lnTo>
                  <a:lnTo>
                    <a:pt x="863" y="3454"/>
                  </a:lnTo>
                  <a:lnTo>
                    <a:pt x="1104" y="4597"/>
                  </a:lnTo>
                  <a:lnTo>
                    <a:pt x="1142" y="4991"/>
                  </a:lnTo>
                  <a:lnTo>
                    <a:pt x="1117" y="5816"/>
                  </a:lnTo>
                  <a:lnTo>
                    <a:pt x="990" y="6616"/>
                  </a:lnTo>
                  <a:lnTo>
                    <a:pt x="4241" y="7365"/>
                  </a:lnTo>
                  <a:lnTo>
                    <a:pt x="4317" y="7023"/>
                  </a:lnTo>
                  <a:lnTo>
                    <a:pt x="4444" y="6096"/>
                  </a:lnTo>
                  <a:lnTo>
                    <a:pt x="4483" y="4826"/>
                  </a:lnTo>
                  <a:lnTo>
                    <a:pt x="4432" y="4165"/>
                  </a:lnTo>
                  <a:lnTo>
                    <a:pt x="4152" y="2870"/>
                  </a:lnTo>
                  <a:lnTo>
                    <a:pt x="3936" y="2235"/>
                  </a:lnTo>
                  <a:lnTo>
                    <a:pt x="3340" y="1041"/>
                  </a:lnTo>
                  <a:lnTo>
                    <a:pt x="2959" y="495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3" name="object 4683" descr=""/>
            <p:cNvSpPr/>
            <p:nvPr/>
          </p:nvSpPr>
          <p:spPr>
            <a:xfrm>
              <a:off x="2329896" y="5327974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20">
                  <a:moveTo>
                    <a:pt x="355" y="0"/>
                  </a:moveTo>
                  <a:lnTo>
                    <a:pt x="0" y="304"/>
                  </a:lnTo>
                  <a:lnTo>
                    <a:pt x="393" y="774"/>
                  </a:lnTo>
                  <a:lnTo>
                    <a:pt x="749" y="1295"/>
                  </a:lnTo>
                  <a:lnTo>
                    <a:pt x="1308" y="2413"/>
                  </a:lnTo>
                  <a:lnTo>
                    <a:pt x="1523" y="3009"/>
                  </a:lnTo>
                  <a:lnTo>
                    <a:pt x="1777" y="4229"/>
                  </a:lnTo>
                  <a:lnTo>
                    <a:pt x="1828" y="4851"/>
                  </a:lnTo>
                  <a:lnTo>
                    <a:pt x="1816" y="5753"/>
                  </a:lnTo>
                  <a:lnTo>
                    <a:pt x="1790" y="6057"/>
                  </a:lnTo>
                  <a:lnTo>
                    <a:pt x="1676" y="6946"/>
                  </a:lnTo>
                  <a:lnTo>
                    <a:pt x="1600" y="7251"/>
                  </a:lnTo>
                  <a:lnTo>
                    <a:pt x="2057" y="7365"/>
                  </a:lnTo>
                  <a:lnTo>
                    <a:pt x="2133" y="7023"/>
                  </a:lnTo>
                  <a:lnTo>
                    <a:pt x="2260" y="6096"/>
                  </a:lnTo>
                  <a:lnTo>
                    <a:pt x="2298" y="4826"/>
                  </a:lnTo>
                  <a:lnTo>
                    <a:pt x="2247" y="4165"/>
                  </a:lnTo>
                  <a:lnTo>
                    <a:pt x="1968" y="2870"/>
                  </a:lnTo>
                  <a:lnTo>
                    <a:pt x="1752" y="2235"/>
                  </a:lnTo>
                  <a:lnTo>
                    <a:pt x="1155" y="1041"/>
                  </a:lnTo>
                  <a:lnTo>
                    <a:pt x="774" y="495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4" name="object 4684" descr=""/>
            <p:cNvSpPr/>
            <p:nvPr/>
          </p:nvSpPr>
          <p:spPr>
            <a:xfrm>
              <a:off x="2323143" y="532428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028" y="0"/>
                  </a:moveTo>
                  <a:lnTo>
                    <a:pt x="0" y="3175"/>
                  </a:lnTo>
                  <a:lnTo>
                    <a:pt x="914" y="3479"/>
                  </a:lnTo>
                  <a:lnTo>
                    <a:pt x="1790" y="3835"/>
                  </a:lnTo>
                  <a:lnTo>
                    <a:pt x="3352" y="4724"/>
                  </a:lnTo>
                  <a:lnTo>
                    <a:pt x="4051" y="5257"/>
                  </a:lnTo>
                  <a:lnTo>
                    <a:pt x="4571" y="5867"/>
                  </a:lnTo>
                  <a:lnTo>
                    <a:pt x="7111" y="3695"/>
                  </a:lnTo>
                  <a:lnTo>
                    <a:pt x="6261" y="2705"/>
                  </a:lnTo>
                  <a:lnTo>
                    <a:pt x="5245" y="1955"/>
                  </a:lnTo>
                  <a:lnTo>
                    <a:pt x="3174" y="787"/>
                  </a:lnTo>
                  <a:lnTo>
                    <a:pt x="2108" y="355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5" name="object 4685" descr=""/>
            <p:cNvSpPr/>
            <p:nvPr/>
          </p:nvSpPr>
          <p:spPr>
            <a:xfrm>
              <a:off x="2324032" y="5324282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139" y="0"/>
                  </a:moveTo>
                  <a:lnTo>
                    <a:pt x="0" y="444"/>
                  </a:lnTo>
                  <a:lnTo>
                    <a:pt x="1054" y="787"/>
                  </a:lnTo>
                  <a:lnTo>
                    <a:pt x="2095" y="1219"/>
                  </a:lnTo>
                  <a:lnTo>
                    <a:pt x="4102" y="2349"/>
                  </a:lnTo>
                  <a:lnTo>
                    <a:pt x="5067" y="3060"/>
                  </a:lnTo>
                  <a:lnTo>
                    <a:pt x="5867" y="4000"/>
                  </a:lnTo>
                  <a:lnTo>
                    <a:pt x="6222" y="3695"/>
                  </a:lnTo>
                  <a:lnTo>
                    <a:pt x="5372" y="2705"/>
                  </a:lnTo>
                  <a:lnTo>
                    <a:pt x="4356" y="1955"/>
                  </a:lnTo>
                  <a:lnTo>
                    <a:pt x="2285" y="787"/>
                  </a:lnTo>
                  <a:lnTo>
                    <a:pt x="1219" y="355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6" name="object 4686" descr=""/>
            <p:cNvSpPr/>
            <p:nvPr/>
          </p:nvSpPr>
          <p:spPr>
            <a:xfrm>
              <a:off x="2317328" y="532298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342" y="0"/>
                  </a:moveTo>
                  <a:lnTo>
                    <a:pt x="0" y="3327"/>
                  </a:lnTo>
                  <a:lnTo>
                    <a:pt x="1993" y="3530"/>
                  </a:lnTo>
                  <a:lnTo>
                    <a:pt x="3975" y="3873"/>
                  </a:lnTo>
                  <a:lnTo>
                    <a:pt x="5803" y="4470"/>
                  </a:lnTo>
                  <a:lnTo>
                    <a:pt x="6845" y="1295"/>
                  </a:lnTo>
                  <a:lnTo>
                    <a:pt x="4686" y="596"/>
                  </a:lnTo>
                  <a:lnTo>
                    <a:pt x="2514" y="228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7" name="object 4687" descr=""/>
            <p:cNvSpPr/>
            <p:nvPr/>
          </p:nvSpPr>
          <p:spPr>
            <a:xfrm>
              <a:off x="2317620" y="5322986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50" y="0"/>
                  </a:moveTo>
                  <a:lnTo>
                    <a:pt x="0" y="469"/>
                  </a:lnTo>
                  <a:lnTo>
                    <a:pt x="2146" y="685"/>
                  </a:lnTo>
                  <a:lnTo>
                    <a:pt x="4292" y="1054"/>
                  </a:lnTo>
                  <a:lnTo>
                    <a:pt x="6400" y="1739"/>
                  </a:lnTo>
                  <a:lnTo>
                    <a:pt x="6553" y="1295"/>
                  </a:lnTo>
                  <a:lnTo>
                    <a:pt x="4394" y="596"/>
                  </a:lnTo>
                  <a:lnTo>
                    <a:pt x="2222" y="228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8" name="object 4688" descr=""/>
            <p:cNvSpPr/>
            <p:nvPr/>
          </p:nvSpPr>
          <p:spPr>
            <a:xfrm>
              <a:off x="2311176" y="532269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159" y="0"/>
                  </a:moveTo>
                  <a:lnTo>
                    <a:pt x="0" y="63"/>
                  </a:lnTo>
                  <a:lnTo>
                    <a:pt x="88" y="3403"/>
                  </a:lnTo>
                  <a:lnTo>
                    <a:pt x="2120" y="3352"/>
                  </a:lnTo>
                  <a:lnTo>
                    <a:pt x="4152" y="3416"/>
                  </a:lnTo>
                  <a:lnTo>
                    <a:pt x="6146" y="3619"/>
                  </a:lnTo>
                  <a:lnTo>
                    <a:pt x="6489" y="292"/>
                  </a:lnTo>
                  <a:lnTo>
                    <a:pt x="4330" y="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9" name="object 4689" descr=""/>
            <p:cNvSpPr/>
            <p:nvPr/>
          </p:nvSpPr>
          <p:spPr>
            <a:xfrm>
              <a:off x="2311176" y="532269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159" y="0"/>
                  </a:moveTo>
                  <a:lnTo>
                    <a:pt x="0" y="63"/>
                  </a:lnTo>
                  <a:lnTo>
                    <a:pt x="12" y="533"/>
                  </a:lnTo>
                  <a:lnTo>
                    <a:pt x="2159" y="469"/>
                  </a:lnTo>
                  <a:lnTo>
                    <a:pt x="4305" y="546"/>
                  </a:lnTo>
                  <a:lnTo>
                    <a:pt x="6451" y="761"/>
                  </a:lnTo>
                  <a:lnTo>
                    <a:pt x="6489" y="292"/>
                  </a:lnTo>
                  <a:lnTo>
                    <a:pt x="4330" y="76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0" name="object 4690" descr=""/>
            <p:cNvSpPr/>
            <p:nvPr/>
          </p:nvSpPr>
          <p:spPr>
            <a:xfrm>
              <a:off x="2304703" y="532275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477" y="0"/>
                  </a:moveTo>
                  <a:lnTo>
                    <a:pt x="0" y="711"/>
                  </a:lnTo>
                  <a:lnTo>
                    <a:pt x="558" y="4000"/>
                  </a:lnTo>
                  <a:lnTo>
                    <a:pt x="2501" y="3670"/>
                  </a:lnTo>
                  <a:lnTo>
                    <a:pt x="3073" y="3581"/>
                  </a:lnTo>
                  <a:lnTo>
                    <a:pt x="4546" y="3429"/>
                  </a:lnTo>
                  <a:lnTo>
                    <a:pt x="5549" y="3365"/>
                  </a:lnTo>
                  <a:lnTo>
                    <a:pt x="6565" y="3340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1" name="object 4691" descr=""/>
            <p:cNvSpPr/>
            <p:nvPr/>
          </p:nvSpPr>
          <p:spPr>
            <a:xfrm>
              <a:off x="2304703" y="5322759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477" y="0"/>
                  </a:moveTo>
                  <a:lnTo>
                    <a:pt x="0" y="711"/>
                  </a:lnTo>
                  <a:lnTo>
                    <a:pt x="76" y="1168"/>
                  </a:lnTo>
                  <a:lnTo>
                    <a:pt x="1625" y="901"/>
                  </a:lnTo>
                  <a:lnTo>
                    <a:pt x="2984" y="698"/>
                  </a:lnTo>
                  <a:lnTo>
                    <a:pt x="4343" y="558"/>
                  </a:lnTo>
                  <a:lnTo>
                    <a:pt x="5410" y="495"/>
                  </a:lnTo>
                  <a:lnTo>
                    <a:pt x="6489" y="469"/>
                  </a:lnTo>
                  <a:lnTo>
                    <a:pt x="64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2" name="object 4692" descr=""/>
            <p:cNvSpPr/>
            <p:nvPr/>
          </p:nvSpPr>
          <p:spPr>
            <a:xfrm>
              <a:off x="2298555" y="5323476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46" y="0"/>
                  </a:moveTo>
                  <a:lnTo>
                    <a:pt x="4102" y="342"/>
                  </a:lnTo>
                  <a:lnTo>
                    <a:pt x="2044" y="660"/>
                  </a:lnTo>
                  <a:lnTo>
                    <a:pt x="0" y="927"/>
                  </a:lnTo>
                  <a:lnTo>
                    <a:pt x="419" y="4241"/>
                  </a:lnTo>
                  <a:lnTo>
                    <a:pt x="2540" y="3975"/>
                  </a:lnTo>
                  <a:lnTo>
                    <a:pt x="4622" y="3644"/>
                  </a:lnTo>
                  <a:lnTo>
                    <a:pt x="6705" y="3289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3" name="object 4693" descr=""/>
            <p:cNvSpPr/>
            <p:nvPr/>
          </p:nvSpPr>
          <p:spPr>
            <a:xfrm>
              <a:off x="2298555" y="5323476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6146" y="0"/>
                  </a:moveTo>
                  <a:lnTo>
                    <a:pt x="4102" y="342"/>
                  </a:lnTo>
                  <a:lnTo>
                    <a:pt x="2044" y="660"/>
                  </a:lnTo>
                  <a:lnTo>
                    <a:pt x="0" y="927"/>
                  </a:lnTo>
                  <a:lnTo>
                    <a:pt x="63" y="1396"/>
                  </a:lnTo>
                  <a:lnTo>
                    <a:pt x="2120" y="1130"/>
                  </a:lnTo>
                  <a:lnTo>
                    <a:pt x="6223" y="457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4" name="object 4694" descr=""/>
            <p:cNvSpPr/>
            <p:nvPr/>
          </p:nvSpPr>
          <p:spPr>
            <a:xfrm>
              <a:off x="2292417" y="532440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134" y="0"/>
                  </a:moveTo>
                  <a:lnTo>
                    <a:pt x="4089" y="266"/>
                  </a:lnTo>
                  <a:lnTo>
                    <a:pt x="2044" y="469"/>
                  </a:lnTo>
                  <a:lnTo>
                    <a:pt x="0" y="584"/>
                  </a:lnTo>
                  <a:lnTo>
                    <a:pt x="190" y="3924"/>
                  </a:lnTo>
                  <a:lnTo>
                    <a:pt x="2324" y="3797"/>
                  </a:lnTo>
                  <a:lnTo>
                    <a:pt x="4457" y="3581"/>
                  </a:lnTo>
                  <a:lnTo>
                    <a:pt x="6565" y="3314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5" name="object 4695" descr=""/>
            <p:cNvSpPr/>
            <p:nvPr/>
          </p:nvSpPr>
          <p:spPr>
            <a:xfrm>
              <a:off x="2292417" y="532440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134" y="0"/>
                  </a:moveTo>
                  <a:lnTo>
                    <a:pt x="4089" y="266"/>
                  </a:lnTo>
                  <a:lnTo>
                    <a:pt x="2044" y="469"/>
                  </a:lnTo>
                  <a:lnTo>
                    <a:pt x="0" y="584"/>
                  </a:lnTo>
                  <a:lnTo>
                    <a:pt x="25" y="1054"/>
                  </a:lnTo>
                  <a:lnTo>
                    <a:pt x="2082" y="939"/>
                  </a:lnTo>
                  <a:lnTo>
                    <a:pt x="4140" y="723"/>
                  </a:lnTo>
                  <a:lnTo>
                    <a:pt x="6197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6" name="object 4696" descr=""/>
            <p:cNvSpPr/>
            <p:nvPr/>
          </p:nvSpPr>
          <p:spPr>
            <a:xfrm>
              <a:off x="2286144" y="532499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73" y="0"/>
                  </a:moveTo>
                  <a:lnTo>
                    <a:pt x="4229" y="114"/>
                  </a:lnTo>
                  <a:lnTo>
                    <a:pt x="2184" y="139"/>
                  </a:lnTo>
                  <a:lnTo>
                    <a:pt x="165" y="38"/>
                  </a:lnTo>
                  <a:lnTo>
                    <a:pt x="0" y="3378"/>
                  </a:lnTo>
                  <a:lnTo>
                    <a:pt x="2159" y="3479"/>
                  </a:lnTo>
                  <a:lnTo>
                    <a:pt x="4318" y="3454"/>
                  </a:lnTo>
                  <a:lnTo>
                    <a:pt x="6464" y="3327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7" name="object 4697" descr=""/>
            <p:cNvSpPr/>
            <p:nvPr/>
          </p:nvSpPr>
          <p:spPr>
            <a:xfrm>
              <a:off x="2286284" y="5324992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134" y="0"/>
                  </a:moveTo>
                  <a:lnTo>
                    <a:pt x="4089" y="114"/>
                  </a:lnTo>
                  <a:lnTo>
                    <a:pt x="2044" y="139"/>
                  </a:lnTo>
                  <a:lnTo>
                    <a:pt x="25" y="38"/>
                  </a:lnTo>
                  <a:lnTo>
                    <a:pt x="0" y="508"/>
                  </a:lnTo>
                  <a:lnTo>
                    <a:pt x="2044" y="609"/>
                  </a:lnTo>
                  <a:lnTo>
                    <a:pt x="4102" y="584"/>
                  </a:lnTo>
                  <a:lnTo>
                    <a:pt x="6159" y="469"/>
                  </a:lnTo>
                  <a:lnTo>
                    <a:pt x="61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8" name="object 4698" descr=""/>
            <p:cNvSpPr/>
            <p:nvPr/>
          </p:nvSpPr>
          <p:spPr>
            <a:xfrm>
              <a:off x="2279677" y="532433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622" y="0"/>
                  </a:moveTo>
                  <a:lnTo>
                    <a:pt x="0" y="3276"/>
                  </a:lnTo>
                  <a:lnTo>
                    <a:pt x="2146" y="3682"/>
                  </a:lnTo>
                  <a:lnTo>
                    <a:pt x="4305" y="3924"/>
                  </a:lnTo>
                  <a:lnTo>
                    <a:pt x="6464" y="4038"/>
                  </a:lnTo>
                  <a:lnTo>
                    <a:pt x="6629" y="698"/>
                  </a:lnTo>
                  <a:lnTo>
                    <a:pt x="4610" y="596"/>
                  </a:lnTo>
                  <a:lnTo>
                    <a:pt x="2590" y="38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9" name="object 4699" descr=""/>
            <p:cNvSpPr/>
            <p:nvPr/>
          </p:nvSpPr>
          <p:spPr>
            <a:xfrm>
              <a:off x="2280211" y="532433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88" y="0"/>
                  </a:moveTo>
                  <a:lnTo>
                    <a:pt x="0" y="457"/>
                  </a:lnTo>
                  <a:lnTo>
                    <a:pt x="1993" y="838"/>
                  </a:lnTo>
                  <a:lnTo>
                    <a:pt x="4025" y="1066"/>
                  </a:lnTo>
                  <a:lnTo>
                    <a:pt x="6070" y="1168"/>
                  </a:lnTo>
                  <a:lnTo>
                    <a:pt x="6096" y="698"/>
                  </a:lnTo>
                  <a:lnTo>
                    <a:pt x="4076" y="596"/>
                  </a:lnTo>
                  <a:lnTo>
                    <a:pt x="2057" y="38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0" name="object 4700" descr=""/>
            <p:cNvSpPr/>
            <p:nvPr/>
          </p:nvSpPr>
          <p:spPr>
            <a:xfrm>
              <a:off x="2273354" y="532274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155" y="0"/>
                  </a:moveTo>
                  <a:lnTo>
                    <a:pt x="0" y="3136"/>
                  </a:lnTo>
                  <a:lnTo>
                    <a:pt x="2057" y="3886"/>
                  </a:lnTo>
                  <a:lnTo>
                    <a:pt x="4178" y="4470"/>
                  </a:lnTo>
                  <a:lnTo>
                    <a:pt x="6324" y="4876"/>
                  </a:lnTo>
                  <a:lnTo>
                    <a:pt x="6946" y="1587"/>
                  </a:lnTo>
                  <a:lnTo>
                    <a:pt x="4965" y="1219"/>
                  </a:lnTo>
                  <a:lnTo>
                    <a:pt x="3035" y="685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1" name="object 4701" descr=""/>
            <p:cNvSpPr/>
            <p:nvPr/>
          </p:nvSpPr>
          <p:spPr>
            <a:xfrm>
              <a:off x="2274345" y="5322744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65" y="0"/>
                  </a:moveTo>
                  <a:lnTo>
                    <a:pt x="0" y="444"/>
                  </a:lnTo>
                  <a:lnTo>
                    <a:pt x="1905" y="1143"/>
                  </a:lnTo>
                  <a:lnTo>
                    <a:pt x="3873" y="1676"/>
                  </a:lnTo>
                  <a:lnTo>
                    <a:pt x="5867" y="2044"/>
                  </a:lnTo>
                  <a:lnTo>
                    <a:pt x="5956" y="1587"/>
                  </a:lnTo>
                  <a:lnTo>
                    <a:pt x="3975" y="1219"/>
                  </a:lnTo>
                  <a:lnTo>
                    <a:pt x="2044" y="68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2" name="object 4702" descr=""/>
            <p:cNvSpPr/>
            <p:nvPr/>
          </p:nvSpPr>
          <p:spPr>
            <a:xfrm>
              <a:off x="2267409" y="5320200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676" y="0"/>
                  </a:moveTo>
                  <a:lnTo>
                    <a:pt x="0" y="2895"/>
                  </a:lnTo>
                  <a:lnTo>
                    <a:pt x="1905" y="3987"/>
                  </a:lnTo>
                  <a:lnTo>
                    <a:pt x="3886" y="4927"/>
                  </a:lnTo>
                  <a:lnTo>
                    <a:pt x="5943" y="5676"/>
                  </a:lnTo>
                  <a:lnTo>
                    <a:pt x="7099" y="2540"/>
                  </a:lnTo>
                  <a:lnTo>
                    <a:pt x="5219" y="1854"/>
                  </a:lnTo>
                  <a:lnTo>
                    <a:pt x="3403" y="1003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3" name="object 4703" descr=""/>
            <p:cNvSpPr/>
            <p:nvPr/>
          </p:nvSpPr>
          <p:spPr>
            <a:xfrm>
              <a:off x="2268857" y="5320200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28" y="0"/>
                  </a:moveTo>
                  <a:lnTo>
                    <a:pt x="0" y="406"/>
                  </a:lnTo>
                  <a:lnTo>
                    <a:pt x="1752" y="1422"/>
                  </a:lnTo>
                  <a:lnTo>
                    <a:pt x="3594" y="2286"/>
                  </a:lnTo>
                  <a:lnTo>
                    <a:pt x="5486" y="2984"/>
                  </a:lnTo>
                  <a:lnTo>
                    <a:pt x="5651" y="2540"/>
                  </a:lnTo>
                  <a:lnTo>
                    <a:pt x="3771" y="1854"/>
                  </a:lnTo>
                  <a:lnTo>
                    <a:pt x="1955" y="100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4" name="object 4704" descr=""/>
            <p:cNvSpPr/>
            <p:nvPr/>
          </p:nvSpPr>
          <p:spPr>
            <a:xfrm>
              <a:off x="2262031" y="531677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2108" y="0"/>
                  </a:moveTo>
                  <a:lnTo>
                    <a:pt x="0" y="2590"/>
                  </a:lnTo>
                  <a:lnTo>
                    <a:pt x="1689" y="3962"/>
                  </a:lnTo>
                  <a:lnTo>
                    <a:pt x="3492" y="5219"/>
                  </a:lnTo>
                  <a:lnTo>
                    <a:pt x="5384" y="6311"/>
                  </a:lnTo>
                  <a:lnTo>
                    <a:pt x="7048" y="3416"/>
                  </a:lnTo>
                  <a:lnTo>
                    <a:pt x="5321" y="2425"/>
                  </a:lnTo>
                  <a:lnTo>
                    <a:pt x="3670" y="1270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5" name="object 4705" descr=""/>
            <p:cNvSpPr/>
            <p:nvPr/>
          </p:nvSpPr>
          <p:spPr>
            <a:xfrm>
              <a:off x="2263847" y="5316778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92" y="0"/>
                  </a:moveTo>
                  <a:lnTo>
                    <a:pt x="0" y="368"/>
                  </a:lnTo>
                  <a:lnTo>
                    <a:pt x="1574" y="1651"/>
                  </a:lnTo>
                  <a:lnTo>
                    <a:pt x="3251" y="2806"/>
                  </a:lnTo>
                  <a:lnTo>
                    <a:pt x="5003" y="3822"/>
                  </a:lnTo>
                  <a:lnTo>
                    <a:pt x="5232" y="3416"/>
                  </a:lnTo>
                  <a:lnTo>
                    <a:pt x="3505" y="2425"/>
                  </a:lnTo>
                  <a:lnTo>
                    <a:pt x="1854" y="127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6" name="object 4706" descr=""/>
            <p:cNvSpPr/>
            <p:nvPr/>
          </p:nvSpPr>
          <p:spPr>
            <a:xfrm>
              <a:off x="2257268" y="5312664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539" y="0"/>
                  </a:moveTo>
                  <a:lnTo>
                    <a:pt x="0" y="2171"/>
                  </a:lnTo>
                  <a:lnTo>
                    <a:pt x="723" y="3022"/>
                  </a:lnTo>
                  <a:lnTo>
                    <a:pt x="1511" y="3810"/>
                  </a:lnTo>
                  <a:lnTo>
                    <a:pt x="2705" y="4940"/>
                  </a:lnTo>
                  <a:lnTo>
                    <a:pt x="3517" y="5664"/>
                  </a:lnTo>
                  <a:lnTo>
                    <a:pt x="4762" y="6705"/>
                  </a:lnTo>
                  <a:lnTo>
                    <a:pt x="6870" y="4114"/>
                  </a:lnTo>
                  <a:lnTo>
                    <a:pt x="5295" y="2832"/>
                  </a:lnTo>
                  <a:lnTo>
                    <a:pt x="3797" y="1473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7" name="object 4707" descr=""/>
            <p:cNvSpPr/>
            <p:nvPr/>
          </p:nvSpPr>
          <p:spPr>
            <a:xfrm>
              <a:off x="2259453" y="531266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55" y="0"/>
                  </a:moveTo>
                  <a:lnTo>
                    <a:pt x="0" y="304"/>
                  </a:lnTo>
                  <a:lnTo>
                    <a:pt x="1282" y="1816"/>
                  </a:lnTo>
                  <a:lnTo>
                    <a:pt x="2806" y="3175"/>
                  </a:lnTo>
                  <a:lnTo>
                    <a:pt x="4394" y="4483"/>
                  </a:lnTo>
                  <a:lnTo>
                    <a:pt x="4686" y="4114"/>
                  </a:lnTo>
                  <a:lnTo>
                    <a:pt x="3111" y="2832"/>
                  </a:lnTo>
                  <a:lnTo>
                    <a:pt x="1612" y="1473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8" name="object 4708" descr=""/>
            <p:cNvSpPr/>
            <p:nvPr/>
          </p:nvSpPr>
          <p:spPr>
            <a:xfrm>
              <a:off x="2253940" y="5307971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289" y="0"/>
                  </a:moveTo>
                  <a:lnTo>
                    <a:pt x="0" y="609"/>
                  </a:lnTo>
                  <a:lnTo>
                    <a:pt x="241" y="1879"/>
                  </a:lnTo>
                  <a:lnTo>
                    <a:pt x="736" y="3022"/>
                  </a:lnTo>
                  <a:lnTo>
                    <a:pt x="1904" y="5080"/>
                  </a:lnTo>
                  <a:lnTo>
                    <a:pt x="2590" y="6007"/>
                  </a:lnTo>
                  <a:lnTo>
                    <a:pt x="3327" y="6858"/>
                  </a:lnTo>
                  <a:lnTo>
                    <a:pt x="5867" y="4699"/>
                  </a:lnTo>
                  <a:lnTo>
                    <a:pt x="5245" y="3949"/>
                  </a:lnTo>
                  <a:lnTo>
                    <a:pt x="4673" y="3187"/>
                  </a:lnTo>
                  <a:lnTo>
                    <a:pt x="4216" y="2400"/>
                  </a:lnTo>
                  <a:lnTo>
                    <a:pt x="3771" y="1600"/>
                  </a:lnTo>
                  <a:lnTo>
                    <a:pt x="3428" y="787"/>
                  </a:lnTo>
                  <a:lnTo>
                    <a:pt x="32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9" name="object 4709" descr=""/>
            <p:cNvSpPr/>
            <p:nvPr/>
          </p:nvSpPr>
          <p:spPr>
            <a:xfrm>
              <a:off x="2256772" y="5307971"/>
              <a:ext cx="3175" cy="5080"/>
            </a:xfrm>
            <a:custGeom>
              <a:avLst/>
              <a:gdLst/>
              <a:ahLst/>
              <a:cxnLst/>
              <a:rect l="l" t="t" r="r" b="b"/>
              <a:pathLst>
                <a:path w="3175" h="5079">
                  <a:moveTo>
                    <a:pt x="457" y="0"/>
                  </a:moveTo>
                  <a:lnTo>
                    <a:pt x="0" y="88"/>
                  </a:lnTo>
                  <a:lnTo>
                    <a:pt x="152" y="939"/>
                  </a:lnTo>
                  <a:lnTo>
                    <a:pt x="508" y="1803"/>
                  </a:lnTo>
                  <a:lnTo>
                    <a:pt x="977" y="2628"/>
                  </a:lnTo>
                  <a:lnTo>
                    <a:pt x="1460" y="3454"/>
                  </a:lnTo>
                  <a:lnTo>
                    <a:pt x="2032" y="4241"/>
                  </a:lnTo>
                  <a:lnTo>
                    <a:pt x="2679" y="4991"/>
                  </a:lnTo>
                  <a:lnTo>
                    <a:pt x="3035" y="4699"/>
                  </a:lnTo>
                  <a:lnTo>
                    <a:pt x="2413" y="3949"/>
                  </a:lnTo>
                  <a:lnTo>
                    <a:pt x="1841" y="3187"/>
                  </a:lnTo>
                  <a:lnTo>
                    <a:pt x="1384" y="2400"/>
                  </a:lnTo>
                  <a:lnTo>
                    <a:pt x="939" y="1600"/>
                  </a:lnTo>
                  <a:lnTo>
                    <a:pt x="596" y="787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0" name="object 4710" descr=""/>
            <p:cNvSpPr/>
            <p:nvPr/>
          </p:nvSpPr>
          <p:spPr>
            <a:xfrm>
              <a:off x="2253781" y="530132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755" y="0"/>
                  </a:moveTo>
                  <a:lnTo>
                    <a:pt x="444" y="3302"/>
                  </a:lnTo>
                  <a:lnTo>
                    <a:pt x="215" y="3937"/>
                  </a:lnTo>
                  <a:lnTo>
                    <a:pt x="76" y="4610"/>
                  </a:lnTo>
                  <a:lnTo>
                    <a:pt x="0" y="5943"/>
                  </a:lnTo>
                  <a:lnTo>
                    <a:pt x="50" y="6616"/>
                  </a:lnTo>
                  <a:lnTo>
                    <a:pt x="165" y="7251"/>
                  </a:lnTo>
                  <a:lnTo>
                    <a:pt x="3441" y="6642"/>
                  </a:lnTo>
                  <a:lnTo>
                    <a:pt x="3301" y="5854"/>
                  </a:lnTo>
                  <a:lnTo>
                    <a:pt x="3340" y="5105"/>
                  </a:lnTo>
                  <a:lnTo>
                    <a:pt x="4825" y="2616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1" name="object 4711" descr=""/>
            <p:cNvSpPr/>
            <p:nvPr/>
          </p:nvSpPr>
          <p:spPr>
            <a:xfrm>
              <a:off x="2256613" y="5303574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79">
                  <a:moveTo>
                    <a:pt x="1701" y="0"/>
                  </a:moveTo>
                  <a:lnTo>
                    <a:pt x="1371" y="253"/>
                  </a:lnTo>
                  <a:lnTo>
                    <a:pt x="1104" y="546"/>
                  </a:lnTo>
                  <a:lnTo>
                    <a:pt x="876" y="876"/>
                  </a:lnTo>
                  <a:lnTo>
                    <a:pt x="711" y="1130"/>
                  </a:lnTo>
                  <a:lnTo>
                    <a:pt x="0" y="3619"/>
                  </a:lnTo>
                  <a:lnTo>
                    <a:pt x="152" y="4483"/>
                  </a:lnTo>
                  <a:lnTo>
                    <a:pt x="609" y="4394"/>
                  </a:lnTo>
                  <a:lnTo>
                    <a:pt x="469" y="3606"/>
                  </a:lnTo>
                  <a:lnTo>
                    <a:pt x="508" y="2857"/>
                  </a:lnTo>
                  <a:lnTo>
                    <a:pt x="1993" y="368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2" name="object 4712" descr=""/>
            <p:cNvSpPr/>
            <p:nvPr/>
          </p:nvSpPr>
          <p:spPr>
            <a:xfrm>
              <a:off x="2256536" y="529912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6832" y="0"/>
                  </a:moveTo>
                  <a:lnTo>
                    <a:pt x="0" y="2197"/>
                  </a:lnTo>
                  <a:lnTo>
                    <a:pt x="2070" y="4813"/>
                  </a:lnTo>
                  <a:lnTo>
                    <a:pt x="2654" y="4356"/>
                  </a:lnTo>
                  <a:lnTo>
                    <a:pt x="3428" y="4013"/>
                  </a:lnTo>
                  <a:lnTo>
                    <a:pt x="5168" y="3530"/>
                  </a:lnTo>
                  <a:lnTo>
                    <a:pt x="6108" y="3403"/>
                  </a:lnTo>
                  <a:lnTo>
                    <a:pt x="7073" y="3327"/>
                  </a:lnTo>
                  <a:lnTo>
                    <a:pt x="68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3" name="object 4713" descr=""/>
            <p:cNvSpPr/>
            <p:nvPr/>
          </p:nvSpPr>
          <p:spPr>
            <a:xfrm>
              <a:off x="2258314" y="5301982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257" y="0"/>
                  </a:moveTo>
                  <a:lnTo>
                    <a:pt x="4267" y="76"/>
                  </a:lnTo>
                  <a:lnTo>
                    <a:pt x="3302" y="215"/>
                  </a:lnTo>
                  <a:lnTo>
                    <a:pt x="2400" y="469"/>
                  </a:lnTo>
                  <a:lnTo>
                    <a:pt x="1485" y="711"/>
                  </a:lnTo>
                  <a:lnTo>
                    <a:pt x="647" y="1079"/>
                  </a:lnTo>
                  <a:lnTo>
                    <a:pt x="0" y="1600"/>
                  </a:lnTo>
                  <a:lnTo>
                    <a:pt x="292" y="1955"/>
                  </a:lnTo>
                  <a:lnTo>
                    <a:pt x="876" y="1498"/>
                  </a:lnTo>
                  <a:lnTo>
                    <a:pt x="1651" y="1155"/>
                  </a:lnTo>
                  <a:lnTo>
                    <a:pt x="3390" y="673"/>
                  </a:lnTo>
                  <a:lnTo>
                    <a:pt x="4330" y="546"/>
                  </a:lnTo>
                  <a:lnTo>
                    <a:pt x="5295" y="469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4" name="object 4714" descr=""/>
            <p:cNvSpPr/>
            <p:nvPr/>
          </p:nvSpPr>
          <p:spPr>
            <a:xfrm>
              <a:off x="2263367" y="5298957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35" y="0"/>
                  </a:moveTo>
                  <a:lnTo>
                    <a:pt x="0" y="165"/>
                  </a:lnTo>
                  <a:lnTo>
                    <a:pt x="241" y="3492"/>
                  </a:lnTo>
                  <a:lnTo>
                    <a:pt x="2184" y="3352"/>
                  </a:lnTo>
                  <a:lnTo>
                    <a:pt x="4203" y="3467"/>
                  </a:lnTo>
                  <a:lnTo>
                    <a:pt x="6273" y="3619"/>
                  </a:lnTo>
                  <a:lnTo>
                    <a:pt x="6527" y="292"/>
                  </a:lnTo>
                  <a:lnTo>
                    <a:pt x="4406" y="126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5" name="object 4715" descr=""/>
            <p:cNvSpPr/>
            <p:nvPr/>
          </p:nvSpPr>
          <p:spPr>
            <a:xfrm>
              <a:off x="2263570" y="530184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1993" y="0"/>
                  </a:moveTo>
                  <a:lnTo>
                    <a:pt x="0" y="139"/>
                  </a:lnTo>
                  <a:lnTo>
                    <a:pt x="38" y="609"/>
                  </a:lnTo>
                  <a:lnTo>
                    <a:pt x="1981" y="469"/>
                  </a:lnTo>
                  <a:lnTo>
                    <a:pt x="4000" y="584"/>
                  </a:lnTo>
                  <a:lnTo>
                    <a:pt x="6070" y="736"/>
                  </a:lnTo>
                  <a:lnTo>
                    <a:pt x="6108" y="266"/>
                  </a:lnTo>
                  <a:lnTo>
                    <a:pt x="4038" y="114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6" name="object 4716" descr=""/>
            <p:cNvSpPr/>
            <p:nvPr/>
          </p:nvSpPr>
          <p:spPr>
            <a:xfrm>
              <a:off x="2269634" y="5299243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54" y="0"/>
                  </a:moveTo>
                  <a:lnTo>
                    <a:pt x="0" y="3340"/>
                  </a:lnTo>
                  <a:lnTo>
                    <a:pt x="1854" y="3467"/>
                  </a:lnTo>
                  <a:lnTo>
                    <a:pt x="2120" y="3492"/>
                  </a:lnTo>
                  <a:lnTo>
                    <a:pt x="2946" y="3530"/>
                  </a:lnTo>
                  <a:lnTo>
                    <a:pt x="3213" y="3530"/>
                  </a:lnTo>
                  <a:lnTo>
                    <a:pt x="5308" y="3606"/>
                  </a:lnTo>
                  <a:lnTo>
                    <a:pt x="6362" y="3632"/>
                  </a:lnTo>
                  <a:lnTo>
                    <a:pt x="6451" y="292"/>
                  </a:lnTo>
                  <a:lnTo>
                    <a:pt x="5410" y="266"/>
                  </a:lnTo>
                  <a:lnTo>
                    <a:pt x="2565" y="165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7" name="object 4717" descr=""/>
            <p:cNvSpPr/>
            <p:nvPr/>
          </p:nvSpPr>
          <p:spPr>
            <a:xfrm>
              <a:off x="2269634" y="530211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1574" y="584"/>
                  </a:lnTo>
                  <a:lnTo>
                    <a:pt x="1854" y="596"/>
                  </a:lnTo>
                  <a:lnTo>
                    <a:pt x="2120" y="622"/>
                  </a:lnTo>
                  <a:lnTo>
                    <a:pt x="2946" y="660"/>
                  </a:lnTo>
                  <a:lnTo>
                    <a:pt x="3213" y="660"/>
                  </a:lnTo>
                  <a:lnTo>
                    <a:pt x="5308" y="736"/>
                  </a:lnTo>
                  <a:lnTo>
                    <a:pt x="6362" y="761"/>
                  </a:lnTo>
                  <a:lnTo>
                    <a:pt x="6375" y="292"/>
                  </a:lnTo>
                  <a:lnTo>
                    <a:pt x="5321" y="266"/>
                  </a:lnTo>
                  <a:lnTo>
                    <a:pt x="1879" y="13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8" name="object 4718" descr=""/>
            <p:cNvSpPr/>
            <p:nvPr/>
          </p:nvSpPr>
          <p:spPr>
            <a:xfrm>
              <a:off x="2275993" y="529953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01" y="0"/>
                  </a:moveTo>
                  <a:lnTo>
                    <a:pt x="0" y="3340"/>
                  </a:lnTo>
                  <a:lnTo>
                    <a:pt x="6286" y="3505"/>
                  </a:lnTo>
                  <a:lnTo>
                    <a:pt x="6388" y="16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9" name="object 4719" descr=""/>
            <p:cNvSpPr/>
            <p:nvPr/>
          </p:nvSpPr>
          <p:spPr>
            <a:xfrm>
              <a:off x="2275993" y="5302402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6286" y="634"/>
                  </a:lnTo>
                  <a:lnTo>
                    <a:pt x="6299" y="16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0" name="object 4720" descr=""/>
            <p:cNvSpPr/>
            <p:nvPr/>
          </p:nvSpPr>
          <p:spPr>
            <a:xfrm>
              <a:off x="2282285" y="529969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88" y="0"/>
                  </a:moveTo>
                  <a:lnTo>
                    <a:pt x="0" y="3340"/>
                  </a:lnTo>
                  <a:lnTo>
                    <a:pt x="4165" y="3467"/>
                  </a:lnTo>
                  <a:lnTo>
                    <a:pt x="6235" y="3581"/>
                  </a:lnTo>
                  <a:lnTo>
                    <a:pt x="6413" y="241"/>
                  </a:lnTo>
                  <a:lnTo>
                    <a:pt x="4305" y="13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1" name="object 4721" descr=""/>
            <p:cNvSpPr/>
            <p:nvPr/>
          </p:nvSpPr>
          <p:spPr>
            <a:xfrm>
              <a:off x="2282285" y="530256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12" y="0"/>
                  </a:moveTo>
                  <a:lnTo>
                    <a:pt x="0" y="469"/>
                  </a:lnTo>
                  <a:lnTo>
                    <a:pt x="4165" y="596"/>
                  </a:lnTo>
                  <a:lnTo>
                    <a:pt x="6235" y="711"/>
                  </a:lnTo>
                  <a:lnTo>
                    <a:pt x="6261" y="241"/>
                  </a:lnTo>
                  <a:lnTo>
                    <a:pt x="4178" y="12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2" name="object 4722" descr=""/>
            <p:cNvSpPr/>
            <p:nvPr/>
          </p:nvSpPr>
          <p:spPr>
            <a:xfrm>
              <a:off x="2288526" y="52999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77" y="0"/>
                  </a:moveTo>
                  <a:lnTo>
                    <a:pt x="0" y="3340"/>
                  </a:lnTo>
                  <a:lnTo>
                    <a:pt x="2070" y="3441"/>
                  </a:lnTo>
                  <a:lnTo>
                    <a:pt x="4127" y="3594"/>
                  </a:lnTo>
                  <a:lnTo>
                    <a:pt x="6184" y="3797"/>
                  </a:lnTo>
                  <a:lnTo>
                    <a:pt x="6515" y="469"/>
                  </a:lnTo>
                  <a:lnTo>
                    <a:pt x="4406" y="266"/>
                  </a:lnTo>
                  <a:lnTo>
                    <a:pt x="2285" y="11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3" name="object 4723" descr=""/>
            <p:cNvSpPr/>
            <p:nvPr/>
          </p:nvSpPr>
          <p:spPr>
            <a:xfrm>
              <a:off x="2288526" y="530281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5" y="0"/>
                  </a:moveTo>
                  <a:lnTo>
                    <a:pt x="0" y="469"/>
                  </a:lnTo>
                  <a:lnTo>
                    <a:pt x="2070" y="571"/>
                  </a:lnTo>
                  <a:lnTo>
                    <a:pt x="4127" y="723"/>
                  </a:lnTo>
                  <a:lnTo>
                    <a:pt x="6184" y="927"/>
                  </a:lnTo>
                  <a:lnTo>
                    <a:pt x="6235" y="457"/>
                  </a:lnTo>
                  <a:lnTo>
                    <a:pt x="4165" y="253"/>
                  </a:lnTo>
                  <a:lnTo>
                    <a:pt x="2095" y="10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4" name="object 4724" descr=""/>
            <p:cNvSpPr/>
            <p:nvPr/>
          </p:nvSpPr>
          <p:spPr>
            <a:xfrm>
              <a:off x="2294714" y="530042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330" y="0"/>
                  </a:moveTo>
                  <a:lnTo>
                    <a:pt x="0" y="3314"/>
                  </a:lnTo>
                  <a:lnTo>
                    <a:pt x="2044" y="3530"/>
                  </a:lnTo>
                  <a:lnTo>
                    <a:pt x="4089" y="3797"/>
                  </a:lnTo>
                  <a:lnTo>
                    <a:pt x="6108" y="4140"/>
                  </a:lnTo>
                  <a:lnTo>
                    <a:pt x="6680" y="850"/>
                  </a:lnTo>
                  <a:lnTo>
                    <a:pt x="4559" y="482"/>
                  </a:lnTo>
                  <a:lnTo>
                    <a:pt x="2451" y="203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5" name="object 4725" descr=""/>
            <p:cNvSpPr/>
            <p:nvPr/>
          </p:nvSpPr>
          <p:spPr>
            <a:xfrm>
              <a:off x="2294714" y="5303279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38" y="0"/>
                  </a:moveTo>
                  <a:lnTo>
                    <a:pt x="0" y="457"/>
                  </a:lnTo>
                  <a:lnTo>
                    <a:pt x="2044" y="673"/>
                  </a:lnTo>
                  <a:lnTo>
                    <a:pt x="4089" y="939"/>
                  </a:lnTo>
                  <a:lnTo>
                    <a:pt x="6108" y="1282"/>
                  </a:lnTo>
                  <a:lnTo>
                    <a:pt x="6184" y="825"/>
                  </a:lnTo>
                  <a:lnTo>
                    <a:pt x="4152" y="469"/>
                  </a:lnTo>
                  <a:lnTo>
                    <a:pt x="2108" y="20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6" name="object 4726" descr=""/>
            <p:cNvSpPr/>
            <p:nvPr/>
          </p:nvSpPr>
          <p:spPr>
            <a:xfrm>
              <a:off x="2300826" y="530127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58" y="0"/>
                  </a:moveTo>
                  <a:lnTo>
                    <a:pt x="0" y="3289"/>
                  </a:lnTo>
                  <a:lnTo>
                    <a:pt x="2019" y="3632"/>
                  </a:lnTo>
                  <a:lnTo>
                    <a:pt x="4013" y="4063"/>
                  </a:lnTo>
                  <a:lnTo>
                    <a:pt x="5981" y="4597"/>
                  </a:lnTo>
                  <a:lnTo>
                    <a:pt x="6858" y="1371"/>
                  </a:lnTo>
                  <a:lnTo>
                    <a:pt x="4775" y="812"/>
                  </a:lnTo>
                  <a:lnTo>
                    <a:pt x="2679" y="35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7" name="object 4727" descr=""/>
            <p:cNvSpPr/>
            <p:nvPr/>
          </p:nvSpPr>
          <p:spPr>
            <a:xfrm>
              <a:off x="2300826" y="530409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76" y="0"/>
                  </a:moveTo>
                  <a:lnTo>
                    <a:pt x="0" y="469"/>
                  </a:lnTo>
                  <a:lnTo>
                    <a:pt x="2019" y="812"/>
                  </a:lnTo>
                  <a:lnTo>
                    <a:pt x="4013" y="1244"/>
                  </a:lnTo>
                  <a:lnTo>
                    <a:pt x="5981" y="1777"/>
                  </a:lnTo>
                  <a:lnTo>
                    <a:pt x="6108" y="1320"/>
                  </a:lnTo>
                  <a:lnTo>
                    <a:pt x="4127" y="787"/>
                  </a:lnTo>
                  <a:lnTo>
                    <a:pt x="2108" y="35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8" name="object 4728" descr=""/>
            <p:cNvSpPr/>
            <p:nvPr/>
          </p:nvSpPr>
          <p:spPr>
            <a:xfrm>
              <a:off x="2306805" y="530265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876" y="0"/>
                  </a:moveTo>
                  <a:lnTo>
                    <a:pt x="0" y="3225"/>
                  </a:lnTo>
                  <a:lnTo>
                    <a:pt x="1968" y="3759"/>
                  </a:lnTo>
                  <a:lnTo>
                    <a:pt x="3898" y="4394"/>
                  </a:lnTo>
                  <a:lnTo>
                    <a:pt x="5778" y="5143"/>
                  </a:lnTo>
                  <a:lnTo>
                    <a:pt x="7023" y="2044"/>
                  </a:lnTo>
                  <a:lnTo>
                    <a:pt x="5016" y="1231"/>
                  </a:lnTo>
                  <a:lnTo>
                    <a:pt x="2959" y="558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9" name="object 4729" descr=""/>
            <p:cNvSpPr/>
            <p:nvPr/>
          </p:nvSpPr>
          <p:spPr>
            <a:xfrm>
              <a:off x="2306805" y="5305421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127" y="0"/>
                  </a:moveTo>
                  <a:lnTo>
                    <a:pt x="0" y="457"/>
                  </a:lnTo>
                  <a:lnTo>
                    <a:pt x="1968" y="990"/>
                  </a:lnTo>
                  <a:lnTo>
                    <a:pt x="3898" y="1625"/>
                  </a:lnTo>
                  <a:lnTo>
                    <a:pt x="5778" y="2374"/>
                  </a:lnTo>
                  <a:lnTo>
                    <a:pt x="5956" y="1943"/>
                  </a:lnTo>
                  <a:lnTo>
                    <a:pt x="4051" y="1181"/>
                  </a:lnTo>
                  <a:lnTo>
                    <a:pt x="2108" y="533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0" name="object 4730" descr=""/>
            <p:cNvSpPr/>
            <p:nvPr/>
          </p:nvSpPr>
          <p:spPr>
            <a:xfrm>
              <a:off x="2312577" y="530470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244" y="0"/>
                  </a:moveTo>
                  <a:lnTo>
                    <a:pt x="0" y="3098"/>
                  </a:lnTo>
                  <a:lnTo>
                    <a:pt x="241" y="3187"/>
                  </a:lnTo>
                  <a:lnTo>
                    <a:pt x="469" y="3289"/>
                  </a:lnTo>
                  <a:lnTo>
                    <a:pt x="5346" y="5867"/>
                  </a:lnTo>
                  <a:lnTo>
                    <a:pt x="7061" y="2997"/>
                  </a:lnTo>
                  <a:lnTo>
                    <a:pt x="5232" y="1917"/>
                  </a:lnTo>
                  <a:lnTo>
                    <a:pt x="3301" y="888"/>
                  </a:lnTo>
                  <a:lnTo>
                    <a:pt x="2006" y="30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1" name="object 4731" descr=""/>
            <p:cNvSpPr/>
            <p:nvPr/>
          </p:nvSpPr>
          <p:spPr>
            <a:xfrm>
              <a:off x="2312577" y="5307356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177" y="0"/>
                  </a:moveTo>
                  <a:lnTo>
                    <a:pt x="0" y="444"/>
                  </a:lnTo>
                  <a:lnTo>
                    <a:pt x="241" y="533"/>
                  </a:lnTo>
                  <a:lnTo>
                    <a:pt x="469" y="635"/>
                  </a:lnTo>
                  <a:lnTo>
                    <a:pt x="5346" y="3213"/>
                  </a:lnTo>
                  <a:lnTo>
                    <a:pt x="5587" y="2806"/>
                  </a:lnTo>
                  <a:lnTo>
                    <a:pt x="1142" y="39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2" name="object 4732" descr=""/>
            <p:cNvSpPr/>
            <p:nvPr/>
          </p:nvSpPr>
          <p:spPr>
            <a:xfrm>
              <a:off x="2317921" y="530770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714" y="0"/>
                  </a:moveTo>
                  <a:lnTo>
                    <a:pt x="0" y="2870"/>
                  </a:lnTo>
                  <a:lnTo>
                    <a:pt x="1790" y="3936"/>
                  </a:lnTo>
                  <a:lnTo>
                    <a:pt x="3581" y="5029"/>
                  </a:lnTo>
                  <a:lnTo>
                    <a:pt x="5397" y="6108"/>
                  </a:lnTo>
                  <a:lnTo>
                    <a:pt x="7099" y="3225"/>
                  </a:lnTo>
                  <a:lnTo>
                    <a:pt x="5308" y="2171"/>
                  </a:lnTo>
                  <a:lnTo>
                    <a:pt x="3530" y="1079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3" name="object 4733" descr=""/>
            <p:cNvSpPr/>
            <p:nvPr/>
          </p:nvSpPr>
          <p:spPr>
            <a:xfrm>
              <a:off x="2317921" y="531016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41" y="0"/>
                  </a:moveTo>
                  <a:lnTo>
                    <a:pt x="0" y="406"/>
                  </a:lnTo>
                  <a:lnTo>
                    <a:pt x="1790" y="1473"/>
                  </a:lnTo>
                  <a:lnTo>
                    <a:pt x="3581" y="2565"/>
                  </a:lnTo>
                  <a:lnTo>
                    <a:pt x="5397" y="3644"/>
                  </a:lnTo>
                  <a:lnTo>
                    <a:pt x="5638" y="3238"/>
                  </a:lnTo>
                  <a:lnTo>
                    <a:pt x="3822" y="2171"/>
                  </a:lnTo>
                  <a:lnTo>
                    <a:pt x="2032" y="106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4" name="object 4734" descr=""/>
            <p:cNvSpPr/>
            <p:nvPr/>
          </p:nvSpPr>
          <p:spPr>
            <a:xfrm>
              <a:off x="2323324" y="531093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689" y="0"/>
                  </a:moveTo>
                  <a:lnTo>
                    <a:pt x="0" y="2882"/>
                  </a:lnTo>
                  <a:lnTo>
                    <a:pt x="1816" y="3949"/>
                  </a:lnTo>
                  <a:lnTo>
                    <a:pt x="3670" y="5003"/>
                  </a:lnTo>
                  <a:lnTo>
                    <a:pt x="5575" y="5981"/>
                  </a:lnTo>
                  <a:lnTo>
                    <a:pt x="7099" y="3009"/>
                  </a:lnTo>
                  <a:lnTo>
                    <a:pt x="5270" y="2070"/>
                  </a:lnTo>
                  <a:lnTo>
                    <a:pt x="3479" y="1054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5" name="object 4735" descr=""/>
            <p:cNvSpPr/>
            <p:nvPr/>
          </p:nvSpPr>
          <p:spPr>
            <a:xfrm>
              <a:off x="2323324" y="531340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28" y="0"/>
                  </a:moveTo>
                  <a:lnTo>
                    <a:pt x="0" y="406"/>
                  </a:lnTo>
                  <a:lnTo>
                    <a:pt x="1816" y="1473"/>
                  </a:lnTo>
                  <a:lnTo>
                    <a:pt x="3670" y="2527"/>
                  </a:lnTo>
                  <a:lnTo>
                    <a:pt x="5575" y="3505"/>
                  </a:lnTo>
                  <a:lnTo>
                    <a:pt x="5791" y="3086"/>
                  </a:lnTo>
                  <a:lnTo>
                    <a:pt x="3898" y="2120"/>
                  </a:lnTo>
                  <a:lnTo>
                    <a:pt x="2044" y="106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6" name="object 4736" descr=""/>
            <p:cNvSpPr/>
            <p:nvPr/>
          </p:nvSpPr>
          <p:spPr>
            <a:xfrm>
              <a:off x="2328903" y="531393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523" y="0"/>
                  </a:moveTo>
                  <a:lnTo>
                    <a:pt x="0" y="2971"/>
                  </a:lnTo>
                  <a:lnTo>
                    <a:pt x="1904" y="3949"/>
                  </a:lnTo>
                  <a:lnTo>
                    <a:pt x="3873" y="4864"/>
                  </a:lnTo>
                  <a:lnTo>
                    <a:pt x="5943" y="5600"/>
                  </a:lnTo>
                  <a:lnTo>
                    <a:pt x="7061" y="2451"/>
                  </a:lnTo>
                  <a:lnTo>
                    <a:pt x="5181" y="1790"/>
                  </a:lnTo>
                  <a:lnTo>
                    <a:pt x="3340" y="939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7" name="object 4737" descr=""/>
            <p:cNvSpPr/>
            <p:nvPr/>
          </p:nvSpPr>
          <p:spPr>
            <a:xfrm>
              <a:off x="2328903" y="5316491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" y="0"/>
                  </a:moveTo>
                  <a:lnTo>
                    <a:pt x="0" y="419"/>
                  </a:lnTo>
                  <a:lnTo>
                    <a:pt x="1904" y="1397"/>
                  </a:lnTo>
                  <a:lnTo>
                    <a:pt x="3873" y="2311"/>
                  </a:lnTo>
                  <a:lnTo>
                    <a:pt x="5943" y="3048"/>
                  </a:lnTo>
                  <a:lnTo>
                    <a:pt x="6095" y="2603"/>
                  </a:lnTo>
                  <a:lnTo>
                    <a:pt x="4051" y="1879"/>
                  </a:lnTo>
                  <a:lnTo>
                    <a:pt x="2108" y="977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8" name="object 4738" descr=""/>
            <p:cNvSpPr/>
            <p:nvPr/>
          </p:nvSpPr>
          <p:spPr>
            <a:xfrm>
              <a:off x="2334847" y="531639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1117" y="0"/>
                  </a:moveTo>
                  <a:lnTo>
                    <a:pt x="0" y="3136"/>
                  </a:lnTo>
                  <a:lnTo>
                    <a:pt x="1041" y="3505"/>
                  </a:lnTo>
                  <a:lnTo>
                    <a:pt x="2108" y="3835"/>
                  </a:lnTo>
                  <a:lnTo>
                    <a:pt x="3200" y="4089"/>
                  </a:lnTo>
                  <a:lnTo>
                    <a:pt x="4305" y="4330"/>
                  </a:lnTo>
                  <a:lnTo>
                    <a:pt x="5448" y="4508"/>
                  </a:lnTo>
                  <a:lnTo>
                    <a:pt x="6642" y="4533"/>
                  </a:lnTo>
                  <a:lnTo>
                    <a:pt x="6718" y="1193"/>
                  </a:lnTo>
                  <a:lnTo>
                    <a:pt x="5816" y="1168"/>
                  </a:lnTo>
                  <a:lnTo>
                    <a:pt x="4876" y="1028"/>
                  </a:lnTo>
                  <a:lnTo>
                    <a:pt x="2997" y="609"/>
                  </a:lnTo>
                  <a:lnTo>
                    <a:pt x="2057" y="330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9" name="object 4739" descr=""/>
            <p:cNvSpPr/>
            <p:nvPr/>
          </p:nvSpPr>
          <p:spPr>
            <a:xfrm>
              <a:off x="2334847" y="5319103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52" y="0"/>
                  </a:moveTo>
                  <a:lnTo>
                    <a:pt x="6642" y="1828"/>
                  </a:lnTo>
                  <a:lnTo>
                    <a:pt x="6654" y="1358"/>
                  </a:lnTo>
                  <a:lnTo>
                    <a:pt x="5499" y="1333"/>
                  </a:lnTo>
                  <a:lnTo>
                    <a:pt x="4394" y="1168"/>
                  </a:lnTo>
                  <a:lnTo>
                    <a:pt x="2222" y="673"/>
                  </a:lnTo>
                  <a:lnTo>
                    <a:pt x="1181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0" name="object 4740" descr=""/>
            <p:cNvSpPr/>
            <p:nvPr/>
          </p:nvSpPr>
          <p:spPr>
            <a:xfrm>
              <a:off x="2341495" y="5316098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4737" y="0"/>
                  </a:moveTo>
                  <a:lnTo>
                    <a:pt x="4140" y="533"/>
                  </a:lnTo>
                  <a:lnTo>
                    <a:pt x="3429" y="927"/>
                  </a:lnTo>
                  <a:lnTo>
                    <a:pt x="1854" y="1422"/>
                  </a:lnTo>
                  <a:lnTo>
                    <a:pt x="977" y="1511"/>
                  </a:lnTo>
                  <a:lnTo>
                    <a:pt x="76" y="1498"/>
                  </a:lnTo>
                  <a:lnTo>
                    <a:pt x="0" y="4838"/>
                  </a:lnTo>
                  <a:lnTo>
                    <a:pt x="6972" y="24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1" name="object 4741" descr=""/>
            <p:cNvSpPr/>
            <p:nvPr/>
          </p:nvSpPr>
          <p:spPr>
            <a:xfrm>
              <a:off x="2341495" y="531823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654" y="0"/>
                  </a:moveTo>
                  <a:lnTo>
                    <a:pt x="5753" y="812"/>
                  </a:lnTo>
                  <a:lnTo>
                    <a:pt x="4648" y="1435"/>
                  </a:lnTo>
                  <a:lnTo>
                    <a:pt x="2336" y="2146"/>
                  </a:lnTo>
                  <a:lnTo>
                    <a:pt x="1155" y="2260"/>
                  </a:lnTo>
                  <a:lnTo>
                    <a:pt x="12" y="2235"/>
                  </a:lnTo>
                  <a:lnTo>
                    <a:pt x="0" y="2705"/>
                  </a:lnTo>
                  <a:lnTo>
                    <a:pt x="6972" y="342"/>
                  </a:lnTo>
                  <a:lnTo>
                    <a:pt x="66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2" name="object 4742" descr=""/>
            <p:cNvSpPr/>
            <p:nvPr/>
          </p:nvSpPr>
          <p:spPr>
            <a:xfrm>
              <a:off x="2346234" y="5311624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2539" y="0"/>
                  </a:moveTo>
                  <a:lnTo>
                    <a:pt x="0" y="4470"/>
                  </a:lnTo>
                  <a:lnTo>
                    <a:pt x="2235" y="6946"/>
                  </a:lnTo>
                  <a:lnTo>
                    <a:pt x="5816" y="647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3" name="object 4743" descr=""/>
            <p:cNvSpPr/>
            <p:nvPr/>
          </p:nvSpPr>
          <p:spPr>
            <a:xfrm>
              <a:off x="2348152" y="5312183"/>
              <a:ext cx="4445" cy="6985"/>
            </a:xfrm>
            <a:custGeom>
              <a:avLst/>
              <a:gdLst/>
              <a:ahLst/>
              <a:cxnLst/>
              <a:rect l="l" t="t" r="r" b="b"/>
              <a:pathLst>
                <a:path w="4444" h="6985">
                  <a:moveTo>
                    <a:pt x="3441" y="0"/>
                  </a:moveTo>
                  <a:lnTo>
                    <a:pt x="0" y="6045"/>
                  </a:lnTo>
                  <a:lnTo>
                    <a:pt x="317" y="6388"/>
                  </a:lnTo>
                  <a:lnTo>
                    <a:pt x="3898" y="88"/>
                  </a:lnTo>
                  <a:lnTo>
                    <a:pt x="344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4" name="object 4744" descr=""/>
            <p:cNvSpPr/>
            <p:nvPr/>
          </p:nvSpPr>
          <p:spPr>
            <a:xfrm>
              <a:off x="2347267" y="530508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2197" y="0"/>
                  </a:moveTo>
                  <a:lnTo>
                    <a:pt x="0" y="2514"/>
                  </a:lnTo>
                  <a:lnTo>
                    <a:pt x="635" y="3073"/>
                  </a:lnTo>
                  <a:lnTo>
                    <a:pt x="1117" y="3708"/>
                  </a:lnTo>
                  <a:lnTo>
                    <a:pt x="1625" y="5029"/>
                  </a:lnTo>
                  <a:lnTo>
                    <a:pt x="1663" y="5753"/>
                  </a:lnTo>
                  <a:lnTo>
                    <a:pt x="1511" y="6540"/>
                  </a:lnTo>
                  <a:lnTo>
                    <a:pt x="4787" y="7188"/>
                  </a:lnTo>
                  <a:lnTo>
                    <a:pt x="4914" y="6553"/>
                  </a:lnTo>
                  <a:lnTo>
                    <a:pt x="4965" y="5880"/>
                  </a:lnTo>
                  <a:lnTo>
                    <a:pt x="4889" y="4508"/>
                  </a:lnTo>
                  <a:lnTo>
                    <a:pt x="2667" y="406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5" name="object 4745" descr=""/>
            <p:cNvSpPr/>
            <p:nvPr/>
          </p:nvSpPr>
          <p:spPr>
            <a:xfrm>
              <a:off x="2349159" y="5305082"/>
              <a:ext cx="3175" cy="7620"/>
            </a:xfrm>
            <a:custGeom>
              <a:avLst/>
              <a:gdLst/>
              <a:ahLst/>
              <a:cxnLst/>
              <a:rect l="l" t="t" r="r" b="b"/>
              <a:pathLst>
                <a:path w="3175" h="7620">
                  <a:moveTo>
                    <a:pt x="304" y="0"/>
                  </a:moveTo>
                  <a:lnTo>
                    <a:pt x="0" y="355"/>
                  </a:lnTo>
                  <a:lnTo>
                    <a:pt x="444" y="749"/>
                  </a:lnTo>
                  <a:lnTo>
                    <a:pt x="863" y="1181"/>
                  </a:lnTo>
                  <a:lnTo>
                    <a:pt x="2603" y="5867"/>
                  </a:lnTo>
                  <a:lnTo>
                    <a:pt x="2552" y="6502"/>
                  </a:lnTo>
                  <a:lnTo>
                    <a:pt x="2425" y="7099"/>
                  </a:lnTo>
                  <a:lnTo>
                    <a:pt x="2895" y="7188"/>
                  </a:lnTo>
                  <a:lnTo>
                    <a:pt x="3022" y="6553"/>
                  </a:lnTo>
                  <a:lnTo>
                    <a:pt x="3073" y="5880"/>
                  </a:lnTo>
                  <a:lnTo>
                    <a:pt x="2997" y="4508"/>
                  </a:lnTo>
                  <a:lnTo>
                    <a:pt x="774" y="406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6" name="object 4746" descr=""/>
            <p:cNvSpPr/>
            <p:nvPr/>
          </p:nvSpPr>
          <p:spPr>
            <a:xfrm>
              <a:off x="2342304" y="530185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054" y="0"/>
                  </a:moveTo>
                  <a:lnTo>
                    <a:pt x="0" y="3162"/>
                  </a:lnTo>
                  <a:lnTo>
                    <a:pt x="927" y="3479"/>
                  </a:lnTo>
                  <a:lnTo>
                    <a:pt x="1841" y="3835"/>
                  </a:lnTo>
                  <a:lnTo>
                    <a:pt x="2679" y="4267"/>
                  </a:lnTo>
                  <a:lnTo>
                    <a:pt x="3530" y="4686"/>
                  </a:lnTo>
                  <a:lnTo>
                    <a:pt x="4317" y="5181"/>
                  </a:lnTo>
                  <a:lnTo>
                    <a:pt x="4952" y="5740"/>
                  </a:lnTo>
                  <a:lnTo>
                    <a:pt x="7162" y="3225"/>
                  </a:lnTo>
                  <a:lnTo>
                    <a:pt x="6222" y="2413"/>
                  </a:lnTo>
                  <a:lnTo>
                    <a:pt x="5206" y="1790"/>
                  </a:lnTo>
                  <a:lnTo>
                    <a:pt x="3149" y="762"/>
                  </a:lnTo>
                  <a:lnTo>
                    <a:pt x="2108" y="355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7" name="object 4747" descr=""/>
            <p:cNvSpPr/>
            <p:nvPr/>
          </p:nvSpPr>
          <p:spPr>
            <a:xfrm>
              <a:off x="2343205" y="530185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152" y="0"/>
                  </a:moveTo>
                  <a:lnTo>
                    <a:pt x="0" y="444"/>
                  </a:lnTo>
                  <a:lnTo>
                    <a:pt x="1041" y="787"/>
                  </a:lnTo>
                  <a:lnTo>
                    <a:pt x="2070" y="1193"/>
                  </a:lnTo>
                  <a:lnTo>
                    <a:pt x="3073" y="1689"/>
                  </a:lnTo>
                  <a:lnTo>
                    <a:pt x="4064" y="2197"/>
                  </a:lnTo>
                  <a:lnTo>
                    <a:pt x="5054" y="2794"/>
                  </a:lnTo>
                  <a:lnTo>
                    <a:pt x="5943" y="3581"/>
                  </a:lnTo>
                  <a:lnTo>
                    <a:pt x="6261" y="3225"/>
                  </a:lnTo>
                  <a:lnTo>
                    <a:pt x="5321" y="2413"/>
                  </a:lnTo>
                  <a:lnTo>
                    <a:pt x="4305" y="1790"/>
                  </a:lnTo>
                  <a:lnTo>
                    <a:pt x="2247" y="762"/>
                  </a:lnTo>
                  <a:lnTo>
                    <a:pt x="1206" y="35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8" name="object 4748" descr=""/>
            <p:cNvSpPr/>
            <p:nvPr/>
          </p:nvSpPr>
          <p:spPr>
            <a:xfrm>
              <a:off x="2336436" y="530031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71" y="0"/>
                  </a:moveTo>
                  <a:lnTo>
                    <a:pt x="0" y="3289"/>
                  </a:lnTo>
                  <a:lnTo>
                    <a:pt x="2006" y="3632"/>
                  </a:lnTo>
                  <a:lnTo>
                    <a:pt x="3987" y="4089"/>
                  </a:lnTo>
                  <a:lnTo>
                    <a:pt x="5867" y="4711"/>
                  </a:lnTo>
                  <a:lnTo>
                    <a:pt x="6921" y="1536"/>
                  </a:lnTo>
                  <a:lnTo>
                    <a:pt x="4813" y="838"/>
                  </a:lnTo>
                  <a:lnTo>
                    <a:pt x="2692" y="36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9" name="object 4749" descr=""/>
            <p:cNvSpPr/>
            <p:nvPr/>
          </p:nvSpPr>
          <p:spPr>
            <a:xfrm>
              <a:off x="2336932" y="530031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76" y="0"/>
                  </a:moveTo>
                  <a:lnTo>
                    <a:pt x="0" y="457"/>
                  </a:lnTo>
                  <a:lnTo>
                    <a:pt x="2108" y="825"/>
                  </a:lnTo>
                  <a:lnTo>
                    <a:pt x="4203" y="1295"/>
                  </a:lnTo>
                  <a:lnTo>
                    <a:pt x="6273" y="1981"/>
                  </a:lnTo>
                  <a:lnTo>
                    <a:pt x="6426" y="1536"/>
                  </a:lnTo>
                  <a:lnTo>
                    <a:pt x="4318" y="838"/>
                  </a:lnTo>
                  <a:lnTo>
                    <a:pt x="2197" y="36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0" name="object 4750" descr=""/>
            <p:cNvSpPr/>
            <p:nvPr/>
          </p:nvSpPr>
          <p:spPr>
            <a:xfrm>
              <a:off x="2330347" y="5299523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279" y="0"/>
                  </a:moveTo>
                  <a:lnTo>
                    <a:pt x="0" y="3327"/>
                  </a:lnTo>
                  <a:lnTo>
                    <a:pt x="2044" y="3492"/>
                  </a:lnTo>
                  <a:lnTo>
                    <a:pt x="4089" y="3746"/>
                  </a:lnTo>
                  <a:lnTo>
                    <a:pt x="6095" y="4089"/>
                  </a:lnTo>
                  <a:lnTo>
                    <a:pt x="6667" y="787"/>
                  </a:lnTo>
                  <a:lnTo>
                    <a:pt x="4533" y="431"/>
                  </a:lnTo>
                  <a:lnTo>
                    <a:pt x="2412" y="177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1" name="object 4751" descr=""/>
            <p:cNvSpPr/>
            <p:nvPr/>
          </p:nvSpPr>
          <p:spPr>
            <a:xfrm>
              <a:off x="2330588" y="5299523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2120" y="647"/>
                  </a:lnTo>
                  <a:lnTo>
                    <a:pt x="4229" y="889"/>
                  </a:lnTo>
                  <a:lnTo>
                    <a:pt x="6337" y="1257"/>
                  </a:lnTo>
                  <a:lnTo>
                    <a:pt x="6426" y="787"/>
                  </a:lnTo>
                  <a:lnTo>
                    <a:pt x="4292" y="431"/>
                  </a:lnTo>
                  <a:lnTo>
                    <a:pt x="2171" y="17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2" name="object 4752" descr=""/>
            <p:cNvSpPr/>
            <p:nvPr/>
          </p:nvSpPr>
          <p:spPr>
            <a:xfrm>
              <a:off x="2324207" y="5299230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2" y="0"/>
                  </a:moveTo>
                  <a:lnTo>
                    <a:pt x="0" y="3340"/>
                  </a:lnTo>
                  <a:lnTo>
                    <a:pt x="2032" y="3352"/>
                  </a:lnTo>
                  <a:lnTo>
                    <a:pt x="4102" y="3454"/>
                  </a:lnTo>
                  <a:lnTo>
                    <a:pt x="6146" y="3619"/>
                  </a:lnTo>
                  <a:lnTo>
                    <a:pt x="6413" y="292"/>
                  </a:lnTo>
                  <a:lnTo>
                    <a:pt x="4292" y="114"/>
                  </a:lnTo>
                  <a:lnTo>
                    <a:pt x="2159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3" name="object 4753" descr=""/>
            <p:cNvSpPr/>
            <p:nvPr/>
          </p:nvSpPr>
          <p:spPr>
            <a:xfrm>
              <a:off x="2324220" y="5299230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0" y="0"/>
                  </a:moveTo>
                  <a:lnTo>
                    <a:pt x="0" y="469"/>
                  </a:lnTo>
                  <a:lnTo>
                    <a:pt x="2133" y="482"/>
                  </a:lnTo>
                  <a:lnTo>
                    <a:pt x="4254" y="584"/>
                  </a:lnTo>
                  <a:lnTo>
                    <a:pt x="6362" y="762"/>
                  </a:lnTo>
                  <a:lnTo>
                    <a:pt x="6400" y="292"/>
                  </a:lnTo>
                  <a:lnTo>
                    <a:pt x="4279" y="114"/>
                  </a:lnTo>
                  <a:lnTo>
                    <a:pt x="2146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4" name="object 4754" descr=""/>
            <p:cNvSpPr/>
            <p:nvPr/>
          </p:nvSpPr>
          <p:spPr>
            <a:xfrm>
              <a:off x="2317871" y="529923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6350" y="0"/>
                  </a:moveTo>
                  <a:lnTo>
                    <a:pt x="5537" y="0"/>
                  </a:lnTo>
                  <a:lnTo>
                    <a:pt x="0" y="190"/>
                  </a:lnTo>
                  <a:lnTo>
                    <a:pt x="114" y="3530"/>
                  </a:lnTo>
                  <a:lnTo>
                    <a:pt x="5575" y="3340"/>
                  </a:lnTo>
                  <a:lnTo>
                    <a:pt x="6324" y="334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5" name="object 4755" descr=""/>
            <p:cNvSpPr/>
            <p:nvPr/>
          </p:nvSpPr>
          <p:spPr>
            <a:xfrm>
              <a:off x="2317871" y="529923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6350" y="0"/>
                  </a:moveTo>
                  <a:lnTo>
                    <a:pt x="5537" y="0"/>
                  </a:lnTo>
                  <a:lnTo>
                    <a:pt x="0" y="190"/>
                  </a:lnTo>
                  <a:lnTo>
                    <a:pt x="12" y="660"/>
                  </a:lnTo>
                  <a:lnTo>
                    <a:pt x="5270" y="469"/>
                  </a:lnTo>
                  <a:lnTo>
                    <a:pt x="6350" y="46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6" name="object 4756" descr=""/>
            <p:cNvSpPr/>
            <p:nvPr/>
          </p:nvSpPr>
          <p:spPr>
            <a:xfrm>
              <a:off x="2311618" y="529941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6248" y="0"/>
                  </a:moveTo>
                  <a:lnTo>
                    <a:pt x="2082" y="139"/>
                  </a:lnTo>
                  <a:lnTo>
                    <a:pt x="0" y="165"/>
                  </a:lnTo>
                  <a:lnTo>
                    <a:pt x="50" y="3505"/>
                  </a:lnTo>
                  <a:lnTo>
                    <a:pt x="4267" y="3416"/>
                  </a:lnTo>
                  <a:lnTo>
                    <a:pt x="6362" y="3340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7" name="object 4757" descr=""/>
            <p:cNvSpPr/>
            <p:nvPr/>
          </p:nvSpPr>
          <p:spPr>
            <a:xfrm>
              <a:off x="2311618" y="5299418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6248" y="0"/>
                  </a:moveTo>
                  <a:lnTo>
                    <a:pt x="4165" y="76"/>
                  </a:lnTo>
                  <a:lnTo>
                    <a:pt x="2082" y="139"/>
                  </a:lnTo>
                  <a:lnTo>
                    <a:pt x="0" y="165"/>
                  </a:lnTo>
                  <a:lnTo>
                    <a:pt x="12" y="635"/>
                  </a:lnTo>
                  <a:lnTo>
                    <a:pt x="2095" y="596"/>
                  </a:lnTo>
                  <a:lnTo>
                    <a:pt x="4178" y="546"/>
                  </a:lnTo>
                  <a:lnTo>
                    <a:pt x="6273" y="469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8" name="object 4758" descr=""/>
            <p:cNvSpPr/>
            <p:nvPr/>
          </p:nvSpPr>
          <p:spPr>
            <a:xfrm>
              <a:off x="2305320" y="529956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76" y="0"/>
                  </a:moveTo>
                  <a:lnTo>
                    <a:pt x="0" y="3340"/>
                  </a:lnTo>
                  <a:lnTo>
                    <a:pt x="2120" y="3390"/>
                  </a:lnTo>
                  <a:lnTo>
                    <a:pt x="4241" y="3390"/>
                  </a:lnTo>
                  <a:lnTo>
                    <a:pt x="6350" y="3352"/>
                  </a:lnTo>
                  <a:lnTo>
                    <a:pt x="6299" y="12"/>
                  </a:lnTo>
                  <a:lnTo>
                    <a:pt x="4216" y="50"/>
                  </a:lnTo>
                  <a:lnTo>
                    <a:pt x="2146" y="5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9" name="object 4759" descr=""/>
            <p:cNvSpPr/>
            <p:nvPr/>
          </p:nvSpPr>
          <p:spPr>
            <a:xfrm>
              <a:off x="2305384" y="5299568"/>
              <a:ext cx="6350" cy="635"/>
            </a:xfrm>
            <a:custGeom>
              <a:avLst/>
              <a:gdLst/>
              <a:ahLst/>
              <a:cxnLst/>
              <a:rect l="l" t="t" r="r" b="b"/>
              <a:pathLst>
                <a:path w="6350" h="635">
                  <a:moveTo>
                    <a:pt x="12" y="0"/>
                  </a:moveTo>
                  <a:lnTo>
                    <a:pt x="0" y="469"/>
                  </a:lnTo>
                  <a:lnTo>
                    <a:pt x="2082" y="520"/>
                  </a:lnTo>
                  <a:lnTo>
                    <a:pt x="4152" y="520"/>
                  </a:lnTo>
                  <a:lnTo>
                    <a:pt x="6235" y="482"/>
                  </a:lnTo>
                  <a:lnTo>
                    <a:pt x="6235" y="12"/>
                  </a:lnTo>
                  <a:lnTo>
                    <a:pt x="4152" y="50"/>
                  </a:lnTo>
                  <a:lnTo>
                    <a:pt x="2082" y="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0" name="object 4760" descr=""/>
            <p:cNvSpPr/>
            <p:nvPr/>
          </p:nvSpPr>
          <p:spPr>
            <a:xfrm>
              <a:off x="2298950" y="529925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66" y="0"/>
                  </a:moveTo>
                  <a:lnTo>
                    <a:pt x="0" y="3327"/>
                  </a:lnTo>
                  <a:lnTo>
                    <a:pt x="2120" y="3505"/>
                  </a:lnTo>
                  <a:lnTo>
                    <a:pt x="4254" y="3606"/>
                  </a:lnTo>
                  <a:lnTo>
                    <a:pt x="6375" y="3657"/>
                  </a:lnTo>
                  <a:lnTo>
                    <a:pt x="6451" y="317"/>
                  </a:lnTo>
                  <a:lnTo>
                    <a:pt x="4381" y="266"/>
                  </a:lnTo>
                  <a:lnTo>
                    <a:pt x="2324" y="165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1" name="object 4761" descr=""/>
            <p:cNvSpPr/>
            <p:nvPr/>
          </p:nvSpPr>
          <p:spPr>
            <a:xfrm>
              <a:off x="2299178" y="5299255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38" y="0"/>
                  </a:moveTo>
                  <a:lnTo>
                    <a:pt x="0" y="469"/>
                  </a:lnTo>
                  <a:lnTo>
                    <a:pt x="2057" y="635"/>
                  </a:lnTo>
                  <a:lnTo>
                    <a:pt x="4127" y="736"/>
                  </a:lnTo>
                  <a:lnTo>
                    <a:pt x="6210" y="787"/>
                  </a:lnTo>
                  <a:lnTo>
                    <a:pt x="6222" y="317"/>
                  </a:lnTo>
                  <a:lnTo>
                    <a:pt x="4152" y="266"/>
                  </a:lnTo>
                  <a:lnTo>
                    <a:pt x="2095" y="16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2" name="object 4762" descr=""/>
            <p:cNvSpPr/>
            <p:nvPr/>
          </p:nvSpPr>
          <p:spPr>
            <a:xfrm>
              <a:off x="2292570" y="5298529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546" y="0"/>
                  </a:moveTo>
                  <a:lnTo>
                    <a:pt x="0" y="3289"/>
                  </a:lnTo>
                  <a:lnTo>
                    <a:pt x="1054" y="3467"/>
                  </a:lnTo>
                  <a:lnTo>
                    <a:pt x="2133" y="3606"/>
                  </a:lnTo>
                  <a:lnTo>
                    <a:pt x="2654" y="3682"/>
                  </a:lnTo>
                  <a:lnTo>
                    <a:pt x="4254" y="3873"/>
                  </a:lnTo>
                  <a:lnTo>
                    <a:pt x="5308" y="3975"/>
                  </a:lnTo>
                  <a:lnTo>
                    <a:pt x="6375" y="4051"/>
                  </a:lnTo>
                  <a:lnTo>
                    <a:pt x="6642" y="723"/>
                  </a:lnTo>
                  <a:lnTo>
                    <a:pt x="5626" y="647"/>
                  </a:lnTo>
                  <a:lnTo>
                    <a:pt x="4597" y="546"/>
                  </a:lnTo>
                  <a:lnTo>
                    <a:pt x="3581" y="419"/>
                  </a:lnTo>
                  <a:lnTo>
                    <a:pt x="2552" y="304"/>
                  </a:lnTo>
                  <a:lnTo>
                    <a:pt x="2057" y="228"/>
                  </a:lnTo>
                  <a:lnTo>
                    <a:pt x="1549" y="165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3" name="object 4763" descr=""/>
            <p:cNvSpPr/>
            <p:nvPr/>
          </p:nvSpPr>
          <p:spPr>
            <a:xfrm>
              <a:off x="2293040" y="529852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76" y="0"/>
                  </a:moveTo>
                  <a:lnTo>
                    <a:pt x="6134" y="1193"/>
                  </a:lnTo>
                  <a:lnTo>
                    <a:pt x="6172" y="723"/>
                  </a:lnTo>
                  <a:lnTo>
                    <a:pt x="5156" y="647"/>
                  </a:lnTo>
                  <a:lnTo>
                    <a:pt x="4127" y="546"/>
                  </a:lnTo>
                  <a:lnTo>
                    <a:pt x="3111" y="419"/>
                  </a:lnTo>
                  <a:lnTo>
                    <a:pt x="2082" y="304"/>
                  </a:lnTo>
                  <a:lnTo>
                    <a:pt x="1587" y="228"/>
                  </a:lnTo>
                  <a:lnTo>
                    <a:pt x="1079" y="165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4" name="object 4764" descr=""/>
            <p:cNvSpPr/>
            <p:nvPr/>
          </p:nvSpPr>
          <p:spPr>
            <a:xfrm>
              <a:off x="2286340" y="5297324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73" y="0"/>
                  </a:moveTo>
                  <a:lnTo>
                    <a:pt x="0" y="3276"/>
                  </a:lnTo>
                  <a:lnTo>
                    <a:pt x="2031" y="3695"/>
                  </a:lnTo>
                  <a:lnTo>
                    <a:pt x="4102" y="4140"/>
                  </a:lnTo>
                  <a:lnTo>
                    <a:pt x="6222" y="4495"/>
                  </a:lnTo>
                  <a:lnTo>
                    <a:pt x="6781" y="1206"/>
                  </a:lnTo>
                  <a:lnTo>
                    <a:pt x="4762" y="86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5" name="object 4765" descr=""/>
            <p:cNvSpPr/>
            <p:nvPr/>
          </p:nvSpPr>
          <p:spPr>
            <a:xfrm>
              <a:off x="2286924" y="5297324"/>
              <a:ext cx="6350" cy="1905"/>
            </a:xfrm>
            <a:custGeom>
              <a:avLst/>
              <a:gdLst/>
              <a:ahLst/>
              <a:cxnLst/>
              <a:rect l="l" t="t" r="r" b="b"/>
              <a:pathLst>
                <a:path w="6350" h="1904">
                  <a:moveTo>
                    <a:pt x="88" y="0"/>
                  </a:moveTo>
                  <a:lnTo>
                    <a:pt x="0" y="457"/>
                  </a:lnTo>
                  <a:lnTo>
                    <a:pt x="4089" y="1320"/>
                  </a:lnTo>
                  <a:lnTo>
                    <a:pt x="6121" y="1663"/>
                  </a:lnTo>
                  <a:lnTo>
                    <a:pt x="6197" y="1206"/>
                  </a:lnTo>
                  <a:lnTo>
                    <a:pt x="4178" y="86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6" name="object 4766" descr=""/>
            <p:cNvSpPr/>
            <p:nvPr/>
          </p:nvSpPr>
          <p:spPr>
            <a:xfrm>
              <a:off x="2280269" y="5296202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5" h="4445">
                  <a:moveTo>
                    <a:pt x="431" y="0"/>
                  </a:moveTo>
                  <a:lnTo>
                    <a:pt x="0" y="3314"/>
                  </a:lnTo>
                  <a:lnTo>
                    <a:pt x="2006" y="3568"/>
                  </a:lnTo>
                  <a:lnTo>
                    <a:pt x="6070" y="4394"/>
                  </a:lnTo>
                  <a:lnTo>
                    <a:pt x="6743" y="1117"/>
                  </a:lnTo>
                  <a:lnTo>
                    <a:pt x="2590" y="279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7" name="object 4767" descr=""/>
            <p:cNvSpPr/>
            <p:nvPr/>
          </p:nvSpPr>
          <p:spPr>
            <a:xfrm>
              <a:off x="2280638" y="5296202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63" y="0"/>
                  </a:moveTo>
                  <a:lnTo>
                    <a:pt x="0" y="457"/>
                  </a:lnTo>
                  <a:lnTo>
                    <a:pt x="2133" y="736"/>
                  </a:lnTo>
                  <a:lnTo>
                    <a:pt x="6286" y="1574"/>
                  </a:lnTo>
                  <a:lnTo>
                    <a:pt x="6375" y="1117"/>
                  </a:lnTo>
                  <a:lnTo>
                    <a:pt x="2222" y="27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8" name="object 4768" descr=""/>
            <p:cNvSpPr/>
            <p:nvPr/>
          </p:nvSpPr>
          <p:spPr>
            <a:xfrm>
              <a:off x="2274098" y="5295788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235" y="0"/>
                  </a:moveTo>
                  <a:lnTo>
                    <a:pt x="0" y="152"/>
                  </a:lnTo>
                  <a:lnTo>
                    <a:pt x="228" y="3479"/>
                  </a:lnTo>
                  <a:lnTo>
                    <a:pt x="2184" y="3352"/>
                  </a:lnTo>
                  <a:lnTo>
                    <a:pt x="4165" y="3467"/>
                  </a:lnTo>
                  <a:lnTo>
                    <a:pt x="6172" y="3721"/>
                  </a:lnTo>
                  <a:lnTo>
                    <a:pt x="6604" y="419"/>
                  </a:lnTo>
                  <a:lnTo>
                    <a:pt x="4457" y="13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9" name="object 4769" descr=""/>
            <p:cNvSpPr/>
            <p:nvPr/>
          </p:nvSpPr>
          <p:spPr>
            <a:xfrm>
              <a:off x="2274098" y="5295788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235" y="0"/>
                  </a:moveTo>
                  <a:lnTo>
                    <a:pt x="0" y="152"/>
                  </a:lnTo>
                  <a:lnTo>
                    <a:pt x="38" y="622"/>
                  </a:lnTo>
                  <a:lnTo>
                    <a:pt x="2235" y="469"/>
                  </a:lnTo>
                  <a:lnTo>
                    <a:pt x="4406" y="596"/>
                  </a:lnTo>
                  <a:lnTo>
                    <a:pt x="6540" y="876"/>
                  </a:lnTo>
                  <a:lnTo>
                    <a:pt x="6604" y="419"/>
                  </a:lnTo>
                  <a:lnTo>
                    <a:pt x="4457" y="139"/>
                  </a:lnTo>
                  <a:lnTo>
                    <a:pt x="223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0" name="object 4770" descr=""/>
            <p:cNvSpPr/>
            <p:nvPr/>
          </p:nvSpPr>
          <p:spPr>
            <a:xfrm>
              <a:off x="2267510" y="5295947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591" y="0"/>
                  </a:moveTo>
                  <a:lnTo>
                    <a:pt x="0" y="1524"/>
                  </a:lnTo>
                  <a:lnTo>
                    <a:pt x="1219" y="4635"/>
                  </a:lnTo>
                  <a:lnTo>
                    <a:pt x="3035" y="3924"/>
                  </a:lnTo>
                  <a:lnTo>
                    <a:pt x="4914" y="3454"/>
                  </a:lnTo>
                  <a:lnTo>
                    <a:pt x="6819" y="3327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1" name="object 4771" descr=""/>
            <p:cNvSpPr/>
            <p:nvPr/>
          </p:nvSpPr>
          <p:spPr>
            <a:xfrm>
              <a:off x="2267510" y="5295947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39">
                  <a:moveTo>
                    <a:pt x="6591" y="0"/>
                  </a:moveTo>
                  <a:lnTo>
                    <a:pt x="0" y="1524"/>
                  </a:lnTo>
                  <a:lnTo>
                    <a:pt x="165" y="1955"/>
                  </a:lnTo>
                  <a:lnTo>
                    <a:pt x="1193" y="1562"/>
                  </a:lnTo>
                  <a:lnTo>
                    <a:pt x="2247" y="1219"/>
                  </a:lnTo>
                  <a:lnTo>
                    <a:pt x="4406" y="711"/>
                  </a:lnTo>
                  <a:lnTo>
                    <a:pt x="5511" y="533"/>
                  </a:lnTo>
                  <a:lnTo>
                    <a:pt x="6616" y="457"/>
                  </a:lnTo>
                  <a:lnTo>
                    <a:pt x="659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2" name="object 4772" descr=""/>
            <p:cNvSpPr/>
            <p:nvPr/>
          </p:nvSpPr>
          <p:spPr>
            <a:xfrm>
              <a:off x="2261654" y="529747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854" y="0"/>
                  </a:moveTo>
                  <a:lnTo>
                    <a:pt x="3771" y="812"/>
                  </a:lnTo>
                  <a:lnTo>
                    <a:pt x="1841" y="1854"/>
                  </a:lnTo>
                  <a:lnTo>
                    <a:pt x="0" y="2984"/>
                  </a:lnTo>
                  <a:lnTo>
                    <a:pt x="1752" y="5829"/>
                  </a:lnTo>
                  <a:lnTo>
                    <a:pt x="3479" y="4762"/>
                  </a:lnTo>
                  <a:lnTo>
                    <a:pt x="5245" y="3822"/>
                  </a:lnTo>
                  <a:lnTo>
                    <a:pt x="7073" y="3098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3" name="object 4773" descr=""/>
            <p:cNvSpPr/>
            <p:nvPr/>
          </p:nvSpPr>
          <p:spPr>
            <a:xfrm>
              <a:off x="2261654" y="529747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5854" y="0"/>
                  </a:moveTo>
                  <a:lnTo>
                    <a:pt x="3771" y="812"/>
                  </a:lnTo>
                  <a:lnTo>
                    <a:pt x="1841" y="1854"/>
                  </a:lnTo>
                  <a:lnTo>
                    <a:pt x="0" y="2984"/>
                  </a:lnTo>
                  <a:lnTo>
                    <a:pt x="241" y="3378"/>
                  </a:lnTo>
                  <a:lnTo>
                    <a:pt x="2070" y="2260"/>
                  </a:lnTo>
                  <a:lnTo>
                    <a:pt x="3987" y="1231"/>
                  </a:lnTo>
                  <a:lnTo>
                    <a:pt x="6019" y="431"/>
                  </a:lnTo>
                  <a:lnTo>
                    <a:pt x="58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4" name="object 4774" descr=""/>
            <p:cNvSpPr/>
            <p:nvPr/>
          </p:nvSpPr>
          <p:spPr>
            <a:xfrm>
              <a:off x="2256346" y="53004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308" y="0"/>
                  </a:moveTo>
                  <a:lnTo>
                    <a:pt x="3467" y="1130"/>
                  </a:lnTo>
                  <a:lnTo>
                    <a:pt x="0" y="3555"/>
                  </a:lnTo>
                  <a:lnTo>
                    <a:pt x="1917" y="6286"/>
                  </a:lnTo>
                  <a:lnTo>
                    <a:pt x="3632" y="5079"/>
                  </a:lnTo>
                  <a:lnTo>
                    <a:pt x="5321" y="3911"/>
                  </a:lnTo>
                  <a:lnTo>
                    <a:pt x="7061" y="2844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5" name="object 4775" descr=""/>
            <p:cNvSpPr/>
            <p:nvPr/>
          </p:nvSpPr>
          <p:spPr>
            <a:xfrm>
              <a:off x="2256346" y="5300462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308" y="0"/>
                  </a:moveTo>
                  <a:lnTo>
                    <a:pt x="3467" y="1130"/>
                  </a:lnTo>
                  <a:lnTo>
                    <a:pt x="1714" y="2349"/>
                  </a:lnTo>
                  <a:lnTo>
                    <a:pt x="0" y="3555"/>
                  </a:lnTo>
                  <a:lnTo>
                    <a:pt x="266" y="3936"/>
                  </a:lnTo>
                  <a:lnTo>
                    <a:pt x="3733" y="1523"/>
                  </a:lnTo>
                  <a:lnTo>
                    <a:pt x="5549" y="393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6" name="object 4776" descr=""/>
            <p:cNvSpPr/>
            <p:nvPr/>
          </p:nvSpPr>
          <p:spPr>
            <a:xfrm>
              <a:off x="2251221" y="530402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130" y="0"/>
                  </a:moveTo>
                  <a:lnTo>
                    <a:pt x="3403" y="1206"/>
                  </a:lnTo>
                  <a:lnTo>
                    <a:pt x="1714" y="2413"/>
                  </a:lnTo>
                  <a:lnTo>
                    <a:pt x="0" y="3530"/>
                  </a:lnTo>
                  <a:lnTo>
                    <a:pt x="1828" y="6324"/>
                  </a:lnTo>
                  <a:lnTo>
                    <a:pt x="3619" y="5156"/>
                  </a:lnTo>
                  <a:lnTo>
                    <a:pt x="5346" y="3924"/>
                  </a:lnTo>
                  <a:lnTo>
                    <a:pt x="7048" y="2730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7" name="object 4777" descr=""/>
            <p:cNvSpPr/>
            <p:nvPr/>
          </p:nvSpPr>
          <p:spPr>
            <a:xfrm>
              <a:off x="2251221" y="530402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5130" y="0"/>
                  </a:moveTo>
                  <a:lnTo>
                    <a:pt x="3403" y="1206"/>
                  </a:lnTo>
                  <a:lnTo>
                    <a:pt x="1714" y="2413"/>
                  </a:lnTo>
                  <a:lnTo>
                    <a:pt x="0" y="3530"/>
                  </a:lnTo>
                  <a:lnTo>
                    <a:pt x="254" y="3924"/>
                  </a:lnTo>
                  <a:lnTo>
                    <a:pt x="1981" y="2794"/>
                  </a:lnTo>
                  <a:lnTo>
                    <a:pt x="5397" y="381"/>
                  </a:lnTo>
                  <a:lnTo>
                    <a:pt x="51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8" name="object 4778" descr=""/>
            <p:cNvSpPr/>
            <p:nvPr/>
          </p:nvSpPr>
          <p:spPr>
            <a:xfrm>
              <a:off x="2245968" y="530755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5257" y="0"/>
                  </a:moveTo>
                  <a:lnTo>
                    <a:pt x="3543" y="1117"/>
                  </a:lnTo>
                  <a:lnTo>
                    <a:pt x="1790" y="2158"/>
                  </a:lnTo>
                  <a:lnTo>
                    <a:pt x="0" y="2997"/>
                  </a:lnTo>
                  <a:lnTo>
                    <a:pt x="1422" y="6019"/>
                  </a:lnTo>
                  <a:lnTo>
                    <a:pt x="3416" y="5079"/>
                  </a:lnTo>
                  <a:lnTo>
                    <a:pt x="5283" y="3962"/>
                  </a:lnTo>
                  <a:lnTo>
                    <a:pt x="7073" y="279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9" name="object 4779" descr=""/>
            <p:cNvSpPr/>
            <p:nvPr/>
          </p:nvSpPr>
          <p:spPr>
            <a:xfrm>
              <a:off x="2245968" y="5307554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57" y="0"/>
                  </a:moveTo>
                  <a:lnTo>
                    <a:pt x="3543" y="1117"/>
                  </a:lnTo>
                  <a:lnTo>
                    <a:pt x="1790" y="2158"/>
                  </a:lnTo>
                  <a:lnTo>
                    <a:pt x="0" y="2997"/>
                  </a:lnTo>
                  <a:lnTo>
                    <a:pt x="203" y="3416"/>
                  </a:lnTo>
                  <a:lnTo>
                    <a:pt x="2019" y="2565"/>
                  </a:lnTo>
                  <a:lnTo>
                    <a:pt x="3784" y="1523"/>
                  </a:lnTo>
                  <a:lnTo>
                    <a:pt x="5511" y="393"/>
                  </a:lnTo>
                  <a:lnTo>
                    <a:pt x="5257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0" name="object 4780" descr=""/>
            <p:cNvSpPr/>
            <p:nvPr/>
          </p:nvSpPr>
          <p:spPr>
            <a:xfrm>
              <a:off x="2240554" y="5310546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410" y="0"/>
                  </a:moveTo>
                  <a:lnTo>
                    <a:pt x="4521" y="431"/>
                  </a:lnTo>
                  <a:lnTo>
                    <a:pt x="3606" y="800"/>
                  </a:lnTo>
                  <a:lnTo>
                    <a:pt x="2222" y="1257"/>
                  </a:lnTo>
                  <a:lnTo>
                    <a:pt x="1981" y="1320"/>
                  </a:lnTo>
                  <a:lnTo>
                    <a:pt x="1574" y="1447"/>
                  </a:lnTo>
                  <a:lnTo>
                    <a:pt x="1409" y="1473"/>
                  </a:lnTo>
                  <a:lnTo>
                    <a:pt x="1104" y="1536"/>
                  </a:lnTo>
                  <a:lnTo>
                    <a:pt x="711" y="1536"/>
                  </a:lnTo>
                  <a:lnTo>
                    <a:pt x="266" y="1498"/>
                  </a:lnTo>
                  <a:lnTo>
                    <a:pt x="0" y="4826"/>
                  </a:lnTo>
                  <a:lnTo>
                    <a:pt x="584" y="4876"/>
                  </a:lnTo>
                  <a:lnTo>
                    <a:pt x="1257" y="4889"/>
                  </a:lnTo>
                  <a:lnTo>
                    <a:pt x="2171" y="4737"/>
                  </a:lnTo>
                  <a:lnTo>
                    <a:pt x="6832" y="3035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1" name="object 4781" descr=""/>
            <p:cNvSpPr/>
            <p:nvPr/>
          </p:nvSpPr>
          <p:spPr>
            <a:xfrm>
              <a:off x="2240782" y="5310546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5181" y="0"/>
                  </a:moveTo>
                  <a:lnTo>
                    <a:pt x="4292" y="431"/>
                  </a:lnTo>
                  <a:lnTo>
                    <a:pt x="3378" y="800"/>
                  </a:lnTo>
                  <a:lnTo>
                    <a:pt x="1993" y="1257"/>
                  </a:lnTo>
                  <a:lnTo>
                    <a:pt x="1752" y="1320"/>
                  </a:lnTo>
                  <a:lnTo>
                    <a:pt x="1295" y="1460"/>
                  </a:lnTo>
                  <a:lnTo>
                    <a:pt x="876" y="1536"/>
                  </a:lnTo>
                  <a:lnTo>
                    <a:pt x="482" y="1536"/>
                  </a:lnTo>
                  <a:lnTo>
                    <a:pt x="38" y="1498"/>
                  </a:lnTo>
                  <a:lnTo>
                    <a:pt x="0" y="1968"/>
                  </a:lnTo>
                  <a:lnTo>
                    <a:pt x="469" y="2006"/>
                  </a:lnTo>
                  <a:lnTo>
                    <a:pt x="888" y="2006"/>
                  </a:lnTo>
                  <a:lnTo>
                    <a:pt x="5384" y="431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2" name="object 4782" descr=""/>
            <p:cNvSpPr/>
            <p:nvPr/>
          </p:nvSpPr>
          <p:spPr>
            <a:xfrm>
              <a:off x="2233569" y="5311765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546" y="0"/>
                  </a:moveTo>
                  <a:lnTo>
                    <a:pt x="0" y="2095"/>
                  </a:lnTo>
                  <a:lnTo>
                    <a:pt x="2590" y="4203"/>
                  </a:lnTo>
                  <a:lnTo>
                    <a:pt x="2819" y="3924"/>
                  </a:lnTo>
                  <a:lnTo>
                    <a:pt x="3048" y="3733"/>
                  </a:lnTo>
                  <a:lnTo>
                    <a:pt x="3505" y="3479"/>
                  </a:lnTo>
                  <a:lnTo>
                    <a:pt x="3771" y="3403"/>
                  </a:lnTo>
                  <a:lnTo>
                    <a:pt x="4470" y="3352"/>
                  </a:lnTo>
                  <a:lnTo>
                    <a:pt x="4889" y="3378"/>
                  </a:lnTo>
                  <a:lnTo>
                    <a:pt x="5854" y="3479"/>
                  </a:lnTo>
                  <a:lnTo>
                    <a:pt x="6388" y="3555"/>
                  </a:lnTo>
                  <a:lnTo>
                    <a:pt x="6985" y="3606"/>
                  </a:lnTo>
                  <a:lnTo>
                    <a:pt x="7251" y="279"/>
                  </a:lnTo>
                  <a:lnTo>
                    <a:pt x="6807" y="241"/>
                  </a:lnTo>
                  <a:lnTo>
                    <a:pt x="6299" y="165"/>
                  </a:lnTo>
                  <a:lnTo>
                    <a:pt x="5181" y="50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3" name="object 4783" descr=""/>
            <p:cNvSpPr/>
            <p:nvPr/>
          </p:nvSpPr>
          <p:spPr>
            <a:xfrm>
              <a:off x="2233569" y="5311765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4546" y="0"/>
                  </a:moveTo>
                  <a:lnTo>
                    <a:pt x="0" y="2095"/>
                  </a:lnTo>
                  <a:lnTo>
                    <a:pt x="368" y="2387"/>
                  </a:lnTo>
                  <a:lnTo>
                    <a:pt x="774" y="1892"/>
                  </a:lnTo>
                  <a:lnTo>
                    <a:pt x="1282" y="1409"/>
                  </a:lnTo>
                  <a:lnTo>
                    <a:pt x="1917" y="1079"/>
                  </a:lnTo>
                  <a:lnTo>
                    <a:pt x="2540" y="736"/>
                  </a:lnTo>
                  <a:lnTo>
                    <a:pt x="3251" y="571"/>
                  </a:lnTo>
                  <a:lnTo>
                    <a:pt x="4533" y="469"/>
                  </a:lnTo>
                  <a:lnTo>
                    <a:pt x="5130" y="507"/>
                  </a:lnTo>
                  <a:lnTo>
                    <a:pt x="6235" y="634"/>
                  </a:lnTo>
                  <a:lnTo>
                    <a:pt x="6743" y="711"/>
                  </a:lnTo>
                  <a:lnTo>
                    <a:pt x="7213" y="749"/>
                  </a:lnTo>
                  <a:lnTo>
                    <a:pt x="7251" y="279"/>
                  </a:lnTo>
                  <a:lnTo>
                    <a:pt x="6807" y="241"/>
                  </a:lnTo>
                  <a:lnTo>
                    <a:pt x="6299" y="165"/>
                  </a:lnTo>
                  <a:lnTo>
                    <a:pt x="5181" y="50"/>
                  </a:lnTo>
                  <a:lnTo>
                    <a:pt x="454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4" name="object 4784" descr=""/>
            <p:cNvSpPr/>
            <p:nvPr/>
          </p:nvSpPr>
          <p:spPr>
            <a:xfrm>
              <a:off x="2233086" y="531385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20">
                  <a:moveTo>
                    <a:pt x="484" y="0"/>
                  </a:moveTo>
                  <a:lnTo>
                    <a:pt x="344" y="177"/>
                  </a:lnTo>
                  <a:lnTo>
                    <a:pt x="90" y="634"/>
                  </a:lnTo>
                  <a:lnTo>
                    <a:pt x="0" y="2578"/>
                  </a:lnTo>
                  <a:lnTo>
                    <a:pt x="369" y="3530"/>
                  </a:lnTo>
                  <a:lnTo>
                    <a:pt x="870" y="4394"/>
                  </a:lnTo>
                  <a:lnTo>
                    <a:pt x="1893" y="5841"/>
                  </a:lnTo>
                  <a:lnTo>
                    <a:pt x="2655" y="6667"/>
                  </a:lnTo>
                  <a:lnTo>
                    <a:pt x="3443" y="7454"/>
                  </a:lnTo>
                  <a:lnTo>
                    <a:pt x="5805" y="5092"/>
                  </a:lnTo>
                  <a:lnTo>
                    <a:pt x="5083" y="4368"/>
                  </a:lnTo>
                  <a:lnTo>
                    <a:pt x="4446" y="3670"/>
                  </a:lnTo>
                  <a:lnTo>
                    <a:pt x="3582" y="2451"/>
                  </a:lnTo>
                  <a:lnTo>
                    <a:pt x="3399" y="2120"/>
                  </a:lnTo>
                  <a:lnTo>
                    <a:pt x="3062" y="2120"/>
                  </a:lnTo>
                  <a:lnTo>
                    <a:pt x="484" y="0"/>
                  </a:lnTo>
                  <a:close/>
                </a:path>
                <a:path w="6350" h="7620">
                  <a:moveTo>
                    <a:pt x="3388" y="2095"/>
                  </a:moveTo>
                  <a:lnTo>
                    <a:pt x="3087" y="2095"/>
                  </a:lnTo>
                  <a:lnTo>
                    <a:pt x="3399" y="2120"/>
                  </a:lnTo>
                  <a:close/>
                </a:path>
                <a:path w="6350" h="7620">
                  <a:moveTo>
                    <a:pt x="3372" y="2057"/>
                  </a:moveTo>
                  <a:lnTo>
                    <a:pt x="3112" y="2057"/>
                  </a:lnTo>
                  <a:lnTo>
                    <a:pt x="3388" y="2095"/>
                  </a:lnTo>
                  <a:close/>
                </a:path>
                <a:path w="6350" h="7620">
                  <a:moveTo>
                    <a:pt x="3227" y="1650"/>
                  </a:moveTo>
                  <a:lnTo>
                    <a:pt x="3189" y="1917"/>
                  </a:lnTo>
                  <a:lnTo>
                    <a:pt x="3073" y="2106"/>
                  </a:lnTo>
                  <a:lnTo>
                    <a:pt x="3372" y="2057"/>
                  </a:lnTo>
                  <a:lnTo>
                    <a:pt x="3252" y="1765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5" name="object 4785" descr=""/>
            <p:cNvSpPr/>
            <p:nvPr/>
          </p:nvSpPr>
          <p:spPr>
            <a:xfrm>
              <a:off x="2232973" y="5313859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596" y="0"/>
                  </a:moveTo>
                  <a:lnTo>
                    <a:pt x="457" y="177"/>
                  </a:lnTo>
                  <a:lnTo>
                    <a:pt x="203" y="634"/>
                  </a:lnTo>
                  <a:lnTo>
                    <a:pt x="139" y="812"/>
                  </a:lnTo>
                  <a:lnTo>
                    <a:pt x="0" y="1346"/>
                  </a:lnTo>
                  <a:lnTo>
                    <a:pt x="0" y="1650"/>
                  </a:lnTo>
                  <a:lnTo>
                    <a:pt x="3556" y="7454"/>
                  </a:lnTo>
                  <a:lnTo>
                    <a:pt x="3886" y="7124"/>
                  </a:lnTo>
                  <a:lnTo>
                    <a:pt x="3111" y="6349"/>
                  </a:lnTo>
                  <a:lnTo>
                    <a:pt x="2374" y="5537"/>
                  </a:lnTo>
                  <a:lnTo>
                    <a:pt x="469" y="1396"/>
                  </a:lnTo>
                  <a:lnTo>
                    <a:pt x="635" y="812"/>
                  </a:lnTo>
                  <a:lnTo>
                    <a:pt x="787" y="520"/>
                  </a:lnTo>
                  <a:lnTo>
                    <a:pt x="889" y="38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6" name="object 4786" descr=""/>
            <p:cNvSpPr/>
            <p:nvPr/>
          </p:nvSpPr>
          <p:spPr>
            <a:xfrm>
              <a:off x="2236534" y="5318946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49" y="0"/>
                  </a:moveTo>
                  <a:lnTo>
                    <a:pt x="0" y="2362"/>
                  </a:lnTo>
                  <a:lnTo>
                    <a:pt x="1574" y="3924"/>
                  </a:lnTo>
                  <a:lnTo>
                    <a:pt x="3263" y="5295"/>
                  </a:lnTo>
                  <a:lnTo>
                    <a:pt x="5029" y="6565"/>
                  </a:lnTo>
                  <a:lnTo>
                    <a:pt x="6959" y="3848"/>
                  </a:lnTo>
                  <a:lnTo>
                    <a:pt x="5321" y="2679"/>
                  </a:lnTo>
                  <a:lnTo>
                    <a:pt x="3759" y="1397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7" name="object 4787" descr=""/>
            <p:cNvSpPr/>
            <p:nvPr/>
          </p:nvSpPr>
          <p:spPr>
            <a:xfrm>
              <a:off x="2236534" y="5320977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79">
                  <a:moveTo>
                    <a:pt x="330" y="0"/>
                  </a:moveTo>
                  <a:lnTo>
                    <a:pt x="0" y="330"/>
                  </a:lnTo>
                  <a:lnTo>
                    <a:pt x="1574" y="1892"/>
                  </a:lnTo>
                  <a:lnTo>
                    <a:pt x="3263" y="3263"/>
                  </a:lnTo>
                  <a:lnTo>
                    <a:pt x="5029" y="4533"/>
                  </a:lnTo>
                  <a:lnTo>
                    <a:pt x="5295" y="4152"/>
                  </a:lnTo>
                  <a:lnTo>
                    <a:pt x="3543" y="2895"/>
                  </a:lnTo>
                  <a:lnTo>
                    <a:pt x="1879" y="1536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8" name="object 4788" descr=""/>
            <p:cNvSpPr/>
            <p:nvPr/>
          </p:nvSpPr>
          <p:spPr>
            <a:xfrm>
              <a:off x="2241563" y="532279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930" y="0"/>
                  </a:moveTo>
                  <a:lnTo>
                    <a:pt x="0" y="2717"/>
                  </a:lnTo>
                  <a:lnTo>
                    <a:pt x="1778" y="3975"/>
                  </a:lnTo>
                  <a:lnTo>
                    <a:pt x="3632" y="5118"/>
                  </a:lnTo>
                  <a:lnTo>
                    <a:pt x="5613" y="6096"/>
                  </a:lnTo>
                  <a:lnTo>
                    <a:pt x="7086" y="3098"/>
                  </a:lnTo>
                  <a:lnTo>
                    <a:pt x="5295" y="2222"/>
                  </a:lnTo>
                  <a:lnTo>
                    <a:pt x="3581" y="1168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9" name="object 4789" descr=""/>
            <p:cNvSpPr/>
            <p:nvPr/>
          </p:nvSpPr>
          <p:spPr>
            <a:xfrm>
              <a:off x="2241563" y="5325128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266" y="0"/>
                  </a:moveTo>
                  <a:lnTo>
                    <a:pt x="0" y="381"/>
                  </a:lnTo>
                  <a:lnTo>
                    <a:pt x="1778" y="1638"/>
                  </a:lnTo>
                  <a:lnTo>
                    <a:pt x="3632" y="2781"/>
                  </a:lnTo>
                  <a:lnTo>
                    <a:pt x="5613" y="3759"/>
                  </a:lnTo>
                  <a:lnTo>
                    <a:pt x="5816" y="3340"/>
                  </a:lnTo>
                  <a:lnTo>
                    <a:pt x="3873" y="2374"/>
                  </a:lnTo>
                  <a:lnTo>
                    <a:pt x="2032" y="124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0" name="object 4790" descr=""/>
            <p:cNvSpPr/>
            <p:nvPr/>
          </p:nvSpPr>
          <p:spPr>
            <a:xfrm>
              <a:off x="2247178" y="532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473" y="0"/>
                  </a:moveTo>
                  <a:lnTo>
                    <a:pt x="0" y="3009"/>
                  </a:lnTo>
                  <a:lnTo>
                    <a:pt x="990" y="3492"/>
                  </a:lnTo>
                  <a:lnTo>
                    <a:pt x="2006" y="3936"/>
                  </a:lnTo>
                  <a:lnTo>
                    <a:pt x="4140" y="4673"/>
                  </a:lnTo>
                  <a:lnTo>
                    <a:pt x="5245" y="4978"/>
                  </a:lnTo>
                  <a:lnTo>
                    <a:pt x="6426" y="5156"/>
                  </a:lnTo>
                  <a:lnTo>
                    <a:pt x="6908" y="1854"/>
                  </a:lnTo>
                  <a:lnTo>
                    <a:pt x="6007" y="1714"/>
                  </a:lnTo>
                  <a:lnTo>
                    <a:pt x="5092" y="1473"/>
                  </a:lnTo>
                  <a:lnTo>
                    <a:pt x="3263" y="825"/>
                  </a:lnTo>
                  <a:lnTo>
                    <a:pt x="2362" y="444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1" name="object 4791" descr=""/>
            <p:cNvSpPr/>
            <p:nvPr/>
          </p:nvSpPr>
          <p:spPr>
            <a:xfrm>
              <a:off x="2247178" y="5328462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03" y="0"/>
                  </a:moveTo>
                  <a:lnTo>
                    <a:pt x="6426" y="2578"/>
                  </a:lnTo>
                  <a:lnTo>
                    <a:pt x="6489" y="2120"/>
                  </a:lnTo>
                  <a:lnTo>
                    <a:pt x="5359" y="1943"/>
                  </a:lnTo>
                  <a:lnTo>
                    <a:pt x="4279" y="1650"/>
                  </a:lnTo>
                  <a:lnTo>
                    <a:pt x="2184" y="914"/>
                  </a:lnTo>
                  <a:lnTo>
                    <a:pt x="1181" y="482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2" name="object 4792" descr=""/>
            <p:cNvSpPr/>
            <p:nvPr/>
          </p:nvSpPr>
          <p:spPr>
            <a:xfrm>
              <a:off x="2253601" y="532667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79">
                  <a:moveTo>
                    <a:pt x="5041" y="0"/>
                  </a:moveTo>
                  <a:lnTo>
                    <a:pt x="2260" y="1206"/>
                  </a:lnTo>
                  <a:lnTo>
                    <a:pt x="1384" y="1193"/>
                  </a:lnTo>
                  <a:lnTo>
                    <a:pt x="482" y="1066"/>
                  </a:lnTo>
                  <a:lnTo>
                    <a:pt x="0" y="4368"/>
                  </a:lnTo>
                  <a:lnTo>
                    <a:pt x="1181" y="4533"/>
                  </a:lnTo>
                  <a:lnTo>
                    <a:pt x="2425" y="4584"/>
                  </a:lnTo>
                  <a:lnTo>
                    <a:pt x="3733" y="4305"/>
                  </a:lnTo>
                  <a:lnTo>
                    <a:pt x="4381" y="4140"/>
                  </a:lnTo>
                  <a:lnTo>
                    <a:pt x="5016" y="3911"/>
                  </a:lnTo>
                  <a:lnTo>
                    <a:pt x="5346" y="3759"/>
                  </a:lnTo>
                  <a:lnTo>
                    <a:pt x="5613" y="3606"/>
                  </a:lnTo>
                  <a:lnTo>
                    <a:pt x="6184" y="3314"/>
                  </a:lnTo>
                  <a:lnTo>
                    <a:pt x="6730" y="2959"/>
                  </a:lnTo>
                  <a:lnTo>
                    <a:pt x="7238" y="2514"/>
                  </a:lnTo>
                  <a:lnTo>
                    <a:pt x="50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3" name="object 4793" descr=""/>
            <p:cNvSpPr/>
            <p:nvPr/>
          </p:nvSpPr>
          <p:spPr>
            <a:xfrm>
              <a:off x="2253601" y="5328829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39">
                  <a:moveTo>
                    <a:pt x="6934" y="0"/>
                  </a:moveTo>
                  <a:lnTo>
                    <a:pt x="6451" y="419"/>
                  </a:lnTo>
                  <a:lnTo>
                    <a:pt x="5930" y="762"/>
                  </a:lnTo>
                  <a:lnTo>
                    <a:pt x="4838" y="1320"/>
                  </a:lnTo>
                  <a:lnTo>
                    <a:pt x="4533" y="1422"/>
                  </a:lnTo>
                  <a:lnTo>
                    <a:pt x="4241" y="1536"/>
                  </a:lnTo>
                  <a:lnTo>
                    <a:pt x="3936" y="1625"/>
                  </a:lnTo>
                  <a:lnTo>
                    <a:pt x="2400" y="1955"/>
                  </a:lnTo>
                  <a:lnTo>
                    <a:pt x="1206" y="1905"/>
                  </a:lnTo>
                  <a:lnTo>
                    <a:pt x="76" y="1752"/>
                  </a:lnTo>
                  <a:lnTo>
                    <a:pt x="0" y="2209"/>
                  </a:lnTo>
                  <a:lnTo>
                    <a:pt x="1181" y="2374"/>
                  </a:lnTo>
                  <a:lnTo>
                    <a:pt x="2425" y="2425"/>
                  </a:lnTo>
                  <a:lnTo>
                    <a:pt x="3733" y="2146"/>
                  </a:lnTo>
                  <a:lnTo>
                    <a:pt x="4381" y="1981"/>
                  </a:lnTo>
                  <a:lnTo>
                    <a:pt x="5016" y="1752"/>
                  </a:lnTo>
                  <a:lnTo>
                    <a:pt x="5346" y="1600"/>
                  </a:lnTo>
                  <a:lnTo>
                    <a:pt x="5613" y="1447"/>
                  </a:lnTo>
                  <a:lnTo>
                    <a:pt x="6184" y="1155"/>
                  </a:lnTo>
                  <a:lnTo>
                    <a:pt x="6730" y="800"/>
                  </a:lnTo>
                  <a:lnTo>
                    <a:pt x="7238" y="355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4" name="object 4794" descr=""/>
            <p:cNvSpPr/>
            <p:nvPr/>
          </p:nvSpPr>
          <p:spPr>
            <a:xfrm>
              <a:off x="2258644" y="5322061"/>
              <a:ext cx="5715" cy="7620"/>
            </a:xfrm>
            <a:custGeom>
              <a:avLst/>
              <a:gdLst/>
              <a:ahLst/>
              <a:cxnLst/>
              <a:rect l="l" t="t" r="r" b="b"/>
              <a:pathLst>
                <a:path w="5714" h="7620">
                  <a:moveTo>
                    <a:pt x="1816" y="0"/>
                  </a:moveTo>
                  <a:lnTo>
                    <a:pt x="1689" y="1003"/>
                  </a:lnTo>
                  <a:lnTo>
                    <a:pt x="1536" y="1930"/>
                  </a:lnTo>
                  <a:lnTo>
                    <a:pt x="1244" y="2705"/>
                  </a:lnTo>
                  <a:lnTo>
                    <a:pt x="965" y="3492"/>
                  </a:lnTo>
                  <a:lnTo>
                    <a:pt x="571" y="4114"/>
                  </a:lnTo>
                  <a:lnTo>
                    <a:pt x="0" y="4610"/>
                  </a:lnTo>
                  <a:lnTo>
                    <a:pt x="2197" y="7124"/>
                  </a:lnTo>
                  <a:lnTo>
                    <a:pt x="5130" y="41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5" name="object 4795" descr=""/>
            <p:cNvSpPr/>
            <p:nvPr/>
          </p:nvSpPr>
          <p:spPr>
            <a:xfrm>
              <a:off x="2260536" y="5322416"/>
              <a:ext cx="3810" cy="6985"/>
            </a:xfrm>
            <a:custGeom>
              <a:avLst/>
              <a:gdLst/>
              <a:ahLst/>
              <a:cxnLst/>
              <a:rect l="l" t="t" r="r" b="b"/>
              <a:pathLst>
                <a:path w="3810" h="6985">
                  <a:moveTo>
                    <a:pt x="2768" y="0"/>
                  </a:moveTo>
                  <a:lnTo>
                    <a:pt x="0" y="6413"/>
                  </a:lnTo>
                  <a:lnTo>
                    <a:pt x="304" y="6769"/>
                  </a:lnTo>
                  <a:lnTo>
                    <a:pt x="3238" y="63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6" name="object 4796" descr=""/>
            <p:cNvSpPr/>
            <p:nvPr/>
          </p:nvSpPr>
          <p:spPr>
            <a:xfrm>
              <a:off x="2260465" y="5315461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1384" y="0"/>
                  </a:moveTo>
                  <a:lnTo>
                    <a:pt x="876" y="1130"/>
                  </a:lnTo>
                  <a:lnTo>
                    <a:pt x="596" y="2298"/>
                  </a:lnTo>
                  <a:lnTo>
                    <a:pt x="215" y="4533"/>
                  </a:lnTo>
                  <a:lnTo>
                    <a:pt x="126" y="5600"/>
                  </a:lnTo>
                  <a:lnTo>
                    <a:pt x="0" y="6603"/>
                  </a:lnTo>
                  <a:lnTo>
                    <a:pt x="3314" y="7023"/>
                  </a:lnTo>
                  <a:lnTo>
                    <a:pt x="3441" y="5943"/>
                  </a:lnTo>
                  <a:lnTo>
                    <a:pt x="3543" y="4914"/>
                  </a:lnTo>
                  <a:lnTo>
                    <a:pt x="3860" y="3022"/>
                  </a:lnTo>
                  <a:lnTo>
                    <a:pt x="4089" y="2133"/>
                  </a:lnTo>
                  <a:lnTo>
                    <a:pt x="4432" y="1358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7" name="object 4797" descr=""/>
            <p:cNvSpPr/>
            <p:nvPr/>
          </p:nvSpPr>
          <p:spPr>
            <a:xfrm>
              <a:off x="2263310" y="5316629"/>
              <a:ext cx="1905" cy="6350"/>
            </a:xfrm>
            <a:custGeom>
              <a:avLst/>
              <a:gdLst/>
              <a:ahLst/>
              <a:cxnLst/>
              <a:rect l="l" t="t" r="r" b="b"/>
              <a:pathLst>
                <a:path w="1905" h="6350">
                  <a:moveTo>
                    <a:pt x="1155" y="0"/>
                  </a:moveTo>
                  <a:lnTo>
                    <a:pt x="787" y="825"/>
                  </a:lnTo>
                  <a:lnTo>
                    <a:pt x="558" y="1752"/>
                  </a:lnTo>
                  <a:lnTo>
                    <a:pt x="228" y="3695"/>
                  </a:lnTo>
                  <a:lnTo>
                    <a:pt x="126" y="4724"/>
                  </a:lnTo>
                  <a:lnTo>
                    <a:pt x="0" y="5791"/>
                  </a:lnTo>
                  <a:lnTo>
                    <a:pt x="469" y="5854"/>
                  </a:lnTo>
                  <a:lnTo>
                    <a:pt x="596" y="4775"/>
                  </a:lnTo>
                  <a:lnTo>
                    <a:pt x="698" y="3746"/>
                  </a:lnTo>
                  <a:lnTo>
                    <a:pt x="1016" y="1854"/>
                  </a:lnTo>
                  <a:lnTo>
                    <a:pt x="1244" y="965"/>
                  </a:lnTo>
                  <a:lnTo>
                    <a:pt x="1587" y="190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8" name="object 4798" descr=""/>
            <p:cNvSpPr/>
            <p:nvPr/>
          </p:nvSpPr>
          <p:spPr>
            <a:xfrm>
              <a:off x="2261853" y="53113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24" y="0"/>
                  </a:moveTo>
                  <a:lnTo>
                    <a:pt x="0" y="4114"/>
                  </a:lnTo>
                  <a:lnTo>
                    <a:pt x="3047" y="5473"/>
                  </a:lnTo>
                  <a:lnTo>
                    <a:pt x="3225" y="5092"/>
                  </a:lnTo>
                  <a:lnTo>
                    <a:pt x="3492" y="4648"/>
                  </a:lnTo>
                  <a:lnTo>
                    <a:pt x="5422" y="3568"/>
                  </a:lnTo>
                  <a:lnTo>
                    <a:pt x="5841" y="3454"/>
                  </a:lnTo>
                  <a:lnTo>
                    <a:pt x="6299" y="3378"/>
                  </a:lnTo>
                  <a:lnTo>
                    <a:pt x="6769" y="3314"/>
                  </a:lnTo>
                  <a:lnTo>
                    <a:pt x="632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9" name="object 4799" descr=""/>
            <p:cNvSpPr/>
            <p:nvPr/>
          </p:nvSpPr>
          <p:spPr>
            <a:xfrm>
              <a:off x="2264469" y="5314185"/>
              <a:ext cx="4445" cy="3175"/>
            </a:xfrm>
            <a:custGeom>
              <a:avLst/>
              <a:gdLst/>
              <a:ahLst/>
              <a:cxnLst/>
              <a:rect l="l" t="t" r="r" b="b"/>
              <a:pathLst>
                <a:path w="4444" h="3175">
                  <a:moveTo>
                    <a:pt x="4089" y="0"/>
                  </a:moveTo>
                  <a:lnTo>
                    <a:pt x="304" y="1841"/>
                  </a:lnTo>
                  <a:lnTo>
                    <a:pt x="190" y="2032"/>
                  </a:lnTo>
                  <a:lnTo>
                    <a:pt x="88" y="2235"/>
                  </a:lnTo>
                  <a:lnTo>
                    <a:pt x="0" y="2438"/>
                  </a:lnTo>
                  <a:lnTo>
                    <a:pt x="431" y="2628"/>
                  </a:lnTo>
                  <a:lnTo>
                    <a:pt x="609" y="2247"/>
                  </a:lnTo>
                  <a:lnTo>
                    <a:pt x="812" y="1892"/>
                  </a:lnTo>
                  <a:lnTo>
                    <a:pt x="914" y="1727"/>
                  </a:lnTo>
                  <a:lnTo>
                    <a:pt x="1104" y="1473"/>
                  </a:lnTo>
                  <a:lnTo>
                    <a:pt x="1346" y="1295"/>
                  </a:lnTo>
                  <a:lnTo>
                    <a:pt x="1981" y="965"/>
                  </a:lnTo>
                  <a:lnTo>
                    <a:pt x="2374" y="825"/>
                  </a:lnTo>
                  <a:lnTo>
                    <a:pt x="2806" y="723"/>
                  </a:lnTo>
                  <a:lnTo>
                    <a:pt x="3225" y="609"/>
                  </a:lnTo>
                  <a:lnTo>
                    <a:pt x="3682" y="533"/>
                  </a:lnTo>
                  <a:lnTo>
                    <a:pt x="4152" y="469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0" name="object 4800" descr=""/>
            <p:cNvSpPr/>
            <p:nvPr/>
          </p:nvSpPr>
          <p:spPr>
            <a:xfrm>
              <a:off x="2268186" y="5311129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4432" y="0"/>
                  </a:moveTo>
                  <a:lnTo>
                    <a:pt x="2247" y="12"/>
                  </a:lnTo>
                  <a:lnTo>
                    <a:pt x="1130" y="63"/>
                  </a:lnTo>
                  <a:lnTo>
                    <a:pt x="0" y="215"/>
                  </a:lnTo>
                  <a:lnTo>
                    <a:pt x="431" y="3530"/>
                  </a:lnTo>
                  <a:lnTo>
                    <a:pt x="1371" y="3403"/>
                  </a:lnTo>
                  <a:lnTo>
                    <a:pt x="2362" y="3352"/>
                  </a:lnTo>
                  <a:lnTo>
                    <a:pt x="4368" y="3340"/>
                  </a:lnTo>
                  <a:lnTo>
                    <a:pt x="6400" y="3428"/>
                  </a:lnTo>
                  <a:lnTo>
                    <a:pt x="6578" y="88"/>
                  </a:lnTo>
                  <a:lnTo>
                    <a:pt x="5511" y="38"/>
                  </a:lnTo>
                  <a:lnTo>
                    <a:pt x="443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1" name="object 4801" descr=""/>
            <p:cNvSpPr/>
            <p:nvPr/>
          </p:nvSpPr>
          <p:spPr>
            <a:xfrm>
              <a:off x="2268555" y="5313999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4000" y="0"/>
                  </a:moveTo>
                  <a:lnTo>
                    <a:pt x="2997" y="12"/>
                  </a:lnTo>
                  <a:lnTo>
                    <a:pt x="1981" y="12"/>
                  </a:lnTo>
                  <a:lnTo>
                    <a:pt x="977" y="63"/>
                  </a:lnTo>
                  <a:lnTo>
                    <a:pt x="0" y="190"/>
                  </a:lnTo>
                  <a:lnTo>
                    <a:pt x="63" y="660"/>
                  </a:lnTo>
                  <a:lnTo>
                    <a:pt x="1003" y="533"/>
                  </a:lnTo>
                  <a:lnTo>
                    <a:pt x="1993" y="482"/>
                  </a:lnTo>
                  <a:lnTo>
                    <a:pt x="2997" y="482"/>
                  </a:lnTo>
                  <a:lnTo>
                    <a:pt x="4000" y="469"/>
                  </a:lnTo>
                  <a:lnTo>
                    <a:pt x="5016" y="507"/>
                  </a:lnTo>
                  <a:lnTo>
                    <a:pt x="6032" y="558"/>
                  </a:lnTo>
                  <a:lnTo>
                    <a:pt x="6057" y="88"/>
                  </a:lnTo>
                  <a:lnTo>
                    <a:pt x="5029" y="38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2" name="object 4802" descr=""/>
            <p:cNvSpPr/>
            <p:nvPr/>
          </p:nvSpPr>
          <p:spPr>
            <a:xfrm>
              <a:off x="2274581" y="5311226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90" y="0"/>
                  </a:moveTo>
                  <a:lnTo>
                    <a:pt x="0" y="3327"/>
                  </a:lnTo>
                  <a:lnTo>
                    <a:pt x="2057" y="3467"/>
                  </a:lnTo>
                  <a:lnTo>
                    <a:pt x="5727" y="3771"/>
                  </a:lnTo>
                  <a:lnTo>
                    <a:pt x="6324" y="3784"/>
                  </a:lnTo>
                  <a:lnTo>
                    <a:pt x="6413" y="444"/>
                  </a:lnTo>
                  <a:lnTo>
                    <a:pt x="5956" y="431"/>
                  </a:lnTo>
                  <a:lnTo>
                    <a:pt x="1257" y="5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3" name="object 4803" descr=""/>
            <p:cNvSpPr/>
            <p:nvPr/>
          </p:nvSpPr>
          <p:spPr>
            <a:xfrm>
              <a:off x="2274581" y="5314084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70">
                  <a:moveTo>
                    <a:pt x="25" y="0"/>
                  </a:moveTo>
                  <a:lnTo>
                    <a:pt x="0" y="469"/>
                  </a:lnTo>
                  <a:lnTo>
                    <a:pt x="2057" y="609"/>
                  </a:lnTo>
                  <a:lnTo>
                    <a:pt x="5727" y="914"/>
                  </a:lnTo>
                  <a:lnTo>
                    <a:pt x="6324" y="927"/>
                  </a:lnTo>
                  <a:lnTo>
                    <a:pt x="6337" y="457"/>
                  </a:lnTo>
                  <a:lnTo>
                    <a:pt x="5765" y="444"/>
                  </a:lnTo>
                  <a:lnTo>
                    <a:pt x="5232" y="393"/>
                  </a:lnTo>
                  <a:lnTo>
                    <a:pt x="2095" y="1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4" name="object 4804" descr=""/>
            <p:cNvSpPr/>
            <p:nvPr/>
          </p:nvSpPr>
          <p:spPr>
            <a:xfrm>
              <a:off x="2274192" y="5311372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165" y="0"/>
                  </a:moveTo>
                  <a:lnTo>
                    <a:pt x="0" y="3340"/>
                  </a:lnTo>
                  <a:lnTo>
                    <a:pt x="5016" y="3556"/>
                  </a:lnTo>
                  <a:lnTo>
                    <a:pt x="6629" y="3632"/>
                  </a:lnTo>
                  <a:lnTo>
                    <a:pt x="6883" y="304"/>
                  </a:lnTo>
                  <a:lnTo>
                    <a:pt x="6565" y="279"/>
                  </a:lnTo>
                  <a:lnTo>
                    <a:pt x="3479" y="15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5" name="object 4805" descr=""/>
            <p:cNvSpPr/>
            <p:nvPr/>
          </p:nvSpPr>
          <p:spPr>
            <a:xfrm>
              <a:off x="2274332" y="5311372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25" y="0"/>
                  </a:moveTo>
                  <a:lnTo>
                    <a:pt x="0" y="469"/>
                  </a:lnTo>
                  <a:lnTo>
                    <a:pt x="4991" y="685"/>
                  </a:lnTo>
                  <a:lnTo>
                    <a:pt x="6705" y="774"/>
                  </a:lnTo>
                  <a:lnTo>
                    <a:pt x="6743" y="304"/>
                  </a:lnTo>
                  <a:lnTo>
                    <a:pt x="6426" y="279"/>
                  </a:lnTo>
                  <a:lnTo>
                    <a:pt x="3340" y="15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6" name="object 4806" descr=""/>
            <p:cNvSpPr/>
            <p:nvPr/>
          </p:nvSpPr>
          <p:spPr>
            <a:xfrm>
              <a:off x="2267468" y="5310931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5" h="3810">
                  <a:moveTo>
                    <a:pt x="279" y="0"/>
                  </a:moveTo>
                  <a:lnTo>
                    <a:pt x="0" y="3327"/>
                  </a:lnTo>
                  <a:lnTo>
                    <a:pt x="2235" y="3517"/>
                  </a:lnTo>
                  <a:lnTo>
                    <a:pt x="4483" y="3657"/>
                  </a:lnTo>
                  <a:lnTo>
                    <a:pt x="6718" y="3771"/>
                  </a:lnTo>
                  <a:lnTo>
                    <a:pt x="6896" y="444"/>
                  </a:lnTo>
                  <a:lnTo>
                    <a:pt x="4686" y="330"/>
                  </a:lnTo>
                  <a:lnTo>
                    <a:pt x="2476" y="190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7" name="object 4807" descr=""/>
            <p:cNvSpPr/>
            <p:nvPr/>
          </p:nvSpPr>
          <p:spPr>
            <a:xfrm>
              <a:off x="2267709" y="531093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38" y="0"/>
                  </a:moveTo>
                  <a:lnTo>
                    <a:pt x="0" y="469"/>
                  </a:lnTo>
                  <a:lnTo>
                    <a:pt x="2197" y="660"/>
                  </a:lnTo>
                  <a:lnTo>
                    <a:pt x="4406" y="800"/>
                  </a:lnTo>
                  <a:lnTo>
                    <a:pt x="6629" y="914"/>
                  </a:lnTo>
                  <a:lnTo>
                    <a:pt x="6654" y="444"/>
                  </a:lnTo>
                  <a:lnTo>
                    <a:pt x="4444" y="330"/>
                  </a:lnTo>
                  <a:lnTo>
                    <a:pt x="2235" y="19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8" name="object 4808" descr=""/>
            <p:cNvSpPr/>
            <p:nvPr/>
          </p:nvSpPr>
          <p:spPr>
            <a:xfrm>
              <a:off x="2260743" y="5310221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444" y="0"/>
                  </a:moveTo>
                  <a:lnTo>
                    <a:pt x="0" y="3314"/>
                  </a:lnTo>
                  <a:lnTo>
                    <a:pt x="2235" y="3619"/>
                  </a:lnTo>
                  <a:lnTo>
                    <a:pt x="4483" y="3848"/>
                  </a:lnTo>
                  <a:lnTo>
                    <a:pt x="6718" y="4038"/>
                  </a:lnTo>
                  <a:lnTo>
                    <a:pt x="6997" y="711"/>
                  </a:lnTo>
                  <a:lnTo>
                    <a:pt x="4800" y="520"/>
                  </a:lnTo>
                  <a:lnTo>
                    <a:pt x="2616" y="29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9" name="object 4809" descr=""/>
            <p:cNvSpPr/>
            <p:nvPr/>
          </p:nvSpPr>
          <p:spPr>
            <a:xfrm>
              <a:off x="2261124" y="5310221"/>
              <a:ext cx="6985" cy="1270"/>
            </a:xfrm>
            <a:custGeom>
              <a:avLst/>
              <a:gdLst/>
              <a:ahLst/>
              <a:cxnLst/>
              <a:rect l="l" t="t" r="r" b="b"/>
              <a:pathLst>
                <a:path w="6985" h="1270">
                  <a:moveTo>
                    <a:pt x="63" y="0"/>
                  </a:moveTo>
                  <a:lnTo>
                    <a:pt x="0" y="469"/>
                  </a:lnTo>
                  <a:lnTo>
                    <a:pt x="2184" y="762"/>
                  </a:lnTo>
                  <a:lnTo>
                    <a:pt x="4381" y="990"/>
                  </a:lnTo>
                  <a:lnTo>
                    <a:pt x="6578" y="1181"/>
                  </a:lnTo>
                  <a:lnTo>
                    <a:pt x="6616" y="711"/>
                  </a:lnTo>
                  <a:lnTo>
                    <a:pt x="4419" y="520"/>
                  </a:lnTo>
                  <a:lnTo>
                    <a:pt x="2235" y="2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0" name="object 4810" descr=""/>
            <p:cNvSpPr/>
            <p:nvPr/>
          </p:nvSpPr>
          <p:spPr>
            <a:xfrm>
              <a:off x="2254017" y="5309087"/>
              <a:ext cx="7620" cy="4445"/>
            </a:xfrm>
            <a:custGeom>
              <a:avLst/>
              <a:gdLst/>
              <a:ahLst/>
              <a:cxnLst/>
              <a:rect l="l" t="t" r="r" b="b"/>
              <a:pathLst>
                <a:path w="7619" h="4445">
                  <a:moveTo>
                    <a:pt x="736" y="0"/>
                  </a:moveTo>
                  <a:lnTo>
                    <a:pt x="0" y="3251"/>
                  </a:lnTo>
                  <a:lnTo>
                    <a:pt x="2235" y="3759"/>
                  </a:lnTo>
                  <a:lnTo>
                    <a:pt x="4483" y="4140"/>
                  </a:lnTo>
                  <a:lnTo>
                    <a:pt x="6718" y="4445"/>
                  </a:lnTo>
                  <a:lnTo>
                    <a:pt x="7175" y="1130"/>
                  </a:lnTo>
                  <a:lnTo>
                    <a:pt x="5003" y="838"/>
                  </a:lnTo>
                  <a:lnTo>
                    <a:pt x="2844" y="482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1" name="object 4811" descr=""/>
            <p:cNvSpPr/>
            <p:nvPr/>
          </p:nvSpPr>
          <p:spPr>
            <a:xfrm>
              <a:off x="2254652" y="5309087"/>
              <a:ext cx="6985" cy="1905"/>
            </a:xfrm>
            <a:custGeom>
              <a:avLst/>
              <a:gdLst/>
              <a:ahLst/>
              <a:cxnLst/>
              <a:rect l="l" t="t" r="r" b="b"/>
              <a:pathLst>
                <a:path w="6985" h="1904">
                  <a:moveTo>
                    <a:pt x="101" y="0"/>
                  </a:moveTo>
                  <a:lnTo>
                    <a:pt x="0" y="457"/>
                  </a:lnTo>
                  <a:lnTo>
                    <a:pt x="2120" y="939"/>
                  </a:lnTo>
                  <a:lnTo>
                    <a:pt x="4292" y="1295"/>
                  </a:lnTo>
                  <a:lnTo>
                    <a:pt x="6477" y="1600"/>
                  </a:lnTo>
                  <a:lnTo>
                    <a:pt x="6540" y="1130"/>
                  </a:lnTo>
                  <a:lnTo>
                    <a:pt x="4368" y="838"/>
                  </a:lnTo>
                  <a:lnTo>
                    <a:pt x="2209" y="48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2" name="object 4812" descr=""/>
            <p:cNvSpPr/>
            <p:nvPr/>
          </p:nvSpPr>
          <p:spPr>
            <a:xfrm>
              <a:off x="2247324" y="530716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1409" y="0"/>
                  </a:moveTo>
                  <a:lnTo>
                    <a:pt x="0" y="3035"/>
                  </a:lnTo>
                  <a:lnTo>
                    <a:pt x="1104" y="3543"/>
                  </a:lnTo>
                  <a:lnTo>
                    <a:pt x="2222" y="3937"/>
                  </a:lnTo>
                  <a:lnTo>
                    <a:pt x="4457" y="4635"/>
                  </a:lnTo>
                  <a:lnTo>
                    <a:pt x="5575" y="4927"/>
                  </a:lnTo>
                  <a:lnTo>
                    <a:pt x="6692" y="5181"/>
                  </a:lnTo>
                  <a:lnTo>
                    <a:pt x="7429" y="1917"/>
                  </a:lnTo>
                  <a:lnTo>
                    <a:pt x="6375" y="1676"/>
                  </a:lnTo>
                  <a:lnTo>
                    <a:pt x="5333" y="1409"/>
                  </a:lnTo>
                  <a:lnTo>
                    <a:pt x="4330" y="1092"/>
                  </a:lnTo>
                  <a:lnTo>
                    <a:pt x="3314" y="787"/>
                  </a:lnTo>
                  <a:lnTo>
                    <a:pt x="2324" y="43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3" name="object 4813" descr=""/>
            <p:cNvSpPr/>
            <p:nvPr/>
          </p:nvSpPr>
          <p:spPr>
            <a:xfrm>
              <a:off x="2248531" y="5307168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39">
                  <a:moveTo>
                    <a:pt x="203" y="0"/>
                  </a:moveTo>
                  <a:lnTo>
                    <a:pt x="6121" y="2374"/>
                  </a:lnTo>
                  <a:lnTo>
                    <a:pt x="6222" y="1917"/>
                  </a:lnTo>
                  <a:lnTo>
                    <a:pt x="5168" y="1676"/>
                  </a:lnTo>
                  <a:lnTo>
                    <a:pt x="4127" y="1409"/>
                  </a:lnTo>
                  <a:lnTo>
                    <a:pt x="3124" y="1092"/>
                  </a:lnTo>
                  <a:lnTo>
                    <a:pt x="2108" y="787"/>
                  </a:lnTo>
                  <a:lnTo>
                    <a:pt x="1117" y="431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4" name="object 4814" descr=""/>
            <p:cNvSpPr/>
            <p:nvPr/>
          </p:nvSpPr>
          <p:spPr>
            <a:xfrm>
              <a:off x="2241985" y="530392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3327" y="0"/>
                  </a:moveTo>
                  <a:lnTo>
                    <a:pt x="0" y="254"/>
                  </a:lnTo>
                  <a:lnTo>
                    <a:pt x="50" y="1066"/>
                  </a:lnTo>
                  <a:lnTo>
                    <a:pt x="330" y="1879"/>
                  </a:lnTo>
                  <a:lnTo>
                    <a:pt x="5346" y="6273"/>
                  </a:lnTo>
                  <a:lnTo>
                    <a:pt x="6743" y="3238"/>
                  </a:lnTo>
                  <a:lnTo>
                    <a:pt x="5842" y="2819"/>
                  </a:lnTo>
                  <a:lnTo>
                    <a:pt x="4978" y="2311"/>
                  </a:lnTo>
                  <a:lnTo>
                    <a:pt x="4025" y="1460"/>
                  </a:lnTo>
                  <a:lnTo>
                    <a:pt x="3771" y="1155"/>
                  </a:lnTo>
                  <a:lnTo>
                    <a:pt x="3441" y="571"/>
                  </a:lnTo>
                  <a:lnTo>
                    <a:pt x="3352" y="292"/>
                  </a:lnTo>
                  <a:lnTo>
                    <a:pt x="332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5" name="object 4815" descr=""/>
            <p:cNvSpPr/>
            <p:nvPr/>
          </p:nvSpPr>
          <p:spPr>
            <a:xfrm>
              <a:off x="2244843" y="5303925"/>
              <a:ext cx="4445" cy="3810"/>
            </a:xfrm>
            <a:custGeom>
              <a:avLst/>
              <a:gdLst/>
              <a:ahLst/>
              <a:cxnLst/>
              <a:rect l="l" t="t" r="r" b="b"/>
              <a:pathLst>
                <a:path w="4444" h="3810">
                  <a:moveTo>
                    <a:pt x="469" y="0"/>
                  </a:moveTo>
                  <a:lnTo>
                    <a:pt x="0" y="38"/>
                  </a:lnTo>
                  <a:lnTo>
                    <a:pt x="25" y="406"/>
                  </a:lnTo>
                  <a:lnTo>
                    <a:pt x="139" y="762"/>
                  </a:lnTo>
                  <a:lnTo>
                    <a:pt x="3695" y="3670"/>
                  </a:lnTo>
                  <a:lnTo>
                    <a:pt x="3886" y="3238"/>
                  </a:lnTo>
                  <a:lnTo>
                    <a:pt x="2984" y="2819"/>
                  </a:lnTo>
                  <a:lnTo>
                    <a:pt x="2120" y="2311"/>
                  </a:lnTo>
                  <a:lnTo>
                    <a:pt x="1168" y="1460"/>
                  </a:lnTo>
                  <a:lnTo>
                    <a:pt x="914" y="1155"/>
                  </a:lnTo>
                  <a:lnTo>
                    <a:pt x="584" y="571"/>
                  </a:lnTo>
                  <a:lnTo>
                    <a:pt x="495" y="292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6" name="object 4816" descr=""/>
            <p:cNvSpPr/>
            <p:nvPr/>
          </p:nvSpPr>
          <p:spPr>
            <a:xfrm>
              <a:off x="2243650" y="52978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219" y="0"/>
                  </a:moveTo>
                  <a:lnTo>
                    <a:pt x="3454" y="1092"/>
                  </a:lnTo>
                  <a:lnTo>
                    <a:pt x="1739" y="2197"/>
                  </a:lnTo>
                  <a:lnTo>
                    <a:pt x="0" y="3187"/>
                  </a:lnTo>
                  <a:lnTo>
                    <a:pt x="1663" y="6083"/>
                  </a:lnTo>
                  <a:lnTo>
                    <a:pt x="3505" y="5029"/>
                  </a:lnTo>
                  <a:lnTo>
                    <a:pt x="5245" y="3911"/>
                  </a:lnTo>
                  <a:lnTo>
                    <a:pt x="6972" y="2844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7" name="object 4817" descr=""/>
            <p:cNvSpPr/>
            <p:nvPr/>
          </p:nvSpPr>
          <p:spPr>
            <a:xfrm>
              <a:off x="2245085" y="5300288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95" y="0"/>
                  </a:moveTo>
                  <a:lnTo>
                    <a:pt x="3556" y="1054"/>
                  </a:lnTo>
                  <a:lnTo>
                    <a:pt x="1816" y="2184"/>
                  </a:lnTo>
                  <a:lnTo>
                    <a:pt x="0" y="3225"/>
                  </a:lnTo>
                  <a:lnTo>
                    <a:pt x="228" y="3632"/>
                  </a:lnTo>
                  <a:lnTo>
                    <a:pt x="2070" y="2578"/>
                  </a:lnTo>
                  <a:lnTo>
                    <a:pt x="3810" y="1460"/>
                  </a:lnTo>
                  <a:lnTo>
                    <a:pt x="5537" y="393"/>
                  </a:lnTo>
                  <a:lnTo>
                    <a:pt x="5295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8" name="object 4818" descr=""/>
            <p:cNvSpPr/>
            <p:nvPr/>
          </p:nvSpPr>
          <p:spPr>
            <a:xfrm>
              <a:off x="2248874" y="529477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5600" y="0"/>
                  </a:moveTo>
                  <a:lnTo>
                    <a:pt x="3619" y="889"/>
                  </a:lnTo>
                  <a:lnTo>
                    <a:pt x="1778" y="1968"/>
                  </a:lnTo>
                  <a:lnTo>
                    <a:pt x="0" y="3060"/>
                  </a:lnTo>
                  <a:lnTo>
                    <a:pt x="1752" y="5905"/>
                  </a:lnTo>
                  <a:lnTo>
                    <a:pt x="3479" y="4838"/>
                  </a:lnTo>
                  <a:lnTo>
                    <a:pt x="5207" y="3848"/>
                  </a:lnTo>
                  <a:lnTo>
                    <a:pt x="6972" y="3048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9" name="object 4819" descr=""/>
            <p:cNvSpPr/>
            <p:nvPr/>
          </p:nvSpPr>
          <p:spPr>
            <a:xfrm>
              <a:off x="2250372" y="5297395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5283" y="0"/>
                  </a:moveTo>
                  <a:lnTo>
                    <a:pt x="3479" y="812"/>
                  </a:lnTo>
                  <a:lnTo>
                    <a:pt x="1739" y="1816"/>
                  </a:lnTo>
                  <a:lnTo>
                    <a:pt x="0" y="2882"/>
                  </a:lnTo>
                  <a:lnTo>
                    <a:pt x="254" y="3289"/>
                  </a:lnTo>
                  <a:lnTo>
                    <a:pt x="1981" y="2222"/>
                  </a:lnTo>
                  <a:lnTo>
                    <a:pt x="3708" y="1231"/>
                  </a:lnTo>
                  <a:lnTo>
                    <a:pt x="5473" y="431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0" name="object 4820" descr=""/>
            <p:cNvSpPr/>
            <p:nvPr/>
          </p:nvSpPr>
          <p:spPr>
            <a:xfrm>
              <a:off x="2254476" y="52931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5537" y="0"/>
                  </a:moveTo>
                  <a:lnTo>
                    <a:pt x="0" y="1587"/>
                  </a:lnTo>
                  <a:lnTo>
                    <a:pt x="1371" y="4635"/>
                  </a:lnTo>
                  <a:lnTo>
                    <a:pt x="2260" y="4241"/>
                  </a:lnTo>
                  <a:lnTo>
                    <a:pt x="3136" y="3911"/>
                  </a:lnTo>
                  <a:lnTo>
                    <a:pt x="3556" y="3771"/>
                  </a:lnTo>
                  <a:lnTo>
                    <a:pt x="4838" y="3454"/>
                  </a:lnTo>
                  <a:lnTo>
                    <a:pt x="5689" y="3365"/>
                  </a:lnTo>
                  <a:lnTo>
                    <a:pt x="6527" y="3416"/>
                  </a:lnTo>
                  <a:lnTo>
                    <a:pt x="6756" y="88"/>
                  </a:lnTo>
                  <a:lnTo>
                    <a:pt x="5537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1" name="object 4821" descr=""/>
            <p:cNvSpPr/>
            <p:nvPr/>
          </p:nvSpPr>
          <p:spPr>
            <a:xfrm>
              <a:off x="2255657" y="5296078"/>
              <a:ext cx="5715" cy="1905"/>
            </a:xfrm>
            <a:custGeom>
              <a:avLst/>
              <a:gdLst/>
              <a:ahLst/>
              <a:cxnLst/>
              <a:rect l="l" t="t" r="r" b="b"/>
              <a:pathLst>
                <a:path w="5714" h="1904">
                  <a:moveTo>
                    <a:pt x="4483" y="0"/>
                  </a:moveTo>
                  <a:lnTo>
                    <a:pt x="0" y="1320"/>
                  </a:lnTo>
                  <a:lnTo>
                    <a:pt x="190" y="1752"/>
                  </a:lnTo>
                  <a:lnTo>
                    <a:pt x="634" y="1549"/>
                  </a:lnTo>
                  <a:lnTo>
                    <a:pt x="1079" y="1358"/>
                  </a:lnTo>
                  <a:lnTo>
                    <a:pt x="1955" y="1028"/>
                  </a:lnTo>
                  <a:lnTo>
                    <a:pt x="2374" y="889"/>
                  </a:lnTo>
                  <a:lnTo>
                    <a:pt x="3657" y="571"/>
                  </a:lnTo>
                  <a:lnTo>
                    <a:pt x="4508" y="482"/>
                  </a:lnTo>
                  <a:lnTo>
                    <a:pt x="5346" y="533"/>
                  </a:lnTo>
                  <a:lnTo>
                    <a:pt x="5372" y="63"/>
                  </a:lnTo>
                  <a:lnTo>
                    <a:pt x="4483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2" name="object 4822" descr=""/>
            <p:cNvSpPr/>
            <p:nvPr/>
          </p:nvSpPr>
          <p:spPr>
            <a:xfrm>
              <a:off x="2260998" y="52932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28" y="0"/>
                  </a:moveTo>
                  <a:lnTo>
                    <a:pt x="0" y="3327"/>
                  </a:lnTo>
                  <a:lnTo>
                    <a:pt x="838" y="3378"/>
                  </a:lnTo>
                  <a:lnTo>
                    <a:pt x="1663" y="3581"/>
                  </a:lnTo>
                  <a:lnTo>
                    <a:pt x="3302" y="4241"/>
                  </a:lnTo>
                  <a:lnTo>
                    <a:pt x="4114" y="4698"/>
                  </a:lnTo>
                  <a:lnTo>
                    <a:pt x="4914" y="5219"/>
                  </a:lnTo>
                  <a:lnTo>
                    <a:pt x="6731" y="2412"/>
                  </a:lnTo>
                  <a:lnTo>
                    <a:pt x="5816" y="1816"/>
                  </a:lnTo>
                  <a:lnTo>
                    <a:pt x="4826" y="1257"/>
                  </a:lnTo>
                  <a:lnTo>
                    <a:pt x="2641" y="380"/>
                  </a:lnTo>
                  <a:lnTo>
                    <a:pt x="1447" y="76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3" name="object 4823" descr=""/>
            <p:cNvSpPr/>
            <p:nvPr/>
          </p:nvSpPr>
          <p:spPr>
            <a:xfrm>
              <a:off x="2260998" y="5296140"/>
              <a:ext cx="5715" cy="2540"/>
            </a:xfrm>
            <a:custGeom>
              <a:avLst/>
              <a:gdLst/>
              <a:ahLst/>
              <a:cxnLst/>
              <a:rect l="l" t="t" r="r" b="b"/>
              <a:pathLst>
                <a:path w="5714" h="2539">
                  <a:moveTo>
                    <a:pt x="38" y="0"/>
                  </a:moveTo>
                  <a:lnTo>
                    <a:pt x="0" y="469"/>
                  </a:lnTo>
                  <a:lnTo>
                    <a:pt x="838" y="520"/>
                  </a:lnTo>
                  <a:lnTo>
                    <a:pt x="1663" y="723"/>
                  </a:lnTo>
                  <a:lnTo>
                    <a:pt x="3302" y="1384"/>
                  </a:lnTo>
                  <a:lnTo>
                    <a:pt x="4114" y="1841"/>
                  </a:lnTo>
                  <a:lnTo>
                    <a:pt x="4914" y="2362"/>
                  </a:lnTo>
                  <a:lnTo>
                    <a:pt x="5168" y="1968"/>
                  </a:lnTo>
                  <a:lnTo>
                    <a:pt x="4356" y="1435"/>
                  </a:lnTo>
                  <a:lnTo>
                    <a:pt x="3517" y="965"/>
                  </a:lnTo>
                  <a:lnTo>
                    <a:pt x="1803" y="279"/>
                  </a:lnTo>
                  <a:lnTo>
                    <a:pt x="927" y="6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4" name="object 4824" descr=""/>
            <p:cNvSpPr/>
            <p:nvPr/>
          </p:nvSpPr>
          <p:spPr>
            <a:xfrm>
              <a:off x="2265908" y="5295703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1828" y="0"/>
                  </a:moveTo>
                  <a:lnTo>
                    <a:pt x="0" y="2793"/>
                  </a:lnTo>
                  <a:lnTo>
                    <a:pt x="1612" y="3848"/>
                  </a:lnTo>
                  <a:lnTo>
                    <a:pt x="3187" y="5143"/>
                  </a:lnTo>
                  <a:lnTo>
                    <a:pt x="4838" y="6413"/>
                  </a:lnTo>
                  <a:lnTo>
                    <a:pt x="6883" y="3771"/>
                  </a:lnTo>
                  <a:lnTo>
                    <a:pt x="3606" y="1231"/>
                  </a:lnTo>
                  <a:lnTo>
                    <a:pt x="2743" y="596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5" name="object 4825" descr=""/>
            <p:cNvSpPr/>
            <p:nvPr/>
          </p:nvSpPr>
          <p:spPr>
            <a:xfrm>
              <a:off x="2265908" y="529810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66" y="0"/>
                  </a:moveTo>
                  <a:lnTo>
                    <a:pt x="0" y="393"/>
                  </a:lnTo>
                  <a:lnTo>
                    <a:pt x="1612" y="1447"/>
                  </a:lnTo>
                  <a:lnTo>
                    <a:pt x="3187" y="2743"/>
                  </a:lnTo>
                  <a:lnTo>
                    <a:pt x="4838" y="4013"/>
                  </a:lnTo>
                  <a:lnTo>
                    <a:pt x="5130" y="3644"/>
                  </a:lnTo>
                  <a:lnTo>
                    <a:pt x="3479" y="2374"/>
                  </a:lnTo>
                  <a:lnTo>
                    <a:pt x="1905" y="107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6" name="object 4826" descr=""/>
            <p:cNvSpPr/>
            <p:nvPr/>
          </p:nvSpPr>
          <p:spPr>
            <a:xfrm>
              <a:off x="2270744" y="529947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2044" y="0"/>
                  </a:moveTo>
                  <a:lnTo>
                    <a:pt x="0" y="2641"/>
                  </a:lnTo>
                  <a:lnTo>
                    <a:pt x="825" y="3289"/>
                  </a:lnTo>
                  <a:lnTo>
                    <a:pt x="1676" y="3924"/>
                  </a:lnTo>
                  <a:lnTo>
                    <a:pt x="3403" y="5130"/>
                  </a:lnTo>
                  <a:lnTo>
                    <a:pt x="5130" y="6286"/>
                  </a:lnTo>
                  <a:lnTo>
                    <a:pt x="6984" y="3505"/>
                  </a:lnTo>
                  <a:lnTo>
                    <a:pt x="5295" y="2374"/>
                  </a:lnTo>
                  <a:lnTo>
                    <a:pt x="3644" y="1231"/>
                  </a:lnTo>
                  <a:lnTo>
                    <a:pt x="204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7" name="object 4827" descr=""/>
            <p:cNvSpPr/>
            <p:nvPr/>
          </p:nvSpPr>
          <p:spPr>
            <a:xfrm>
              <a:off x="2270744" y="5301743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92" y="0"/>
                  </a:moveTo>
                  <a:lnTo>
                    <a:pt x="5130" y="4013"/>
                  </a:lnTo>
                  <a:lnTo>
                    <a:pt x="5384" y="3619"/>
                  </a:lnTo>
                  <a:lnTo>
                    <a:pt x="3670" y="2476"/>
                  </a:lnTo>
                  <a:lnTo>
                    <a:pt x="1943" y="1270"/>
                  </a:lnTo>
                  <a:lnTo>
                    <a:pt x="1104" y="63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8" name="object 4828" descr=""/>
            <p:cNvSpPr/>
            <p:nvPr/>
          </p:nvSpPr>
          <p:spPr>
            <a:xfrm>
              <a:off x="2275871" y="530297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54" y="0"/>
                  </a:moveTo>
                  <a:lnTo>
                    <a:pt x="0" y="2781"/>
                  </a:lnTo>
                  <a:lnTo>
                    <a:pt x="1727" y="3936"/>
                  </a:lnTo>
                  <a:lnTo>
                    <a:pt x="3467" y="5041"/>
                  </a:lnTo>
                  <a:lnTo>
                    <a:pt x="5168" y="6172"/>
                  </a:lnTo>
                  <a:lnTo>
                    <a:pt x="7010" y="3390"/>
                  </a:lnTo>
                  <a:lnTo>
                    <a:pt x="5283" y="2247"/>
                  </a:lnTo>
                  <a:lnTo>
                    <a:pt x="3556" y="113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9" name="object 4829" descr=""/>
            <p:cNvSpPr/>
            <p:nvPr/>
          </p:nvSpPr>
          <p:spPr>
            <a:xfrm>
              <a:off x="2275871" y="5305373"/>
              <a:ext cx="5715" cy="3810"/>
            </a:xfrm>
            <a:custGeom>
              <a:avLst/>
              <a:gdLst/>
              <a:ahLst/>
              <a:cxnLst/>
              <a:rect l="l" t="t" r="r" b="b"/>
              <a:pathLst>
                <a:path w="5714" h="3810">
                  <a:moveTo>
                    <a:pt x="266" y="0"/>
                  </a:moveTo>
                  <a:lnTo>
                    <a:pt x="0" y="381"/>
                  </a:lnTo>
                  <a:lnTo>
                    <a:pt x="1727" y="1536"/>
                  </a:lnTo>
                  <a:lnTo>
                    <a:pt x="3467" y="2641"/>
                  </a:lnTo>
                  <a:lnTo>
                    <a:pt x="5168" y="3771"/>
                  </a:lnTo>
                  <a:lnTo>
                    <a:pt x="5422" y="3378"/>
                  </a:lnTo>
                  <a:lnTo>
                    <a:pt x="3721" y="2247"/>
                  </a:lnTo>
                  <a:lnTo>
                    <a:pt x="1981" y="1143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0" name="object 4830" descr=""/>
            <p:cNvSpPr/>
            <p:nvPr/>
          </p:nvSpPr>
          <p:spPr>
            <a:xfrm>
              <a:off x="2281041" y="530635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1841" y="0"/>
                  </a:moveTo>
                  <a:lnTo>
                    <a:pt x="0" y="2794"/>
                  </a:lnTo>
                  <a:lnTo>
                    <a:pt x="850" y="3352"/>
                  </a:lnTo>
                  <a:lnTo>
                    <a:pt x="2959" y="4775"/>
                  </a:lnTo>
                  <a:lnTo>
                    <a:pt x="4864" y="6121"/>
                  </a:lnTo>
                  <a:lnTo>
                    <a:pt x="4991" y="6223"/>
                  </a:lnTo>
                  <a:lnTo>
                    <a:pt x="7010" y="3568"/>
                  </a:lnTo>
                  <a:lnTo>
                    <a:pt x="6832" y="3429"/>
                  </a:lnTo>
                  <a:lnTo>
                    <a:pt x="5715" y="2628"/>
                  </a:lnTo>
                  <a:lnTo>
                    <a:pt x="3568" y="1155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1" name="object 4831" descr=""/>
            <p:cNvSpPr/>
            <p:nvPr/>
          </p:nvSpPr>
          <p:spPr>
            <a:xfrm>
              <a:off x="2281041" y="530875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4" h="4445">
                  <a:moveTo>
                    <a:pt x="254" y="0"/>
                  </a:moveTo>
                  <a:lnTo>
                    <a:pt x="0" y="393"/>
                  </a:lnTo>
                  <a:lnTo>
                    <a:pt x="850" y="952"/>
                  </a:lnTo>
                  <a:lnTo>
                    <a:pt x="2959" y="2374"/>
                  </a:lnTo>
                  <a:lnTo>
                    <a:pt x="4864" y="3721"/>
                  </a:lnTo>
                  <a:lnTo>
                    <a:pt x="4991" y="3822"/>
                  </a:lnTo>
                  <a:lnTo>
                    <a:pt x="5270" y="3454"/>
                  </a:lnTo>
                  <a:lnTo>
                    <a:pt x="4991" y="3238"/>
                  </a:lnTo>
                  <a:lnTo>
                    <a:pt x="4064" y="2578"/>
                  </a:lnTo>
                  <a:lnTo>
                    <a:pt x="2806" y="1701"/>
                  </a:lnTo>
                  <a:lnTo>
                    <a:pt x="1104" y="558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2" name="object 4832" descr=""/>
            <p:cNvSpPr/>
            <p:nvPr/>
          </p:nvSpPr>
          <p:spPr>
            <a:xfrm>
              <a:off x="2286038" y="5309922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019" y="0"/>
                  </a:moveTo>
                  <a:lnTo>
                    <a:pt x="0" y="2654"/>
                  </a:lnTo>
                  <a:lnTo>
                    <a:pt x="355" y="2921"/>
                  </a:lnTo>
                  <a:lnTo>
                    <a:pt x="1447" y="3886"/>
                  </a:lnTo>
                  <a:lnTo>
                    <a:pt x="2908" y="5270"/>
                  </a:lnTo>
                  <a:lnTo>
                    <a:pt x="4368" y="6705"/>
                  </a:lnTo>
                  <a:lnTo>
                    <a:pt x="6705" y="4318"/>
                  </a:lnTo>
                  <a:lnTo>
                    <a:pt x="5968" y="3606"/>
                  </a:lnTo>
                  <a:lnTo>
                    <a:pt x="5232" y="2870"/>
                  </a:lnTo>
                  <a:lnTo>
                    <a:pt x="3708" y="1422"/>
                  </a:lnTo>
                  <a:lnTo>
                    <a:pt x="2476" y="355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3" name="object 4833" descr=""/>
            <p:cNvSpPr/>
            <p:nvPr/>
          </p:nvSpPr>
          <p:spPr>
            <a:xfrm>
              <a:off x="2286038" y="5312208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79" y="0"/>
                  </a:moveTo>
                  <a:lnTo>
                    <a:pt x="0" y="368"/>
                  </a:lnTo>
                  <a:lnTo>
                    <a:pt x="355" y="634"/>
                  </a:lnTo>
                  <a:lnTo>
                    <a:pt x="1079" y="1269"/>
                  </a:lnTo>
                  <a:lnTo>
                    <a:pt x="1447" y="1600"/>
                  </a:lnTo>
                  <a:lnTo>
                    <a:pt x="2908" y="2984"/>
                  </a:lnTo>
                  <a:lnTo>
                    <a:pt x="4368" y="4419"/>
                  </a:lnTo>
                  <a:lnTo>
                    <a:pt x="4698" y="4089"/>
                  </a:lnTo>
                  <a:lnTo>
                    <a:pt x="2501" y="1943"/>
                  </a:lnTo>
                  <a:lnTo>
                    <a:pt x="1015" y="571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4" name="object 4834" descr=""/>
            <p:cNvSpPr/>
            <p:nvPr/>
          </p:nvSpPr>
          <p:spPr>
            <a:xfrm>
              <a:off x="2290404" y="5314248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2336" y="0"/>
                  </a:moveTo>
                  <a:lnTo>
                    <a:pt x="0" y="2374"/>
                  </a:lnTo>
                  <a:lnTo>
                    <a:pt x="1485" y="3822"/>
                  </a:lnTo>
                  <a:lnTo>
                    <a:pt x="3022" y="5270"/>
                  </a:lnTo>
                  <a:lnTo>
                    <a:pt x="3810" y="5981"/>
                  </a:lnTo>
                  <a:lnTo>
                    <a:pt x="4648" y="6667"/>
                  </a:lnTo>
                  <a:lnTo>
                    <a:pt x="6756" y="4076"/>
                  </a:lnTo>
                  <a:lnTo>
                    <a:pt x="6007" y="3467"/>
                  </a:lnTo>
                  <a:lnTo>
                    <a:pt x="3797" y="1422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5" name="object 4835" descr=""/>
            <p:cNvSpPr/>
            <p:nvPr/>
          </p:nvSpPr>
          <p:spPr>
            <a:xfrm>
              <a:off x="2290404" y="531629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30" y="0"/>
                  </a:moveTo>
                  <a:lnTo>
                    <a:pt x="4648" y="4622"/>
                  </a:lnTo>
                  <a:lnTo>
                    <a:pt x="4940" y="4254"/>
                  </a:lnTo>
                  <a:lnTo>
                    <a:pt x="3289" y="2895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6" name="object 4836" descr=""/>
            <p:cNvSpPr/>
            <p:nvPr/>
          </p:nvSpPr>
          <p:spPr>
            <a:xfrm>
              <a:off x="2295058" y="531832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2108" y="0"/>
                  </a:moveTo>
                  <a:lnTo>
                    <a:pt x="0" y="2590"/>
                  </a:lnTo>
                  <a:lnTo>
                    <a:pt x="850" y="3276"/>
                  </a:lnTo>
                  <a:lnTo>
                    <a:pt x="1790" y="3924"/>
                  </a:lnTo>
                  <a:lnTo>
                    <a:pt x="6121" y="5283"/>
                  </a:lnTo>
                  <a:lnTo>
                    <a:pt x="6794" y="5194"/>
                  </a:lnTo>
                  <a:lnTo>
                    <a:pt x="6388" y="1879"/>
                  </a:lnTo>
                  <a:lnTo>
                    <a:pt x="6032" y="1917"/>
                  </a:lnTo>
                  <a:lnTo>
                    <a:pt x="5676" y="1917"/>
                  </a:lnTo>
                  <a:lnTo>
                    <a:pt x="2476" y="304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7" name="object 4837" descr=""/>
            <p:cNvSpPr/>
            <p:nvPr/>
          </p:nvSpPr>
          <p:spPr>
            <a:xfrm>
              <a:off x="2295058" y="5320548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292" y="0"/>
                  </a:moveTo>
                  <a:lnTo>
                    <a:pt x="6121" y="3060"/>
                  </a:lnTo>
                  <a:lnTo>
                    <a:pt x="6794" y="2971"/>
                  </a:lnTo>
                  <a:lnTo>
                    <a:pt x="6730" y="2501"/>
                  </a:lnTo>
                  <a:lnTo>
                    <a:pt x="6108" y="2590"/>
                  </a:lnTo>
                  <a:lnTo>
                    <a:pt x="5473" y="2565"/>
                  </a:lnTo>
                  <a:lnTo>
                    <a:pt x="1130" y="67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8" name="object 4838" descr=""/>
            <p:cNvSpPr/>
            <p:nvPr/>
          </p:nvSpPr>
          <p:spPr>
            <a:xfrm>
              <a:off x="2301438" y="531747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4102" y="0"/>
                  </a:moveTo>
                  <a:lnTo>
                    <a:pt x="0" y="2730"/>
                  </a:lnTo>
                  <a:lnTo>
                    <a:pt x="419" y="6045"/>
                  </a:lnTo>
                  <a:lnTo>
                    <a:pt x="6527" y="2298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9" name="object 4839" descr=""/>
            <p:cNvSpPr/>
            <p:nvPr/>
          </p:nvSpPr>
          <p:spPr>
            <a:xfrm>
              <a:off x="2301793" y="5319458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5829" y="0"/>
                  </a:moveTo>
                  <a:lnTo>
                    <a:pt x="1803" y="3098"/>
                  </a:lnTo>
                  <a:lnTo>
                    <a:pt x="1244" y="3352"/>
                  </a:lnTo>
                  <a:lnTo>
                    <a:pt x="622" y="3517"/>
                  </a:lnTo>
                  <a:lnTo>
                    <a:pt x="0" y="3594"/>
                  </a:lnTo>
                  <a:lnTo>
                    <a:pt x="63" y="4063"/>
                  </a:lnTo>
                  <a:lnTo>
                    <a:pt x="6172" y="317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0" name="object 4840" descr=""/>
            <p:cNvSpPr/>
            <p:nvPr/>
          </p:nvSpPr>
          <p:spPr>
            <a:xfrm>
              <a:off x="2305538" y="5312950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4572" y="0"/>
                  </a:moveTo>
                  <a:lnTo>
                    <a:pt x="3644" y="698"/>
                  </a:lnTo>
                  <a:lnTo>
                    <a:pt x="2844" y="1485"/>
                  </a:lnTo>
                  <a:lnTo>
                    <a:pt x="1358" y="3035"/>
                  </a:lnTo>
                  <a:lnTo>
                    <a:pt x="673" y="3809"/>
                  </a:lnTo>
                  <a:lnTo>
                    <a:pt x="0" y="4533"/>
                  </a:lnTo>
                  <a:lnTo>
                    <a:pt x="2425" y="6819"/>
                  </a:lnTo>
                  <a:lnTo>
                    <a:pt x="3162" y="6045"/>
                  </a:lnTo>
                  <a:lnTo>
                    <a:pt x="3835" y="5283"/>
                  </a:lnTo>
                  <a:lnTo>
                    <a:pt x="4521" y="4571"/>
                  </a:lnTo>
                  <a:lnTo>
                    <a:pt x="5194" y="3848"/>
                  </a:lnTo>
                  <a:lnTo>
                    <a:pt x="5880" y="3200"/>
                  </a:lnTo>
                  <a:lnTo>
                    <a:pt x="6591" y="2654"/>
                  </a:lnTo>
                  <a:lnTo>
                    <a:pt x="4572" y="0"/>
                  </a:lnTo>
                  <a:close/>
                </a:path>
              </a:pathLst>
            </a:custGeom>
            <a:solidFill>
              <a:srgbClr val="CFC6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1" name="object 4841" descr=""/>
            <p:cNvSpPr/>
            <p:nvPr/>
          </p:nvSpPr>
          <p:spPr>
            <a:xfrm>
              <a:off x="2307621" y="531523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229" y="0"/>
                  </a:moveTo>
                  <a:lnTo>
                    <a:pt x="3479" y="558"/>
                  </a:lnTo>
                  <a:lnTo>
                    <a:pt x="2781" y="1231"/>
                  </a:lnTo>
                  <a:lnTo>
                    <a:pt x="1409" y="2679"/>
                  </a:lnTo>
                  <a:lnTo>
                    <a:pt x="736" y="3441"/>
                  </a:lnTo>
                  <a:lnTo>
                    <a:pt x="0" y="4216"/>
                  </a:lnTo>
                  <a:lnTo>
                    <a:pt x="342" y="4533"/>
                  </a:lnTo>
                  <a:lnTo>
                    <a:pt x="1079" y="3759"/>
                  </a:lnTo>
                  <a:lnTo>
                    <a:pt x="1752" y="2997"/>
                  </a:lnTo>
                  <a:lnTo>
                    <a:pt x="2438" y="2285"/>
                  </a:lnTo>
                  <a:lnTo>
                    <a:pt x="3111" y="1562"/>
                  </a:lnTo>
                  <a:lnTo>
                    <a:pt x="3797" y="914"/>
                  </a:lnTo>
                  <a:lnTo>
                    <a:pt x="4508" y="368"/>
                  </a:lnTo>
                  <a:lnTo>
                    <a:pt x="4229" y="0"/>
                  </a:lnTo>
                  <a:close/>
                </a:path>
              </a:pathLst>
            </a:custGeom>
            <a:solidFill>
              <a:srgbClr val="AA9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2" name="object 4842" descr=""/>
            <p:cNvSpPr/>
            <p:nvPr/>
          </p:nvSpPr>
          <p:spPr>
            <a:xfrm>
              <a:off x="2352917" y="5287114"/>
              <a:ext cx="38735" cy="113664"/>
            </a:xfrm>
            <a:custGeom>
              <a:avLst/>
              <a:gdLst/>
              <a:ahLst/>
              <a:cxnLst/>
              <a:rect l="l" t="t" r="r" b="b"/>
              <a:pathLst>
                <a:path w="38735" h="113664">
                  <a:moveTo>
                    <a:pt x="38315" y="0"/>
                  </a:moveTo>
                  <a:lnTo>
                    <a:pt x="1701" y="82257"/>
                  </a:lnTo>
                  <a:lnTo>
                    <a:pt x="571" y="83311"/>
                  </a:lnTo>
                  <a:lnTo>
                    <a:pt x="0" y="83350"/>
                  </a:lnTo>
                  <a:lnTo>
                    <a:pt x="1206" y="113106"/>
                  </a:lnTo>
                  <a:lnTo>
                    <a:pt x="37858" y="24282"/>
                  </a:lnTo>
                  <a:lnTo>
                    <a:pt x="38315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3" name="object 4843" descr=""/>
            <p:cNvSpPr/>
            <p:nvPr/>
          </p:nvSpPr>
          <p:spPr>
            <a:xfrm>
              <a:off x="2200148" y="5347790"/>
              <a:ext cx="154305" cy="52705"/>
            </a:xfrm>
            <a:custGeom>
              <a:avLst/>
              <a:gdLst/>
              <a:ahLst/>
              <a:cxnLst/>
              <a:rect l="l" t="t" r="r" b="b"/>
              <a:pathLst>
                <a:path w="154305" h="52704">
                  <a:moveTo>
                    <a:pt x="0" y="0"/>
                  </a:moveTo>
                  <a:lnTo>
                    <a:pt x="3644" y="28067"/>
                  </a:lnTo>
                  <a:lnTo>
                    <a:pt x="153974" y="52425"/>
                  </a:lnTo>
                  <a:lnTo>
                    <a:pt x="152806" y="23482"/>
                  </a:lnTo>
                  <a:lnTo>
                    <a:pt x="152196" y="23558"/>
                  </a:lnTo>
                  <a:lnTo>
                    <a:pt x="150431" y="234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4" name="object 4844" descr=""/>
            <p:cNvSpPr/>
            <p:nvPr/>
          </p:nvSpPr>
          <p:spPr>
            <a:xfrm>
              <a:off x="2199820" y="5286441"/>
              <a:ext cx="191770" cy="85725"/>
            </a:xfrm>
            <a:custGeom>
              <a:avLst/>
              <a:gdLst/>
              <a:ahLst/>
              <a:cxnLst/>
              <a:rect l="l" t="t" r="r" b="b"/>
              <a:pathLst>
                <a:path w="191769" h="85725">
                  <a:moveTo>
                    <a:pt x="4521" y="57988"/>
                  </a:moveTo>
                  <a:lnTo>
                    <a:pt x="3898" y="58369"/>
                  </a:lnTo>
                  <a:lnTo>
                    <a:pt x="3174" y="58610"/>
                  </a:lnTo>
                  <a:lnTo>
                    <a:pt x="2184" y="58686"/>
                  </a:lnTo>
                  <a:lnTo>
                    <a:pt x="1744" y="58686"/>
                  </a:lnTo>
                  <a:lnTo>
                    <a:pt x="0" y="61277"/>
                  </a:lnTo>
                  <a:lnTo>
                    <a:pt x="419" y="62090"/>
                  </a:lnTo>
                  <a:lnTo>
                    <a:pt x="152895" y="85115"/>
                  </a:lnTo>
                  <a:lnTo>
                    <a:pt x="154089" y="84518"/>
                  </a:lnTo>
                  <a:lnTo>
                    <a:pt x="154615" y="83337"/>
                  </a:lnTo>
                  <a:lnTo>
                    <a:pt x="152526" y="83337"/>
                  </a:lnTo>
                  <a:lnTo>
                    <a:pt x="2717" y="60706"/>
                  </a:lnTo>
                  <a:lnTo>
                    <a:pt x="4054" y="58686"/>
                  </a:lnTo>
                  <a:lnTo>
                    <a:pt x="1752" y="58674"/>
                  </a:lnTo>
                  <a:lnTo>
                    <a:pt x="4062" y="58674"/>
                  </a:lnTo>
                  <a:lnTo>
                    <a:pt x="4521" y="57988"/>
                  </a:lnTo>
                  <a:close/>
                </a:path>
                <a:path w="191769" h="85725">
                  <a:moveTo>
                    <a:pt x="191376" y="0"/>
                  </a:moveTo>
                  <a:lnTo>
                    <a:pt x="190792" y="469"/>
                  </a:lnTo>
                  <a:lnTo>
                    <a:pt x="190055" y="812"/>
                  </a:lnTo>
                  <a:lnTo>
                    <a:pt x="189255" y="952"/>
                  </a:lnTo>
                  <a:lnTo>
                    <a:pt x="152526" y="83337"/>
                  </a:lnTo>
                  <a:lnTo>
                    <a:pt x="154615" y="83337"/>
                  </a:lnTo>
                  <a:lnTo>
                    <a:pt x="191385" y="812"/>
                  </a:lnTo>
                  <a:lnTo>
                    <a:pt x="191376" y="0"/>
                  </a:lnTo>
                  <a:close/>
                </a:path>
              </a:pathLst>
            </a:custGeom>
            <a:solidFill>
              <a:srgbClr val="231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5" name="object 4845" descr=""/>
            <p:cNvSpPr/>
            <p:nvPr/>
          </p:nvSpPr>
          <p:spPr>
            <a:xfrm>
              <a:off x="2282164" y="5303531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4" h="15239">
                  <a:moveTo>
                    <a:pt x="127" y="9525"/>
                  </a:moveTo>
                  <a:close/>
                </a:path>
                <a:path w="37464" h="15239">
                  <a:moveTo>
                    <a:pt x="1193" y="9004"/>
                  </a:moveTo>
                  <a:close/>
                </a:path>
                <a:path w="37464" h="15239">
                  <a:moveTo>
                    <a:pt x="1435" y="8902"/>
                  </a:moveTo>
                  <a:close/>
                </a:path>
                <a:path w="37464" h="15239">
                  <a:moveTo>
                    <a:pt x="2286" y="10160"/>
                  </a:moveTo>
                  <a:close/>
                </a:path>
                <a:path w="37464" h="15239">
                  <a:moveTo>
                    <a:pt x="3505" y="8026"/>
                  </a:moveTo>
                  <a:close/>
                </a:path>
                <a:path w="37464" h="15239">
                  <a:moveTo>
                    <a:pt x="3746" y="7924"/>
                  </a:moveTo>
                  <a:close/>
                </a:path>
                <a:path w="37464" h="15239">
                  <a:moveTo>
                    <a:pt x="4191" y="2743"/>
                  </a:moveTo>
                  <a:close/>
                </a:path>
                <a:path w="37464" h="15239">
                  <a:moveTo>
                    <a:pt x="4597" y="2349"/>
                  </a:moveTo>
                  <a:close/>
                </a:path>
                <a:path w="37464" h="15239">
                  <a:moveTo>
                    <a:pt x="6934" y="9131"/>
                  </a:moveTo>
                  <a:close/>
                </a:path>
                <a:path w="37464" h="15239">
                  <a:moveTo>
                    <a:pt x="7010" y="3378"/>
                  </a:moveTo>
                  <a:close/>
                </a:path>
                <a:path w="37464" h="15239">
                  <a:moveTo>
                    <a:pt x="7112" y="11811"/>
                  </a:moveTo>
                  <a:lnTo>
                    <a:pt x="6985" y="11823"/>
                  </a:lnTo>
                  <a:lnTo>
                    <a:pt x="7112" y="11823"/>
                  </a:lnTo>
                  <a:close/>
                </a:path>
                <a:path w="37464" h="15239">
                  <a:moveTo>
                    <a:pt x="8788" y="4025"/>
                  </a:moveTo>
                  <a:close/>
                </a:path>
                <a:path w="37464" h="15239">
                  <a:moveTo>
                    <a:pt x="9702" y="10642"/>
                  </a:moveTo>
                  <a:close/>
                </a:path>
                <a:path w="37464" h="15239">
                  <a:moveTo>
                    <a:pt x="10896" y="11239"/>
                  </a:moveTo>
                  <a:close/>
                </a:path>
                <a:path w="37464" h="15239">
                  <a:moveTo>
                    <a:pt x="11201" y="11252"/>
                  </a:moveTo>
                  <a:close/>
                </a:path>
                <a:path w="37464" h="15239">
                  <a:moveTo>
                    <a:pt x="11988" y="3784"/>
                  </a:moveTo>
                  <a:close/>
                </a:path>
                <a:path w="37464" h="15239">
                  <a:moveTo>
                    <a:pt x="12547" y="8140"/>
                  </a:moveTo>
                  <a:close/>
                </a:path>
                <a:path w="37464" h="15239">
                  <a:moveTo>
                    <a:pt x="13512" y="8509"/>
                  </a:moveTo>
                  <a:close/>
                </a:path>
                <a:path w="37464" h="15239">
                  <a:moveTo>
                    <a:pt x="13982" y="7099"/>
                  </a:moveTo>
                  <a:lnTo>
                    <a:pt x="13843" y="7099"/>
                  </a:lnTo>
                  <a:lnTo>
                    <a:pt x="13970" y="7124"/>
                  </a:lnTo>
                  <a:close/>
                </a:path>
                <a:path w="37464" h="15239">
                  <a:moveTo>
                    <a:pt x="14046" y="1905"/>
                  </a:moveTo>
                  <a:lnTo>
                    <a:pt x="13779" y="1879"/>
                  </a:lnTo>
                  <a:lnTo>
                    <a:pt x="13906" y="1905"/>
                  </a:lnTo>
                  <a:lnTo>
                    <a:pt x="14046" y="1905"/>
                  </a:lnTo>
                  <a:close/>
                </a:path>
                <a:path w="37464" h="15239">
                  <a:moveTo>
                    <a:pt x="15189" y="1765"/>
                  </a:moveTo>
                  <a:lnTo>
                    <a:pt x="15062" y="1765"/>
                  </a:lnTo>
                  <a:lnTo>
                    <a:pt x="15189" y="1803"/>
                  </a:lnTo>
                  <a:close/>
                </a:path>
                <a:path w="37464" h="15239">
                  <a:moveTo>
                    <a:pt x="15240" y="13093"/>
                  </a:moveTo>
                  <a:close/>
                </a:path>
                <a:path w="37464" h="15239">
                  <a:moveTo>
                    <a:pt x="15379" y="2260"/>
                  </a:moveTo>
                  <a:lnTo>
                    <a:pt x="15252" y="2235"/>
                  </a:lnTo>
                  <a:lnTo>
                    <a:pt x="15379" y="2260"/>
                  </a:lnTo>
                  <a:close/>
                </a:path>
                <a:path w="37464" h="15239">
                  <a:moveTo>
                    <a:pt x="16179" y="13487"/>
                  </a:moveTo>
                  <a:close/>
                </a:path>
                <a:path w="37464" h="15239">
                  <a:moveTo>
                    <a:pt x="16217" y="5054"/>
                  </a:moveTo>
                  <a:close/>
                </a:path>
                <a:path w="37464" h="15239">
                  <a:moveTo>
                    <a:pt x="16306" y="14236"/>
                  </a:moveTo>
                  <a:lnTo>
                    <a:pt x="13754" y="14122"/>
                  </a:lnTo>
                  <a:lnTo>
                    <a:pt x="13906" y="14236"/>
                  </a:lnTo>
                  <a:lnTo>
                    <a:pt x="14490" y="14452"/>
                  </a:lnTo>
                  <a:lnTo>
                    <a:pt x="14617" y="14503"/>
                  </a:lnTo>
                  <a:lnTo>
                    <a:pt x="14744" y="14541"/>
                  </a:lnTo>
                  <a:lnTo>
                    <a:pt x="14871" y="14579"/>
                  </a:lnTo>
                  <a:lnTo>
                    <a:pt x="15113" y="14732"/>
                  </a:lnTo>
                  <a:lnTo>
                    <a:pt x="15494" y="14820"/>
                  </a:lnTo>
                  <a:lnTo>
                    <a:pt x="15875" y="14947"/>
                  </a:lnTo>
                  <a:lnTo>
                    <a:pt x="16103" y="14960"/>
                  </a:lnTo>
                  <a:lnTo>
                    <a:pt x="16167" y="14795"/>
                  </a:lnTo>
                  <a:lnTo>
                    <a:pt x="16154" y="14579"/>
                  </a:lnTo>
                  <a:lnTo>
                    <a:pt x="16243" y="14389"/>
                  </a:lnTo>
                  <a:lnTo>
                    <a:pt x="16306" y="14236"/>
                  </a:lnTo>
                  <a:close/>
                </a:path>
                <a:path w="37464" h="15239">
                  <a:moveTo>
                    <a:pt x="16484" y="13576"/>
                  </a:moveTo>
                  <a:close/>
                </a:path>
                <a:path w="37464" h="15239">
                  <a:moveTo>
                    <a:pt x="17272" y="12687"/>
                  </a:moveTo>
                  <a:close/>
                </a:path>
                <a:path w="37464" h="15239">
                  <a:moveTo>
                    <a:pt x="17703" y="4508"/>
                  </a:moveTo>
                  <a:close/>
                </a:path>
                <a:path w="37464" h="15239">
                  <a:moveTo>
                    <a:pt x="18110" y="14033"/>
                  </a:moveTo>
                  <a:lnTo>
                    <a:pt x="17970" y="14033"/>
                  </a:lnTo>
                  <a:lnTo>
                    <a:pt x="18110" y="14033"/>
                  </a:lnTo>
                  <a:close/>
                </a:path>
                <a:path w="37464" h="15239">
                  <a:moveTo>
                    <a:pt x="18465" y="2755"/>
                  </a:moveTo>
                  <a:lnTo>
                    <a:pt x="18313" y="2730"/>
                  </a:lnTo>
                  <a:lnTo>
                    <a:pt x="18465" y="2755"/>
                  </a:lnTo>
                  <a:close/>
                </a:path>
                <a:path w="37464" h="15239">
                  <a:moveTo>
                    <a:pt x="18478" y="2755"/>
                  </a:moveTo>
                  <a:close/>
                </a:path>
                <a:path w="37464" h="15239">
                  <a:moveTo>
                    <a:pt x="18542" y="12446"/>
                  </a:moveTo>
                  <a:lnTo>
                    <a:pt x="18415" y="12446"/>
                  </a:lnTo>
                  <a:lnTo>
                    <a:pt x="18542" y="12446"/>
                  </a:lnTo>
                  <a:close/>
                </a:path>
                <a:path w="37464" h="15239">
                  <a:moveTo>
                    <a:pt x="19989" y="10490"/>
                  </a:moveTo>
                  <a:close/>
                </a:path>
                <a:path w="37464" h="15239">
                  <a:moveTo>
                    <a:pt x="20485" y="2171"/>
                  </a:moveTo>
                  <a:close/>
                </a:path>
                <a:path w="37464" h="15239">
                  <a:moveTo>
                    <a:pt x="20726" y="2070"/>
                  </a:moveTo>
                  <a:close/>
                </a:path>
                <a:path w="37464" h="15239">
                  <a:moveTo>
                    <a:pt x="22479" y="76"/>
                  </a:moveTo>
                  <a:close/>
                </a:path>
                <a:path w="37464" h="15239">
                  <a:moveTo>
                    <a:pt x="22542" y="165"/>
                  </a:moveTo>
                  <a:lnTo>
                    <a:pt x="22301" y="63"/>
                  </a:lnTo>
                  <a:lnTo>
                    <a:pt x="22174" y="101"/>
                  </a:lnTo>
                  <a:lnTo>
                    <a:pt x="22034" y="76"/>
                  </a:lnTo>
                  <a:lnTo>
                    <a:pt x="21907" y="114"/>
                  </a:lnTo>
                  <a:lnTo>
                    <a:pt x="21767" y="63"/>
                  </a:lnTo>
                  <a:lnTo>
                    <a:pt x="21640" y="88"/>
                  </a:lnTo>
                  <a:lnTo>
                    <a:pt x="21501" y="50"/>
                  </a:lnTo>
                  <a:lnTo>
                    <a:pt x="21374" y="76"/>
                  </a:lnTo>
                  <a:lnTo>
                    <a:pt x="21209" y="63"/>
                  </a:lnTo>
                  <a:lnTo>
                    <a:pt x="20713" y="63"/>
                  </a:lnTo>
                  <a:lnTo>
                    <a:pt x="20447" y="12"/>
                  </a:lnTo>
                  <a:lnTo>
                    <a:pt x="20320" y="76"/>
                  </a:lnTo>
                  <a:lnTo>
                    <a:pt x="20180" y="12"/>
                  </a:lnTo>
                  <a:lnTo>
                    <a:pt x="20053" y="25"/>
                  </a:lnTo>
                  <a:lnTo>
                    <a:pt x="19913" y="0"/>
                  </a:lnTo>
                  <a:lnTo>
                    <a:pt x="19646" y="63"/>
                  </a:lnTo>
                  <a:lnTo>
                    <a:pt x="19519" y="25"/>
                  </a:lnTo>
                  <a:lnTo>
                    <a:pt x="19392" y="63"/>
                  </a:lnTo>
                  <a:lnTo>
                    <a:pt x="19253" y="38"/>
                  </a:lnTo>
                  <a:lnTo>
                    <a:pt x="19126" y="25"/>
                  </a:lnTo>
                  <a:lnTo>
                    <a:pt x="18986" y="38"/>
                  </a:lnTo>
                  <a:lnTo>
                    <a:pt x="18859" y="63"/>
                  </a:lnTo>
                  <a:lnTo>
                    <a:pt x="18732" y="76"/>
                  </a:lnTo>
                  <a:lnTo>
                    <a:pt x="18592" y="88"/>
                  </a:lnTo>
                  <a:lnTo>
                    <a:pt x="18465" y="50"/>
                  </a:lnTo>
                  <a:lnTo>
                    <a:pt x="18326" y="25"/>
                  </a:lnTo>
                  <a:lnTo>
                    <a:pt x="17932" y="38"/>
                  </a:lnTo>
                  <a:lnTo>
                    <a:pt x="17678" y="114"/>
                  </a:lnTo>
                  <a:lnTo>
                    <a:pt x="17538" y="63"/>
                  </a:lnTo>
                  <a:lnTo>
                    <a:pt x="17411" y="127"/>
                  </a:lnTo>
                  <a:lnTo>
                    <a:pt x="17284" y="114"/>
                  </a:lnTo>
                  <a:lnTo>
                    <a:pt x="17145" y="114"/>
                  </a:lnTo>
                  <a:lnTo>
                    <a:pt x="16891" y="165"/>
                  </a:lnTo>
                  <a:lnTo>
                    <a:pt x="16484" y="190"/>
                  </a:lnTo>
                  <a:lnTo>
                    <a:pt x="16357" y="177"/>
                  </a:lnTo>
                  <a:lnTo>
                    <a:pt x="16230" y="203"/>
                  </a:lnTo>
                  <a:lnTo>
                    <a:pt x="16090" y="215"/>
                  </a:lnTo>
                  <a:lnTo>
                    <a:pt x="15963" y="228"/>
                  </a:lnTo>
                  <a:lnTo>
                    <a:pt x="15824" y="152"/>
                  </a:lnTo>
                  <a:lnTo>
                    <a:pt x="15659" y="190"/>
                  </a:lnTo>
                  <a:lnTo>
                    <a:pt x="15443" y="254"/>
                  </a:lnTo>
                  <a:lnTo>
                    <a:pt x="15227" y="228"/>
                  </a:lnTo>
                  <a:lnTo>
                    <a:pt x="15100" y="215"/>
                  </a:lnTo>
                  <a:lnTo>
                    <a:pt x="14909" y="304"/>
                  </a:lnTo>
                  <a:lnTo>
                    <a:pt x="14732" y="304"/>
                  </a:lnTo>
                  <a:lnTo>
                    <a:pt x="14516" y="355"/>
                  </a:lnTo>
                  <a:lnTo>
                    <a:pt x="14262" y="381"/>
                  </a:lnTo>
                  <a:lnTo>
                    <a:pt x="14122" y="342"/>
                  </a:lnTo>
                  <a:lnTo>
                    <a:pt x="13728" y="444"/>
                  </a:lnTo>
                  <a:lnTo>
                    <a:pt x="13474" y="444"/>
                  </a:lnTo>
                  <a:lnTo>
                    <a:pt x="13335" y="419"/>
                  </a:lnTo>
                  <a:lnTo>
                    <a:pt x="13208" y="482"/>
                  </a:lnTo>
                  <a:lnTo>
                    <a:pt x="13081" y="482"/>
                  </a:lnTo>
                  <a:lnTo>
                    <a:pt x="12954" y="533"/>
                  </a:lnTo>
                  <a:lnTo>
                    <a:pt x="12814" y="546"/>
                  </a:lnTo>
                  <a:lnTo>
                    <a:pt x="12674" y="508"/>
                  </a:lnTo>
                  <a:lnTo>
                    <a:pt x="12471" y="584"/>
                  </a:lnTo>
                  <a:lnTo>
                    <a:pt x="12293" y="609"/>
                  </a:lnTo>
                  <a:lnTo>
                    <a:pt x="12166" y="622"/>
                  </a:lnTo>
                  <a:lnTo>
                    <a:pt x="12026" y="635"/>
                  </a:lnTo>
                  <a:lnTo>
                    <a:pt x="11899" y="609"/>
                  </a:lnTo>
                  <a:lnTo>
                    <a:pt x="11772" y="660"/>
                  </a:lnTo>
                  <a:lnTo>
                    <a:pt x="11645" y="723"/>
                  </a:lnTo>
                  <a:lnTo>
                    <a:pt x="11518" y="736"/>
                  </a:lnTo>
                  <a:lnTo>
                    <a:pt x="11125" y="787"/>
                  </a:lnTo>
                  <a:lnTo>
                    <a:pt x="10985" y="800"/>
                  </a:lnTo>
                  <a:lnTo>
                    <a:pt x="10858" y="825"/>
                  </a:lnTo>
                  <a:lnTo>
                    <a:pt x="22453" y="825"/>
                  </a:lnTo>
                  <a:lnTo>
                    <a:pt x="22491" y="635"/>
                  </a:lnTo>
                  <a:lnTo>
                    <a:pt x="22504" y="482"/>
                  </a:lnTo>
                  <a:lnTo>
                    <a:pt x="22529" y="355"/>
                  </a:lnTo>
                  <a:lnTo>
                    <a:pt x="22517" y="228"/>
                  </a:lnTo>
                  <a:close/>
                </a:path>
                <a:path w="37464" h="15239">
                  <a:moveTo>
                    <a:pt x="22961" y="7962"/>
                  </a:moveTo>
                  <a:close/>
                </a:path>
                <a:path w="37464" h="15239">
                  <a:moveTo>
                    <a:pt x="23698" y="1917"/>
                  </a:moveTo>
                  <a:lnTo>
                    <a:pt x="23571" y="1917"/>
                  </a:lnTo>
                  <a:lnTo>
                    <a:pt x="23444" y="1892"/>
                  </a:lnTo>
                  <a:lnTo>
                    <a:pt x="23698" y="1917"/>
                  </a:lnTo>
                  <a:close/>
                </a:path>
                <a:path w="37464" h="15239">
                  <a:moveTo>
                    <a:pt x="24206" y="4343"/>
                  </a:moveTo>
                  <a:close/>
                </a:path>
                <a:path w="37464" h="15239">
                  <a:moveTo>
                    <a:pt x="24765" y="11341"/>
                  </a:moveTo>
                  <a:close/>
                </a:path>
                <a:path w="37464" h="15239">
                  <a:moveTo>
                    <a:pt x="26987" y="2806"/>
                  </a:moveTo>
                  <a:close/>
                </a:path>
                <a:path w="37464" h="15239">
                  <a:moveTo>
                    <a:pt x="27178" y="7137"/>
                  </a:moveTo>
                  <a:lnTo>
                    <a:pt x="27051" y="7137"/>
                  </a:lnTo>
                  <a:lnTo>
                    <a:pt x="26924" y="7112"/>
                  </a:lnTo>
                  <a:lnTo>
                    <a:pt x="27178" y="7137"/>
                  </a:lnTo>
                  <a:close/>
                </a:path>
                <a:path w="37464" h="15239">
                  <a:moveTo>
                    <a:pt x="27508" y="10528"/>
                  </a:moveTo>
                  <a:close/>
                </a:path>
                <a:path w="37464" h="15239">
                  <a:moveTo>
                    <a:pt x="28028" y="12319"/>
                  </a:moveTo>
                  <a:lnTo>
                    <a:pt x="27901" y="12319"/>
                  </a:lnTo>
                  <a:lnTo>
                    <a:pt x="28028" y="12319"/>
                  </a:lnTo>
                  <a:close/>
                </a:path>
                <a:path w="37464" h="15239">
                  <a:moveTo>
                    <a:pt x="28549" y="12242"/>
                  </a:moveTo>
                  <a:lnTo>
                    <a:pt x="28422" y="12255"/>
                  </a:lnTo>
                  <a:lnTo>
                    <a:pt x="28549" y="12242"/>
                  </a:lnTo>
                  <a:close/>
                </a:path>
                <a:path w="37464" h="15239">
                  <a:moveTo>
                    <a:pt x="28727" y="2819"/>
                  </a:moveTo>
                  <a:close/>
                </a:path>
                <a:path w="37464" h="15239">
                  <a:moveTo>
                    <a:pt x="29794" y="6794"/>
                  </a:moveTo>
                  <a:lnTo>
                    <a:pt x="29667" y="6794"/>
                  </a:lnTo>
                  <a:lnTo>
                    <a:pt x="29794" y="6794"/>
                  </a:lnTo>
                  <a:close/>
                </a:path>
                <a:path w="37464" h="15239">
                  <a:moveTo>
                    <a:pt x="30073" y="12001"/>
                  </a:moveTo>
                  <a:lnTo>
                    <a:pt x="29933" y="12001"/>
                  </a:lnTo>
                  <a:lnTo>
                    <a:pt x="30073" y="12001"/>
                  </a:lnTo>
                  <a:close/>
                </a:path>
                <a:path w="37464" h="15239">
                  <a:moveTo>
                    <a:pt x="30594" y="4064"/>
                  </a:moveTo>
                  <a:close/>
                </a:path>
                <a:path w="37464" h="15239">
                  <a:moveTo>
                    <a:pt x="30810" y="6616"/>
                  </a:moveTo>
                  <a:close/>
                </a:path>
                <a:path w="37464" h="15239">
                  <a:moveTo>
                    <a:pt x="32397" y="8382"/>
                  </a:moveTo>
                  <a:close/>
                </a:path>
                <a:path w="37464" h="15239">
                  <a:moveTo>
                    <a:pt x="32867" y="1701"/>
                  </a:moveTo>
                  <a:close/>
                </a:path>
                <a:path w="37464" h="15239">
                  <a:moveTo>
                    <a:pt x="33070" y="2108"/>
                  </a:moveTo>
                  <a:close/>
                </a:path>
                <a:path w="37464" h="15239">
                  <a:moveTo>
                    <a:pt x="33616" y="5321"/>
                  </a:moveTo>
                  <a:close/>
                </a:path>
                <a:path w="37464" h="15239">
                  <a:moveTo>
                    <a:pt x="33693" y="5334"/>
                  </a:moveTo>
                  <a:close/>
                </a:path>
                <a:path w="37464" h="15239">
                  <a:moveTo>
                    <a:pt x="33731" y="8826"/>
                  </a:moveTo>
                  <a:close/>
                </a:path>
                <a:path w="37464" h="15239">
                  <a:moveTo>
                    <a:pt x="37274" y="10147"/>
                  </a:moveTo>
                  <a:lnTo>
                    <a:pt x="37172" y="10007"/>
                  </a:lnTo>
                  <a:lnTo>
                    <a:pt x="36957" y="9944"/>
                  </a:lnTo>
                  <a:lnTo>
                    <a:pt x="36830" y="9893"/>
                  </a:lnTo>
                  <a:lnTo>
                    <a:pt x="36703" y="9855"/>
                  </a:lnTo>
                  <a:lnTo>
                    <a:pt x="36576" y="9804"/>
                  </a:lnTo>
                  <a:lnTo>
                    <a:pt x="36449" y="9753"/>
                  </a:lnTo>
                  <a:lnTo>
                    <a:pt x="36271" y="9677"/>
                  </a:lnTo>
                  <a:lnTo>
                    <a:pt x="35953" y="9588"/>
                  </a:lnTo>
                  <a:lnTo>
                    <a:pt x="35712" y="9499"/>
                  </a:lnTo>
                  <a:lnTo>
                    <a:pt x="35572" y="9448"/>
                  </a:lnTo>
                  <a:lnTo>
                    <a:pt x="35344" y="9321"/>
                  </a:lnTo>
                  <a:lnTo>
                    <a:pt x="35217" y="9271"/>
                  </a:lnTo>
                  <a:lnTo>
                    <a:pt x="35090" y="9245"/>
                  </a:lnTo>
                  <a:lnTo>
                    <a:pt x="34848" y="9131"/>
                  </a:lnTo>
                  <a:lnTo>
                    <a:pt x="34721" y="9156"/>
                  </a:lnTo>
                  <a:lnTo>
                    <a:pt x="34594" y="9067"/>
                  </a:lnTo>
                  <a:lnTo>
                    <a:pt x="34467" y="9029"/>
                  </a:lnTo>
                  <a:lnTo>
                    <a:pt x="34340" y="8991"/>
                  </a:lnTo>
                  <a:lnTo>
                    <a:pt x="33997" y="8890"/>
                  </a:lnTo>
                  <a:lnTo>
                    <a:pt x="33870" y="8864"/>
                  </a:lnTo>
                  <a:lnTo>
                    <a:pt x="33693" y="8826"/>
                  </a:lnTo>
                  <a:lnTo>
                    <a:pt x="33566" y="8788"/>
                  </a:lnTo>
                  <a:lnTo>
                    <a:pt x="33337" y="8648"/>
                  </a:lnTo>
                  <a:lnTo>
                    <a:pt x="33210" y="8585"/>
                  </a:lnTo>
                  <a:lnTo>
                    <a:pt x="32956" y="8534"/>
                  </a:lnTo>
                  <a:lnTo>
                    <a:pt x="32829" y="8559"/>
                  </a:lnTo>
                  <a:lnTo>
                    <a:pt x="32689" y="8483"/>
                  </a:lnTo>
                  <a:lnTo>
                    <a:pt x="32562" y="8483"/>
                  </a:lnTo>
                  <a:lnTo>
                    <a:pt x="32435" y="8445"/>
                  </a:lnTo>
                  <a:lnTo>
                    <a:pt x="32270" y="8369"/>
                  </a:lnTo>
                  <a:lnTo>
                    <a:pt x="32131" y="8356"/>
                  </a:lnTo>
                  <a:lnTo>
                    <a:pt x="31927" y="8293"/>
                  </a:lnTo>
                  <a:lnTo>
                    <a:pt x="31800" y="8255"/>
                  </a:lnTo>
                  <a:lnTo>
                    <a:pt x="31673" y="8229"/>
                  </a:lnTo>
                  <a:lnTo>
                    <a:pt x="31496" y="8166"/>
                  </a:lnTo>
                  <a:lnTo>
                    <a:pt x="31318" y="8140"/>
                  </a:lnTo>
                  <a:lnTo>
                    <a:pt x="31038" y="8064"/>
                  </a:lnTo>
                  <a:lnTo>
                    <a:pt x="30873" y="7950"/>
                  </a:lnTo>
                  <a:lnTo>
                    <a:pt x="30670" y="7912"/>
                  </a:lnTo>
                  <a:lnTo>
                    <a:pt x="30492" y="7848"/>
                  </a:lnTo>
                  <a:lnTo>
                    <a:pt x="30429" y="9436"/>
                  </a:lnTo>
                  <a:lnTo>
                    <a:pt x="30276" y="9512"/>
                  </a:lnTo>
                  <a:lnTo>
                    <a:pt x="30137" y="9537"/>
                  </a:lnTo>
                  <a:lnTo>
                    <a:pt x="29756" y="9677"/>
                  </a:lnTo>
                  <a:lnTo>
                    <a:pt x="29514" y="9791"/>
                  </a:lnTo>
                  <a:lnTo>
                    <a:pt x="29375" y="9791"/>
                  </a:lnTo>
                  <a:lnTo>
                    <a:pt x="28994" y="9906"/>
                  </a:lnTo>
                  <a:lnTo>
                    <a:pt x="28867" y="9944"/>
                  </a:lnTo>
                  <a:lnTo>
                    <a:pt x="28638" y="10096"/>
                  </a:lnTo>
                  <a:lnTo>
                    <a:pt x="28486" y="10083"/>
                  </a:lnTo>
                  <a:lnTo>
                    <a:pt x="28168" y="10236"/>
                  </a:lnTo>
                  <a:lnTo>
                    <a:pt x="27876" y="10363"/>
                  </a:lnTo>
                  <a:lnTo>
                    <a:pt x="27508" y="10528"/>
                  </a:lnTo>
                  <a:lnTo>
                    <a:pt x="27012" y="10731"/>
                  </a:lnTo>
                  <a:lnTo>
                    <a:pt x="26619" y="10820"/>
                  </a:lnTo>
                  <a:lnTo>
                    <a:pt x="26492" y="10858"/>
                  </a:lnTo>
                  <a:lnTo>
                    <a:pt x="26250" y="10972"/>
                  </a:lnTo>
                  <a:lnTo>
                    <a:pt x="26073" y="11099"/>
                  </a:lnTo>
                  <a:lnTo>
                    <a:pt x="25793" y="11214"/>
                  </a:lnTo>
                  <a:lnTo>
                    <a:pt x="25666" y="11214"/>
                  </a:lnTo>
                  <a:lnTo>
                    <a:pt x="25539" y="11252"/>
                  </a:lnTo>
                  <a:lnTo>
                    <a:pt x="25412" y="11277"/>
                  </a:lnTo>
                  <a:lnTo>
                    <a:pt x="24765" y="11353"/>
                  </a:lnTo>
                  <a:lnTo>
                    <a:pt x="24549" y="11430"/>
                  </a:lnTo>
                  <a:lnTo>
                    <a:pt x="24549" y="11709"/>
                  </a:lnTo>
                  <a:lnTo>
                    <a:pt x="24206" y="11734"/>
                  </a:lnTo>
                  <a:lnTo>
                    <a:pt x="24549" y="11709"/>
                  </a:lnTo>
                  <a:lnTo>
                    <a:pt x="24549" y="11430"/>
                  </a:lnTo>
                  <a:lnTo>
                    <a:pt x="24396" y="11455"/>
                  </a:lnTo>
                  <a:lnTo>
                    <a:pt x="24130" y="11480"/>
                  </a:lnTo>
                  <a:lnTo>
                    <a:pt x="24003" y="11468"/>
                  </a:lnTo>
                  <a:lnTo>
                    <a:pt x="23761" y="11569"/>
                  </a:lnTo>
                  <a:lnTo>
                    <a:pt x="23596" y="11569"/>
                  </a:lnTo>
                  <a:lnTo>
                    <a:pt x="23431" y="11518"/>
                  </a:lnTo>
                  <a:lnTo>
                    <a:pt x="23228" y="11468"/>
                  </a:lnTo>
                  <a:lnTo>
                    <a:pt x="23063" y="11404"/>
                  </a:lnTo>
                  <a:lnTo>
                    <a:pt x="22872" y="11404"/>
                  </a:lnTo>
                  <a:lnTo>
                    <a:pt x="22707" y="11303"/>
                  </a:lnTo>
                  <a:lnTo>
                    <a:pt x="22567" y="11252"/>
                  </a:lnTo>
                  <a:lnTo>
                    <a:pt x="22428" y="11264"/>
                  </a:lnTo>
                  <a:lnTo>
                    <a:pt x="22237" y="11176"/>
                  </a:lnTo>
                  <a:lnTo>
                    <a:pt x="22110" y="11150"/>
                  </a:lnTo>
                  <a:lnTo>
                    <a:pt x="21958" y="11112"/>
                  </a:lnTo>
                  <a:lnTo>
                    <a:pt x="22021" y="10985"/>
                  </a:lnTo>
                  <a:lnTo>
                    <a:pt x="21958" y="10858"/>
                  </a:lnTo>
                  <a:lnTo>
                    <a:pt x="21793" y="10922"/>
                  </a:lnTo>
                  <a:lnTo>
                    <a:pt x="21653" y="10922"/>
                  </a:lnTo>
                  <a:lnTo>
                    <a:pt x="21526" y="10909"/>
                  </a:lnTo>
                  <a:lnTo>
                    <a:pt x="21399" y="10909"/>
                  </a:lnTo>
                  <a:lnTo>
                    <a:pt x="21272" y="10858"/>
                  </a:lnTo>
                  <a:lnTo>
                    <a:pt x="21082" y="10833"/>
                  </a:lnTo>
                  <a:lnTo>
                    <a:pt x="20942" y="10782"/>
                  </a:lnTo>
                  <a:lnTo>
                    <a:pt x="20815" y="10731"/>
                  </a:lnTo>
                  <a:lnTo>
                    <a:pt x="20574" y="10642"/>
                  </a:lnTo>
                  <a:lnTo>
                    <a:pt x="20408" y="10579"/>
                  </a:lnTo>
                  <a:lnTo>
                    <a:pt x="20154" y="10515"/>
                  </a:lnTo>
                  <a:lnTo>
                    <a:pt x="20129" y="12255"/>
                  </a:lnTo>
                  <a:lnTo>
                    <a:pt x="19812" y="12255"/>
                  </a:lnTo>
                  <a:lnTo>
                    <a:pt x="19939" y="12242"/>
                  </a:lnTo>
                  <a:lnTo>
                    <a:pt x="20129" y="12255"/>
                  </a:lnTo>
                  <a:lnTo>
                    <a:pt x="20129" y="10515"/>
                  </a:lnTo>
                  <a:lnTo>
                    <a:pt x="19939" y="10490"/>
                  </a:lnTo>
                  <a:lnTo>
                    <a:pt x="19812" y="10350"/>
                  </a:lnTo>
                  <a:lnTo>
                    <a:pt x="19697" y="10642"/>
                  </a:lnTo>
                  <a:lnTo>
                    <a:pt x="19469" y="10680"/>
                  </a:lnTo>
                  <a:lnTo>
                    <a:pt x="19215" y="10579"/>
                  </a:lnTo>
                  <a:lnTo>
                    <a:pt x="18834" y="10579"/>
                  </a:lnTo>
                  <a:lnTo>
                    <a:pt x="18707" y="10515"/>
                  </a:lnTo>
                  <a:lnTo>
                    <a:pt x="18237" y="10464"/>
                  </a:lnTo>
                  <a:lnTo>
                    <a:pt x="18364" y="10464"/>
                  </a:lnTo>
                  <a:lnTo>
                    <a:pt x="18199" y="10439"/>
                  </a:lnTo>
                  <a:lnTo>
                    <a:pt x="17932" y="10414"/>
                  </a:lnTo>
                  <a:lnTo>
                    <a:pt x="17805" y="10426"/>
                  </a:lnTo>
                  <a:lnTo>
                    <a:pt x="17678" y="10363"/>
                  </a:lnTo>
                  <a:lnTo>
                    <a:pt x="17551" y="10363"/>
                  </a:lnTo>
                  <a:lnTo>
                    <a:pt x="17373" y="10274"/>
                  </a:lnTo>
                  <a:lnTo>
                    <a:pt x="17068" y="10236"/>
                  </a:lnTo>
                  <a:lnTo>
                    <a:pt x="16916" y="10223"/>
                  </a:lnTo>
                  <a:lnTo>
                    <a:pt x="16840" y="10096"/>
                  </a:lnTo>
                  <a:lnTo>
                    <a:pt x="16738" y="9817"/>
                  </a:lnTo>
                  <a:lnTo>
                    <a:pt x="16649" y="9944"/>
                  </a:lnTo>
                  <a:lnTo>
                    <a:pt x="16484" y="9994"/>
                  </a:lnTo>
                  <a:lnTo>
                    <a:pt x="16167" y="10096"/>
                  </a:lnTo>
                  <a:lnTo>
                    <a:pt x="16040" y="10020"/>
                  </a:lnTo>
                  <a:lnTo>
                    <a:pt x="15900" y="10033"/>
                  </a:lnTo>
                  <a:lnTo>
                    <a:pt x="15773" y="10007"/>
                  </a:lnTo>
                  <a:lnTo>
                    <a:pt x="15519" y="9956"/>
                  </a:lnTo>
                  <a:lnTo>
                    <a:pt x="15290" y="9855"/>
                  </a:lnTo>
                  <a:lnTo>
                    <a:pt x="15290" y="11391"/>
                  </a:lnTo>
                  <a:lnTo>
                    <a:pt x="11188" y="11391"/>
                  </a:lnTo>
                  <a:lnTo>
                    <a:pt x="15214" y="11379"/>
                  </a:lnTo>
                  <a:lnTo>
                    <a:pt x="15290" y="9855"/>
                  </a:lnTo>
                  <a:lnTo>
                    <a:pt x="15138" y="9867"/>
                  </a:lnTo>
                  <a:lnTo>
                    <a:pt x="15011" y="9867"/>
                  </a:lnTo>
                  <a:lnTo>
                    <a:pt x="14770" y="9728"/>
                  </a:lnTo>
                  <a:lnTo>
                    <a:pt x="14643" y="9728"/>
                  </a:lnTo>
                  <a:lnTo>
                    <a:pt x="14516" y="9690"/>
                  </a:lnTo>
                  <a:lnTo>
                    <a:pt x="14262" y="9639"/>
                  </a:lnTo>
                  <a:lnTo>
                    <a:pt x="14135" y="9626"/>
                  </a:lnTo>
                  <a:lnTo>
                    <a:pt x="14008" y="9613"/>
                  </a:lnTo>
                  <a:lnTo>
                    <a:pt x="13881" y="9575"/>
                  </a:lnTo>
                  <a:lnTo>
                    <a:pt x="13627" y="9499"/>
                  </a:lnTo>
                  <a:lnTo>
                    <a:pt x="13500" y="9474"/>
                  </a:lnTo>
                  <a:lnTo>
                    <a:pt x="13347" y="9398"/>
                  </a:lnTo>
                  <a:lnTo>
                    <a:pt x="13296" y="9220"/>
                  </a:lnTo>
                  <a:lnTo>
                    <a:pt x="13398" y="9029"/>
                  </a:lnTo>
                  <a:lnTo>
                    <a:pt x="13462" y="8890"/>
                  </a:lnTo>
                  <a:lnTo>
                    <a:pt x="13538" y="8674"/>
                  </a:lnTo>
                  <a:lnTo>
                    <a:pt x="13462" y="8509"/>
                  </a:lnTo>
                  <a:lnTo>
                    <a:pt x="13284" y="8483"/>
                  </a:lnTo>
                  <a:lnTo>
                    <a:pt x="13106" y="8382"/>
                  </a:lnTo>
                  <a:lnTo>
                    <a:pt x="12915" y="8305"/>
                  </a:lnTo>
                  <a:lnTo>
                    <a:pt x="12903" y="10909"/>
                  </a:lnTo>
                  <a:lnTo>
                    <a:pt x="12725" y="10985"/>
                  </a:lnTo>
                  <a:lnTo>
                    <a:pt x="12598" y="10972"/>
                  </a:lnTo>
                  <a:lnTo>
                    <a:pt x="12471" y="11010"/>
                  </a:lnTo>
                  <a:lnTo>
                    <a:pt x="12344" y="11049"/>
                  </a:lnTo>
                  <a:lnTo>
                    <a:pt x="12014" y="11049"/>
                  </a:lnTo>
                  <a:lnTo>
                    <a:pt x="11709" y="11137"/>
                  </a:lnTo>
                  <a:lnTo>
                    <a:pt x="11582" y="11201"/>
                  </a:lnTo>
                  <a:lnTo>
                    <a:pt x="11455" y="11226"/>
                  </a:lnTo>
                  <a:lnTo>
                    <a:pt x="11328" y="11201"/>
                  </a:lnTo>
                  <a:lnTo>
                    <a:pt x="11201" y="11264"/>
                  </a:lnTo>
                  <a:lnTo>
                    <a:pt x="11074" y="11277"/>
                  </a:lnTo>
                  <a:lnTo>
                    <a:pt x="10909" y="11303"/>
                  </a:lnTo>
                  <a:lnTo>
                    <a:pt x="10769" y="11214"/>
                  </a:lnTo>
                  <a:lnTo>
                    <a:pt x="10528" y="11087"/>
                  </a:lnTo>
                  <a:lnTo>
                    <a:pt x="10299" y="10947"/>
                  </a:lnTo>
                  <a:lnTo>
                    <a:pt x="10134" y="10858"/>
                  </a:lnTo>
                  <a:lnTo>
                    <a:pt x="9994" y="10833"/>
                  </a:lnTo>
                  <a:lnTo>
                    <a:pt x="9867" y="10744"/>
                  </a:lnTo>
                  <a:lnTo>
                    <a:pt x="9652" y="10642"/>
                  </a:lnTo>
                  <a:lnTo>
                    <a:pt x="9512" y="10553"/>
                  </a:lnTo>
                  <a:lnTo>
                    <a:pt x="9245" y="10464"/>
                  </a:lnTo>
                  <a:lnTo>
                    <a:pt x="9067" y="10337"/>
                  </a:lnTo>
                  <a:lnTo>
                    <a:pt x="8839" y="10236"/>
                  </a:lnTo>
                  <a:lnTo>
                    <a:pt x="8458" y="10033"/>
                  </a:lnTo>
                  <a:lnTo>
                    <a:pt x="8267" y="9906"/>
                  </a:lnTo>
                  <a:lnTo>
                    <a:pt x="8077" y="9791"/>
                  </a:lnTo>
                  <a:lnTo>
                    <a:pt x="7848" y="9702"/>
                  </a:lnTo>
                  <a:lnTo>
                    <a:pt x="7683" y="9563"/>
                  </a:lnTo>
                  <a:lnTo>
                    <a:pt x="7429" y="9474"/>
                  </a:lnTo>
                  <a:lnTo>
                    <a:pt x="7302" y="9347"/>
                  </a:lnTo>
                  <a:lnTo>
                    <a:pt x="7150" y="9321"/>
                  </a:lnTo>
                  <a:lnTo>
                    <a:pt x="6985" y="9194"/>
                  </a:lnTo>
                  <a:lnTo>
                    <a:pt x="6667" y="9017"/>
                  </a:lnTo>
                  <a:lnTo>
                    <a:pt x="6527" y="8915"/>
                  </a:lnTo>
                  <a:lnTo>
                    <a:pt x="6324" y="8775"/>
                  </a:lnTo>
                  <a:lnTo>
                    <a:pt x="6197" y="8712"/>
                  </a:lnTo>
                  <a:lnTo>
                    <a:pt x="6324" y="8534"/>
                  </a:lnTo>
                  <a:lnTo>
                    <a:pt x="6464" y="8534"/>
                  </a:lnTo>
                  <a:lnTo>
                    <a:pt x="6591" y="8509"/>
                  </a:lnTo>
                  <a:lnTo>
                    <a:pt x="6718" y="8470"/>
                  </a:lnTo>
                  <a:lnTo>
                    <a:pt x="6870" y="8382"/>
                  </a:lnTo>
                  <a:lnTo>
                    <a:pt x="7061" y="8280"/>
                  </a:lnTo>
                  <a:lnTo>
                    <a:pt x="7200" y="8318"/>
                  </a:lnTo>
                  <a:lnTo>
                    <a:pt x="7327" y="8280"/>
                  </a:lnTo>
                  <a:lnTo>
                    <a:pt x="7493" y="8204"/>
                  </a:lnTo>
                  <a:lnTo>
                    <a:pt x="7797" y="8064"/>
                  </a:lnTo>
                  <a:lnTo>
                    <a:pt x="7988" y="8089"/>
                  </a:lnTo>
                  <a:lnTo>
                    <a:pt x="8204" y="8115"/>
                  </a:lnTo>
                  <a:lnTo>
                    <a:pt x="8356" y="8204"/>
                  </a:lnTo>
                  <a:lnTo>
                    <a:pt x="8610" y="8267"/>
                  </a:lnTo>
                  <a:lnTo>
                    <a:pt x="8813" y="8331"/>
                  </a:lnTo>
                  <a:lnTo>
                    <a:pt x="8978" y="8407"/>
                  </a:lnTo>
                  <a:lnTo>
                    <a:pt x="9220" y="8509"/>
                  </a:lnTo>
                  <a:lnTo>
                    <a:pt x="9207" y="8712"/>
                  </a:lnTo>
                  <a:lnTo>
                    <a:pt x="9156" y="9017"/>
                  </a:lnTo>
                  <a:lnTo>
                    <a:pt x="8978" y="9715"/>
                  </a:lnTo>
                  <a:lnTo>
                    <a:pt x="9131" y="9740"/>
                  </a:lnTo>
                  <a:lnTo>
                    <a:pt x="9385" y="9817"/>
                  </a:lnTo>
                  <a:lnTo>
                    <a:pt x="9525" y="9817"/>
                  </a:lnTo>
                  <a:lnTo>
                    <a:pt x="9652" y="9867"/>
                  </a:lnTo>
                  <a:lnTo>
                    <a:pt x="9779" y="9906"/>
                  </a:lnTo>
                  <a:lnTo>
                    <a:pt x="9931" y="10007"/>
                  </a:lnTo>
                  <a:lnTo>
                    <a:pt x="10274" y="10096"/>
                  </a:lnTo>
                  <a:lnTo>
                    <a:pt x="10541" y="10172"/>
                  </a:lnTo>
                  <a:lnTo>
                    <a:pt x="10668" y="10198"/>
                  </a:lnTo>
                  <a:lnTo>
                    <a:pt x="10909" y="10325"/>
                  </a:lnTo>
                  <a:lnTo>
                    <a:pt x="11049" y="10312"/>
                  </a:lnTo>
                  <a:lnTo>
                    <a:pt x="11417" y="10490"/>
                  </a:lnTo>
                  <a:lnTo>
                    <a:pt x="11645" y="10490"/>
                  </a:lnTo>
                  <a:lnTo>
                    <a:pt x="11811" y="10579"/>
                  </a:lnTo>
                  <a:lnTo>
                    <a:pt x="11938" y="10579"/>
                  </a:lnTo>
                  <a:lnTo>
                    <a:pt x="12192" y="10693"/>
                  </a:lnTo>
                  <a:lnTo>
                    <a:pt x="12319" y="10718"/>
                  </a:lnTo>
                  <a:lnTo>
                    <a:pt x="12446" y="10731"/>
                  </a:lnTo>
                  <a:lnTo>
                    <a:pt x="12585" y="10756"/>
                  </a:lnTo>
                  <a:lnTo>
                    <a:pt x="12877" y="10896"/>
                  </a:lnTo>
                  <a:lnTo>
                    <a:pt x="12903" y="8305"/>
                  </a:lnTo>
                  <a:lnTo>
                    <a:pt x="12725" y="8255"/>
                  </a:lnTo>
                  <a:lnTo>
                    <a:pt x="12484" y="8140"/>
                  </a:lnTo>
                  <a:lnTo>
                    <a:pt x="12280" y="8051"/>
                  </a:lnTo>
                  <a:lnTo>
                    <a:pt x="12090" y="7988"/>
                  </a:lnTo>
                  <a:lnTo>
                    <a:pt x="11950" y="7937"/>
                  </a:lnTo>
                  <a:lnTo>
                    <a:pt x="11811" y="7823"/>
                  </a:lnTo>
                  <a:lnTo>
                    <a:pt x="11620" y="7747"/>
                  </a:lnTo>
                  <a:lnTo>
                    <a:pt x="11493" y="7708"/>
                  </a:lnTo>
                  <a:lnTo>
                    <a:pt x="11366" y="7645"/>
                  </a:lnTo>
                  <a:lnTo>
                    <a:pt x="11239" y="7620"/>
                  </a:lnTo>
                  <a:lnTo>
                    <a:pt x="11099" y="7607"/>
                  </a:lnTo>
                  <a:lnTo>
                    <a:pt x="10871" y="7480"/>
                  </a:lnTo>
                  <a:lnTo>
                    <a:pt x="10744" y="7429"/>
                  </a:lnTo>
                  <a:lnTo>
                    <a:pt x="10617" y="7404"/>
                  </a:lnTo>
                  <a:lnTo>
                    <a:pt x="10452" y="7315"/>
                  </a:lnTo>
                  <a:lnTo>
                    <a:pt x="10744" y="7239"/>
                  </a:lnTo>
                  <a:lnTo>
                    <a:pt x="10909" y="7226"/>
                  </a:lnTo>
                  <a:lnTo>
                    <a:pt x="11061" y="7188"/>
                  </a:lnTo>
                  <a:lnTo>
                    <a:pt x="11214" y="7086"/>
                  </a:lnTo>
                  <a:lnTo>
                    <a:pt x="11404" y="7073"/>
                  </a:lnTo>
                  <a:lnTo>
                    <a:pt x="11531" y="7073"/>
                  </a:lnTo>
                  <a:lnTo>
                    <a:pt x="11772" y="6959"/>
                  </a:lnTo>
                  <a:lnTo>
                    <a:pt x="11912" y="6959"/>
                  </a:lnTo>
                  <a:lnTo>
                    <a:pt x="12039" y="6972"/>
                  </a:lnTo>
                  <a:lnTo>
                    <a:pt x="12230" y="6908"/>
                  </a:lnTo>
                  <a:lnTo>
                    <a:pt x="12611" y="6794"/>
                  </a:lnTo>
                  <a:lnTo>
                    <a:pt x="12814" y="6870"/>
                  </a:lnTo>
                  <a:lnTo>
                    <a:pt x="13068" y="6934"/>
                  </a:lnTo>
                  <a:lnTo>
                    <a:pt x="13195" y="6946"/>
                  </a:lnTo>
                  <a:lnTo>
                    <a:pt x="13462" y="6985"/>
                  </a:lnTo>
                  <a:lnTo>
                    <a:pt x="13589" y="7023"/>
                  </a:lnTo>
                  <a:lnTo>
                    <a:pt x="13741" y="7112"/>
                  </a:lnTo>
                  <a:lnTo>
                    <a:pt x="13982" y="7086"/>
                  </a:lnTo>
                  <a:lnTo>
                    <a:pt x="14160" y="7188"/>
                  </a:lnTo>
                  <a:lnTo>
                    <a:pt x="14744" y="7289"/>
                  </a:lnTo>
                  <a:lnTo>
                    <a:pt x="14871" y="7327"/>
                  </a:lnTo>
                  <a:lnTo>
                    <a:pt x="15125" y="7404"/>
                  </a:lnTo>
                  <a:lnTo>
                    <a:pt x="15252" y="7442"/>
                  </a:lnTo>
                  <a:lnTo>
                    <a:pt x="15379" y="7467"/>
                  </a:lnTo>
                  <a:lnTo>
                    <a:pt x="15773" y="7505"/>
                  </a:lnTo>
                  <a:lnTo>
                    <a:pt x="16052" y="7543"/>
                  </a:lnTo>
                  <a:lnTo>
                    <a:pt x="16281" y="7632"/>
                  </a:lnTo>
                  <a:lnTo>
                    <a:pt x="16408" y="7556"/>
                  </a:lnTo>
                  <a:lnTo>
                    <a:pt x="16433" y="7429"/>
                  </a:lnTo>
                  <a:lnTo>
                    <a:pt x="16421" y="7162"/>
                  </a:lnTo>
                  <a:lnTo>
                    <a:pt x="16459" y="7023"/>
                  </a:lnTo>
                  <a:lnTo>
                    <a:pt x="16535" y="6832"/>
                  </a:lnTo>
                  <a:lnTo>
                    <a:pt x="16675" y="6858"/>
                  </a:lnTo>
                  <a:lnTo>
                    <a:pt x="16903" y="6972"/>
                  </a:lnTo>
                  <a:lnTo>
                    <a:pt x="17259" y="7137"/>
                  </a:lnTo>
                  <a:lnTo>
                    <a:pt x="17627" y="7264"/>
                  </a:lnTo>
                  <a:lnTo>
                    <a:pt x="17729" y="7391"/>
                  </a:lnTo>
                  <a:lnTo>
                    <a:pt x="17856" y="7416"/>
                  </a:lnTo>
                  <a:lnTo>
                    <a:pt x="17983" y="7442"/>
                  </a:lnTo>
                  <a:lnTo>
                    <a:pt x="18110" y="7493"/>
                  </a:lnTo>
                  <a:lnTo>
                    <a:pt x="18440" y="7708"/>
                  </a:lnTo>
                  <a:lnTo>
                    <a:pt x="18592" y="7696"/>
                  </a:lnTo>
                  <a:lnTo>
                    <a:pt x="18821" y="7810"/>
                  </a:lnTo>
                  <a:lnTo>
                    <a:pt x="19062" y="7912"/>
                  </a:lnTo>
                  <a:lnTo>
                    <a:pt x="19189" y="7950"/>
                  </a:lnTo>
                  <a:lnTo>
                    <a:pt x="19672" y="8153"/>
                  </a:lnTo>
                  <a:lnTo>
                    <a:pt x="19862" y="8267"/>
                  </a:lnTo>
                  <a:lnTo>
                    <a:pt x="19672" y="8255"/>
                  </a:lnTo>
                  <a:lnTo>
                    <a:pt x="19418" y="8267"/>
                  </a:lnTo>
                  <a:lnTo>
                    <a:pt x="19291" y="8242"/>
                  </a:lnTo>
                  <a:lnTo>
                    <a:pt x="19164" y="8305"/>
                  </a:lnTo>
                  <a:lnTo>
                    <a:pt x="19024" y="8280"/>
                  </a:lnTo>
                  <a:lnTo>
                    <a:pt x="18897" y="8242"/>
                  </a:lnTo>
                  <a:lnTo>
                    <a:pt x="18770" y="8229"/>
                  </a:lnTo>
                  <a:lnTo>
                    <a:pt x="18643" y="8280"/>
                  </a:lnTo>
                  <a:lnTo>
                    <a:pt x="18516" y="8305"/>
                  </a:lnTo>
                  <a:lnTo>
                    <a:pt x="17932" y="8293"/>
                  </a:lnTo>
                  <a:lnTo>
                    <a:pt x="18516" y="8293"/>
                  </a:lnTo>
                  <a:lnTo>
                    <a:pt x="18389" y="8229"/>
                  </a:lnTo>
                  <a:lnTo>
                    <a:pt x="18262" y="8255"/>
                  </a:lnTo>
                  <a:lnTo>
                    <a:pt x="18008" y="8242"/>
                  </a:lnTo>
                  <a:lnTo>
                    <a:pt x="17868" y="8267"/>
                  </a:lnTo>
                  <a:lnTo>
                    <a:pt x="17741" y="8204"/>
                  </a:lnTo>
                  <a:lnTo>
                    <a:pt x="17487" y="8229"/>
                  </a:lnTo>
                  <a:lnTo>
                    <a:pt x="17360" y="8280"/>
                  </a:lnTo>
                  <a:lnTo>
                    <a:pt x="17233" y="8255"/>
                  </a:lnTo>
                  <a:lnTo>
                    <a:pt x="17106" y="8216"/>
                  </a:lnTo>
                  <a:lnTo>
                    <a:pt x="16979" y="8229"/>
                  </a:lnTo>
                  <a:lnTo>
                    <a:pt x="16840" y="8280"/>
                  </a:lnTo>
                  <a:lnTo>
                    <a:pt x="16713" y="8204"/>
                  </a:lnTo>
                  <a:lnTo>
                    <a:pt x="16586" y="8267"/>
                  </a:lnTo>
                  <a:lnTo>
                    <a:pt x="16459" y="8204"/>
                  </a:lnTo>
                  <a:lnTo>
                    <a:pt x="16205" y="8216"/>
                  </a:lnTo>
                  <a:lnTo>
                    <a:pt x="16078" y="8255"/>
                  </a:lnTo>
                  <a:lnTo>
                    <a:pt x="15951" y="8255"/>
                  </a:lnTo>
                  <a:lnTo>
                    <a:pt x="15887" y="8763"/>
                  </a:lnTo>
                  <a:lnTo>
                    <a:pt x="15836" y="8915"/>
                  </a:lnTo>
                  <a:lnTo>
                    <a:pt x="15913" y="9067"/>
                  </a:lnTo>
                  <a:lnTo>
                    <a:pt x="15836" y="9512"/>
                  </a:lnTo>
                  <a:lnTo>
                    <a:pt x="15913" y="9791"/>
                  </a:lnTo>
                  <a:lnTo>
                    <a:pt x="16065" y="9779"/>
                  </a:lnTo>
                  <a:lnTo>
                    <a:pt x="16192" y="9766"/>
                  </a:lnTo>
                  <a:lnTo>
                    <a:pt x="16319" y="9766"/>
                  </a:lnTo>
                  <a:lnTo>
                    <a:pt x="16446" y="9715"/>
                  </a:lnTo>
                  <a:lnTo>
                    <a:pt x="16573" y="9753"/>
                  </a:lnTo>
                  <a:lnTo>
                    <a:pt x="16700" y="9728"/>
                  </a:lnTo>
                  <a:lnTo>
                    <a:pt x="16878" y="9779"/>
                  </a:lnTo>
                  <a:lnTo>
                    <a:pt x="17094" y="9740"/>
                  </a:lnTo>
                  <a:lnTo>
                    <a:pt x="17475" y="9753"/>
                  </a:lnTo>
                  <a:lnTo>
                    <a:pt x="17614" y="9740"/>
                  </a:lnTo>
                  <a:lnTo>
                    <a:pt x="17741" y="9804"/>
                  </a:lnTo>
                  <a:lnTo>
                    <a:pt x="17868" y="9804"/>
                  </a:lnTo>
                  <a:lnTo>
                    <a:pt x="17995" y="9740"/>
                  </a:lnTo>
                  <a:lnTo>
                    <a:pt x="18122" y="9804"/>
                  </a:lnTo>
                  <a:lnTo>
                    <a:pt x="18249" y="9779"/>
                  </a:lnTo>
                  <a:lnTo>
                    <a:pt x="18376" y="9817"/>
                  </a:lnTo>
                  <a:lnTo>
                    <a:pt x="18643" y="9753"/>
                  </a:lnTo>
                  <a:lnTo>
                    <a:pt x="18770" y="9791"/>
                  </a:lnTo>
                  <a:lnTo>
                    <a:pt x="18897" y="9791"/>
                  </a:lnTo>
                  <a:lnTo>
                    <a:pt x="19024" y="9791"/>
                  </a:lnTo>
                  <a:lnTo>
                    <a:pt x="19151" y="9804"/>
                  </a:lnTo>
                  <a:lnTo>
                    <a:pt x="19278" y="9791"/>
                  </a:lnTo>
                  <a:lnTo>
                    <a:pt x="19545" y="9766"/>
                  </a:lnTo>
                  <a:lnTo>
                    <a:pt x="19672" y="9753"/>
                  </a:lnTo>
                  <a:lnTo>
                    <a:pt x="19799" y="9804"/>
                  </a:lnTo>
                  <a:lnTo>
                    <a:pt x="19926" y="9829"/>
                  </a:lnTo>
                  <a:lnTo>
                    <a:pt x="20307" y="9829"/>
                  </a:lnTo>
                  <a:lnTo>
                    <a:pt x="20447" y="9779"/>
                  </a:lnTo>
                  <a:lnTo>
                    <a:pt x="20574" y="9766"/>
                  </a:lnTo>
                  <a:lnTo>
                    <a:pt x="20701" y="9829"/>
                  </a:lnTo>
                  <a:lnTo>
                    <a:pt x="20828" y="9829"/>
                  </a:lnTo>
                  <a:lnTo>
                    <a:pt x="21082" y="9804"/>
                  </a:lnTo>
                  <a:lnTo>
                    <a:pt x="21209" y="9779"/>
                  </a:lnTo>
                  <a:lnTo>
                    <a:pt x="21475" y="9804"/>
                  </a:lnTo>
                  <a:lnTo>
                    <a:pt x="21602" y="9791"/>
                  </a:lnTo>
                  <a:lnTo>
                    <a:pt x="21729" y="9779"/>
                  </a:lnTo>
                  <a:lnTo>
                    <a:pt x="21856" y="9804"/>
                  </a:lnTo>
                  <a:lnTo>
                    <a:pt x="22250" y="9779"/>
                  </a:lnTo>
                  <a:lnTo>
                    <a:pt x="22377" y="9867"/>
                  </a:lnTo>
                  <a:lnTo>
                    <a:pt x="22504" y="9855"/>
                  </a:lnTo>
                  <a:lnTo>
                    <a:pt x="22631" y="9842"/>
                  </a:lnTo>
                  <a:lnTo>
                    <a:pt x="22758" y="9804"/>
                  </a:lnTo>
                  <a:lnTo>
                    <a:pt x="22885" y="9867"/>
                  </a:lnTo>
                  <a:lnTo>
                    <a:pt x="23012" y="9855"/>
                  </a:lnTo>
                  <a:lnTo>
                    <a:pt x="23139" y="9867"/>
                  </a:lnTo>
                  <a:lnTo>
                    <a:pt x="23279" y="9804"/>
                  </a:lnTo>
                  <a:lnTo>
                    <a:pt x="23406" y="9829"/>
                  </a:lnTo>
                  <a:lnTo>
                    <a:pt x="23596" y="9944"/>
                  </a:lnTo>
                  <a:lnTo>
                    <a:pt x="23723" y="9893"/>
                  </a:lnTo>
                  <a:lnTo>
                    <a:pt x="23914" y="9804"/>
                  </a:lnTo>
                  <a:lnTo>
                    <a:pt x="24041" y="9867"/>
                  </a:lnTo>
                  <a:lnTo>
                    <a:pt x="24168" y="9817"/>
                  </a:lnTo>
                  <a:lnTo>
                    <a:pt x="24434" y="9804"/>
                  </a:lnTo>
                  <a:lnTo>
                    <a:pt x="24688" y="9842"/>
                  </a:lnTo>
                  <a:lnTo>
                    <a:pt x="24815" y="9880"/>
                  </a:lnTo>
                  <a:lnTo>
                    <a:pt x="24942" y="9842"/>
                  </a:lnTo>
                  <a:lnTo>
                    <a:pt x="25069" y="9855"/>
                  </a:lnTo>
                  <a:lnTo>
                    <a:pt x="25196" y="9893"/>
                  </a:lnTo>
                  <a:lnTo>
                    <a:pt x="25336" y="9829"/>
                  </a:lnTo>
                  <a:lnTo>
                    <a:pt x="25463" y="9880"/>
                  </a:lnTo>
                  <a:lnTo>
                    <a:pt x="25590" y="9880"/>
                  </a:lnTo>
                  <a:lnTo>
                    <a:pt x="25844" y="9842"/>
                  </a:lnTo>
                  <a:lnTo>
                    <a:pt x="25971" y="9906"/>
                  </a:lnTo>
                  <a:lnTo>
                    <a:pt x="26098" y="9855"/>
                  </a:lnTo>
                  <a:lnTo>
                    <a:pt x="26225" y="9918"/>
                  </a:lnTo>
                  <a:lnTo>
                    <a:pt x="26352" y="9880"/>
                  </a:lnTo>
                  <a:lnTo>
                    <a:pt x="26492" y="9829"/>
                  </a:lnTo>
                  <a:lnTo>
                    <a:pt x="26619" y="9893"/>
                  </a:lnTo>
                  <a:lnTo>
                    <a:pt x="26746" y="9855"/>
                  </a:lnTo>
                  <a:lnTo>
                    <a:pt x="27000" y="9867"/>
                  </a:lnTo>
                  <a:lnTo>
                    <a:pt x="27127" y="9880"/>
                  </a:lnTo>
                  <a:lnTo>
                    <a:pt x="27254" y="9931"/>
                  </a:lnTo>
                  <a:lnTo>
                    <a:pt x="27381" y="9880"/>
                  </a:lnTo>
                  <a:lnTo>
                    <a:pt x="27520" y="9906"/>
                  </a:lnTo>
                  <a:lnTo>
                    <a:pt x="27647" y="9867"/>
                  </a:lnTo>
                  <a:lnTo>
                    <a:pt x="27774" y="9931"/>
                  </a:lnTo>
                  <a:lnTo>
                    <a:pt x="28155" y="9880"/>
                  </a:lnTo>
                  <a:lnTo>
                    <a:pt x="28409" y="9867"/>
                  </a:lnTo>
                  <a:lnTo>
                    <a:pt x="28536" y="9880"/>
                  </a:lnTo>
                  <a:lnTo>
                    <a:pt x="28663" y="9918"/>
                  </a:lnTo>
                  <a:lnTo>
                    <a:pt x="28765" y="9779"/>
                  </a:lnTo>
                  <a:lnTo>
                    <a:pt x="28765" y="9715"/>
                  </a:lnTo>
                  <a:lnTo>
                    <a:pt x="28714" y="9525"/>
                  </a:lnTo>
                  <a:lnTo>
                    <a:pt x="28765" y="9220"/>
                  </a:lnTo>
                  <a:lnTo>
                    <a:pt x="28765" y="9067"/>
                  </a:lnTo>
                  <a:lnTo>
                    <a:pt x="29044" y="9144"/>
                  </a:lnTo>
                  <a:lnTo>
                    <a:pt x="29171" y="9156"/>
                  </a:lnTo>
                  <a:lnTo>
                    <a:pt x="29298" y="9169"/>
                  </a:lnTo>
                  <a:lnTo>
                    <a:pt x="29552" y="9232"/>
                  </a:lnTo>
                  <a:lnTo>
                    <a:pt x="29794" y="9296"/>
                  </a:lnTo>
                  <a:lnTo>
                    <a:pt x="29959" y="9296"/>
                  </a:lnTo>
                  <a:lnTo>
                    <a:pt x="30175" y="9398"/>
                  </a:lnTo>
                  <a:lnTo>
                    <a:pt x="30302" y="9398"/>
                  </a:lnTo>
                  <a:lnTo>
                    <a:pt x="30429" y="9436"/>
                  </a:lnTo>
                  <a:lnTo>
                    <a:pt x="30429" y="7835"/>
                  </a:lnTo>
                  <a:lnTo>
                    <a:pt x="30162" y="7759"/>
                  </a:lnTo>
                  <a:lnTo>
                    <a:pt x="30010" y="7797"/>
                  </a:lnTo>
                  <a:lnTo>
                    <a:pt x="29883" y="7747"/>
                  </a:lnTo>
                  <a:lnTo>
                    <a:pt x="29756" y="7721"/>
                  </a:lnTo>
                  <a:lnTo>
                    <a:pt x="29502" y="7683"/>
                  </a:lnTo>
                  <a:lnTo>
                    <a:pt x="29375" y="7620"/>
                  </a:lnTo>
                  <a:lnTo>
                    <a:pt x="29248" y="7620"/>
                  </a:lnTo>
                  <a:lnTo>
                    <a:pt x="28854" y="7543"/>
                  </a:lnTo>
                  <a:lnTo>
                    <a:pt x="28663" y="7480"/>
                  </a:lnTo>
                  <a:lnTo>
                    <a:pt x="28486" y="7391"/>
                  </a:lnTo>
                  <a:lnTo>
                    <a:pt x="28219" y="7366"/>
                  </a:lnTo>
                  <a:lnTo>
                    <a:pt x="28092" y="7315"/>
                  </a:lnTo>
                  <a:lnTo>
                    <a:pt x="27965" y="7289"/>
                  </a:lnTo>
                  <a:lnTo>
                    <a:pt x="27813" y="7277"/>
                  </a:lnTo>
                  <a:lnTo>
                    <a:pt x="27508" y="7251"/>
                  </a:lnTo>
                  <a:lnTo>
                    <a:pt x="27317" y="7150"/>
                  </a:lnTo>
                  <a:lnTo>
                    <a:pt x="27178" y="7175"/>
                  </a:lnTo>
                  <a:lnTo>
                    <a:pt x="26924" y="7150"/>
                  </a:lnTo>
                  <a:lnTo>
                    <a:pt x="26784" y="7099"/>
                  </a:lnTo>
                  <a:lnTo>
                    <a:pt x="26657" y="7073"/>
                  </a:lnTo>
                  <a:lnTo>
                    <a:pt x="26149" y="6985"/>
                  </a:lnTo>
                  <a:lnTo>
                    <a:pt x="26377" y="6972"/>
                  </a:lnTo>
                  <a:lnTo>
                    <a:pt x="26631" y="6997"/>
                  </a:lnTo>
                  <a:lnTo>
                    <a:pt x="26771" y="7035"/>
                  </a:lnTo>
                  <a:lnTo>
                    <a:pt x="26898" y="6985"/>
                  </a:lnTo>
                  <a:lnTo>
                    <a:pt x="27038" y="6997"/>
                  </a:lnTo>
                  <a:lnTo>
                    <a:pt x="27165" y="7023"/>
                  </a:lnTo>
                  <a:lnTo>
                    <a:pt x="27292" y="6946"/>
                  </a:lnTo>
                  <a:lnTo>
                    <a:pt x="27559" y="6985"/>
                  </a:lnTo>
                  <a:lnTo>
                    <a:pt x="27686" y="6946"/>
                  </a:lnTo>
                  <a:lnTo>
                    <a:pt x="27825" y="6946"/>
                  </a:lnTo>
                  <a:lnTo>
                    <a:pt x="27952" y="6985"/>
                  </a:lnTo>
                  <a:lnTo>
                    <a:pt x="28092" y="6921"/>
                  </a:lnTo>
                  <a:lnTo>
                    <a:pt x="28219" y="6972"/>
                  </a:lnTo>
                  <a:lnTo>
                    <a:pt x="28346" y="6921"/>
                  </a:lnTo>
                  <a:lnTo>
                    <a:pt x="28473" y="6870"/>
                  </a:lnTo>
                  <a:lnTo>
                    <a:pt x="28613" y="6921"/>
                  </a:lnTo>
                  <a:lnTo>
                    <a:pt x="28740" y="6870"/>
                  </a:lnTo>
                  <a:lnTo>
                    <a:pt x="28879" y="6870"/>
                  </a:lnTo>
                  <a:lnTo>
                    <a:pt x="29006" y="6870"/>
                  </a:lnTo>
                  <a:lnTo>
                    <a:pt x="29133" y="6858"/>
                  </a:lnTo>
                  <a:lnTo>
                    <a:pt x="29273" y="6896"/>
                  </a:lnTo>
                  <a:lnTo>
                    <a:pt x="29400" y="6832"/>
                  </a:lnTo>
                  <a:lnTo>
                    <a:pt x="29527" y="6832"/>
                  </a:lnTo>
                  <a:lnTo>
                    <a:pt x="25019" y="6807"/>
                  </a:lnTo>
                  <a:lnTo>
                    <a:pt x="25019" y="8331"/>
                  </a:lnTo>
                  <a:lnTo>
                    <a:pt x="24815" y="8343"/>
                  </a:lnTo>
                  <a:lnTo>
                    <a:pt x="24688" y="8331"/>
                  </a:lnTo>
                  <a:lnTo>
                    <a:pt x="24561" y="8356"/>
                  </a:lnTo>
                  <a:lnTo>
                    <a:pt x="24434" y="8331"/>
                  </a:lnTo>
                  <a:lnTo>
                    <a:pt x="24307" y="8305"/>
                  </a:lnTo>
                  <a:lnTo>
                    <a:pt x="24180" y="8356"/>
                  </a:lnTo>
                  <a:lnTo>
                    <a:pt x="24053" y="8293"/>
                  </a:lnTo>
                  <a:lnTo>
                    <a:pt x="23914" y="8280"/>
                  </a:lnTo>
                  <a:lnTo>
                    <a:pt x="23787" y="8293"/>
                  </a:lnTo>
                  <a:lnTo>
                    <a:pt x="23660" y="8305"/>
                  </a:lnTo>
                  <a:lnTo>
                    <a:pt x="23495" y="8229"/>
                  </a:lnTo>
                  <a:lnTo>
                    <a:pt x="23291" y="8115"/>
                  </a:lnTo>
                  <a:lnTo>
                    <a:pt x="23139" y="8039"/>
                  </a:lnTo>
                  <a:lnTo>
                    <a:pt x="23012" y="8001"/>
                  </a:lnTo>
                  <a:lnTo>
                    <a:pt x="22834" y="7937"/>
                  </a:lnTo>
                  <a:lnTo>
                    <a:pt x="22694" y="7899"/>
                  </a:lnTo>
                  <a:lnTo>
                    <a:pt x="22567" y="7835"/>
                  </a:lnTo>
                  <a:lnTo>
                    <a:pt x="22415" y="7797"/>
                  </a:lnTo>
                  <a:lnTo>
                    <a:pt x="22250" y="7696"/>
                  </a:lnTo>
                  <a:lnTo>
                    <a:pt x="22047" y="7594"/>
                  </a:lnTo>
                  <a:lnTo>
                    <a:pt x="21920" y="7594"/>
                  </a:lnTo>
                  <a:lnTo>
                    <a:pt x="21818" y="7467"/>
                  </a:lnTo>
                  <a:lnTo>
                    <a:pt x="21640" y="7429"/>
                  </a:lnTo>
                  <a:lnTo>
                    <a:pt x="21450" y="7378"/>
                  </a:lnTo>
                  <a:lnTo>
                    <a:pt x="21285" y="7302"/>
                  </a:lnTo>
                  <a:lnTo>
                    <a:pt x="21107" y="7175"/>
                  </a:lnTo>
                  <a:lnTo>
                    <a:pt x="20942" y="7112"/>
                  </a:lnTo>
                  <a:lnTo>
                    <a:pt x="20612" y="6985"/>
                  </a:lnTo>
                  <a:lnTo>
                    <a:pt x="20447" y="6908"/>
                  </a:lnTo>
                  <a:lnTo>
                    <a:pt x="20231" y="6845"/>
                  </a:lnTo>
                  <a:lnTo>
                    <a:pt x="20447" y="6832"/>
                  </a:lnTo>
                  <a:lnTo>
                    <a:pt x="20574" y="6883"/>
                  </a:lnTo>
                  <a:lnTo>
                    <a:pt x="20713" y="6883"/>
                  </a:lnTo>
                  <a:lnTo>
                    <a:pt x="20967" y="6921"/>
                  </a:lnTo>
                  <a:lnTo>
                    <a:pt x="21107" y="6908"/>
                  </a:lnTo>
                  <a:lnTo>
                    <a:pt x="21234" y="6908"/>
                  </a:lnTo>
                  <a:lnTo>
                    <a:pt x="21361" y="6908"/>
                  </a:lnTo>
                  <a:lnTo>
                    <a:pt x="21501" y="6896"/>
                  </a:lnTo>
                  <a:lnTo>
                    <a:pt x="21628" y="6946"/>
                  </a:lnTo>
                  <a:lnTo>
                    <a:pt x="21755" y="6985"/>
                  </a:lnTo>
                  <a:lnTo>
                    <a:pt x="22148" y="7010"/>
                  </a:lnTo>
                  <a:lnTo>
                    <a:pt x="22288" y="6959"/>
                  </a:lnTo>
                  <a:lnTo>
                    <a:pt x="22415" y="6946"/>
                  </a:lnTo>
                  <a:lnTo>
                    <a:pt x="22555" y="7023"/>
                  </a:lnTo>
                  <a:lnTo>
                    <a:pt x="22682" y="6959"/>
                  </a:lnTo>
                  <a:lnTo>
                    <a:pt x="22809" y="7023"/>
                  </a:lnTo>
                  <a:lnTo>
                    <a:pt x="22948" y="6997"/>
                  </a:lnTo>
                  <a:lnTo>
                    <a:pt x="23215" y="6972"/>
                  </a:lnTo>
                  <a:lnTo>
                    <a:pt x="23456" y="6997"/>
                  </a:lnTo>
                  <a:lnTo>
                    <a:pt x="23609" y="6997"/>
                  </a:lnTo>
                  <a:lnTo>
                    <a:pt x="23736" y="7010"/>
                  </a:lnTo>
                  <a:lnTo>
                    <a:pt x="23876" y="6997"/>
                  </a:lnTo>
                  <a:lnTo>
                    <a:pt x="24130" y="6997"/>
                  </a:lnTo>
                  <a:lnTo>
                    <a:pt x="24269" y="7073"/>
                  </a:lnTo>
                  <a:lnTo>
                    <a:pt x="24396" y="7061"/>
                  </a:lnTo>
                  <a:lnTo>
                    <a:pt x="24434" y="7416"/>
                  </a:lnTo>
                  <a:lnTo>
                    <a:pt x="24358" y="7569"/>
                  </a:lnTo>
                  <a:lnTo>
                    <a:pt x="24295" y="8305"/>
                  </a:lnTo>
                  <a:lnTo>
                    <a:pt x="24599" y="8280"/>
                  </a:lnTo>
                  <a:lnTo>
                    <a:pt x="24853" y="8305"/>
                  </a:lnTo>
                  <a:lnTo>
                    <a:pt x="24993" y="8305"/>
                  </a:lnTo>
                  <a:lnTo>
                    <a:pt x="25019" y="6807"/>
                  </a:lnTo>
                  <a:lnTo>
                    <a:pt x="24892" y="6807"/>
                  </a:lnTo>
                  <a:lnTo>
                    <a:pt x="24765" y="6794"/>
                  </a:lnTo>
                  <a:lnTo>
                    <a:pt x="30162" y="6756"/>
                  </a:lnTo>
                  <a:lnTo>
                    <a:pt x="24714" y="6756"/>
                  </a:lnTo>
                  <a:lnTo>
                    <a:pt x="30581" y="6705"/>
                  </a:lnTo>
                  <a:lnTo>
                    <a:pt x="30734" y="6705"/>
                  </a:lnTo>
                  <a:lnTo>
                    <a:pt x="30797" y="6565"/>
                  </a:lnTo>
                  <a:lnTo>
                    <a:pt x="30721" y="6324"/>
                  </a:lnTo>
                  <a:lnTo>
                    <a:pt x="30734" y="5880"/>
                  </a:lnTo>
                  <a:lnTo>
                    <a:pt x="30670" y="5689"/>
                  </a:lnTo>
                  <a:lnTo>
                    <a:pt x="30797" y="5803"/>
                  </a:lnTo>
                  <a:lnTo>
                    <a:pt x="30988" y="5854"/>
                  </a:lnTo>
                  <a:lnTo>
                    <a:pt x="31115" y="5892"/>
                  </a:lnTo>
                  <a:lnTo>
                    <a:pt x="31242" y="5943"/>
                  </a:lnTo>
                  <a:lnTo>
                    <a:pt x="31457" y="6096"/>
                  </a:lnTo>
                  <a:lnTo>
                    <a:pt x="31711" y="6172"/>
                  </a:lnTo>
                  <a:lnTo>
                    <a:pt x="31851" y="6159"/>
                  </a:lnTo>
                  <a:lnTo>
                    <a:pt x="32067" y="6337"/>
                  </a:lnTo>
                  <a:lnTo>
                    <a:pt x="32194" y="6375"/>
                  </a:lnTo>
                  <a:lnTo>
                    <a:pt x="32334" y="6375"/>
                  </a:lnTo>
                  <a:lnTo>
                    <a:pt x="32575" y="6477"/>
                  </a:lnTo>
                  <a:lnTo>
                    <a:pt x="32918" y="6680"/>
                  </a:lnTo>
                  <a:lnTo>
                    <a:pt x="33172" y="6756"/>
                  </a:lnTo>
                  <a:lnTo>
                    <a:pt x="33299" y="6654"/>
                  </a:lnTo>
                  <a:lnTo>
                    <a:pt x="33337" y="6426"/>
                  </a:lnTo>
                  <a:lnTo>
                    <a:pt x="33426" y="6108"/>
                  </a:lnTo>
                  <a:lnTo>
                    <a:pt x="33528" y="5943"/>
                  </a:lnTo>
                  <a:lnTo>
                    <a:pt x="33578" y="5803"/>
                  </a:lnTo>
                  <a:lnTo>
                    <a:pt x="33655" y="5664"/>
                  </a:lnTo>
                  <a:lnTo>
                    <a:pt x="33743" y="5473"/>
                  </a:lnTo>
                  <a:lnTo>
                    <a:pt x="33642" y="5334"/>
                  </a:lnTo>
                  <a:lnTo>
                    <a:pt x="33413" y="5245"/>
                  </a:lnTo>
                  <a:lnTo>
                    <a:pt x="33286" y="5194"/>
                  </a:lnTo>
                  <a:lnTo>
                    <a:pt x="33108" y="5118"/>
                  </a:lnTo>
                  <a:lnTo>
                    <a:pt x="32969" y="5092"/>
                  </a:lnTo>
                  <a:lnTo>
                    <a:pt x="32753" y="4953"/>
                  </a:lnTo>
                  <a:lnTo>
                    <a:pt x="32588" y="4914"/>
                  </a:lnTo>
                  <a:lnTo>
                    <a:pt x="32448" y="4838"/>
                  </a:lnTo>
                  <a:lnTo>
                    <a:pt x="32296" y="4787"/>
                  </a:lnTo>
                  <a:lnTo>
                    <a:pt x="32169" y="4737"/>
                  </a:lnTo>
                  <a:lnTo>
                    <a:pt x="31940" y="4597"/>
                  </a:lnTo>
                  <a:lnTo>
                    <a:pt x="31813" y="4533"/>
                  </a:lnTo>
                  <a:lnTo>
                    <a:pt x="31623" y="4457"/>
                  </a:lnTo>
                  <a:lnTo>
                    <a:pt x="31496" y="4432"/>
                  </a:lnTo>
                  <a:lnTo>
                    <a:pt x="31318" y="4330"/>
                  </a:lnTo>
                  <a:lnTo>
                    <a:pt x="31165" y="4343"/>
                  </a:lnTo>
                  <a:lnTo>
                    <a:pt x="31026" y="4241"/>
                  </a:lnTo>
                  <a:lnTo>
                    <a:pt x="30797" y="4191"/>
                  </a:lnTo>
                  <a:lnTo>
                    <a:pt x="30619" y="4076"/>
                  </a:lnTo>
                  <a:lnTo>
                    <a:pt x="30441" y="4038"/>
                  </a:lnTo>
                  <a:lnTo>
                    <a:pt x="30302" y="4000"/>
                  </a:lnTo>
                  <a:lnTo>
                    <a:pt x="30124" y="3949"/>
                  </a:lnTo>
                  <a:lnTo>
                    <a:pt x="30251" y="3797"/>
                  </a:lnTo>
                  <a:lnTo>
                    <a:pt x="30480" y="3670"/>
                  </a:lnTo>
                  <a:lnTo>
                    <a:pt x="30632" y="3670"/>
                  </a:lnTo>
                  <a:lnTo>
                    <a:pt x="30873" y="3568"/>
                  </a:lnTo>
                  <a:lnTo>
                    <a:pt x="30988" y="3429"/>
                  </a:lnTo>
                  <a:lnTo>
                    <a:pt x="31229" y="3340"/>
                  </a:lnTo>
                  <a:lnTo>
                    <a:pt x="31356" y="3302"/>
                  </a:lnTo>
                  <a:lnTo>
                    <a:pt x="31483" y="3251"/>
                  </a:lnTo>
                  <a:lnTo>
                    <a:pt x="31699" y="3149"/>
                  </a:lnTo>
                  <a:lnTo>
                    <a:pt x="31915" y="3048"/>
                  </a:lnTo>
                  <a:lnTo>
                    <a:pt x="32105" y="2946"/>
                  </a:lnTo>
                  <a:lnTo>
                    <a:pt x="32283" y="2921"/>
                  </a:lnTo>
                  <a:lnTo>
                    <a:pt x="32588" y="2730"/>
                  </a:lnTo>
                  <a:lnTo>
                    <a:pt x="32766" y="2628"/>
                  </a:lnTo>
                  <a:lnTo>
                    <a:pt x="32905" y="2565"/>
                  </a:lnTo>
                  <a:lnTo>
                    <a:pt x="33083" y="2514"/>
                  </a:lnTo>
                  <a:lnTo>
                    <a:pt x="33096" y="2171"/>
                  </a:lnTo>
                  <a:lnTo>
                    <a:pt x="32816" y="1701"/>
                  </a:lnTo>
                  <a:lnTo>
                    <a:pt x="32664" y="1346"/>
                  </a:lnTo>
                  <a:lnTo>
                    <a:pt x="32626" y="1079"/>
                  </a:lnTo>
                  <a:lnTo>
                    <a:pt x="32499" y="1028"/>
                  </a:lnTo>
                  <a:lnTo>
                    <a:pt x="32385" y="1168"/>
                  </a:lnTo>
                  <a:lnTo>
                    <a:pt x="31915" y="1409"/>
                  </a:lnTo>
                  <a:lnTo>
                    <a:pt x="31788" y="1435"/>
                  </a:lnTo>
                  <a:lnTo>
                    <a:pt x="31546" y="1511"/>
                  </a:lnTo>
                  <a:lnTo>
                    <a:pt x="31457" y="1638"/>
                  </a:lnTo>
                  <a:lnTo>
                    <a:pt x="31305" y="1625"/>
                  </a:lnTo>
                  <a:lnTo>
                    <a:pt x="31089" y="1765"/>
                  </a:lnTo>
                  <a:lnTo>
                    <a:pt x="30746" y="1943"/>
                  </a:lnTo>
                  <a:lnTo>
                    <a:pt x="30492" y="2019"/>
                  </a:lnTo>
                  <a:lnTo>
                    <a:pt x="30365" y="2057"/>
                  </a:lnTo>
                  <a:lnTo>
                    <a:pt x="30010" y="2209"/>
                  </a:lnTo>
                  <a:lnTo>
                    <a:pt x="29857" y="2324"/>
                  </a:lnTo>
                  <a:lnTo>
                    <a:pt x="29679" y="2413"/>
                  </a:lnTo>
                  <a:lnTo>
                    <a:pt x="29552" y="2425"/>
                  </a:lnTo>
                  <a:lnTo>
                    <a:pt x="29552" y="5321"/>
                  </a:lnTo>
                  <a:lnTo>
                    <a:pt x="29425" y="5359"/>
                  </a:lnTo>
                  <a:lnTo>
                    <a:pt x="29298" y="5321"/>
                  </a:lnTo>
                  <a:lnTo>
                    <a:pt x="29171" y="5346"/>
                  </a:lnTo>
                  <a:lnTo>
                    <a:pt x="28905" y="5359"/>
                  </a:lnTo>
                  <a:lnTo>
                    <a:pt x="28778" y="5397"/>
                  </a:lnTo>
                  <a:lnTo>
                    <a:pt x="28651" y="5397"/>
                  </a:lnTo>
                  <a:lnTo>
                    <a:pt x="28524" y="5384"/>
                  </a:lnTo>
                  <a:lnTo>
                    <a:pt x="28397" y="5384"/>
                  </a:lnTo>
                  <a:lnTo>
                    <a:pt x="28270" y="5435"/>
                  </a:lnTo>
                  <a:lnTo>
                    <a:pt x="28130" y="5448"/>
                  </a:lnTo>
                  <a:lnTo>
                    <a:pt x="28003" y="5384"/>
                  </a:lnTo>
                  <a:lnTo>
                    <a:pt x="27876" y="5397"/>
                  </a:lnTo>
                  <a:lnTo>
                    <a:pt x="27749" y="5473"/>
                  </a:lnTo>
                  <a:lnTo>
                    <a:pt x="27495" y="5473"/>
                  </a:lnTo>
                  <a:lnTo>
                    <a:pt x="27355" y="5422"/>
                  </a:lnTo>
                  <a:lnTo>
                    <a:pt x="27228" y="5448"/>
                  </a:lnTo>
                  <a:lnTo>
                    <a:pt x="26974" y="5461"/>
                  </a:lnTo>
                  <a:lnTo>
                    <a:pt x="26847" y="5473"/>
                  </a:lnTo>
                  <a:lnTo>
                    <a:pt x="26720" y="5499"/>
                  </a:lnTo>
                  <a:lnTo>
                    <a:pt x="26581" y="5486"/>
                  </a:lnTo>
                  <a:lnTo>
                    <a:pt x="26454" y="5537"/>
                  </a:lnTo>
                  <a:lnTo>
                    <a:pt x="26327" y="5499"/>
                  </a:lnTo>
                  <a:lnTo>
                    <a:pt x="26200" y="5473"/>
                  </a:lnTo>
                  <a:lnTo>
                    <a:pt x="26073" y="5524"/>
                  </a:lnTo>
                  <a:lnTo>
                    <a:pt x="25806" y="5473"/>
                  </a:lnTo>
                  <a:lnTo>
                    <a:pt x="26162" y="5283"/>
                  </a:lnTo>
                  <a:lnTo>
                    <a:pt x="26428" y="5194"/>
                  </a:lnTo>
                  <a:lnTo>
                    <a:pt x="26606" y="5156"/>
                  </a:lnTo>
                  <a:lnTo>
                    <a:pt x="27038" y="4978"/>
                  </a:lnTo>
                  <a:lnTo>
                    <a:pt x="27241" y="4978"/>
                  </a:lnTo>
                  <a:lnTo>
                    <a:pt x="27368" y="4927"/>
                  </a:lnTo>
                  <a:lnTo>
                    <a:pt x="27546" y="4826"/>
                  </a:lnTo>
                  <a:lnTo>
                    <a:pt x="27698" y="4826"/>
                  </a:lnTo>
                  <a:lnTo>
                    <a:pt x="27851" y="4775"/>
                  </a:lnTo>
                  <a:lnTo>
                    <a:pt x="28054" y="4775"/>
                  </a:lnTo>
                  <a:lnTo>
                    <a:pt x="28181" y="4787"/>
                  </a:lnTo>
                  <a:lnTo>
                    <a:pt x="28435" y="4876"/>
                  </a:lnTo>
                  <a:lnTo>
                    <a:pt x="28676" y="4953"/>
                  </a:lnTo>
                  <a:lnTo>
                    <a:pt x="29006" y="5092"/>
                  </a:lnTo>
                  <a:lnTo>
                    <a:pt x="29159" y="5168"/>
                  </a:lnTo>
                  <a:lnTo>
                    <a:pt x="29400" y="5257"/>
                  </a:lnTo>
                  <a:lnTo>
                    <a:pt x="29552" y="5321"/>
                  </a:lnTo>
                  <a:lnTo>
                    <a:pt x="29552" y="2425"/>
                  </a:lnTo>
                  <a:lnTo>
                    <a:pt x="28829" y="2730"/>
                  </a:lnTo>
                  <a:lnTo>
                    <a:pt x="28587" y="2832"/>
                  </a:lnTo>
                  <a:lnTo>
                    <a:pt x="28448" y="2908"/>
                  </a:lnTo>
                  <a:lnTo>
                    <a:pt x="28219" y="2946"/>
                  </a:lnTo>
                  <a:lnTo>
                    <a:pt x="27762" y="3149"/>
                  </a:lnTo>
                  <a:lnTo>
                    <a:pt x="27520" y="3060"/>
                  </a:lnTo>
                  <a:lnTo>
                    <a:pt x="27368" y="2933"/>
                  </a:lnTo>
                  <a:lnTo>
                    <a:pt x="27152" y="2882"/>
                  </a:lnTo>
                  <a:lnTo>
                    <a:pt x="27025" y="2870"/>
                  </a:lnTo>
                  <a:lnTo>
                    <a:pt x="26809" y="2768"/>
                  </a:lnTo>
                  <a:lnTo>
                    <a:pt x="26657" y="2705"/>
                  </a:lnTo>
                  <a:lnTo>
                    <a:pt x="26517" y="2730"/>
                  </a:lnTo>
                  <a:lnTo>
                    <a:pt x="26390" y="2679"/>
                  </a:lnTo>
                  <a:lnTo>
                    <a:pt x="26263" y="2641"/>
                  </a:lnTo>
                  <a:lnTo>
                    <a:pt x="26047" y="2590"/>
                  </a:lnTo>
                  <a:lnTo>
                    <a:pt x="25869" y="2514"/>
                  </a:lnTo>
                  <a:lnTo>
                    <a:pt x="25742" y="2514"/>
                  </a:lnTo>
                  <a:lnTo>
                    <a:pt x="25679" y="5499"/>
                  </a:lnTo>
                  <a:lnTo>
                    <a:pt x="25679" y="2501"/>
                  </a:lnTo>
                  <a:lnTo>
                    <a:pt x="25412" y="2438"/>
                  </a:lnTo>
                  <a:lnTo>
                    <a:pt x="25412" y="3987"/>
                  </a:lnTo>
                  <a:lnTo>
                    <a:pt x="25222" y="4013"/>
                  </a:lnTo>
                  <a:lnTo>
                    <a:pt x="25069" y="4102"/>
                  </a:lnTo>
                  <a:lnTo>
                    <a:pt x="24701" y="4203"/>
                  </a:lnTo>
                  <a:lnTo>
                    <a:pt x="24447" y="4279"/>
                  </a:lnTo>
                  <a:lnTo>
                    <a:pt x="24206" y="4343"/>
                  </a:lnTo>
                  <a:lnTo>
                    <a:pt x="24079" y="4356"/>
                  </a:lnTo>
                  <a:lnTo>
                    <a:pt x="23837" y="4457"/>
                  </a:lnTo>
                  <a:lnTo>
                    <a:pt x="23672" y="4533"/>
                  </a:lnTo>
                  <a:lnTo>
                    <a:pt x="23469" y="4584"/>
                  </a:lnTo>
                  <a:lnTo>
                    <a:pt x="23253" y="4584"/>
                  </a:lnTo>
                  <a:lnTo>
                    <a:pt x="22974" y="4737"/>
                  </a:lnTo>
                  <a:lnTo>
                    <a:pt x="22593" y="4800"/>
                  </a:lnTo>
                  <a:lnTo>
                    <a:pt x="22339" y="4864"/>
                  </a:lnTo>
                  <a:lnTo>
                    <a:pt x="21958" y="4927"/>
                  </a:lnTo>
                  <a:lnTo>
                    <a:pt x="21717" y="5029"/>
                  </a:lnTo>
                  <a:lnTo>
                    <a:pt x="21590" y="5029"/>
                  </a:lnTo>
                  <a:lnTo>
                    <a:pt x="21463" y="5054"/>
                  </a:lnTo>
                  <a:lnTo>
                    <a:pt x="21323" y="5067"/>
                  </a:lnTo>
                  <a:lnTo>
                    <a:pt x="21158" y="5181"/>
                  </a:lnTo>
                  <a:lnTo>
                    <a:pt x="20955" y="5156"/>
                  </a:lnTo>
                  <a:lnTo>
                    <a:pt x="20701" y="5232"/>
                  </a:lnTo>
                  <a:lnTo>
                    <a:pt x="20459" y="5334"/>
                  </a:lnTo>
                  <a:lnTo>
                    <a:pt x="20281" y="5295"/>
                  </a:lnTo>
                  <a:lnTo>
                    <a:pt x="19964" y="5295"/>
                  </a:lnTo>
                  <a:lnTo>
                    <a:pt x="19900" y="8280"/>
                  </a:lnTo>
                  <a:lnTo>
                    <a:pt x="19900" y="5283"/>
                  </a:lnTo>
                  <a:lnTo>
                    <a:pt x="19761" y="5283"/>
                  </a:lnTo>
                  <a:lnTo>
                    <a:pt x="19634" y="5232"/>
                  </a:lnTo>
                  <a:lnTo>
                    <a:pt x="19507" y="5219"/>
                  </a:lnTo>
                  <a:lnTo>
                    <a:pt x="19380" y="5207"/>
                  </a:lnTo>
                  <a:lnTo>
                    <a:pt x="19253" y="5232"/>
                  </a:lnTo>
                  <a:lnTo>
                    <a:pt x="19113" y="5219"/>
                  </a:lnTo>
                  <a:lnTo>
                    <a:pt x="18986" y="5168"/>
                  </a:lnTo>
                  <a:lnTo>
                    <a:pt x="18859" y="5156"/>
                  </a:lnTo>
                  <a:lnTo>
                    <a:pt x="18732" y="5181"/>
                  </a:lnTo>
                  <a:lnTo>
                    <a:pt x="18605" y="5118"/>
                  </a:lnTo>
                  <a:lnTo>
                    <a:pt x="18478" y="5168"/>
                  </a:lnTo>
                  <a:lnTo>
                    <a:pt x="18351" y="5092"/>
                  </a:lnTo>
                  <a:lnTo>
                    <a:pt x="18097" y="5067"/>
                  </a:lnTo>
                  <a:lnTo>
                    <a:pt x="17970" y="5080"/>
                  </a:lnTo>
                  <a:lnTo>
                    <a:pt x="17830" y="5067"/>
                  </a:lnTo>
                  <a:lnTo>
                    <a:pt x="17716" y="5562"/>
                  </a:lnTo>
                  <a:lnTo>
                    <a:pt x="17716" y="5765"/>
                  </a:lnTo>
                  <a:lnTo>
                    <a:pt x="17576" y="5638"/>
                  </a:lnTo>
                  <a:lnTo>
                    <a:pt x="17386" y="5524"/>
                  </a:lnTo>
                  <a:lnTo>
                    <a:pt x="17246" y="5499"/>
                  </a:lnTo>
                  <a:lnTo>
                    <a:pt x="17119" y="5486"/>
                  </a:lnTo>
                  <a:lnTo>
                    <a:pt x="16929" y="5397"/>
                  </a:lnTo>
                  <a:lnTo>
                    <a:pt x="16776" y="5295"/>
                  </a:lnTo>
                  <a:lnTo>
                    <a:pt x="16649" y="5245"/>
                  </a:lnTo>
                  <a:lnTo>
                    <a:pt x="16522" y="5207"/>
                  </a:lnTo>
                  <a:lnTo>
                    <a:pt x="16395" y="5143"/>
                  </a:lnTo>
                  <a:lnTo>
                    <a:pt x="16243" y="5067"/>
                  </a:lnTo>
                  <a:lnTo>
                    <a:pt x="16052" y="4978"/>
                  </a:lnTo>
                  <a:lnTo>
                    <a:pt x="15900" y="4914"/>
                  </a:lnTo>
                  <a:lnTo>
                    <a:pt x="16230" y="4838"/>
                  </a:lnTo>
                  <a:lnTo>
                    <a:pt x="16510" y="4838"/>
                  </a:lnTo>
                  <a:lnTo>
                    <a:pt x="16751" y="4737"/>
                  </a:lnTo>
                  <a:lnTo>
                    <a:pt x="16979" y="4737"/>
                  </a:lnTo>
                  <a:lnTo>
                    <a:pt x="17132" y="4635"/>
                  </a:lnTo>
                  <a:lnTo>
                    <a:pt x="17272" y="4610"/>
                  </a:lnTo>
                  <a:lnTo>
                    <a:pt x="17526" y="4559"/>
                  </a:lnTo>
                  <a:lnTo>
                    <a:pt x="17653" y="4508"/>
                  </a:lnTo>
                  <a:lnTo>
                    <a:pt x="17907" y="4445"/>
                  </a:lnTo>
                  <a:lnTo>
                    <a:pt x="18046" y="4445"/>
                  </a:lnTo>
                  <a:lnTo>
                    <a:pt x="18338" y="4318"/>
                  </a:lnTo>
                  <a:lnTo>
                    <a:pt x="18503" y="4318"/>
                  </a:lnTo>
                  <a:lnTo>
                    <a:pt x="18630" y="4356"/>
                  </a:lnTo>
                  <a:lnTo>
                    <a:pt x="18757" y="4356"/>
                  </a:lnTo>
                  <a:lnTo>
                    <a:pt x="18948" y="4356"/>
                  </a:lnTo>
                  <a:lnTo>
                    <a:pt x="19138" y="4445"/>
                  </a:lnTo>
                  <a:lnTo>
                    <a:pt x="19278" y="4419"/>
                  </a:lnTo>
                  <a:lnTo>
                    <a:pt x="19405" y="4457"/>
                  </a:lnTo>
                  <a:lnTo>
                    <a:pt x="19532" y="4483"/>
                  </a:lnTo>
                  <a:lnTo>
                    <a:pt x="19659" y="4457"/>
                  </a:lnTo>
                  <a:lnTo>
                    <a:pt x="19786" y="4495"/>
                  </a:lnTo>
                  <a:lnTo>
                    <a:pt x="20294" y="4597"/>
                  </a:lnTo>
                  <a:lnTo>
                    <a:pt x="20421" y="4610"/>
                  </a:lnTo>
                  <a:lnTo>
                    <a:pt x="20662" y="4686"/>
                  </a:lnTo>
                  <a:lnTo>
                    <a:pt x="20789" y="4724"/>
                  </a:lnTo>
                  <a:lnTo>
                    <a:pt x="20916" y="4737"/>
                  </a:lnTo>
                  <a:lnTo>
                    <a:pt x="21310" y="4762"/>
                  </a:lnTo>
                  <a:lnTo>
                    <a:pt x="21691" y="4813"/>
                  </a:lnTo>
                  <a:lnTo>
                    <a:pt x="21818" y="4864"/>
                  </a:lnTo>
                  <a:lnTo>
                    <a:pt x="21932" y="4737"/>
                  </a:lnTo>
                  <a:lnTo>
                    <a:pt x="21945" y="4610"/>
                  </a:lnTo>
                  <a:lnTo>
                    <a:pt x="21894" y="4483"/>
                  </a:lnTo>
                  <a:lnTo>
                    <a:pt x="21920" y="4330"/>
                  </a:lnTo>
                  <a:lnTo>
                    <a:pt x="21932" y="4203"/>
                  </a:lnTo>
                  <a:lnTo>
                    <a:pt x="22009" y="4076"/>
                  </a:lnTo>
                  <a:lnTo>
                    <a:pt x="19685" y="4076"/>
                  </a:lnTo>
                  <a:lnTo>
                    <a:pt x="22009" y="4064"/>
                  </a:lnTo>
                  <a:lnTo>
                    <a:pt x="21983" y="3924"/>
                  </a:lnTo>
                  <a:lnTo>
                    <a:pt x="22009" y="3733"/>
                  </a:lnTo>
                  <a:lnTo>
                    <a:pt x="22034" y="3581"/>
                  </a:lnTo>
                  <a:lnTo>
                    <a:pt x="22047" y="3454"/>
                  </a:lnTo>
                  <a:lnTo>
                    <a:pt x="22047" y="3289"/>
                  </a:lnTo>
                  <a:lnTo>
                    <a:pt x="21882" y="3327"/>
                  </a:lnTo>
                  <a:lnTo>
                    <a:pt x="21755" y="3327"/>
                  </a:lnTo>
                  <a:lnTo>
                    <a:pt x="21882" y="3263"/>
                  </a:lnTo>
                  <a:lnTo>
                    <a:pt x="22072" y="3187"/>
                  </a:lnTo>
                  <a:lnTo>
                    <a:pt x="22288" y="3187"/>
                  </a:lnTo>
                  <a:lnTo>
                    <a:pt x="22542" y="3238"/>
                  </a:lnTo>
                  <a:lnTo>
                    <a:pt x="23177" y="3416"/>
                  </a:lnTo>
                  <a:lnTo>
                    <a:pt x="23317" y="3378"/>
                  </a:lnTo>
                  <a:lnTo>
                    <a:pt x="23558" y="3505"/>
                  </a:lnTo>
                  <a:lnTo>
                    <a:pt x="23812" y="3517"/>
                  </a:lnTo>
                  <a:lnTo>
                    <a:pt x="23964" y="3606"/>
                  </a:lnTo>
                  <a:lnTo>
                    <a:pt x="24180" y="3644"/>
                  </a:lnTo>
                  <a:lnTo>
                    <a:pt x="24434" y="3708"/>
                  </a:lnTo>
                  <a:lnTo>
                    <a:pt x="24561" y="3733"/>
                  </a:lnTo>
                  <a:lnTo>
                    <a:pt x="24815" y="3784"/>
                  </a:lnTo>
                  <a:lnTo>
                    <a:pt x="25095" y="3898"/>
                  </a:lnTo>
                  <a:lnTo>
                    <a:pt x="25323" y="3898"/>
                  </a:lnTo>
                  <a:lnTo>
                    <a:pt x="25412" y="2438"/>
                  </a:lnTo>
                  <a:lnTo>
                    <a:pt x="25273" y="2362"/>
                  </a:lnTo>
                  <a:lnTo>
                    <a:pt x="25120" y="2286"/>
                  </a:lnTo>
                  <a:lnTo>
                    <a:pt x="24993" y="2247"/>
                  </a:lnTo>
                  <a:lnTo>
                    <a:pt x="24726" y="2209"/>
                  </a:lnTo>
                  <a:lnTo>
                    <a:pt x="24599" y="2146"/>
                  </a:lnTo>
                  <a:lnTo>
                    <a:pt x="24472" y="2120"/>
                  </a:lnTo>
                  <a:lnTo>
                    <a:pt x="24345" y="2095"/>
                  </a:lnTo>
                  <a:lnTo>
                    <a:pt x="24218" y="2070"/>
                  </a:lnTo>
                  <a:lnTo>
                    <a:pt x="24053" y="2057"/>
                  </a:lnTo>
                  <a:lnTo>
                    <a:pt x="23837" y="1943"/>
                  </a:lnTo>
                  <a:lnTo>
                    <a:pt x="23698" y="1930"/>
                  </a:lnTo>
                  <a:lnTo>
                    <a:pt x="23431" y="1930"/>
                  </a:lnTo>
                  <a:lnTo>
                    <a:pt x="23304" y="1854"/>
                  </a:lnTo>
                  <a:lnTo>
                    <a:pt x="23177" y="1841"/>
                  </a:lnTo>
                  <a:lnTo>
                    <a:pt x="23037" y="1816"/>
                  </a:lnTo>
                  <a:lnTo>
                    <a:pt x="22669" y="1714"/>
                  </a:lnTo>
                  <a:lnTo>
                    <a:pt x="22542" y="1651"/>
                  </a:lnTo>
                  <a:lnTo>
                    <a:pt x="22504" y="1524"/>
                  </a:lnTo>
                  <a:lnTo>
                    <a:pt x="22479" y="1079"/>
                  </a:lnTo>
                  <a:lnTo>
                    <a:pt x="22453" y="927"/>
                  </a:lnTo>
                  <a:lnTo>
                    <a:pt x="22402" y="1587"/>
                  </a:lnTo>
                  <a:lnTo>
                    <a:pt x="22402" y="850"/>
                  </a:lnTo>
                  <a:lnTo>
                    <a:pt x="21043" y="850"/>
                  </a:lnTo>
                  <a:lnTo>
                    <a:pt x="21043" y="1562"/>
                  </a:lnTo>
                  <a:lnTo>
                    <a:pt x="20980" y="1955"/>
                  </a:lnTo>
                  <a:lnTo>
                    <a:pt x="20726" y="2082"/>
                  </a:lnTo>
                  <a:lnTo>
                    <a:pt x="20599" y="2108"/>
                  </a:lnTo>
                  <a:lnTo>
                    <a:pt x="20358" y="2209"/>
                  </a:lnTo>
                  <a:lnTo>
                    <a:pt x="20104" y="2260"/>
                  </a:lnTo>
                  <a:lnTo>
                    <a:pt x="19964" y="2286"/>
                  </a:lnTo>
                  <a:lnTo>
                    <a:pt x="19646" y="2387"/>
                  </a:lnTo>
                  <a:lnTo>
                    <a:pt x="19481" y="2501"/>
                  </a:lnTo>
                  <a:lnTo>
                    <a:pt x="19240" y="2565"/>
                  </a:lnTo>
                  <a:lnTo>
                    <a:pt x="19100" y="2540"/>
                  </a:lnTo>
                  <a:lnTo>
                    <a:pt x="18478" y="2768"/>
                  </a:lnTo>
                  <a:lnTo>
                    <a:pt x="18122" y="2743"/>
                  </a:lnTo>
                  <a:lnTo>
                    <a:pt x="18262" y="2743"/>
                  </a:lnTo>
                  <a:lnTo>
                    <a:pt x="18059" y="2692"/>
                  </a:lnTo>
                  <a:lnTo>
                    <a:pt x="17932" y="2679"/>
                  </a:lnTo>
                  <a:lnTo>
                    <a:pt x="17805" y="2654"/>
                  </a:lnTo>
                  <a:lnTo>
                    <a:pt x="17678" y="2603"/>
                  </a:lnTo>
                  <a:lnTo>
                    <a:pt x="17487" y="2578"/>
                  </a:lnTo>
                  <a:lnTo>
                    <a:pt x="17348" y="2540"/>
                  </a:lnTo>
                  <a:lnTo>
                    <a:pt x="17170" y="2514"/>
                  </a:lnTo>
                  <a:lnTo>
                    <a:pt x="17043" y="2527"/>
                  </a:lnTo>
                  <a:lnTo>
                    <a:pt x="16916" y="2514"/>
                  </a:lnTo>
                  <a:lnTo>
                    <a:pt x="16789" y="2463"/>
                  </a:lnTo>
                  <a:lnTo>
                    <a:pt x="16662" y="2476"/>
                  </a:lnTo>
                  <a:lnTo>
                    <a:pt x="16535" y="2425"/>
                  </a:lnTo>
                  <a:lnTo>
                    <a:pt x="16370" y="2438"/>
                  </a:lnTo>
                  <a:lnTo>
                    <a:pt x="16154" y="2349"/>
                  </a:lnTo>
                  <a:lnTo>
                    <a:pt x="16014" y="2362"/>
                  </a:lnTo>
                  <a:lnTo>
                    <a:pt x="15887" y="2336"/>
                  </a:lnTo>
                  <a:lnTo>
                    <a:pt x="15760" y="2324"/>
                  </a:lnTo>
                  <a:lnTo>
                    <a:pt x="15633" y="2311"/>
                  </a:lnTo>
                  <a:lnTo>
                    <a:pt x="15455" y="2235"/>
                  </a:lnTo>
                  <a:lnTo>
                    <a:pt x="15252" y="2273"/>
                  </a:lnTo>
                  <a:lnTo>
                    <a:pt x="15125" y="2197"/>
                  </a:lnTo>
                  <a:lnTo>
                    <a:pt x="14897" y="2171"/>
                  </a:lnTo>
                  <a:lnTo>
                    <a:pt x="14782" y="3670"/>
                  </a:lnTo>
                  <a:lnTo>
                    <a:pt x="14782" y="2159"/>
                  </a:lnTo>
                  <a:lnTo>
                    <a:pt x="14668" y="3670"/>
                  </a:lnTo>
                  <a:lnTo>
                    <a:pt x="14503" y="3733"/>
                  </a:lnTo>
                  <a:lnTo>
                    <a:pt x="14338" y="3746"/>
                  </a:lnTo>
                  <a:lnTo>
                    <a:pt x="14058" y="3810"/>
                  </a:lnTo>
                  <a:lnTo>
                    <a:pt x="13804" y="3848"/>
                  </a:lnTo>
                  <a:lnTo>
                    <a:pt x="13550" y="3886"/>
                  </a:lnTo>
                  <a:lnTo>
                    <a:pt x="13423" y="3810"/>
                  </a:lnTo>
                  <a:lnTo>
                    <a:pt x="13296" y="3771"/>
                  </a:lnTo>
                  <a:lnTo>
                    <a:pt x="13169" y="3771"/>
                  </a:lnTo>
                  <a:lnTo>
                    <a:pt x="12941" y="3594"/>
                  </a:lnTo>
                  <a:lnTo>
                    <a:pt x="12763" y="3517"/>
                  </a:lnTo>
                  <a:lnTo>
                    <a:pt x="12534" y="3441"/>
                  </a:lnTo>
                  <a:lnTo>
                    <a:pt x="12331" y="3390"/>
                  </a:lnTo>
                  <a:lnTo>
                    <a:pt x="12522" y="3327"/>
                  </a:lnTo>
                  <a:lnTo>
                    <a:pt x="12661" y="3340"/>
                  </a:lnTo>
                  <a:lnTo>
                    <a:pt x="12788" y="3352"/>
                  </a:lnTo>
                  <a:lnTo>
                    <a:pt x="13157" y="3467"/>
                  </a:lnTo>
                  <a:lnTo>
                    <a:pt x="13538" y="3530"/>
                  </a:lnTo>
                  <a:lnTo>
                    <a:pt x="13677" y="3492"/>
                  </a:lnTo>
                  <a:lnTo>
                    <a:pt x="13919" y="3581"/>
                  </a:lnTo>
                  <a:lnTo>
                    <a:pt x="14058" y="3594"/>
                  </a:lnTo>
                  <a:lnTo>
                    <a:pt x="14185" y="3619"/>
                  </a:lnTo>
                  <a:lnTo>
                    <a:pt x="14312" y="3619"/>
                  </a:lnTo>
                  <a:lnTo>
                    <a:pt x="14566" y="3619"/>
                  </a:lnTo>
                  <a:lnTo>
                    <a:pt x="14668" y="2120"/>
                  </a:lnTo>
                  <a:lnTo>
                    <a:pt x="14363" y="2108"/>
                  </a:lnTo>
                  <a:lnTo>
                    <a:pt x="14236" y="2057"/>
                  </a:lnTo>
                  <a:lnTo>
                    <a:pt x="14109" y="2044"/>
                  </a:lnTo>
                  <a:lnTo>
                    <a:pt x="13982" y="2044"/>
                  </a:lnTo>
                  <a:lnTo>
                    <a:pt x="13665" y="1968"/>
                  </a:lnTo>
                  <a:lnTo>
                    <a:pt x="13538" y="1968"/>
                  </a:lnTo>
                  <a:lnTo>
                    <a:pt x="13779" y="1879"/>
                  </a:lnTo>
                  <a:lnTo>
                    <a:pt x="14160" y="1854"/>
                  </a:lnTo>
                  <a:lnTo>
                    <a:pt x="14617" y="1854"/>
                  </a:lnTo>
                  <a:lnTo>
                    <a:pt x="14808" y="1816"/>
                  </a:lnTo>
                  <a:lnTo>
                    <a:pt x="14935" y="1816"/>
                  </a:lnTo>
                  <a:lnTo>
                    <a:pt x="15062" y="1765"/>
                  </a:lnTo>
                  <a:lnTo>
                    <a:pt x="15316" y="1739"/>
                  </a:lnTo>
                  <a:lnTo>
                    <a:pt x="15443" y="1739"/>
                  </a:lnTo>
                  <a:lnTo>
                    <a:pt x="15582" y="1778"/>
                  </a:lnTo>
                  <a:lnTo>
                    <a:pt x="15709" y="1727"/>
                  </a:lnTo>
                  <a:lnTo>
                    <a:pt x="15836" y="1689"/>
                  </a:lnTo>
                  <a:lnTo>
                    <a:pt x="16090" y="1689"/>
                  </a:lnTo>
                  <a:lnTo>
                    <a:pt x="16357" y="1727"/>
                  </a:lnTo>
                  <a:lnTo>
                    <a:pt x="16598" y="1625"/>
                  </a:lnTo>
                  <a:lnTo>
                    <a:pt x="16738" y="1689"/>
                  </a:lnTo>
                  <a:lnTo>
                    <a:pt x="16865" y="1689"/>
                  </a:lnTo>
                  <a:lnTo>
                    <a:pt x="16992" y="1651"/>
                  </a:lnTo>
                  <a:lnTo>
                    <a:pt x="17119" y="1663"/>
                  </a:lnTo>
                  <a:lnTo>
                    <a:pt x="17373" y="1600"/>
                  </a:lnTo>
                  <a:lnTo>
                    <a:pt x="17513" y="1625"/>
                  </a:lnTo>
                  <a:lnTo>
                    <a:pt x="17640" y="1600"/>
                  </a:lnTo>
                  <a:lnTo>
                    <a:pt x="18021" y="1587"/>
                  </a:lnTo>
                  <a:lnTo>
                    <a:pt x="18148" y="1600"/>
                  </a:lnTo>
                  <a:lnTo>
                    <a:pt x="18275" y="1574"/>
                  </a:lnTo>
                  <a:lnTo>
                    <a:pt x="18542" y="1574"/>
                  </a:lnTo>
                  <a:lnTo>
                    <a:pt x="18669" y="1587"/>
                  </a:lnTo>
                  <a:lnTo>
                    <a:pt x="18923" y="1562"/>
                  </a:lnTo>
                  <a:lnTo>
                    <a:pt x="19050" y="1587"/>
                  </a:lnTo>
                  <a:lnTo>
                    <a:pt x="19177" y="1524"/>
                  </a:lnTo>
                  <a:lnTo>
                    <a:pt x="19316" y="1536"/>
                  </a:lnTo>
                  <a:lnTo>
                    <a:pt x="19443" y="1574"/>
                  </a:lnTo>
                  <a:lnTo>
                    <a:pt x="19570" y="1587"/>
                  </a:lnTo>
                  <a:lnTo>
                    <a:pt x="19697" y="1536"/>
                  </a:lnTo>
                  <a:lnTo>
                    <a:pt x="19824" y="1511"/>
                  </a:lnTo>
                  <a:lnTo>
                    <a:pt x="19951" y="1587"/>
                  </a:lnTo>
                  <a:lnTo>
                    <a:pt x="20078" y="1562"/>
                  </a:lnTo>
                  <a:lnTo>
                    <a:pt x="20218" y="1549"/>
                  </a:lnTo>
                  <a:lnTo>
                    <a:pt x="20345" y="1574"/>
                  </a:lnTo>
                  <a:lnTo>
                    <a:pt x="20472" y="1549"/>
                  </a:lnTo>
                  <a:lnTo>
                    <a:pt x="20599" y="1600"/>
                  </a:lnTo>
                  <a:lnTo>
                    <a:pt x="20853" y="1587"/>
                  </a:lnTo>
                  <a:lnTo>
                    <a:pt x="20993" y="1524"/>
                  </a:lnTo>
                  <a:lnTo>
                    <a:pt x="21043" y="850"/>
                  </a:lnTo>
                  <a:lnTo>
                    <a:pt x="10731" y="850"/>
                  </a:lnTo>
                  <a:lnTo>
                    <a:pt x="10591" y="850"/>
                  </a:lnTo>
                  <a:lnTo>
                    <a:pt x="10464" y="850"/>
                  </a:lnTo>
                  <a:lnTo>
                    <a:pt x="10337" y="876"/>
                  </a:lnTo>
                  <a:lnTo>
                    <a:pt x="9956" y="990"/>
                  </a:lnTo>
                  <a:lnTo>
                    <a:pt x="9702" y="1066"/>
                  </a:lnTo>
                  <a:lnTo>
                    <a:pt x="9563" y="1079"/>
                  </a:lnTo>
                  <a:lnTo>
                    <a:pt x="9436" y="1320"/>
                  </a:lnTo>
                  <a:lnTo>
                    <a:pt x="9283" y="1651"/>
                  </a:lnTo>
                  <a:lnTo>
                    <a:pt x="9271" y="2095"/>
                  </a:lnTo>
                  <a:lnTo>
                    <a:pt x="9182" y="2832"/>
                  </a:lnTo>
                  <a:lnTo>
                    <a:pt x="9334" y="2832"/>
                  </a:lnTo>
                  <a:lnTo>
                    <a:pt x="9588" y="2857"/>
                  </a:lnTo>
                  <a:lnTo>
                    <a:pt x="9715" y="2870"/>
                  </a:lnTo>
                  <a:lnTo>
                    <a:pt x="9855" y="2882"/>
                  </a:lnTo>
                  <a:lnTo>
                    <a:pt x="9982" y="2882"/>
                  </a:lnTo>
                  <a:lnTo>
                    <a:pt x="10236" y="2959"/>
                  </a:lnTo>
                  <a:lnTo>
                    <a:pt x="10744" y="3022"/>
                  </a:lnTo>
                  <a:lnTo>
                    <a:pt x="10871" y="3086"/>
                  </a:lnTo>
                  <a:lnTo>
                    <a:pt x="11125" y="3124"/>
                  </a:lnTo>
                  <a:lnTo>
                    <a:pt x="11252" y="3086"/>
                  </a:lnTo>
                  <a:lnTo>
                    <a:pt x="11379" y="3175"/>
                  </a:lnTo>
                  <a:lnTo>
                    <a:pt x="11633" y="3225"/>
                  </a:lnTo>
                  <a:lnTo>
                    <a:pt x="11899" y="3200"/>
                  </a:lnTo>
                  <a:lnTo>
                    <a:pt x="12026" y="3225"/>
                  </a:lnTo>
                  <a:lnTo>
                    <a:pt x="12153" y="3238"/>
                  </a:lnTo>
                  <a:lnTo>
                    <a:pt x="11988" y="3784"/>
                  </a:lnTo>
                  <a:lnTo>
                    <a:pt x="11925" y="4089"/>
                  </a:lnTo>
                  <a:lnTo>
                    <a:pt x="11633" y="4203"/>
                  </a:lnTo>
                  <a:lnTo>
                    <a:pt x="11252" y="4229"/>
                  </a:lnTo>
                  <a:lnTo>
                    <a:pt x="11125" y="4305"/>
                  </a:lnTo>
                  <a:lnTo>
                    <a:pt x="10998" y="4292"/>
                  </a:lnTo>
                  <a:lnTo>
                    <a:pt x="10858" y="4267"/>
                  </a:lnTo>
                  <a:lnTo>
                    <a:pt x="10617" y="4368"/>
                  </a:lnTo>
                  <a:lnTo>
                    <a:pt x="10490" y="4381"/>
                  </a:lnTo>
                  <a:lnTo>
                    <a:pt x="10363" y="4394"/>
                  </a:lnTo>
                  <a:lnTo>
                    <a:pt x="10223" y="4368"/>
                  </a:lnTo>
                  <a:lnTo>
                    <a:pt x="9969" y="4394"/>
                  </a:lnTo>
                  <a:lnTo>
                    <a:pt x="9842" y="4432"/>
                  </a:lnTo>
                  <a:lnTo>
                    <a:pt x="9690" y="4305"/>
                  </a:lnTo>
                  <a:lnTo>
                    <a:pt x="9499" y="4254"/>
                  </a:lnTo>
                  <a:lnTo>
                    <a:pt x="9372" y="4203"/>
                  </a:lnTo>
                  <a:lnTo>
                    <a:pt x="9182" y="4191"/>
                  </a:lnTo>
                  <a:lnTo>
                    <a:pt x="9004" y="4089"/>
                  </a:lnTo>
                  <a:lnTo>
                    <a:pt x="8877" y="4089"/>
                  </a:lnTo>
                  <a:lnTo>
                    <a:pt x="8521" y="3924"/>
                  </a:lnTo>
                  <a:lnTo>
                    <a:pt x="8394" y="3898"/>
                  </a:lnTo>
                  <a:lnTo>
                    <a:pt x="8191" y="3797"/>
                  </a:lnTo>
                  <a:lnTo>
                    <a:pt x="7950" y="3708"/>
                  </a:lnTo>
                  <a:lnTo>
                    <a:pt x="7670" y="3619"/>
                  </a:lnTo>
                  <a:lnTo>
                    <a:pt x="7531" y="3606"/>
                  </a:lnTo>
                  <a:lnTo>
                    <a:pt x="7391" y="3543"/>
                  </a:lnTo>
                  <a:lnTo>
                    <a:pt x="7200" y="3403"/>
                  </a:lnTo>
                  <a:lnTo>
                    <a:pt x="7073" y="3352"/>
                  </a:lnTo>
                  <a:lnTo>
                    <a:pt x="6934" y="3378"/>
                  </a:lnTo>
                  <a:lnTo>
                    <a:pt x="6743" y="3238"/>
                  </a:lnTo>
                  <a:lnTo>
                    <a:pt x="6362" y="3111"/>
                  </a:lnTo>
                  <a:lnTo>
                    <a:pt x="6184" y="2984"/>
                  </a:lnTo>
                  <a:lnTo>
                    <a:pt x="6007" y="2933"/>
                  </a:lnTo>
                  <a:lnTo>
                    <a:pt x="5880" y="2882"/>
                  </a:lnTo>
                  <a:lnTo>
                    <a:pt x="5651" y="2768"/>
                  </a:lnTo>
                  <a:lnTo>
                    <a:pt x="5524" y="2730"/>
                  </a:lnTo>
                  <a:lnTo>
                    <a:pt x="5384" y="2730"/>
                  </a:lnTo>
                  <a:lnTo>
                    <a:pt x="5168" y="2565"/>
                  </a:lnTo>
                  <a:lnTo>
                    <a:pt x="4978" y="2476"/>
                  </a:lnTo>
                  <a:lnTo>
                    <a:pt x="4762" y="2400"/>
                  </a:lnTo>
                  <a:lnTo>
                    <a:pt x="4559" y="2349"/>
                  </a:lnTo>
                  <a:lnTo>
                    <a:pt x="4457" y="2209"/>
                  </a:lnTo>
                  <a:lnTo>
                    <a:pt x="4305" y="2451"/>
                  </a:lnTo>
                  <a:lnTo>
                    <a:pt x="4191" y="2743"/>
                  </a:lnTo>
                  <a:lnTo>
                    <a:pt x="4102" y="3035"/>
                  </a:lnTo>
                  <a:lnTo>
                    <a:pt x="3937" y="3289"/>
                  </a:lnTo>
                  <a:lnTo>
                    <a:pt x="3810" y="3568"/>
                  </a:lnTo>
                  <a:lnTo>
                    <a:pt x="3835" y="3708"/>
                  </a:lnTo>
                  <a:lnTo>
                    <a:pt x="3975" y="3746"/>
                  </a:lnTo>
                  <a:lnTo>
                    <a:pt x="4229" y="3848"/>
                  </a:lnTo>
                  <a:lnTo>
                    <a:pt x="4368" y="3848"/>
                  </a:lnTo>
                  <a:lnTo>
                    <a:pt x="4597" y="3975"/>
                  </a:lnTo>
                  <a:lnTo>
                    <a:pt x="4826" y="4114"/>
                  </a:lnTo>
                  <a:lnTo>
                    <a:pt x="5080" y="4203"/>
                  </a:lnTo>
                  <a:lnTo>
                    <a:pt x="5321" y="4305"/>
                  </a:lnTo>
                  <a:lnTo>
                    <a:pt x="5448" y="4343"/>
                  </a:lnTo>
                  <a:lnTo>
                    <a:pt x="5676" y="4495"/>
                  </a:lnTo>
                  <a:lnTo>
                    <a:pt x="5816" y="4483"/>
                  </a:lnTo>
                  <a:lnTo>
                    <a:pt x="6057" y="4622"/>
                  </a:lnTo>
                  <a:lnTo>
                    <a:pt x="6184" y="4635"/>
                  </a:lnTo>
                  <a:lnTo>
                    <a:pt x="6337" y="4699"/>
                  </a:lnTo>
                  <a:lnTo>
                    <a:pt x="6540" y="4826"/>
                  </a:lnTo>
                  <a:lnTo>
                    <a:pt x="6908" y="4978"/>
                  </a:lnTo>
                  <a:lnTo>
                    <a:pt x="7035" y="5003"/>
                  </a:lnTo>
                  <a:lnTo>
                    <a:pt x="7162" y="5041"/>
                  </a:lnTo>
                  <a:lnTo>
                    <a:pt x="7289" y="5080"/>
                  </a:lnTo>
                  <a:lnTo>
                    <a:pt x="7645" y="5270"/>
                  </a:lnTo>
                  <a:lnTo>
                    <a:pt x="8013" y="5397"/>
                  </a:lnTo>
                  <a:lnTo>
                    <a:pt x="8153" y="5397"/>
                  </a:lnTo>
                  <a:lnTo>
                    <a:pt x="8280" y="5422"/>
                  </a:lnTo>
                  <a:lnTo>
                    <a:pt x="8407" y="5473"/>
                  </a:lnTo>
                  <a:lnTo>
                    <a:pt x="8534" y="5511"/>
                  </a:lnTo>
                  <a:lnTo>
                    <a:pt x="8775" y="5626"/>
                  </a:lnTo>
                  <a:lnTo>
                    <a:pt x="9004" y="5664"/>
                  </a:lnTo>
                  <a:lnTo>
                    <a:pt x="9156" y="5740"/>
                  </a:lnTo>
                  <a:lnTo>
                    <a:pt x="9283" y="5778"/>
                  </a:lnTo>
                  <a:lnTo>
                    <a:pt x="9410" y="5803"/>
                  </a:lnTo>
                  <a:lnTo>
                    <a:pt x="9537" y="5842"/>
                  </a:lnTo>
                  <a:lnTo>
                    <a:pt x="9664" y="5892"/>
                  </a:lnTo>
                  <a:lnTo>
                    <a:pt x="9461" y="6032"/>
                  </a:lnTo>
                  <a:lnTo>
                    <a:pt x="9309" y="6057"/>
                  </a:lnTo>
                  <a:lnTo>
                    <a:pt x="9169" y="6070"/>
                  </a:lnTo>
                  <a:lnTo>
                    <a:pt x="8991" y="6159"/>
                  </a:lnTo>
                  <a:lnTo>
                    <a:pt x="8623" y="6286"/>
                  </a:lnTo>
                  <a:lnTo>
                    <a:pt x="8483" y="6286"/>
                  </a:lnTo>
                  <a:lnTo>
                    <a:pt x="8089" y="6375"/>
                  </a:lnTo>
                  <a:lnTo>
                    <a:pt x="7962" y="6400"/>
                  </a:lnTo>
                  <a:lnTo>
                    <a:pt x="7797" y="6438"/>
                  </a:lnTo>
                  <a:lnTo>
                    <a:pt x="7569" y="6400"/>
                  </a:lnTo>
                  <a:lnTo>
                    <a:pt x="7315" y="6311"/>
                  </a:lnTo>
                  <a:lnTo>
                    <a:pt x="7175" y="6197"/>
                  </a:lnTo>
                  <a:lnTo>
                    <a:pt x="7035" y="6184"/>
                  </a:lnTo>
                  <a:lnTo>
                    <a:pt x="6858" y="6159"/>
                  </a:lnTo>
                  <a:lnTo>
                    <a:pt x="6705" y="6057"/>
                  </a:lnTo>
                  <a:lnTo>
                    <a:pt x="6489" y="6045"/>
                  </a:lnTo>
                  <a:lnTo>
                    <a:pt x="6362" y="6032"/>
                  </a:lnTo>
                  <a:lnTo>
                    <a:pt x="6197" y="5969"/>
                  </a:lnTo>
                  <a:lnTo>
                    <a:pt x="6045" y="5943"/>
                  </a:lnTo>
                  <a:lnTo>
                    <a:pt x="5854" y="5880"/>
                  </a:lnTo>
                  <a:lnTo>
                    <a:pt x="5676" y="5803"/>
                  </a:lnTo>
                  <a:lnTo>
                    <a:pt x="5537" y="5753"/>
                  </a:lnTo>
                  <a:lnTo>
                    <a:pt x="5143" y="5715"/>
                  </a:lnTo>
                  <a:lnTo>
                    <a:pt x="4889" y="5626"/>
                  </a:lnTo>
                  <a:lnTo>
                    <a:pt x="4762" y="5588"/>
                  </a:lnTo>
                  <a:lnTo>
                    <a:pt x="4635" y="5537"/>
                  </a:lnTo>
                  <a:lnTo>
                    <a:pt x="4508" y="5511"/>
                  </a:lnTo>
                  <a:lnTo>
                    <a:pt x="4381" y="5511"/>
                  </a:lnTo>
                  <a:lnTo>
                    <a:pt x="4254" y="5422"/>
                  </a:lnTo>
                  <a:lnTo>
                    <a:pt x="4127" y="5410"/>
                  </a:lnTo>
                  <a:lnTo>
                    <a:pt x="4000" y="5372"/>
                  </a:lnTo>
                  <a:lnTo>
                    <a:pt x="3873" y="5384"/>
                  </a:lnTo>
                  <a:lnTo>
                    <a:pt x="3746" y="5308"/>
                  </a:lnTo>
                  <a:lnTo>
                    <a:pt x="3619" y="5257"/>
                  </a:lnTo>
                  <a:lnTo>
                    <a:pt x="3492" y="5245"/>
                  </a:lnTo>
                  <a:lnTo>
                    <a:pt x="3327" y="5245"/>
                  </a:lnTo>
                  <a:lnTo>
                    <a:pt x="3492" y="5232"/>
                  </a:lnTo>
                  <a:lnTo>
                    <a:pt x="3352" y="5194"/>
                  </a:lnTo>
                  <a:lnTo>
                    <a:pt x="3225" y="5207"/>
                  </a:lnTo>
                  <a:lnTo>
                    <a:pt x="3098" y="5181"/>
                  </a:lnTo>
                  <a:lnTo>
                    <a:pt x="2971" y="5143"/>
                  </a:lnTo>
                  <a:lnTo>
                    <a:pt x="2705" y="5118"/>
                  </a:lnTo>
                  <a:lnTo>
                    <a:pt x="2451" y="5054"/>
                  </a:lnTo>
                  <a:lnTo>
                    <a:pt x="2324" y="4978"/>
                  </a:lnTo>
                  <a:lnTo>
                    <a:pt x="2070" y="4991"/>
                  </a:lnTo>
                  <a:lnTo>
                    <a:pt x="1930" y="4927"/>
                  </a:lnTo>
                  <a:lnTo>
                    <a:pt x="1803" y="4876"/>
                  </a:lnTo>
                  <a:lnTo>
                    <a:pt x="1536" y="4876"/>
                  </a:lnTo>
                  <a:lnTo>
                    <a:pt x="1409" y="4851"/>
                  </a:lnTo>
                  <a:lnTo>
                    <a:pt x="1079" y="4813"/>
                  </a:lnTo>
                  <a:lnTo>
                    <a:pt x="901" y="4724"/>
                  </a:lnTo>
                  <a:lnTo>
                    <a:pt x="736" y="5118"/>
                  </a:lnTo>
                  <a:lnTo>
                    <a:pt x="762" y="5422"/>
                  </a:lnTo>
                  <a:lnTo>
                    <a:pt x="635" y="6311"/>
                  </a:lnTo>
                  <a:lnTo>
                    <a:pt x="939" y="6299"/>
                  </a:lnTo>
                  <a:lnTo>
                    <a:pt x="1193" y="6324"/>
                  </a:lnTo>
                  <a:lnTo>
                    <a:pt x="1320" y="6375"/>
                  </a:lnTo>
                  <a:lnTo>
                    <a:pt x="1701" y="6489"/>
                  </a:lnTo>
                  <a:lnTo>
                    <a:pt x="1892" y="6515"/>
                  </a:lnTo>
                  <a:lnTo>
                    <a:pt x="2082" y="6527"/>
                  </a:lnTo>
                  <a:lnTo>
                    <a:pt x="2336" y="6578"/>
                  </a:lnTo>
                  <a:lnTo>
                    <a:pt x="2552" y="6591"/>
                  </a:lnTo>
                  <a:lnTo>
                    <a:pt x="2844" y="6718"/>
                  </a:lnTo>
                  <a:lnTo>
                    <a:pt x="2971" y="6743"/>
                  </a:lnTo>
                  <a:lnTo>
                    <a:pt x="3162" y="6781"/>
                  </a:lnTo>
                  <a:lnTo>
                    <a:pt x="3352" y="6819"/>
                  </a:lnTo>
                  <a:lnTo>
                    <a:pt x="3670" y="6845"/>
                  </a:lnTo>
                  <a:lnTo>
                    <a:pt x="3860" y="6946"/>
                  </a:lnTo>
                  <a:lnTo>
                    <a:pt x="4241" y="7010"/>
                  </a:lnTo>
                  <a:lnTo>
                    <a:pt x="4622" y="7086"/>
                  </a:lnTo>
                  <a:lnTo>
                    <a:pt x="4749" y="7086"/>
                  </a:lnTo>
                  <a:lnTo>
                    <a:pt x="4991" y="7213"/>
                  </a:lnTo>
                  <a:lnTo>
                    <a:pt x="5130" y="7200"/>
                  </a:lnTo>
                  <a:lnTo>
                    <a:pt x="5283" y="7315"/>
                  </a:lnTo>
                  <a:lnTo>
                    <a:pt x="5105" y="7429"/>
                  </a:lnTo>
                  <a:lnTo>
                    <a:pt x="4737" y="7556"/>
                  </a:lnTo>
                  <a:lnTo>
                    <a:pt x="4495" y="7658"/>
                  </a:lnTo>
                  <a:lnTo>
                    <a:pt x="4356" y="7658"/>
                  </a:lnTo>
                  <a:lnTo>
                    <a:pt x="4000" y="7861"/>
                  </a:lnTo>
                  <a:lnTo>
                    <a:pt x="3746" y="7924"/>
                  </a:lnTo>
                  <a:lnTo>
                    <a:pt x="3606" y="7937"/>
                  </a:lnTo>
                  <a:lnTo>
                    <a:pt x="3365" y="8064"/>
                  </a:lnTo>
                  <a:lnTo>
                    <a:pt x="3238" y="8089"/>
                  </a:lnTo>
                  <a:lnTo>
                    <a:pt x="3022" y="8191"/>
                  </a:lnTo>
                  <a:lnTo>
                    <a:pt x="2654" y="8382"/>
                  </a:lnTo>
                  <a:lnTo>
                    <a:pt x="2501" y="8382"/>
                  </a:lnTo>
                  <a:lnTo>
                    <a:pt x="2260" y="8483"/>
                  </a:lnTo>
                  <a:lnTo>
                    <a:pt x="2044" y="8661"/>
                  </a:lnTo>
                  <a:lnTo>
                    <a:pt x="1892" y="8712"/>
                  </a:lnTo>
                  <a:lnTo>
                    <a:pt x="1676" y="8801"/>
                  </a:lnTo>
                  <a:lnTo>
                    <a:pt x="1435" y="8902"/>
                  </a:lnTo>
                  <a:lnTo>
                    <a:pt x="1295" y="8915"/>
                  </a:lnTo>
                  <a:lnTo>
                    <a:pt x="1066" y="9042"/>
                  </a:lnTo>
                  <a:lnTo>
                    <a:pt x="939" y="9080"/>
                  </a:lnTo>
                  <a:lnTo>
                    <a:pt x="723" y="9232"/>
                  </a:lnTo>
                  <a:lnTo>
                    <a:pt x="508" y="9334"/>
                  </a:lnTo>
                  <a:lnTo>
                    <a:pt x="127" y="9525"/>
                  </a:lnTo>
                  <a:lnTo>
                    <a:pt x="0" y="9817"/>
                  </a:lnTo>
                  <a:lnTo>
                    <a:pt x="63" y="9956"/>
                  </a:lnTo>
                  <a:lnTo>
                    <a:pt x="254" y="10375"/>
                  </a:lnTo>
                  <a:lnTo>
                    <a:pt x="406" y="10629"/>
                  </a:lnTo>
                  <a:lnTo>
                    <a:pt x="508" y="10883"/>
                  </a:lnTo>
                  <a:lnTo>
                    <a:pt x="596" y="11036"/>
                  </a:lnTo>
                  <a:lnTo>
                    <a:pt x="711" y="10883"/>
                  </a:lnTo>
                  <a:lnTo>
                    <a:pt x="1181" y="10642"/>
                  </a:lnTo>
                  <a:lnTo>
                    <a:pt x="1320" y="10642"/>
                  </a:lnTo>
                  <a:lnTo>
                    <a:pt x="1447" y="10604"/>
                  </a:lnTo>
                  <a:lnTo>
                    <a:pt x="1536" y="10477"/>
                  </a:lnTo>
                  <a:lnTo>
                    <a:pt x="1676" y="10490"/>
                  </a:lnTo>
                  <a:lnTo>
                    <a:pt x="1905" y="10350"/>
                  </a:lnTo>
                  <a:lnTo>
                    <a:pt x="2057" y="10287"/>
                  </a:lnTo>
                  <a:lnTo>
                    <a:pt x="2247" y="10160"/>
                  </a:lnTo>
                  <a:lnTo>
                    <a:pt x="2374" y="10147"/>
                  </a:lnTo>
                  <a:lnTo>
                    <a:pt x="2628" y="10058"/>
                  </a:lnTo>
                  <a:lnTo>
                    <a:pt x="2755" y="9931"/>
                  </a:lnTo>
                  <a:lnTo>
                    <a:pt x="3009" y="9893"/>
                  </a:lnTo>
                  <a:lnTo>
                    <a:pt x="3187" y="9740"/>
                  </a:lnTo>
                  <a:lnTo>
                    <a:pt x="3441" y="9652"/>
                  </a:lnTo>
                  <a:lnTo>
                    <a:pt x="3581" y="9652"/>
                  </a:lnTo>
                  <a:lnTo>
                    <a:pt x="4127" y="9385"/>
                  </a:lnTo>
                  <a:lnTo>
                    <a:pt x="4292" y="9296"/>
                  </a:lnTo>
                  <a:lnTo>
                    <a:pt x="4419" y="9321"/>
                  </a:lnTo>
                  <a:lnTo>
                    <a:pt x="4635" y="9499"/>
                  </a:lnTo>
                  <a:lnTo>
                    <a:pt x="4762" y="9550"/>
                  </a:lnTo>
                  <a:lnTo>
                    <a:pt x="4965" y="9728"/>
                  </a:lnTo>
                  <a:lnTo>
                    <a:pt x="5207" y="9855"/>
                  </a:lnTo>
                  <a:lnTo>
                    <a:pt x="5435" y="9982"/>
                  </a:lnTo>
                  <a:lnTo>
                    <a:pt x="5778" y="10236"/>
                  </a:lnTo>
                  <a:lnTo>
                    <a:pt x="6019" y="10375"/>
                  </a:lnTo>
                  <a:lnTo>
                    <a:pt x="6146" y="10426"/>
                  </a:lnTo>
                  <a:lnTo>
                    <a:pt x="6273" y="10464"/>
                  </a:lnTo>
                  <a:lnTo>
                    <a:pt x="6477" y="10591"/>
                  </a:lnTo>
                  <a:lnTo>
                    <a:pt x="6604" y="10706"/>
                  </a:lnTo>
                  <a:lnTo>
                    <a:pt x="6743" y="10744"/>
                  </a:lnTo>
                  <a:lnTo>
                    <a:pt x="6959" y="10909"/>
                  </a:lnTo>
                  <a:lnTo>
                    <a:pt x="7086" y="10960"/>
                  </a:lnTo>
                  <a:lnTo>
                    <a:pt x="7327" y="11074"/>
                  </a:lnTo>
                  <a:lnTo>
                    <a:pt x="7454" y="11125"/>
                  </a:lnTo>
                  <a:lnTo>
                    <a:pt x="7632" y="11303"/>
                  </a:lnTo>
                  <a:lnTo>
                    <a:pt x="8013" y="11518"/>
                  </a:lnTo>
                  <a:lnTo>
                    <a:pt x="8153" y="11531"/>
                  </a:lnTo>
                  <a:lnTo>
                    <a:pt x="8280" y="11645"/>
                  </a:lnTo>
                  <a:lnTo>
                    <a:pt x="8407" y="11645"/>
                  </a:lnTo>
                  <a:lnTo>
                    <a:pt x="8267" y="11709"/>
                  </a:lnTo>
                  <a:lnTo>
                    <a:pt x="8140" y="11696"/>
                  </a:lnTo>
                  <a:lnTo>
                    <a:pt x="8521" y="11722"/>
                  </a:lnTo>
                  <a:lnTo>
                    <a:pt x="8013" y="11734"/>
                  </a:lnTo>
                  <a:lnTo>
                    <a:pt x="7632" y="11785"/>
                  </a:lnTo>
                  <a:lnTo>
                    <a:pt x="7505" y="11836"/>
                  </a:lnTo>
                  <a:lnTo>
                    <a:pt x="7251" y="11849"/>
                  </a:lnTo>
                  <a:lnTo>
                    <a:pt x="7112" y="11823"/>
                  </a:lnTo>
                  <a:lnTo>
                    <a:pt x="6934" y="11874"/>
                  </a:lnTo>
                  <a:lnTo>
                    <a:pt x="6743" y="11925"/>
                  </a:lnTo>
                  <a:lnTo>
                    <a:pt x="6604" y="11899"/>
                  </a:lnTo>
                  <a:lnTo>
                    <a:pt x="6350" y="11925"/>
                  </a:lnTo>
                  <a:lnTo>
                    <a:pt x="6223" y="11925"/>
                  </a:lnTo>
                  <a:lnTo>
                    <a:pt x="6096" y="11950"/>
                  </a:lnTo>
                  <a:lnTo>
                    <a:pt x="5969" y="11925"/>
                  </a:lnTo>
                  <a:lnTo>
                    <a:pt x="5829" y="11938"/>
                  </a:lnTo>
                  <a:lnTo>
                    <a:pt x="5588" y="12026"/>
                  </a:lnTo>
                  <a:lnTo>
                    <a:pt x="5448" y="12001"/>
                  </a:lnTo>
                  <a:lnTo>
                    <a:pt x="5321" y="11988"/>
                  </a:lnTo>
                  <a:lnTo>
                    <a:pt x="5194" y="11988"/>
                  </a:lnTo>
                  <a:lnTo>
                    <a:pt x="5067" y="12052"/>
                  </a:lnTo>
                  <a:lnTo>
                    <a:pt x="4927" y="11988"/>
                  </a:lnTo>
                  <a:lnTo>
                    <a:pt x="4800" y="12001"/>
                  </a:lnTo>
                  <a:lnTo>
                    <a:pt x="4419" y="12039"/>
                  </a:lnTo>
                  <a:lnTo>
                    <a:pt x="4165" y="12103"/>
                  </a:lnTo>
                  <a:lnTo>
                    <a:pt x="4114" y="12763"/>
                  </a:lnTo>
                  <a:lnTo>
                    <a:pt x="4165" y="13055"/>
                  </a:lnTo>
                  <a:lnTo>
                    <a:pt x="4165" y="13208"/>
                  </a:lnTo>
                  <a:lnTo>
                    <a:pt x="4267" y="13627"/>
                  </a:lnTo>
                  <a:lnTo>
                    <a:pt x="4419" y="13601"/>
                  </a:lnTo>
                  <a:lnTo>
                    <a:pt x="4546" y="13550"/>
                  </a:lnTo>
                  <a:lnTo>
                    <a:pt x="4673" y="13576"/>
                  </a:lnTo>
                  <a:lnTo>
                    <a:pt x="4813" y="13512"/>
                  </a:lnTo>
                  <a:lnTo>
                    <a:pt x="4940" y="13550"/>
                  </a:lnTo>
                  <a:lnTo>
                    <a:pt x="5067" y="13512"/>
                  </a:lnTo>
                  <a:lnTo>
                    <a:pt x="5346" y="13538"/>
                  </a:lnTo>
                  <a:lnTo>
                    <a:pt x="5473" y="13500"/>
                  </a:lnTo>
                  <a:lnTo>
                    <a:pt x="5994" y="13449"/>
                  </a:lnTo>
                  <a:lnTo>
                    <a:pt x="6273" y="13487"/>
                  </a:lnTo>
                  <a:lnTo>
                    <a:pt x="6400" y="13462"/>
                  </a:lnTo>
                  <a:lnTo>
                    <a:pt x="6527" y="13462"/>
                  </a:lnTo>
                  <a:lnTo>
                    <a:pt x="6654" y="13423"/>
                  </a:lnTo>
                  <a:lnTo>
                    <a:pt x="6794" y="13423"/>
                  </a:lnTo>
                  <a:lnTo>
                    <a:pt x="7048" y="13360"/>
                  </a:lnTo>
                  <a:lnTo>
                    <a:pt x="7188" y="13347"/>
                  </a:lnTo>
                  <a:lnTo>
                    <a:pt x="7315" y="13322"/>
                  </a:lnTo>
                  <a:lnTo>
                    <a:pt x="7454" y="13347"/>
                  </a:lnTo>
                  <a:lnTo>
                    <a:pt x="7607" y="13322"/>
                  </a:lnTo>
                  <a:lnTo>
                    <a:pt x="7886" y="13271"/>
                  </a:lnTo>
                  <a:lnTo>
                    <a:pt x="8102" y="13220"/>
                  </a:lnTo>
                  <a:lnTo>
                    <a:pt x="8242" y="13258"/>
                  </a:lnTo>
                  <a:lnTo>
                    <a:pt x="8483" y="13246"/>
                  </a:lnTo>
                  <a:lnTo>
                    <a:pt x="8280" y="13246"/>
                  </a:lnTo>
                  <a:lnTo>
                    <a:pt x="8661" y="13220"/>
                  </a:lnTo>
                  <a:lnTo>
                    <a:pt x="8890" y="13144"/>
                  </a:lnTo>
                  <a:lnTo>
                    <a:pt x="9017" y="13106"/>
                  </a:lnTo>
                  <a:lnTo>
                    <a:pt x="9144" y="13106"/>
                  </a:lnTo>
                  <a:lnTo>
                    <a:pt x="9271" y="13068"/>
                  </a:lnTo>
                  <a:lnTo>
                    <a:pt x="9410" y="13106"/>
                  </a:lnTo>
                  <a:lnTo>
                    <a:pt x="9537" y="13030"/>
                  </a:lnTo>
                  <a:lnTo>
                    <a:pt x="9817" y="13004"/>
                  </a:lnTo>
                  <a:lnTo>
                    <a:pt x="9969" y="12979"/>
                  </a:lnTo>
                  <a:lnTo>
                    <a:pt x="10185" y="12928"/>
                  </a:lnTo>
                  <a:lnTo>
                    <a:pt x="10325" y="12928"/>
                  </a:lnTo>
                  <a:lnTo>
                    <a:pt x="10642" y="12839"/>
                  </a:lnTo>
                  <a:lnTo>
                    <a:pt x="10833" y="12890"/>
                  </a:lnTo>
                  <a:lnTo>
                    <a:pt x="11049" y="12979"/>
                  </a:lnTo>
                  <a:lnTo>
                    <a:pt x="11290" y="13081"/>
                  </a:lnTo>
                  <a:lnTo>
                    <a:pt x="11430" y="13182"/>
                  </a:lnTo>
                  <a:lnTo>
                    <a:pt x="11887" y="13335"/>
                  </a:lnTo>
                  <a:lnTo>
                    <a:pt x="12153" y="13474"/>
                  </a:lnTo>
                  <a:lnTo>
                    <a:pt x="12395" y="13576"/>
                  </a:lnTo>
                  <a:lnTo>
                    <a:pt x="12623" y="13728"/>
                  </a:lnTo>
                  <a:lnTo>
                    <a:pt x="12776" y="13728"/>
                  </a:lnTo>
                  <a:lnTo>
                    <a:pt x="13004" y="13868"/>
                  </a:lnTo>
                  <a:lnTo>
                    <a:pt x="13258" y="13944"/>
                  </a:lnTo>
                  <a:lnTo>
                    <a:pt x="13385" y="13995"/>
                  </a:lnTo>
                  <a:lnTo>
                    <a:pt x="13525" y="14109"/>
                  </a:lnTo>
                  <a:lnTo>
                    <a:pt x="13754" y="14160"/>
                  </a:lnTo>
                  <a:lnTo>
                    <a:pt x="16281" y="14109"/>
                  </a:lnTo>
                  <a:lnTo>
                    <a:pt x="16332" y="13944"/>
                  </a:lnTo>
                  <a:lnTo>
                    <a:pt x="16383" y="13817"/>
                  </a:lnTo>
                  <a:lnTo>
                    <a:pt x="16421" y="13677"/>
                  </a:lnTo>
                  <a:lnTo>
                    <a:pt x="16256" y="13525"/>
                  </a:lnTo>
                  <a:lnTo>
                    <a:pt x="15913" y="13411"/>
                  </a:lnTo>
                  <a:lnTo>
                    <a:pt x="15786" y="13335"/>
                  </a:lnTo>
                  <a:lnTo>
                    <a:pt x="15608" y="13233"/>
                  </a:lnTo>
                  <a:lnTo>
                    <a:pt x="15417" y="13157"/>
                  </a:lnTo>
                  <a:lnTo>
                    <a:pt x="15278" y="13182"/>
                  </a:lnTo>
                  <a:lnTo>
                    <a:pt x="15087" y="13068"/>
                  </a:lnTo>
                  <a:lnTo>
                    <a:pt x="14859" y="12992"/>
                  </a:lnTo>
                  <a:lnTo>
                    <a:pt x="14706" y="12954"/>
                  </a:lnTo>
                  <a:lnTo>
                    <a:pt x="14528" y="12852"/>
                  </a:lnTo>
                  <a:lnTo>
                    <a:pt x="14376" y="12788"/>
                  </a:lnTo>
                  <a:lnTo>
                    <a:pt x="14198" y="12687"/>
                  </a:lnTo>
                  <a:lnTo>
                    <a:pt x="13982" y="12611"/>
                  </a:lnTo>
                  <a:lnTo>
                    <a:pt x="13830" y="12547"/>
                  </a:lnTo>
                  <a:lnTo>
                    <a:pt x="13703" y="12547"/>
                  </a:lnTo>
                  <a:lnTo>
                    <a:pt x="13576" y="12496"/>
                  </a:lnTo>
                  <a:lnTo>
                    <a:pt x="13347" y="12357"/>
                  </a:lnTo>
                  <a:lnTo>
                    <a:pt x="13512" y="12319"/>
                  </a:lnTo>
                  <a:lnTo>
                    <a:pt x="13690" y="12306"/>
                  </a:lnTo>
                  <a:lnTo>
                    <a:pt x="13817" y="12268"/>
                  </a:lnTo>
                  <a:lnTo>
                    <a:pt x="13982" y="12217"/>
                  </a:lnTo>
                  <a:lnTo>
                    <a:pt x="14325" y="12103"/>
                  </a:lnTo>
                  <a:lnTo>
                    <a:pt x="14452" y="12077"/>
                  </a:lnTo>
                  <a:lnTo>
                    <a:pt x="14579" y="12052"/>
                  </a:lnTo>
                  <a:lnTo>
                    <a:pt x="14719" y="12026"/>
                  </a:lnTo>
                  <a:lnTo>
                    <a:pt x="14871" y="11950"/>
                  </a:lnTo>
                  <a:lnTo>
                    <a:pt x="15036" y="11963"/>
                  </a:lnTo>
                  <a:lnTo>
                    <a:pt x="15214" y="11874"/>
                  </a:lnTo>
                  <a:lnTo>
                    <a:pt x="15354" y="11861"/>
                  </a:lnTo>
                  <a:lnTo>
                    <a:pt x="15608" y="11798"/>
                  </a:lnTo>
                  <a:lnTo>
                    <a:pt x="15748" y="11798"/>
                  </a:lnTo>
                  <a:lnTo>
                    <a:pt x="11938" y="11734"/>
                  </a:lnTo>
                  <a:lnTo>
                    <a:pt x="15862" y="11722"/>
                  </a:lnTo>
                  <a:lnTo>
                    <a:pt x="15989" y="11709"/>
                  </a:lnTo>
                  <a:lnTo>
                    <a:pt x="16129" y="11696"/>
                  </a:lnTo>
                  <a:lnTo>
                    <a:pt x="16332" y="11620"/>
                  </a:lnTo>
                  <a:lnTo>
                    <a:pt x="16459" y="11671"/>
                  </a:lnTo>
                  <a:lnTo>
                    <a:pt x="16586" y="11684"/>
                  </a:lnTo>
                  <a:lnTo>
                    <a:pt x="16840" y="11734"/>
                  </a:lnTo>
                  <a:lnTo>
                    <a:pt x="16967" y="11798"/>
                  </a:lnTo>
                  <a:lnTo>
                    <a:pt x="17094" y="11811"/>
                  </a:lnTo>
                  <a:lnTo>
                    <a:pt x="17500" y="11823"/>
                  </a:lnTo>
                  <a:lnTo>
                    <a:pt x="17627" y="11887"/>
                  </a:lnTo>
                  <a:lnTo>
                    <a:pt x="17754" y="11938"/>
                  </a:lnTo>
                  <a:lnTo>
                    <a:pt x="17881" y="11963"/>
                  </a:lnTo>
                  <a:lnTo>
                    <a:pt x="18021" y="11938"/>
                  </a:lnTo>
                  <a:lnTo>
                    <a:pt x="18275" y="12026"/>
                  </a:lnTo>
                  <a:lnTo>
                    <a:pt x="18465" y="12052"/>
                  </a:lnTo>
                  <a:lnTo>
                    <a:pt x="18669" y="12065"/>
                  </a:lnTo>
                  <a:lnTo>
                    <a:pt x="18846" y="12065"/>
                  </a:lnTo>
                  <a:lnTo>
                    <a:pt x="19050" y="12153"/>
                  </a:lnTo>
                  <a:lnTo>
                    <a:pt x="19189" y="12128"/>
                  </a:lnTo>
                  <a:lnTo>
                    <a:pt x="19316" y="12192"/>
                  </a:lnTo>
                  <a:lnTo>
                    <a:pt x="19443" y="12179"/>
                  </a:lnTo>
                  <a:lnTo>
                    <a:pt x="19583" y="12153"/>
                  </a:lnTo>
                  <a:lnTo>
                    <a:pt x="19710" y="12217"/>
                  </a:lnTo>
                  <a:lnTo>
                    <a:pt x="19431" y="12293"/>
                  </a:lnTo>
                  <a:lnTo>
                    <a:pt x="19304" y="12293"/>
                  </a:lnTo>
                  <a:lnTo>
                    <a:pt x="19177" y="12344"/>
                  </a:lnTo>
                  <a:lnTo>
                    <a:pt x="20612" y="12331"/>
                  </a:lnTo>
                  <a:lnTo>
                    <a:pt x="20751" y="12331"/>
                  </a:lnTo>
                  <a:lnTo>
                    <a:pt x="19177" y="12344"/>
                  </a:lnTo>
                  <a:lnTo>
                    <a:pt x="19037" y="12306"/>
                  </a:lnTo>
                  <a:lnTo>
                    <a:pt x="18796" y="12369"/>
                  </a:lnTo>
                  <a:lnTo>
                    <a:pt x="18669" y="12458"/>
                  </a:lnTo>
                  <a:lnTo>
                    <a:pt x="18542" y="12446"/>
                  </a:lnTo>
                  <a:lnTo>
                    <a:pt x="18288" y="12471"/>
                  </a:lnTo>
                  <a:lnTo>
                    <a:pt x="18161" y="12534"/>
                  </a:lnTo>
                  <a:lnTo>
                    <a:pt x="17970" y="12573"/>
                  </a:lnTo>
                  <a:lnTo>
                    <a:pt x="17767" y="12534"/>
                  </a:lnTo>
                  <a:lnTo>
                    <a:pt x="17602" y="12585"/>
                  </a:lnTo>
                  <a:lnTo>
                    <a:pt x="17272" y="12687"/>
                  </a:lnTo>
                  <a:lnTo>
                    <a:pt x="17233" y="12890"/>
                  </a:lnTo>
                  <a:lnTo>
                    <a:pt x="17259" y="13347"/>
                  </a:lnTo>
                  <a:lnTo>
                    <a:pt x="17348" y="13957"/>
                  </a:lnTo>
                  <a:lnTo>
                    <a:pt x="17462" y="14211"/>
                  </a:lnTo>
                  <a:lnTo>
                    <a:pt x="17589" y="14122"/>
                  </a:lnTo>
                  <a:lnTo>
                    <a:pt x="17729" y="14097"/>
                  </a:lnTo>
                  <a:lnTo>
                    <a:pt x="17970" y="14033"/>
                  </a:lnTo>
                  <a:lnTo>
                    <a:pt x="18237" y="14008"/>
                  </a:lnTo>
                  <a:lnTo>
                    <a:pt x="18427" y="14008"/>
                  </a:lnTo>
                  <a:lnTo>
                    <a:pt x="18630" y="13944"/>
                  </a:lnTo>
                  <a:lnTo>
                    <a:pt x="19126" y="13855"/>
                  </a:lnTo>
                  <a:lnTo>
                    <a:pt x="19392" y="13855"/>
                  </a:lnTo>
                  <a:lnTo>
                    <a:pt x="19519" y="13843"/>
                  </a:lnTo>
                  <a:lnTo>
                    <a:pt x="19646" y="13817"/>
                  </a:lnTo>
                  <a:lnTo>
                    <a:pt x="19773" y="13766"/>
                  </a:lnTo>
                  <a:lnTo>
                    <a:pt x="19900" y="13766"/>
                  </a:lnTo>
                  <a:lnTo>
                    <a:pt x="20142" y="13677"/>
                  </a:lnTo>
                  <a:lnTo>
                    <a:pt x="20269" y="13677"/>
                  </a:lnTo>
                  <a:lnTo>
                    <a:pt x="20396" y="13627"/>
                  </a:lnTo>
                  <a:lnTo>
                    <a:pt x="20535" y="13639"/>
                  </a:lnTo>
                  <a:lnTo>
                    <a:pt x="20904" y="13563"/>
                  </a:lnTo>
                  <a:lnTo>
                    <a:pt x="20967" y="13944"/>
                  </a:lnTo>
                  <a:lnTo>
                    <a:pt x="21145" y="14351"/>
                  </a:lnTo>
                  <a:lnTo>
                    <a:pt x="21361" y="14947"/>
                  </a:lnTo>
                  <a:lnTo>
                    <a:pt x="21488" y="14998"/>
                  </a:lnTo>
                  <a:lnTo>
                    <a:pt x="21602" y="14833"/>
                  </a:lnTo>
                  <a:lnTo>
                    <a:pt x="21958" y="14643"/>
                  </a:lnTo>
                  <a:lnTo>
                    <a:pt x="22085" y="14605"/>
                  </a:lnTo>
                  <a:lnTo>
                    <a:pt x="22225" y="14554"/>
                  </a:lnTo>
                  <a:lnTo>
                    <a:pt x="22352" y="14503"/>
                  </a:lnTo>
                  <a:lnTo>
                    <a:pt x="22529" y="14325"/>
                  </a:lnTo>
                  <a:lnTo>
                    <a:pt x="22682" y="14325"/>
                  </a:lnTo>
                  <a:lnTo>
                    <a:pt x="23025" y="14122"/>
                  </a:lnTo>
                  <a:lnTo>
                    <a:pt x="23152" y="14033"/>
                  </a:lnTo>
                  <a:lnTo>
                    <a:pt x="23304" y="13982"/>
                  </a:lnTo>
                  <a:lnTo>
                    <a:pt x="23456" y="13919"/>
                  </a:lnTo>
                  <a:lnTo>
                    <a:pt x="23596" y="13792"/>
                  </a:lnTo>
                  <a:lnTo>
                    <a:pt x="23723" y="13728"/>
                  </a:lnTo>
                  <a:lnTo>
                    <a:pt x="23876" y="13728"/>
                  </a:lnTo>
                  <a:lnTo>
                    <a:pt x="23990" y="13601"/>
                  </a:lnTo>
                  <a:lnTo>
                    <a:pt x="24117" y="13563"/>
                  </a:lnTo>
                  <a:lnTo>
                    <a:pt x="24320" y="13449"/>
                  </a:lnTo>
                  <a:lnTo>
                    <a:pt x="24599" y="13360"/>
                  </a:lnTo>
                  <a:lnTo>
                    <a:pt x="24942" y="13449"/>
                  </a:lnTo>
                  <a:lnTo>
                    <a:pt x="25069" y="13462"/>
                  </a:lnTo>
                  <a:lnTo>
                    <a:pt x="25323" y="13538"/>
                  </a:lnTo>
                  <a:lnTo>
                    <a:pt x="25717" y="13589"/>
                  </a:lnTo>
                  <a:lnTo>
                    <a:pt x="25958" y="13716"/>
                  </a:lnTo>
                  <a:lnTo>
                    <a:pt x="26098" y="13728"/>
                  </a:lnTo>
                  <a:lnTo>
                    <a:pt x="26289" y="13792"/>
                  </a:lnTo>
                  <a:lnTo>
                    <a:pt x="26606" y="13855"/>
                  </a:lnTo>
                  <a:lnTo>
                    <a:pt x="26758" y="13817"/>
                  </a:lnTo>
                  <a:lnTo>
                    <a:pt x="26885" y="13868"/>
                  </a:lnTo>
                  <a:lnTo>
                    <a:pt x="27012" y="13881"/>
                  </a:lnTo>
                  <a:lnTo>
                    <a:pt x="27266" y="13931"/>
                  </a:lnTo>
                  <a:lnTo>
                    <a:pt x="27393" y="13995"/>
                  </a:lnTo>
                  <a:lnTo>
                    <a:pt x="27520" y="14008"/>
                  </a:lnTo>
                  <a:lnTo>
                    <a:pt x="27927" y="14020"/>
                  </a:lnTo>
                  <a:lnTo>
                    <a:pt x="28054" y="14084"/>
                  </a:lnTo>
                  <a:lnTo>
                    <a:pt x="28181" y="14135"/>
                  </a:lnTo>
                  <a:lnTo>
                    <a:pt x="28308" y="14160"/>
                  </a:lnTo>
                  <a:lnTo>
                    <a:pt x="28448" y="14135"/>
                  </a:lnTo>
                  <a:lnTo>
                    <a:pt x="28702" y="14224"/>
                  </a:lnTo>
                  <a:lnTo>
                    <a:pt x="28892" y="14249"/>
                  </a:lnTo>
                  <a:lnTo>
                    <a:pt x="29095" y="14262"/>
                  </a:lnTo>
                  <a:lnTo>
                    <a:pt x="29273" y="14262"/>
                  </a:lnTo>
                  <a:lnTo>
                    <a:pt x="29476" y="14351"/>
                  </a:lnTo>
                  <a:lnTo>
                    <a:pt x="29616" y="14325"/>
                  </a:lnTo>
                  <a:lnTo>
                    <a:pt x="29743" y="14389"/>
                  </a:lnTo>
                  <a:lnTo>
                    <a:pt x="29870" y="14376"/>
                  </a:lnTo>
                  <a:lnTo>
                    <a:pt x="30010" y="14351"/>
                  </a:lnTo>
                  <a:lnTo>
                    <a:pt x="30137" y="14414"/>
                  </a:lnTo>
                  <a:lnTo>
                    <a:pt x="30264" y="14414"/>
                  </a:lnTo>
                  <a:lnTo>
                    <a:pt x="30657" y="14465"/>
                  </a:lnTo>
                  <a:lnTo>
                    <a:pt x="30784" y="14528"/>
                  </a:lnTo>
                  <a:lnTo>
                    <a:pt x="30924" y="14490"/>
                  </a:lnTo>
                  <a:lnTo>
                    <a:pt x="31051" y="14528"/>
                  </a:lnTo>
                  <a:lnTo>
                    <a:pt x="31191" y="14503"/>
                  </a:lnTo>
                  <a:lnTo>
                    <a:pt x="31318" y="14579"/>
                  </a:lnTo>
                  <a:lnTo>
                    <a:pt x="31711" y="14579"/>
                  </a:lnTo>
                  <a:lnTo>
                    <a:pt x="32105" y="14605"/>
                  </a:lnTo>
                  <a:lnTo>
                    <a:pt x="32232" y="14655"/>
                  </a:lnTo>
                  <a:lnTo>
                    <a:pt x="32346" y="14490"/>
                  </a:lnTo>
                  <a:lnTo>
                    <a:pt x="32359" y="14325"/>
                  </a:lnTo>
                  <a:lnTo>
                    <a:pt x="32308" y="14160"/>
                  </a:lnTo>
                  <a:lnTo>
                    <a:pt x="32321" y="13957"/>
                  </a:lnTo>
                  <a:lnTo>
                    <a:pt x="29692" y="13868"/>
                  </a:lnTo>
                  <a:lnTo>
                    <a:pt x="32385" y="13855"/>
                  </a:lnTo>
                  <a:lnTo>
                    <a:pt x="32346" y="13690"/>
                  </a:lnTo>
                  <a:lnTo>
                    <a:pt x="32372" y="13512"/>
                  </a:lnTo>
                  <a:lnTo>
                    <a:pt x="32372" y="13360"/>
                  </a:lnTo>
                  <a:lnTo>
                    <a:pt x="32448" y="13182"/>
                  </a:lnTo>
                  <a:lnTo>
                    <a:pt x="32385" y="13055"/>
                  </a:lnTo>
                  <a:lnTo>
                    <a:pt x="32219" y="13119"/>
                  </a:lnTo>
                  <a:lnTo>
                    <a:pt x="32080" y="13119"/>
                  </a:lnTo>
                  <a:lnTo>
                    <a:pt x="31953" y="13106"/>
                  </a:lnTo>
                  <a:lnTo>
                    <a:pt x="31826" y="13106"/>
                  </a:lnTo>
                  <a:lnTo>
                    <a:pt x="31699" y="13055"/>
                  </a:lnTo>
                  <a:lnTo>
                    <a:pt x="31318" y="12979"/>
                  </a:lnTo>
                  <a:lnTo>
                    <a:pt x="31191" y="12979"/>
                  </a:lnTo>
                  <a:lnTo>
                    <a:pt x="31064" y="12954"/>
                  </a:lnTo>
                  <a:lnTo>
                    <a:pt x="30797" y="12966"/>
                  </a:lnTo>
                  <a:lnTo>
                    <a:pt x="30670" y="12954"/>
                  </a:lnTo>
                  <a:lnTo>
                    <a:pt x="30505" y="12941"/>
                  </a:lnTo>
                  <a:lnTo>
                    <a:pt x="30162" y="12839"/>
                  </a:lnTo>
                  <a:lnTo>
                    <a:pt x="30035" y="12827"/>
                  </a:lnTo>
                  <a:lnTo>
                    <a:pt x="29895" y="12877"/>
                  </a:lnTo>
                  <a:lnTo>
                    <a:pt x="29641" y="12776"/>
                  </a:lnTo>
                  <a:lnTo>
                    <a:pt x="29260" y="12776"/>
                  </a:lnTo>
                  <a:lnTo>
                    <a:pt x="29133" y="12712"/>
                  </a:lnTo>
                  <a:lnTo>
                    <a:pt x="28663" y="12661"/>
                  </a:lnTo>
                  <a:lnTo>
                    <a:pt x="28803" y="12661"/>
                  </a:lnTo>
                  <a:lnTo>
                    <a:pt x="28625" y="12636"/>
                  </a:lnTo>
                  <a:lnTo>
                    <a:pt x="28359" y="12611"/>
                  </a:lnTo>
                  <a:lnTo>
                    <a:pt x="28232" y="12623"/>
                  </a:lnTo>
                  <a:lnTo>
                    <a:pt x="28105" y="12560"/>
                  </a:lnTo>
                  <a:lnTo>
                    <a:pt x="27978" y="12560"/>
                  </a:lnTo>
                  <a:lnTo>
                    <a:pt x="27800" y="12471"/>
                  </a:lnTo>
                  <a:lnTo>
                    <a:pt x="27597" y="12458"/>
                  </a:lnTo>
                  <a:lnTo>
                    <a:pt x="27774" y="12344"/>
                  </a:lnTo>
                  <a:lnTo>
                    <a:pt x="27533" y="12344"/>
                  </a:lnTo>
                  <a:lnTo>
                    <a:pt x="26974" y="12344"/>
                  </a:lnTo>
                  <a:lnTo>
                    <a:pt x="28422" y="12255"/>
                  </a:lnTo>
                  <a:lnTo>
                    <a:pt x="27076" y="12255"/>
                  </a:lnTo>
                  <a:lnTo>
                    <a:pt x="28549" y="12242"/>
                  </a:lnTo>
                  <a:lnTo>
                    <a:pt x="28676" y="12217"/>
                  </a:lnTo>
                  <a:lnTo>
                    <a:pt x="28803" y="12192"/>
                  </a:lnTo>
                  <a:lnTo>
                    <a:pt x="28930" y="12192"/>
                  </a:lnTo>
                  <a:lnTo>
                    <a:pt x="29057" y="12141"/>
                  </a:lnTo>
                  <a:lnTo>
                    <a:pt x="29184" y="12141"/>
                  </a:lnTo>
                  <a:lnTo>
                    <a:pt x="29565" y="12065"/>
                  </a:lnTo>
                  <a:lnTo>
                    <a:pt x="27660" y="12065"/>
                  </a:lnTo>
                  <a:lnTo>
                    <a:pt x="29641" y="12026"/>
                  </a:lnTo>
                  <a:lnTo>
                    <a:pt x="29832" y="12001"/>
                  </a:lnTo>
                  <a:lnTo>
                    <a:pt x="30060" y="11988"/>
                  </a:lnTo>
                  <a:lnTo>
                    <a:pt x="28181" y="11874"/>
                  </a:lnTo>
                  <a:lnTo>
                    <a:pt x="30149" y="11849"/>
                  </a:lnTo>
                  <a:lnTo>
                    <a:pt x="28422" y="11734"/>
                  </a:lnTo>
                  <a:lnTo>
                    <a:pt x="30124" y="11709"/>
                  </a:lnTo>
                  <a:lnTo>
                    <a:pt x="30111" y="11582"/>
                  </a:lnTo>
                  <a:lnTo>
                    <a:pt x="30022" y="11430"/>
                  </a:lnTo>
                  <a:lnTo>
                    <a:pt x="30060" y="11277"/>
                  </a:lnTo>
                  <a:lnTo>
                    <a:pt x="30048" y="11150"/>
                  </a:lnTo>
                  <a:lnTo>
                    <a:pt x="30251" y="11112"/>
                  </a:lnTo>
                  <a:lnTo>
                    <a:pt x="30391" y="11010"/>
                  </a:lnTo>
                  <a:lnTo>
                    <a:pt x="30518" y="10972"/>
                  </a:lnTo>
                  <a:lnTo>
                    <a:pt x="30746" y="10947"/>
                  </a:lnTo>
                  <a:lnTo>
                    <a:pt x="30886" y="10833"/>
                  </a:lnTo>
                  <a:lnTo>
                    <a:pt x="31013" y="10795"/>
                  </a:lnTo>
                  <a:lnTo>
                    <a:pt x="31140" y="10795"/>
                  </a:lnTo>
                  <a:lnTo>
                    <a:pt x="31330" y="10731"/>
                  </a:lnTo>
                  <a:lnTo>
                    <a:pt x="31635" y="10617"/>
                  </a:lnTo>
                  <a:lnTo>
                    <a:pt x="31800" y="10617"/>
                  </a:lnTo>
                  <a:lnTo>
                    <a:pt x="32004" y="10477"/>
                  </a:lnTo>
                  <a:lnTo>
                    <a:pt x="32131" y="10439"/>
                  </a:lnTo>
                  <a:lnTo>
                    <a:pt x="32270" y="10439"/>
                  </a:lnTo>
                  <a:lnTo>
                    <a:pt x="32524" y="10388"/>
                  </a:lnTo>
                  <a:lnTo>
                    <a:pt x="32651" y="10363"/>
                  </a:lnTo>
                  <a:lnTo>
                    <a:pt x="32880" y="10236"/>
                  </a:lnTo>
                  <a:lnTo>
                    <a:pt x="33096" y="10236"/>
                  </a:lnTo>
                  <a:lnTo>
                    <a:pt x="33401" y="10287"/>
                  </a:lnTo>
                  <a:lnTo>
                    <a:pt x="33528" y="10299"/>
                  </a:lnTo>
                  <a:lnTo>
                    <a:pt x="33769" y="10388"/>
                  </a:lnTo>
                  <a:lnTo>
                    <a:pt x="33997" y="10528"/>
                  </a:lnTo>
                  <a:lnTo>
                    <a:pt x="34137" y="10515"/>
                  </a:lnTo>
                  <a:lnTo>
                    <a:pt x="34264" y="10541"/>
                  </a:lnTo>
                  <a:lnTo>
                    <a:pt x="34505" y="10668"/>
                  </a:lnTo>
                  <a:lnTo>
                    <a:pt x="34734" y="10756"/>
                  </a:lnTo>
                  <a:lnTo>
                    <a:pt x="34874" y="10782"/>
                  </a:lnTo>
                  <a:lnTo>
                    <a:pt x="35217" y="10934"/>
                  </a:lnTo>
                  <a:lnTo>
                    <a:pt x="35369" y="10922"/>
                  </a:lnTo>
                  <a:lnTo>
                    <a:pt x="35521" y="11061"/>
                  </a:lnTo>
                  <a:lnTo>
                    <a:pt x="35712" y="11112"/>
                  </a:lnTo>
                  <a:lnTo>
                    <a:pt x="35852" y="11112"/>
                  </a:lnTo>
                  <a:lnTo>
                    <a:pt x="36093" y="11201"/>
                  </a:lnTo>
                  <a:lnTo>
                    <a:pt x="36436" y="11391"/>
                  </a:lnTo>
                  <a:lnTo>
                    <a:pt x="36563" y="11404"/>
                  </a:lnTo>
                  <a:lnTo>
                    <a:pt x="36677" y="11544"/>
                  </a:lnTo>
                  <a:lnTo>
                    <a:pt x="36804" y="11391"/>
                  </a:lnTo>
                  <a:lnTo>
                    <a:pt x="36868" y="11150"/>
                  </a:lnTo>
                  <a:lnTo>
                    <a:pt x="36944" y="11010"/>
                  </a:lnTo>
                  <a:lnTo>
                    <a:pt x="36995" y="10883"/>
                  </a:lnTo>
                  <a:lnTo>
                    <a:pt x="36982" y="10731"/>
                  </a:lnTo>
                  <a:lnTo>
                    <a:pt x="37084" y="10566"/>
                  </a:lnTo>
                  <a:lnTo>
                    <a:pt x="37147" y="10439"/>
                  </a:lnTo>
                  <a:lnTo>
                    <a:pt x="37211" y="10299"/>
                  </a:lnTo>
                  <a:lnTo>
                    <a:pt x="37249" y="10147"/>
                  </a:lnTo>
                  <a:close/>
                </a:path>
              </a:pathLst>
            </a:custGeom>
            <a:solidFill>
              <a:srgbClr val="3B3E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46" name="object 4846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091171" y="5441696"/>
              <a:ext cx="200177" cy="126673"/>
            </a:xfrm>
            <a:prstGeom prst="rect">
              <a:avLst/>
            </a:prstGeom>
          </p:spPr>
        </p:pic>
        <p:pic>
          <p:nvPicPr>
            <p:cNvPr id="4847" name="object 4847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137628" y="5453213"/>
              <a:ext cx="44767" cy="32893"/>
            </a:xfrm>
            <a:prstGeom prst="rect">
              <a:avLst/>
            </a:prstGeom>
          </p:spPr>
        </p:pic>
        <p:sp>
          <p:nvSpPr>
            <p:cNvPr id="4848" name="object 4848" descr=""/>
            <p:cNvSpPr/>
            <p:nvPr/>
          </p:nvSpPr>
          <p:spPr>
            <a:xfrm>
              <a:off x="1142754" y="5457642"/>
              <a:ext cx="31115" cy="26034"/>
            </a:xfrm>
            <a:custGeom>
              <a:avLst/>
              <a:gdLst/>
              <a:ahLst/>
              <a:cxnLst/>
              <a:rect l="l" t="t" r="r" b="b"/>
              <a:pathLst>
                <a:path w="31115" h="26035">
                  <a:moveTo>
                    <a:pt x="13614" y="0"/>
                  </a:moveTo>
                  <a:lnTo>
                    <a:pt x="11963" y="800"/>
                  </a:lnTo>
                  <a:lnTo>
                    <a:pt x="6908" y="5499"/>
                  </a:lnTo>
                  <a:lnTo>
                    <a:pt x="5079" y="11023"/>
                  </a:lnTo>
                  <a:lnTo>
                    <a:pt x="1676" y="17183"/>
                  </a:lnTo>
                  <a:lnTo>
                    <a:pt x="800" y="19164"/>
                  </a:lnTo>
                  <a:lnTo>
                    <a:pt x="0" y="21183"/>
                  </a:lnTo>
                  <a:lnTo>
                    <a:pt x="215" y="21221"/>
                  </a:lnTo>
                  <a:lnTo>
                    <a:pt x="1879" y="21615"/>
                  </a:lnTo>
                  <a:lnTo>
                    <a:pt x="5880" y="21996"/>
                  </a:lnTo>
                  <a:lnTo>
                    <a:pt x="16611" y="22440"/>
                  </a:lnTo>
                  <a:lnTo>
                    <a:pt x="19303" y="22415"/>
                  </a:lnTo>
                  <a:lnTo>
                    <a:pt x="24053" y="23202"/>
                  </a:lnTo>
                  <a:lnTo>
                    <a:pt x="26161" y="23761"/>
                  </a:lnTo>
                  <a:lnTo>
                    <a:pt x="30937" y="25412"/>
                  </a:lnTo>
                  <a:lnTo>
                    <a:pt x="30556" y="22161"/>
                  </a:lnTo>
                  <a:lnTo>
                    <a:pt x="29590" y="21056"/>
                  </a:lnTo>
                  <a:lnTo>
                    <a:pt x="27660" y="16764"/>
                  </a:lnTo>
                  <a:lnTo>
                    <a:pt x="28117" y="14262"/>
                  </a:lnTo>
                  <a:lnTo>
                    <a:pt x="26390" y="10871"/>
                  </a:lnTo>
                  <a:lnTo>
                    <a:pt x="24396" y="10807"/>
                  </a:lnTo>
                  <a:lnTo>
                    <a:pt x="21996" y="8458"/>
                  </a:lnTo>
                  <a:lnTo>
                    <a:pt x="21920" y="6515"/>
                  </a:lnTo>
                  <a:lnTo>
                    <a:pt x="20853" y="4737"/>
                  </a:lnTo>
                  <a:lnTo>
                    <a:pt x="20446" y="4445"/>
                  </a:lnTo>
                  <a:lnTo>
                    <a:pt x="17437" y="2730"/>
                  </a:lnTo>
                  <a:lnTo>
                    <a:pt x="16687" y="927"/>
                  </a:lnTo>
                  <a:lnTo>
                    <a:pt x="15443" y="381"/>
                  </a:lnTo>
                  <a:lnTo>
                    <a:pt x="13614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9" name="object 4849" descr=""/>
            <p:cNvSpPr/>
            <p:nvPr/>
          </p:nvSpPr>
          <p:spPr>
            <a:xfrm>
              <a:off x="1172206" y="5480114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177" y="0"/>
                  </a:moveTo>
                  <a:lnTo>
                    <a:pt x="165" y="152"/>
                  </a:lnTo>
                  <a:lnTo>
                    <a:pt x="165" y="304"/>
                  </a:lnTo>
                  <a:lnTo>
                    <a:pt x="127" y="749"/>
                  </a:lnTo>
                  <a:lnTo>
                    <a:pt x="0" y="1282"/>
                  </a:lnTo>
                  <a:lnTo>
                    <a:pt x="88" y="1765"/>
                  </a:lnTo>
                  <a:lnTo>
                    <a:pt x="215" y="2197"/>
                  </a:lnTo>
                  <a:lnTo>
                    <a:pt x="393" y="2539"/>
                  </a:lnTo>
                  <a:lnTo>
                    <a:pt x="698" y="2654"/>
                  </a:lnTo>
                  <a:lnTo>
                    <a:pt x="990" y="2755"/>
                  </a:lnTo>
                  <a:lnTo>
                    <a:pt x="1295" y="2870"/>
                  </a:lnTo>
                  <a:lnTo>
                    <a:pt x="1041" y="1917"/>
                  </a:lnTo>
                  <a:lnTo>
                    <a:pt x="558" y="1295"/>
                  </a:lnTo>
                  <a:lnTo>
                    <a:pt x="254" y="29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0" name="object 4850" descr=""/>
            <p:cNvSpPr/>
            <p:nvPr/>
          </p:nvSpPr>
          <p:spPr>
            <a:xfrm>
              <a:off x="1159003" y="5468724"/>
              <a:ext cx="6350" cy="12065"/>
            </a:xfrm>
            <a:custGeom>
              <a:avLst/>
              <a:gdLst/>
              <a:ahLst/>
              <a:cxnLst/>
              <a:rect l="l" t="t" r="r" b="b"/>
              <a:pathLst>
                <a:path w="6350" h="12064">
                  <a:moveTo>
                    <a:pt x="0" y="0"/>
                  </a:moveTo>
                  <a:lnTo>
                    <a:pt x="609" y="507"/>
                  </a:lnTo>
                  <a:lnTo>
                    <a:pt x="685" y="1422"/>
                  </a:lnTo>
                  <a:lnTo>
                    <a:pt x="838" y="2158"/>
                  </a:lnTo>
                  <a:lnTo>
                    <a:pt x="1130" y="3136"/>
                  </a:lnTo>
                  <a:lnTo>
                    <a:pt x="1282" y="3454"/>
                  </a:lnTo>
                  <a:lnTo>
                    <a:pt x="1790" y="4051"/>
                  </a:lnTo>
                  <a:lnTo>
                    <a:pt x="2209" y="4330"/>
                  </a:lnTo>
                  <a:lnTo>
                    <a:pt x="3873" y="6362"/>
                  </a:lnTo>
                  <a:lnTo>
                    <a:pt x="3492" y="6959"/>
                  </a:lnTo>
                  <a:lnTo>
                    <a:pt x="3429" y="10261"/>
                  </a:lnTo>
                  <a:lnTo>
                    <a:pt x="3492" y="10896"/>
                  </a:lnTo>
                  <a:lnTo>
                    <a:pt x="3606" y="11518"/>
                  </a:lnTo>
                  <a:lnTo>
                    <a:pt x="4279" y="11569"/>
                  </a:lnTo>
                  <a:lnTo>
                    <a:pt x="4965" y="11645"/>
                  </a:lnTo>
                  <a:lnTo>
                    <a:pt x="5803" y="11785"/>
                  </a:lnTo>
                  <a:lnTo>
                    <a:pt x="5791" y="9791"/>
                  </a:lnTo>
                  <a:lnTo>
                    <a:pt x="5676" y="8013"/>
                  </a:lnTo>
                  <a:lnTo>
                    <a:pt x="4356" y="5803"/>
                  </a:lnTo>
                  <a:lnTo>
                    <a:pt x="3594" y="5359"/>
                  </a:lnTo>
                  <a:lnTo>
                    <a:pt x="2781" y="3848"/>
                  </a:lnTo>
                  <a:lnTo>
                    <a:pt x="863" y="520"/>
                  </a:lnTo>
                  <a:lnTo>
                    <a:pt x="50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1" name="object 4851" descr=""/>
            <p:cNvSpPr/>
            <p:nvPr/>
          </p:nvSpPr>
          <p:spPr>
            <a:xfrm>
              <a:off x="1145745" y="5470535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6400" y="0"/>
                  </a:moveTo>
                  <a:lnTo>
                    <a:pt x="5384" y="1816"/>
                  </a:lnTo>
                  <a:lnTo>
                    <a:pt x="4152" y="3022"/>
                  </a:lnTo>
                  <a:lnTo>
                    <a:pt x="2743" y="4508"/>
                  </a:lnTo>
                  <a:lnTo>
                    <a:pt x="1409" y="5943"/>
                  </a:lnTo>
                  <a:lnTo>
                    <a:pt x="596" y="7365"/>
                  </a:lnTo>
                  <a:lnTo>
                    <a:pt x="0" y="8826"/>
                  </a:lnTo>
                  <a:lnTo>
                    <a:pt x="1968" y="8978"/>
                  </a:lnTo>
                  <a:lnTo>
                    <a:pt x="3213" y="7505"/>
                  </a:lnTo>
                  <a:lnTo>
                    <a:pt x="4292" y="6184"/>
                  </a:lnTo>
                  <a:lnTo>
                    <a:pt x="5118" y="4102"/>
                  </a:lnTo>
                  <a:lnTo>
                    <a:pt x="5702" y="2692"/>
                  </a:lnTo>
                  <a:lnTo>
                    <a:pt x="5943" y="1358"/>
                  </a:lnTo>
                  <a:lnTo>
                    <a:pt x="6400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2" name="object 4852" descr=""/>
            <p:cNvSpPr/>
            <p:nvPr/>
          </p:nvSpPr>
          <p:spPr>
            <a:xfrm>
              <a:off x="1168920" y="5458915"/>
              <a:ext cx="11430" cy="24765"/>
            </a:xfrm>
            <a:custGeom>
              <a:avLst/>
              <a:gdLst/>
              <a:ahLst/>
              <a:cxnLst/>
              <a:rect l="l" t="t" r="r" b="b"/>
              <a:pathLst>
                <a:path w="11430" h="24764">
                  <a:moveTo>
                    <a:pt x="4622" y="5880"/>
                  </a:moveTo>
                  <a:lnTo>
                    <a:pt x="4330" y="5346"/>
                  </a:lnTo>
                  <a:lnTo>
                    <a:pt x="2755" y="1828"/>
                  </a:lnTo>
                  <a:lnTo>
                    <a:pt x="2895" y="698"/>
                  </a:lnTo>
                  <a:lnTo>
                    <a:pt x="0" y="0"/>
                  </a:lnTo>
                  <a:lnTo>
                    <a:pt x="190" y="457"/>
                  </a:lnTo>
                  <a:lnTo>
                    <a:pt x="393" y="977"/>
                  </a:lnTo>
                  <a:lnTo>
                    <a:pt x="1574" y="3619"/>
                  </a:lnTo>
                  <a:lnTo>
                    <a:pt x="3073" y="4889"/>
                  </a:lnTo>
                  <a:lnTo>
                    <a:pt x="4622" y="5880"/>
                  </a:lnTo>
                  <a:close/>
                </a:path>
                <a:path w="11430" h="24764">
                  <a:moveTo>
                    <a:pt x="8724" y="15201"/>
                  </a:moveTo>
                  <a:lnTo>
                    <a:pt x="8712" y="14808"/>
                  </a:lnTo>
                  <a:lnTo>
                    <a:pt x="8331" y="12065"/>
                  </a:lnTo>
                  <a:lnTo>
                    <a:pt x="6527" y="10807"/>
                  </a:lnTo>
                  <a:lnTo>
                    <a:pt x="4787" y="8356"/>
                  </a:lnTo>
                  <a:lnTo>
                    <a:pt x="4495" y="7886"/>
                  </a:lnTo>
                  <a:lnTo>
                    <a:pt x="4724" y="10210"/>
                  </a:lnTo>
                  <a:lnTo>
                    <a:pt x="5905" y="12014"/>
                  </a:lnTo>
                  <a:lnTo>
                    <a:pt x="7035" y="13601"/>
                  </a:lnTo>
                  <a:lnTo>
                    <a:pt x="7518" y="14287"/>
                  </a:lnTo>
                  <a:lnTo>
                    <a:pt x="8140" y="14909"/>
                  </a:lnTo>
                  <a:lnTo>
                    <a:pt x="8712" y="15595"/>
                  </a:lnTo>
                  <a:lnTo>
                    <a:pt x="8724" y="15201"/>
                  </a:lnTo>
                  <a:close/>
                </a:path>
                <a:path w="11430" h="24764">
                  <a:moveTo>
                    <a:pt x="10871" y="24345"/>
                  </a:moveTo>
                  <a:lnTo>
                    <a:pt x="10414" y="22301"/>
                  </a:lnTo>
                  <a:lnTo>
                    <a:pt x="10693" y="20548"/>
                  </a:lnTo>
                  <a:lnTo>
                    <a:pt x="9918" y="17348"/>
                  </a:lnTo>
                  <a:lnTo>
                    <a:pt x="9347" y="16357"/>
                  </a:lnTo>
                  <a:lnTo>
                    <a:pt x="8724" y="15455"/>
                  </a:lnTo>
                  <a:lnTo>
                    <a:pt x="8940" y="17170"/>
                  </a:lnTo>
                  <a:lnTo>
                    <a:pt x="8775" y="18808"/>
                  </a:lnTo>
                  <a:lnTo>
                    <a:pt x="9740" y="22047"/>
                  </a:lnTo>
                  <a:lnTo>
                    <a:pt x="10337" y="23190"/>
                  </a:lnTo>
                  <a:lnTo>
                    <a:pt x="10871" y="24345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53" name="object 4853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1113459" y="5468225"/>
              <a:ext cx="44640" cy="36880"/>
            </a:xfrm>
            <a:prstGeom prst="rect">
              <a:avLst/>
            </a:prstGeom>
          </p:spPr>
        </p:pic>
        <p:sp>
          <p:nvSpPr>
            <p:cNvPr id="4854" name="object 4854" descr=""/>
            <p:cNvSpPr/>
            <p:nvPr/>
          </p:nvSpPr>
          <p:spPr>
            <a:xfrm>
              <a:off x="1118124" y="5476464"/>
              <a:ext cx="31115" cy="26670"/>
            </a:xfrm>
            <a:custGeom>
              <a:avLst/>
              <a:gdLst/>
              <a:ahLst/>
              <a:cxnLst/>
              <a:rect l="l" t="t" r="r" b="b"/>
              <a:pathLst>
                <a:path w="31115" h="26670">
                  <a:moveTo>
                    <a:pt x="5461" y="0"/>
                  </a:moveTo>
                  <a:lnTo>
                    <a:pt x="4127" y="254"/>
                  </a:lnTo>
                  <a:lnTo>
                    <a:pt x="2400" y="977"/>
                  </a:lnTo>
                  <a:lnTo>
                    <a:pt x="1498" y="2578"/>
                  </a:lnTo>
                  <a:lnTo>
                    <a:pt x="0" y="9309"/>
                  </a:lnTo>
                  <a:lnTo>
                    <a:pt x="1625" y="14897"/>
                  </a:lnTo>
                  <a:lnTo>
                    <a:pt x="2311" y="21894"/>
                  </a:lnTo>
                  <a:lnTo>
                    <a:pt x="2717" y="24028"/>
                  </a:lnTo>
                  <a:lnTo>
                    <a:pt x="3200" y="26149"/>
                  </a:lnTo>
                  <a:lnTo>
                    <a:pt x="3403" y="26060"/>
                  </a:lnTo>
                  <a:lnTo>
                    <a:pt x="4991" y="25438"/>
                  </a:lnTo>
                  <a:lnTo>
                    <a:pt x="8509" y="23495"/>
                  </a:lnTo>
                  <a:lnTo>
                    <a:pt x="17589" y="17767"/>
                  </a:lnTo>
                  <a:lnTo>
                    <a:pt x="19812" y="16217"/>
                  </a:lnTo>
                  <a:lnTo>
                    <a:pt x="24155" y="14173"/>
                  </a:lnTo>
                  <a:lnTo>
                    <a:pt x="26212" y="13436"/>
                  </a:lnTo>
                  <a:lnTo>
                    <a:pt x="31076" y="12090"/>
                  </a:lnTo>
                  <a:lnTo>
                    <a:pt x="28917" y="9626"/>
                  </a:lnTo>
                  <a:lnTo>
                    <a:pt x="27508" y="9271"/>
                  </a:lnTo>
                  <a:lnTo>
                    <a:pt x="23482" y="6819"/>
                  </a:lnTo>
                  <a:lnTo>
                    <a:pt x="22440" y="4495"/>
                  </a:lnTo>
                  <a:lnTo>
                    <a:pt x="19088" y="2679"/>
                  </a:lnTo>
                  <a:lnTo>
                    <a:pt x="17411" y="3771"/>
                  </a:lnTo>
                  <a:lnTo>
                    <a:pt x="14097" y="3187"/>
                  </a:lnTo>
                  <a:lnTo>
                    <a:pt x="12941" y="1638"/>
                  </a:lnTo>
                  <a:lnTo>
                    <a:pt x="11061" y="774"/>
                  </a:lnTo>
                  <a:lnTo>
                    <a:pt x="10553" y="762"/>
                  </a:lnTo>
                  <a:lnTo>
                    <a:pt x="7099" y="1054"/>
                  </a:lnTo>
                  <a:lnTo>
                    <a:pt x="5461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5" name="object 4855" descr=""/>
            <p:cNvSpPr/>
            <p:nvPr/>
          </p:nvSpPr>
          <p:spPr>
            <a:xfrm>
              <a:off x="1146456" y="5486873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584" y="1155"/>
                  </a:lnTo>
                  <a:lnTo>
                    <a:pt x="927" y="1498"/>
                  </a:lnTo>
                  <a:lnTo>
                    <a:pt x="1282" y="1790"/>
                  </a:lnTo>
                  <a:lnTo>
                    <a:pt x="1625" y="1968"/>
                  </a:lnTo>
                  <a:lnTo>
                    <a:pt x="1930" y="1879"/>
                  </a:lnTo>
                  <a:lnTo>
                    <a:pt x="2552" y="1727"/>
                  </a:lnTo>
                  <a:lnTo>
                    <a:pt x="1803" y="1092"/>
                  </a:lnTo>
                  <a:lnTo>
                    <a:pt x="1054" y="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C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6" name="object 4856" descr=""/>
            <p:cNvSpPr/>
            <p:nvPr/>
          </p:nvSpPr>
          <p:spPr>
            <a:xfrm>
              <a:off x="1123619" y="5484811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2514" y="11938"/>
                  </a:moveTo>
                  <a:lnTo>
                    <a:pt x="1689" y="8255"/>
                  </a:lnTo>
                  <a:lnTo>
                    <a:pt x="1143" y="7023"/>
                  </a:lnTo>
                  <a:lnTo>
                    <a:pt x="749" y="5651"/>
                  </a:lnTo>
                  <a:lnTo>
                    <a:pt x="939" y="7721"/>
                  </a:lnTo>
                  <a:lnTo>
                    <a:pt x="609" y="9410"/>
                  </a:lnTo>
                  <a:lnTo>
                    <a:pt x="0" y="13373"/>
                  </a:lnTo>
                  <a:lnTo>
                    <a:pt x="139" y="15011"/>
                  </a:lnTo>
                  <a:lnTo>
                    <a:pt x="469" y="16548"/>
                  </a:lnTo>
                  <a:lnTo>
                    <a:pt x="2184" y="15557"/>
                  </a:lnTo>
                  <a:lnTo>
                    <a:pt x="2387" y="13639"/>
                  </a:lnTo>
                  <a:lnTo>
                    <a:pt x="2514" y="11938"/>
                  </a:lnTo>
                  <a:close/>
                </a:path>
                <a:path w="17144" h="17145">
                  <a:moveTo>
                    <a:pt x="16814" y="6692"/>
                  </a:moveTo>
                  <a:lnTo>
                    <a:pt x="15671" y="5054"/>
                  </a:lnTo>
                  <a:lnTo>
                    <a:pt x="14566" y="3644"/>
                  </a:lnTo>
                  <a:lnTo>
                    <a:pt x="12230" y="2590"/>
                  </a:lnTo>
                  <a:lnTo>
                    <a:pt x="9321" y="1498"/>
                  </a:lnTo>
                  <a:lnTo>
                    <a:pt x="7988" y="571"/>
                  </a:lnTo>
                  <a:lnTo>
                    <a:pt x="7658" y="406"/>
                  </a:lnTo>
                  <a:lnTo>
                    <a:pt x="7137" y="228"/>
                  </a:lnTo>
                  <a:lnTo>
                    <a:pt x="6781" y="152"/>
                  </a:lnTo>
                  <a:lnTo>
                    <a:pt x="6350" y="215"/>
                  </a:lnTo>
                  <a:lnTo>
                    <a:pt x="5778" y="0"/>
                  </a:lnTo>
                  <a:lnTo>
                    <a:pt x="5346" y="266"/>
                  </a:lnTo>
                  <a:lnTo>
                    <a:pt x="6134" y="342"/>
                  </a:lnTo>
                  <a:lnTo>
                    <a:pt x="6718" y="1054"/>
                  </a:lnTo>
                  <a:lnTo>
                    <a:pt x="9118" y="2590"/>
                  </a:lnTo>
                  <a:lnTo>
                    <a:pt x="12179" y="4025"/>
                  </a:lnTo>
                  <a:lnTo>
                    <a:pt x="13982" y="6781"/>
                  </a:lnTo>
                  <a:lnTo>
                    <a:pt x="14401" y="7264"/>
                  </a:lnTo>
                  <a:lnTo>
                    <a:pt x="14846" y="7708"/>
                  </a:lnTo>
                  <a:lnTo>
                    <a:pt x="16040" y="7048"/>
                  </a:lnTo>
                  <a:lnTo>
                    <a:pt x="16814" y="6692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7" name="object 4857" descr=""/>
            <p:cNvSpPr/>
            <p:nvPr/>
          </p:nvSpPr>
          <p:spPr>
            <a:xfrm>
              <a:off x="1131582" y="547030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39">
                  <a:moveTo>
                    <a:pt x="7137" y="3289"/>
                  </a:moveTo>
                  <a:lnTo>
                    <a:pt x="6858" y="3162"/>
                  </a:lnTo>
                  <a:lnTo>
                    <a:pt x="6311" y="2844"/>
                  </a:lnTo>
                  <a:lnTo>
                    <a:pt x="3302" y="1016"/>
                  </a:lnTo>
                  <a:lnTo>
                    <a:pt x="2781" y="0"/>
                  </a:lnTo>
                  <a:lnTo>
                    <a:pt x="0" y="1066"/>
                  </a:lnTo>
                  <a:lnTo>
                    <a:pt x="876" y="1651"/>
                  </a:lnTo>
                  <a:lnTo>
                    <a:pt x="3340" y="3149"/>
                  </a:lnTo>
                  <a:lnTo>
                    <a:pt x="5295" y="3365"/>
                  </a:lnTo>
                  <a:lnTo>
                    <a:pt x="7137" y="3289"/>
                  </a:lnTo>
                  <a:close/>
                </a:path>
                <a:path w="22859" h="15239">
                  <a:moveTo>
                    <a:pt x="16027" y="8966"/>
                  </a:moveTo>
                  <a:lnTo>
                    <a:pt x="15582" y="8331"/>
                  </a:lnTo>
                  <a:lnTo>
                    <a:pt x="13703" y="6286"/>
                  </a:lnTo>
                  <a:lnTo>
                    <a:pt x="11506" y="6261"/>
                  </a:lnTo>
                  <a:lnTo>
                    <a:pt x="8686" y="5245"/>
                  </a:lnTo>
                  <a:lnTo>
                    <a:pt x="8178" y="5016"/>
                  </a:lnTo>
                  <a:lnTo>
                    <a:pt x="9690" y="6794"/>
                  </a:lnTo>
                  <a:lnTo>
                    <a:pt x="11684" y="7620"/>
                  </a:lnTo>
                  <a:lnTo>
                    <a:pt x="13512" y="8280"/>
                  </a:lnTo>
                  <a:lnTo>
                    <a:pt x="14300" y="8572"/>
                  </a:lnTo>
                  <a:lnTo>
                    <a:pt x="15163" y="8724"/>
                  </a:lnTo>
                  <a:lnTo>
                    <a:pt x="16027" y="8966"/>
                  </a:lnTo>
                  <a:close/>
                </a:path>
                <a:path w="22859" h="15239">
                  <a:moveTo>
                    <a:pt x="22758" y="14947"/>
                  </a:moveTo>
                  <a:lnTo>
                    <a:pt x="21221" y="13525"/>
                  </a:lnTo>
                  <a:lnTo>
                    <a:pt x="20447" y="11925"/>
                  </a:lnTo>
                  <a:lnTo>
                    <a:pt x="18008" y="9728"/>
                  </a:lnTo>
                  <a:lnTo>
                    <a:pt x="16967" y="9232"/>
                  </a:lnTo>
                  <a:lnTo>
                    <a:pt x="15951" y="8839"/>
                  </a:lnTo>
                  <a:lnTo>
                    <a:pt x="17094" y="10134"/>
                  </a:lnTo>
                  <a:lnTo>
                    <a:pt x="17894" y="11582"/>
                  </a:lnTo>
                  <a:lnTo>
                    <a:pt x="20523" y="13703"/>
                  </a:lnTo>
                  <a:lnTo>
                    <a:pt x="21666" y="14287"/>
                  </a:lnTo>
                  <a:lnTo>
                    <a:pt x="22758" y="1494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58" name="object 4858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151699" y="5463920"/>
              <a:ext cx="45414" cy="34137"/>
            </a:xfrm>
            <a:prstGeom prst="rect">
              <a:avLst/>
            </a:prstGeom>
          </p:spPr>
        </p:pic>
        <p:sp>
          <p:nvSpPr>
            <p:cNvPr id="4859" name="object 4859" descr=""/>
            <p:cNvSpPr/>
            <p:nvPr/>
          </p:nvSpPr>
          <p:spPr>
            <a:xfrm>
              <a:off x="1157704" y="5470878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5">
                  <a:moveTo>
                    <a:pt x="6883" y="0"/>
                  </a:moveTo>
                  <a:lnTo>
                    <a:pt x="5714" y="0"/>
                  </a:lnTo>
                  <a:lnTo>
                    <a:pt x="3708" y="469"/>
                  </a:lnTo>
                  <a:lnTo>
                    <a:pt x="2565" y="1905"/>
                  </a:lnTo>
                  <a:lnTo>
                    <a:pt x="0" y="8305"/>
                  </a:lnTo>
                  <a:lnTo>
                    <a:pt x="711" y="14084"/>
                  </a:lnTo>
                  <a:lnTo>
                    <a:pt x="266" y="21107"/>
                  </a:lnTo>
                  <a:lnTo>
                    <a:pt x="330" y="23279"/>
                  </a:lnTo>
                  <a:lnTo>
                    <a:pt x="457" y="25438"/>
                  </a:lnTo>
                  <a:lnTo>
                    <a:pt x="673" y="25387"/>
                  </a:lnTo>
                  <a:lnTo>
                    <a:pt x="2349" y="25031"/>
                  </a:lnTo>
                  <a:lnTo>
                    <a:pt x="6121" y="23672"/>
                  </a:lnTo>
                  <a:lnTo>
                    <a:pt x="16014" y="19481"/>
                  </a:lnTo>
                  <a:lnTo>
                    <a:pt x="18440" y="18313"/>
                  </a:lnTo>
                  <a:lnTo>
                    <a:pt x="23063" y="16979"/>
                  </a:lnTo>
                  <a:lnTo>
                    <a:pt x="25209" y="16598"/>
                  </a:lnTo>
                  <a:lnTo>
                    <a:pt x="29273" y="16116"/>
                  </a:lnTo>
                  <a:lnTo>
                    <a:pt x="30238" y="16040"/>
                  </a:lnTo>
                  <a:lnTo>
                    <a:pt x="28498" y="13271"/>
                  </a:lnTo>
                  <a:lnTo>
                    <a:pt x="27165" y="12687"/>
                  </a:lnTo>
                  <a:lnTo>
                    <a:pt x="23571" y="9626"/>
                  </a:lnTo>
                  <a:lnTo>
                    <a:pt x="22923" y="7162"/>
                  </a:lnTo>
                  <a:lnTo>
                    <a:pt x="19913" y="4826"/>
                  </a:lnTo>
                  <a:lnTo>
                    <a:pt x="18072" y="5638"/>
                  </a:lnTo>
                  <a:lnTo>
                    <a:pt x="14909" y="4533"/>
                  </a:lnTo>
                  <a:lnTo>
                    <a:pt x="14008" y="2806"/>
                  </a:lnTo>
                  <a:lnTo>
                    <a:pt x="12280" y="1663"/>
                  </a:lnTo>
                  <a:lnTo>
                    <a:pt x="11785" y="1562"/>
                  </a:lnTo>
                  <a:lnTo>
                    <a:pt x="8331" y="1295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0" name="object 4860" descr=""/>
            <p:cNvSpPr/>
            <p:nvPr/>
          </p:nvSpPr>
          <p:spPr>
            <a:xfrm>
              <a:off x="1161008" y="5480048"/>
              <a:ext cx="18415" cy="15875"/>
            </a:xfrm>
            <a:custGeom>
              <a:avLst/>
              <a:gdLst/>
              <a:ahLst/>
              <a:cxnLst/>
              <a:rect l="l" t="t" r="r" b="b"/>
              <a:pathLst>
                <a:path w="18415" h="15875">
                  <a:moveTo>
                    <a:pt x="2844" y="11264"/>
                  </a:moveTo>
                  <a:lnTo>
                    <a:pt x="2616" y="7505"/>
                  </a:lnTo>
                  <a:lnTo>
                    <a:pt x="2273" y="6184"/>
                  </a:lnTo>
                  <a:lnTo>
                    <a:pt x="2108" y="4775"/>
                  </a:lnTo>
                  <a:lnTo>
                    <a:pt x="1955" y="6845"/>
                  </a:lnTo>
                  <a:lnTo>
                    <a:pt x="1358" y="8458"/>
                  </a:lnTo>
                  <a:lnTo>
                    <a:pt x="127" y="12280"/>
                  </a:lnTo>
                  <a:lnTo>
                    <a:pt x="0" y="13906"/>
                  </a:lnTo>
                  <a:lnTo>
                    <a:pt x="88" y="15481"/>
                  </a:lnTo>
                  <a:lnTo>
                    <a:pt x="1930" y="14782"/>
                  </a:lnTo>
                  <a:lnTo>
                    <a:pt x="2438" y="12915"/>
                  </a:lnTo>
                  <a:lnTo>
                    <a:pt x="2844" y="11264"/>
                  </a:lnTo>
                  <a:close/>
                </a:path>
                <a:path w="18415" h="15875">
                  <a:moveTo>
                    <a:pt x="17805" y="8369"/>
                  </a:moveTo>
                  <a:lnTo>
                    <a:pt x="16941" y="6565"/>
                  </a:lnTo>
                  <a:lnTo>
                    <a:pt x="16078" y="5016"/>
                  </a:lnTo>
                  <a:lnTo>
                    <a:pt x="13931" y="3581"/>
                  </a:lnTo>
                  <a:lnTo>
                    <a:pt x="11239" y="2044"/>
                  </a:lnTo>
                  <a:lnTo>
                    <a:pt x="10363" y="1181"/>
                  </a:lnTo>
                  <a:lnTo>
                    <a:pt x="8509" y="292"/>
                  </a:lnTo>
                  <a:lnTo>
                    <a:pt x="7975" y="0"/>
                  </a:lnTo>
                  <a:lnTo>
                    <a:pt x="7518" y="190"/>
                  </a:lnTo>
                  <a:lnTo>
                    <a:pt x="8280" y="393"/>
                  </a:lnTo>
                  <a:lnTo>
                    <a:pt x="8737" y="1193"/>
                  </a:lnTo>
                  <a:lnTo>
                    <a:pt x="10858" y="3086"/>
                  </a:lnTo>
                  <a:lnTo>
                    <a:pt x="13652" y="5003"/>
                  </a:lnTo>
                  <a:lnTo>
                    <a:pt x="14998" y="8001"/>
                  </a:lnTo>
                  <a:lnTo>
                    <a:pt x="15328" y="8547"/>
                  </a:lnTo>
                  <a:lnTo>
                    <a:pt x="15697" y="9067"/>
                  </a:lnTo>
                  <a:lnTo>
                    <a:pt x="16332" y="8826"/>
                  </a:lnTo>
                  <a:lnTo>
                    <a:pt x="16979" y="8610"/>
                  </a:lnTo>
                  <a:lnTo>
                    <a:pt x="17805" y="8369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1" name="object 4861" descr=""/>
            <p:cNvSpPr/>
            <p:nvPr/>
          </p:nvSpPr>
          <p:spPr>
            <a:xfrm>
              <a:off x="1173302" y="5466535"/>
              <a:ext cx="20320" cy="18415"/>
            </a:xfrm>
            <a:custGeom>
              <a:avLst/>
              <a:gdLst/>
              <a:ahLst/>
              <a:cxnLst/>
              <a:rect l="l" t="t" r="r" b="b"/>
              <a:pathLst>
                <a:path w="20319" h="18414">
                  <a:moveTo>
                    <a:pt x="6692" y="3937"/>
                  </a:moveTo>
                  <a:lnTo>
                    <a:pt x="6197" y="3581"/>
                  </a:lnTo>
                  <a:lnTo>
                    <a:pt x="5956" y="3365"/>
                  </a:lnTo>
                  <a:lnTo>
                    <a:pt x="3276" y="1079"/>
                  </a:lnTo>
                  <a:lnTo>
                    <a:pt x="2921" y="0"/>
                  </a:lnTo>
                  <a:lnTo>
                    <a:pt x="127" y="558"/>
                  </a:lnTo>
                  <a:lnTo>
                    <a:pt x="0" y="596"/>
                  </a:lnTo>
                  <a:lnTo>
                    <a:pt x="774" y="1308"/>
                  </a:lnTo>
                  <a:lnTo>
                    <a:pt x="2971" y="3187"/>
                  </a:lnTo>
                  <a:lnTo>
                    <a:pt x="4864" y="3708"/>
                  </a:lnTo>
                  <a:lnTo>
                    <a:pt x="6692" y="3937"/>
                  </a:lnTo>
                  <a:close/>
                </a:path>
                <a:path w="20319" h="18414">
                  <a:moveTo>
                    <a:pt x="20231" y="17957"/>
                  </a:moveTo>
                  <a:lnTo>
                    <a:pt x="18935" y="16306"/>
                  </a:lnTo>
                  <a:lnTo>
                    <a:pt x="18440" y="14605"/>
                  </a:lnTo>
                  <a:lnTo>
                    <a:pt x="16383" y="12039"/>
                  </a:lnTo>
                  <a:lnTo>
                    <a:pt x="15443" y="11391"/>
                  </a:lnTo>
                  <a:lnTo>
                    <a:pt x="14490" y="10858"/>
                  </a:lnTo>
                  <a:lnTo>
                    <a:pt x="14389" y="10617"/>
                  </a:lnTo>
                  <a:lnTo>
                    <a:pt x="14211" y="10274"/>
                  </a:lnTo>
                  <a:lnTo>
                    <a:pt x="12687" y="7950"/>
                  </a:lnTo>
                  <a:lnTo>
                    <a:pt x="10528" y="7581"/>
                  </a:lnTo>
                  <a:lnTo>
                    <a:pt x="8851" y="6654"/>
                  </a:lnTo>
                  <a:lnTo>
                    <a:pt x="7912" y="6121"/>
                  </a:lnTo>
                  <a:lnTo>
                    <a:pt x="7442" y="5816"/>
                  </a:lnTo>
                  <a:lnTo>
                    <a:pt x="8648" y="7810"/>
                  </a:lnTo>
                  <a:lnTo>
                    <a:pt x="10477" y="8940"/>
                  </a:lnTo>
                  <a:lnTo>
                    <a:pt x="12179" y="9893"/>
                  </a:lnTo>
                  <a:lnTo>
                    <a:pt x="12915" y="10299"/>
                  </a:lnTo>
                  <a:lnTo>
                    <a:pt x="13741" y="10604"/>
                  </a:lnTo>
                  <a:lnTo>
                    <a:pt x="14554" y="10972"/>
                  </a:lnTo>
                  <a:lnTo>
                    <a:pt x="15417" y="12306"/>
                  </a:lnTo>
                  <a:lnTo>
                    <a:pt x="15976" y="13855"/>
                  </a:lnTo>
                  <a:lnTo>
                    <a:pt x="18224" y="16370"/>
                  </a:lnTo>
                  <a:lnTo>
                    <a:pt x="19253" y="17132"/>
                  </a:lnTo>
                  <a:lnTo>
                    <a:pt x="20231" y="1795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62" name="object 4862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158379" y="5478398"/>
              <a:ext cx="43827" cy="36969"/>
            </a:xfrm>
            <a:prstGeom prst="rect">
              <a:avLst/>
            </a:prstGeom>
          </p:spPr>
        </p:pic>
        <p:sp>
          <p:nvSpPr>
            <p:cNvPr id="4863" name="object 4863" descr=""/>
            <p:cNvSpPr/>
            <p:nvPr/>
          </p:nvSpPr>
          <p:spPr>
            <a:xfrm>
              <a:off x="1163238" y="5481490"/>
              <a:ext cx="29845" cy="29209"/>
            </a:xfrm>
            <a:custGeom>
              <a:avLst/>
              <a:gdLst/>
              <a:ahLst/>
              <a:cxnLst/>
              <a:rect l="l" t="t" r="r" b="b"/>
              <a:pathLst>
                <a:path w="29844" h="29210">
                  <a:moveTo>
                    <a:pt x="18313" y="0"/>
                  </a:moveTo>
                  <a:lnTo>
                    <a:pt x="16522" y="381"/>
                  </a:lnTo>
                  <a:lnTo>
                    <a:pt x="10477" y="3733"/>
                  </a:lnTo>
                  <a:lnTo>
                    <a:pt x="7378" y="8648"/>
                  </a:lnTo>
                  <a:lnTo>
                    <a:pt x="2590" y="13804"/>
                  </a:lnTo>
                  <a:lnTo>
                    <a:pt x="1270" y="15532"/>
                  </a:lnTo>
                  <a:lnTo>
                    <a:pt x="0" y="17297"/>
                  </a:lnTo>
                  <a:lnTo>
                    <a:pt x="203" y="17386"/>
                  </a:lnTo>
                  <a:lnTo>
                    <a:pt x="1727" y="18173"/>
                  </a:lnTo>
                  <a:lnTo>
                    <a:pt x="5511" y="19494"/>
                  </a:lnTo>
                  <a:lnTo>
                    <a:pt x="15824" y="22504"/>
                  </a:lnTo>
                  <a:lnTo>
                    <a:pt x="18453" y="23139"/>
                  </a:lnTo>
                  <a:lnTo>
                    <a:pt x="22872" y="25031"/>
                  </a:lnTo>
                  <a:lnTo>
                    <a:pt x="24777" y="26085"/>
                  </a:lnTo>
                  <a:lnTo>
                    <a:pt x="29019" y="28829"/>
                  </a:lnTo>
                  <a:lnTo>
                    <a:pt x="29425" y="25590"/>
                  </a:lnTo>
                  <a:lnTo>
                    <a:pt x="28752" y="24282"/>
                  </a:lnTo>
                  <a:lnTo>
                    <a:pt x="27914" y="19646"/>
                  </a:lnTo>
                  <a:lnTo>
                    <a:pt x="28968" y="17322"/>
                  </a:lnTo>
                  <a:lnTo>
                    <a:pt x="28105" y="13614"/>
                  </a:lnTo>
                  <a:lnTo>
                    <a:pt x="26174" y="13081"/>
                  </a:lnTo>
                  <a:lnTo>
                    <a:pt x="24409" y="10223"/>
                  </a:lnTo>
                  <a:lnTo>
                    <a:pt x="24803" y="8318"/>
                  </a:lnTo>
                  <a:lnTo>
                    <a:pt x="24193" y="6350"/>
                  </a:lnTo>
                  <a:lnTo>
                    <a:pt x="23876" y="5956"/>
                  </a:lnTo>
                  <a:lnTo>
                    <a:pt x="21374" y="3568"/>
                  </a:lnTo>
                  <a:lnTo>
                    <a:pt x="21069" y="1651"/>
                  </a:lnTo>
                  <a:lnTo>
                    <a:pt x="20154" y="901"/>
                  </a:lnTo>
                  <a:lnTo>
                    <a:pt x="18313" y="0"/>
                  </a:lnTo>
                  <a:close/>
                </a:path>
              </a:pathLst>
            </a:custGeom>
            <a:solidFill>
              <a:srgbClr val="CAD7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4" name="object 4864" descr=""/>
            <p:cNvSpPr/>
            <p:nvPr/>
          </p:nvSpPr>
          <p:spPr>
            <a:xfrm>
              <a:off x="1166012" y="5492888"/>
              <a:ext cx="19050" cy="13335"/>
            </a:xfrm>
            <a:custGeom>
              <a:avLst/>
              <a:gdLst/>
              <a:ahLst/>
              <a:cxnLst/>
              <a:rect l="l" t="t" r="r" b="b"/>
              <a:pathLst>
                <a:path w="19050" h="13335">
                  <a:moveTo>
                    <a:pt x="8343" y="114"/>
                  </a:moveTo>
                  <a:lnTo>
                    <a:pt x="6921" y="1625"/>
                  </a:lnTo>
                  <a:lnTo>
                    <a:pt x="5435" y="2501"/>
                  </a:lnTo>
                  <a:lnTo>
                    <a:pt x="2070" y="4673"/>
                  </a:lnTo>
                  <a:lnTo>
                    <a:pt x="939" y="5867"/>
                  </a:lnTo>
                  <a:lnTo>
                    <a:pt x="0" y="7137"/>
                  </a:lnTo>
                  <a:lnTo>
                    <a:pt x="1879" y="7759"/>
                  </a:lnTo>
                  <a:lnTo>
                    <a:pt x="3441" y="6629"/>
                  </a:lnTo>
                  <a:lnTo>
                    <a:pt x="4800" y="5613"/>
                  </a:lnTo>
                  <a:lnTo>
                    <a:pt x="6108" y="3784"/>
                  </a:lnTo>
                  <a:lnTo>
                    <a:pt x="7010" y="2552"/>
                  </a:lnTo>
                  <a:lnTo>
                    <a:pt x="7569" y="1320"/>
                  </a:lnTo>
                  <a:lnTo>
                    <a:pt x="8343" y="114"/>
                  </a:lnTo>
                  <a:close/>
                </a:path>
                <a:path w="19050" h="13335">
                  <a:moveTo>
                    <a:pt x="19011" y="9144"/>
                  </a:moveTo>
                  <a:lnTo>
                    <a:pt x="18262" y="6692"/>
                  </a:lnTo>
                  <a:lnTo>
                    <a:pt x="17145" y="3784"/>
                  </a:lnTo>
                  <a:lnTo>
                    <a:pt x="17043" y="2755"/>
                  </a:lnTo>
                  <a:lnTo>
                    <a:pt x="16141" y="711"/>
                  </a:lnTo>
                  <a:lnTo>
                    <a:pt x="15913" y="139"/>
                  </a:lnTo>
                  <a:lnTo>
                    <a:pt x="15430" y="0"/>
                  </a:lnTo>
                  <a:lnTo>
                    <a:pt x="15900" y="635"/>
                  </a:lnTo>
                  <a:lnTo>
                    <a:pt x="15748" y="1549"/>
                  </a:lnTo>
                  <a:lnTo>
                    <a:pt x="15722" y="2298"/>
                  </a:lnTo>
                  <a:lnTo>
                    <a:pt x="15748" y="3111"/>
                  </a:lnTo>
                  <a:lnTo>
                    <a:pt x="15849" y="3670"/>
                  </a:lnTo>
                  <a:lnTo>
                    <a:pt x="16192" y="4356"/>
                  </a:lnTo>
                  <a:lnTo>
                    <a:pt x="17145" y="7594"/>
                  </a:lnTo>
                  <a:lnTo>
                    <a:pt x="16294" y="10782"/>
                  </a:lnTo>
                  <a:lnTo>
                    <a:pt x="16192" y="11417"/>
                  </a:lnTo>
                  <a:lnTo>
                    <a:pt x="16154" y="12039"/>
                  </a:lnTo>
                  <a:lnTo>
                    <a:pt x="17449" y="12496"/>
                  </a:lnTo>
                  <a:lnTo>
                    <a:pt x="18224" y="12839"/>
                  </a:lnTo>
                  <a:lnTo>
                    <a:pt x="18694" y="10896"/>
                  </a:lnTo>
                  <a:lnTo>
                    <a:pt x="19011" y="9144"/>
                  </a:lnTo>
                  <a:close/>
                </a:path>
              </a:pathLst>
            </a:custGeom>
            <a:solidFill>
              <a:srgbClr val="EAE8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5" name="object 4865" descr=""/>
            <p:cNvSpPr/>
            <p:nvPr/>
          </p:nvSpPr>
          <p:spPr>
            <a:xfrm>
              <a:off x="1193419" y="5485738"/>
              <a:ext cx="5715" cy="26670"/>
            </a:xfrm>
            <a:custGeom>
              <a:avLst/>
              <a:gdLst/>
              <a:ahLst/>
              <a:cxnLst/>
              <a:rect l="l" t="t" r="r" b="b"/>
              <a:pathLst>
                <a:path w="5715" h="26670">
                  <a:moveTo>
                    <a:pt x="3073" y="6819"/>
                  </a:moveTo>
                  <a:lnTo>
                    <a:pt x="2984" y="6527"/>
                  </a:lnTo>
                  <a:lnTo>
                    <a:pt x="2857" y="5905"/>
                  </a:lnTo>
                  <a:lnTo>
                    <a:pt x="2235" y="2451"/>
                  </a:lnTo>
                  <a:lnTo>
                    <a:pt x="2641" y="1384"/>
                  </a:lnTo>
                  <a:lnTo>
                    <a:pt x="127" y="63"/>
                  </a:lnTo>
                  <a:lnTo>
                    <a:pt x="0" y="0"/>
                  </a:lnTo>
                  <a:lnTo>
                    <a:pt x="63" y="495"/>
                  </a:lnTo>
                  <a:lnTo>
                    <a:pt x="660" y="3886"/>
                  </a:lnTo>
                  <a:lnTo>
                    <a:pt x="1803" y="5486"/>
                  </a:lnTo>
                  <a:lnTo>
                    <a:pt x="3073" y="6819"/>
                  </a:lnTo>
                  <a:close/>
                </a:path>
                <a:path w="5715" h="26670">
                  <a:moveTo>
                    <a:pt x="5194" y="13716"/>
                  </a:moveTo>
                  <a:lnTo>
                    <a:pt x="3746" y="12065"/>
                  </a:lnTo>
                  <a:lnTo>
                    <a:pt x="2844" y="9791"/>
                  </a:lnTo>
                  <a:lnTo>
                    <a:pt x="2476" y="8737"/>
                  </a:lnTo>
                  <a:lnTo>
                    <a:pt x="2146" y="11049"/>
                  </a:lnTo>
                  <a:lnTo>
                    <a:pt x="2844" y="13093"/>
                  </a:lnTo>
                  <a:lnTo>
                    <a:pt x="3568" y="14897"/>
                  </a:lnTo>
                  <a:lnTo>
                    <a:pt x="3873" y="15671"/>
                  </a:lnTo>
                  <a:lnTo>
                    <a:pt x="4330" y="16433"/>
                  </a:lnTo>
                  <a:lnTo>
                    <a:pt x="4724" y="17233"/>
                  </a:lnTo>
                  <a:lnTo>
                    <a:pt x="4826" y="16852"/>
                  </a:lnTo>
                  <a:lnTo>
                    <a:pt x="4902" y="16471"/>
                  </a:lnTo>
                  <a:lnTo>
                    <a:pt x="5194" y="13716"/>
                  </a:lnTo>
                  <a:close/>
                </a:path>
                <a:path w="5715" h="26670">
                  <a:moveTo>
                    <a:pt x="5473" y="19227"/>
                  </a:moveTo>
                  <a:lnTo>
                    <a:pt x="5143" y="18135"/>
                  </a:lnTo>
                  <a:lnTo>
                    <a:pt x="4762" y="17106"/>
                  </a:lnTo>
                  <a:lnTo>
                    <a:pt x="4559" y="18821"/>
                  </a:lnTo>
                  <a:lnTo>
                    <a:pt x="4013" y="20370"/>
                  </a:lnTo>
                  <a:lnTo>
                    <a:pt x="4165" y="23749"/>
                  </a:lnTo>
                  <a:lnTo>
                    <a:pt x="4470" y="24993"/>
                  </a:lnTo>
                  <a:lnTo>
                    <a:pt x="4711" y="26250"/>
                  </a:lnTo>
                  <a:lnTo>
                    <a:pt x="4762" y="24155"/>
                  </a:lnTo>
                  <a:lnTo>
                    <a:pt x="5448" y="22517"/>
                  </a:lnTo>
                  <a:lnTo>
                    <a:pt x="5473" y="19227"/>
                  </a:lnTo>
                  <a:close/>
                </a:path>
              </a:pathLst>
            </a:custGeom>
            <a:solidFill>
              <a:srgbClr val="7FA0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6" name="object 4866" descr=""/>
            <p:cNvSpPr/>
            <p:nvPr/>
          </p:nvSpPr>
          <p:spPr>
            <a:xfrm>
              <a:off x="1143495" y="5471069"/>
              <a:ext cx="36830" cy="26034"/>
            </a:xfrm>
            <a:custGeom>
              <a:avLst/>
              <a:gdLst/>
              <a:ahLst/>
              <a:cxnLst/>
              <a:rect l="l" t="t" r="r" b="b"/>
              <a:pathLst>
                <a:path w="36830" h="26035">
                  <a:moveTo>
                    <a:pt x="14071" y="1371"/>
                  </a:moveTo>
                  <a:lnTo>
                    <a:pt x="13639" y="1371"/>
                  </a:lnTo>
                  <a:lnTo>
                    <a:pt x="13512" y="1003"/>
                  </a:lnTo>
                  <a:lnTo>
                    <a:pt x="12687" y="533"/>
                  </a:lnTo>
                  <a:lnTo>
                    <a:pt x="12077" y="406"/>
                  </a:lnTo>
                  <a:lnTo>
                    <a:pt x="10477" y="469"/>
                  </a:lnTo>
                  <a:lnTo>
                    <a:pt x="9575" y="977"/>
                  </a:lnTo>
                  <a:lnTo>
                    <a:pt x="7366" y="876"/>
                  </a:lnTo>
                  <a:lnTo>
                    <a:pt x="6413" y="114"/>
                  </a:lnTo>
                  <a:lnTo>
                    <a:pt x="4013" y="0"/>
                  </a:lnTo>
                  <a:lnTo>
                    <a:pt x="2438" y="863"/>
                  </a:lnTo>
                  <a:lnTo>
                    <a:pt x="1181" y="1282"/>
                  </a:lnTo>
                  <a:lnTo>
                    <a:pt x="165" y="2095"/>
                  </a:lnTo>
                  <a:lnTo>
                    <a:pt x="0" y="2425"/>
                  </a:lnTo>
                  <a:lnTo>
                    <a:pt x="1282" y="2667"/>
                  </a:lnTo>
                  <a:lnTo>
                    <a:pt x="2082" y="2743"/>
                  </a:lnTo>
                  <a:lnTo>
                    <a:pt x="5359" y="3873"/>
                  </a:lnTo>
                  <a:lnTo>
                    <a:pt x="7010" y="5588"/>
                  </a:lnTo>
                  <a:lnTo>
                    <a:pt x="7721" y="6616"/>
                  </a:lnTo>
                  <a:lnTo>
                    <a:pt x="9055" y="8191"/>
                  </a:lnTo>
                  <a:lnTo>
                    <a:pt x="10274" y="9194"/>
                  </a:lnTo>
                  <a:lnTo>
                    <a:pt x="10477" y="9855"/>
                  </a:lnTo>
                  <a:lnTo>
                    <a:pt x="10668" y="9144"/>
                  </a:lnTo>
                  <a:lnTo>
                    <a:pt x="10845" y="8331"/>
                  </a:lnTo>
                  <a:lnTo>
                    <a:pt x="11582" y="6858"/>
                  </a:lnTo>
                  <a:lnTo>
                    <a:pt x="11747" y="3200"/>
                  </a:lnTo>
                  <a:lnTo>
                    <a:pt x="13004" y="2692"/>
                  </a:lnTo>
                  <a:lnTo>
                    <a:pt x="14071" y="1371"/>
                  </a:lnTo>
                  <a:close/>
                </a:path>
                <a:path w="36830" h="26035">
                  <a:moveTo>
                    <a:pt x="36525" y="20713"/>
                  </a:moveTo>
                  <a:lnTo>
                    <a:pt x="36169" y="19392"/>
                  </a:lnTo>
                  <a:lnTo>
                    <a:pt x="35471" y="17462"/>
                  </a:lnTo>
                  <a:lnTo>
                    <a:pt x="34239" y="16192"/>
                  </a:lnTo>
                  <a:lnTo>
                    <a:pt x="33401" y="16395"/>
                  </a:lnTo>
                  <a:lnTo>
                    <a:pt x="32778" y="16306"/>
                  </a:lnTo>
                  <a:lnTo>
                    <a:pt x="31584" y="17284"/>
                  </a:lnTo>
                  <a:lnTo>
                    <a:pt x="30365" y="18237"/>
                  </a:lnTo>
                  <a:lnTo>
                    <a:pt x="28270" y="19977"/>
                  </a:lnTo>
                  <a:lnTo>
                    <a:pt x="26936" y="20345"/>
                  </a:lnTo>
                  <a:lnTo>
                    <a:pt x="24079" y="20828"/>
                  </a:lnTo>
                  <a:lnTo>
                    <a:pt x="22225" y="20739"/>
                  </a:lnTo>
                  <a:lnTo>
                    <a:pt x="20510" y="20967"/>
                  </a:lnTo>
                  <a:lnTo>
                    <a:pt x="23926" y="25082"/>
                  </a:lnTo>
                  <a:lnTo>
                    <a:pt x="24980" y="25781"/>
                  </a:lnTo>
                  <a:lnTo>
                    <a:pt x="25387" y="25958"/>
                  </a:lnTo>
                  <a:lnTo>
                    <a:pt x="27127" y="25641"/>
                  </a:lnTo>
                  <a:lnTo>
                    <a:pt x="27965" y="25298"/>
                  </a:lnTo>
                  <a:lnTo>
                    <a:pt x="29857" y="25120"/>
                  </a:lnTo>
                  <a:lnTo>
                    <a:pt x="30734" y="25361"/>
                  </a:lnTo>
                  <a:lnTo>
                    <a:pt x="32651" y="25031"/>
                  </a:lnTo>
                  <a:lnTo>
                    <a:pt x="33147" y="24498"/>
                  </a:lnTo>
                  <a:lnTo>
                    <a:pt x="34886" y="23456"/>
                  </a:lnTo>
                  <a:lnTo>
                    <a:pt x="35877" y="22961"/>
                  </a:lnTo>
                  <a:lnTo>
                    <a:pt x="36525" y="20713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7" name="object 4867" descr=""/>
            <p:cNvSpPr/>
            <p:nvPr/>
          </p:nvSpPr>
          <p:spPr>
            <a:xfrm>
              <a:off x="1172193" y="5495077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30" h="22860">
                  <a:moveTo>
                    <a:pt x="8547" y="546"/>
                  </a:moveTo>
                  <a:lnTo>
                    <a:pt x="8153" y="1066"/>
                  </a:lnTo>
                  <a:lnTo>
                    <a:pt x="7848" y="1333"/>
                  </a:lnTo>
                  <a:lnTo>
                    <a:pt x="7607" y="1701"/>
                  </a:lnTo>
                  <a:lnTo>
                    <a:pt x="7035" y="2171"/>
                  </a:lnTo>
                  <a:lnTo>
                    <a:pt x="6476" y="2171"/>
                  </a:lnTo>
                  <a:lnTo>
                    <a:pt x="4635" y="4419"/>
                  </a:lnTo>
                  <a:lnTo>
                    <a:pt x="1015" y="5372"/>
                  </a:lnTo>
                  <a:lnTo>
                    <a:pt x="0" y="7962"/>
                  </a:lnTo>
                  <a:lnTo>
                    <a:pt x="25" y="8166"/>
                  </a:lnTo>
                  <a:lnTo>
                    <a:pt x="431" y="8915"/>
                  </a:lnTo>
                  <a:lnTo>
                    <a:pt x="596" y="10337"/>
                  </a:lnTo>
                  <a:lnTo>
                    <a:pt x="1028" y="12306"/>
                  </a:lnTo>
                  <a:lnTo>
                    <a:pt x="1245" y="14554"/>
                  </a:lnTo>
                  <a:lnTo>
                    <a:pt x="1371" y="16840"/>
                  </a:lnTo>
                  <a:lnTo>
                    <a:pt x="1472" y="20574"/>
                  </a:lnTo>
                  <a:lnTo>
                    <a:pt x="1638" y="21793"/>
                  </a:lnTo>
                  <a:lnTo>
                    <a:pt x="1727" y="22758"/>
                  </a:lnTo>
                  <a:lnTo>
                    <a:pt x="3505" y="21272"/>
                  </a:lnTo>
                  <a:lnTo>
                    <a:pt x="4267" y="20574"/>
                  </a:lnTo>
                  <a:lnTo>
                    <a:pt x="5295" y="19913"/>
                  </a:lnTo>
                  <a:lnTo>
                    <a:pt x="6540" y="18999"/>
                  </a:lnTo>
                  <a:lnTo>
                    <a:pt x="8191" y="17907"/>
                  </a:lnTo>
                  <a:lnTo>
                    <a:pt x="9258" y="17068"/>
                  </a:lnTo>
                  <a:lnTo>
                    <a:pt x="10198" y="16040"/>
                  </a:lnTo>
                  <a:lnTo>
                    <a:pt x="11137" y="15125"/>
                  </a:lnTo>
                  <a:lnTo>
                    <a:pt x="11023" y="12725"/>
                  </a:lnTo>
                  <a:lnTo>
                    <a:pt x="10511" y="7962"/>
                  </a:lnTo>
                  <a:lnTo>
                    <a:pt x="10439" y="5143"/>
                  </a:lnTo>
                  <a:lnTo>
                    <a:pt x="10083" y="2946"/>
                  </a:lnTo>
                  <a:lnTo>
                    <a:pt x="9834" y="2171"/>
                  </a:lnTo>
                  <a:lnTo>
                    <a:pt x="7035" y="2171"/>
                  </a:lnTo>
                  <a:lnTo>
                    <a:pt x="6603" y="2057"/>
                  </a:lnTo>
                  <a:lnTo>
                    <a:pt x="9797" y="2057"/>
                  </a:lnTo>
                  <a:lnTo>
                    <a:pt x="9728" y="596"/>
                  </a:lnTo>
                  <a:lnTo>
                    <a:pt x="8801" y="596"/>
                  </a:lnTo>
                  <a:lnTo>
                    <a:pt x="8547" y="546"/>
                  </a:lnTo>
                  <a:close/>
                </a:path>
                <a:path w="11430" h="22860">
                  <a:moveTo>
                    <a:pt x="9690" y="0"/>
                  </a:moveTo>
                  <a:lnTo>
                    <a:pt x="9423" y="101"/>
                  </a:lnTo>
                  <a:lnTo>
                    <a:pt x="8801" y="596"/>
                  </a:lnTo>
                  <a:lnTo>
                    <a:pt x="9728" y="596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E2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8" name="object 4868" descr=""/>
            <p:cNvSpPr/>
            <p:nvPr/>
          </p:nvSpPr>
          <p:spPr>
            <a:xfrm>
              <a:off x="1151324" y="5502624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2654" y="1866"/>
                  </a:moveTo>
                  <a:lnTo>
                    <a:pt x="0" y="2120"/>
                  </a:lnTo>
                  <a:lnTo>
                    <a:pt x="25" y="2984"/>
                  </a:lnTo>
                  <a:lnTo>
                    <a:pt x="203" y="4076"/>
                  </a:lnTo>
                  <a:lnTo>
                    <a:pt x="239" y="6743"/>
                  </a:lnTo>
                  <a:lnTo>
                    <a:pt x="546" y="8420"/>
                  </a:lnTo>
                  <a:lnTo>
                    <a:pt x="736" y="10045"/>
                  </a:lnTo>
                  <a:lnTo>
                    <a:pt x="774" y="11607"/>
                  </a:lnTo>
                  <a:lnTo>
                    <a:pt x="1014" y="12877"/>
                  </a:lnTo>
                  <a:lnTo>
                    <a:pt x="1073" y="15354"/>
                  </a:lnTo>
                  <a:lnTo>
                    <a:pt x="1397" y="17106"/>
                  </a:lnTo>
                  <a:lnTo>
                    <a:pt x="1930" y="17208"/>
                  </a:lnTo>
                  <a:lnTo>
                    <a:pt x="2095" y="17208"/>
                  </a:lnTo>
                  <a:lnTo>
                    <a:pt x="2273" y="17157"/>
                  </a:lnTo>
                  <a:lnTo>
                    <a:pt x="4254" y="17106"/>
                  </a:lnTo>
                  <a:lnTo>
                    <a:pt x="6519" y="17106"/>
                  </a:lnTo>
                  <a:lnTo>
                    <a:pt x="8483" y="16497"/>
                  </a:lnTo>
                  <a:lnTo>
                    <a:pt x="13233" y="16256"/>
                  </a:lnTo>
                  <a:lnTo>
                    <a:pt x="15392" y="16065"/>
                  </a:lnTo>
                  <a:lnTo>
                    <a:pt x="17665" y="15938"/>
                  </a:lnTo>
                  <a:lnTo>
                    <a:pt x="19367" y="15773"/>
                  </a:lnTo>
                  <a:lnTo>
                    <a:pt x="21031" y="15354"/>
                  </a:lnTo>
                  <a:lnTo>
                    <a:pt x="22771" y="15189"/>
                  </a:lnTo>
                  <a:lnTo>
                    <a:pt x="22733" y="14744"/>
                  </a:lnTo>
                  <a:lnTo>
                    <a:pt x="22402" y="12877"/>
                  </a:lnTo>
                  <a:lnTo>
                    <a:pt x="22581" y="11607"/>
                  </a:lnTo>
                  <a:lnTo>
                    <a:pt x="22569" y="10045"/>
                  </a:lnTo>
                  <a:lnTo>
                    <a:pt x="22268" y="6616"/>
                  </a:lnTo>
                  <a:lnTo>
                    <a:pt x="21699" y="2984"/>
                  </a:lnTo>
                  <a:lnTo>
                    <a:pt x="21570" y="2044"/>
                  </a:lnTo>
                  <a:lnTo>
                    <a:pt x="4660" y="2044"/>
                  </a:lnTo>
                  <a:lnTo>
                    <a:pt x="2654" y="1866"/>
                  </a:lnTo>
                  <a:close/>
                </a:path>
                <a:path w="22859" h="17779">
                  <a:moveTo>
                    <a:pt x="6519" y="17106"/>
                  </a:moveTo>
                  <a:lnTo>
                    <a:pt x="4254" y="17106"/>
                  </a:lnTo>
                  <a:lnTo>
                    <a:pt x="6273" y="17183"/>
                  </a:lnTo>
                  <a:lnTo>
                    <a:pt x="6519" y="17106"/>
                  </a:lnTo>
                  <a:close/>
                </a:path>
                <a:path w="22859" h="17779">
                  <a:moveTo>
                    <a:pt x="17627" y="304"/>
                  </a:moveTo>
                  <a:lnTo>
                    <a:pt x="14452" y="457"/>
                  </a:lnTo>
                  <a:lnTo>
                    <a:pt x="11722" y="1079"/>
                  </a:lnTo>
                  <a:lnTo>
                    <a:pt x="8369" y="1320"/>
                  </a:lnTo>
                  <a:lnTo>
                    <a:pt x="6426" y="1879"/>
                  </a:lnTo>
                  <a:lnTo>
                    <a:pt x="4660" y="2044"/>
                  </a:lnTo>
                  <a:lnTo>
                    <a:pt x="21570" y="2044"/>
                  </a:lnTo>
                  <a:lnTo>
                    <a:pt x="21378" y="457"/>
                  </a:lnTo>
                  <a:lnTo>
                    <a:pt x="19011" y="355"/>
                  </a:lnTo>
                  <a:lnTo>
                    <a:pt x="17627" y="304"/>
                  </a:lnTo>
                  <a:close/>
                </a:path>
                <a:path w="22859" h="17779">
                  <a:moveTo>
                    <a:pt x="21590" y="0"/>
                  </a:moveTo>
                  <a:lnTo>
                    <a:pt x="20345" y="25"/>
                  </a:lnTo>
                  <a:lnTo>
                    <a:pt x="19011" y="355"/>
                  </a:lnTo>
                  <a:lnTo>
                    <a:pt x="21340" y="355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4EC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9" name="object 4869" descr=""/>
            <p:cNvSpPr/>
            <p:nvPr/>
          </p:nvSpPr>
          <p:spPr>
            <a:xfrm>
              <a:off x="1151329" y="5495106"/>
              <a:ext cx="31115" cy="10160"/>
            </a:xfrm>
            <a:custGeom>
              <a:avLst/>
              <a:gdLst/>
              <a:ahLst/>
              <a:cxnLst/>
              <a:rect l="l" t="t" r="r" b="b"/>
              <a:pathLst>
                <a:path w="31115" h="10160">
                  <a:moveTo>
                    <a:pt x="20015" y="838"/>
                  </a:moveTo>
                  <a:lnTo>
                    <a:pt x="16992" y="1346"/>
                  </a:lnTo>
                  <a:lnTo>
                    <a:pt x="15252" y="1346"/>
                  </a:lnTo>
                  <a:lnTo>
                    <a:pt x="13435" y="1422"/>
                  </a:lnTo>
                  <a:lnTo>
                    <a:pt x="11772" y="1828"/>
                  </a:lnTo>
                  <a:lnTo>
                    <a:pt x="9105" y="2070"/>
                  </a:lnTo>
                  <a:lnTo>
                    <a:pt x="6210" y="3987"/>
                  </a:lnTo>
                  <a:lnTo>
                    <a:pt x="5092" y="5232"/>
                  </a:lnTo>
                  <a:lnTo>
                    <a:pt x="3886" y="6248"/>
                  </a:lnTo>
                  <a:lnTo>
                    <a:pt x="3530" y="6438"/>
                  </a:lnTo>
                  <a:lnTo>
                    <a:pt x="3352" y="6769"/>
                  </a:lnTo>
                  <a:lnTo>
                    <a:pt x="3047" y="6997"/>
                  </a:lnTo>
                  <a:lnTo>
                    <a:pt x="1301" y="8610"/>
                  </a:lnTo>
                  <a:lnTo>
                    <a:pt x="0" y="9702"/>
                  </a:lnTo>
                  <a:lnTo>
                    <a:pt x="2654" y="9448"/>
                  </a:lnTo>
                  <a:lnTo>
                    <a:pt x="5861" y="9448"/>
                  </a:lnTo>
                  <a:lnTo>
                    <a:pt x="6527" y="9385"/>
                  </a:lnTo>
                  <a:lnTo>
                    <a:pt x="8508" y="8877"/>
                  </a:lnTo>
                  <a:lnTo>
                    <a:pt x="11836" y="8610"/>
                  </a:lnTo>
                  <a:lnTo>
                    <a:pt x="14643" y="8102"/>
                  </a:lnTo>
                  <a:lnTo>
                    <a:pt x="18033" y="7886"/>
                  </a:lnTo>
                  <a:lnTo>
                    <a:pt x="19626" y="7886"/>
                  </a:lnTo>
                  <a:lnTo>
                    <a:pt x="20358" y="7746"/>
                  </a:lnTo>
                  <a:lnTo>
                    <a:pt x="21526" y="7594"/>
                  </a:lnTo>
                  <a:lnTo>
                    <a:pt x="23837" y="5943"/>
                  </a:lnTo>
                  <a:lnTo>
                    <a:pt x="25641" y="4102"/>
                  </a:lnTo>
                  <a:lnTo>
                    <a:pt x="28397" y="1714"/>
                  </a:lnTo>
                  <a:lnTo>
                    <a:pt x="28625" y="1422"/>
                  </a:lnTo>
                  <a:lnTo>
                    <a:pt x="28930" y="1384"/>
                  </a:lnTo>
                  <a:lnTo>
                    <a:pt x="29146" y="1079"/>
                  </a:lnTo>
                  <a:lnTo>
                    <a:pt x="29309" y="952"/>
                  </a:lnTo>
                  <a:lnTo>
                    <a:pt x="21285" y="952"/>
                  </a:lnTo>
                  <a:lnTo>
                    <a:pt x="20015" y="838"/>
                  </a:lnTo>
                  <a:close/>
                </a:path>
                <a:path w="31115" h="10160">
                  <a:moveTo>
                    <a:pt x="5861" y="9448"/>
                  </a:moveTo>
                  <a:lnTo>
                    <a:pt x="2654" y="9448"/>
                  </a:lnTo>
                  <a:lnTo>
                    <a:pt x="4660" y="9563"/>
                  </a:lnTo>
                  <a:lnTo>
                    <a:pt x="5861" y="9448"/>
                  </a:lnTo>
                  <a:close/>
                </a:path>
                <a:path w="31115" h="10160">
                  <a:moveTo>
                    <a:pt x="19626" y="7886"/>
                  </a:moveTo>
                  <a:lnTo>
                    <a:pt x="18033" y="7886"/>
                  </a:lnTo>
                  <a:lnTo>
                    <a:pt x="19227" y="7962"/>
                  </a:lnTo>
                  <a:lnTo>
                    <a:pt x="19626" y="7886"/>
                  </a:lnTo>
                  <a:close/>
                </a:path>
                <a:path w="31115" h="10160">
                  <a:moveTo>
                    <a:pt x="30492" y="0"/>
                  </a:moveTo>
                  <a:lnTo>
                    <a:pt x="29019" y="165"/>
                  </a:lnTo>
                  <a:lnTo>
                    <a:pt x="26250" y="355"/>
                  </a:lnTo>
                  <a:lnTo>
                    <a:pt x="21894" y="901"/>
                  </a:lnTo>
                  <a:lnTo>
                    <a:pt x="21285" y="952"/>
                  </a:lnTo>
                  <a:lnTo>
                    <a:pt x="29309" y="952"/>
                  </a:lnTo>
                  <a:lnTo>
                    <a:pt x="30055" y="355"/>
                  </a:lnTo>
                  <a:lnTo>
                    <a:pt x="30340" y="88"/>
                  </a:lnTo>
                  <a:lnTo>
                    <a:pt x="30492" y="0"/>
                  </a:lnTo>
                  <a:close/>
                </a:path>
              </a:pathLst>
            </a:custGeom>
            <a:solidFill>
              <a:srgbClr val="EEE5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0" name="object 4870" descr=""/>
            <p:cNvSpPr/>
            <p:nvPr/>
          </p:nvSpPr>
          <p:spPr>
            <a:xfrm>
              <a:off x="1122743" y="5483808"/>
              <a:ext cx="58419" cy="36195"/>
            </a:xfrm>
            <a:custGeom>
              <a:avLst/>
              <a:gdLst/>
              <a:ahLst/>
              <a:cxnLst/>
              <a:rect l="l" t="t" r="r" b="b"/>
              <a:pathLst>
                <a:path w="58419" h="36195">
                  <a:moveTo>
                    <a:pt x="25146" y="5626"/>
                  </a:moveTo>
                  <a:lnTo>
                    <a:pt x="22999" y="4051"/>
                  </a:lnTo>
                  <a:lnTo>
                    <a:pt x="19570" y="6197"/>
                  </a:lnTo>
                  <a:lnTo>
                    <a:pt x="15862" y="6197"/>
                  </a:lnTo>
                  <a:lnTo>
                    <a:pt x="14719" y="6477"/>
                  </a:lnTo>
                  <a:lnTo>
                    <a:pt x="8915" y="2324"/>
                  </a:lnTo>
                  <a:lnTo>
                    <a:pt x="4025" y="0"/>
                  </a:lnTo>
                  <a:lnTo>
                    <a:pt x="177" y="3403"/>
                  </a:lnTo>
                  <a:lnTo>
                    <a:pt x="0" y="3987"/>
                  </a:lnTo>
                  <a:lnTo>
                    <a:pt x="4737" y="3619"/>
                  </a:lnTo>
                  <a:lnTo>
                    <a:pt x="8153" y="7480"/>
                  </a:lnTo>
                  <a:lnTo>
                    <a:pt x="12014" y="9499"/>
                  </a:lnTo>
                  <a:lnTo>
                    <a:pt x="12382" y="9601"/>
                  </a:lnTo>
                  <a:lnTo>
                    <a:pt x="13436" y="9677"/>
                  </a:lnTo>
                  <a:lnTo>
                    <a:pt x="14071" y="9613"/>
                  </a:lnTo>
                  <a:lnTo>
                    <a:pt x="17716" y="8470"/>
                  </a:lnTo>
                  <a:lnTo>
                    <a:pt x="21856" y="7759"/>
                  </a:lnTo>
                  <a:lnTo>
                    <a:pt x="25146" y="5626"/>
                  </a:lnTo>
                  <a:close/>
                </a:path>
                <a:path w="58419" h="36195">
                  <a:moveTo>
                    <a:pt x="57899" y="28956"/>
                  </a:moveTo>
                  <a:lnTo>
                    <a:pt x="56045" y="28422"/>
                  </a:lnTo>
                  <a:lnTo>
                    <a:pt x="54038" y="28384"/>
                  </a:lnTo>
                  <a:lnTo>
                    <a:pt x="49149" y="29337"/>
                  </a:lnTo>
                  <a:lnTo>
                    <a:pt x="47269" y="28409"/>
                  </a:lnTo>
                  <a:lnTo>
                    <a:pt x="40805" y="28422"/>
                  </a:lnTo>
                  <a:lnTo>
                    <a:pt x="37299" y="30365"/>
                  </a:lnTo>
                  <a:lnTo>
                    <a:pt x="32321" y="30429"/>
                  </a:lnTo>
                  <a:lnTo>
                    <a:pt x="29375" y="29933"/>
                  </a:lnTo>
                  <a:lnTo>
                    <a:pt x="29514" y="31330"/>
                  </a:lnTo>
                  <a:lnTo>
                    <a:pt x="29641" y="34175"/>
                  </a:lnTo>
                  <a:lnTo>
                    <a:pt x="29959" y="35928"/>
                  </a:lnTo>
                  <a:lnTo>
                    <a:pt x="30505" y="36029"/>
                  </a:lnTo>
                  <a:lnTo>
                    <a:pt x="30848" y="35979"/>
                  </a:lnTo>
                  <a:lnTo>
                    <a:pt x="32829" y="35928"/>
                  </a:lnTo>
                  <a:lnTo>
                    <a:pt x="34848" y="36004"/>
                  </a:lnTo>
                  <a:lnTo>
                    <a:pt x="35102" y="35928"/>
                  </a:lnTo>
                  <a:lnTo>
                    <a:pt x="37058" y="35318"/>
                  </a:lnTo>
                  <a:lnTo>
                    <a:pt x="41795" y="35077"/>
                  </a:lnTo>
                  <a:lnTo>
                    <a:pt x="43954" y="34874"/>
                  </a:lnTo>
                  <a:lnTo>
                    <a:pt x="46240" y="34759"/>
                  </a:lnTo>
                  <a:lnTo>
                    <a:pt x="47929" y="34594"/>
                  </a:lnTo>
                  <a:lnTo>
                    <a:pt x="49593" y="34175"/>
                  </a:lnTo>
                  <a:lnTo>
                    <a:pt x="51346" y="34010"/>
                  </a:lnTo>
                  <a:lnTo>
                    <a:pt x="52933" y="32550"/>
                  </a:lnTo>
                  <a:lnTo>
                    <a:pt x="53708" y="31851"/>
                  </a:lnTo>
                  <a:lnTo>
                    <a:pt x="55778" y="30429"/>
                  </a:lnTo>
                  <a:lnTo>
                    <a:pt x="57353" y="29337"/>
                  </a:lnTo>
                  <a:lnTo>
                    <a:pt x="57899" y="28956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1" name="object 4871" descr=""/>
            <p:cNvSpPr/>
            <p:nvPr/>
          </p:nvSpPr>
          <p:spPr>
            <a:xfrm>
              <a:off x="1140288" y="54937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0" y="165"/>
                  </a:lnTo>
                  <a:lnTo>
                    <a:pt x="380" y="63"/>
                  </a:lnTo>
                  <a:close/>
                </a:path>
              </a:pathLst>
            </a:custGeom>
            <a:solidFill>
              <a:srgbClr val="3E3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2" name="object 4872" descr=""/>
            <p:cNvSpPr/>
            <p:nvPr/>
          </p:nvSpPr>
          <p:spPr>
            <a:xfrm>
              <a:off x="1140288" y="54937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304" y="76"/>
                  </a:lnTo>
                  <a:lnTo>
                    <a:pt x="101" y="127"/>
                  </a:lnTo>
                  <a:lnTo>
                    <a:pt x="253" y="88"/>
                  </a:lnTo>
                  <a:lnTo>
                    <a:pt x="419" y="38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73" name="object 4873" descr=""/>
            <p:cNvSpPr/>
            <p:nvPr/>
          </p:nvSpPr>
          <p:spPr>
            <a:xfrm>
              <a:off x="1126871" y="5493091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09" h="17779">
                  <a:moveTo>
                    <a:pt x="16167" y="596"/>
                  </a:moveTo>
                  <a:lnTo>
                    <a:pt x="14401" y="596"/>
                  </a:lnTo>
                  <a:lnTo>
                    <a:pt x="14020" y="596"/>
                  </a:lnTo>
                  <a:lnTo>
                    <a:pt x="13893" y="635"/>
                  </a:lnTo>
                  <a:lnTo>
                    <a:pt x="12674" y="1003"/>
                  </a:lnTo>
                  <a:lnTo>
                    <a:pt x="10223" y="1765"/>
                  </a:lnTo>
                  <a:lnTo>
                    <a:pt x="7823" y="2705"/>
                  </a:lnTo>
                  <a:lnTo>
                    <a:pt x="5029" y="3251"/>
                  </a:lnTo>
                  <a:lnTo>
                    <a:pt x="4749" y="3390"/>
                  </a:lnTo>
                  <a:lnTo>
                    <a:pt x="4711" y="3759"/>
                  </a:lnTo>
                  <a:lnTo>
                    <a:pt x="4584" y="4000"/>
                  </a:lnTo>
                  <a:lnTo>
                    <a:pt x="3987" y="5981"/>
                  </a:lnTo>
                  <a:lnTo>
                    <a:pt x="2984" y="9639"/>
                  </a:lnTo>
                  <a:lnTo>
                    <a:pt x="1536" y="13741"/>
                  </a:lnTo>
                  <a:lnTo>
                    <a:pt x="584" y="15278"/>
                  </a:lnTo>
                  <a:lnTo>
                    <a:pt x="76" y="17195"/>
                  </a:lnTo>
                  <a:lnTo>
                    <a:pt x="0" y="17424"/>
                  </a:lnTo>
                  <a:lnTo>
                    <a:pt x="876" y="17195"/>
                  </a:lnTo>
                  <a:lnTo>
                    <a:pt x="2019" y="16865"/>
                  </a:lnTo>
                  <a:lnTo>
                    <a:pt x="3009" y="16535"/>
                  </a:lnTo>
                  <a:lnTo>
                    <a:pt x="4216" y="16357"/>
                  </a:lnTo>
                  <a:lnTo>
                    <a:pt x="5727" y="16040"/>
                  </a:lnTo>
                  <a:lnTo>
                    <a:pt x="7670" y="15709"/>
                  </a:lnTo>
                  <a:lnTo>
                    <a:pt x="8991" y="15392"/>
                  </a:lnTo>
                  <a:lnTo>
                    <a:pt x="10274" y="14846"/>
                  </a:lnTo>
                  <a:lnTo>
                    <a:pt x="11506" y="14389"/>
                  </a:lnTo>
                  <a:lnTo>
                    <a:pt x="11988" y="13068"/>
                  </a:lnTo>
                  <a:lnTo>
                    <a:pt x="12382" y="12153"/>
                  </a:lnTo>
                  <a:lnTo>
                    <a:pt x="13716" y="8051"/>
                  </a:lnTo>
                  <a:lnTo>
                    <a:pt x="14439" y="5981"/>
                  </a:lnTo>
                  <a:lnTo>
                    <a:pt x="14973" y="5003"/>
                  </a:lnTo>
                  <a:lnTo>
                    <a:pt x="15430" y="3251"/>
                  </a:lnTo>
                  <a:lnTo>
                    <a:pt x="15557" y="2705"/>
                  </a:lnTo>
                  <a:lnTo>
                    <a:pt x="15671" y="1701"/>
                  </a:lnTo>
                  <a:lnTo>
                    <a:pt x="16167" y="596"/>
                  </a:lnTo>
                  <a:close/>
                </a:path>
                <a:path w="16509" h="17779">
                  <a:moveTo>
                    <a:pt x="16332" y="0"/>
                  </a:moveTo>
                  <a:lnTo>
                    <a:pt x="16141" y="25"/>
                  </a:lnTo>
                  <a:lnTo>
                    <a:pt x="15316" y="279"/>
                  </a:lnTo>
                  <a:lnTo>
                    <a:pt x="14668" y="431"/>
                  </a:lnTo>
                  <a:lnTo>
                    <a:pt x="14452" y="558"/>
                  </a:lnTo>
                  <a:lnTo>
                    <a:pt x="16179" y="558"/>
                  </a:lnTo>
                  <a:lnTo>
                    <a:pt x="16306" y="279"/>
                  </a:lnTo>
                  <a:lnTo>
                    <a:pt x="16332" y="0"/>
                  </a:lnTo>
                  <a:close/>
                </a:path>
              </a:pathLst>
            </a:custGeom>
            <a:solidFill>
              <a:srgbClr val="E2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4" name="object 4874" descr=""/>
            <p:cNvSpPr/>
            <p:nvPr/>
          </p:nvSpPr>
          <p:spPr>
            <a:xfrm>
              <a:off x="1112126" y="5489700"/>
              <a:ext cx="20320" cy="20955"/>
            </a:xfrm>
            <a:custGeom>
              <a:avLst/>
              <a:gdLst/>
              <a:ahLst/>
              <a:cxnLst/>
              <a:rect l="l" t="t" r="r" b="b"/>
              <a:pathLst>
                <a:path w="20319" h="20954">
                  <a:moveTo>
                    <a:pt x="14744" y="20815"/>
                  </a:moveTo>
                  <a:lnTo>
                    <a:pt x="14541" y="20878"/>
                  </a:lnTo>
                  <a:lnTo>
                    <a:pt x="14706" y="20929"/>
                  </a:lnTo>
                  <a:close/>
                </a:path>
                <a:path w="20319" h="20954">
                  <a:moveTo>
                    <a:pt x="19773" y="6629"/>
                  </a:moveTo>
                  <a:lnTo>
                    <a:pt x="19240" y="6489"/>
                  </a:lnTo>
                  <a:lnTo>
                    <a:pt x="19062" y="6451"/>
                  </a:lnTo>
                  <a:lnTo>
                    <a:pt x="19062" y="6642"/>
                  </a:lnTo>
                  <a:lnTo>
                    <a:pt x="19037" y="7721"/>
                  </a:lnTo>
                  <a:lnTo>
                    <a:pt x="18605" y="9080"/>
                  </a:lnTo>
                  <a:lnTo>
                    <a:pt x="19024" y="7721"/>
                  </a:lnTo>
                  <a:lnTo>
                    <a:pt x="19024" y="6680"/>
                  </a:lnTo>
                  <a:lnTo>
                    <a:pt x="19062" y="6451"/>
                  </a:lnTo>
                  <a:lnTo>
                    <a:pt x="17360" y="5943"/>
                  </a:lnTo>
                  <a:lnTo>
                    <a:pt x="16827" y="5689"/>
                  </a:lnTo>
                  <a:lnTo>
                    <a:pt x="16827" y="14846"/>
                  </a:lnTo>
                  <a:lnTo>
                    <a:pt x="16637" y="15341"/>
                  </a:lnTo>
                  <a:lnTo>
                    <a:pt x="15989" y="16751"/>
                  </a:lnTo>
                  <a:lnTo>
                    <a:pt x="16827" y="14846"/>
                  </a:lnTo>
                  <a:lnTo>
                    <a:pt x="16827" y="5689"/>
                  </a:lnTo>
                  <a:lnTo>
                    <a:pt x="16281" y="5410"/>
                  </a:lnTo>
                  <a:lnTo>
                    <a:pt x="15519" y="5130"/>
                  </a:lnTo>
                  <a:lnTo>
                    <a:pt x="15519" y="17843"/>
                  </a:lnTo>
                  <a:lnTo>
                    <a:pt x="15328" y="18338"/>
                  </a:lnTo>
                  <a:lnTo>
                    <a:pt x="15519" y="17843"/>
                  </a:lnTo>
                  <a:lnTo>
                    <a:pt x="15519" y="5130"/>
                  </a:lnTo>
                  <a:lnTo>
                    <a:pt x="13284" y="4279"/>
                  </a:lnTo>
                  <a:lnTo>
                    <a:pt x="10515" y="3594"/>
                  </a:lnTo>
                  <a:lnTo>
                    <a:pt x="7366" y="2476"/>
                  </a:lnTo>
                  <a:lnTo>
                    <a:pt x="5359" y="2120"/>
                  </a:lnTo>
                  <a:lnTo>
                    <a:pt x="3581" y="1524"/>
                  </a:lnTo>
                  <a:lnTo>
                    <a:pt x="1803" y="584"/>
                  </a:lnTo>
                  <a:lnTo>
                    <a:pt x="76" y="0"/>
                  </a:lnTo>
                  <a:lnTo>
                    <a:pt x="0" y="7721"/>
                  </a:lnTo>
                  <a:lnTo>
                    <a:pt x="1485" y="12725"/>
                  </a:lnTo>
                  <a:lnTo>
                    <a:pt x="4267" y="17475"/>
                  </a:lnTo>
                  <a:lnTo>
                    <a:pt x="8140" y="18910"/>
                  </a:lnTo>
                  <a:lnTo>
                    <a:pt x="9740" y="19532"/>
                  </a:lnTo>
                  <a:lnTo>
                    <a:pt x="11353" y="20066"/>
                  </a:lnTo>
                  <a:lnTo>
                    <a:pt x="13042" y="20370"/>
                  </a:lnTo>
                  <a:lnTo>
                    <a:pt x="14528" y="20878"/>
                  </a:lnTo>
                  <a:lnTo>
                    <a:pt x="14605" y="20637"/>
                  </a:lnTo>
                  <a:lnTo>
                    <a:pt x="14541" y="20866"/>
                  </a:lnTo>
                  <a:lnTo>
                    <a:pt x="14744" y="20815"/>
                  </a:lnTo>
                  <a:lnTo>
                    <a:pt x="14884" y="20396"/>
                  </a:lnTo>
                  <a:lnTo>
                    <a:pt x="15328" y="18669"/>
                  </a:lnTo>
                  <a:lnTo>
                    <a:pt x="16281" y="17119"/>
                  </a:lnTo>
                  <a:lnTo>
                    <a:pt x="17741" y="12966"/>
                  </a:lnTo>
                  <a:lnTo>
                    <a:pt x="19329" y="7391"/>
                  </a:lnTo>
                  <a:lnTo>
                    <a:pt x="19456" y="7150"/>
                  </a:lnTo>
                  <a:lnTo>
                    <a:pt x="19494" y="6781"/>
                  </a:lnTo>
                  <a:lnTo>
                    <a:pt x="19773" y="6629"/>
                  </a:lnTo>
                  <a:close/>
                </a:path>
              </a:pathLst>
            </a:custGeom>
            <a:solidFill>
              <a:srgbClr val="F4EC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5" name="object 4875" descr=""/>
            <p:cNvSpPr/>
            <p:nvPr/>
          </p:nvSpPr>
          <p:spPr>
            <a:xfrm>
              <a:off x="1112202" y="5486208"/>
              <a:ext cx="31115" cy="10160"/>
            </a:xfrm>
            <a:custGeom>
              <a:avLst/>
              <a:gdLst/>
              <a:ahLst/>
              <a:cxnLst/>
              <a:rect l="l" t="t" r="r" b="b"/>
              <a:pathLst>
                <a:path w="31115" h="10160">
                  <a:moveTo>
                    <a:pt x="31000" y="6896"/>
                  </a:moveTo>
                  <a:lnTo>
                    <a:pt x="30594" y="6781"/>
                  </a:lnTo>
                  <a:lnTo>
                    <a:pt x="30594" y="6921"/>
                  </a:lnTo>
                  <a:lnTo>
                    <a:pt x="30378" y="6972"/>
                  </a:lnTo>
                  <a:lnTo>
                    <a:pt x="30568" y="6921"/>
                  </a:lnTo>
                  <a:lnTo>
                    <a:pt x="30594" y="6781"/>
                  </a:lnTo>
                  <a:lnTo>
                    <a:pt x="30124" y="6629"/>
                  </a:lnTo>
                  <a:lnTo>
                    <a:pt x="30124" y="7035"/>
                  </a:lnTo>
                  <a:lnTo>
                    <a:pt x="29794" y="6921"/>
                  </a:lnTo>
                  <a:lnTo>
                    <a:pt x="30010" y="7061"/>
                  </a:lnTo>
                  <a:lnTo>
                    <a:pt x="30124" y="6629"/>
                  </a:lnTo>
                  <a:lnTo>
                    <a:pt x="29032" y="6248"/>
                  </a:lnTo>
                  <a:lnTo>
                    <a:pt x="27406" y="5638"/>
                  </a:lnTo>
                  <a:lnTo>
                    <a:pt x="27406" y="7505"/>
                  </a:lnTo>
                  <a:lnTo>
                    <a:pt x="27241" y="7556"/>
                  </a:lnTo>
                  <a:lnTo>
                    <a:pt x="25730" y="8293"/>
                  </a:lnTo>
                  <a:lnTo>
                    <a:pt x="27228" y="7543"/>
                  </a:lnTo>
                  <a:lnTo>
                    <a:pt x="27393" y="7493"/>
                  </a:lnTo>
                  <a:lnTo>
                    <a:pt x="27406" y="5638"/>
                  </a:lnTo>
                  <a:lnTo>
                    <a:pt x="26974" y="5473"/>
                  </a:lnTo>
                  <a:lnTo>
                    <a:pt x="24866" y="4838"/>
                  </a:lnTo>
                  <a:lnTo>
                    <a:pt x="22199" y="3987"/>
                  </a:lnTo>
                  <a:lnTo>
                    <a:pt x="21082" y="3352"/>
                  </a:lnTo>
                  <a:lnTo>
                    <a:pt x="18135" y="2578"/>
                  </a:lnTo>
                  <a:lnTo>
                    <a:pt x="16535" y="1854"/>
                  </a:lnTo>
                  <a:lnTo>
                    <a:pt x="14897" y="1193"/>
                  </a:lnTo>
                  <a:lnTo>
                    <a:pt x="13169" y="876"/>
                  </a:lnTo>
                  <a:lnTo>
                    <a:pt x="10629" y="0"/>
                  </a:lnTo>
                  <a:lnTo>
                    <a:pt x="7213" y="558"/>
                  </a:lnTo>
                  <a:lnTo>
                    <a:pt x="5676" y="1231"/>
                  </a:lnTo>
                  <a:lnTo>
                    <a:pt x="4152" y="1676"/>
                  </a:lnTo>
                  <a:lnTo>
                    <a:pt x="3759" y="1689"/>
                  </a:lnTo>
                  <a:lnTo>
                    <a:pt x="3454" y="1917"/>
                  </a:lnTo>
                  <a:lnTo>
                    <a:pt x="2565" y="2171"/>
                  </a:lnTo>
                  <a:lnTo>
                    <a:pt x="990" y="2717"/>
                  </a:lnTo>
                  <a:lnTo>
                    <a:pt x="50" y="2984"/>
                  </a:lnTo>
                  <a:lnTo>
                    <a:pt x="0" y="3429"/>
                  </a:lnTo>
                  <a:lnTo>
                    <a:pt x="1727" y="4076"/>
                  </a:lnTo>
                  <a:lnTo>
                    <a:pt x="3505" y="5003"/>
                  </a:lnTo>
                  <a:lnTo>
                    <a:pt x="5181" y="5575"/>
                  </a:lnTo>
                  <a:lnTo>
                    <a:pt x="7289" y="5969"/>
                  </a:lnTo>
                  <a:lnTo>
                    <a:pt x="10439" y="7086"/>
                  </a:lnTo>
                  <a:lnTo>
                    <a:pt x="13208" y="7772"/>
                  </a:lnTo>
                  <a:lnTo>
                    <a:pt x="16383" y="8966"/>
                  </a:lnTo>
                  <a:lnTo>
                    <a:pt x="17284" y="9436"/>
                  </a:lnTo>
                  <a:lnTo>
                    <a:pt x="19164" y="9969"/>
                  </a:lnTo>
                  <a:lnTo>
                    <a:pt x="21323" y="8293"/>
                  </a:lnTo>
                  <a:lnTo>
                    <a:pt x="19278" y="9893"/>
                  </a:lnTo>
                  <a:lnTo>
                    <a:pt x="19697" y="10134"/>
                  </a:lnTo>
                  <a:lnTo>
                    <a:pt x="22491" y="9588"/>
                  </a:lnTo>
                  <a:lnTo>
                    <a:pt x="24599" y="8763"/>
                  </a:lnTo>
                  <a:lnTo>
                    <a:pt x="24765" y="8775"/>
                  </a:lnTo>
                  <a:lnTo>
                    <a:pt x="25247" y="8534"/>
                  </a:lnTo>
                  <a:lnTo>
                    <a:pt x="27774" y="7772"/>
                  </a:lnTo>
                  <a:lnTo>
                    <a:pt x="28613" y="7493"/>
                  </a:lnTo>
                  <a:lnTo>
                    <a:pt x="28905" y="7327"/>
                  </a:lnTo>
                  <a:lnTo>
                    <a:pt x="29248" y="7213"/>
                  </a:lnTo>
                  <a:lnTo>
                    <a:pt x="29679" y="6959"/>
                  </a:lnTo>
                  <a:lnTo>
                    <a:pt x="29260" y="7213"/>
                  </a:lnTo>
                  <a:lnTo>
                    <a:pt x="28905" y="7327"/>
                  </a:lnTo>
                  <a:lnTo>
                    <a:pt x="28562" y="7531"/>
                  </a:lnTo>
                  <a:lnTo>
                    <a:pt x="28829" y="7454"/>
                  </a:lnTo>
                  <a:lnTo>
                    <a:pt x="29070" y="7480"/>
                  </a:lnTo>
                  <a:lnTo>
                    <a:pt x="29337" y="7327"/>
                  </a:lnTo>
                  <a:lnTo>
                    <a:pt x="30314" y="7086"/>
                  </a:lnTo>
                  <a:lnTo>
                    <a:pt x="30632" y="6972"/>
                  </a:lnTo>
                  <a:lnTo>
                    <a:pt x="30810" y="6921"/>
                  </a:lnTo>
                  <a:lnTo>
                    <a:pt x="31000" y="6896"/>
                  </a:lnTo>
                  <a:close/>
                </a:path>
              </a:pathLst>
            </a:custGeom>
            <a:solidFill>
              <a:srgbClr val="EEE5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6" name="object 4876" descr=""/>
            <p:cNvSpPr/>
            <p:nvPr/>
          </p:nvSpPr>
          <p:spPr>
            <a:xfrm>
              <a:off x="1116234" y="549951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24942" y="0"/>
                  </a:moveTo>
                  <a:lnTo>
                    <a:pt x="20205" y="3225"/>
                  </a:lnTo>
                  <a:lnTo>
                    <a:pt x="13208" y="4813"/>
                  </a:lnTo>
                  <a:lnTo>
                    <a:pt x="5562" y="6972"/>
                  </a:lnTo>
                  <a:lnTo>
                    <a:pt x="3390" y="7543"/>
                  </a:lnTo>
                  <a:lnTo>
                    <a:pt x="685" y="7594"/>
                  </a:lnTo>
                  <a:lnTo>
                    <a:pt x="34" y="7594"/>
                  </a:lnTo>
                  <a:lnTo>
                    <a:pt x="4038" y="9080"/>
                  </a:lnTo>
                  <a:lnTo>
                    <a:pt x="5638" y="9702"/>
                  </a:lnTo>
                  <a:lnTo>
                    <a:pt x="7251" y="10236"/>
                  </a:lnTo>
                  <a:lnTo>
                    <a:pt x="8940" y="10540"/>
                  </a:lnTo>
                  <a:lnTo>
                    <a:pt x="10604" y="11112"/>
                  </a:lnTo>
                  <a:lnTo>
                    <a:pt x="11518" y="10769"/>
                  </a:lnTo>
                  <a:lnTo>
                    <a:pt x="13639" y="10109"/>
                  </a:lnTo>
                  <a:lnTo>
                    <a:pt x="15417" y="9804"/>
                  </a:lnTo>
                  <a:lnTo>
                    <a:pt x="16370" y="9601"/>
                  </a:lnTo>
                  <a:lnTo>
                    <a:pt x="18313" y="9283"/>
                  </a:lnTo>
                  <a:lnTo>
                    <a:pt x="19634" y="8953"/>
                  </a:lnTo>
                  <a:lnTo>
                    <a:pt x="20916" y="8407"/>
                  </a:lnTo>
                  <a:lnTo>
                    <a:pt x="22148" y="7962"/>
                  </a:lnTo>
                  <a:lnTo>
                    <a:pt x="22279" y="7594"/>
                  </a:lnTo>
                  <a:lnTo>
                    <a:pt x="0" y="7581"/>
                  </a:lnTo>
                  <a:lnTo>
                    <a:pt x="22284" y="7581"/>
                  </a:lnTo>
                  <a:lnTo>
                    <a:pt x="22618" y="6642"/>
                  </a:lnTo>
                  <a:lnTo>
                    <a:pt x="23025" y="5727"/>
                  </a:lnTo>
                  <a:lnTo>
                    <a:pt x="24358" y="1625"/>
                  </a:lnTo>
                  <a:lnTo>
                    <a:pt x="24942" y="0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7" name="object 4877" descr=""/>
            <p:cNvSpPr/>
            <p:nvPr/>
          </p:nvSpPr>
          <p:spPr>
            <a:xfrm>
              <a:off x="1133862" y="5494621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5" h="16510">
                  <a:moveTo>
                    <a:pt x="279" y="38"/>
                  </a:moveTo>
                  <a:lnTo>
                    <a:pt x="0" y="88"/>
                  </a:lnTo>
                  <a:lnTo>
                    <a:pt x="304" y="711"/>
                  </a:lnTo>
                  <a:lnTo>
                    <a:pt x="863" y="1714"/>
                  </a:lnTo>
                  <a:lnTo>
                    <a:pt x="1092" y="2844"/>
                  </a:lnTo>
                  <a:lnTo>
                    <a:pt x="1866" y="4940"/>
                  </a:lnTo>
                  <a:lnTo>
                    <a:pt x="2476" y="5854"/>
                  </a:lnTo>
                  <a:lnTo>
                    <a:pt x="3390" y="7861"/>
                  </a:lnTo>
                  <a:lnTo>
                    <a:pt x="5079" y="11823"/>
                  </a:lnTo>
                  <a:lnTo>
                    <a:pt x="5702" y="12954"/>
                  </a:lnTo>
                  <a:lnTo>
                    <a:pt x="6159" y="13970"/>
                  </a:lnTo>
                  <a:lnTo>
                    <a:pt x="7416" y="14312"/>
                  </a:lnTo>
                  <a:lnTo>
                    <a:pt x="8750" y="14744"/>
                  </a:lnTo>
                  <a:lnTo>
                    <a:pt x="10096" y="14947"/>
                  </a:lnTo>
                  <a:lnTo>
                    <a:pt x="12064" y="15087"/>
                  </a:lnTo>
                  <a:lnTo>
                    <a:pt x="13601" y="15265"/>
                  </a:lnTo>
                  <a:lnTo>
                    <a:pt x="14820" y="15341"/>
                  </a:lnTo>
                  <a:lnTo>
                    <a:pt x="15836" y="15582"/>
                  </a:lnTo>
                  <a:lnTo>
                    <a:pt x="18097" y="16002"/>
                  </a:lnTo>
                  <a:lnTo>
                    <a:pt x="17570" y="14744"/>
                  </a:lnTo>
                  <a:lnTo>
                    <a:pt x="17094" y="13538"/>
                  </a:lnTo>
                  <a:lnTo>
                    <a:pt x="16357" y="12166"/>
                  </a:lnTo>
                  <a:lnTo>
                    <a:pt x="15506" y="10680"/>
                  </a:lnTo>
                  <a:lnTo>
                    <a:pt x="14389" y="8394"/>
                  </a:lnTo>
                  <a:lnTo>
                    <a:pt x="13576" y="6540"/>
                  </a:lnTo>
                  <a:lnTo>
                    <a:pt x="12992" y="4622"/>
                  </a:lnTo>
                  <a:lnTo>
                    <a:pt x="12433" y="3302"/>
                  </a:lnTo>
                  <a:lnTo>
                    <a:pt x="12344" y="2260"/>
                  </a:lnTo>
                  <a:lnTo>
                    <a:pt x="11343" y="1447"/>
                  </a:lnTo>
                  <a:lnTo>
                    <a:pt x="6565" y="1447"/>
                  </a:lnTo>
                  <a:lnTo>
                    <a:pt x="4577" y="673"/>
                  </a:lnTo>
                  <a:lnTo>
                    <a:pt x="3365" y="673"/>
                  </a:lnTo>
                  <a:lnTo>
                    <a:pt x="2641" y="546"/>
                  </a:lnTo>
                  <a:lnTo>
                    <a:pt x="2247" y="342"/>
                  </a:lnTo>
                  <a:lnTo>
                    <a:pt x="1866" y="254"/>
                  </a:lnTo>
                  <a:lnTo>
                    <a:pt x="1674" y="165"/>
                  </a:lnTo>
                  <a:lnTo>
                    <a:pt x="1054" y="165"/>
                  </a:lnTo>
                  <a:lnTo>
                    <a:pt x="279" y="38"/>
                  </a:lnTo>
                  <a:close/>
                </a:path>
                <a:path w="18415" h="16510">
                  <a:moveTo>
                    <a:pt x="10185" y="508"/>
                  </a:moveTo>
                  <a:lnTo>
                    <a:pt x="6565" y="1447"/>
                  </a:lnTo>
                  <a:lnTo>
                    <a:pt x="11343" y="1447"/>
                  </a:lnTo>
                  <a:lnTo>
                    <a:pt x="10185" y="508"/>
                  </a:lnTo>
                  <a:close/>
                </a:path>
                <a:path w="18415" h="16510">
                  <a:moveTo>
                    <a:pt x="3695" y="355"/>
                  </a:moveTo>
                  <a:lnTo>
                    <a:pt x="3365" y="673"/>
                  </a:lnTo>
                  <a:lnTo>
                    <a:pt x="4577" y="673"/>
                  </a:lnTo>
                  <a:lnTo>
                    <a:pt x="3860" y="393"/>
                  </a:lnTo>
                  <a:lnTo>
                    <a:pt x="3695" y="355"/>
                  </a:lnTo>
                  <a:close/>
                </a:path>
                <a:path w="18415" h="16510">
                  <a:moveTo>
                    <a:pt x="1257" y="0"/>
                  </a:moveTo>
                  <a:lnTo>
                    <a:pt x="1054" y="165"/>
                  </a:lnTo>
                  <a:lnTo>
                    <a:pt x="1674" y="165"/>
                  </a:lnTo>
                  <a:lnTo>
                    <a:pt x="1371" y="25"/>
                  </a:lnTo>
                  <a:close/>
                </a:path>
              </a:pathLst>
            </a:custGeom>
            <a:solidFill>
              <a:srgbClr val="E2D1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8" name="object 4878" descr=""/>
            <p:cNvSpPr/>
            <p:nvPr/>
          </p:nvSpPr>
          <p:spPr>
            <a:xfrm>
              <a:off x="1145377" y="5488134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4" h="22860">
                  <a:moveTo>
                    <a:pt x="19850" y="0"/>
                  </a:moveTo>
                  <a:lnTo>
                    <a:pt x="17411" y="1079"/>
                  </a:lnTo>
                  <a:lnTo>
                    <a:pt x="15748" y="2209"/>
                  </a:lnTo>
                  <a:lnTo>
                    <a:pt x="14135" y="2933"/>
                  </a:lnTo>
                  <a:lnTo>
                    <a:pt x="12166" y="3403"/>
                  </a:lnTo>
                  <a:lnTo>
                    <a:pt x="9131" y="4838"/>
                  </a:lnTo>
                  <a:lnTo>
                    <a:pt x="6438" y="5638"/>
                  </a:lnTo>
                  <a:lnTo>
                    <a:pt x="3441" y="7150"/>
                  </a:lnTo>
                  <a:lnTo>
                    <a:pt x="2413" y="7785"/>
                  </a:lnTo>
                  <a:lnTo>
                    <a:pt x="1092" y="8140"/>
                  </a:lnTo>
                  <a:lnTo>
                    <a:pt x="0" y="8750"/>
                  </a:lnTo>
                  <a:lnTo>
                    <a:pt x="368" y="8813"/>
                  </a:lnTo>
                  <a:lnTo>
                    <a:pt x="444" y="9232"/>
                  </a:lnTo>
                  <a:lnTo>
                    <a:pt x="596" y="9486"/>
                  </a:lnTo>
                  <a:lnTo>
                    <a:pt x="1295" y="11188"/>
                  </a:lnTo>
                  <a:lnTo>
                    <a:pt x="2705" y="14960"/>
                  </a:lnTo>
                  <a:lnTo>
                    <a:pt x="4508" y="18910"/>
                  </a:lnTo>
                  <a:lnTo>
                    <a:pt x="5600" y="20358"/>
                  </a:lnTo>
                  <a:lnTo>
                    <a:pt x="6197" y="22047"/>
                  </a:lnTo>
                  <a:lnTo>
                    <a:pt x="6426" y="22555"/>
                  </a:lnTo>
                  <a:lnTo>
                    <a:pt x="8026" y="21843"/>
                  </a:lnTo>
                  <a:lnTo>
                    <a:pt x="9677" y="21386"/>
                  </a:lnTo>
                  <a:lnTo>
                    <a:pt x="11239" y="20713"/>
                  </a:lnTo>
                  <a:lnTo>
                    <a:pt x="13284" y="19684"/>
                  </a:lnTo>
                  <a:lnTo>
                    <a:pt x="15265" y="18808"/>
                  </a:lnTo>
                  <a:lnTo>
                    <a:pt x="19507" y="16687"/>
                  </a:lnTo>
                  <a:lnTo>
                    <a:pt x="21780" y="16192"/>
                  </a:lnTo>
                  <a:lnTo>
                    <a:pt x="23495" y="15138"/>
                  </a:lnTo>
                  <a:lnTo>
                    <a:pt x="25247" y="14211"/>
                  </a:lnTo>
                  <a:lnTo>
                    <a:pt x="25438" y="14160"/>
                  </a:lnTo>
                  <a:lnTo>
                    <a:pt x="25679" y="13995"/>
                  </a:lnTo>
                  <a:lnTo>
                    <a:pt x="25996" y="13741"/>
                  </a:lnTo>
                  <a:lnTo>
                    <a:pt x="25336" y="11810"/>
                  </a:lnTo>
                  <a:lnTo>
                    <a:pt x="24358" y="10185"/>
                  </a:lnTo>
                  <a:lnTo>
                    <a:pt x="23825" y="8635"/>
                  </a:lnTo>
                  <a:lnTo>
                    <a:pt x="23058" y="7150"/>
                  </a:lnTo>
                  <a:lnTo>
                    <a:pt x="22431" y="5638"/>
                  </a:lnTo>
                  <a:lnTo>
                    <a:pt x="21869" y="4013"/>
                  </a:lnTo>
                  <a:lnTo>
                    <a:pt x="21310" y="2895"/>
                  </a:lnTo>
                  <a:lnTo>
                    <a:pt x="20637" y="1790"/>
                  </a:lnTo>
                  <a:lnTo>
                    <a:pt x="20243" y="761"/>
                  </a:lnTo>
                  <a:lnTo>
                    <a:pt x="19951" y="228"/>
                  </a:lnTo>
                  <a:lnTo>
                    <a:pt x="19850" y="0"/>
                  </a:lnTo>
                  <a:close/>
                </a:path>
              </a:pathLst>
            </a:custGeom>
            <a:solidFill>
              <a:srgbClr val="F4EC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9" name="object 4879" descr=""/>
            <p:cNvSpPr/>
            <p:nvPr/>
          </p:nvSpPr>
          <p:spPr>
            <a:xfrm>
              <a:off x="1133920" y="5486005"/>
              <a:ext cx="31750" cy="11430"/>
            </a:xfrm>
            <a:custGeom>
              <a:avLst/>
              <a:gdLst/>
              <a:ahLst/>
              <a:cxnLst/>
              <a:rect l="l" t="t" r="r" b="b"/>
              <a:pathLst>
                <a:path w="31750" h="11429">
                  <a:moveTo>
                    <a:pt x="15629" y="9017"/>
                  </a:moveTo>
                  <a:lnTo>
                    <a:pt x="2324" y="9017"/>
                  </a:lnTo>
                  <a:lnTo>
                    <a:pt x="2667" y="9169"/>
                  </a:lnTo>
                  <a:lnTo>
                    <a:pt x="3721" y="9359"/>
                  </a:lnTo>
                  <a:lnTo>
                    <a:pt x="6248" y="9893"/>
                  </a:lnTo>
                  <a:lnTo>
                    <a:pt x="8724" y="10604"/>
                  </a:lnTo>
                  <a:lnTo>
                    <a:pt x="11544" y="10909"/>
                  </a:lnTo>
                  <a:lnTo>
                    <a:pt x="12636" y="10464"/>
                  </a:lnTo>
                  <a:lnTo>
                    <a:pt x="13728" y="10096"/>
                  </a:lnTo>
                  <a:lnTo>
                    <a:pt x="14732" y="9448"/>
                  </a:lnTo>
                  <a:lnTo>
                    <a:pt x="15629" y="9017"/>
                  </a:lnTo>
                  <a:close/>
                </a:path>
                <a:path w="31750" h="11429">
                  <a:moveTo>
                    <a:pt x="19659" y="0"/>
                  </a:moveTo>
                  <a:lnTo>
                    <a:pt x="17208" y="1092"/>
                  </a:lnTo>
                  <a:lnTo>
                    <a:pt x="15506" y="1574"/>
                  </a:lnTo>
                  <a:lnTo>
                    <a:pt x="13944" y="2387"/>
                  </a:lnTo>
                  <a:lnTo>
                    <a:pt x="12385" y="3251"/>
                  </a:lnTo>
                  <a:lnTo>
                    <a:pt x="9550" y="4279"/>
                  </a:lnTo>
                  <a:lnTo>
                    <a:pt x="8496" y="5003"/>
                  </a:lnTo>
                  <a:lnTo>
                    <a:pt x="7937" y="5257"/>
                  </a:lnTo>
                  <a:lnTo>
                    <a:pt x="3873" y="6921"/>
                  </a:lnTo>
                  <a:lnTo>
                    <a:pt x="1358" y="8115"/>
                  </a:lnTo>
                  <a:lnTo>
                    <a:pt x="0" y="8699"/>
                  </a:lnTo>
                  <a:lnTo>
                    <a:pt x="177" y="8699"/>
                  </a:lnTo>
                  <a:lnTo>
                    <a:pt x="1041" y="8877"/>
                  </a:lnTo>
                  <a:lnTo>
                    <a:pt x="1701" y="8966"/>
                  </a:lnTo>
                  <a:lnTo>
                    <a:pt x="2044" y="9144"/>
                  </a:lnTo>
                  <a:lnTo>
                    <a:pt x="2324" y="9017"/>
                  </a:lnTo>
                  <a:lnTo>
                    <a:pt x="15629" y="9017"/>
                  </a:lnTo>
                  <a:lnTo>
                    <a:pt x="17792" y="7975"/>
                  </a:lnTo>
                  <a:lnTo>
                    <a:pt x="20485" y="7035"/>
                  </a:lnTo>
                  <a:lnTo>
                    <a:pt x="23520" y="5638"/>
                  </a:lnTo>
                  <a:lnTo>
                    <a:pt x="25488" y="5105"/>
                  </a:lnTo>
                  <a:lnTo>
                    <a:pt x="27203" y="4343"/>
                  </a:lnTo>
                  <a:lnTo>
                    <a:pt x="28921" y="3238"/>
                  </a:lnTo>
                  <a:lnTo>
                    <a:pt x="31330" y="2171"/>
                  </a:lnTo>
                  <a:lnTo>
                    <a:pt x="29502" y="1828"/>
                  </a:lnTo>
                  <a:lnTo>
                    <a:pt x="27343" y="1320"/>
                  </a:lnTo>
                  <a:lnTo>
                    <a:pt x="26974" y="1257"/>
                  </a:lnTo>
                  <a:lnTo>
                    <a:pt x="26678" y="1079"/>
                  </a:lnTo>
                  <a:lnTo>
                    <a:pt x="26186" y="1066"/>
                  </a:lnTo>
                  <a:lnTo>
                    <a:pt x="24701" y="774"/>
                  </a:lnTo>
                  <a:lnTo>
                    <a:pt x="23114" y="241"/>
                  </a:lnTo>
                  <a:lnTo>
                    <a:pt x="19659" y="0"/>
                  </a:lnTo>
                  <a:close/>
                </a:path>
                <a:path w="31750" h="11429">
                  <a:moveTo>
                    <a:pt x="26657" y="1066"/>
                  </a:moveTo>
                  <a:lnTo>
                    <a:pt x="26250" y="1079"/>
                  </a:lnTo>
                  <a:lnTo>
                    <a:pt x="26678" y="1079"/>
                  </a:lnTo>
                  <a:close/>
                </a:path>
              </a:pathLst>
            </a:custGeom>
            <a:solidFill>
              <a:srgbClr val="EEE5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0" name="object 4880" descr=""/>
            <p:cNvSpPr/>
            <p:nvPr/>
          </p:nvSpPr>
          <p:spPr>
            <a:xfrm>
              <a:off x="1136521" y="5500925"/>
              <a:ext cx="26034" cy="10160"/>
            </a:xfrm>
            <a:custGeom>
              <a:avLst/>
              <a:gdLst/>
              <a:ahLst/>
              <a:cxnLst/>
              <a:rect l="l" t="t" r="r" b="b"/>
              <a:pathLst>
                <a:path w="26034" h="10160">
                  <a:moveTo>
                    <a:pt x="0" y="0"/>
                  </a:moveTo>
                  <a:lnTo>
                    <a:pt x="723" y="1562"/>
                  </a:lnTo>
                  <a:lnTo>
                    <a:pt x="2446" y="5562"/>
                  </a:lnTo>
                  <a:lnTo>
                    <a:pt x="2908" y="6400"/>
                  </a:lnTo>
                  <a:lnTo>
                    <a:pt x="3505" y="7670"/>
                  </a:lnTo>
                  <a:lnTo>
                    <a:pt x="4762" y="8001"/>
                  </a:lnTo>
                  <a:lnTo>
                    <a:pt x="6096" y="8432"/>
                  </a:lnTo>
                  <a:lnTo>
                    <a:pt x="7429" y="8636"/>
                  </a:lnTo>
                  <a:lnTo>
                    <a:pt x="12210" y="9055"/>
                  </a:lnTo>
                  <a:lnTo>
                    <a:pt x="13169" y="9271"/>
                  </a:lnTo>
                  <a:lnTo>
                    <a:pt x="14338" y="9499"/>
                  </a:lnTo>
                  <a:lnTo>
                    <a:pt x="15240" y="9652"/>
                  </a:lnTo>
                  <a:lnTo>
                    <a:pt x="16924" y="9042"/>
                  </a:lnTo>
                  <a:lnTo>
                    <a:pt x="18529" y="8597"/>
                  </a:lnTo>
                  <a:lnTo>
                    <a:pt x="20091" y="7912"/>
                  </a:lnTo>
                  <a:lnTo>
                    <a:pt x="21628" y="7150"/>
                  </a:lnTo>
                  <a:lnTo>
                    <a:pt x="24966" y="5562"/>
                  </a:lnTo>
                  <a:lnTo>
                    <a:pt x="22136" y="5562"/>
                  </a:lnTo>
                  <a:lnTo>
                    <a:pt x="19926" y="5194"/>
                  </a:lnTo>
                  <a:lnTo>
                    <a:pt x="12115" y="3733"/>
                  </a:lnTo>
                  <a:lnTo>
                    <a:pt x="5003" y="2781"/>
                  </a:lnTo>
                  <a:lnTo>
                    <a:pt x="0" y="0"/>
                  </a:lnTo>
                  <a:close/>
                </a:path>
                <a:path w="26034" h="10160">
                  <a:moveTo>
                    <a:pt x="25527" y="5295"/>
                  </a:moveTo>
                  <a:lnTo>
                    <a:pt x="24841" y="5372"/>
                  </a:lnTo>
                  <a:lnTo>
                    <a:pt x="22136" y="5562"/>
                  </a:lnTo>
                  <a:lnTo>
                    <a:pt x="24966" y="5562"/>
                  </a:lnTo>
                  <a:lnTo>
                    <a:pt x="25527" y="5295"/>
                  </a:lnTo>
                  <a:close/>
                </a:path>
              </a:pathLst>
            </a:custGeom>
            <a:solidFill>
              <a:srgbClr val="C58046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1" name="object 4881" descr=""/>
            <p:cNvSpPr/>
            <p:nvPr/>
          </p:nvSpPr>
          <p:spPr>
            <a:xfrm>
              <a:off x="1215454" y="549012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19" h="5079">
                  <a:moveTo>
                    <a:pt x="15229" y="1765"/>
                  </a:moveTo>
                  <a:lnTo>
                    <a:pt x="11633" y="1765"/>
                  </a:lnTo>
                  <a:lnTo>
                    <a:pt x="14046" y="2413"/>
                  </a:lnTo>
                  <a:lnTo>
                    <a:pt x="16929" y="4089"/>
                  </a:lnTo>
                  <a:lnTo>
                    <a:pt x="17526" y="4292"/>
                  </a:lnTo>
                  <a:lnTo>
                    <a:pt x="18110" y="4572"/>
                  </a:lnTo>
                  <a:lnTo>
                    <a:pt x="18796" y="4940"/>
                  </a:lnTo>
                  <a:lnTo>
                    <a:pt x="19786" y="4051"/>
                  </a:lnTo>
                  <a:lnTo>
                    <a:pt x="17526" y="2959"/>
                  </a:lnTo>
                  <a:lnTo>
                    <a:pt x="15987" y="2133"/>
                  </a:lnTo>
                  <a:lnTo>
                    <a:pt x="15229" y="1765"/>
                  </a:lnTo>
                  <a:close/>
                </a:path>
                <a:path w="20319" h="5079">
                  <a:moveTo>
                    <a:pt x="939" y="0"/>
                  </a:moveTo>
                  <a:lnTo>
                    <a:pt x="88" y="1524"/>
                  </a:lnTo>
                  <a:lnTo>
                    <a:pt x="0" y="2260"/>
                  </a:lnTo>
                  <a:lnTo>
                    <a:pt x="1028" y="3263"/>
                  </a:lnTo>
                  <a:lnTo>
                    <a:pt x="1701" y="3657"/>
                  </a:lnTo>
                  <a:lnTo>
                    <a:pt x="3886" y="3746"/>
                  </a:lnTo>
                  <a:lnTo>
                    <a:pt x="4888" y="2565"/>
                  </a:lnTo>
                  <a:lnTo>
                    <a:pt x="2032" y="2565"/>
                  </a:lnTo>
                  <a:lnTo>
                    <a:pt x="660" y="2413"/>
                  </a:lnTo>
                  <a:lnTo>
                    <a:pt x="784" y="1679"/>
                  </a:lnTo>
                  <a:lnTo>
                    <a:pt x="1193" y="444"/>
                  </a:lnTo>
                  <a:lnTo>
                    <a:pt x="1852" y="444"/>
                  </a:lnTo>
                  <a:lnTo>
                    <a:pt x="939" y="0"/>
                  </a:lnTo>
                  <a:close/>
                </a:path>
                <a:path w="20319" h="5079">
                  <a:moveTo>
                    <a:pt x="10083" y="330"/>
                  </a:moveTo>
                  <a:lnTo>
                    <a:pt x="8559" y="533"/>
                  </a:lnTo>
                  <a:lnTo>
                    <a:pt x="5715" y="863"/>
                  </a:lnTo>
                  <a:lnTo>
                    <a:pt x="4368" y="1104"/>
                  </a:lnTo>
                  <a:lnTo>
                    <a:pt x="2641" y="1917"/>
                  </a:lnTo>
                  <a:lnTo>
                    <a:pt x="2032" y="2565"/>
                  </a:lnTo>
                  <a:lnTo>
                    <a:pt x="4888" y="2565"/>
                  </a:lnTo>
                  <a:lnTo>
                    <a:pt x="7226" y="2133"/>
                  </a:lnTo>
                  <a:lnTo>
                    <a:pt x="8089" y="2019"/>
                  </a:lnTo>
                  <a:lnTo>
                    <a:pt x="11633" y="1765"/>
                  </a:lnTo>
                  <a:lnTo>
                    <a:pt x="15229" y="1765"/>
                  </a:lnTo>
                  <a:lnTo>
                    <a:pt x="14047" y="1206"/>
                  </a:lnTo>
                  <a:lnTo>
                    <a:pt x="12941" y="762"/>
                  </a:lnTo>
                  <a:lnTo>
                    <a:pt x="10083" y="330"/>
                  </a:lnTo>
                  <a:close/>
                </a:path>
                <a:path w="20319" h="5079">
                  <a:moveTo>
                    <a:pt x="2431" y="1701"/>
                  </a:moveTo>
                  <a:lnTo>
                    <a:pt x="2091" y="1701"/>
                  </a:lnTo>
                  <a:lnTo>
                    <a:pt x="2146" y="1854"/>
                  </a:lnTo>
                  <a:lnTo>
                    <a:pt x="2431" y="1701"/>
                  </a:lnTo>
                  <a:close/>
                </a:path>
                <a:path w="20319" h="5079">
                  <a:moveTo>
                    <a:pt x="2032" y="1536"/>
                  </a:moveTo>
                  <a:lnTo>
                    <a:pt x="2091" y="1701"/>
                  </a:lnTo>
                  <a:lnTo>
                    <a:pt x="2032" y="1536"/>
                  </a:lnTo>
                  <a:close/>
                </a:path>
                <a:path w="20319" h="5079">
                  <a:moveTo>
                    <a:pt x="2473" y="1679"/>
                  </a:moveTo>
                  <a:close/>
                </a:path>
                <a:path w="20319" h="5079">
                  <a:moveTo>
                    <a:pt x="1852" y="444"/>
                  </a:moveTo>
                  <a:lnTo>
                    <a:pt x="1193" y="444"/>
                  </a:lnTo>
                  <a:lnTo>
                    <a:pt x="2127" y="1206"/>
                  </a:lnTo>
                  <a:lnTo>
                    <a:pt x="2473" y="1679"/>
                  </a:lnTo>
                  <a:lnTo>
                    <a:pt x="3238" y="1270"/>
                  </a:lnTo>
                  <a:lnTo>
                    <a:pt x="3530" y="1206"/>
                  </a:lnTo>
                  <a:lnTo>
                    <a:pt x="3831" y="1206"/>
                  </a:lnTo>
                  <a:lnTo>
                    <a:pt x="4140" y="977"/>
                  </a:lnTo>
                  <a:lnTo>
                    <a:pt x="1905" y="469"/>
                  </a:lnTo>
                  <a:close/>
                </a:path>
                <a:path w="20319" h="5079">
                  <a:moveTo>
                    <a:pt x="3831" y="1206"/>
                  </a:moveTo>
                  <a:lnTo>
                    <a:pt x="3530" y="1206"/>
                  </a:lnTo>
                  <a:lnTo>
                    <a:pt x="3797" y="123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2" name="object 4882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15453" y="5490488"/>
              <a:ext cx="4140" cy="2819"/>
            </a:xfrm>
            <a:prstGeom prst="rect">
              <a:avLst/>
            </a:prstGeom>
          </p:spPr>
        </p:pic>
        <p:sp>
          <p:nvSpPr>
            <p:cNvPr id="4883" name="object 4883" descr=""/>
            <p:cNvSpPr/>
            <p:nvPr/>
          </p:nvSpPr>
          <p:spPr>
            <a:xfrm>
              <a:off x="1233674" y="5488669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2763" y="0"/>
                  </a:moveTo>
                  <a:lnTo>
                    <a:pt x="11722" y="825"/>
                  </a:lnTo>
                  <a:lnTo>
                    <a:pt x="11468" y="1854"/>
                  </a:lnTo>
                  <a:lnTo>
                    <a:pt x="9994" y="6604"/>
                  </a:lnTo>
                  <a:lnTo>
                    <a:pt x="8089" y="9880"/>
                  </a:lnTo>
                  <a:lnTo>
                    <a:pt x="7264" y="11188"/>
                  </a:lnTo>
                  <a:lnTo>
                    <a:pt x="6248" y="13449"/>
                  </a:lnTo>
                  <a:lnTo>
                    <a:pt x="5930" y="14312"/>
                  </a:lnTo>
                  <a:lnTo>
                    <a:pt x="4686" y="16052"/>
                  </a:lnTo>
                  <a:lnTo>
                    <a:pt x="3924" y="17018"/>
                  </a:lnTo>
                  <a:lnTo>
                    <a:pt x="2527" y="18948"/>
                  </a:lnTo>
                  <a:lnTo>
                    <a:pt x="2032" y="19596"/>
                  </a:lnTo>
                  <a:lnTo>
                    <a:pt x="1562" y="20281"/>
                  </a:lnTo>
                  <a:lnTo>
                    <a:pt x="889" y="21399"/>
                  </a:lnTo>
                  <a:lnTo>
                    <a:pt x="228" y="22682"/>
                  </a:lnTo>
                  <a:lnTo>
                    <a:pt x="0" y="23063"/>
                  </a:lnTo>
                  <a:lnTo>
                    <a:pt x="101" y="24041"/>
                  </a:lnTo>
                  <a:lnTo>
                    <a:pt x="736" y="24485"/>
                  </a:lnTo>
                  <a:lnTo>
                    <a:pt x="2044" y="24155"/>
                  </a:lnTo>
                  <a:lnTo>
                    <a:pt x="3594" y="22161"/>
                  </a:lnTo>
                  <a:lnTo>
                    <a:pt x="5664" y="18618"/>
                  </a:lnTo>
                  <a:lnTo>
                    <a:pt x="7226" y="16789"/>
                  </a:lnTo>
                  <a:lnTo>
                    <a:pt x="8877" y="14033"/>
                  </a:lnTo>
                  <a:lnTo>
                    <a:pt x="10020" y="11874"/>
                  </a:lnTo>
                  <a:lnTo>
                    <a:pt x="10350" y="11150"/>
                  </a:lnTo>
                  <a:lnTo>
                    <a:pt x="11099" y="9804"/>
                  </a:lnTo>
                  <a:lnTo>
                    <a:pt x="11493" y="9144"/>
                  </a:lnTo>
                  <a:lnTo>
                    <a:pt x="12052" y="7569"/>
                  </a:lnTo>
                  <a:lnTo>
                    <a:pt x="12712" y="5156"/>
                  </a:lnTo>
                  <a:lnTo>
                    <a:pt x="12915" y="4546"/>
                  </a:lnTo>
                  <a:lnTo>
                    <a:pt x="12954" y="3213"/>
                  </a:lnTo>
                  <a:lnTo>
                    <a:pt x="12611" y="2628"/>
                  </a:lnTo>
                  <a:lnTo>
                    <a:pt x="12487" y="1739"/>
                  </a:lnTo>
                  <a:lnTo>
                    <a:pt x="12538" y="1397"/>
                  </a:lnTo>
                  <a:lnTo>
                    <a:pt x="12763" y="635"/>
                  </a:lnTo>
                  <a:lnTo>
                    <a:pt x="13383" y="635"/>
                  </a:lnTo>
                  <a:lnTo>
                    <a:pt x="12763" y="0"/>
                  </a:lnTo>
                  <a:close/>
                </a:path>
                <a:path w="13969" h="24764">
                  <a:moveTo>
                    <a:pt x="13383" y="635"/>
                  </a:moveTo>
                  <a:lnTo>
                    <a:pt x="12763" y="635"/>
                  </a:lnTo>
                  <a:lnTo>
                    <a:pt x="13398" y="1397"/>
                  </a:lnTo>
                  <a:lnTo>
                    <a:pt x="13169" y="1739"/>
                  </a:lnTo>
                  <a:lnTo>
                    <a:pt x="13106" y="2806"/>
                  </a:lnTo>
                  <a:lnTo>
                    <a:pt x="13347" y="2298"/>
                  </a:lnTo>
                  <a:lnTo>
                    <a:pt x="13385" y="2108"/>
                  </a:lnTo>
                  <a:lnTo>
                    <a:pt x="13538" y="2006"/>
                  </a:lnTo>
                  <a:lnTo>
                    <a:pt x="13774" y="1397"/>
                  </a:lnTo>
                  <a:lnTo>
                    <a:pt x="13817" y="1079"/>
                  </a:lnTo>
                  <a:lnTo>
                    <a:pt x="13383" y="635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4" name="object 4884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45532" y="5488977"/>
              <a:ext cx="1911" cy="2616"/>
            </a:xfrm>
            <a:prstGeom prst="rect">
              <a:avLst/>
            </a:prstGeom>
          </p:spPr>
        </p:pic>
        <p:sp>
          <p:nvSpPr>
            <p:cNvPr id="4885" name="object 4885" descr=""/>
            <p:cNvSpPr/>
            <p:nvPr/>
          </p:nvSpPr>
          <p:spPr>
            <a:xfrm>
              <a:off x="1217251" y="5505996"/>
              <a:ext cx="26034" cy="11430"/>
            </a:xfrm>
            <a:custGeom>
              <a:avLst/>
              <a:gdLst/>
              <a:ahLst/>
              <a:cxnLst/>
              <a:rect l="l" t="t" r="r" b="b"/>
              <a:pathLst>
                <a:path w="26034" h="11429">
                  <a:moveTo>
                    <a:pt x="865" y="0"/>
                  </a:moveTo>
                  <a:lnTo>
                    <a:pt x="121" y="889"/>
                  </a:lnTo>
                  <a:lnTo>
                    <a:pt x="0" y="1282"/>
                  </a:lnTo>
                  <a:lnTo>
                    <a:pt x="827" y="2120"/>
                  </a:lnTo>
                  <a:lnTo>
                    <a:pt x="1843" y="2247"/>
                  </a:lnTo>
                  <a:lnTo>
                    <a:pt x="6757" y="3200"/>
                  </a:lnTo>
                  <a:lnTo>
                    <a:pt x="10225" y="4737"/>
                  </a:lnTo>
                  <a:lnTo>
                    <a:pt x="11609" y="5410"/>
                  </a:lnTo>
                  <a:lnTo>
                    <a:pt x="14020" y="6184"/>
                  </a:lnTo>
                  <a:lnTo>
                    <a:pt x="14860" y="6400"/>
                  </a:lnTo>
                  <a:lnTo>
                    <a:pt x="16727" y="7454"/>
                  </a:lnTo>
                  <a:lnTo>
                    <a:pt x="17768" y="8102"/>
                  </a:lnTo>
                  <a:lnTo>
                    <a:pt x="19508" y="9080"/>
                  </a:lnTo>
                  <a:lnTo>
                    <a:pt x="20537" y="9690"/>
                  </a:lnTo>
                  <a:lnTo>
                    <a:pt x="21274" y="10096"/>
                  </a:lnTo>
                  <a:lnTo>
                    <a:pt x="22467" y="10642"/>
                  </a:lnTo>
                  <a:lnTo>
                    <a:pt x="22950" y="10807"/>
                  </a:lnTo>
                  <a:lnTo>
                    <a:pt x="24207" y="11341"/>
                  </a:lnTo>
                  <a:lnTo>
                    <a:pt x="25172" y="11125"/>
                  </a:lnTo>
                  <a:lnTo>
                    <a:pt x="25541" y="10464"/>
                  </a:lnTo>
                  <a:lnTo>
                    <a:pt x="25071" y="9194"/>
                  </a:lnTo>
                  <a:lnTo>
                    <a:pt x="24309" y="8699"/>
                  </a:lnTo>
                  <a:lnTo>
                    <a:pt x="22925" y="7874"/>
                  </a:lnTo>
                  <a:lnTo>
                    <a:pt x="19159" y="6172"/>
                  </a:lnTo>
                  <a:lnTo>
                    <a:pt x="17184" y="4838"/>
                  </a:lnTo>
                  <a:lnTo>
                    <a:pt x="14276" y="3505"/>
                  </a:lnTo>
                  <a:lnTo>
                    <a:pt x="13514" y="3187"/>
                  </a:lnTo>
                  <a:lnTo>
                    <a:pt x="11990" y="2603"/>
                  </a:lnTo>
                  <a:lnTo>
                    <a:pt x="11241" y="2349"/>
                  </a:lnTo>
                  <a:lnTo>
                    <a:pt x="9818" y="1752"/>
                  </a:lnTo>
                  <a:lnTo>
                    <a:pt x="9120" y="1435"/>
                  </a:lnTo>
                  <a:lnTo>
                    <a:pt x="8469" y="1282"/>
                  </a:lnTo>
                  <a:lnTo>
                    <a:pt x="1550" y="1282"/>
                  </a:lnTo>
                  <a:lnTo>
                    <a:pt x="534" y="1092"/>
                  </a:lnTo>
                  <a:lnTo>
                    <a:pt x="1220" y="381"/>
                  </a:lnTo>
                  <a:lnTo>
                    <a:pt x="2224" y="381"/>
                  </a:lnTo>
                  <a:lnTo>
                    <a:pt x="1919" y="317"/>
                  </a:lnTo>
                  <a:lnTo>
                    <a:pt x="1804" y="177"/>
                  </a:lnTo>
                  <a:lnTo>
                    <a:pt x="1677" y="76"/>
                  </a:lnTo>
                  <a:lnTo>
                    <a:pt x="1512" y="25"/>
                  </a:lnTo>
                  <a:lnTo>
                    <a:pt x="865" y="0"/>
                  </a:lnTo>
                  <a:close/>
                </a:path>
                <a:path w="26034" h="11429">
                  <a:moveTo>
                    <a:pt x="4395" y="520"/>
                  </a:moveTo>
                  <a:lnTo>
                    <a:pt x="3062" y="635"/>
                  </a:lnTo>
                  <a:lnTo>
                    <a:pt x="2516" y="1028"/>
                  </a:lnTo>
                  <a:lnTo>
                    <a:pt x="1550" y="1282"/>
                  </a:lnTo>
                  <a:lnTo>
                    <a:pt x="8469" y="1282"/>
                  </a:lnTo>
                  <a:lnTo>
                    <a:pt x="7494" y="1054"/>
                  </a:lnTo>
                  <a:lnTo>
                    <a:pt x="6580" y="889"/>
                  </a:lnTo>
                  <a:lnTo>
                    <a:pt x="4915" y="635"/>
                  </a:lnTo>
                  <a:lnTo>
                    <a:pt x="4395" y="520"/>
                  </a:lnTo>
                  <a:close/>
                </a:path>
                <a:path w="26034" h="11429">
                  <a:moveTo>
                    <a:pt x="2224" y="381"/>
                  </a:moveTo>
                  <a:lnTo>
                    <a:pt x="1220" y="381"/>
                  </a:lnTo>
                  <a:lnTo>
                    <a:pt x="1703" y="635"/>
                  </a:lnTo>
                  <a:lnTo>
                    <a:pt x="2109" y="660"/>
                  </a:lnTo>
                  <a:lnTo>
                    <a:pt x="2643" y="520"/>
                  </a:lnTo>
                  <a:lnTo>
                    <a:pt x="2224" y="381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6" name="object 4886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17204" y="5506007"/>
              <a:ext cx="2845" cy="2044"/>
            </a:xfrm>
            <a:prstGeom prst="rect">
              <a:avLst/>
            </a:prstGeom>
          </p:spPr>
        </p:pic>
        <p:sp>
          <p:nvSpPr>
            <p:cNvPr id="4887" name="object 4887" descr=""/>
            <p:cNvSpPr/>
            <p:nvPr/>
          </p:nvSpPr>
          <p:spPr>
            <a:xfrm>
              <a:off x="1222129" y="5500882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1391" y="22720"/>
                  </a:moveTo>
                  <a:lnTo>
                    <a:pt x="11684" y="23202"/>
                  </a:lnTo>
                  <a:lnTo>
                    <a:pt x="11811" y="23329"/>
                  </a:lnTo>
                  <a:lnTo>
                    <a:pt x="11925" y="23825"/>
                  </a:lnTo>
                  <a:lnTo>
                    <a:pt x="12420" y="24269"/>
                  </a:lnTo>
                  <a:lnTo>
                    <a:pt x="13906" y="24015"/>
                  </a:lnTo>
                  <a:lnTo>
                    <a:pt x="13886" y="23748"/>
                  </a:lnTo>
                  <a:lnTo>
                    <a:pt x="12395" y="23748"/>
                  </a:lnTo>
                  <a:lnTo>
                    <a:pt x="12179" y="23240"/>
                  </a:lnTo>
                  <a:lnTo>
                    <a:pt x="11887" y="22961"/>
                  </a:lnTo>
                  <a:lnTo>
                    <a:pt x="11391" y="22720"/>
                  </a:lnTo>
                  <a:close/>
                </a:path>
                <a:path w="13969" h="24764">
                  <a:moveTo>
                    <a:pt x="1181" y="0"/>
                  </a:moveTo>
                  <a:lnTo>
                    <a:pt x="469" y="266"/>
                  </a:lnTo>
                  <a:lnTo>
                    <a:pt x="0" y="1536"/>
                  </a:lnTo>
                  <a:lnTo>
                    <a:pt x="254" y="2412"/>
                  </a:lnTo>
                  <a:lnTo>
                    <a:pt x="762" y="3936"/>
                  </a:lnTo>
                  <a:lnTo>
                    <a:pt x="1511" y="5486"/>
                  </a:lnTo>
                  <a:lnTo>
                    <a:pt x="2514" y="7658"/>
                  </a:lnTo>
                  <a:lnTo>
                    <a:pt x="3149" y="9969"/>
                  </a:lnTo>
                  <a:lnTo>
                    <a:pt x="4495" y="12890"/>
                  </a:lnTo>
                  <a:lnTo>
                    <a:pt x="5651" y="15049"/>
                  </a:lnTo>
                  <a:lnTo>
                    <a:pt x="6057" y="15735"/>
                  </a:lnTo>
                  <a:lnTo>
                    <a:pt x="6743" y="17106"/>
                  </a:lnTo>
                  <a:lnTo>
                    <a:pt x="7061" y="17805"/>
                  </a:lnTo>
                  <a:lnTo>
                    <a:pt x="8064" y="19164"/>
                  </a:lnTo>
                  <a:lnTo>
                    <a:pt x="9677" y="21069"/>
                  </a:lnTo>
                  <a:lnTo>
                    <a:pt x="10071" y="21577"/>
                  </a:lnTo>
                  <a:lnTo>
                    <a:pt x="10579" y="21958"/>
                  </a:lnTo>
                  <a:lnTo>
                    <a:pt x="11150" y="22351"/>
                  </a:lnTo>
                  <a:lnTo>
                    <a:pt x="11823" y="22415"/>
                  </a:lnTo>
                  <a:lnTo>
                    <a:pt x="12725" y="22859"/>
                  </a:lnTo>
                  <a:lnTo>
                    <a:pt x="13373" y="23647"/>
                  </a:lnTo>
                  <a:lnTo>
                    <a:pt x="12395" y="23748"/>
                  </a:lnTo>
                  <a:lnTo>
                    <a:pt x="13886" y="23748"/>
                  </a:lnTo>
                  <a:lnTo>
                    <a:pt x="13804" y="22682"/>
                  </a:lnTo>
                  <a:lnTo>
                    <a:pt x="13131" y="21932"/>
                  </a:lnTo>
                  <a:lnTo>
                    <a:pt x="11328" y="19646"/>
                  </a:lnTo>
                  <a:lnTo>
                    <a:pt x="10007" y="18008"/>
                  </a:lnTo>
                  <a:lnTo>
                    <a:pt x="8382" y="14579"/>
                  </a:lnTo>
                  <a:lnTo>
                    <a:pt x="7759" y="13157"/>
                  </a:lnTo>
                  <a:lnTo>
                    <a:pt x="6477" y="11048"/>
                  </a:lnTo>
                  <a:lnTo>
                    <a:pt x="5943" y="10299"/>
                  </a:lnTo>
                  <a:lnTo>
                    <a:pt x="5194" y="8293"/>
                  </a:lnTo>
                  <a:lnTo>
                    <a:pt x="4838" y="7111"/>
                  </a:lnTo>
                  <a:lnTo>
                    <a:pt x="4025" y="4876"/>
                  </a:lnTo>
                  <a:lnTo>
                    <a:pt x="3706" y="3936"/>
                  </a:lnTo>
                  <a:lnTo>
                    <a:pt x="3467" y="3327"/>
                  </a:lnTo>
                  <a:lnTo>
                    <a:pt x="2921" y="2133"/>
                  </a:lnTo>
                  <a:lnTo>
                    <a:pt x="2580" y="1536"/>
                  </a:lnTo>
                  <a:lnTo>
                    <a:pt x="2044" y="469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88" name="object 4888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33525" y="5523254"/>
              <a:ext cx="2514" cy="1892"/>
            </a:xfrm>
            <a:prstGeom prst="rect">
              <a:avLst/>
            </a:prstGeom>
          </p:spPr>
        </p:pic>
        <p:sp>
          <p:nvSpPr>
            <p:cNvPr id="4889" name="object 4889" descr=""/>
            <p:cNvSpPr/>
            <p:nvPr/>
          </p:nvSpPr>
          <p:spPr>
            <a:xfrm>
              <a:off x="1215929" y="547069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1734" y="0"/>
                  </a:moveTo>
                  <a:lnTo>
                    <a:pt x="10769" y="774"/>
                  </a:lnTo>
                  <a:lnTo>
                    <a:pt x="10541" y="1714"/>
                  </a:lnTo>
                  <a:lnTo>
                    <a:pt x="9753" y="4216"/>
                  </a:lnTo>
                  <a:lnTo>
                    <a:pt x="9194" y="6083"/>
                  </a:lnTo>
                  <a:lnTo>
                    <a:pt x="7429" y="9080"/>
                  </a:lnTo>
                  <a:lnTo>
                    <a:pt x="6680" y="10286"/>
                  </a:lnTo>
                  <a:lnTo>
                    <a:pt x="5753" y="12357"/>
                  </a:lnTo>
                  <a:lnTo>
                    <a:pt x="5461" y="13157"/>
                  </a:lnTo>
                  <a:lnTo>
                    <a:pt x="4305" y="14757"/>
                  </a:lnTo>
                  <a:lnTo>
                    <a:pt x="3606" y="15646"/>
                  </a:lnTo>
                  <a:lnTo>
                    <a:pt x="1879" y="18008"/>
                  </a:lnTo>
                  <a:lnTo>
                    <a:pt x="1447" y="18643"/>
                  </a:lnTo>
                  <a:lnTo>
                    <a:pt x="825" y="19672"/>
                  </a:lnTo>
                  <a:lnTo>
                    <a:pt x="406" y="20510"/>
                  </a:lnTo>
                  <a:lnTo>
                    <a:pt x="0" y="21196"/>
                  </a:lnTo>
                  <a:lnTo>
                    <a:pt x="101" y="22097"/>
                  </a:lnTo>
                  <a:lnTo>
                    <a:pt x="685" y="22504"/>
                  </a:lnTo>
                  <a:lnTo>
                    <a:pt x="1879" y="22199"/>
                  </a:lnTo>
                  <a:lnTo>
                    <a:pt x="2413" y="21551"/>
                  </a:lnTo>
                  <a:lnTo>
                    <a:pt x="3302" y="20370"/>
                  </a:lnTo>
                  <a:lnTo>
                    <a:pt x="5219" y="17119"/>
                  </a:lnTo>
                  <a:lnTo>
                    <a:pt x="6654" y="15443"/>
                  </a:lnTo>
                  <a:lnTo>
                    <a:pt x="8166" y="12903"/>
                  </a:lnTo>
                  <a:lnTo>
                    <a:pt x="8534" y="12242"/>
                  </a:lnTo>
                  <a:lnTo>
                    <a:pt x="9207" y="10909"/>
                  </a:lnTo>
                  <a:lnTo>
                    <a:pt x="9512" y="10248"/>
                  </a:lnTo>
                  <a:lnTo>
                    <a:pt x="10198" y="9016"/>
                  </a:lnTo>
                  <a:lnTo>
                    <a:pt x="10566" y="8407"/>
                  </a:lnTo>
                  <a:lnTo>
                    <a:pt x="11074" y="6959"/>
                  </a:lnTo>
                  <a:lnTo>
                    <a:pt x="11544" y="5308"/>
                  </a:lnTo>
                  <a:lnTo>
                    <a:pt x="11684" y="4749"/>
                  </a:lnTo>
                  <a:lnTo>
                    <a:pt x="11861" y="4216"/>
                  </a:lnTo>
                  <a:lnTo>
                    <a:pt x="11912" y="2959"/>
                  </a:lnTo>
                  <a:lnTo>
                    <a:pt x="11595" y="2425"/>
                  </a:lnTo>
                  <a:lnTo>
                    <a:pt x="11682" y="774"/>
                  </a:lnTo>
                  <a:lnTo>
                    <a:pt x="11734" y="596"/>
                  </a:lnTo>
                  <a:lnTo>
                    <a:pt x="12309" y="596"/>
                  </a:lnTo>
                  <a:lnTo>
                    <a:pt x="11734" y="0"/>
                  </a:lnTo>
                  <a:close/>
                </a:path>
                <a:path w="12700" h="22860">
                  <a:moveTo>
                    <a:pt x="12309" y="596"/>
                  </a:moveTo>
                  <a:lnTo>
                    <a:pt x="11734" y="596"/>
                  </a:lnTo>
                  <a:lnTo>
                    <a:pt x="12319" y="1295"/>
                  </a:lnTo>
                  <a:lnTo>
                    <a:pt x="12175" y="1511"/>
                  </a:lnTo>
                  <a:lnTo>
                    <a:pt x="12052" y="2590"/>
                  </a:lnTo>
                  <a:lnTo>
                    <a:pt x="12268" y="2120"/>
                  </a:lnTo>
                  <a:lnTo>
                    <a:pt x="12306" y="1943"/>
                  </a:lnTo>
                  <a:lnTo>
                    <a:pt x="12446" y="1854"/>
                  </a:lnTo>
                  <a:lnTo>
                    <a:pt x="12566" y="1714"/>
                  </a:lnTo>
                  <a:lnTo>
                    <a:pt x="12662" y="1295"/>
                  </a:lnTo>
                  <a:lnTo>
                    <a:pt x="12700" y="1003"/>
                  </a:lnTo>
                  <a:lnTo>
                    <a:pt x="12309" y="596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0" name="object 4890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26839" y="5470981"/>
              <a:ext cx="1745" cy="2400"/>
            </a:xfrm>
            <a:prstGeom prst="rect">
              <a:avLst/>
            </a:prstGeom>
          </p:spPr>
        </p:pic>
        <p:sp>
          <p:nvSpPr>
            <p:cNvPr id="4891" name="object 4891" descr=""/>
            <p:cNvSpPr/>
            <p:nvPr/>
          </p:nvSpPr>
          <p:spPr>
            <a:xfrm>
              <a:off x="1160416" y="5479625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19" h="15239">
                  <a:moveTo>
                    <a:pt x="10298" y="4813"/>
                  </a:moveTo>
                  <a:lnTo>
                    <a:pt x="5028" y="4813"/>
                  </a:lnTo>
                  <a:lnTo>
                    <a:pt x="7619" y="5651"/>
                  </a:lnTo>
                  <a:lnTo>
                    <a:pt x="8597" y="6007"/>
                  </a:lnTo>
                  <a:lnTo>
                    <a:pt x="12495" y="7645"/>
                  </a:lnTo>
                  <a:lnTo>
                    <a:pt x="14693" y="9626"/>
                  </a:lnTo>
                  <a:lnTo>
                    <a:pt x="16852" y="12953"/>
                  </a:lnTo>
                  <a:lnTo>
                    <a:pt x="17372" y="13500"/>
                  </a:lnTo>
                  <a:lnTo>
                    <a:pt x="18020" y="14325"/>
                  </a:lnTo>
                  <a:lnTo>
                    <a:pt x="18363" y="14871"/>
                  </a:lnTo>
                  <a:lnTo>
                    <a:pt x="19887" y="14452"/>
                  </a:lnTo>
                  <a:lnTo>
                    <a:pt x="18083" y="12090"/>
                  </a:lnTo>
                  <a:lnTo>
                    <a:pt x="16953" y="10439"/>
                  </a:lnTo>
                  <a:lnTo>
                    <a:pt x="15505" y="8521"/>
                  </a:lnTo>
                  <a:lnTo>
                    <a:pt x="14413" y="7289"/>
                  </a:lnTo>
                  <a:lnTo>
                    <a:pt x="11619" y="5283"/>
                  </a:lnTo>
                  <a:lnTo>
                    <a:pt x="10298" y="4813"/>
                  </a:lnTo>
                  <a:close/>
                </a:path>
                <a:path w="20319" h="15239">
                  <a:moveTo>
                    <a:pt x="2107" y="0"/>
                  </a:moveTo>
                  <a:lnTo>
                    <a:pt x="392" y="1155"/>
                  </a:lnTo>
                  <a:lnTo>
                    <a:pt x="0" y="1739"/>
                  </a:lnTo>
                  <a:lnTo>
                    <a:pt x="11" y="2222"/>
                  </a:lnTo>
                  <a:lnTo>
                    <a:pt x="456" y="3505"/>
                  </a:lnTo>
                  <a:lnTo>
                    <a:pt x="951" y="4292"/>
                  </a:lnTo>
                  <a:lnTo>
                    <a:pt x="3224" y="5562"/>
                  </a:lnTo>
                  <a:lnTo>
                    <a:pt x="5028" y="4813"/>
                  </a:lnTo>
                  <a:lnTo>
                    <a:pt x="10298" y="4813"/>
                  </a:lnTo>
                  <a:lnTo>
                    <a:pt x="6717" y="3492"/>
                  </a:lnTo>
                  <a:lnTo>
                    <a:pt x="6126" y="3314"/>
                  </a:lnTo>
                  <a:lnTo>
                    <a:pt x="1891" y="3314"/>
                  </a:lnTo>
                  <a:lnTo>
                    <a:pt x="579" y="2451"/>
                  </a:lnTo>
                  <a:lnTo>
                    <a:pt x="521" y="2222"/>
                  </a:lnTo>
                  <a:lnTo>
                    <a:pt x="2145" y="622"/>
                  </a:lnTo>
                  <a:lnTo>
                    <a:pt x="2581" y="622"/>
                  </a:lnTo>
                  <a:lnTo>
                    <a:pt x="2107" y="0"/>
                  </a:lnTo>
                  <a:close/>
                </a:path>
                <a:path w="20319" h="15239">
                  <a:moveTo>
                    <a:pt x="2882" y="2946"/>
                  </a:moveTo>
                  <a:lnTo>
                    <a:pt x="1891" y="3314"/>
                  </a:lnTo>
                  <a:lnTo>
                    <a:pt x="6126" y="3314"/>
                  </a:lnTo>
                  <a:lnTo>
                    <a:pt x="5155" y="3022"/>
                  </a:lnTo>
                  <a:lnTo>
                    <a:pt x="2882" y="2946"/>
                  </a:lnTo>
                  <a:close/>
                </a:path>
                <a:path w="20319" h="15239">
                  <a:moveTo>
                    <a:pt x="4754" y="2578"/>
                  </a:moveTo>
                  <a:lnTo>
                    <a:pt x="3618" y="2578"/>
                  </a:lnTo>
                  <a:lnTo>
                    <a:pt x="3859" y="2590"/>
                  </a:lnTo>
                  <a:lnTo>
                    <a:pt x="4202" y="2679"/>
                  </a:lnTo>
                  <a:lnTo>
                    <a:pt x="4482" y="2857"/>
                  </a:lnTo>
                  <a:lnTo>
                    <a:pt x="4977" y="2768"/>
                  </a:lnTo>
                  <a:lnTo>
                    <a:pt x="4754" y="2578"/>
                  </a:lnTo>
                  <a:close/>
                </a:path>
                <a:path w="20319" h="15239">
                  <a:moveTo>
                    <a:pt x="2437" y="2222"/>
                  </a:moveTo>
                  <a:lnTo>
                    <a:pt x="2399" y="2616"/>
                  </a:lnTo>
                  <a:lnTo>
                    <a:pt x="2769" y="2604"/>
                  </a:lnTo>
                  <a:lnTo>
                    <a:pt x="2488" y="2463"/>
                  </a:lnTo>
                  <a:lnTo>
                    <a:pt x="2437" y="2222"/>
                  </a:lnTo>
                  <a:close/>
                </a:path>
                <a:path w="20319" h="15239">
                  <a:moveTo>
                    <a:pt x="2581" y="622"/>
                  </a:moveTo>
                  <a:lnTo>
                    <a:pt x="2145" y="622"/>
                  </a:lnTo>
                  <a:lnTo>
                    <a:pt x="2713" y="1892"/>
                  </a:lnTo>
                  <a:lnTo>
                    <a:pt x="2838" y="2602"/>
                  </a:lnTo>
                  <a:lnTo>
                    <a:pt x="3618" y="2578"/>
                  </a:lnTo>
                  <a:lnTo>
                    <a:pt x="4754" y="2578"/>
                  </a:lnTo>
                  <a:lnTo>
                    <a:pt x="3771" y="1739"/>
                  </a:lnTo>
                  <a:lnTo>
                    <a:pt x="2882" y="1015"/>
                  </a:lnTo>
                  <a:lnTo>
                    <a:pt x="2581" y="622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2" name="object 4892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160322" y="5480087"/>
              <a:ext cx="5067" cy="2959"/>
            </a:xfrm>
            <a:prstGeom prst="rect">
              <a:avLst/>
            </a:prstGeom>
          </p:spPr>
        </p:pic>
        <p:sp>
          <p:nvSpPr>
            <p:cNvPr id="4893" name="object 4893" descr=""/>
            <p:cNvSpPr/>
            <p:nvPr/>
          </p:nvSpPr>
          <p:spPr>
            <a:xfrm>
              <a:off x="1234114" y="5478113"/>
              <a:ext cx="13970" cy="22225"/>
            </a:xfrm>
            <a:custGeom>
              <a:avLst/>
              <a:gdLst/>
              <a:ahLst/>
              <a:cxnLst/>
              <a:rect l="l" t="t" r="r" b="b"/>
              <a:pathLst>
                <a:path w="13969" h="22225">
                  <a:moveTo>
                    <a:pt x="1756" y="596"/>
                  </a:moveTo>
                  <a:lnTo>
                    <a:pt x="939" y="596"/>
                  </a:lnTo>
                  <a:lnTo>
                    <a:pt x="1107" y="1066"/>
                  </a:lnTo>
                  <a:lnTo>
                    <a:pt x="1207" y="2095"/>
                  </a:lnTo>
                  <a:lnTo>
                    <a:pt x="1085" y="2603"/>
                  </a:lnTo>
                  <a:lnTo>
                    <a:pt x="1003" y="4191"/>
                  </a:lnTo>
                  <a:lnTo>
                    <a:pt x="1219" y="4737"/>
                  </a:lnTo>
                  <a:lnTo>
                    <a:pt x="1955" y="6908"/>
                  </a:lnTo>
                  <a:lnTo>
                    <a:pt x="2552" y="8331"/>
                  </a:lnTo>
                  <a:lnTo>
                    <a:pt x="3708" y="10109"/>
                  </a:lnTo>
                  <a:lnTo>
                    <a:pt x="4051" y="10756"/>
                  </a:lnTo>
                  <a:lnTo>
                    <a:pt x="5267" y="12776"/>
                  </a:lnTo>
                  <a:lnTo>
                    <a:pt x="6894" y="15163"/>
                  </a:lnTo>
                  <a:lnTo>
                    <a:pt x="8382" y="16725"/>
                  </a:lnTo>
                  <a:lnTo>
                    <a:pt x="10477" y="19862"/>
                  </a:lnTo>
                  <a:lnTo>
                    <a:pt x="11430" y="20993"/>
                  </a:lnTo>
                  <a:lnTo>
                    <a:pt x="12001" y="21602"/>
                  </a:lnTo>
                  <a:lnTo>
                    <a:pt x="13220" y="21844"/>
                  </a:lnTo>
                  <a:lnTo>
                    <a:pt x="13766" y="21412"/>
                  </a:lnTo>
                  <a:lnTo>
                    <a:pt x="13817" y="20497"/>
                  </a:lnTo>
                  <a:lnTo>
                    <a:pt x="13589" y="20167"/>
                  </a:lnTo>
                  <a:lnTo>
                    <a:pt x="12915" y="19024"/>
                  </a:lnTo>
                  <a:lnTo>
                    <a:pt x="12242" y="18021"/>
                  </a:lnTo>
                  <a:lnTo>
                    <a:pt x="11772" y="17424"/>
                  </a:lnTo>
                  <a:lnTo>
                    <a:pt x="9872" y="15125"/>
                  </a:lnTo>
                  <a:lnTo>
                    <a:pt x="9156" y="14312"/>
                  </a:lnTo>
                  <a:lnTo>
                    <a:pt x="7924" y="12776"/>
                  </a:lnTo>
                  <a:lnTo>
                    <a:pt x="7581" y="12001"/>
                  </a:lnTo>
                  <a:lnTo>
                    <a:pt x="6540" y="9982"/>
                  </a:lnTo>
                  <a:lnTo>
                    <a:pt x="5715" y="8826"/>
                  </a:lnTo>
                  <a:lnTo>
                    <a:pt x="3784" y="5930"/>
                  </a:lnTo>
                  <a:lnTo>
                    <a:pt x="2146" y="1485"/>
                  </a:lnTo>
                  <a:lnTo>
                    <a:pt x="1917" y="711"/>
                  </a:lnTo>
                  <a:lnTo>
                    <a:pt x="1756" y="596"/>
                  </a:lnTo>
                  <a:close/>
                </a:path>
                <a:path w="13969" h="22225">
                  <a:moveTo>
                    <a:pt x="914" y="0"/>
                  </a:moveTo>
                  <a:lnTo>
                    <a:pt x="0" y="1066"/>
                  </a:lnTo>
                  <a:lnTo>
                    <a:pt x="81" y="1485"/>
                  </a:lnTo>
                  <a:lnTo>
                    <a:pt x="190" y="1803"/>
                  </a:lnTo>
                  <a:lnTo>
                    <a:pt x="444" y="1981"/>
                  </a:lnTo>
                  <a:lnTo>
                    <a:pt x="495" y="2146"/>
                  </a:lnTo>
                  <a:lnTo>
                    <a:pt x="736" y="2603"/>
                  </a:lnTo>
                  <a:lnTo>
                    <a:pt x="613" y="1612"/>
                  </a:lnTo>
                  <a:lnTo>
                    <a:pt x="406" y="1333"/>
                  </a:lnTo>
                  <a:lnTo>
                    <a:pt x="939" y="596"/>
                  </a:lnTo>
                  <a:lnTo>
                    <a:pt x="1756" y="596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4" name="object 4894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34190" y="5478398"/>
              <a:ext cx="1824" cy="2400"/>
            </a:xfrm>
            <a:prstGeom prst="rect">
              <a:avLst/>
            </a:prstGeom>
          </p:spPr>
        </p:pic>
        <p:sp>
          <p:nvSpPr>
            <p:cNvPr id="4895" name="object 4895" descr=""/>
            <p:cNvSpPr/>
            <p:nvPr/>
          </p:nvSpPr>
          <p:spPr>
            <a:xfrm>
              <a:off x="1209504" y="5463226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20383" y="0"/>
                  </a:moveTo>
                  <a:lnTo>
                    <a:pt x="19176" y="241"/>
                  </a:lnTo>
                  <a:lnTo>
                    <a:pt x="18580" y="952"/>
                  </a:lnTo>
                  <a:lnTo>
                    <a:pt x="15366" y="4254"/>
                  </a:lnTo>
                  <a:lnTo>
                    <a:pt x="12433" y="6146"/>
                  </a:lnTo>
                  <a:lnTo>
                    <a:pt x="11214" y="6870"/>
                  </a:lnTo>
                  <a:lnTo>
                    <a:pt x="9448" y="8293"/>
                  </a:lnTo>
                  <a:lnTo>
                    <a:pt x="8826" y="8864"/>
                  </a:lnTo>
                  <a:lnTo>
                    <a:pt x="7073" y="9778"/>
                  </a:lnTo>
                  <a:lnTo>
                    <a:pt x="6045" y="10248"/>
                  </a:lnTo>
                  <a:lnTo>
                    <a:pt x="4102" y="11252"/>
                  </a:lnTo>
                  <a:lnTo>
                    <a:pt x="3441" y="11569"/>
                  </a:lnTo>
                  <a:lnTo>
                    <a:pt x="2768" y="11937"/>
                  </a:lnTo>
                  <a:lnTo>
                    <a:pt x="1739" y="12572"/>
                  </a:lnTo>
                  <a:lnTo>
                    <a:pt x="1371" y="12865"/>
                  </a:lnTo>
                  <a:lnTo>
                    <a:pt x="317" y="13563"/>
                  </a:lnTo>
                  <a:lnTo>
                    <a:pt x="0" y="14414"/>
                  </a:lnTo>
                  <a:lnTo>
                    <a:pt x="330" y="15036"/>
                  </a:lnTo>
                  <a:lnTo>
                    <a:pt x="1536" y="15316"/>
                  </a:lnTo>
                  <a:lnTo>
                    <a:pt x="2920" y="14681"/>
                  </a:lnTo>
                  <a:lnTo>
                    <a:pt x="3632" y="14325"/>
                  </a:lnTo>
                  <a:lnTo>
                    <a:pt x="6819" y="12293"/>
                  </a:lnTo>
                  <a:lnTo>
                    <a:pt x="8851" y="11442"/>
                  </a:lnTo>
                  <a:lnTo>
                    <a:pt x="11353" y="9880"/>
                  </a:lnTo>
                  <a:lnTo>
                    <a:pt x="13182" y="8572"/>
                  </a:lnTo>
                  <a:lnTo>
                    <a:pt x="13754" y="8127"/>
                  </a:lnTo>
                  <a:lnTo>
                    <a:pt x="14935" y="7327"/>
                  </a:lnTo>
                  <a:lnTo>
                    <a:pt x="15532" y="6959"/>
                  </a:lnTo>
                  <a:lnTo>
                    <a:pt x="16649" y="5892"/>
                  </a:lnTo>
                  <a:lnTo>
                    <a:pt x="18186" y="4203"/>
                  </a:lnTo>
                  <a:lnTo>
                    <a:pt x="18618" y="3784"/>
                  </a:lnTo>
                  <a:lnTo>
                    <a:pt x="19202" y="2717"/>
                  </a:lnTo>
                  <a:lnTo>
                    <a:pt x="19314" y="1663"/>
                  </a:lnTo>
                  <a:lnTo>
                    <a:pt x="19469" y="1219"/>
                  </a:lnTo>
                  <a:lnTo>
                    <a:pt x="20116" y="533"/>
                  </a:lnTo>
                  <a:lnTo>
                    <a:pt x="20546" y="533"/>
                  </a:lnTo>
                  <a:lnTo>
                    <a:pt x="20383" y="0"/>
                  </a:lnTo>
                  <a:close/>
                </a:path>
                <a:path w="20955" h="15875">
                  <a:moveTo>
                    <a:pt x="20546" y="533"/>
                  </a:moveTo>
                  <a:lnTo>
                    <a:pt x="20116" y="533"/>
                  </a:lnTo>
                  <a:lnTo>
                    <a:pt x="20319" y="1409"/>
                  </a:lnTo>
                  <a:lnTo>
                    <a:pt x="19875" y="1663"/>
                  </a:lnTo>
                  <a:lnTo>
                    <a:pt x="19686" y="1930"/>
                  </a:lnTo>
                  <a:lnTo>
                    <a:pt x="19494" y="2451"/>
                  </a:lnTo>
                  <a:lnTo>
                    <a:pt x="19900" y="2120"/>
                  </a:lnTo>
                  <a:lnTo>
                    <a:pt x="20015" y="1993"/>
                  </a:lnTo>
                  <a:lnTo>
                    <a:pt x="20319" y="1930"/>
                  </a:lnTo>
                  <a:lnTo>
                    <a:pt x="20446" y="1828"/>
                  </a:lnTo>
                  <a:lnTo>
                    <a:pt x="20737" y="1409"/>
                  </a:lnTo>
                  <a:lnTo>
                    <a:pt x="20673" y="952"/>
                  </a:lnTo>
                  <a:lnTo>
                    <a:pt x="20546" y="533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6" name="object 4896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228598" y="5463335"/>
              <a:ext cx="1636" cy="2336"/>
            </a:xfrm>
            <a:prstGeom prst="rect">
              <a:avLst/>
            </a:prstGeom>
          </p:spPr>
        </p:pic>
        <p:sp>
          <p:nvSpPr>
            <p:cNvPr id="4897" name="object 4897" descr=""/>
            <p:cNvSpPr/>
            <p:nvPr/>
          </p:nvSpPr>
          <p:spPr>
            <a:xfrm>
              <a:off x="1208994" y="5455871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1358" y="0"/>
                  </a:moveTo>
                  <a:lnTo>
                    <a:pt x="0" y="253"/>
                  </a:lnTo>
                  <a:lnTo>
                    <a:pt x="114" y="1485"/>
                  </a:lnTo>
                  <a:lnTo>
                    <a:pt x="749" y="2158"/>
                  </a:lnTo>
                  <a:lnTo>
                    <a:pt x="2438" y="4216"/>
                  </a:lnTo>
                  <a:lnTo>
                    <a:pt x="3695" y="5702"/>
                  </a:lnTo>
                  <a:lnTo>
                    <a:pt x="5245" y="8826"/>
                  </a:lnTo>
                  <a:lnTo>
                    <a:pt x="5842" y="10109"/>
                  </a:lnTo>
                  <a:lnTo>
                    <a:pt x="7073" y="12026"/>
                  </a:lnTo>
                  <a:lnTo>
                    <a:pt x="7581" y="12699"/>
                  </a:lnTo>
                  <a:lnTo>
                    <a:pt x="8293" y="14541"/>
                  </a:lnTo>
                  <a:lnTo>
                    <a:pt x="8648" y="15608"/>
                  </a:lnTo>
                  <a:lnTo>
                    <a:pt x="9727" y="18440"/>
                  </a:lnTo>
                  <a:lnTo>
                    <a:pt x="9982" y="19049"/>
                  </a:lnTo>
                  <a:lnTo>
                    <a:pt x="10502" y="20142"/>
                  </a:lnTo>
                  <a:lnTo>
                    <a:pt x="10809" y="20637"/>
                  </a:lnTo>
                  <a:lnTo>
                    <a:pt x="11341" y="21666"/>
                  </a:lnTo>
                  <a:lnTo>
                    <a:pt x="12153" y="22072"/>
                  </a:lnTo>
                  <a:lnTo>
                    <a:pt x="12801" y="21805"/>
                  </a:lnTo>
                  <a:lnTo>
                    <a:pt x="13208" y="20637"/>
                  </a:lnTo>
                  <a:lnTo>
                    <a:pt x="12954" y="19837"/>
                  </a:lnTo>
                  <a:lnTo>
                    <a:pt x="12401" y="18351"/>
                  </a:lnTo>
                  <a:lnTo>
                    <a:pt x="10769" y="15062"/>
                  </a:lnTo>
                  <a:lnTo>
                    <a:pt x="10134" y="12953"/>
                  </a:lnTo>
                  <a:lnTo>
                    <a:pt x="8751" y="10109"/>
                  </a:lnTo>
                  <a:lnTo>
                    <a:pt x="8496" y="9626"/>
                  </a:lnTo>
                  <a:lnTo>
                    <a:pt x="7747" y="8331"/>
                  </a:lnTo>
                  <a:lnTo>
                    <a:pt x="7366" y="7721"/>
                  </a:lnTo>
                  <a:lnTo>
                    <a:pt x="6705" y="6464"/>
                  </a:lnTo>
                  <a:lnTo>
                    <a:pt x="6400" y="5829"/>
                  </a:lnTo>
                  <a:lnTo>
                    <a:pt x="5461" y="4610"/>
                  </a:lnTo>
                  <a:lnTo>
                    <a:pt x="3937" y="2882"/>
                  </a:lnTo>
                  <a:lnTo>
                    <a:pt x="3568" y="2425"/>
                  </a:lnTo>
                  <a:lnTo>
                    <a:pt x="2565" y="1727"/>
                  </a:lnTo>
                  <a:lnTo>
                    <a:pt x="1943" y="1689"/>
                  </a:lnTo>
                  <a:lnTo>
                    <a:pt x="1104" y="1308"/>
                  </a:lnTo>
                  <a:lnTo>
                    <a:pt x="495" y="584"/>
                  </a:lnTo>
                  <a:lnTo>
                    <a:pt x="1397" y="469"/>
                  </a:lnTo>
                  <a:lnTo>
                    <a:pt x="1864" y="469"/>
                  </a:lnTo>
                  <a:lnTo>
                    <a:pt x="1358" y="0"/>
                  </a:lnTo>
                  <a:close/>
                </a:path>
                <a:path w="13334" h="22225">
                  <a:moveTo>
                    <a:pt x="1864" y="469"/>
                  </a:moveTo>
                  <a:lnTo>
                    <a:pt x="1397" y="469"/>
                  </a:lnTo>
                  <a:lnTo>
                    <a:pt x="1615" y="965"/>
                  </a:lnTo>
                  <a:lnTo>
                    <a:pt x="1866" y="1193"/>
                  </a:lnTo>
                  <a:lnTo>
                    <a:pt x="2336" y="1409"/>
                  </a:lnTo>
                  <a:lnTo>
                    <a:pt x="2032" y="939"/>
                  </a:lnTo>
                  <a:lnTo>
                    <a:pt x="1864" y="469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98" name="object 4898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209071" y="5456046"/>
              <a:ext cx="2254" cy="1549"/>
            </a:xfrm>
            <a:prstGeom prst="rect">
              <a:avLst/>
            </a:prstGeom>
          </p:spPr>
        </p:pic>
        <p:sp>
          <p:nvSpPr>
            <p:cNvPr id="4899" name="object 4899" descr=""/>
            <p:cNvSpPr/>
            <p:nvPr/>
          </p:nvSpPr>
          <p:spPr>
            <a:xfrm>
              <a:off x="1225943" y="5479270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20383" y="0"/>
                  </a:moveTo>
                  <a:lnTo>
                    <a:pt x="19176" y="241"/>
                  </a:lnTo>
                  <a:lnTo>
                    <a:pt x="18580" y="952"/>
                  </a:lnTo>
                  <a:lnTo>
                    <a:pt x="15366" y="4254"/>
                  </a:lnTo>
                  <a:lnTo>
                    <a:pt x="12433" y="6134"/>
                  </a:lnTo>
                  <a:lnTo>
                    <a:pt x="11214" y="6870"/>
                  </a:lnTo>
                  <a:lnTo>
                    <a:pt x="9448" y="8293"/>
                  </a:lnTo>
                  <a:lnTo>
                    <a:pt x="8826" y="8864"/>
                  </a:lnTo>
                  <a:lnTo>
                    <a:pt x="7073" y="9778"/>
                  </a:lnTo>
                  <a:lnTo>
                    <a:pt x="6057" y="10248"/>
                  </a:lnTo>
                  <a:lnTo>
                    <a:pt x="4102" y="11252"/>
                  </a:lnTo>
                  <a:lnTo>
                    <a:pt x="3441" y="11569"/>
                  </a:lnTo>
                  <a:lnTo>
                    <a:pt x="2768" y="11937"/>
                  </a:lnTo>
                  <a:lnTo>
                    <a:pt x="1739" y="12572"/>
                  </a:lnTo>
                  <a:lnTo>
                    <a:pt x="1371" y="12865"/>
                  </a:lnTo>
                  <a:lnTo>
                    <a:pt x="317" y="13563"/>
                  </a:lnTo>
                  <a:lnTo>
                    <a:pt x="0" y="14414"/>
                  </a:lnTo>
                  <a:lnTo>
                    <a:pt x="330" y="15036"/>
                  </a:lnTo>
                  <a:lnTo>
                    <a:pt x="1536" y="15316"/>
                  </a:lnTo>
                  <a:lnTo>
                    <a:pt x="2311" y="14973"/>
                  </a:lnTo>
                  <a:lnTo>
                    <a:pt x="3632" y="14325"/>
                  </a:lnTo>
                  <a:lnTo>
                    <a:pt x="6819" y="12293"/>
                  </a:lnTo>
                  <a:lnTo>
                    <a:pt x="8851" y="11442"/>
                  </a:lnTo>
                  <a:lnTo>
                    <a:pt x="11353" y="9880"/>
                  </a:lnTo>
                  <a:lnTo>
                    <a:pt x="13182" y="8572"/>
                  </a:lnTo>
                  <a:lnTo>
                    <a:pt x="13766" y="8127"/>
                  </a:lnTo>
                  <a:lnTo>
                    <a:pt x="14935" y="7327"/>
                  </a:lnTo>
                  <a:lnTo>
                    <a:pt x="15532" y="6959"/>
                  </a:lnTo>
                  <a:lnTo>
                    <a:pt x="16649" y="5892"/>
                  </a:lnTo>
                  <a:lnTo>
                    <a:pt x="18186" y="4203"/>
                  </a:lnTo>
                  <a:lnTo>
                    <a:pt x="18618" y="3784"/>
                  </a:lnTo>
                  <a:lnTo>
                    <a:pt x="19202" y="2717"/>
                  </a:lnTo>
                  <a:lnTo>
                    <a:pt x="19314" y="1663"/>
                  </a:lnTo>
                  <a:lnTo>
                    <a:pt x="19469" y="1219"/>
                  </a:lnTo>
                  <a:lnTo>
                    <a:pt x="20116" y="520"/>
                  </a:lnTo>
                  <a:lnTo>
                    <a:pt x="20542" y="520"/>
                  </a:lnTo>
                  <a:lnTo>
                    <a:pt x="20383" y="0"/>
                  </a:lnTo>
                  <a:close/>
                </a:path>
                <a:path w="20955" h="15875">
                  <a:moveTo>
                    <a:pt x="20542" y="520"/>
                  </a:moveTo>
                  <a:lnTo>
                    <a:pt x="20116" y="520"/>
                  </a:lnTo>
                  <a:lnTo>
                    <a:pt x="20319" y="1409"/>
                  </a:lnTo>
                  <a:lnTo>
                    <a:pt x="19875" y="1663"/>
                  </a:lnTo>
                  <a:lnTo>
                    <a:pt x="19678" y="1930"/>
                  </a:lnTo>
                  <a:lnTo>
                    <a:pt x="19494" y="2438"/>
                  </a:lnTo>
                  <a:lnTo>
                    <a:pt x="19900" y="2120"/>
                  </a:lnTo>
                  <a:lnTo>
                    <a:pt x="20015" y="1993"/>
                  </a:lnTo>
                  <a:lnTo>
                    <a:pt x="20319" y="1930"/>
                  </a:lnTo>
                  <a:lnTo>
                    <a:pt x="20446" y="1828"/>
                  </a:lnTo>
                  <a:lnTo>
                    <a:pt x="20737" y="1409"/>
                  </a:lnTo>
                  <a:lnTo>
                    <a:pt x="20673" y="952"/>
                  </a:lnTo>
                  <a:lnTo>
                    <a:pt x="20542" y="52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0" name="object 4900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245003" y="5479376"/>
              <a:ext cx="1683" cy="2336"/>
            </a:xfrm>
            <a:prstGeom prst="rect">
              <a:avLst/>
            </a:prstGeom>
          </p:spPr>
        </p:pic>
        <p:sp>
          <p:nvSpPr>
            <p:cNvPr id="4901" name="object 4901" descr=""/>
            <p:cNvSpPr/>
            <p:nvPr/>
          </p:nvSpPr>
          <p:spPr>
            <a:xfrm>
              <a:off x="1220231" y="5468803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818" y="507"/>
                  </a:moveTo>
                  <a:lnTo>
                    <a:pt x="586" y="507"/>
                  </a:lnTo>
                  <a:lnTo>
                    <a:pt x="1272" y="1168"/>
                  </a:lnTo>
                  <a:lnTo>
                    <a:pt x="1538" y="1828"/>
                  </a:lnTo>
                  <a:lnTo>
                    <a:pt x="1627" y="2641"/>
                  </a:lnTo>
                  <a:lnTo>
                    <a:pt x="2262" y="3682"/>
                  </a:lnTo>
                  <a:lnTo>
                    <a:pt x="2707" y="4076"/>
                  </a:lnTo>
                  <a:lnTo>
                    <a:pt x="4345" y="5676"/>
                  </a:lnTo>
                  <a:lnTo>
                    <a:pt x="5526" y="6680"/>
                  </a:lnTo>
                  <a:lnTo>
                    <a:pt x="6136" y="7010"/>
                  </a:lnTo>
                  <a:lnTo>
                    <a:pt x="7355" y="7734"/>
                  </a:lnTo>
                  <a:lnTo>
                    <a:pt x="14531" y="11506"/>
                  </a:lnTo>
                  <a:lnTo>
                    <a:pt x="17820" y="13360"/>
                  </a:lnTo>
                  <a:lnTo>
                    <a:pt x="19179" y="13931"/>
                  </a:lnTo>
                  <a:lnTo>
                    <a:pt x="19966" y="14223"/>
                  </a:lnTo>
                  <a:lnTo>
                    <a:pt x="21160" y="13881"/>
                  </a:lnTo>
                  <a:lnTo>
                    <a:pt x="21452" y="13246"/>
                  </a:lnTo>
                  <a:lnTo>
                    <a:pt x="21084" y="12407"/>
                  </a:lnTo>
                  <a:lnTo>
                    <a:pt x="20728" y="12217"/>
                  </a:lnTo>
                  <a:lnTo>
                    <a:pt x="19992" y="11772"/>
                  </a:lnTo>
                  <a:lnTo>
                    <a:pt x="19611" y="11506"/>
                  </a:lnTo>
                  <a:lnTo>
                    <a:pt x="18557" y="10921"/>
                  </a:lnTo>
                  <a:lnTo>
                    <a:pt x="17858" y="10591"/>
                  </a:lnTo>
                  <a:lnTo>
                    <a:pt x="17172" y="10312"/>
                  </a:lnTo>
                  <a:lnTo>
                    <a:pt x="15178" y="9423"/>
                  </a:lnTo>
                  <a:lnTo>
                    <a:pt x="14012" y="8966"/>
                  </a:lnTo>
                  <a:lnTo>
                    <a:pt x="12321" y="8204"/>
                  </a:lnTo>
                  <a:lnTo>
                    <a:pt x="11673" y="7670"/>
                  </a:lnTo>
                  <a:lnTo>
                    <a:pt x="9832" y="6337"/>
                  </a:lnTo>
                  <a:lnTo>
                    <a:pt x="8574" y="5676"/>
                  </a:lnTo>
                  <a:lnTo>
                    <a:pt x="5539" y="3975"/>
                  </a:lnTo>
                  <a:lnTo>
                    <a:pt x="2148" y="850"/>
                  </a:lnTo>
                  <a:lnTo>
                    <a:pt x="1818" y="507"/>
                  </a:lnTo>
                  <a:close/>
                </a:path>
                <a:path w="21590" h="14604">
                  <a:moveTo>
                    <a:pt x="281" y="0"/>
                  </a:moveTo>
                  <a:lnTo>
                    <a:pt x="73" y="850"/>
                  </a:lnTo>
                  <a:lnTo>
                    <a:pt x="0" y="1409"/>
                  </a:lnTo>
                  <a:lnTo>
                    <a:pt x="319" y="1828"/>
                  </a:lnTo>
                  <a:lnTo>
                    <a:pt x="459" y="1917"/>
                  </a:lnTo>
                  <a:lnTo>
                    <a:pt x="599" y="1955"/>
                  </a:lnTo>
                  <a:lnTo>
                    <a:pt x="764" y="1968"/>
                  </a:lnTo>
                  <a:lnTo>
                    <a:pt x="891" y="2095"/>
                  </a:lnTo>
                  <a:lnTo>
                    <a:pt x="1310" y="2387"/>
                  </a:lnTo>
                  <a:lnTo>
                    <a:pt x="1119" y="1917"/>
                  </a:lnTo>
                  <a:lnTo>
                    <a:pt x="878" y="1638"/>
                  </a:lnTo>
                  <a:lnTo>
                    <a:pt x="434" y="1409"/>
                  </a:lnTo>
                  <a:lnTo>
                    <a:pt x="586" y="507"/>
                  </a:lnTo>
                  <a:lnTo>
                    <a:pt x="1818" y="507"/>
                  </a:lnTo>
                  <a:lnTo>
                    <a:pt x="1500" y="17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2" name="object 4902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20229" y="5468885"/>
              <a:ext cx="1636" cy="2311"/>
            </a:xfrm>
            <a:prstGeom prst="rect">
              <a:avLst/>
            </a:prstGeom>
          </p:spPr>
        </p:pic>
        <p:sp>
          <p:nvSpPr>
            <p:cNvPr id="4903" name="object 4903" descr=""/>
            <p:cNvSpPr/>
            <p:nvPr/>
          </p:nvSpPr>
          <p:spPr>
            <a:xfrm>
              <a:off x="1217790" y="5495084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4">
                  <a:moveTo>
                    <a:pt x="1092" y="18148"/>
                  </a:moveTo>
                  <a:lnTo>
                    <a:pt x="736" y="18592"/>
                  </a:lnTo>
                  <a:lnTo>
                    <a:pt x="660" y="18757"/>
                  </a:lnTo>
                  <a:lnTo>
                    <a:pt x="342" y="18897"/>
                  </a:lnTo>
                  <a:lnTo>
                    <a:pt x="226" y="19075"/>
                  </a:lnTo>
                  <a:lnTo>
                    <a:pt x="0" y="19646"/>
                  </a:lnTo>
                  <a:lnTo>
                    <a:pt x="761" y="20954"/>
                  </a:lnTo>
                  <a:lnTo>
                    <a:pt x="1981" y="20396"/>
                  </a:lnTo>
                  <a:lnTo>
                    <a:pt x="914" y="20332"/>
                  </a:lnTo>
                  <a:lnTo>
                    <a:pt x="469" y="19443"/>
                  </a:lnTo>
                  <a:lnTo>
                    <a:pt x="876" y="19075"/>
                  </a:lnTo>
                  <a:lnTo>
                    <a:pt x="1002" y="18783"/>
                  </a:lnTo>
                  <a:lnTo>
                    <a:pt x="1092" y="18148"/>
                  </a:lnTo>
                  <a:close/>
                </a:path>
                <a:path w="19050" h="20954">
                  <a:moveTo>
                    <a:pt x="18224" y="0"/>
                  </a:moveTo>
                  <a:lnTo>
                    <a:pt x="16878" y="12"/>
                  </a:lnTo>
                  <a:lnTo>
                    <a:pt x="16138" y="571"/>
                  </a:lnTo>
                  <a:lnTo>
                    <a:pt x="14909" y="1574"/>
                  </a:lnTo>
                  <a:lnTo>
                    <a:pt x="12052" y="4533"/>
                  </a:lnTo>
                  <a:lnTo>
                    <a:pt x="10096" y="5943"/>
                  </a:lnTo>
                  <a:lnTo>
                    <a:pt x="7848" y="8229"/>
                  </a:lnTo>
                  <a:lnTo>
                    <a:pt x="7289" y="8839"/>
                  </a:lnTo>
                  <a:lnTo>
                    <a:pt x="6235" y="10071"/>
                  </a:lnTo>
                  <a:lnTo>
                    <a:pt x="5740" y="10680"/>
                  </a:lnTo>
                  <a:lnTo>
                    <a:pt x="4698" y="11823"/>
                  </a:lnTo>
                  <a:lnTo>
                    <a:pt x="4152" y="12369"/>
                  </a:lnTo>
                  <a:lnTo>
                    <a:pt x="3238" y="13766"/>
                  </a:lnTo>
                  <a:lnTo>
                    <a:pt x="2031" y="15951"/>
                  </a:lnTo>
                  <a:lnTo>
                    <a:pt x="1676" y="16509"/>
                  </a:lnTo>
                  <a:lnTo>
                    <a:pt x="1543" y="17005"/>
                  </a:lnTo>
                  <a:lnTo>
                    <a:pt x="1422" y="19443"/>
                  </a:lnTo>
                  <a:lnTo>
                    <a:pt x="914" y="20332"/>
                  </a:lnTo>
                  <a:lnTo>
                    <a:pt x="2013" y="20332"/>
                  </a:lnTo>
                  <a:lnTo>
                    <a:pt x="2468" y="19443"/>
                  </a:lnTo>
                  <a:lnTo>
                    <a:pt x="3936" y="17005"/>
                  </a:lnTo>
                  <a:lnTo>
                    <a:pt x="5003" y="15189"/>
                  </a:lnTo>
                  <a:lnTo>
                    <a:pt x="7736" y="12369"/>
                  </a:lnTo>
                  <a:lnTo>
                    <a:pt x="8750" y="11379"/>
                  </a:lnTo>
                  <a:lnTo>
                    <a:pt x="10261" y="9423"/>
                  </a:lnTo>
                  <a:lnTo>
                    <a:pt x="10782" y="8661"/>
                  </a:lnTo>
                  <a:lnTo>
                    <a:pt x="12395" y="7264"/>
                  </a:lnTo>
                  <a:lnTo>
                    <a:pt x="13373" y="6502"/>
                  </a:lnTo>
                  <a:lnTo>
                    <a:pt x="15176" y="4952"/>
                  </a:lnTo>
                  <a:lnTo>
                    <a:pt x="15811" y="4444"/>
                  </a:lnTo>
                  <a:lnTo>
                    <a:pt x="16433" y="3886"/>
                  </a:lnTo>
                  <a:lnTo>
                    <a:pt x="17360" y="2959"/>
                  </a:lnTo>
                  <a:lnTo>
                    <a:pt x="18008" y="2184"/>
                  </a:lnTo>
                  <a:lnTo>
                    <a:pt x="18605" y="1549"/>
                  </a:lnTo>
                  <a:lnTo>
                    <a:pt x="18721" y="558"/>
                  </a:lnTo>
                  <a:lnTo>
                    <a:pt x="1822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4" name="object 4904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17790" y="5513195"/>
              <a:ext cx="1844" cy="2857"/>
            </a:xfrm>
            <a:prstGeom prst="rect">
              <a:avLst/>
            </a:prstGeom>
          </p:spPr>
        </p:pic>
        <p:sp>
          <p:nvSpPr>
            <p:cNvPr id="4905" name="object 4905" descr=""/>
            <p:cNvSpPr/>
            <p:nvPr/>
          </p:nvSpPr>
          <p:spPr>
            <a:xfrm>
              <a:off x="1216784" y="5474798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1818" y="507"/>
                  </a:moveTo>
                  <a:lnTo>
                    <a:pt x="586" y="507"/>
                  </a:lnTo>
                  <a:lnTo>
                    <a:pt x="1272" y="1168"/>
                  </a:lnTo>
                  <a:lnTo>
                    <a:pt x="1538" y="1828"/>
                  </a:lnTo>
                  <a:lnTo>
                    <a:pt x="1627" y="2641"/>
                  </a:lnTo>
                  <a:lnTo>
                    <a:pt x="2262" y="3682"/>
                  </a:lnTo>
                  <a:lnTo>
                    <a:pt x="2707" y="4076"/>
                  </a:lnTo>
                  <a:lnTo>
                    <a:pt x="4345" y="5676"/>
                  </a:lnTo>
                  <a:lnTo>
                    <a:pt x="5526" y="6680"/>
                  </a:lnTo>
                  <a:lnTo>
                    <a:pt x="6136" y="7010"/>
                  </a:lnTo>
                  <a:lnTo>
                    <a:pt x="7355" y="7746"/>
                  </a:lnTo>
                  <a:lnTo>
                    <a:pt x="9296" y="9016"/>
                  </a:lnTo>
                  <a:lnTo>
                    <a:pt x="9857" y="9347"/>
                  </a:lnTo>
                  <a:lnTo>
                    <a:pt x="12448" y="10769"/>
                  </a:lnTo>
                  <a:lnTo>
                    <a:pt x="14531" y="11506"/>
                  </a:lnTo>
                  <a:lnTo>
                    <a:pt x="17820" y="13360"/>
                  </a:lnTo>
                  <a:lnTo>
                    <a:pt x="19179" y="13931"/>
                  </a:lnTo>
                  <a:lnTo>
                    <a:pt x="19966" y="14223"/>
                  </a:lnTo>
                  <a:lnTo>
                    <a:pt x="21160" y="13881"/>
                  </a:lnTo>
                  <a:lnTo>
                    <a:pt x="21452" y="13246"/>
                  </a:lnTo>
                  <a:lnTo>
                    <a:pt x="21084" y="12407"/>
                  </a:lnTo>
                  <a:lnTo>
                    <a:pt x="20728" y="12217"/>
                  </a:lnTo>
                  <a:lnTo>
                    <a:pt x="19992" y="11772"/>
                  </a:lnTo>
                  <a:lnTo>
                    <a:pt x="19611" y="11506"/>
                  </a:lnTo>
                  <a:lnTo>
                    <a:pt x="18557" y="10921"/>
                  </a:lnTo>
                  <a:lnTo>
                    <a:pt x="17858" y="10591"/>
                  </a:lnTo>
                  <a:lnTo>
                    <a:pt x="17172" y="10312"/>
                  </a:lnTo>
                  <a:lnTo>
                    <a:pt x="15178" y="9423"/>
                  </a:lnTo>
                  <a:lnTo>
                    <a:pt x="14012" y="8966"/>
                  </a:lnTo>
                  <a:lnTo>
                    <a:pt x="12321" y="8204"/>
                  </a:lnTo>
                  <a:lnTo>
                    <a:pt x="11673" y="7670"/>
                  </a:lnTo>
                  <a:lnTo>
                    <a:pt x="9832" y="6337"/>
                  </a:lnTo>
                  <a:lnTo>
                    <a:pt x="8574" y="5676"/>
                  </a:lnTo>
                  <a:lnTo>
                    <a:pt x="5539" y="3975"/>
                  </a:lnTo>
                  <a:lnTo>
                    <a:pt x="2148" y="850"/>
                  </a:lnTo>
                  <a:lnTo>
                    <a:pt x="1818" y="507"/>
                  </a:lnTo>
                  <a:close/>
                </a:path>
                <a:path w="21590" h="14604">
                  <a:moveTo>
                    <a:pt x="281" y="0"/>
                  </a:moveTo>
                  <a:lnTo>
                    <a:pt x="73" y="850"/>
                  </a:lnTo>
                  <a:lnTo>
                    <a:pt x="0" y="1409"/>
                  </a:lnTo>
                  <a:lnTo>
                    <a:pt x="319" y="1828"/>
                  </a:lnTo>
                  <a:lnTo>
                    <a:pt x="459" y="1917"/>
                  </a:lnTo>
                  <a:lnTo>
                    <a:pt x="599" y="1955"/>
                  </a:lnTo>
                  <a:lnTo>
                    <a:pt x="764" y="1968"/>
                  </a:lnTo>
                  <a:lnTo>
                    <a:pt x="891" y="2095"/>
                  </a:lnTo>
                  <a:lnTo>
                    <a:pt x="1310" y="2387"/>
                  </a:lnTo>
                  <a:lnTo>
                    <a:pt x="1119" y="1917"/>
                  </a:lnTo>
                  <a:lnTo>
                    <a:pt x="878" y="1638"/>
                  </a:lnTo>
                  <a:lnTo>
                    <a:pt x="434" y="1409"/>
                  </a:lnTo>
                  <a:lnTo>
                    <a:pt x="586" y="507"/>
                  </a:lnTo>
                  <a:lnTo>
                    <a:pt x="1818" y="507"/>
                  </a:lnTo>
                  <a:lnTo>
                    <a:pt x="1500" y="177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6" name="object 4906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16778" y="5474880"/>
              <a:ext cx="1634" cy="2311"/>
            </a:xfrm>
            <a:prstGeom prst="rect">
              <a:avLst/>
            </a:prstGeom>
          </p:spPr>
        </p:pic>
        <p:sp>
          <p:nvSpPr>
            <p:cNvPr id="4907" name="object 4907" descr=""/>
            <p:cNvSpPr/>
            <p:nvPr/>
          </p:nvSpPr>
          <p:spPr>
            <a:xfrm>
              <a:off x="1222574" y="5490129"/>
              <a:ext cx="20320" cy="5080"/>
            </a:xfrm>
            <a:custGeom>
              <a:avLst/>
              <a:gdLst/>
              <a:ahLst/>
              <a:cxnLst/>
              <a:rect l="l" t="t" r="r" b="b"/>
              <a:pathLst>
                <a:path w="20319" h="5079">
                  <a:moveTo>
                    <a:pt x="9690" y="330"/>
                  </a:moveTo>
                  <a:lnTo>
                    <a:pt x="6832" y="762"/>
                  </a:lnTo>
                  <a:lnTo>
                    <a:pt x="5537" y="1282"/>
                  </a:lnTo>
                  <a:lnTo>
                    <a:pt x="3733" y="2159"/>
                  </a:lnTo>
                  <a:lnTo>
                    <a:pt x="2247" y="2959"/>
                  </a:lnTo>
                  <a:lnTo>
                    <a:pt x="0" y="4051"/>
                  </a:lnTo>
                  <a:lnTo>
                    <a:pt x="749" y="4749"/>
                  </a:lnTo>
                  <a:lnTo>
                    <a:pt x="977" y="4940"/>
                  </a:lnTo>
                  <a:lnTo>
                    <a:pt x="1663" y="4572"/>
                  </a:lnTo>
                  <a:lnTo>
                    <a:pt x="2247" y="4292"/>
                  </a:lnTo>
                  <a:lnTo>
                    <a:pt x="2844" y="4089"/>
                  </a:lnTo>
                  <a:lnTo>
                    <a:pt x="5775" y="2400"/>
                  </a:lnTo>
                  <a:lnTo>
                    <a:pt x="8140" y="1765"/>
                  </a:lnTo>
                  <a:lnTo>
                    <a:pt x="16808" y="1765"/>
                  </a:lnTo>
                  <a:lnTo>
                    <a:pt x="15405" y="1104"/>
                  </a:lnTo>
                  <a:lnTo>
                    <a:pt x="14058" y="863"/>
                  </a:lnTo>
                  <a:lnTo>
                    <a:pt x="11214" y="533"/>
                  </a:lnTo>
                  <a:lnTo>
                    <a:pt x="9690" y="330"/>
                  </a:lnTo>
                  <a:close/>
                </a:path>
                <a:path w="20319" h="5079">
                  <a:moveTo>
                    <a:pt x="16808" y="1765"/>
                  </a:moveTo>
                  <a:lnTo>
                    <a:pt x="8140" y="1765"/>
                  </a:lnTo>
                  <a:lnTo>
                    <a:pt x="11684" y="2019"/>
                  </a:lnTo>
                  <a:lnTo>
                    <a:pt x="12547" y="2133"/>
                  </a:lnTo>
                  <a:lnTo>
                    <a:pt x="14820" y="2489"/>
                  </a:lnTo>
                  <a:lnTo>
                    <a:pt x="15887" y="3746"/>
                  </a:lnTo>
                  <a:lnTo>
                    <a:pt x="18072" y="3657"/>
                  </a:lnTo>
                  <a:lnTo>
                    <a:pt x="18745" y="3263"/>
                  </a:lnTo>
                  <a:lnTo>
                    <a:pt x="19461" y="2565"/>
                  </a:lnTo>
                  <a:lnTo>
                    <a:pt x="17741" y="2565"/>
                  </a:lnTo>
                  <a:lnTo>
                    <a:pt x="17132" y="1917"/>
                  </a:lnTo>
                  <a:lnTo>
                    <a:pt x="16808" y="1765"/>
                  </a:lnTo>
                  <a:close/>
                </a:path>
                <a:path w="20319" h="5079">
                  <a:moveTo>
                    <a:pt x="19082" y="444"/>
                  </a:moveTo>
                  <a:lnTo>
                    <a:pt x="18580" y="444"/>
                  </a:lnTo>
                  <a:lnTo>
                    <a:pt x="18989" y="1679"/>
                  </a:lnTo>
                  <a:lnTo>
                    <a:pt x="19113" y="2413"/>
                  </a:lnTo>
                  <a:lnTo>
                    <a:pt x="17741" y="2565"/>
                  </a:lnTo>
                  <a:lnTo>
                    <a:pt x="19461" y="2565"/>
                  </a:lnTo>
                  <a:lnTo>
                    <a:pt x="19773" y="2260"/>
                  </a:lnTo>
                  <a:lnTo>
                    <a:pt x="19685" y="1524"/>
                  </a:lnTo>
                  <a:lnTo>
                    <a:pt x="19082" y="444"/>
                  </a:lnTo>
                  <a:close/>
                </a:path>
                <a:path w="20319" h="5079">
                  <a:moveTo>
                    <a:pt x="17682" y="1701"/>
                  </a:moveTo>
                  <a:lnTo>
                    <a:pt x="17342" y="1701"/>
                  </a:lnTo>
                  <a:lnTo>
                    <a:pt x="17627" y="1854"/>
                  </a:lnTo>
                  <a:lnTo>
                    <a:pt x="17682" y="1701"/>
                  </a:lnTo>
                  <a:close/>
                </a:path>
                <a:path w="20319" h="5079">
                  <a:moveTo>
                    <a:pt x="17300" y="1679"/>
                  </a:moveTo>
                  <a:close/>
                </a:path>
                <a:path w="20319" h="5079">
                  <a:moveTo>
                    <a:pt x="17741" y="1536"/>
                  </a:moveTo>
                  <a:lnTo>
                    <a:pt x="17640" y="1701"/>
                  </a:lnTo>
                  <a:lnTo>
                    <a:pt x="17741" y="1536"/>
                  </a:lnTo>
                  <a:close/>
                </a:path>
                <a:path w="20319" h="5079">
                  <a:moveTo>
                    <a:pt x="17646" y="1206"/>
                  </a:moveTo>
                  <a:lnTo>
                    <a:pt x="16243" y="1206"/>
                  </a:lnTo>
                  <a:lnTo>
                    <a:pt x="16559" y="1282"/>
                  </a:lnTo>
                  <a:lnTo>
                    <a:pt x="17300" y="1679"/>
                  </a:lnTo>
                  <a:lnTo>
                    <a:pt x="17646" y="1206"/>
                  </a:lnTo>
                  <a:close/>
                </a:path>
                <a:path w="20319" h="5079">
                  <a:moveTo>
                    <a:pt x="18834" y="0"/>
                  </a:moveTo>
                  <a:lnTo>
                    <a:pt x="17868" y="469"/>
                  </a:lnTo>
                  <a:lnTo>
                    <a:pt x="15633" y="977"/>
                  </a:lnTo>
                  <a:lnTo>
                    <a:pt x="15976" y="1231"/>
                  </a:lnTo>
                  <a:lnTo>
                    <a:pt x="16243" y="1206"/>
                  </a:lnTo>
                  <a:lnTo>
                    <a:pt x="17646" y="1206"/>
                  </a:lnTo>
                  <a:lnTo>
                    <a:pt x="18580" y="444"/>
                  </a:lnTo>
                  <a:lnTo>
                    <a:pt x="19082" y="444"/>
                  </a:lnTo>
                  <a:lnTo>
                    <a:pt x="1883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08" name="object 4908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38199" y="5490488"/>
              <a:ext cx="4064" cy="2819"/>
            </a:xfrm>
            <a:prstGeom prst="rect">
              <a:avLst/>
            </a:prstGeom>
          </p:spPr>
        </p:pic>
        <p:sp>
          <p:nvSpPr>
            <p:cNvPr id="4909" name="object 4909" descr=""/>
            <p:cNvSpPr/>
            <p:nvPr/>
          </p:nvSpPr>
          <p:spPr>
            <a:xfrm>
              <a:off x="1212780" y="5489659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858" y="647"/>
                  </a:moveTo>
                  <a:lnTo>
                    <a:pt x="1054" y="647"/>
                  </a:lnTo>
                  <a:lnTo>
                    <a:pt x="1278" y="1409"/>
                  </a:lnTo>
                  <a:lnTo>
                    <a:pt x="1330" y="1752"/>
                  </a:lnTo>
                  <a:lnTo>
                    <a:pt x="1206" y="2641"/>
                  </a:lnTo>
                  <a:lnTo>
                    <a:pt x="863" y="3225"/>
                  </a:lnTo>
                  <a:lnTo>
                    <a:pt x="901" y="4559"/>
                  </a:lnTo>
                  <a:lnTo>
                    <a:pt x="1104" y="5168"/>
                  </a:lnTo>
                  <a:lnTo>
                    <a:pt x="1765" y="7581"/>
                  </a:lnTo>
                  <a:lnTo>
                    <a:pt x="2324" y="9156"/>
                  </a:lnTo>
                  <a:lnTo>
                    <a:pt x="2760" y="9893"/>
                  </a:lnTo>
                  <a:lnTo>
                    <a:pt x="3484" y="11201"/>
                  </a:lnTo>
                  <a:lnTo>
                    <a:pt x="3797" y="11887"/>
                  </a:lnTo>
                  <a:lnTo>
                    <a:pt x="4940" y="14046"/>
                  </a:lnTo>
                  <a:lnTo>
                    <a:pt x="6591" y="16802"/>
                  </a:lnTo>
                  <a:lnTo>
                    <a:pt x="8140" y="18630"/>
                  </a:lnTo>
                  <a:lnTo>
                    <a:pt x="10223" y="22174"/>
                  </a:lnTo>
                  <a:lnTo>
                    <a:pt x="11772" y="24168"/>
                  </a:lnTo>
                  <a:lnTo>
                    <a:pt x="13081" y="24498"/>
                  </a:lnTo>
                  <a:lnTo>
                    <a:pt x="13716" y="24053"/>
                  </a:lnTo>
                  <a:lnTo>
                    <a:pt x="13817" y="23075"/>
                  </a:lnTo>
                  <a:lnTo>
                    <a:pt x="13144" y="21882"/>
                  </a:lnTo>
                  <a:lnTo>
                    <a:pt x="12928" y="21412"/>
                  </a:lnTo>
                  <a:lnTo>
                    <a:pt x="12255" y="20294"/>
                  </a:lnTo>
                  <a:lnTo>
                    <a:pt x="11785" y="19608"/>
                  </a:lnTo>
                  <a:lnTo>
                    <a:pt x="11290" y="18961"/>
                  </a:lnTo>
                  <a:lnTo>
                    <a:pt x="9893" y="17030"/>
                  </a:lnTo>
                  <a:lnTo>
                    <a:pt x="9131" y="16065"/>
                  </a:lnTo>
                  <a:lnTo>
                    <a:pt x="7886" y="14325"/>
                  </a:lnTo>
                  <a:lnTo>
                    <a:pt x="7569" y="13461"/>
                  </a:lnTo>
                  <a:lnTo>
                    <a:pt x="6529" y="11163"/>
                  </a:lnTo>
                  <a:lnTo>
                    <a:pt x="5683" y="9817"/>
                  </a:lnTo>
                  <a:lnTo>
                    <a:pt x="3822" y="6616"/>
                  </a:lnTo>
                  <a:lnTo>
                    <a:pt x="2348" y="1866"/>
                  </a:lnTo>
                  <a:lnTo>
                    <a:pt x="2095" y="838"/>
                  </a:lnTo>
                  <a:lnTo>
                    <a:pt x="1858" y="647"/>
                  </a:lnTo>
                  <a:close/>
                </a:path>
                <a:path w="13969" h="24764">
                  <a:moveTo>
                    <a:pt x="1054" y="0"/>
                  </a:moveTo>
                  <a:lnTo>
                    <a:pt x="0" y="1092"/>
                  </a:lnTo>
                  <a:lnTo>
                    <a:pt x="42" y="1409"/>
                  </a:lnTo>
                  <a:lnTo>
                    <a:pt x="165" y="1904"/>
                  </a:lnTo>
                  <a:lnTo>
                    <a:pt x="431" y="2120"/>
                  </a:lnTo>
                  <a:lnTo>
                    <a:pt x="469" y="2311"/>
                  </a:lnTo>
                  <a:lnTo>
                    <a:pt x="711" y="2819"/>
                  </a:lnTo>
                  <a:lnTo>
                    <a:pt x="647" y="1752"/>
                  </a:lnTo>
                  <a:lnTo>
                    <a:pt x="419" y="1409"/>
                  </a:lnTo>
                  <a:lnTo>
                    <a:pt x="1054" y="647"/>
                  </a:lnTo>
                  <a:lnTo>
                    <a:pt x="1858" y="647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0" name="object 4910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212831" y="5489980"/>
              <a:ext cx="1903" cy="2603"/>
            </a:xfrm>
            <a:prstGeom prst="rect">
              <a:avLst/>
            </a:prstGeom>
          </p:spPr>
        </p:pic>
        <p:sp>
          <p:nvSpPr>
            <p:cNvPr id="4911" name="object 4911" descr=""/>
            <p:cNvSpPr/>
            <p:nvPr/>
          </p:nvSpPr>
          <p:spPr>
            <a:xfrm>
              <a:off x="1222414" y="5495280"/>
              <a:ext cx="13970" cy="24765"/>
            </a:xfrm>
            <a:custGeom>
              <a:avLst/>
              <a:gdLst/>
              <a:ahLst/>
              <a:cxnLst/>
              <a:rect l="l" t="t" r="r" b="b"/>
              <a:pathLst>
                <a:path w="13969" h="24764">
                  <a:moveTo>
                    <a:pt x="12725" y="0"/>
                  </a:moveTo>
                  <a:lnTo>
                    <a:pt x="11849" y="469"/>
                  </a:lnTo>
                  <a:lnTo>
                    <a:pt x="11671" y="863"/>
                  </a:lnTo>
                  <a:lnTo>
                    <a:pt x="11239" y="1701"/>
                  </a:lnTo>
                  <a:lnTo>
                    <a:pt x="10985" y="2133"/>
                  </a:lnTo>
                  <a:lnTo>
                    <a:pt x="10439" y="3327"/>
                  </a:lnTo>
                  <a:lnTo>
                    <a:pt x="10134" y="4102"/>
                  </a:lnTo>
                  <a:lnTo>
                    <a:pt x="9880" y="4876"/>
                  </a:lnTo>
                  <a:lnTo>
                    <a:pt x="9067" y="7111"/>
                  </a:lnTo>
                  <a:lnTo>
                    <a:pt x="8712" y="8293"/>
                  </a:lnTo>
                  <a:lnTo>
                    <a:pt x="7962" y="10299"/>
                  </a:lnTo>
                  <a:lnTo>
                    <a:pt x="7429" y="11048"/>
                  </a:lnTo>
                  <a:lnTo>
                    <a:pt x="6146" y="13157"/>
                  </a:lnTo>
                  <a:lnTo>
                    <a:pt x="5524" y="14579"/>
                  </a:lnTo>
                  <a:lnTo>
                    <a:pt x="3898" y="18008"/>
                  </a:lnTo>
                  <a:lnTo>
                    <a:pt x="2578" y="19646"/>
                  </a:lnTo>
                  <a:lnTo>
                    <a:pt x="774" y="21932"/>
                  </a:lnTo>
                  <a:lnTo>
                    <a:pt x="101" y="22682"/>
                  </a:lnTo>
                  <a:lnTo>
                    <a:pt x="0" y="24015"/>
                  </a:lnTo>
                  <a:lnTo>
                    <a:pt x="1485" y="24269"/>
                  </a:lnTo>
                  <a:lnTo>
                    <a:pt x="1981" y="23825"/>
                  </a:lnTo>
                  <a:lnTo>
                    <a:pt x="1511" y="23748"/>
                  </a:lnTo>
                  <a:lnTo>
                    <a:pt x="533" y="23647"/>
                  </a:lnTo>
                  <a:lnTo>
                    <a:pt x="1181" y="22847"/>
                  </a:lnTo>
                  <a:lnTo>
                    <a:pt x="2082" y="22402"/>
                  </a:lnTo>
                  <a:lnTo>
                    <a:pt x="2755" y="22351"/>
                  </a:lnTo>
                  <a:lnTo>
                    <a:pt x="3835" y="21577"/>
                  </a:lnTo>
                  <a:lnTo>
                    <a:pt x="4229" y="21056"/>
                  </a:lnTo>
                  <a:lnTo>
                    <a:pt x="5257" y="19875"/>
                  </a:lnTo>
                  <a:lnTo>
                    <a:pt x="5842" y="19151"/>
                  </a:lnTo>
                  <a:lnTo>
                    <a:pt x="6832" y="17805"/>
                  </a:lnTo>
                  <a:lnTo>
                    <a:pt x="7150" y="17106"/>
                  </a:lnTo>
                  <a:lnTo>
                    <a:pt x="7848" y="15735"/>
                  </a:lnTo>
                  <a:lnTo>
                    <a:pt x="8255" y="15049"/>
                  </a:lnTo>
                  <a:lnTo>
                    <a:pt x="9410" y="12890"/>
                  </a:lnTo>
                  <a:lnTo>
                    <a:pt x="10744" y="9969"/>
                  </a:lnTo>
                  <a:lnTo>
                    <a:pt x="11391" y="7658"/>
                  </a:lnTo>
                  <a:lnTo>
                    <a:pt x="12395" y="5486"/>
                  </a:lnTo>
                  <a:lnTo>
                    <a:pt x="13144" y="3936"/>
                  </a:lnTo>
                  <a:lnTo>
                    <a:pt x="13906" y="1536"/>
                  </a:lnTo>
                  <a:lnTo>
                    <a:pt x="13436" y="266"/>
                  </a:lnTo>
                  <a:lnTo>
                    <a:pt x="12725" y="0"/>
                  </a:lnTo>
                  <a:close/>
                </a:path>
                <a:path w="13969" h="24764">
                  <a:moveTo>
                    <a:pt x="2514" y="22720"/>
                  </a:moveTo>
                  <a:lnTo>
                    <a:pt x="2019" y="22961"/>
                  </a:lnTo>
                  <a:lnTo>
                    <a:pt x="1727" y="23240"/>
                  </a:lnTo>
                  <a:lnTo>
                    <a:pt x="1511" y="23748"/>
                  </a:lnTo>
                  <a:lnTo>
                    <a:pt x="2025" y="23748"/>
                  </a:lnTo>
                  <a:lnTo>
                    <a:pt x="2095" y="23329"/>
                  </a:lnTo>
                  <a:lnTo>
                    <a:pt x="2222" y="23190"/>
                  </a:lnTo>
                  <a:lnTo>
                    <a:pt x="2514" y="2272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2" name="object 4912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22413" y="5517654"/>
              <a:ext cx="2514" cy="1892"/>
            </a:xfrm>
            <a:prstGeom prst="rect">
              <a:avLst/>
            </a:prstGeom>
          </p:spPr>
        </p:pic>
        <p:sp>
          <p:nvSpPr>
            <p:cNvPr id="4913" name="object 4913" descr=""/>
            <p:cNvSpPr/>
            <p:nvPr/>
          </p:nvSpPr>
          <p:spPr>
            <a:xfrm>
              <a:off x="1230970" y="5485341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708" y="596"/>
                  </a:moveTo>
                  <a:lnTo>
                    <a:pt x="965" y="596"/>
                  </a:lnTo>
                  <a:lnTo>
                    <a:pt x="1017" y="774"/>
                  </a:lnTo>
                  <a:lnTo>
                    <a:pt x="1104" y="2425"/>
                  </a:lnTo>
                  <a:lnTo>
                    <a:pt x="787" y="2959"/>
                  </a:lnTo>
                  <a:lnTo>
                    <a:pt x="838" y="4216"/>
                  </a:lnTo>
                  <a:lnTo>
                    <a:pt x="1015" y="4749"/>
                  </a:lnTo>
                  <a:lnTo>
                    <a:pt x="1625" y="6959"/>
                  </a:lnTo>
                  <a:lnTo>
                    <a:pt x="2133" y="8407"/>
                  </a:lnTo>
                  <a:lnTo>
                    <a:pt x="2537" y="9080"/>
                  </a:lnTo>
                  <a:lnTo>
                    <a:pt x="3204" y="10286"/>
                  </a:lnTo>
                  <a:lnTo>
                    <a:pt x="7480" y="17119"/>
                  </a:lnTo>
                  <a:lnTo>
                    <a:pt x="9397" y="20370"/>
                  </a:lnTo>
                  <a:lnTo>
                    <a:pt x="10286" y="21551"/>
                  </a:lnTo>
                  <a:lnTo>
                    <a:pt x="10820" y="22199"/>
                  </a:lnTo>
                  <a:lnTo>
                    <a:pt x="12014" y="22504"/>
                  </a:lnTo>
                  <a:lnTo>
                    <a:pt x="12598" y="22097"/>
                  </a:lnTo>
                  <a:lnTo>
                    <a:pt x="12699" y="21196"/>
                  </a:lnTo>
                  <a:lnTo>
                    <a:pt x="12223" y="20370"/>
                  </a:lnTo>
                  <a:lnTo>
                    <a:pt x="11874" y="19672"/>
                  </a:lnTo>
                  <a:lnTo>
                    <a:pt x="11252" y="18643"/>
                  </a:lnTo>
                  <a:lnTo>
                    <a:pt x="10820" y="18008"/>
                  </a:lnTo>
                  <a:lnTo>
                    <a:pt x="9093" y="15646"/>
                  </a:lnTo>
                  <a:lnTo>
                    <a:pt x="8381" y="14757"/>
                  </a:lnTo>
                  <a:lnTo>
                    <a:pt x="7238" y="13157"/>
                  </a:lnTo>
                  <a:lnTo>
                    <a:pt x="6895" y="12242"/>
                  </a:lnTo>
                  <a:lnTo>
                    <a:pt x="5996" y="10248"/>
                  </a:lnTo>
                  <a:lnTo>
                    <a:pt x="5233" y="9016"/>
                  </a:lnTo>
                  <a:lnTo>
                    <a:pt x="3505" y="6083"/>
                  </a:lnTo>
                  <a:lnTo>
                    <a:pt x="2158" y="1714"/>
                  </a:lnTo>
                  <a:lnTo>
                    <a:pt x="1930" y="774"/>
                  </a:lnTo>
                  <a:lnTo>
                    <a:pt x="1708" y="596"/>
                  </a:lnTo>
                  <a:close/>
                </a:path>
                <a:path w="12700" h="22860">
                  <a:moveTo>
                    <a:pt x="965" y="0"/>
                  </a:moveTo>
                  <a:lnTo>
                    <a:pt x="0" y="1003"/>
                  </a:lnTo>
                  <a:lnTo>
                    <a:pt x="37" y="1295"/>
                  </a:lnTo>
                  <a:lnTo>
                    <a:pt x="133" y="1714"/>
                  </a:lnTo>
                  <a:lnTo>
                    <a:pt x="253" y="1854"/>
                  </a:lnTo>
                  <a:lnTo>
                    <a:pt x="393" y="1943"/>
                  </a:lnTo>
                  <a:lnTo>
                    <a:pt x="431" y="2120"/>
                  </a:lnTo>
                  <a:lnTo>
                    <a:pt x="647" y="2590"/>
                  </a:lnTo>
                  <a:lnTo>
                    <a:pt x="524" y="1511"/>
                  </a:lnTo>
                  <a:lnTo>
                    <a:pt x="380" y="1295"/>
                  </a:lnTo>
                  <a:lnTo>
                    <a:pt x="965" y="596"/>
                  </a:lnTo>
                  <a:lnTo>
                    <a:pt x="1708" y="596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4" name="object 4914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31015" y="5485637"/>
              <a:ext cx="1746" cy="2400"/>
            </a:xfrm>
            <a:prstGeom prst="rect">
              <a:avLst/>
            </a:prstGeom>
          </p:spPr>
        </p:pic>
        <p:sp>
          <p:nvSpPr>
            <p:cNvPr id="4915" name="object 4915" descr=""/>
            <p:cNvSpPr/>
            <p:nvPr/>
          </p:nvSpPr>
          <p:spPr>
            <a:xfrm>
              <a:off x="1159806" y="5488581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1805" y="533"/>
                  </a:moveTo>
                  <a:lnTo>
                    <a:pt x="620" y="533"/>
                  </a:lnTo>
                  <a:lnTo>
                    <a:pt x="1268" y="1219"/>
                  </a:lnTo>
                  <a:lnTo>
                    <a:pt x="1422" y="1663"/>
                  </a:lnTo>
                  <a:lnTo>
                    <a:pt x="1534" y="2717"/>
                  </a:lnTo>
                  <a:lnTo>
                    <a:pt x="2118" y="3784"/>
                  </a:lnTo>
                  <a:lnTo>
                    <a:pt x="2596" y="4254"/>
                  </a:lnTo>
                  <a:lnTo>
                    <a:pt x="4087" y="5892"/>
                  </a:lnTo>
                  <a:lnTo>
                    <a:pt x="5205" y="6959"/>
                  </a:lnTo>
                  <a:lnTo>
                    <a:pt x="5801" y="7327"/>
                  </a:lnTo>
                  <a:lnTo>
                    <a:pt x="6983" y="8127"/>
                  </a:lnTo>
                  <a:lnTo>
                    <a:pt x="7554" y="8572"/>
                  </a:lnTo>
                  <a:lnTo>
                    <a:pt x="9383" y="9880"/>
                  </a:lnTo>
                  <a:lnTo>
                    <a:pt x="11885" y="11442"/>
                  </a:lnTo>
                  <a:lnTo>
                    <a:pt x="13917" y="12293"/>
                  </a:lnTo>
                  <a:lnTo>
                    <a:pt x="17104" y="14325"/>
                  </a:lnTo>
                  <a:lnTo>
                    <a:pt x="17816" y="14681"/>
                  </a:lnTo>
                  <a:lnTo>
                    <a:pt x="19200" y="15316"/>
                  </a:lnTo>
                  <a:lnTo>
                    <a:pt x="20406" y="15036"/>
                  </a:lnTo>
                  <a:lnTo>
                    <a:pt x="20737" y="14414"/>
                  </a:lnTo>
                  <a:lnTo>
                    <a:pt x="20419" y="13563"/>
                  </a:lnTo>
                  <a:lnTo>
                    <a:pt x="19365" y="12865"/>
                  </a:lnTo>
                  <a:lnTo>
                    <a:pt x="18997" y="12572"/>
                  </a:lnTo>
                  <a:lnTo>
                    <a:pt x="17968" y="11937"/>
                  </a:lnTo>
                  <a:lnTo>
                    <a:pt x="17295" y="11569"/>
                  </a:lnTo>
                  <a:lnTo>
                    <a:pt x="16635" y="11252"/>
                  </a:lnTo>
                  <a:lnTo>
                    <a:pt x="14691" y="10248"/>
                  </a:lnTo>
                  <a:lnTo>
                    <a:pt x="13663" y="9778"/>
                  </a:lnTo>
                  <a:lnTo>
                    <a:pt x="11910" y="8864"/>
                  </a:lnTo>
                  <a:lnTo>
                    <a:pt x="11288" y="8293"/>
                  </a:lnTo>
                  <a:lnTo>
                    <a:pt x="9523" y="6870"/>
                  </a:lnTo>
                  <a:lnTo>
                    <a:pt x="8303" y="6134"/>
                  </a:lnTo>
                  <a:lnTo>
                    <a:pt x="5370" y="4254"/>
                  </a:lnTo>
                  <a:lnTo>
                    <a:pt x="2157" y="952"/>
                  </a:lnTo>
                  <a:lnTo>
                    <a:pt x="1805" y="533"/>
                  </a:lnTo>
                  <a:close/>
                </a:path>
                <a:path w="20955" h="15875">
                  <a:moveTo>
                    <a:pt x="353" y="0"/>
                  </a:moveTo>
                  <a:lnTo>
                    <a:pt x="63" y="952"/>
                  </a:lnTo>
                  <a:lnTo>
                    <a:pt x="0" y="1409"/>
                  </a:lnTo>
                  <a:lnTo>
                    <a:pt x="290" y="1828"/>
                  </a:lnTo>
                  <a:lnTo>
                    <a:pt x="417" y="1930"/>
                  </a:lnTo>
                  <a:lnTo>
                    <a:pt x="721" y="1993"/>
                  </a:lnTo>
                  <a:lnTo>
                    <a:pt x="836" y="2120"/>
                  </a:lnTo>
                  <a:lnTo>
                    <a:pt x="1242" y="2451"/>
                  </a:lnTo>
                  <a:lnTo>
                    <a:pt x="1050" y="1930"/>
                  </a:lnTo>
                  <a:lnTo>
                    <a:pt x="861" y="1663"/>
                  </a:lnTo>
                  <a:lnTo>
                    <a:pt x="417" y="1409"/>
                  </a:lnTo>
                  <a:lnTo>
                    <a:pt x="620" y="533"/>
                  </a:lnTo>
                  <a:lnTo>
                    <a:pt x="1805" y="533"/>
                  </a:lnTo>
                  <a:lnTo>
                    <a:pt x="1560" y="241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6" name="object 4916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159815" y="5488684"/>
              <a:ext cx="1661" cy="2336"/>
            </a:xfrm>
            <a:prstGeom prst="rect">
              <a:avLst/>
            </a:prstGeom>
          </p:spPr>
        </p:pic>
        <p:sp>
          <p:nvSpPr>
            <p:cNvPr id="4917" name="object 4917" descr=""/>
            <p:cNvSpPr/>
            <p:nvPr/>
          </p:nvSpPr>
          <p:spPr>
            <a:xfrm>
              <a:off x="1162975" y="5476842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13187" y="469"/>
                  </a:moveTo>
                  <a:lnTo>
                    <a:pt x="11811" y="469"/>
                  </a:lnTo>
                  <a:lnTo>
                    <a:pt x="12712" y="584"/>
                  </a:lnTo>
                  <a:lnTo>
                    <a:pt x="12103" y="1308"/>
                  </a:lnTo>
                  <a:lnTo>
                    <a:pt x="11264" y="1689"/>
                  </a:lnTo>
                  <a:lnTo>
                    <a:pt x="10642" y="1727"/>
                  </a:lnTo>
                  <a:lnTo>
                    <a:pt x="9639" y="2425"/>
                  </a:lnTo>
                  <a:lnTo>
                    <a:pt x="9271" y="2882"/>
                  </a:lnTo>
                  <a:lnTo>
                    <a:pt x="7747" y="4610"/>
                  </a:lnTo>
                  <a:lnTo>
                    <a:pt x="6807" y="5829"/>
                  </a:lnTo>
                  <a:lnTo>
                    <a:pt x="6502" y="6464"/>
                  </a:lnTo>
                  <a:lnTo>
                    <a:pt x="5842" y="7708"/>
                  </a:lnTo>
                  <a:lnTo>
                    <a:pt x="4711" y="9626"/>
                  </a:lnTo>
                  <a:lnTo>
                    <a:pt x="4356" y="10299"/>
                  </a:lnTo>
                  <a:lnTo>
                    <a:pt x="3073" y="12953"/>
                  </a:lnTo>
                  <a:lnTo>
                    <a:pt x="2438" y="15062"/>
                  </a:lnTo>
                  <a:lnTo>
                    <a:pt x="762" y="18440"/>
                  </a:lnTo>
                  <a:lnTo>
                    <a:pt x="0" y="20637"/>
                  </a:lnTo>
                  <a:lnTo>
                    <a:pt x="406" y="21805"/>
                  </a:lnTo>
                  <a:lnTo>
                    <a:pt x="1054" y="22072"/>
                  </a:lnTo>
                  <a:lnTo>
                    <a:pt x="1866" y="21666"/>
                  </a:lnTo>
                  <a:lnTo>
                    <a:pt x="2451" y="20535"/>
                  </a:lnTo>
                  <a:lnTo>
                    <a:pt x="2705" y="20142"/>
                  </a:lnTo>
                  <a:lnTo>
                    <a:pt x="3225" y="19049"/>
                  </a:lnTo>
                  <a:lnTo>
                    <a:pt x="3517" y="18351"/>
                  </a:lnTo>
                  <a:lnTo>
                    <a:pt x="3886" y="17310"/>
                  </a:lnTo>
                  <a:lnTo>
                    <a:pt x="4559" y="15608"/>
                  </a:lnTo>
                  <a:lnTo>
                    <a:pt x="4914" y="14541"/>
                  </a:lnTo>
                  <a:lnTo>
                    <a:pt x="5626" y="12699"/>
                  </a:lnTo>
                  <a:lnTo>
                    <a:pt x="6134" y="12014"/>
                  </a:lnTo>
                  <a:lnTo>
                    <a:pt x="7366" y="10109"/>
                  </a:lnTo>
                  <a:lnTo>
                    <a:pt x="7962" y="8826"/>
                  </a:lnTo>
                  <a:lnTo>
                    <a:pt x="9512" y="5702"/>
                  </a:lnTo>
                  <a:lnTo>
                    <a:pt x="10769" y="4216"/>
                  </a:lnTo>
                  <a:lnTo>
                    <a:pt x="12458" y="2158"/>
                  </a:lnTo>
                  <a:lnTo>
                    <a:pt x="13093" y="1485"/>
                  </a:lnTo>
                  <a:lnTo>
                    <a:pt x="13187" y="469"/>
                  </a:lnTo>
                  <a:close/>
                </a:path>
                <a:path w="13334" h="22225">
                  <a:moveTo>
                    <a:pt x="11849" y="0"/>
                  </a:moveTo>
                  <a:lnTo>
                    <a:pt x="11391" y="393"/>
                  </a:lnTo>
                  <a:lnTo>
                    <a:pt x="11293" y="584"/>
                  </a:lnTo>
                  <a:lnTo>
                    <a:pt x="11176" y="939"/>
                  </a:lnTo>
                  <a:lnTo>
                    <a:pt x="10871" y="1409"/>
                  </a:lnTo>
                  <a:lnTo>
                    <a:pt x="11341" y="1193"/>
                  </a:lnTo>
                  <a:lnTo>
                    <a:pt x="11592" y="965"/>
                  </a:lnTo>
                  <a:lnTo>
                    <a:pt x="11811" y="469"/>
                  </a:lnTo>
                  <a:lnTo>
                    <a:pt x="13187" y="469"/>
                  </a:lnTo>
                  <a:lnTo>
                    <a:pt x="13208" y="253"/>
                  </a:lnTo>
                  <a:lnTo>
                    <a:pt x="11849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18" name="object 4918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173848" y="5477013"/>
              <a:ext cx="2320" cy="1549"/>
            </a:xfrm>
            <a:prstGeom prst="rect">
              <a:avLst/>
            </a:prstGeom>
          </p:spPr>
        </p:pic>
        <p:sp>
          <p:nvSpPr>
            <p:cNvPr id="4919" name="object 4919" descr=""/>
            <p:cNvSpPr/>
            <p:nvPr/>
          </p:nvSpPr>
          <p:spPr>
            <a:xfrm>
              <a:off x="1212801" y="5453158"/>
              <a:ext cx="13335" cy="22225"/>
            </a:xfrm>
            <a:custGeom>
              <a:avLst/>
              <a:gdLst/>
              <a:ahLst/>
              <a:cxnLst/>
              <a:rect l="l" t="t" r="r" b="b"/>
              <a:pathLst>
                <a:path w="13334" h="22225">
                  <a:moveTo>
                    <a:pt x="13187" y="469"/>
                  </a:moveTo>
                  <a:lnTo>
                    <a:pt x="11811" y="469"/>
                  </a:lnTo>
                  <a:lnTo>
                    <a:pt x="12712" y="584"/>
                  </a:lnTo>
                  <a:lnTo>
                    <a:pt x="12103" y="1308"/>
                  </a:lnTo>
                  <a:lnTo>
                    <a:pt x="11264" y="1689"/>
                  </a:lnTo>
                  <a:lnTo>
                    <a:pt x="10642" y="1727"/>
                  </a:lnTo>
                  <a:lnTo>
                    <a:pt x="9639" y="2425"/>
                  </a:lnTo>
                  <a:lnTo>
                    <a:pt x="9271" y="2882"/>
                  </a:lnTo>
                  <a:lnTo>
                    <a:pt x="7747" y="4610"/>
                  </a:lnTo>
                  <a:lnTo>
                    <a:pt x="6807" y="5829"/>
                  </a:lnTo>
                  <a:lnTo>
                    <a:pt x="6502" y="6464"/>
                  </a:lnTo>
                  <a:lnTo>
                    <a:pt x="5842" y="7708"/>
                  </a:lnTo>
                  <a:lnTo>
                    <a:pt x="4711" y="9626"/>
                  </a:lnTo>
                  <a:lnTo>
                    <a:pt x="4356" y="10299"/>
                  </a:lnTo>
                  <a:lnTo>
                    <a:pt x="3073" y="12953"/>
                  </a:lnTo>
                  <a:lnTo>
                    <a:pt x="2438" y="15062"/>
                  </a:lnTo>
                  <a:lnTo>
                    <a:pt x="762" y="18440"/>
                  </a:lnTo>
                  <a:lnTo>
                    <a:pt x="0" y="20637"/>
                  </a:lnTo>
                  <a:lnTo>
                    <a:pt x="406" y="21805"/>
                  </a:lnTo>
                  <a:lnTo>
                    <a:pt x="1054" y="22072"/>
                  </a:lnTo>
                  <a:lnTo>
                    <a:pt x="1866" y="21666"/>
                  </a:lnTo>
                  <a:lnTo>
                    <a:pt x="2451" y="20535"/>
                  </a:lnTo>
                  <a:lnTo>
                    <a:pt x="2705" y="20142"/>
                  </a:lnTo>
                  <a:lnTo>
                    <a:pt x="3225" y="19049"/>
                  </a:lnTo>
                  <a:lnTo>
                    <a:pt x="3517" y="18351"/>
                  </a:lnTo>
                  <a:lnTo>
                    <a:pt x="3886" y="17310"/>
                  </a:lnTo>
                  <a:lnTo>
                    <a:pt x="4559" y="15608"/>
                  </a:lnTo>
                  <a:lnTo>
                    <a:pt x="4914" y="14541"/>
                  </a:lnTo>
                  <a:lnTo>
                    <a:pt x="5626" y="12699"/>
                  </a:lnTo>
                  <a:lnTo>
                    <a:pt x="6134" y="12014"/>
                  </a:lnTo>
                  <a:lnTo>
                    <a:pt x="7366" y="10109"/>
                  </a:lnTo>
                  <a:lnTo>
                    <a:pt x="7962" y="8826"/>
                  </a:lnTo>
                  <a:lnTo>
                    <a:pt x="9512" y="5702"/>
                  </a:lnTo>
                  <a:lnTo>
                    <a:pt x="10769" y="4216"/>
                  </a:lnTo>
                  <a:lnTo>
                    <a:pt x="12458" y="2158"/>
                  </a:lnTo>
                  <a:lnTo>
                    <a:pt x="13093" y="1485"/>
                  </a:lnTo>
                  <a:lnTo>
                    <a:pt x="13187" y="469"/>
                  </a:lnTo>
                  <a:close/>
                </a:path>
                <a:path w="13334" h="22225">
                  <a:moveTo>
                    <a:pt x="11849" y="0"/>
                  </a:moveTo>
                  <a:lnTo>
                    <a:pt x="11391" y="393"/>
                  </a:lnTo>
                  <a:lnTo>
                    <a:pt x="11293" y="584"/>
                  </a:lnTo>
                  <a:lnTo>
                    <a:pt x="11176" y="939"/>
                  </a:lnTo>
                  <a:lnTo>
                    <a:pt x="10871" y="1409"/>
                  </a:lnTo>
                  <a:lnTo>
                    <a:pt x="11341" y="1193"/>
                  </a:lnTo>
                  <a:lnTo>
                    <a:pt x="11592" y="965"/>
                  </a:lnTo>
                  <a:lnTo>
                    <a:pt x="11811" y="469"/>
                  </a:lnTo>
                  <a:lnTo>
                    <a:pt x="13187" y="469"/>
                  </a:lnTo>
                  <a:lnTo>
                    <a:pt x="13208" y="253"/>
                  </a:lnTo>
                  <a:lnTo>
                    <a:pt x="11849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0" name="object 4920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23670" y="5453328"/>
              <a:ext cx="2319" cy="1549"/>
            </a:xfrm>
            <a:prstGeom prst="rect">
              <a:avLst/>
            </a:prstGeom>
          </p:spPr>
        </p:pic>
        <p:sp>
          <p:nvSpPr>
            <p:cNvPr id="4921" name="object 4921" descr=""/>
            <p:cNvSpPr/>
            <p:nvPr/>
          </p:nvSpPr>
          <p:spPr>
            <a:xfrm>
              <a:off x="1211122" y="5479270"/>
              <a:ext cx="20955" cy="15875"/>
            </a:xfrm>
            <a:custGeom>
              <a:avLst/>
              <a:gdLst/>
              <a:ahLst/>
              <a:cxnLst/>
              <a:rect l="l" t="t" r="r" b="b"/>
              <a:pathLst>
                <a:path w="20955" h="15875">
                  <a:moveTo>
                    <a:pt x="1794" y="520"/>
                  </a:moveTo>
                  <a:lnTo>
                    <a:pt x="620" y="520"/>
                  </a:lnTo>
                  <a:lnTo>
                    <a:pt x="1268" y="1219"/>
                  </a:lnTo>
                  <a:lnTo>
                    <a:pt x="1422" y="1663"/>
                  </a:lnTo>
                  <a:lnTo>
                    <a:pt x="1534" y="2717"/>
                  </a:lnTo>
                  <a:lnTo>
                    <a:pt x="2118" y="3784"/>
                  </a:lnTo>
                  <a:lnTo>
                    <a:pt x="2596" y="4254"/>
                  </a:lnTo>
                  <a:lnTo>
                    <a:pt x="4087" y="5892"/>
                  </a:lnTo>
                  <a:lnTo>
                    <a:pt x="5205" y="6959"/>
                  </a:lnTo>
                  <a:lnTo>
                    <a:pt x="5801" y="7327"/>
                  </a:lnTo>
                  <a:lnTo>
                    <a:pt x="6970" y="8127"/>
                  </a:lnTo>
                  <a:lnTo>
                    <a:pt x="7554" y="8572"/>
                  </a:lnTo>
                  <a:lnTo>
                    <a:pt x="9383" y="9880"/>
                  </a:lnTo>
                  <a:lnTo>
                    <a:pt x="11885" y="11442"/>
                  </a:lnTo>
                  <a:lnTo>
                    <a:pt x="13917" y="12293"/>
                  </a:lnTo>
                  <a:lnTo>
                    <a:pt x="17104" y="14325"/>
                  </a:lnTo>
                  <a:lnTo>
                    <a:pt x="18425" y="14973"/>
                  </a:lnTo>
                  <a:lnTo>
                    <a:pt x="19200" y="15316"/>
                  </a:lnTo>
                  <a:lnTo>
                    <a:pt x="20406" y="15036"/>
                  </a:lnTo>
                  <a:lnTo>
                    <a:pt x="20737" y="14414"/>
                  </a:lnTo>
                  <a:lnTo>
                    <a:pt x="20419" y="13563"/>
                  </a:lnTo>
                  <a:lnTo>
                    <a:pt x="19365" y="12865"/>
                  </a:lnTo>
                  <a:lnTo>
                    <a:pt x="18997" y="12572"/>
                  </a:lnTo>
                  <a:lnTo>
                    <a:pt x="17968" y="11937"/>
                  </a:lnTo>
                  <a:lnTo>
                    <a:pt x="17295" y="11569"/>
                  </a:lnTo>
                  <a:lnTo>
                    <a:pt x="16635" y="11252"/>
                  </a:lnTo>
                  <a:lnTo>
                    <a:pt x="14691" y="10248"/>
                  </a:lnTo>
                  <a:lnTo>
                    <a:pt x="13663" y="9778"/>
                  </a:lnTo>
                  <a:lnTo>
                    <a:pt x="11910" y="8864"/>
                  </a:lnTo>
                  <a:lnTo>
                    <a:pt x="11288" y="8293"/>
                  </a:lnTo>
                  <a:lnTo>
                    <a:pt x="9523" y="6870"/>
                  </a:lnTo>
                  <a:lnTo>
                    <a:pt x="8303" y="6134"/>
                  </a:lnTo>
                  <a:lnTo>
                    <a:pt x="5370" y="4254"/>
                  </a:lnTo>
                  <a:lnTo>
                    <a:pt x="2157" y="952"/>
                  </a:lnTo>
                  <a:lnTo>
                    <a:pt x="1794" y="520"/>
                  </a:lnTo>
                  <a:close/>
                </a:path>
                <a:path w="20955" h="15875">
                  <a:moveTo>
                    <a:pt x="353" y="0"/>
                  </a:moveTo>
                  <a:lnTo>
                    <a:pt x="63" y="952"/>
                  </a:lnTo>
                  <a:lnTo>
                    <a:pt x="0" y="1409"/>
                  </a:lnTo>
                  <a:lnTo>
                    <a:pt x="290" y="1828"/>
                  </a:lnTo>
                  <a:lnTo>
                    <a:pt x="417" y="1930"/>
                  </a:lnTo>
                  <a:lnTo>
                    <a:pt x="721" y="1993"/>
                  </a:lnTo>
                  <a:lnTo>
                    <a:pt x="836" y="2120"/>
                  </a:lnTo>
                  <a:lnTo>
                    <a:pt x="1242" y="2438"/>
                  </a:lnTo>
                  <a:lnTo>
                    <a:pt x="1058" y="1930"/>
                  </a:lnTo>
                  <a:lnTo>
                    <a:pt x="861" y="1663"/>
                  </a:lnTo>
                  <a:lnTo>
                    <a:pt x="417" y="1409"/>
                  </a:lnTo>
                  <a:lnTo>
                    <a:pt x="620" y="520"/>
                  </a:lnTo>
                  <a:lnTo>
                    <a:pt x="1794" y="520"/>
                  </a:lnTo>
                  <a:lnTo>
                    <a:pt x="1560" y="241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2" name="object 4922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211117" y="5479375"/>
              <a:ext cx="1678" cy="2336"/>
            </a:xfrm>
            <a:prstGeom prst="rect">
              <a:avLst/>
            </a:prstGeom>
          </p:spPr>
        </p:pic>
        <p:sp>
          <p:nvSpPr>
            <p:cNvPr id="4923" name="object 4923" descr=""/>
            <p:cNvSpPr/>
            <p:nvPr/>
          </p:nvSpPr>
          <p:spPr>
            <a:xfrm>
              <a:off x="1216118" y="5468803"/>
              <a:ext cx="21590" cy="14604"/>
            </a:xfrm>
            <a:custGeom>
              <a:avLst/>
              <a:gdLst/>
              <a:ahLst/>
              <a:cxnLst/>
              <a:rect l="l" t="t" r="r" b="b"/>
              <a:pathLst>
                <a:path w="21590" h="14604">
                  <a:moveTo>
                    <a:pt x="21170" y="0"/>
                  </a:moveTo>
                  <a:lnTo>
                    <a:pt x="19951" y="177"/>
                  </a:lnTo>
                  <a:lnTo>
                    <a:pt x="19303" y="850"/>
                  </a:lnTo>
                  <a:lnTo>
                    <a:pt x="17335" y="2641"/>
                  </a:lnTo>
                  <a:lnTo>
                    <a:pt x="15913" y="3975"/>
                  </a:lnTo>
                  <a:lnTo>
                    <a:pt x="12877" y="5676"/>
                  </a:lnTo>
                  <a:lnTo>
                    <a:pt x="11620" y="6337"/>
                  </a:lnTo>
                  <a:lnTo>
                    <a:pt x="9701" y="7734"/>
                  </a:lnTo>
                  <a:lnTo>
                    <a:pt x="9131" y="8204"/>
                  </a:lnTo>
                  <a:lnTo>
                    <a:pt x="7327" y="9016"/>
                  </a:lnTo>
                  <a:lnTo>
                    <a:pt x="6273" y="9423"/>
                  </a:lnTo>
                  <a:lnTo>
                    <a:pt x="4279" y="10312"/>
                  </a:lnTo>
                  <a:lnTo>
                    <a:pt x="3594" y="10591"/>
                  </a:lnTo>
                  <a:lnTo>
                    <a:pt x="2895" y="10921"/>
                  </a:lnTo>
                  <a:lnTo>
                    <a:pt x="1841" y="11506"/>
                  </a:lnTo>
                  <a:lnTo>
                    <a:pt x="1460" y="11772"/>
                  </a:lnTo>
                  <a:lnTo>
                    <a:pt x="723" y="12217"/>
                  </a:lnTo>
                  <a:lnTo>
                    <a:pt x="368" y="12407"/>
                  </a:lnTo>
                  <a:lnTo>
                    <a:pt x="0" y="13246"/>
                  </a:lnTo>
                  <a:lnTo>
                    <a:pt x="292" y="13881"/>
                  </a:lnTo>
                  <a:lnTo>
                    <a:pt x="1485" y="14223"/>
                  </a:lnTo>
                  <a:lnTo>
                    <a:pt x="2394" y="13881"/>
                  </a:lnTo>
                  <a:lnTo>
                    <a:pt x="3632" y="13360"/>
                  </a:lnTo>
                  <a:lnTo>
                    <a:pt x="6921" y="11506"/>
                  </a:lnTo>
                  <a:lnTo>
                    <a:pt x="9004" y="10769"/>
                  </a:lnTo>
                  <a:lnTo>
                    <a:pt x="11595" y="9347"/>
                  </a:lnTo>
                  <a:lnTo>
                    <a:pt x="12242" y="8966"/>
                  </a:lnTo>
                  <a:lnTo>
                    <a:pt x="13500" y="8153"/>
                  </a:lnTo>
                  <a:lnTo>
                    <a:pt x="14203" y="7670"/>
                  </a:lnTo>
                  <a:lnTo>
                    <a:pt x="15316" y="7010"/>
                  </a:lnTo>
                  <a:lnTo>
                    <a:pt x="15925" y="6680"/>
                  </a:lnTo>
                  <a:lnTo>
                    <a:pt x="17106" y="5676"/>
                  </a:lnTo>
                  <a:lnTo>
                    <a:pt x="18859" y="3975"/>
                  </a:lnTo>
                  <a:lnTo>
                    <a:pt x="19189" y="3682"/>
                  </a:lnTo>
                  <a:lnTo>
                    <a:pt x="19824" y="2641"/>
                  </a:lnTo>
                  <a:lnTo>
                    <a:pt x="19914" y="1828"/>
                  </a:lnTo>
                  <a:lnTo>
                    <a:pt x="20180" y="1168"/>
                  </a:lnTo>
                  <a:lnTo>
                    <a:pt x="20866" y="507"/>
                  </a:lnTo>
                  <a:lnTo>
                    <a:pt x="21295" y="507"/>
                  </a:lnTo>
                  <a:lnTo>
                    <a:pt x="21170" y="0"/>
                  </a:lnTo>
                  <a:close/>
                </a:path>
                <a:path w="21590" h="14604">
                  <a:moveTo>
                    <a:pt x="21295" y="507"/>
                  </a:moveTo>
                  <a:lnTo>
                    <a:pt x="20866" y="507"/>
                  </a:lnTo>
                  <a:lnTo>
                    <a:pt x="21018" y="1409"/>
                  </a:lnTo>
                  <a:lnTo>
                    <a:pt x="20573" y="1638"/>
                  </a:lnTo>
                  <a:lnTo>
                    <a:pt x="20332" y="1917"/>
                  </a:lnTo>
                  <a:lnTo>
                    <a:pt x="20142" y="2387"/>
                  </a:lnTo>
                  <a:lnTo>
                    <a:pt x="20561" y="2095"/>
                  </a:lnTo>
                  <a:lnTo>
                    <a:pt x="20688" y="1968"/>
                  </a:lnTo>
                  <a:lnTo>
                    <a:pt x="20853" y="1955"/>
                  </a:lnTo>
                  <a:lnTo>
                    <a:pt x="20993" y="1917"/>
                  </a:lnTo>
                  <a:lnTo>
                    <a:pt x="21132" y="1828"/>
                  </a:lnTo>
                  <a:lnTo>
                    <a:pt x="21452" y="1409"/>
                  </a:lnTo>
                  <a:lnTo>
                    <a:pt x="21379" y="850"/>
                  </a:lnTo>
                  <a:lnTo>
                    <a:pt x="21295" y="507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4" name="object 4924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235938" y="5468885"/>
              <a:ext cx="1635" cy="2311"/>
            </a:xfrm>
            <a:prstGeom prst="rect">
              <a:avLst/>
            </a:prstGeom>
          </p:spPr>
        </p:pic>
        <p:sp>
          <p:nvSpPr>
            <p:cNvPr id="4925" name="object 4925" descr=""/>
            <p:cNvSpPr/>
            <p:nvPr/>
          </p:nvSpPr>
          <p:spPr>
            <a:xfrm>
              <a:off x="1157397" y="5507173"/>
              <a:ext cx="24130" cy="13335"/>
            </a:xfrm>
            <a:custGeom>
              <a:avLst/>
              <a:gdLst/>
              <a:ahLst/>
              <a:cxnLst/>
              <a:rect l="l" t="t" r="r" b="b"/>
              <a:pathLst>
                <a:path w="24130" h="13335">
                  <a:moveTo>
                    <a:pt x="18770" y="10121"/>
                  </a:moveTo>
                  <a:lnTo>
                    <a:pt x="18249" y="10325"/>
                  </a:lnTo>
                  <a:lnTo>
                    <a:pt x="19748" y="11188"/>
                  </a:lnTo>
                  <a:lnTo>
                    <a:pt x="20840" y="11785"/>
                  </a:lnTo>
                  <a:lnTo>
                    <a:pt x="21869" y="12725"/>
                  </a:lnTo>
                  <a:lnTo>
                    <a:pt x="22545" y="12064"/>
                  </a:lnTo>
                  <a:lnTo>
                    <a:pt x="21717" y="12064"/>
                  </a:lnTo>
                  <a:lnTo>
                    <a:pt x="20815" y="10756"/>
                  </a:lnTo>
                  <a:lnTo>
                    <a:pt x="20650" y="10286"/>
                  </a:lnTo>
                  <a:lnTo>
                    <a:pt x="19481" y="10286"/>
                  </a:lnTo>
                  <a:lnTo>
                    <a:pt x="19088" y="10261"/>
                  </a:lnTo>
                  <a:lnTo>
                    <a:pt x="18770" y="10121"/>
                  </a:lnTo>
                  <a:close/>
                </a:path>
                <a:path w="24130" h="13335">
                  <a:moveTo>
                    <a:pt x="23227" y="9131"/>
                  </a:moveTo>
                  <a:lnTo>
                    <a:pt x="21450" y="9131"/>
                  </a:lnTo>
                  <a:lnTo>
                    <a:pt x="23241" y="9893"/>
                  </a:lnTo>
                  <a:lnTo>
                    <a:pt x="21717" y="12064"/>
                  </a:lnTo>
                  <a:lnTo>
                    <a:pt x="22545" y="12064"/>
                  </a:lnTo>
                  <a:lnTo>
                    <a:pt x="23482" y="11150"/>
                  </a:lnTo>
                  <a:lnTo>
                    <a:pt x="23797" y="10413"/>
                  </a:lnTo>
                  <a:lnTo>
                    <a:pt x="23698" y="9969"/>
                  </a:lnTo>
                  <a:lnTo>
                    <a:pt x="23227" y="9131"/>
                  </a:lnTo>
                  <a:close/>
                </a:path>
                <a:path w="24130" h="13335">
                  <a:moveTo>
                    <a:pt x="21043" y="9969"/>
                  </a:moveTo>
                  <a:lnTo>
                    <a:pt x="20758" y="10032"/>
                  </a:lnTo>
                  <a:lnTo>
                    <a:pt x="20980" y="10159"/>
                  </a:lnTo>
                  <a:lnTo>
                    <a:pt x="21082" y="10413"/>
                  </a:lnTo>
                  <a:lnTo>
                    <a:pt x="21043" y="9969"/>
                  </a:lnTo>
                  <a:close/>
                </a:path>
                <a:path w="24130" h="13335">
                  <a:moveTo>
                    <a:pt x="20575" y="10073"/>
                  </a:moveTo>
                  <a:lnTo>
                    <a:pt x="19481" y="10286"/>
                  </a:lnTo>
                  <a:lnTo>
                    <a:pt x="20650" y="10286"/>
                  </a:lnTo>
                  <a:lnTo>
                    <a:pt x="20575" y="10073"/>
                  </a:lnTo>
                  <a:close/>
                </a:path>
                <a:path w="24130" h="13335">
                  <a:moveTo>
                    <a:pt x="1536" y="0"/>
                  </a:moveTo>
                  <a:lnTo>
                    <a:pt x="0" y="736"/>
                  </a:lnTo>
                  <a:lnTo>
                    <a:pt x="2387" y="2920"/>
                  </a:lnTo>
                  <a:lnTo>
                    <a:pt x="3924" y="4470"/>
                  </a:lnTo>
                  <a:lnTo>
                    <a:pt x="5854" y="6235"/>
                  </a:lnTo>
                  <a:lnTo>
                    <a:pt x="7264" y="7340"/>
                  </a:lnTo>
                  <a:lnTo>
                    <a:pt x="10655" y="8928"/>
                  </a:lnTo>
                  <a:lnTo>
                    <a:pt x="12611" y="9245"/>
                  </a:lnTo>
                  <a:lnTo>
                    <a:pt x="16256" y="9893"/>
                  </a:lnTo>
                  <a:lnTo>
                    <a:pt x="18021" y="10083"/>
                  </a:lnTo>
                  <a:lnTo>
                    <a:pt x="20472" y="9715"/>
                  </a:lnTo>
                  <a:lnTo>
                    <a:pt x="21450" y="9131"/>
                  </a:lnTo>
                  <a:lnTo>
                    <a:pt x="23227" y="9131"/>
                  </a:lnTo>
                  <a:lnTo>
                    <a:pt x="22948" y="8635"/>
                  </a:lnTo>
                  <a:lnTo>
                    <a:pt x="22496" y="8140"/>
                  </a:lnTo>
                  <a:lnTo>
                    <a:pt x="17805" y="8140"/>
                  </a:lnTo>
                  <a:lnTo>
                    <a:pt x="14859" y="7759"/>
                  </a:lnTo>
                  <a:lnTo>
                    <a:pt x="13741" y="7569"/>
                  </a:lnTo>
                  <a:lnTo>
                    <a:pt x="9245" y="6578"/>
                  </a:lnTo>
                  <a:lnTo>
                    <a:pt x="6502" y="4889"/>
                  </a:lnTo>
                  <a:lnTo>
                    <a:pt x="3543" y="1752"/>
                  </a:lnTo>
                  <a:lnTo>
                    <a:pt x="2882" y="1269"/>
                  </a:lnTo>
                  <a:lnTo>
                    <a:pt x="2019" y="507"/>
                  </a:lnTo>
                  <a:lnTo>
                    <a:pt x="1536" y="0"/>
                  </a:lnTo>
                  <a:close/>
                </a:path>
                <a:path w="24130" h="13335">
                  <a:moveTo>
                    <a:pt x="19583" y="6984"/>
                  </a:moveTo>
                  <a:lnTo>
                    <a:pt x="17805" y="8140"/>
                  </a:lnTo>
                  <a:lnTo>
                    <a:pt x="22496" y="8140"/>
                  </a:lnTo>
                  <a:lnTo>
                    <a:pt x="22275" y="7899"/>
                  </a:lnTo>
                  <a:lnTo>
                    <a:pt x="19583" y="698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6" name="object 4926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175651" y="5515913"/>
              <a:ext cx="5549" cy="3987"/>
            </a:xfrm>
            <a:prstGeom prst="rect">
              <a:avLst/>
            </a:prstGeom>
          </p:spPr>
        </p:pic>
        <p:sp>
          <p:nvSpPr>
            <p:cNvPr id="4927" name="object 4927" descr=""/>
            <p:cNvSpPr/>
            <p:nvPr/>
          </p:nvSpPr>
          <p:spPr>
            <a:xfrm>
              <a:off x="1221280" y="5495084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4">
                  <a:moveTo>
                    <a:pt x="507" y="0"/>
                  </a:moveTo>
                  <a:lnTo>
                    <a:pt x="0" y="571"/>
                  </a:lnTo>
                  <a:lnTo>
                    <a:pt x="126" y="1549"/>
                  </a:lnTo>
                  <a:lnTo>
                    <a:pt x="431" y="1866"/>
                  </a:lnTo>
                  <a:lnTo>
                    <a:pt x="1384" y="2959"/>
                  </a:lnTo>
                  <a:lnTo>
                    <a:pt x="2298" y="3886"/>
                  </a:lnTo>
                  <a:lnTo>
                    <a:pt x="3032" y="4533"/>
                  </a:lnTo>
                  <a:lnTo>
                    <a:pt x="3555" y="4952"/>
                  </a:lnTo>
                  <a:lnTo>
                    <a:pt x="5359" y="6502"/>
                  </a:lnTo>
                  <a:lnTo>
                    <a:pt x="6337" y="7264"/>
                  </a:lnTo>
                  <a:lnTo>
                    <a:pt x="7950" y="8661"/>
                  </a:lnTo>
                  <a:lnTo>
                    <a:pt x="8470" y="9423"/>
                  </a:lnTo>
                  <a:lnTo>
                    <a:pt x="9982" y="11379"/>
                  </a:lnTo>
                  <a:lnTo>
                    <a:pt x="11087" y="12458"/>
                  </a:lnTo>
                  <a:lnTo>
                    <a:pt x="13728" y="15189"/>
                  </a:lnTo>
                  <a:lnTo>
                    <a:pt x="16371" y="19646"/>
                  </a:lnTo>
                  <a:lnTo>
                    <a:pt x="16751" y="20396"/>
                  </a:lnTo>
                  <a:lnTo>
                    <a:pt x="17970" y="20954"/>
                  </a:lnTo>
                  <a:lnTo>
                    <a:pt x="18333" y="20332"/>
                  </a:lnTo>
                  <a:lnTo>
                    <a:pt x="17818" y="20332"/>
                  </a:lnTo>
                  <a:lnTo>
                    <a:pt x="17297" y="19443"/>
                  </a:lnTo>
                  <a:lnTo>
                    <a:pt x="17398" y="17792"/>
                  </a:lnTo>
                  <a:lnTo>
                    <a:pt x="17056" y="16509"/>
                  </a:lnTo>
                  <a:lnTo>
                    <a:pt x="16700" y="15951"/>
                  </a:lnTo>
                  <a:lnTo>
                    <a:pt x="15493" y="13766"/>
                  </a:lnTo>
                  <a:lnTo>
                    <a:pt x="14579" y="12369"/>
                  </a:lnTo>
                  <a:lnTo>
                    <a:pt x="14033" y="11823"/>
                  </a:lnTo>
                  <a:lnTo>
                    <a:pt x="12992" y="10680"/>
                  </a:lnTo>
                  <a:lnTo>
                    <a:pt x="6680" y="4533"/>
                  </a:lnTo>
                  <a:lnTo>
                    <a:pt x="3791" y="1549"/>
                  </a:lnTo>
                  <a:lnTo>
                    <a:pt x="2578" y="558"/>
                  </a:lnTo>
                  <a:lnTo>
                    <a:pt x="1854" y="12"/>
                  </a:lnTo>
                  <a:lnTo>
                    <a:pt x="507" y="0"/>
                  </a:lnTo>
                  <a:close/>
                </a:path>
                <a:path w="19050" h="20954">
                  <a:moveTo>
                    <a:pt x="17640" y="18148"/>
                  </a:moveTo>
                  <a:lnTo>
                    <a:pt x="17729" y="18783"/>
                  </a:lnTo>
                  <a:lnTo>
                    <a:pt x="17856" y="19075"/>
                  </a:lnTo>
                  <a:lnTo>
                    <a:pt x="18262" y="19443"/>
                  </a:lnTo>
                  <a:lnTo>
                    <a:pt x="17818" y="20332"/>
                  </a:lnTo>
                  <a:lnTo>
                    <a:pt x="18333" y="20332"/>
                  </a:lnTo>
                  <a:lnTo>
                    <a:pt x="18732" y="19646"/>
                  </a:lnTo>
                  <a:lnTo>
                    <a:pt x="18506" y="19075"/>
                  </a:lnTo>
                  <a:lnTo>
                    <a:pt x="18389" y="18897"/>
                  </a:lnTo>
                  <a:lnTo>
                    <a:pt x="18199" y="18783"/>
                  </a:lnTo>
                  <a:lnTo>
                    <a:pt x="18072" y="18757"/>
                  </a:lnTo>
                  <a:lnTo>
                    <a:pt x="17995" y="18592"/>
                  </a:lnTo>
                  <a:lnTo>
                    <a:pt x="17640" y="18148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28" name="object 4928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238008" y="5513196"/>
              <a:ext cx="2006" cy="2857"/>
            </a:xfrm>
            <a:prstGeom prst="rect">
              <a:avLst/>
            </a:prstGeom>
          </p:spPr>
        </p:pic>
        <p:pic>
          <p:nvPicPr>
            <p:cNvPr id="4929" name="object 4929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141958" y="5459463"/>
              <a:ext cx="99059" cy="67825"/>
            </a:xfrm>
            <a:prstGeom prst="rect">
              <a:avLst/>
            </a:prstGeom>
          </p:spPr>
        </p:pic>
        <p:sp>
          <p:nvSpPr>
            <p:cNvPr id="4930" name="object 4930" descr=""/>
            <p:cNvSpPr/>
            <p:nvPr/>
          </p:nvSpPr>
          <p:spPr>
            <a:xfrm>
              <a:off x="1153292" y="5479655"/>
              <a:ext cx="12700" cy="22860"/>
            </a:xfrm>
            <a:custGeom>
              <a:avLst/>
              <a:gdLst/>
              <a:ahLst/>
              <a:cxnLst/>
              <a:rect l="l" t="t" r="r" b="b"/>
              <a:pathLst>
                <a:path w="12700" h="22860">
                  <a:moveTo>
                    <a:pt x="11595" y="0"/>
                  </a:moveTo>
                  <a:lnTo>
                    <a:pt x="10642" y="774"/>
                  </a:lnTo>
                  <a:lnTo>
                    <a:pt x="10426" y="1676"/>
                  </a:lnTo>
                  <a:lnTo>
                    <a:pt x="9093" y="6083"/>
                  </a:lnTo>
                  <a:lnTo>
                    <a:pt x="7353" y="9105"/>
                  </a:lnTo>
                  <a:lnTo>
                    <a:pt x="6603" y="10312"/>
                  </a:lnTo>
                  <a:lnTo>
                    <a:pt x="5689" y="12395"/>
                  </a:lnTo>
                  <a:lnTo>
                    <a:pt x="5397" y="13182"/>
                  </a:lnTo>
                  <a:lnTo>
                    <a:pt x="4267" y="14795"/>
                  </a:lnTo>
                  <a:lnTo>
                    <a:pt x="3568" y="15684"/>
                  </a:lnTo>
                  <a:lnTo>
                    <a:pt x="1854" y="18059"/>
                  </a:lnTo>
                  <a:lnTo>
                    <a:pt x="1422" y="18694"/>
                  </a:lnTo>
                  <a:lnTo>
                    <a:pt x="800" y="19735"/>
                  </a:lnTo>
                  <a:lnTo>
                    <a:pt x="609" y="20154"/>
                  </a:lnTo>
                  <a:lnTo>
                    <a:pt x="0" y="21259"/>
                  </a:lnTo>
                  <a:lnTo>
                    <a:pt x="101" y="22161"/>
                  </a:lnTo>
                  <a:lnTo>
                    <a:pt x="673" y="22567"/>
                  </a:lnTo>
                  <a:lnTo>
                    <a:pt x="1879" y="22250"/>
                  </a:lnTo>
                  <a:lnTo>
                    <a:pt x="2412" y="21602"/>
                  </a:lnTo>
                  <a:lnTo>
                    <a:pt x="3289" y="20421"/>
                  </a:lnTo>
                  <a:lnTo>
                    <a:pt x="5181" y="17157"/>
                  </a:lnTo>
                  <a:lnTo>
                    <a:pt x="6603" y="15455"/>
                  </a:lnTo>
                  <a:lnTo>
                    <a:pt x="8470" y="12255"/>
                  </a:lnTo>
                  <a:lnTo>
                    <a:pt x="9436" y="10261"/>
                  </a:lnTo>
                  <a:lnTo>
                    <a:pt x="10477" y="8407"/>
                  </a:lnTo>
                  <a:lnTo>
                    <a:pt x="10985" y="6959"/>
                  </a:lnTo>
                  <a:lnTo>
                    <a:pt x="11582" y="4737"/>
                  </a:lnTo>
                  <a:lnTo>
                    <a:pt x="11760" y="4178"/>
                  </a:lnTo>
                  <a:lnTo>
                    <a:pt x="11785" y="2959"/>
                  </a:lnTo>
                  <a:lnTo>
                    <a:pt x="11480" y="2412"/>
                  </a:lnTo>
                  <a:lnTo>
                    <a:pt x="11354" y="1587"/>
                  </a:lnTo>
                  <a:lnTo>
                    <a:pt x="11404" y="1282"/>
                  </a:lnTo>
                  <a:lnTo>
                    <a:pt x="11607" y="584"/>
                  </a:lnTo>
                  <a:lnTo>
                    <a:pt x="12171" y="584"/>
                  </a:lnTo>
                  <a:lnTo>
                    <a:pt x="11595" y="0"/>
                  </a:lnTo>
                  <a:close/>
                </a:path>
                <a:path w="12700" h="22860">
                  <a:moveTo>
                    <a:pt x="12171" y="584"/>
                  </a:moveTo>
                  <a:lnTo>
                    <a:pt x="11607" y="584"/>
                  </a:lnTo>
                  <a:lnTo>
                    <a:pt x="12191" y="1282"/>
                  </a:lnTo>
                  <a:lnTo>
                    <a:pt x="12048" y="1498"/>
                  </a:lnTo>
                  <a:lnTo>
                    <a:pt x="11925" y="2578"/>
                  </a:lnTo>
                  <a:lnTo>
                    <a:pt x="12141" y="2108"/>
                  </a:lnTo>
                  <a:lnTo>
                    <a:pt x="12179" y="1943"/>
                  </a:lnTo>
                  <a:lnTo>
                    <a:pt x="12318" y="1841"/>
                  </a:lnTo>
                  <a:lnTo>
                    <a:pt x="12436" y="1701"/>
                  </a:lnTo>
                  <a:lnTo>
                    <a:pt x="12572" y="990"/>
                  </a:lnTo>
                  <a:lnTo>
                    <a:pt x="12171" y="584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31" name="object 4931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164065" y="5479947"/>
              <a:ext cx="1755" cy="2387"/>
            </a:xfrm>
            <a:prstGeom prst="rect">
              <a:avLst/>
            </a:prstGeom>
          </p:spPr>
        </p:pic>
        <p:sp>
          <p:nvSpPr>
            <p:cNvPr id="4932" name="object 4932" descr=""/>
            <p:cNvSpPr/>
            <p:nvPr/>
          </p:nvSpPr>
          <p:spPr>
            <a:xfrm>
              <a:off x="1164000" y="5461065"/>
              <a:ext cx="14604" cy="21590"/>
            </a:xfrm>
            <a:custGeom>
              <a:avLst/>
              <a:gdLst/>
              <a:ahLst/>
              <a:cxnLst/>
              <a:rect l="l" t="t" r="r" b="b"/>
              <a:pathLst>
                <a:path w="14605" h="21589">
                  <a:moveTo>
                    <a:pt x="12110" y="19977"/>
                  </a:moveTo>
                  <a:lnTo>
                    <a:pt x="12415" y="20383"/>
                  </a:lnTo>
                  <a:lnTo>
                    <a:pt x="12542" y="20510"/>
                  </a:lnTo>
                  <a:lnTo>
                    <a:pt x="12593" y="20815"/>
                  </a:lnTo>
                  <a:lnTo>
                    <a:pt x="12715" y="20967"/>
                  </a:lnTo>
                  <a:lnTo>
                    <a:pt x="13165" y="21310"/>
                  </a:lnTo>
                  <a:lnTo>
                    <a:pt x="14511" y="20967"/>
                  </a:lnTo>
                  <a:lnTo>
                    <a:pt x="14491" y="20840"/>
                  </a:lnTo>
                  <a:lnTo>
                    <a:pt x="13101" y="20840"/>
                  </a:lnTo>
                  <a:lnTo>
                    <a:pt x="12872" y="20383"/>
                  </a:lnTo>
                  <a:lnTo>
                    <a:pt x="12580" y="20154"/>
                  </a:lnTo>
                  <a:lnTo>
                    <a:pt x="12110" y="19977"/>
                  </a:lnTo>
                  <a:close/>
                </a:path>
                <a:path w="14605" h="21589">
                  <a:moveTo>
                    <a:pt x="947" y="0"/>
                  </a:moveTo>
                  <a:lnTo>
                    <a:pt x="312" y="304"/>
                  </a:lnTo>
                  <a:lnTo>
                    <a:pt x="0" y="1435"/>
                  </a:lnTo>
                  <a:lnTo>
                    <a:pt x="105" y="1816"/>
                  </a:lnTo>
                  <a:lnTo>
                    <a:pt x="287" y="2286"/>
                  </a:lnTo>
                  <a:lnTo>
                    <a:pt x="884" y="3644"/>
                  </a:lnTo>
                  <a:lnTo>
                    <a:pt x="2789" y="6896"/>
                  </a:lnTo>
                  <a:lnTo>
                    <a:pt x="3551" y="8966"/>
                  </a:lnTo>
                  <a:lnTo>
                    <a:pt x="5011" y="11531"/>
                  </a:lnTo>
                  <a:lnTo>
                    <a:pt x="6243" y="13411"/>
                  </a:lnTo>
                  <a:lnTo>
                    <a:pt x="6662" y="14008"/>
                  </a:lnTo>
                  <a:lnTo>
                    <a:pt x="7411" y="15214"/>
                  </a:lnTo>
                  <a:lnTo>
                    <a:pt x="7754" y="15824"/>
                  </a:lnTo>
                  <a:lnTo>
                    <a:pt x="8770" y="16979"/>
                  </a:lnTo>
                  <a:lnTo>
                    <a:pt x="10396" y="18592"/>
                  </a:lnTo>
                  <a:lnTo>
                    <a:pt x="10802" y="19037"/>
                  </a:lnTo>
                  <a:lnTo>
                    <a:pt x="11856" y="19659"/>
                  </a:lnTo>
                  <a:lnTo>
                    <a:pt x="12466" y="19659"/>
                  </a:lnTo>
                  <a:lnTo>
                    <a:pt x="13330" y="19989"/>
                  </a:lnTo>
                  <a:lnTo>
                    <a:pt x="14003" y="20675"/>
                  </a:lnTo>
                  <a:lnTo>
                    <a:pt x="13101" y="20840"/>
                  </a:lnTo>
                  <a:lnTo>
                    <a:pt x="14491" y="20840"/>
                  </a:lnTo>
                  <a:lnTo>
                    <a:pt x="14320" y="19748"/>
                  </a:lnTo>
                  <a:lnTo>
                    <a:pt x="13563" y="19037"/>
                  </a:lnTo>
                  <a:lnTo>
                    <a:pt x="11806" y="17170"/>
                  </a:lnTo>
                  <a:lnTo>
                    <a:pt x="10459" y="15773"/>
                  </a:lnTo>
                  <a:lnTo>
                    <a:pt x="8707" y="12763"/>
                  </a:lnTo>
                  <a:lnTo>
                    <a:pt x="8021" y="11518"/>
                  </a:lnTo>
                  <a:lnTo>
                    <a:pt x="6675" y="9690"/>
                  </a:lnTo>
                  <a:lnTo>
                    <a:pt x="6129" y="9042"/>
                  </a:lnTo>
                  <a:lnTo>
                    <a:pt x="5291" y="7264"/>
                  </a:lnTo>
                  <a:lnTo>
                    <a:pt x="4859" y="6223"/>
                  </a:lnTo>
                  <a:lnTo>
                    <a:pt x="3309" y="2870"/>
                  </a:lnTo>
                  <a:lnTo>
                    <a:pt x="2712" y="1816"/>
                  </a:lnTo>
                  <a:lnTo>
                    <a:pt x="2433" y="1435"/>
                  </a:lnTo>
                  <a:lnTo>
                    <a:pt x="1773" y="355"/>
                  </a:lnTo>
                  <a:lnTo>
                    <a:pt x="947" y="0"/>
                  </a:lnTo>
                  <a:close/>
                </a:path>
              </a:pathLst>
            </a:custGeom>
            <a:solidFill>
              <a:srgbClr val="E2D8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33" name="object 4933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1176096" y="5480671"/>
              <a:ext cx="2412" cy="1701"/>
            </a:xfrm>
            <a:prstGeom prst="rect">
              <a:avLst/>
            </a:prstGeom>
          </p:spPr>
        </p:pic>
        <p:sp>
          <p:nvSpPr>
            <p:cNvPr id="4934" name="object 4934" descr=""/>
            <p:cNvSpPr/>
            <p:nvPr/>
          </p:nvSpPr>
          <p:spPr>
            <a:xfrm>
              <a:off x="1176997" y="5480900"/>
              <a:ext cx="37465" cy="15240"/>
            </a:xfrm>
            <a:custGeom>
              <a:avLst/>
              <a:gdLst/>
              <a:ahLst/>
              <a:cxnLst/>
              <a:rect l="l" t="t" r="r" b="b"/>
              <a:pathLst>
                <a:path w="37465" h="15239">
                  <a:moveTo>
                    <a:pt x="36194" y="0"/>
                  </a:moveTo>
                  <a:lnTo>
                    <a:pt x="33743" y="723"/>
                  </a:lnTo>
                  <a:lnTo>
                    <a:pt x="27889" y="2451"/>
                  </a:lnTo>
                  <a:lnTo>
                    <a:pt x="21742" y="4394"/>
                  </a:lnTo>
                  <a:lnTo>
                    <a:pt x="10921" y="8051"/>
                  </a:lnTo>
                  <a:lnTo>
                    <a:pt x="0" y="11963"/>
                  </a:lnTo>
                  <a:lnTo>
                    <a:pt x="431" y="15138"/>
                  </a:lnTo>
                  <a:lnTo>
                    <a:pt x="1333" y="14973"/>
                  </a:lnTo>
                  <a:lnTo>
                    <a:pt x="22136" y="8407"/>
                  </a:lnTo>
                  <a:lnTo>
                    <a:pt x="37261" y="3911"/>
                  </a:lnTo>
                  <a:lnTo>
                    <a:pt x="36995" y="2590"/>
                  </a:lnTo>
                  <a:lnTo>
                    <a:pt x="36194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35" name="object 4935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78496" y="5513411"/>
              <a:ext cx="42875" cy="17754"/>
            </a:xfrm>
            <a:prstGeom prst="rect">
              <a:avLst/>
            </a:prstGeom>
          </p:spPr>
        </p:pic>
        <p:sp>
          <p:nvSpPr>
            <p:cNvPr id="4936" name="object 4936" descr=""/>
            <p:cNvSpPr/>
            <p:nvPr/>
          </p:nvSpPr>
          <p:spPr>
            <a:xfrm>
              <a:off x="1177678" y="5513812"/>
              <a:ext cx="43815" cy="13970"/>
            </a:xfrm>
            <a:custGeom>
              <a:avLst/>
              <a:gdLst/>
              <a:ahLst/>
              <a:cxnLst/>
              <a:rect l="l" t="t" r="r" b="b"/>
              <a:pathLst>
                <a:path w="43815" h="13970">
                  <a:moveTo>
                    <a:pt x="42633" y="0"/>
                  </a:moveTo>
                  <a:lnTo>
                    <a:pt x="41681" y="215"/>
                  </a:lnTo>
                  <a:lnTo>
                    <a:pt x="32219" y="2578"/>
                  </a:lnTo>
                  <a:lnTo>
                    <a:pt x="5141" y="8475"/>
                  </a:lnTo>
                  <a:lnTo>
                    <a:pt x="0" y="9702"/>
                  </a:lnTo>
                  <a:lnTo>
                    <a:pt x="114" y="10426"/>
                  </a:lnTo>
                  <a:lnTo>
                    <a:pt x="850" y="13474"/>
                  </a:lnTo>
                  <a:lnTo>
                    <a:pt x="812" y="13957"/>
                  </a:lnTo>
                  <a:lnTo>
                    <a:pt x="43802" y="4191"/>
                  </a:lnTo>
                  <a:lnTo>
                    <a:pt x="42633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37" name="object 4937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1178382" y="5518300"/>
              <a:ext cx="46849" cy="22505"/>
            </a:xfrm>
            <a:prstGeom prst="rect">
              <a:avLst/>
            </a:prstGeom>
          </p:spPr>
        </p:pic>
        <p:sp>
          <p:nvSpPr>
            <p:cNvPr id="4938" name="object 4938" descr=""/>
            <p:cNvSpPr/>
            <p:nvPr/>
          </p:nvSpPr>
          <p:spPr>
            <a:xfrm>
              <a:off x="1177772" y="5516307"/>
              <a:ext cx="45720" cy="18415"/>
            </a:xfrm>
            <a:custGeom>
              <a:avLst/>
              <a:gdLst/>
              <a:ahLst/>
              <a:cxnLst/>
              <a:rect l="l" t="t" r="r" b="b"/>
              <a:pathLst>
                <a:path w="45719" h="18414">
                  <a:moveTo>
                    <a:pt x="45148" y="8699"/>
                  </a:moveTo>
                  <a:lnTo>
                    <a:pt x="44970" y="7150"/>
                  </a:lnTo>
                  <a:lnTo>
                    <a:pt x="44411" y="4572"/>
                  </a:lnTo>
                  <a:lnTo>
                    <a:pt x="44361" y="4343"/>
                  </a:lnTo>
                  <a:lnTo>
                    <a:pt x="44310" y="4076"/>
                  </a:lnTo>
                  <a:lnTo>
                    <a:pt x="43230" y="0"/>
                  </a:lnTo>
                  <a:lnTo>
                    <a:pt x="41262" y="317"/>
                  </a:lnTo>
                  <a:lnTo>
                    <a:pt x="25615" y="2997"/>
                  </a:lnTo>
                  <a:lnTo>
                    <a:pt x="6108" y="6718"/>
                  </a:lnTo>
                  <a:lnTo>
                    <a:pt x="0" y="7937"/>
                  </a:lnTo>
                  <a:lnTo>
                    <a:pt x="927" y="12001"/>
                  </a:lnTo>
                  <a:lnTo>
                    <a:pt x="29032" y="7277"/>
                  </a:lnTo>
                  <a:lnTo>
                    <a:pt x="27139" y="7696"/>
                  </a:lnTo>
                  <a:lnTo>
                    <a:pt x="14262" y="10833"/>
                  </a:lnTo>
                  <a:lnTo>
                    <a:pt x="1219" y="14262"/>
                  </a:lnTo>
                  <a:lnTo>
                    <a:pt x="1409" y="17983"/>
                  </a:lnTo>
                  <a:lnTo>
                    <a:pt x="2463" y="17868"/>
                  </a:lnTo>
                  <a:lnTo>
                    <a:pt x="27190" y="12382"/>
                  </a:lnTo>
                  <a:lnTo>
                    <a:pt x="45148" y="8699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39" name="object 4939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178445" y="5523254"/>
              <a:ext cx="45402" cy="9804"/>
            </a:xfrm>
            <a:prstGeom prst="rect">
              <a:avLst/>
            </a:prstGeom>
          </p:spPr>
        </p:pic>
        <p:sp>
          <p:nvSpPr>
            <p:cNvPr id="4940" name="object 4940" descr=""/>
            <p:cNvSpPr/>
            <p:nvPr/>
          </p:nvSpPr>
          <p:spPr>
            <a:xfrm>
              <a:off x="1180062" y="5531387"/>
              <a:ext cx="45085" cy="12065"/>
            </a:xfrm>
            <a:custGeom>
              <a:avLst/>
              <a:gdLst/>
              <a:ahLst/>
              <a:cxnLst/>
              <a:rect l="l" t="t" r="r" b="b"/>
              <a:pathLst>
                <a:path w="45084" h="12064">
                  <a:moveTo>
                    <a:pt x="44297" y="0"/>
                  </a:moveTo>
                  <a:lnTo>
                    <a:pt x="29083" y="2809"/>
                  </a:lnTo>
                  <a:lnTo>
                    <a:pt x="5682" y="6700"/>
                  </a:lnTo>
                  <a:lnTo>
                    <a:pt x="0" y="7848"/>
                  </a:lnTo>
                  <a:lnTo>
                    <a:pt x="457" y="11760"/>
                  </a:lnTo>
                  <a:lnTo>
                    <a:pt x="27681" y="7567"/>
                  </a:lnTo>
                  <a:lnTo>
                    <a:pt x="33417" y="6520"/>
                  </a:lnTo>
                  <a:lnTo>
                    <a:pt x="39408" y="5219"/>
                  </a:lnTo>
                  <a:lnTo>
                    <a:pt x="45059" y="4381"/>
                  </a:lnTo>
                  <a:lnTo>
                    <a:pt x="44856" y="2286"/>
                  </a:lnTo>
                  <a:lnTo>
                    <a:pt x="44195" y="863"/>
                  </a:lnTo>
                  <a:lnTo>
                    <a:pt x="44297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1" name="object 4941" descr=""/>
            <p:cNvSpPr/>
            <p:nvPr/>
          </p:nvSpPr>
          <p:spPr>
            <a:xfrm>
              <a:off x="1178647" y="5523742"/>
              <a:ext cx="45720" cy="10795"/>
            </a:xfrm>
            <a:custGeom>
              <a:avLst/>
              <a:gdLst/>
              <a:ahLst/>
              <a:cxnLst/>
              <a:rect l="l" t="t" r="r" b="b"/>
              <a:pathLst>
                <a:path w="45719" h="10795">
                  <a:moveTo>
                    <a:pt x="44119" y="0"/>
                  </a:moveTo>
                  <a:lnTo>
                    <a:pt x="33654" y="1384"/>
                  </a:lnTo>
                  <a:lnTo>
                    <a:pt x="11988" y="4673"/>
                  </a:lnTo>
                  <a:lnTo>
                    <a:pt x="0" y="6654"/>
                  </a:lnTo>
                  <a:lnTo>
                    <a:pt x="787" y="10744"/>
                  </a:lnTo>
                  <a:lnTo>
                    <a:pt x="33667" y="6273"/>
                  </a:lnTo>
                  <a:lnTo>
                    <a:pt x="45097" y="4610"/>
                  </a:lnTo>
                  <a:lnTo>
                    <a:pt x="45211" y="3759"/>
                  </a:lnTo>
                  <a:lnTo>
                    <a:pt x="45199" y="2781"/>
                  </a:lnTo>
                  <a:lnTo>
                    <a:pt x="44513" y="2260"/>
                  </a:lnTo>
                  <a:lnTo>
                    <a:pt x="44322" y="1638"/>
                  </a:lnTo>
                  <a:lnTo>
                    <a:pt x="44119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2" name="object 4942" descr=""/>
            <p:cNvSpPr/>
            <p:nvPr/>
          </p:nvSpPr>
          <p:spPr>
            <a:xfrm>
              <a:off x="1179295" y="5527220"/>
              <a:ext cx="45720" cy="12065"/>
            </a:xfrm>
            <a:custGeom>
              <a:avLst/>
              <a:gdLst/>
              <a:ahLst/>
              <a:cxnLst/>
              <a:rect l="l" t="t" r="r" b="b"/>
              <a:pathLst>
                <a:path w="45719" h="12064">
                  <a:moveTo>
                    <a:pt x="44538" y="0"/>
                  </a:moveTo>
                  <a:lnTo>
                    <a:pt x="29989" y="2674"/>
                  </a:lnTo>
                  <a:lnTo>
                    <a:pt x="0" y="7746"/>
                  </a:lnTo>
                  <a:lnTo>
                    <a:pt x="546" y="11734"/>
                  </a:lnTo>
                  <a:lnTo>
                    <a:pt x="45021" y="4483"/>
                  </a:lnTo>
                  <a:lnTo>
                    <a:pt x="45224" y="3174"/>
                  </a:lnTo>
                  <a:lnTo>
                    <a:pt x="45199" y="2819"/>
                  </a:lnTo>
                  <a:lnTo>
                    <a:pt x="44805" y="2489"/>
                  </a:lnTo>
                  <a:lnTo>
                    <a:pt x="44564" y="2082"/>
                  </a:lnTo>
                  <a:lnTo>
                    <a:pt x="44310" y="1358"/>
                  </a:lnTo>
                  <a:lnTo>
                    <a:pt x="44551" y="673"/>
                  </a:lnTo>
                  <a:lnTo>
                    <a:pt x="44538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43" name="object 4943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170292" y="5445517"/>
              <a:ext cx="41884" cy="26987"/>
            </a:xfrm>
            <a:prstGeom prst="rect">
              <a:avLst/>
            </a:prstGeom>
          </p:spPr>
        </p:pic>
        <p:sp>
          <p:nvSpPr>
            <p:cNvPr id="4944" name="object 4944" descr=""/>
            <p:cNvSpPr/>
            <p:nvPr/>
          </p:nvSpPr>
          <p:spPr>
            <a:xfrm>
              <a:off x="1170449" y="5447904"/>
              <a:ext cx="38100" cy="14604"/>
            </a:xfrm>
            <a:custGeom>
              <a:avLst/>
              <a:gdLst/>
              <a:ahLst/>
              <a:cxnLst/>
              <a:rect l="l" t="t" r="r" b="b"/>
              <a:pathLst>
                <a:path w="38100" h="14604">
                  <a:moveTo>
                    <a:pt x="36309" y="0"/>
                  </a:moveTo>
                  <a:lnTo>
                    <a:pt x="34658" y="457"/>
                  </a:lnTo>
                  <a:lnTo>
                    <a:pt x="28130" y="2235"/>
                  </a:lnTo>
                  <a:lnTo>
                    <a:pt x="21488" y="4127"/>
                  </a:lnTo>
                  <a:lnTo>
                    <a:pt x="5118" y="9042"/>
                  </a:lnTo>
                  <a:lnTo>
                    <a:pt x="0" y="10629"/>
                  </a:lnTo>
                  <a:lnTo>
                    <a:pt x="1142" y="14033"/>
                  </a:lnTo>
                  <a:lnTo>
                    <a:pt x="28701" y="6413"/>
                  </a:lnTo>
                  <a:lnTo>
                    <a:pt x="37744" y="3809"/>
                  </a:lnTo>
                  <a:lnTo>
                    <a:pt x="36309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45" name="object 4945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171435" y="5453734"/>
              <a:ext cx="38734" cy="12204"/>
            </a:xfrm>
            <a:prstGeom prst="rect">
              <a:avLst/>
            </a:prstGeom>
          </p:spPr>
        </p:pic>
        <p:sp>
          <p:nvSpPr>
            <p:cNvPr id="4946" name="object 4946" descr=""/>
            <p:cNvSpPr/>
            <p:nvPr/>
          </p:nvSpPr>
          <p:spPr>
            <a:xfrm>
              <a:off x="1173721" y="5460538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4">
                  <a:moveTo>
                    <a:pt x="37249" y="0"/>
                  </a:moveTo>
                  <a:lnTo>
                    <a:pt x="24468" y="3746"/>
                  </a:lnTo>
                  <a:lnTo>
                    <a:pt x="4769" y="9151"/>
                  </a:lnTo>
                  <a:lnTo>
                    <a:pt x="0" y="10642"/>
                  </a:lnTo>
                  <a:lnTo>
                    <a:pt x="736" y="13957"/>
                  </a:lnTo>
                  <a:lnTo>
                    <a:pt x="23691" y="7948"/>
                  </a:lnTo>
                  <a:lnTo>
                    <a:pt x="28510" y="6544"/>
                  </a:lnTo>
                  <a:lnTo>
                    <a:pt x="33527" y="4902"/>
                  </a:lnTo>
                  <a:lnTo>
                    <a:pt x="38290" y="3682"/>
                  </a:lnTo>
                  <a:lnTo>
                    <a:pt x="37934" y="1917"/>
                  </a:lnTo>
                  <a:lnTo>
                    <a:pt x="37236" y="749"/>
                  </a:lnTo>
                  <a:lnTo>
                    <a:pt x="37249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7" name="object 4947" descr=""/>
            <p:cNvSpPr/>
            <p:nvPr/>
          </p:nvSpPr>
          <p:spPr>
            <a:xfrm>
              <a:off x="1171721" y="5454133"/>
              <a:ext cx="38735" cy="13335"/>
            </a:xfrm>
            <a:custGeom>
              <a:avLst/>
              <a:gdLst/>
              <a:ahLst/>
              <a:cxnLst/>
              <a:rect l="l" t="t" r="r" b="b"/>
              <a:pathLst>
                <a:path w="38734" h="13335">
                  <a:moveTo>
                    <a:pt x="37210" y="0"/>
                  </a:moveTo>
                  <a:lnTo>
                    <a:pt x="28371" y="2108"/>
                  </a:lnTo>
                  <a:lnTo>
                    <a:pt x="21678" y="3784"/>
                  </a:lnTo>
                  <a:lnTo>
                    <a:pt x="0" y="9601"/>
                  </a:lnTo>
                  <a:lnTo>
                    <a:pt x="1041" y="13030"/>
                  </a:lnTo>
                  <a:lnTo>
                    <a:pt x="28816" y="6299"/>
                  </a:lnTo>
                  <a:lnTo>
                    <a:pt x="38455" y="3860"/>
                  </a:lnTo>
                  <a:lnTo>
                    <a:pt x="38468" y="3124"/>
                  </a:lnTo>
                  <a:lnTo>
                    <a:pt x="38379" y="2286"/>
                  </a:lnTo>
                  <a:lnTo>
                    <a:pt x="37744" y="1905"/>
                  </a:lnTo>
                  <a:lnTo>
                    <a:pt x="37528" y="1384"/>
                  </a:lnTo>
                  <a:lnTo>
                    <a:pt x="3721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48" name="object 4948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168895" y="5457011"/>
              <a:ext cx="46482" cy="38544"/>
            </a:xfrm>
            <a:prstGeom prst="rect">
              <a:avLst/>
            </a:prstGeom>
          </p:spPr>
        </p:pic>
        <p:sp>
          <p:nvSpPr>
            <p:cNvPr id="4949" name="object 4949" descr=""/>
            <p:cNvSpPr/>
            <p:nvPr/>
          </p:nvSpPr>
          <p:spPr>
            <a:xfrm>
              <a:off x="1171016" y="5464122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4" h="17779">
                  <a:moveTo>
                    <a:pt x="42189" y="7543"/>
                  </a:moveTo>
                  <a:lnTo>
                    <a:pt x="41795" y="6261"/>
                  </a:lnTo>
                  <a:lnTo>
                    <a:pt x="41338" y="4025"/>
                  </a:lnTo>
                  <a:lnTo>
                    <a:pt x="41300" y="3860"/>
                  </a:lnTo>
                  <a:lnTo>
                    <a:pt x="41262" y="3606"/>
                  </a:lnTo>
                  <a:lnTo>
                    <a:pt x="40716" y="0"/>
                  </a:lnTo>
                  <a:lnTo>
                    <a:pt x="15633" y="6578"/>
                  </a:lnTo>
                  <a:lnTo>
                    <a:pt x="0" y="10464"/>
                  </a:lnTo>
                  <a:lnTo>
                    <a:pt x="215" y="11455"/>
                  </a:lnTo>
                  <a:lnTo>
                    <a:pt x="596" y="12420"/>
                  </a:lnTo>
                  <a:lnTo>
                    <a:pt x="800" y="13398"/>
                  </a:lnTo>
                  <a:lnTo>
                    <a:pt x="12026" y="10820"/>
                  </a:lnTo>
                  <a:lnTo>
                    <a:pt x="889" y="13919"/>
                  </a:lnTo>
                  <a:lnTo>
                    <a:pt x="1016" y="15354"/>
                  </a:lnTo>
                  <a:lnTo>
                    <a:pt x="1219" y="16306"/>
                  </a:lnTo>
                  <a:lnTo>
                    <a:pt x="1511" y="17221"/>
                  </a:lnTo>
                  <a:lnTo>
                    <a:pt x="15443" y="13677"/>
                  </a:lnTo>
                  <a:lnTo>
                    <a:pt x="23876" y="11658"/>
                  </a:lnTo>
                  <a:lnTo>
                    <a:pt x="42189" y="7543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50" name="object 4950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172184" y="5470206"/>
              <a:ext cx="41300" cy="12649"/>
            </a:xfrm>
            <a:prstGeom prst="rect">
              <a:avLst/>
            </a:prstGeom>
          </p:spPr>
        </p:pic>
        <p:sp>
          <p:nvSpPr>
            <p:cNvPr id="4951" name="object 4951" descr=""/>
            <p:cNvSpPr/>
            <p:nvPr/>
          </p:nvSpPr>
          <p:spPr>
            <a:xfrm>
              <a:off x="1172616" y="5471412"/>
              <a:ext cx="43180" cy="21590"/>
            </a:xfrm>
            <a:custGeom>
              <a:avLst/>
              <a:gdLst/>
              <a:ahLst/>
              <a:cxnLst/>
              <a:rect l="l" t="t" r="r" b="b"/>
              <a:pathLst>
                <a:path w="43180" h="21589">
                  <a:moveTo>
                    <a:pt x="40843" y="3975"/>
                  </a:moveTo>
                  <a:lnTo>
                    <a:pt x="40462" y="3340"/>
                  </a:lnTo>
                  <a:lnTo>
                    <a:pt x="40132" y="2565"/>
                  </a:lnTo>
                  <a:lnTo>
                    <a:pt x="40500" y="1930"/>
                  </a:lnTo>
                  <a:lnTo>
                    <a:pt x="40436" y="1371"/>
                  </a:lnTo>
                  <a:lnTo>
                    <a:pt x="40043" y="0"/>
                  </a:lnTo>
                  <a:lnTo>
                    <a:pt x="15773" y="7200"/>
                  </a:lnTo>
                  <a:lnTo>
                    <a:pt x="0" y="11658"/>
                  </a:lnTo>
                  <a:lnTo>
                    <a:pt x="203" y="12166"/>
                  </a:lnTo>
                  <a:lnTo>
                    <a:pt x="723" y="13106"/>
                  </a:lnTo>
                  <a:lnTo>
                    <a:pt x="825" y="13398"/>
                  </a:lnTo>
                  <a:lnTo>
                    <a:pt x="469" y="13906"/>
                  </a:lnTo>
                  <a:lnTo>
                    <a:pt x="571" y="14185"/>
                  </a:lnTo>
                  <a:lnTo>
                    <a:pt x="1117" y="14262"/>
                  </a:lnTo>
                  <a:lnTo>
                    <a:pt x="1079" y="14503"/>
                  </a:lnTo>
                  <a:lnTo>
                    <a:pt x="32994" y="6108"/>
                  </a:lnTo>
                  <a:lnTo>
                    <a:pt x="40843" y="3975"/>
                  </a:lnTo>
                  <a:close/>
                </a:path>
                <a:path w="43180" h="21589">
                  <a:moveTo>
                    <a:pt x="42557" y="9512"/>
                  </a:moveTo>
                  <a:lnTo>
                    <a:pt x="41998" y="7785"/>
                  </a:lnTo>
                  <a:lnTo>
                    <a:pt x="42024" y="6438"/>
                  </a:lnTo>
                  <a:lnTo>
                    <a:pt x="41656" y="5791"/>
                  </a:lnTo>
                  <a:lnTo>
                    <a:pt x="2984" y="18719"/>
                  </a:lnTo>
                  <a:lnTo>
                    <a:pt x="3543" y="20548"/>
                  </a:lnTo>
                  <a:lnTo>
                    <a:pt x="3962" y="21399"/>
                  </a:lnTo>
                  <a:lnTo>
                    <a:pt x="9029" y="19443"/>
                  </a:lnTo>
                  <a:lnTo>
                    <a:pt x="17716" y="16433"/>
                  </a:lnTo>
                  <a:lnTo>
                    <a:pt x="26581" y="13716"/>
                  </a:lnTo>
                  <a:lnTo>
                    <a:pt x="34251" y="11633"/>
                  </a:lnTo>
                  <a:lnTo>
                    <a:pt x="42557" y="9512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2" name="object 4952" descr=""/>
            <p:cNvSpPr/>
            <p:nvPr/>
          </p:nvSpPr>
          <p:spPr>
            <a:xfrm>
              <a:off x="1174742" y="5473723"/>
              <a:ext cx="40005" cy="15875"/>
            </a:xfrm>
            <a:custGeom>
              <a:avLst/>
              <a:gdLst/>
              <a:ahLst/>
              <a:cxnLst/>
              <a:rect l="l" t="t" r="r" b="b"/>
              <a:pathLst>
                <a:path w="40005" h="15875">
                  <a:moveTo>
                    <a:pt x="38519" y="0"/>
                  </a:moveTo>
                  <a:lnTo>
                    <a:pt x="32054" y="1663"/>
                  </a:lnTo>
                  <a:lnTo>
                    <a:pt x="17729" y="6045"/>
                  </a:lnTo>
                  <a:lnTo>
                    <a:pt x="11239" y="8331"/>
                  </a:lnTo>
                  <a:lnTo>
                    <a:pt x="0" y="12827"/>
                  </a:lnTo>
                  <a:lnTo>
                    <a:pt x="685" y="15709"/>
                  </a:lnTo>
                  <a:lnTo>
                    <a:pt x="2552" y="14986"/>
                  </a:lnTo>
                  <a:lnTo>
                    <a:pt x="12598" y="11366"/>
                  </a:lnTo>
                  <a:lnTo>
                    <a:pt x="21742" y="8496"/>
                  </a:lnTo>
                  <a:lnTo>
                    <a:pt x="29641" y="6273"/>
                  </a:lnTo>
                  <a:lnTo>
                    <a:pt x="39674" y="3708"/>
                  </a:lnTo>
                  <a:lnTo>
                    <a:pt x="39255" y="3073"/>
                  </a:lnTo>
                  <a:lnTo>
                    <a:pt x="38963" y="2451"/>
                  </a:lnTo>
                  <a:lnTo>
                    <a:pt x="39154" y="2057"/>
                  </a:lnTo>
                  <a:lnTo>
                    <a:pt x="39217" y="1651"/>
                  </a:lnTo>
                  <a:lnTo>
                    <a:pt x="39166" y="990"/>
                  </a:lnTo>
                  <a:lnTo>
                    <a:pt x="38735" y="533"/>
                  </a:lnTo>
                  <a:lnTo>
                    <a:pt x="38519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53" name="object 4953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175156" y="5475871"/>
              <a:ext cx="41757" cy="26479"/>
            </a:xfrm>
            <a:prstGeom prst="rect">
              <a:avLst/>
            </a:prstGeom>
          </p:spPr>
        </p:pic>
        <p:sp>
          <p:nvSpPr>
            <p:cNvPr id="4954" name="object 4954" descr=""/>
            <p:cNvSpPr/>
            <p:nvPr/>
          </p:nvSpPr>
          <p:spPr>
            <a:xfrm>
              <a:off x="1175292" y="5478296"/>
              <a:ext cx="38100" cy="13970"/>
            </a:xfrm>
            <a:custGeom>
              <a:avLst/>
              <a:gdLst/>
              <a:ahLst/>
              <a:cxnLst/>
              <a:rect l="l" t="t" r="r" b="b"/>
              <a:pathLst>
                <a:path w="38100" h="13970">
                  <a:moveTo>
                    <a:pt x="36487" y="0"/>
                  </a:moveTo>
                  <a:lnTo>
                    <a:pt x="34823" y="419"/>
                  </a:lnTo>
                  <a:lnTo>
                    <a:pt x="28270" y="2095"/>
                  </a:lnTo>
                  <a:lnTo>
                    <a:pt x="5143" y="8534"/>
                  </a:lnTo>
                  <a:lnTo>
                    <a:pt x="0" y="10045"/>
                  </a:lnTo>
                  <a:lnTo>
                    <a:pt x="1092" y="13462"/>
                  </a:lnTo>
                  <a:lnTo>
                    <a:pt x="22491" y="7950"/>
                  </a:lnTo>
                  <a:lnTo>
                    <a:pt x="37858" y="3822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55" name="object 4955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176210" y="5485167"/>
              <a:ext cx="40550" cy="19227"/>
            </a:xfrm>
            <a:prstGeom prst="rect">
              <a:avLst/>
            </a:prstGeom>
          </p:spPr>
        </p:pic>
        <p:sp>
          <p:nvSpPr>
            <p:cNvPr id="4956" name="object 4956" descr=""/>
            <p:cNvSpPr/>
            <p:nvPr/>
          </p:nvSpPr>
          <p:spPr>
            <a:xfrm>
              <a:off x="1177839" y="5488469"/>
              <a:ext cx="38735" cy="13970"/>
            </a:xfrm>
            <a:custGeom>
              <a:avLst/>
              <a:gdLst/>
              <a:ahLst/>
              <a:cxnLst/>
              <a:rect l="l" t="t" r="r" b="b"/>
              <a:pathLst>
                <a:path w="38734" h="13970">
                  <a:moveTo>
                    <a:pt x="37630" y="0"/>
                  </a:moveTo>
                  <a:lnTo>
                    <a:pt x="25347" y="3388"/>
                  </a:lnTo>
                  <a:lnTo>
                    <a:pt x="0" y="9982"/>
                  </a:lnTo>
                  <a:lnTo>
                    <a:pt x="774" y="13373"/>
                  </a:lnTo>
                  <a:lnTo>
                    <a:pt x="38379" y="3822"/>
                  </a:lnTo>
                  <a:lnTo>
                    <a:pt x="38455" y="2679"/>
                  </a:lnTo>
                  <a:lnTo>
                    <a:pt x="38404" y="2374"/>
                  </a:lnTo>
                  <a:lnTo>
                    <a:pt x="38049" y="2120"/>
                  </a:lnTo>
                  <a:lnTo>
                    <a:pt x="37807" y="1790"/>
                  </a:lnTo>
                  <a:lnTo>
                    <a:pt x="37528" y="1193"/>
                  </a:lnTo>
                  <a:lnTo>
                    <a:pt x="37693" y="584"/>
                  </a:lnTo>
                  <a:lnTo>
                    <a:pt x="37630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57" name="object 4957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1174140" y="5495873"/>
              <a:ext cx="45440" cy="7975"/>
            </a:xfrm>
            <a:prstGeom prst="rect">
              <a:avLst/>
            </a:prstGeom>
          </p:spPr>
        </p:pic>
        <p:sp>
          <p:nvSpPr>
            <p:cNvPr id="4958" name="object 4958" descr=""/>
            <p:cNvSpPr/>
            <p:nvPr/>
          </p:nvSpPr>
          <p:spPr>
            <a:xfrm>
              <a:off x="1174311" y="5496240"/>
              <a:ext cx="45720" cy="9525"/>
            </a:xfrm>
            <a:custGeom>
              <a:avLst/>
              <a:gdLst/>
              <a:ahLst/>
              <a:cxnLst/>
              <a:rect l="l" t="t" r="r" b="b"/>
              <a:pathLst>
                <a:path w="45719" h="9525">
                  <a:moveTo>
                    <a:pt x="44932" y="0"/>
                  </a:moveTo>
                  <a:lnTo>
                    <a:pt x="0" y="5956"/>
                  </a:lnTo>
                  <a:lnTo>
                    <a:pt x="292" y="6997"/>
                  </a:lnTo>
                  <a:lnTo>
                    <a:pt x="1257" y="8013"/>
                  </a:lnTo>
                  <a:lnTo>
                    <a:pt x="1612" y="9055"/>
                  </a:lnTo>
                  <a:lnTo>
                    <a:pt x="32956" y="5283"/>
                  </a:lnTo>
                  <a:lnTo>
                    <a:pt x="45300" y="3733"/>
                  </a:lnTo>
                  <a:lnTo>
                    <a:pt x="44932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9" name="object 4959" descr=""/>
            <p:cNvSpPr/>
            <p:nvPr/>
          </p:nvSpPr>
          <p:spPr>
            <a:xfrm>
              <a:off x="1181004" y="5512800"/>
              <a:ext cx="41910" cy="15240"/>
            </a:xfrm>
            <a:custGeom>
              <a:avLst/>
              <a:gdLst/>
              <a:ahLst/>
              <a:cxnLst/>
              <a:rect l="l" t="t" r="r" b="b"/>
              <a:pathLst>
                <a:path w="41909" h="15239">
                  <a:moveTo>
                    <a:pt x="40906" y="0"/>
                  </a:moveTo>
                  <a:lnTo>
                    <a:pt x="26238" y="3378"/>
                  </a:lnTo>
                  <a:lnTo>
                    <a:pt x="21412" y="4864"/>
                  </a:lnTo>
                  <a:lnTo>
                    <a:pt x="0" y="11785"/>
                  </a:lnTo>
                  <a:lnTo>
                    <a:pt x="228" y="12357"/>
                  </a:lnTo>
                  <a:lnTo>
                    <a:pt x="863" y="13411"/>
                  </a:lnTo>
                  <a:lnTo>
                    <a:pt x="1168" y="13728"/>
                  </a:lnTo>
                  <a:lnTo>
                    <a:pt x="1193" y="14325"/>
                  </a:lnTo>
                  <a:lnTo>
                    <a:pt x="1384" y="14973"/>
                  </a:lnTo>
                  <a:lnTo>
                    <a:pt x="41503" y="3365"/>
                  </a:lnTo>
                  <a:lnTo>
                    <a:pt x="41249" y="2273"/>
                  </a:lnTo>
                  <a:lnTo>
                    <a:pt x="40805" y="1193"/>
                  </a:lnTo>
                  <a:lnTo>
                    <a:pt x="40906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60" name="object 4960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176019" y="5500242"/>
              <a:ext cx="44754" cy="17869"/>
            </a:xfrm>
            <a:prstGeom prst="rect">
              <a:avLst/>
            </a:prstGeom>
          </p:spPr>
        </p:pic>
        <p:sp>
          <p:nvSpPr>
            <p:cNvPr id="4961" name="object 4961" descr=""/>
            <p:cNvSpPr/>
            <p:nvPr/>
          </p:nvSpPr>
          <p:spPr>
            <a:xfrm>
              <a:off x="1176121" y="5498476"/>
              <a:ext cx="45085" cy="16510"/>
            </a:xfrm>
            <a:custGeom>
              <a:avLst/>
              <a:gdLst/>
              <a:ahLst/>
              <a:cxnLst/>
              <a:rect l="l" t="t" r="r" b="b"/>
              <a:pathLst>
                <a:path w="45084" h="16510">
                  <a:moveTo>
                    <a:pt x="43815" y="4051"/>
                  </a:moveTo>
                  <a:lnTo>
                    <a:pt x="43611" y="2717"/>
                  </a:lnTo>
                  <a:lnTo>
                    <a:pt x="43332" y="0"/>
                  </a:lnTo>
                  <a:lnTo>
                    <a:pt x="16624" y="5003"/>
                  </a:lnTo>
                  <a:lnTo>
                    <a:pt x="0" y="7924"/>
                  </a:lnTo>
                  <a:lnTo>
                    <a:pt x="177" y="8915"/>
                  </a:lnTo>
                  <a:lnTo>
                    <a:pt x="533" y="9906"/>
                  </a:lnTo>
                  <a:lnTo>
                    <a:pt x="698" y="10896"/>
                  </a:lnTo>
                  <a:lnTo>
                    <a:pt x="34823" y="5537"/>
                  </a:lnTo>
                  <a:lnTo>
                    <a:pt x="43815" y="4051"/>
                  </a:lnTo>
                  <a:close/>
                </a:path>
                <a:path w="45084" h="16510">
                  <a:moveTo>
                    <a:pt x="44729" y="10147"/>
                  </a:moveTo>
                  <a:lnTo>
                    <a:pt x="44259" y="9118"/>
                  </a:lnTo>
                  <a:lnTo>
                    <a:pt x="44678" y="8509"/>
                  </a:lnTo>
                  <a:lnTo>
                    <a:pt x="44627" y="7937"/>
                  </a:lnTo>
                  <a:lnTo>
                    <a:pt x="44183" y="6134"/>
                  </a:lnTo>
                  <a:lnTo>
                    <a:pt x="20485" y="10693"/>
                  </a:lnTo>
                  <a:lnTo>
                    <a:pt x="13271" y="11785"/>
                  </a:lnTo>
                  <a:lnTo>
                    <a:pt x="977" y="13436"/>
                  </a:lnTo>
                  <a:lnTo>
                    <a:pt x="1155" y="14427"/>
                  </a:lnTo>
                  <a:lnTo>
                    <a:pt x="1447" y="15405"/>
                  </a:lnTo>
                  <a:lnTo>
                    <a:pt x="1854" y="16319"/>
                  </a:lnTo>
                  <a:lnTo>
                    <a:pt x="10820" y="15354"/>
                  </a:lnTo>
                  <a:lnTo>
                    <a:pt x="24282" y="13601"/>
                  </a:lnTo>
                  <a:lnTo>
                    <a:pt x="37973" y="11366"/>
                  </a:lnTo>
                  <a:lnTo>
                    <a:pt x="44729" y="10147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2" name="object 4962" descr=""/>
            <p:cNvSpPr/>
            <p:nvPr/>
          </p:nvSpPr>
          <p:spPr>
            <a:xfrm>
              <a:off x="1180256" y="5511687"/>
              <a:ext cx="42545" cy="13335"/>
            </a:xfrm>
            <a:custGeom>
              <a:avLst/>
              <a:gdLst/>
              <a:ahLst/>
              <a:cxnLst/>
              <a:rect l="l" t="t" r="r" b="b"/>
              <a:pathLst>
                <a:path w="42544" h="13335">
                  <a:moveTo>
                    <a:pt x="41287" y="0"/>
                  </a:moveTo>
                  <a:lnTo>
                    <a:pt x="0" y="10515"/>
                  </a:lnTo>
                  <a:lnTo>
                    <a:pt x="495" y="12382"/>
                  </a:lnTo>
                  <a:lnTo>
                    <a:pt x="901" y="13258"/>
                  </a:lnTo>
                  <a:lnTo>
                    <a:pt x="3606" y="12420"/>
                  </a:lnTo>
                  <a:lnTo>
                    <a:pt x="12471" y="9944"/>
                  </a:lnTo>
                  <a:lnTo>
                    <a:pt x="21869" y="7683"/>
                  </a:lnTo>
                  <a:lnTo>
                    <a:pt x="33235" y="5384"/>
                  </a:lnTo>
                  <a:lnTo>
                    <a:pt x="42075" y="3771"/>
                  </a:lnTo>
                  <a:lnTo>
                    <a:pt x="41567" y="2019"/>
                  </a:lnTo>
                  <a:lnTo>
                    <a:pt x="41643" y="673"/>
                  </a:lnTo>
                  <a:lnTo>
                    <a:pt x="41287" y="0"/>
                  </a:lnTo>
                  <a:close/>
                </a:path>
              </a:pathLst>
            </a:custGeom>
            <a:solidFill>
              <a:srgbClr val="759C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63" name="object 4963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1177429" y="5505792"/>
              <a:ext cx="43357" cy="12077"/>
            </a:xfrm>
            <a:prstGeom prst="rect">
              <a:avLst/>
            </a:prstGeom>
          </p:spPr>
        </p:pic>
        <p:sp>
          <p:nvSpPr>
            <p:cNvPr id="4964" name="object 4964" descr=""/>
            <p:cNvSpPr/>
            <p:nvPr/>
          </p:nvSpPr>
          <p:spPr>
            <a:xfrm>
              <a:off x="1179509" y="5508145"/>
              <a:ext cx="42545" cy="13970"/>
            </a:xfrm>
            <a:custGeom>
              <a:avLst/>
              <a:gdLst/>
              <a:ahLst/>
              <a:cxnLst/>
              <a:rect l="l" t="t" r="r" b="b"/>
              <a:pathLst>
                <a:path w="42544" h="13970">
                  <a:moveTo>
                    <a:pt x="41122" y="0"/>
                  </a:moveTo>
                  <a:lnTo>
                    <a:pt x="34251" y="1270"/>
                  </a:lnTo>
                  <a:lnTo>
                    <a:pt x="18961" y="4762"/>
                  </a:lnTo>
                  <a:lnTo>
                    <a:pt x="12039" y="6629"/>
                  </a:lnTo>
                  <a:lnTo>
                    <a:pt x="0" y="10439"/>
                  </a:lnTo>
                  <a:lnTo>
                    <a:pt x="584" y="13360"/>
                  </a:lnTo>
                  <a:lnTo>
                    <a:pt x="2578" y="12750"/>
                  </a:lnTo>
                  <a:lnTo>
                    <a:pt x="13322" y="9766"/>
                  </a:lnTo>
                  <a:lnTo>
                    <a:pt x="23075" y="7454"/>
                  </a:lnTo>
                  <a:lnTo>
                    <a:pt x="31496" y="5727"/>
                  </a:lnTo>
                  <a:lnTo>
                    <a:pt x="42176" y="3784"/>
                  </a:lnTo>
                  <a:lnTo>
                    <a:pt x="41757" y="3136"/>
                  </a:lnTo>
                  <a:lnTo>
                    <a:pt x="41478" y="2489"/>
                  </a:lnTo>
                  <a:lnTo>
                    <a:pt x="41706" y="2108"/>
                  </a:lnTo>
                  <a:lnTo>
                    <a:pt x="41783" y="1701"/>
                  </a:lnTo>
                  <a:lnTo>
                    <a:pt x="41757" y="1041"/>
                  </a:lnTo>
                  <a:lnTo>
                    <a:pt x="41325" y="558"/>
                  </a:lnTo>
                  <a:lnTo>
                    <a:pt x="41122" y="0"/>
                  </a:lnTo>
                  <a:close/>
                </a:path>
              </a:pathLst>
            </a:custGeom>
            <a:solidFill>
              <a:srgbClr val="365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5" name="object 4965" descr=""/>
            <p:cNvSpPr/>
            <p:nvPr/>
          </p:nvSpPr>
          <p:spPr>
            <a:xfrm>
              <a:off x="1178592" y="5470446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4" h="11429">
                  <a:moveTo>
                    <a:pt x="6819" y="0"/>
                  </a:moveTo>
                  <a:lnTo>
                    <a:pt x="4521" y="76"/>
                  </a:lnTo>
                  <a:lnTo>
                    <a:pt x="3314" y="76"/>
                  </a:lnTo>
                  <a:lnTo>
                    <a:pt x="2438" y="520"/>
                  </a:lnTo>
                  <a:lnTo>
                    <a:pt x="2158" y="660"/>
                  </a:lnTo>
                  <a:lnTo>
                    <a:pt x="1917" y="850"/>
                  </a:lnTo>
                  <a:lnTo>
                    <a:pt x="1054" y="1943"/>
                  </a:lnTo>
                  <a:lnTo>
                    <a:pt x="914" y="2971"/>
                  </a:lnTo>
                  <a:lnTo>
                    <a:pt x="152" y="5778"/>
                  </a:lnTo>
                  <a:lnTo>
                    <a:pt x="0" y="6934"/>
                  </a:lnTo>
                  <a:lnTo>
                    <a:pt x="3327" y="9220"/>
                  </a:lnTo>
                  <a:lnTo>
                    <a:pt x="6197" y="10109"/>
                  </a:lnTo>
                  <a:lnTo>
                    <a:pt x="10147" y="11010"/>
                  </a:lnTo>
                  <a:lnTo>
                    <a:pt x="11150" y="10096"/>
                  </a:lnTo>
                  <a:lnTo>
                    <a:pt x="12725" y="5715"/>
                  </a:lnTo>
                  <a:lnTo>
                    <a:pt x="10553" y="3098"/>
                  </a:lnTo>
                  <a:lnTo>
                    <a:pt x="8051" y="444"/>
                  </a:lnTo>
                  <a:lnTo>
                    <a:pt x="6819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6" name="object 4966" descr=""/>
            <p:cNvSpPr/>
            <p:nvPr/>
          </p:nvSpPr>
          <p:spPr>
            <a:xfrm>
              <a:off x="1178572" y="5470943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7302" y="5092"/>
                  </a:moveTo>
                  <a:lnTo>
                    <a:pt x="7073" y="4914"/>
                  </a:lnTo>
                  <a:lnTo>
                    <a:pt x="6680" y="4445"/>
                  </a:lnTo>
                  <a:lnTo>
                    <a:pt x="6324" y="4114"/>
                  </a:lnTo>
                  <a:lnTo>
                    <a:pt x="6172" y="4102"/>
                  </a:lnTo>
                  <a:lnTo>
                    <a:pt x="5537" y="4241"/>
                  </a:lnTo>
                  <a:lnTo>
                    <a:pt x="5511" y="4445"/>
                  </a:lnTo>
                  <a:lnTo>
                    <a:pt x="5321" y="5448"/>
                  </a:lnTo>
                  <a:lnTo>
                    <a:pt x="6197" y="5676"/>
                  </a:lnTo>
                  <a:lnTo>
                    <a:pt x="7035" y="5448"/>
                  </a:lnTo>
                  <a:lnTo>
                    <a:pt x="7251" y="5435"/>
                  </a:lnTo>
                  <a:lnTo>
                    <a:pt x="7302" y="5092"/>
                  </a:lnTo>
                  <a:close/>
                </a:path>
                <a:path w="10794" h="10795">
                  <a:moveTo>
                    <a:pt x="10502" y="9740"/>
                  </a:moveTo>
                  <a:lnTo>
                    <a:pt x="9956" y="9982"/>
                  </a:lnTo>
                  <a:lnTo>
                    <a:pt x="9271" y="10020"/>
                  </a:lnTo>
                  <a:lnTo>
                    <a:pt x="6578" y="9398"/>
                  </a:lnTo>
                  <a:lnTo>
                    <a:pt x="3708" y="8521"/>
                  </a:lnTo>
                  <a:lnTo>
                    <a:pt x="381" y="6235"/>
                  </a:lnTo>
                  <a:lnTo>
                    <a:pt x="533" y="5080"/>
                  </a:lnTo>
                  <a:lnTo>
                    <a:pt x="1295" y="2260"/>
                  </a:lnTo>
                  <a:lnTo>
                    <a:pt x="1435" y="1231"/>
                  </a:lnTo>
                  <a:lnTo>
                    <a:pt x="2222" y="228"/>
                  </a:lnTo>
                  <a:lnTo>
                    <a:pt x="2362" y="101"/>
                  </a:lnTo>
                  <a:lnTo>
                    <a:pt x="2514" y="0"/>
                  </a:lnTo>
                  <a:lnTo>
                    <a:pt x="2171" y="165"/>
                  </a:lnTo>
                  <a:lnTo>
                    <a:pt x="1930" y="355"/>
                  </a:lnTo>
                  <a:lnTo>
                    <a:pt x="1066" y="1447"/>
                  </a:lnTo>
                  <a:lnTo>
                    <a:pt x="914" y="2476"/>
                  </a:lnTo>
                  <a:lnTo>
                    <a:pt x="152" y="5295"/>
                  </a:lnTo>
                  <a:lnTo>
                    <a:pt x="0" y="6451"/>
                  </a:lnTo>
                  <a:lnTo>
                    <a:pt x="3340" y="8737"/>
                  </a:lnTo>
                  <a:lnTo>
                    <a:pt x="6197" y="9613"/>
                  </a:lnTo>
                  <a:lnTo>
                    <a:pt x="9105" y="10287"/>
                  </a:lnTo>
                  <a:lnTo>
                    <a:pt x="9893" y="10172"/>
                  </a:lnTo>
                  <a:lnTo>
                    <a:pt x="10109" y="10020"/>
                  </a:lnTo>
                  <a:lnTo>
                    <a:pt x="10502" y="9740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7" name="object 4967" descr=""/>
            <p:cNvSpPr/>
            <p:nvPr/>
          </p:nvSpPr>
          <p:spPr>
            <a:xfrm>
              <a:off x="1197676" y="5471212"/>
              <a:ext cx="13335" cy="15875"/>
            </a:xfrm>
            <a:custGeom>
              <a:avLst/>
              <a:gdLst/>
              <a:ahLst/>
              <a:cxnLst/>
              <a:rect l="l" t="t" r="r" b="b"/>
              <a:pathLst>
                <a:path w="13334" h="15875">
                  <a:moveTo>
                    <a:pt x="9029" y="0"/>
                  </a:moveTo>
                  <a:lnTo>
                    <a:pt x="6985" y="2374"/>
                  </a:lnTo>
                  <a:lnTo>
                    <a:pt x="3797" y="6591"/>
                  </a:lnTo>
                  <a:lnTo>
                    <a:pt x="0" y="10236"/>
                  </a:lnTo>
                  <a:lnTo>
                    <a:pt x="2400" y="14020"/>
                  </a:lnTo>
                  <a:lnTo>
                    <a:pt x="3543" y="14935"/>
                  </a:lnTo>
                  <a:lnTo>
                    <a:pt x="6946" y="15303"/>
                  </a:lnTo>
                  <a:lnTo>
                    <a:pt x="8966" y="13703"/>
                  </a:lnTo>
                  <a:lnTo>
                    <a:pt x="11163" y="11404"/>
                  </a:lnTo>
                  <a:lnTo>
                    <a:pt x="12014" y="10566"/>
                  </a:lnTo>
                  <a:lnTo>
                    <a:pt x="12725" y="8801"/>
                  </a:lnTo>
                  <a:lnTo>
                    <a:pt x="12814" y="7924"/>
                  </a:lnTo>
                  <a:lnTo>
                    <a:pt x="12750" y="7035"/>
                  </a:lnTo>
                  <a:lnTo>
                    <a:pt x="12674" y="5981"/>
                  </a:lnTo>
                  <a:lnTo>
                    <a:pt x="12420" y="4927"/>
                  </a:lnTo>
                  <a:lnTo>
                    <a:pt x="11912" y="3505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8" name="object 4968" descr=""/>
            <p:cNvSpPr/>
            <p:nvPr/>
          </p:nvSpPr>
          <p:spPr>
            <a:xfrm>
              <a:off x="1202563" y="5472606"/>
              <a:ext cx="8255" cy="13970"/>
            </a:xfrm>
            <a:custGeom>
              <a:avLst/>
              <a:gdLst/>
              <a:ahLst/>
              <a:cxnLst/>
              <a:rect l="l" t="t" r="r" b="b"/>
              <a:pathLst>
                <a:path w="8255" h="13970">
                  <a:moveTo>
                    <a:pt x="3098" y="7416"/>
                  </a:moveTo>
                  <a:lnTo>
                    <a:pt x="2882" y="6972"/>
                  </a:lnTo>
                  <a:lnTo>
                    <a:pt x="2667" y="6489"/>
                  </a:lnTo>
                  <a:lnTo>
                    <a:pt x="2616" y="6235"/>
                  </a:lnTo>
                  <a:lnTo>
                    <a:pt x="2425" y="6223"/>
                  </a:lnTo>
                  <a:lnTo>
                    <a:pt x="2222" y="6223"/>
                  </a:lnTo>
                  <a:lnTo>
                    <a:pt x="2044" y="6540"/>
                  </a:lnTo>
                  <a:lnTo>
                    <a:pt x="1943" y="6667"/>
                  </a:lnTo>
                  <a:lnTo>
                    <a:pt x="1765" y="6870"/>
                  </a:lnTo>
                  <a:lnTo>
                    <a:pt x="1562" y="7086"/>
                  </a:lnTo>
                  <a:lnTo>
                    <a:pt x="1422" y="7315"/>
                  </a:lnTo>
                  <a:lnTo>
                    <a:pt x="1257" y="7569"/>
                  </a:lnTo>
                  <a:lnTo>
                    <a:pt x="1270" y="7747"/>
                  </a:lnTo>
                  <a:lnTo>
                    <a:pt x="1397" y="8051"/>
                  </a:lnTo>
                  <a:lnTo>
                    <a:pt x="1549" y="8445"/>
                  </a:lnTo>
                  <a:lnTo>
                    <a:pt x="1993" y="8458"/>
                  </a:lnTo>
                  <a:lnTo>
                    <a:pt x="2578" y="8483"/>
                  </a:lnTo>
                  <a:lnTo>
                    <a:pt x="3009" y="8470"/>
                  </a:lnTo>
                  <a:lnTo>
                    <a:pt x="3060" y="7797"/>
                  </a:lnTo>
                  <a:lnTo>
                    <a:pt x="3098" y="7416"/>
                  </a:lnTo>
                  <a:close/>
                </a:path>
                <a:path w="8255" h="13970">
                  <a:moveTo>
                    <a:pt x="7924" y="6540"/>
                  </a:moveTo>
                  <a:lnTo>
                    <a:pt x="4762" y="0"/>
                  </a:lnTo>
                  <a:lnTo>
                    <a:pt x="4051" y="101"/>
                  </a:lnTo>
                  <a:lnTo>
                    <a:pt x="4610" y="165"/>
                  </a:lnTo>
                  <a:lnTo>
                    <a:pt x="5181" y="508"/>
                  </a:lnTo>
                  <a:lnTo>
                    <a:pt x="6515" y="2120"/>
                  </a:lnTo>
                  <a:lnTo>
                    <a:pt x="7023" y="3543"/>
                  </a:lnTo>
                  <a:lnTo>
                    <a:pt x="7289" y="4597"/>
                  </a:lnTo>
                  <a:lnTo>
                    <a:pt x="7416" y="6540"/>
                  </a:lnTo>
                  <a:lnTo>
                    <a:pt x="7327" y="7416"/>
                  </a:lnTo>
                  <a:lnTo>
                    <a:pt x="6616" y="9182"/>
                  </a:lnTo>
                  <a:lnTo>
                    <a:pt x="5029" y="10795"/>
                  </a:lnTo>
                  <a:lnTo>
                    <a:pt x="3733" y="12166"/>
                  </a:lnTo>
                  <a:lnTo>
                    <a:pt x="1968" y="13589"/>
                  </a:lnTo>
                  <a:lnTo>
                    <a:pt x="0" y="13690"/>
                  </a:lnTo>
                  <a:lnTo>
                    <a:pt x="2184" y="13830"/>
                  </a:lnTo>
                  <a:lnTo>
                    <a:pt x="4127" y="12280"/>
                  </a:lnTo>
                  <a:lnTo>
                    <a:pt x="6273" y="10020"/>
                  </a:lnTo>
                  <a:lnTo>
                    <a:pt x="7124" y="9182"/>
                  </a:lnTo>
                  <a:lnTo>
                    <a:pt x="7835" y="7416"/>
                  </a:lnTo>
                  <a:lnTo>
                    <a:pt x="7924" y="6540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9" name="object 4969" descr=""/>
            <p:cNvSpPr/>
            <p:nvPr/>
          </p:nvSpPr>
          <p:spPr>
            <a:xfrm>
              <a:off x="1195273" y="5494360"/>
              <a:ext cx="12065" cy="15240"/>
            </a:xfrm>
            <a:custGeom>
              <a:avLst/>
              <a:gdLst/>
              <a:ahLst/>
              <a:cxnLst/>
              <a:rect l="l" t="t" r="r" b="b"/>
              <a:pathLst>
                <a:path w="12065" h="15239">
                  <a:moveTo>
                    <a:pt x="4394" y="0"/>
                  </a:moveTo>
                  <a:lnTo>
                    <a:pt x="0" y="838"/>
                  </a:lnTo>
                  <a:lnTo>
                    <a:pt x="444" y="5473"/>
                  </a:lnTo>
                  <a:lnTo>
                    <a:pt x="749" y="6896"/>
                  </a:lnTo>
                  <a:lnTo>
                    <a:pt x="1092" y="9182"/>
                  </a:lnTo>
                  <a:lnTo>
                    <a:pt x="1739" y="10833"/>
                  </a:lnTo>
                  <a:lnTo>
                    <a:pt x="3428" y="12941"/>
                  </a:lnTo>
                  <a:lnTo>
                    <a:pt x="7188" y="14719"/>
                  </a:lnTo>
                  <a:lnTo>
                    <a:pt x="8597" y="12166"/>
                  </a:lnTo>
                  <a:lnTo>
                    <a:pt x="11163" y="8966"/>
                  </a:lnTo>
                  <a:lnTo>
                    <a:pt x="11950" y="6121"/>
                  </a:lnTo>
                  <a:lnTo>
                    <a:pt x="10274" y="4914"/>
                  </a:lnTo>
                  <a:lnTo>
                    <a:pt x="7683" y="2336"/>
                  </a:lnTo>
                  <a:lnTo>
                    <a:pt x="4394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0" name="object 4970" descr=""/>
            <p:cNvSpPr/>
            <p:nvPr/>
          </p:nvSpPr>
          <p:spPr>
            <a:xfrm>
              <a:off x="1196721" y="5494374"/>
              <a:ext cx="10795" cy="13970"/>
            </a:xfrm>
            <a:custGeom>
              <a:avLst/>
              <a:gdLst/>
              <a:ahLst/>
              <a:cxnLst/>
              <a:rect l="l" t="t" r="r" b="b"/>
              <a:pathLst>
                <a:path w="10794" h="13970">
                  <a:moveTo>
                    <a:pt x="5270" y="7556"/>
                  </a:moveTo>
                  <a:lnTo>
                    <a:pt x="4622" y="6718"/>
                  </a:lnTo>
                  <a:lnTo>
                    <a:pt x="3644" y="6311"/>
                  </a:lnTo>
                  <a:lnTo>
                    <a:pt x="3467" y="6184"/>
                  </a:lnTo>
                  <a:lnTo>
                    <a:pt x="3314" y="6311"/>
                  </a:lnTo>
                  <a:lnTo>
                    <a:pt x="3263" y="6794"/>
                  </a:lnTo>
                  <a:lnTo>
                    <a:pt x="3378" y="8089"/>
                  </a:lnTo>
                  <a:lnTo>
                    <a:pt x="3505" y="8204"/>
                  </a:lnTo>
                  <a:lnTo>
                    <a:pt x="4191" y="8534"/>
                  </a:lnTo>
                  <a:lnTo>
                    <a:pt x="4965" y="7861"/>
                  </a:lnTo>
                  <a:lnTo>
                    <a:pt x="5270" y="7556"/>
                  </a:lnTo>
                  <a:close/>
                </a:path>
                <a:path w="10794" h="13970">
                  <a:moveTo>
                    <a:pt x="10502" y="6108"/>
                  </a:moveTo>
                  <a:lnTo>
                    <a:pt x="8813" y="4914"/>
                  </a:lnTo>
                  <a:lnTo>
                    <a:pt x="6223" y="2324"/>
                  </a:lnTo>
                  <a:lnTo>
                    <a:pt x="2946" y="0"/>
                  </a:lnTo>
                  <a:lnTo>
                    <a:pt x="863" y="393"/>
                  </a:lnTo>
                  <a:lnTo>
                    <a:pt x="520" y="457"/>
                  </a:lnTo>
                  <a:lnTo>
                    <a:pt x="228" y="622"/>
                  </a:lnTo>
                  <a:lnTo>
                    <a:pt x="0" y="850"/>
                  </a:lnTo>
                  <a:lnTo>
                    <a:pt x="139" y="774"/>
                  </a:lnTo>
                  <a:lnTo>
                    <a:pt x="457" y="685"/>
                  </a:lnTo>
                  <a:lnTo>
                    <a:pt x="2540" y="292"/>
                  </a:lnTo>
                  <a:lnTo>
                    <a:pt x="5816" y="2628"/>
                  </a:lnTo>
                  <a:lnTo>
                    <a:pt x="8407" y="5207"/>
                  </a:lnTo>
                  <a:lnTo>
                    <a:pt x="10096" y="6413"/>
                  </a:lnTo>
                  <a:lnTo>
                    <a:pt x="9309" y="9245"/>
                  </a:lnTo>
                  <a:lnTo>
                    <a:pt x="8585" y="10185"/>
                  </a:lnTo>
                  <a:lnTo>
                    <a:pt x="7315" y="11747"/>
                  </a:lnTo>
                  <a:lnTo>
                    <a:pt x="6604" y="12839"/>
                  </a:lnTo>
                  <a:lnTo>
                    <a:pt x="5778" y="13538"/>
                  </a:lnTo>
                  <a:lnTo>
                    <a:pt x="6794" y="12890"/>
                  </a:lnTo>
                  <a:lnTo>
                    <a:pt x="7620" y="11582"/>
                  </a:lnTo>
                  <a:lnTo>
                    <a:pt x="9715" y="8953"/>
                  </a:lnTo>
                  <a:lnTo>
                    <a:pt x="10502" y="6108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1" name="object 4971" descr=""/>
            <p:cNvSpPr/>
            <p:nvPr/>
          </p:nvSpPr>
          <p:spPr>
            <a:xfrm>
              <a:off x="1184027" y="5506818"/>
              <a:ext cx="11430" cy="17145"/>
            </a:xfrm>
            <a:custGeom>
              <a:avLst/>
              <a:gdLst/>
              <a:ahLst/>
              <a:cxnLst/>
              <a:rect l="l" t="t" r="r" b="b"/>
              <a:pathLst>
                <a:path w="11430" h="17145">
                  <a:moveTo>
                    <a:pt x="0" y="0"/>
                  </a:moveTo>
                  <a:lnTo>
                    <a:pt x="1511" y="7912"/>
                  </a:lnTo>
                  <a:lnTo>
                    <a:pt x="1727" y="11671"/>
                  </a:lnTo>
                  <a:lnTo>
                    <a:pt x="2044" y="13335"/>
                  </a:lnTo>
                  <a:lnTo>
                    <a:pt x="2374" y="14338"/>
                  </a:lnTo>
                  <a:lnTo>
                    <a:pt x="6070" y="16954"/>
                  </a:lnTo>
                  <a:lnTo>
                    <a:pt x="8204" y="15074"/>
                  </a:lnTo>
                  <a:lnTo>
                    <a:pt x="10655" y="10299"/>
                  </a:lnTo>
                  <a:lnTo>
                    <a:pt x="10833" y="8305"/>
                  </a:lnTo>
                  <a:lnTo>
                    <a:pt x="7150" y="4419"/>
                  </a:lnTo>
                  <a:lnTo>
                    <a:pt x="6578" y="1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2" name="object 4972" descr=""/>
            <p:cNvSpPr/>
            <p:nvPr/>
          </p:nvSpPr>
          <p:spPr>
            <a:xfrm>
              <a:off x="1186218" y="5507506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90" h="15239">
                  <a:moveTo>
                    <a:pt x="4686" y="8572"/>
                  </a:moveTo>
                  <a:lnTo>
                    <a:pt x="4254" y="7531"/>
                  </a:lnTo>
                  <a:lnTo>
                    <a:pt x="3403" y="6870"/>
                  </a:lnTo>
                  <a:lnTo>
                    <a:pt x="3238" y="6654"/>
                  </a:lnTo>
                  <a:lnTo>
                    <a:pt x="3048" y="6731"/>
                  </a:lnTo>
                  <a:lnTo>
                    <a:pt x="2857" y="6845"/>
                  </a:lnTo>
                  <a:lnTo>
                    <a:pt x="2768" y="7531"/>
                  </a:lnTo>
                  <a:lnTo>
                    <a:pt x="2705" y="8737"/>
                  </a:lnTo>
                  <a:lnTo>
                    <a:pt x="3314" y="9258"/>
                  </a:lnTo>
                  <a:lnTo>
                    <a:pt x="4406" y="8737"/>
                  </a:lnTo>
                  <a:lnTo>
                    <a:pt x="4686" y="8572"/>
                  </a:lnTo>
                  <a:close/>
                </a:path>
                <a:path w="8890" h="15239">
                  <a:moveTo>
                    <a:pt x="8636" y="7632"/>
                  </a:moveTo>
                  <a:lnTo>
                    <a:pt x="4953" y="3733"/>
                  </a:lnTo>
                  <a:lnTo>
                    <a:pt x="4381" y="736"/>
                  </a:lnTo>
                  <a:lnTo>
                    <a:pt x="1651" y="152"/>
                  </a:lnTo>
                  <a:lnTo>
                    <a:pt x="952" y="0"/>
                  </a:lnTo>
                  <a:lnTo>
                    <a:pt x="406" y="76"/>
                  </a:lnTo>
                  <a:lnTo>
                    <a:pt x="0" y="317"/>
                  </a:lnTo>
                  <a:lnTo>
                    <a:pt x="330" y="241"/>
                  </a:lnTo>
                  <a:lnTo>
                    <a:pt x="698" y="254"/>
                  </a:lnTo>
                  <a:lnTo>
                    <a:pt x="3873" y="927"/>
                  </a:lnTo>
                  <a:lnTo>
                    <a:pt x="4457" y="3924"/>
                  </a:lnTo>
                  <a:lnTo>
                    <a:pt x="8128" y="7823"/>
                  </a:lnTo>
                  <a:lnTo>
                    <a:pt x="7950" y="9817"/>
                  </a:lnTo>
                  <a:lnTo>
                    <a:pt x="6032" y="13563"/>
                  </a:lnTo>
                  <a:lnTo>
                    <a:pt x="5156" y="14630"/>
                  </a:lnTo>
                  <a:lnTo>
                    <a:pt x="4102" y="15138"/>
                  </a:lnTo>
                  <a:lnTo>
                    <a:pt x="5372" y="14782"/>
                  </a:lnTo>
                  <a:lnTo>
                    <a:pt x="6438" y="13550"/>
                  </a:lnTo>
                  <a:lnTo>
                    <a:pt x="8458" y="9626"/>
                  </a:lnTo>
                  <a:lnTo>
                    <a:pt x="8636" y="7632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3" name="object 4973" descr=""/>
            <p:cNvSpPr/>
            <p:nvPr/>
          </p:nvSpPr>
          <p:spPr>
            <a:xfrm>
              <a:off x="1202772" y="5521587"/>
              <a:ext cx="13970" cy="12065"/>
            </a:xfrm>
            <a:custGeom>
              <a:avLst/>
              <a:gdLst/>
              <a:ahLst/>
              <a:cxnLst/>
              <a:rect l="l" t="t" r="r" b="b"/>
              <a:pathLst>
                <a:path w="13969" h="12064">
                  <a:moveTo>
                    <a:pt x="3365" y="0"/>
                  </a:moveTo>
                  <a:lnTo>
                    <a:pt x="0" y="2933"/>
                  </a:lnTo>
                  <a:lnTo>
                    <a:pt x="2717" y="6718"/>
                  </a:lnTo>
                  <a:lnTo>
                    <a:pt x="3695" y="7785"/>
                  </a:lnTo>
                  <a:lnTo>
                    <a:pt x="5156" y="9588"/>
                  </a:lnTo>
                  <a:lnTo>
                    <a:pt x="6540" y="10693"/>
                  </a:lnTo>
                  <a:lnTo>
                    <a:pt x="9055" y="11658"/>
                  </a:lnTo>
                  <a:lnTo>
                    <a:pt x="13195" y="11290"/>
                  </a:lnTo>
                  <a:lnTo>
                    <a:pt x="13131" y="8369"/>
                  </a:lnTo>
                  <a:lnTo>
                    <a:pt x="13741" y="4318"/>
                  </a:lnTo>
                  <a:lnTo>
                    <a:pt x="12979" y="1460"/>
                  </a:lnTo>
                  <a:lnTo>
                    <a:pt x="10921" y="1282"/>
                  </a:lnTo>
                  <a:lnTo>
                    <a:pt x="7378" y="3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4" name="object 4974" descr=""/>
            <p:cNvSpPr/>
            <p:nvPr/>
          </p:nvSpPr>
          <p:spPr>
            <a:xfrm>
              <a:off x="1204036" y="5521577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5">
                  <a:moveTo>
                    <a:pt x="7924" y="5372"/>
                  </a:moveTo>
                  <a:lnTo>
                    <a:pt x="7289" y="5118"/>
                  </a:lnTo>
                  <a:lnTo>
                    <a:pt x="6934" y="4978"/>
                  </a:lnTo>
                  <a:lnTo>
                    <a:pt x="5930" y="5118"/>
                  </a:lnTo>
                  <a:lnTo>
                    <a:pt x="5664" y="5092"/>
                  </a:lnTo>
                  <a:lnTo>
                    <a:pt x="5549" y="5473"/>
                  </a:lnTo>
                  <a:lnTo>
                    <a:pt x="5803" y="5727"/>
                  </a:lnTo>
                  <a:lnTo>
                    <a:pt x="6184" y="6350"/>
                  </a:lnTo>
                  <a:lnTo>
                    <a:pt x="6553" y="6781"/>
                  </a:lnTo>
                  <a:lnTo>
                    <a:pt x="6718" y="6819"/>
                  </a:lnTo>
                  <a:lnTo>
                    <a:pt x="7480" y="6756"/>
                  </a:lnTo>
                  <a:lnTo>
                    <a:pt x="7810" y="5791"/>
                  </a:lnTo>
                  <a:lnTo>
                    <a:pt x="7924" y="5372"/>
                  </a:lnTo>
                  <a:close/>
                </a:path>
                <a:path w="12700" h="10795">
                  <a:moveTo>
                    <a:pt x="12471" y="4318"/>
                  </a:moveTo>
                  <a:lnTo>
                    <a:pt x="11709" y="1473"/>
                  </a:lnTo>
                  <a:lnTo>
                    <a:pt x="9652" y="1282"/>
                  </a:lnTo>
                  <a:lnTo>
                    <a:pt x="6121" y="355"/>
                  </a:lnTo>
                  <a:lnTo>
                    <a:pt x="2108" y="0"/>
                  </a:lnTo>
                  <a:lnTo>
                    <a:pt x="508" y="1397"/>
                  </a:lnTo>
                  <a:lnTo>
                    <a:pt x="241" y="1625"/>
                  </a:lnTo>
                  <a:lnTo>
                    <a:pt x="76" y="1905"/>
                  </a:lnTo>
                  <a:lnTo>
                    <a:pt x="0" y="2222"/>
                  </a:lnTo>
                  <a:lnTo>
                    <a:pt x="177" y="1968"/>
                  </a:lnTo>
                  <a:lnTo>
                    <a:pt x="1905" y="469"/>
                  </a:lnTo>
                  <a:lnTo>
                    <a:pt x="5918" y="825"/>
                  </a:lnTo>
                  <a:lnTo>
                    <a:pt x="9448" y="1752"/>
                  </a:lnTo>
                  <a:lnTo>
                    <a:pt x="11506" y="1930"/>
                  </a:lnTo>
                  <a:lnTo>
                    <a:pt x="12268" y="4787"/>
                  </a:lnTo>
                  <a:lnTo>
                    <a:pt x="11963" y="6946"/>
                  </a:lnTo>
                  <a:lnTo>
                    <a:pt x="11798" y="7950"/>
                  </a:lnTo>
                  <a:lnTo>
                    <a:pt x="11747" y="9245"/>
                  </a:lnTo>
                  <a:lnTo>
                    <a:pt x="11379" y="10274"/>
                  </a:lnTo>
                  <a:lnTo>
                    <a:pt x="11938" y="9194"/>
                  </a:lnTo>
                  <a:lnTo>
                    <a:pt x="11976" y="7645"/>
                  </a:lnTo>
                  <a:lnTo>
                    <a:pt x="12319" y="5486"/>
                  </a:lnTo>
                  <a:lnTo>
                    <a:pt x="12471" y="4318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5" name="object 4975" descr=""/>
            <p:cNvSpPr/>
            <p:nvPr/>
          </p:nvSpPr>
          <p:spPr>
            <a:xfrm>
              <a:off x="1193769" y="5452556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5">
                  <a:moveTo>
                    <a:pt x="0" y="0"/>
                  </a:moveTo>
                  <a:lnTo>
                    <a:pt x="381" y="7823"/>
                  </a:lnTo>
                  <a:lnTo>
                    <a:pt x="76" y="11468"/>
                  </a:lnTo>
                  <a:lnTo>
                    <a:pt x="152" y="13119"/>
                  </a:lnTo>
                  <a:lnTo>
                    <a:pt x="330" y="14122"/>
                  </a:lnTo>
                  <a:lnTo>
                    <a:pt x="3543" y="17144"/>
                  </a:lnTo>
                  <a:lnTo>
                    <a:pt x="5854" y="15633"/>
                  </a:lnTo>
                  <a:lnTo>
                    <a:pt x="8851" y="11366"/>
                  </a:lnTo>
                  <a:lnTo>
                    <a:pt x="9309" y="9474"/>
                  </a:lnTo>
                  <a:lnTo>
                    <a:pt x="6286" y="5219"/>
                  </a:lnTo>
                  <a:lnTo>
                    <a:pt x="6134" y="2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DA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6" name="object 4976" descr=""/>
            <p:cNvSpPr/>
            <p:nvPr/>
          </p:nvSpPr>
          <p:spPr>
            <a:xfrm>
              <a:off x="1195743" y="5453645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19" h="15239">
                  <a:moveTo>
                    <a:pt x="3403" y="8763"/>
                  </a:moveTo>
                  <a:lnTo>
                    <a:pt x="3175" y="7912"/>
                  </a:lnTo>
                  <a:lnTo>
                    <a:pt x="3048" y="7632"/>
                  </a:lnTo>
                  <a:lnTo>
                    <a:pt x="2400" y="6946"/>
                  </a:lnTo>
                  <a:lnTo>
                    <a:pt x="2260" y="6718"/>
                  </a:lnTo>
                  <a:lnTo>
                    <a:pt x="1866" y="6858"/>
                  </a:lnTo>
                  <a:lnTo>
                    <a:pt x="1803" y="7213"/>
                  </a:lnTo>
                  <a:lnTo>
                    <a:pt x="1524" y="7912"/>
                  </a:lnTo>
                  <a:lnTo>
                    <a:pt x="1460" y="8648"/>
                  </a:lnTo>
                  <a:lnTo>
                    <a:pt x="1981" y="9245"/>
                  </a:lnTo>
                  <a:lnTo>
                    <a:pt x="2997" y="8928"/>
                  </a:lnTo>
                  <a:lnTo>
                    <a:pt x="3403" y="8763"/>
                  </a:lnTo>
                  <a:close/>
                </a:path>
                <a:path w="7619" h="15239">
                  <a:moveTo>
                    <a:pt x="7327" y="8394"/>
                  </a:moveTo>
                  <a:lnTo>
                    <a:pt x="4305" y="4140"/>
                  </a:lnTo>
                  <a:lnTo>
                    <a:pt x="4152" y="1181"/>
                  </a:lnTo>
                  <a:lnTo>
                    <a:pt x="1612" y="241"/>
                  </a:lnTo>
                  <a:lnTo>
                    <a:pt x="952" y="0"/>
                  </a:lnTo>
                  <a:lnTo>
                    <a:pt x="431" y="0"/>
                  </a:lnTo>
                  <a:lnTo>
                    <a:pt x="0" y="165"/>
                  </a:lnTo>
                  <a:lnTo>
                    <a:pt x="317" y="152"/>
                  </a:lnTo>
                  <a:lnTo>
                    <a:pt x="685" y="203"/>
                  </a:lnTo>
                  <a:lnTo>
                    <a:pt x="3644" y="1295"/>
                  </a:lnTo>
                  <a:lnTo>
                    <a:pt x="3797" y="4254"/>
                  </a:lnTo>
                  <a:lnTo>
                    <a:pt x="6807" y="8509"/>
                  </a:lnTo>
                  <a:lnTo>
                    <a:pt x="6362" y="10401"/>
                  </a:lnTo>
                  <a:lnTo>
                    <a:pt x="4013" y="13741"/>
                  </a:lnTo>
                  <a:lnTo>
                    <a:pt x="3009" y="14655"/>
                  </a:lnTo>
                  <a:lnTo>
                    <a:pt x="1943" y="14998"/>
                  </a:lnTo>
                  <a:lnTo>
                    <a:pt x="3213" y="14820"/>
                  </a:lnTo>
                  <a:lnTo>
                    <a:pt x="4406" y="13792"/>
                  </a:lnTo>
                  <a:lnTo>
                    <a:pt x="6870" y="10287"/>
                  </a:lnTo>
                  <a:lnTo>
                    <a:pt x="7327" y="8394"/>
                  </a:lnTo>
                  <a:close/>
                </a:path>
              </a:pathLst>
            </a:custGeom>
            <a:solidFill>
              <a:srgbClr val="D8C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7" name="object 4977" descr=""/>
            <p:cNvSpPr/>
            <p:nvPr/>
          </p:nvSpPr>
          <p:spPr>
            <a:xfrm>
              <a:off x="1187310" y="5484301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5029" y="0"/>
                  </a:moveTo>
                  <a:lnTo>
                    <a:pt x="1447" y="0"/>
                  </a:lnTo>
                  <a:lnTo>
                    <a:pt x="0" y="990"/>
                  </a:lnTo>
                  <a:lnTo>
                    <a:pt x="0" y="3429"/>
                  </a:lnTo>
                  <a:lnTo>
                    <a:pt x="1447" y="4419"/>
                  </a:lnTo>
                  <a:lnTo>
                    <a:pt x="5029" y="4419"/>
                  </a:lnTo>
                  <a:lnTo>
                    <a:pt x="6464" y="3429"/>
                  </a:lnTo>
                  <a:lnTo>
                    <a:pt x="1689" y="3416"/>
                  </a:lnTo>
                  <a:lnTo>
                    <a:pt x="444" y="1816"/>
                  </a:lnTo>
                  <a:lnTo>
                    <a:pt x="1689" y="215"/>
                  </a:lnTo>
                  <a:lnTo>
                    <a:pt x="5341" y="215"/>
                  </a:lnTo>
                  <a:lnTo>
                    <a:pt x="5029" y="0"/>
                  </a:lnTo>
                  <a:close/>
                </a:path>
                <a:path w="6984" h="4445">
                  <a:moveTo>
                    <a:pt x="5341" y="215"/>
                  </a:moveTo>
                  <a:lnTo>
                    <a:pt x="4787" y="215"/>
                  </a:lnTo>
                  <a:lnTo>
                    <a:pt x="6032" y="1816"/>
                  </a:lnTo>
                  <a:lnTo>
                    <a:pt x="4787" y="3416"/>
                  </a:lnTo>
                  <a:lnTo>
                    <a:pt x="6464" y="3416"/>
                  </a:lnTo>
                  <a:lnTo>
                    <a:pt x="6464" y="990"/>
                  </a:lnTo>
                  <a:lnTo>
                    <a:pt x="5341" y="215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8" name="object 4978" descr=""/>
            <p:cNvSpPr/>
            <p:nvPr/>
          </p:nvSpPr>
          <p:spPr>
            <a:xfrm>
              <a:off x="1192025" y="5486950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473" y="0"/>
                  </a:moveTo>
                  <a:lnTo>
                    <a:pt x="1104" y="342"/>
                  </a:lnTo>
                  <a:lnTo>
                    <a:pt x="736" y="723"/>
                  </a:lnTo>
                  <a:lnTo>
                    <a:pt x="38" y="1104"/>
                  </a:lnTo>
                  <a:lnTo>
                    <a:pt x="279" y="1206"/>
                  </a:lnTo>
                  <a:lnTo>
                    <a:pt x="596" y="1054"/>
                  </a:lnTo>
                  <a:lnTo>
                    <a:pt x="901" y="888"/>
                  </a:lnTo>
                  <a:lnTo>
                    <a:pt x="1079" y="698"/>
                  </a:lnTo>
                  <a:lnTo>
                    <a:pt x="1231" y="520"/>
                  </a:lnTo>
                  <a:lnTo>
                    <a:pt x="1422" y="330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9" name="object 4979" descr=""/>
            <p:cNvSpPr/>
            <p:nvPr/>
          </p:nvSpPr>
          <p:spPr>
            <a:xfrm>
              <a:off x="1180089" y="548745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2257" y="0"/>
                  </a:moveTo>
                  <a:lnTo>
                    <a:pt x="593" y="571"/>
                  </a:lnTo>
                  <a:lnTo>
                    <a:pt x="117" y="2298"/>
                  </a:lnTo>
                  <a:lnTo>
                    <a:pt x="0" y="2984"/>
                  </a:lnTo>
                  <a:lnTo>
                    <a:pt x="1076" y="4254"/>
                  </a:lnTo>
                  <a:lnTo>
                    <a:pt x="4518" y="5219"/>
                  </a:lnTo>
                  <a:lnTo>
                    <a:pt x="6169" y="4648"/>
                  </a:lnTo>
                  <a:lnTo>
                    <a:pt x="6297" y="4190"/>
                  </a:lnTo>
                  <a:lnTo>
                    <a:pt x="4543" y="4190"/>
                  </a:lnTo>
                  <a:lnTo>
                    <a:pt x="1571" y="3365"/>
                  </a:lnTo>
                  <a:lnTo>
                    <a:pt x="797" y="1473"/>
                  </a:lnTo>
                  <a:lnTo>
                    <a:pt x="2435" y="266"/>
                  </a:lnTo>
                  <a:lnTo>
                    <a:pt x="3208" y="266"/>
                  </a:lnTo>
                  <a:lnTo>
                    <a:pt x="2257" y="0"/>
                  </a:lnTo>
                  <a:close/>
                </a:path>
                <a:path w="6984" h="5714">
                  <a:moveTo>
                    <a:pt x="3208" y="266"/>
                  </a:moveTo>
                  <a:lnTo>
                    <a:pt x="2435" y="266"/>
                  </a:lnTo>
                  <a:lnTo>
                    <a:pt x="5407" y="1104"/>
                  </a:lnTo>
                  <a:lnTo>
                    <a:pt x="6181" y="2984"/>
                  </a:lnTo>
                  <a:lnTo>
                    <a:pt x="4543" y="4190"/>
                  </a:lnTo>
                  <a:lnTo>
                    <a:pt x="6297" y="4190"/>
                  </a:lnTo>
                  <a:lnTo>
                    <a:pt x="6829" y="2298"/>
                  </a:lnTo>
                  <a:lnTo>
                    <a:pt x="5699" y="965"/>
                  </a:lnTo>
                  <a:lnTo>
                    <a:pt x="3208" y="26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0" name="object 4980" descr=""/>
            <p:cNvSpPr/>
            <p:nvPr/>
          </p:nvSpPr>
          <p:spPr>
            <a:xfrm>
              <a:off x="1184468" y="5491284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727" y="0"/>
                  </a:moveTo>
                  <a:lnTo>
                    <a:pt x="1282" y="215"/>
                  </a:lnTo>
                  <a:lnTo>
                    <a:pt x="825" y="495"/>
                  </a:lnTo>
                  <a:lnTo>
                    <a:pt x="50" y="673"/>
                  </a:lnTo>
                  <a:lnTo>
                    <a:pt x="254" y="838"/>
                  </a:lnTo>
                  <a:lnTo>
                    <a:pt x="609" y="774"/>
                  </a:lnTo>
                  <a:lnTo>
                    <a:pt x="825" y="736"/>
                  </a:lnTo>
                  <a:lnTo>
                    <a:pt x="1066" y="634"/>
                  </a:lnTo>
                  <a:lnTo>
                    <a:pt x="1587" y="292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1" name="object 4981" descr=""/>
            <p:cNvSpPr/>
            <p:nvPr/>
          </p:nvSpPr>
          <p:spPr>
            <a:xfrm>
              <a:off x="1187310" y="5490434"/>
              <a:ext cx="6985" cy="4445"/>
            </a:xfrm>
            <a:custGeom>
              <a:avLst/>
              <a:gdLst/>
              <a:ahLst/>
              <a:cxnLst/>
              <a:rect l="l" t="t" r="r" b="b"/>
              <a:pathLst>
                <a:path w="6984" h="4445">
                  <a:moveTo>
                    <a:pt x="5029" y="0"/>
                  </a:moveTo>
                  <a:lnTo>
                    <a:pt x="1447" y="0"/>
                  </a:lnTo>
                  <a:lnTo>
                    <a:pt x="0" y="990"/>
                  </a:lnTo>
                  <a:lnTo>
                    <a:pt x="0" y="3428"/>
                  </a:lnTo>
                  <a:lnTo>
                    <a:pt x="1447" y="4419"/>
                  </a:lnTo>
                  <a:lnTo>
                    <a:pt x="5029" y="4419"/>
                  </a:lnTo>
                  <a:lnTo>
                    <a:pt x="5912" y="3809"/>
                  </a:lnTo>
                  <a:lnTo>
                    <a:pt x="1689" y="3809"/>
                  </a:lnTo>
                  <a:lnTo>
                    <a:pt x="444" y="2209"/>
                  </a:lnTo>
                  <a:lnTo>
                    <a:pt x="1689" y="609"/>
                  </a:lnTo>
                  <a:lnTo>
                    <a:pt x="5912" y="609"/>
                  </a:lnTo>
                  <a:lnTo>
                    <a:pt x="5029" y="0"/>
                  </a:lnTo>
                  <a:close/>
                </a:path>
                <a:path w="6984" h="4445">
                  <a:moveTo>
                    <a:pt x="5912" y="609"/>
                  </a:moveTo>
                  <a:lnTo>
                    <a:pt x="4787" y="609"/>
                  </a:lnTo>
                  <a:lnTo>
                    <a:pt x="6032" y="2209"/>
                  </a:lnTo>
                  <a:lnTo>
                    <a:pt x="4787" y="3809"/>
                  </a:lnTo>
                  <a:lnTo>
                    <a:pt x="5912" y="3809"/>
                  </a:lnTo>
                  <a:lnTo>
                    <a:pt x="6464" y="3428"/>
                  </a:lnTo>
                  <a:lnTo>
                    <a:pt x="6464" y="990"/>
                  </a:lnTo>
                  <a:lnTo>
                    <a:pt x="5912" y="60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2" name="object 4982" descr=""/>
            <p:cNvSpPr/>
            <p:nvPr/>
          </p:nvSpPr>
          <p:spPr>
            <a:xfrm>
              <a:off x="1192211" y="549333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1143" y="0"/>
                  </a:moveTo>
                  <a:lnTo>
                    <a:pt x="863" y="254"/>
                  </a:lnTo>
                  <a:lnTo>
                    <a:pt x="571" y="546"/>
                  </a:lnTo>
                  <a:lnTo>
                    <a:pt x="38" y="838"/>
                  </a:lnTo>
                  <a:lnTo>
                    <a:pt x="228" y="901"/>
                  </a:lnTo>
                  <a:lnTo>
                    <a:pt x="406" y="812"/>
                  </a:lnTo>
                  <a:lnTo>
                    <a:pt x="558" y="762"/>
                  </a:lnTo>
                  <a:lnTo>
                    <a:pt x="711" y="660"/>
                  </a:lnTo>
                  <a:lnTo>
                    <a:pt x="850" y="520"/>
                  </a:lnTo>
                  <a:lnTo>
                    <a:pt x="965" y="381"/>
                  </a:lnTo>
                  <a:lnTo>
                    <a:pt x="1104" y="241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3" name="object 4983" descr=""/>
            <p:cNvSpPr/>
            <p:nvPr/>
          </p:nvSpPr>
          <p:spPr>
            <a:xfrm>
              <a:off x="1191752" y="548829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2971" y="0"/>
                  </a:moveTo>
                  <a:lnTo>
                    <a:pt x="1219" y="127"/>
                  </a:lnTo>
                  <a:lnTo>
                    <a:pt x="0" y="2235"/>
                  </a:lnTo>
                  <a:lnTo>
                    <a:pt x="749" y="3822"/>
                  </a:lnTo>
                  <a:lnTo>
                    <a:pt x="3848" y="5613"/>
                  </a:lnTo>
                  <a:lnTo>
                    <a:pt x="5587" y="5473"/>
                  </a:lnTo>
                  <a:lnTo>
                    <a:pt x="5884" y="4965"/>
                  </a:lnTo>
                  <a:lnTo>
                    <a:pt x="3936" y="4965"/>
                  </a:lnTo>
                  <a:lnTo>
                    <a:pt x="1269" y="3416"/>
                  </a:lnTo>
                  <a:lnTo>
                    <a:pt x="990" y="1397"/>
                  </a:lnTo>
                  <a:lnTo>
                    <a:pt x="2870" y="647"/>
                  </a:lnTo>
                  <a:lnTo>
                    <a:pt x="4091" y="647"/>
                  </a:lnTo>
                  <a:lnTo>
                    <a:pt x="2971" y="0"/>
                  </a:lnTo>
                  <a:close/>
                </a:path>
                <a:path w="6984" h="5714">
                  <a:moveTo>
                    <a:pt x="4091" y="647"/>
                  </a:moveTo>
                  <a:lnTo>
                    <a:pt x="2870" y="647"/>
                  </a:lnTo>
                  <a:lnTo>
                    <a:pt x="5549" y="2184"/>
                  </a:lnTo>
                  <a:lnTo>
                    <a:pt x="5829" y="4203"/>
                  </a:lnTo>
                  <a:lnTo>
                    <a:pt x="3936" y="4965"/>
                  </a:lnTo>
                  <a:lnTo>
                    <a:pt x="5884" y="4965"/>
                  </a:lnTo>
                  <a:lnTo>
                    <a:pt x="6819" y="3365"/>
                  </a:lnTo>
                  <a:lnTo>
                    <a:pt x="6057" y="1790"/>
                  </a:lnTo>
                  <a:lnTo>
                    <a:pt x="4091" y="64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4" name="object 4984" descr=""/>
            <p:cNvSpPr/>
            <p:nvPr/>
          </p:nvSpPr>
          <p:spPr>
            <a:xfrm>
              <a:off x="1195824" y="5493111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1409" y="0"/>
                  </a:moveTo>
                  <a:lnTo>
                    <a:pt x="1041" y="76"/>
                  </a:lnTo>
                  <a:lnTo>
                    <a:pt x="647" y="177"/>
                  </a:lnTo>
                  <a:lnTo>
                    <a:pt x="38" y="165"/>
                  </a:lnTo>
                  <a:lnTo>
                    <a:pt x="177" y="317"/>
                  </a:lnTo>
                  <a:lnTo>
                    <a:pt x="533" y="355"/>
                  </a:lnTo>
                  <a:lnTo>
                    <a:pt x="711" y="342"/>
                  </a:lnTo>
                  <a:lnTo>
                    <a:pt x="901" y="292"/>
                  </a:lnTo>
                  <a:lnTo>
                    <a:pt x="1066" y="228"/>
                  </a:lnTo>
                  <a:lnTo>
                    <a:pt x="1270" y="177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5" name="object 4985" descr=""/>
            <p:cNvSpPr/>
            <p:nvPr/>
          </p:nvSpPr>
          <p:spPr>
            <a:xfrm>
              <a:off x="1201216" y="548533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714" y="0"/>
                  </a:moveTo>
                  <a:lnTo>
                    <a:pt x="0" y="1727"/>
                  </a:lnTo>
                  <a:lnTo>
                    <a:pt x="317" y="3441"/>
                  </a:lnTo>
                  <a:lnTo>
                    <a:pt x="2844" y="5968"/>
                  </a:lnTo>
                  <a:lnTo>
                    <a:pt x="4559" y="6299"/>
                  </a:lnTo>
                  <a:lnTo>
                    <a:pt x="5486" y="5372"/>
                  </a:lnTo>
                  <a:lnTo>
                    <a:pt x="3098" y="5372"/>
                  </a:lnTo>
                  <a:lnTo>
                    <a:pt x="914" y="3187"/>
                  </a:lnTo>
                  <a:lnTo>
                    <a:pt x="1168" y="1168"/>
                  </a:lnTo>
                  <a:lnTo>
                    <a:pt x="3187" y="927"/>
                  </a:lnTo>
                  <a:lnTo>
                    <a:pt x="4045" y="927"/>
                  </a:lnTo>
                  <a:lnTo>
                    <a:pt x="3441" y="317"/>
                  </a:lnTo>
                  <a:lnTo>
                    <a:pt x="1714" y="0"/>
                  </a:lnTo>
                  <a:close/>
                </a:path>
                <a:path w="6350" h="6350">
                  <a:moveTo>
                    <a:pt x="4045" y="927"/>
                  </a:moveTo>
                  <a:lnTo>
                    <a:pt x="3187" y="927"/>
                  </a:lnTo>
                  <a:lnTo>
                    <a:pt x="5372" y="3111"/>
                  </a:lnTo>
                  <a:lnTo>
                    <a:pt x="5118" y="5130"/>
                  </a:lnTo>
                  <a:lnTo>
                    <a:pt x="3098" y="5372"/>
                  </a:lnTo>
                  <a:lnTo>
                    <a:pt x="5486" y="5372"/>
                  </a:lnTo>
                  <a:lnTo>
                    <a:pt x="6286" y="4571"/>
                  </a:lnTo>
                  <a:lnTo>
                    <a:pt x="5969" y="2844"/>
                  </a:lnTo>
                  <a:lnTo>
                    <a:pt x="4045" y="92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6" name="object 4986" descr=""/>
            <p:cNvSpPr/>
            <p:nvPr/>
          </p:nvSpPr>
          <p:spPr>
            <a:xfrm>
              <a:off x="1204436" y="5490754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0" y="0"/>
                  </a:moveTo>
                  <a:lnTo>
                    <a:pt x="127" y="190"/>
                  </a:lnTo>
                  <a:lnTo>
                    <a:pt x="393" y="292"/>
                  </a:lnTo>
                  <a:lnTo>
                    <a:pt x="635" y="355"/>
                  </a:lnTo>
                  <a:lnTo>
                    <a:pt x="838" y="355"/>
                  </a:lnTo>
                  <a:lnTo>
                    <a:pt x="1016" y="342"/>
                  </a:lnTo>
                  <a:lnTo>
                    <a:pt x="1219" y="342"/>
                  </a:lnTo>
                  <a:lnTo>
                    <a:pt x="1409" y="203"/>
                  </a:lnTo>
                  <a:lnTo>
                    <a:pt x="1028" y="177"/>
                  </a:lnTo>
                  <a:lnTo>
                    <a:pt x="622" y="190"/>
                  </a:lnTo>
                  <a:lnTo>
                    <a:pt x="38" y="12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7" name="object 4987" descr=""/>
            <p:cNvSpPr/>
            <p:nvPr/>
          </p:nvSpPr>
          <p:spPr>
            <a:xfrm>
              <a:off x="1184089" y="548792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4" h="5714">
                  <a:moveTo>
                    <a:pt x="3819" y="0"/>
                  </a:moveTo>
                  <a:lnTo>
                    <a:pt x="631" y="1587"/>
                  </a:lnTo>
                  <a:lnTo>
                    <a:pt x="0" y="2933"/>
                  </a:lnTo>
                  <a:lnTo>
                    <a:pt x="39" y="3187"/>
                  </a:lnTo>
                  <a:lnTo>
                    <a:pt x="1037" y="5207"/>
                  </a:lnTo>
                  <a:lnTo>
                    <a:pt x="2587" y="5537"/>
                  </a:lnTo>
                  <a:lnTo>
                    <a:pt x="4456" y="4610"/>
                  </a:lnTo>
                  <a:lnTo>
                    <a:pt x="2345" y="4610"/>
                  </a:lnTo>
                  <a:lnTo>
                    <a:pt x="872" y="4533"/>
                  </a:lnTo>
                  <a:lnTo>
                    <a:pt x="72" y="2933"/>
                  </a:lnTo>
                  <a:lnTo>
                    <a:pt x="898" y="1714"/>
                  </a:lnTo>
                  <a:lnTo>
                    <a:pt x="3755" y="292"/>
                  </a:lnTo>
                  <a:lnTo>
                    <a:pt x="5279" y="292"/>
                  </a:lnTo>
                  <a:lnTo>
                    <a:pt x="3819" y="0"/>
                  </a:lnTo>
                  <a:close/>
                </a:path>
                <a:path w="6984" h="5714">
                  <a:moveTo>
                    <a:pt x="5279" y="292"/>
                  </a:moveTo>
                  <a:lnTo>
                    <a:pt x="3755" y="292"/>
                  </a:lnTo>
                  <a:lnTo>
                    <a:pt x="5228" y="368"/>
                  </a:lnTo>
                  <a:lnTo>
                    <a:pt x="6016" y="1968"/>
                  </a:lnTo>
                  <a:lnTo>
                    <a:pt x="5190" y="3187"/>
                  </a:lnTo>
                  <a:lnTo>
                    <a:pt x="2345" y="4610"/>
                  </a:lnTo>
                  <a:lnTo>
                    <a:pt x="4456" y="4610"/>
                  </a:lnTo>
                  <a:lnTo>
                    <a:pt x="5787" y="3949"/>
                  </a:lnTo>
                  <a:lnTo>
                    <a:pt x="6498" y="2489"/>
                  </a:lnTo>
                  <a:lnTo>
                    <a:pt x="5406" y="317"/>
                  </a:lnTo>
                  <a:lnTo>
                    <a:pt x="5279" y="292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8" name="object 4988" descr=""/>
            <p:cNvSpPr/>
            <p:nvPr/>
          </p:nvSpPr>
          <p:spPr>
            <a:xfrm>
              <a:off x="1189487" y="5490065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647" y="0"/>
                  </a:moveTo>
                  <a:lnTo>
                    <a:pt x="507" y="342"/>
                  </a:lnTo>
                  <a:lnTo>
                    <a:pt x="380" y="736"/>
                  </a:lnTo>
                  <a:lnTo>
                    <a:pt x="25" y="1231"/>
                  </a:lnTo>
                  <a:lnTo>
                    <a:pt x="228" y="1206"/>
                  </a:lnTo>
                  <a:lnTo>
                    <a:pt x="342" y="1054"/>
                  </a:lnTo>
                  <a:lnTo>
                    <a:pt x="469" y="927"/>
                  </a:lnTo>
                  <a:lnTo>
                    <a:pt x="546" y="774"/>
                  </a:lnTo>
                  <a:lnTo>
                    <a:pt x="609" y="584"/>
                  </a:lnTo>
                  <a:lnTo>
                    <a:pt x="660" y="419"/>
                  </a:lnTo>
                  <a:lnTo>
                    <a:pt x="723" y="228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9" name="object 4989" descr=""/>
            <p:cNvSpPr/>
            <p:nvPr/>
          </p:nvSpPr>
          <p:spPr>
            <a:xfrm>
              <a:off x="1199316" y="549259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4914" y="0"/>
                  </a:moveTo>
                  <a:lnTo>
                    <a:pt x="1346" y="101"/>
                  </a:lnTo>
                  <a:lnTo>
                    <a:pt x="99" y="1003"/>
                  </a:lnTo>
                  <a:lnTo>
                    <a:pt x="0" y="3568"/>
                  </a:lnTo>
                  <a:lnTo>
                    <a:pt x="1473" y="4521"/>
                  </a:lnTo>
                  <a:lnTo>
                    <a:pt x="5041" y="4406"/>
                  </a:lnTo>
                  <a:lnTo>
                    <a:pt x="5182" y="4305"/>
                  </a:lnTo>
                  <a:lnTo>
                    <a:pt x="1701" y="4305"/>
                  </a:lnTo>
                  <a:lnTo>
                    <a:pt x="406" y="2730"/>
                  </a:lnTo>
                  <a:lnTo>
                    <a:pt x="1612" y="1092"/>
                  </a:lnTo>
                  <a:lnTo>
                    <a:pt x="4699" y="1003"/>
                  </a:lnTo>
                  <a:lnTo>
                    <a:pt x="6390" y="1003"/>
                  </a:lnTo>
                  <a:lnTo>
                    <a:pt x="4914" y="0"/>
                  </a:lnTo>
                  <a:close/>
                </a:path>
                <a:path w="6984" h="5079">
                  <a:moveTo>
                    <a:pt x="6390" y="1003"/>
                  </a:moveTo>
                  <a:lnTo>
                    <a:pt x="4699" y="1003"/>
                  </a:lnTo>
                  <a:lnTo>
                    <a:pt x="5994" y="2565"/>
                  </a:lnTo>
                  <a:lnTo>
                    <a:pt x="4800" y="4203"/>
                  </a:lnTo>
                  <a:lnTo>
                    <a:pt x="1701" y="4305"/>
                  </a:lnTo>
                  <a:lnTo>
                    <a:pt x="5182" y="4305"/>
                  </a:lnTo>
                  <a:lnTo>
                    <a:pt x="6464" y="3378"/>
                  </a:lnTo>
                  <a:lnTo>
                    <a:pt x="6390" y="1003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0" name="object 4990" descr=""/>
            <p:cNvSpPr/>
            <p:nvPr/>
          </p:nvSpPr>
          <p:spPr>
            <a:xfrm>
              <a:off x="1199553" y="5493263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1155" y="0"/>
                  </a:moveTo>
                  <a:lnTo>
                    <a:pt x="736" y="190"/>
                  </a:lnTo>
                  <a:lnTo>
                    <a:pt x="546" y="330"/>
                  </a:lnTo>
                  <a:lnTo>
                    <a:pt x="368" y="520"/>
                  </a:lnTo>
                  <a:lnTo>
                    <a:pt x="228" y="711"/>
                  </a:lnTo>
                  <a:lnTo>
                    <a:pt x="38" y="901"/>
                  </a:lnTo>
                  <a:lnTo>
                    <a:pt x="0" y="1231"/>
                  </a:lnTo>
                  <a:lnTo>
                    <a:pt x="342" y="888"/>
                  </a:lnTo>
                  <a:lnTo>
                    <a:pt x="711" y="482"/>
                  </a:lnTo>
                  <a:lnTo>
                    <a:pt x="1396" y="8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1" name="object 4991" descr=""/>
            <p:cNvSpPr/>
            <p:nvPr/>
          </p:nvSpPr>
          <p:spPr>
            <a:xfrm>
              <a:off x="1196005" y="5484251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4" h="5079">
                  <a:moveTo>
                    <a:pt x="4991" y="0"/>
                  </a:moveTo>
                  <a:lnTo>
                    <a:pt x="1422" y="114"/>
                  </a:lnTo>
                  <a:lnTo>
                    <a:pt x="0" y="1143"/>
                  </a:lnTo>
                  <a:lnTo>
                    <a:pt x="76" y="3581"/>
                  </a:lnTo>
                  <a:lnTo>
                    <a:pt x="1549" y="4521"/>
                  </a:lnTo>
                  <a:lnTo>
                    <a:pt x="5118" y="4419"/>
                  </a:lnTo>
                  <a:lnTo>
                    <a:pt x="5820" y="3911"/>
                  </a:lnTo>
                  <a:lnTo>
                    <a:pt x="1778" y="3911"/>
                  </a:lnTo>
                  <a:lnTo>
                    <a:pt x="482" y="2349"/>
                  </a:lnTo>
                  <a:lnTo>
                    <a:pt x="1676" y="711"/>
                  </a:lnTo>
                  <a:lnTo>
                    <a:pt x="4775" y="609"/>
                  </a:lnTo>
                  <a:lnTo>
                    <a:pt x="5933" y="609"/>
                  </a:lnTo>
                  <a:lnTo>
                    <a:pt x="4991" y="0"/>
                  </a:lnTo>
                  <a:close/>
                </a:path>
                <a:path w="6984" h="5079">
                  <a:moveTo>
                    <a:pt x="5933" y="609"/>
                  </a:moveTo>
                  <a:lnTo>
                    <a:pt x="4775" y="609"/>
                  </a:lnTo>
                  <a:lnTo>
                    <a:pt x="6070" y="2184"/>
                  </a:lnTo>
                  <a:lnTo>
                    <a:pt x="4864" y="3822"/>
                  </a:lnTo>
                  <a:lnTo>
                    <a:pt x="1778" y="3911"/>
                  </a:lnTo>
                  <a:lnTo>
                    <a:pt x="5820" y="3911"/>
                  </a:lnTo>
                  <a:lnTo>
                    <a:pt x="6540" y="3390"/>
                  </a:lnTo>
                  <a:lnTo>
                    <a:pt x="6464" y="952"/>
                  </a:lnTo>
                  <a:lnTo>
                    <a:pt x="5933" y="60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2" name="object 4992" descr=""/>
            <p:cNvSpPr/>
            <p:nvPr/>
          </p:nvSpPr>
          <p:spPr>
            <a:xfrm>
              <a:off x="1196454" y="548496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88" y="0"/>
                  </a:moveTo>
                  <a:lnTo>
                    <a:pt x="634" y="126"/>
                  </a:lnTo>
                  <a:lnTo>
                    <a:pt x="482" y="203"/>
                  </a:lnTo>
                  <a:lnTo>
                    <a:pt x="330" y="342"/>
                  </a:lnTo>
                  <a:lnTo>
                    <a:pt x="165" y="546"/>
                  </a:lnTo>
                  <a:lnTo>
                    <a:pt x="25" y="698"/>
                  </a:lnTo>
                  <a:lnTo>
                    <a:pt x="0" y="927"/>
                  </a:lnTo>
                  <a:lnTo>
                    <a:pt x="266" y="673"/>
                  </a:lnTo>
                  <a:lnTo>
                    <a:pt x="546" y="368"/>
                  </a:lnTo>
                  <a:lnTo>
                    <a:pt x="1079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3" name="object 4993" descr=""/>
            <p:cNvSpPr/>
            <p:nvPr/>
          </p:nvSpPr>
          <p:spPr>
            <a:xfrm>
              <a:off x="1199029" y="548842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79">
                  <a:moveTo>
                    <a:pt x="4714" y="0"/>
                  </a:moveTo>
                  <a:lnTo>
                    <a:pt x="1145" y="114"/>
                  </a:lnTo>
                  <a:lnTo>
                    <a:pt x="119" y="952"/>
                  </a:lnTo>
                  <a:lnTo>
                    <a:pt x="0" y="3594"/>
                  </a:lnTo>
                  <a:lnTo>
                    <a:pt x="1285" y="4521"/>
                  </a:lnTo>
                  <a:lnTo>
                    <a:pt x="4854" y="4419"/>
                  </a:lnTo>
                  <a:lnTo>
                    <a:pt x="5018" y="4279"/>
                  </a:lnTo>
                  <a:lnTo>
                    <a:pt x="1463" y="4279"/>
                  </a:lnTo>
                  <a:lnTo>
                    <a:pt x="155" y="3594"/>
                  </a:lnTo>
                  <a:lnTo>
                    <a:pt x="104" y="1816"/>
                  </a:lnTo>
                  <a:lnTo>
                    <a:pt x="1374" y="1054"/>
                  </a:lnTo>
                  <a:lnTo>
                    <a:pt x="4549" y="952"/>
                  </a:lnTo>
                  <a:lnTo>
                    <a:pt x="5984" y="952"/>
                  </a:lnTo>
                  <a:lnTo>
                    <a:pt x="4714" y="0"/>
                  </a:lnTo>
                  <a:close/>
                </a:path>
                <a:path w="6350" h="5079">
                  <a:moveTo>
                    <a:pt x="5984" y="952"/>
                  </a:moveTo>
                  <a:lnTo>
                    <a:pt x="4549" y="952"/>
                  </a:lnTo>
                  <a:lnTo>
                    <a:pt x="5857" y="1638"/>
                  </a:lnTo>
                  <a:lnTo>
                    <a:pt x="5908" y="3428"/>
                  </a:lnTo>
                  <a:lnTo>
                    <a:pt x="4651" y="4190"/>
                  </a:lnTo>
                  <a:lnTo>
                    <a:pt x="1463" y="4279"/>
                  </a:lnTo>
                  <a:lnTo>
                    <a:pt x="5018" y="4279"/>
                  </a:lnTo>
                  <a:lnTo>
                    <a:pt x="6016" y="3428"/>
                  </a:lnTo>
                  <a:lnTo>
                    <a:pt x="5984" y="952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4" name="object 4994" descr=""/>
            <p:cNvSpPr/>
            <p:nvPr/>
          </p:nvSpPr>
          <p:spPr>
            <a:xfrm>
              <a:off x="1199188" y="548914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88" y="0"/>
                  </a:moveTo>
                  <a:lnTo>
                    <a:pt x="634" y="126"/>
                  </a:lnTo>
                  <a:lnTo>
                    <a:pt x="406" y="253"/>
                  </a:lnTo>
                  <a:lnTo>
                    <a:pt x="165" y="533"/>
                  </a:lnTo>
                  <a:lnTo>
                    <a:pt x="25" y="685"/>
                  </a:lnTo>
                  <a:lnTo>
                    <a:pt x="0" y="914"/>
                  </a:lnTo>
                  <a:lnTo>
                    <a:pt x="266" y="660"/>
                  </a:lnTo>
                  <a:lnTo>
                    <a:pt x="546" y="368"/>
                  </a:lnTo>
                  <a:lnTo>
                    <a:pt x="1079" y="6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5" name="object 4995" descr=""/>
            <p:cNvSpPr/>
            <p:nvPr/>
          </p:nvSpPr>
          <p:spPr>
            <a:xfrm>
              <a:off x="1187803" y="5492190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743" y="0"/>
                  </a:moveTo>
                  <a:lnTo>
                    <a:pt x="444" y="825"/>
                  </a:lnTo>
                  <a:lnTo>
                    <a:pt x="0" y="2514"/>
                  </a:lnTo>
                  <a:lnTo>
                    <a:pt x="1206" y="5880"/>
                  </a:lnTo>
                  <a:lnTo>
                    <a:pt x="2616" y="6908"/>
                  </a:lnTo>
                  <a:lnTo>
                    <a:pt x="4525" y="6223"/>
                  </a:lnTo>
                  <a:lnTo>
                    <a:pt x="3251" y="6223"/>
                  </a:lnTo>
                  <a:lnTo>
                    <a:pt x="1320" y="5588"/>
                  </a:lnTo>
                  <a:lnTo>
                    <a:pt x="292" y="2705"/>
                  </a:lnTo>
                  <a:lnTo>
                    <a:pt x="376" y="2514"/>
                  </a:lnTo>
                  <a:lnTo>
                    <a:pt x="1371" y="952"/>
                  </a:lnTo>
                  <a:lnTo>
                    <a:pt x="4048" y="952"/>
                  </a:lnTo>
                  <a:lnTo>
                    <a:pt x="2743" y="0"/>
                  </a:lnTo>
                  <a:close/>
                </a:path>
                <a:path w="5715" h="6985">
                  <a:moveTo>
                    <a:pt x="4048" y="952"/>
                  </a:moveTo>
                  <a:lnTo>
                    <a:pt x="1371" y="952"/>
                  </a:lnTo>
                  <a:lnTo>
                    <a:pt x="3302" y="1587"/>
                  </a:lnTo>
                  <a:lnTo>
                    <a:pt x="4343" y="4495"/>
                  </a:lnTo>
                  <a:lnTo>
                    <a:pt x="3251" y="6223"/>
                  </a:lnTo>
                  <a:lnTo>
                    <a:pt x="4525" y="6223"/>
                  </a:lnTo>
                  <a:lnTo>
                    <a:pt x="4914" y="6083"/>
                  </a:lnTo>
                  <a:lnTo>
                    <a:pt x="5332" y="4495"/>
                  </a:lnTo>
                  <a:lnTo>
                    <a:pt x="5265" y="4127"/>
                  </a:lnTo>
                  <a:lnTo>
                    <a:pt x="4152" y="1028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6" name="object 4996" descr=""/>
            <p:cNvSpPr/>
            <p:nvPr/>
          </p:nvSpPr>
          <p:spPr>
            <a:xfrm>
              <a:off x="1189913" y="5492659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5" h="1270">
                  <a:moveTo>
                    <a:pt x="317" y="0"/>
                  </a:moveTo>
                  <a:lnTo>
                    <a:pt x="0" y="63"/>
                  </a:lnTo>
                  <a:lnTo>
                    <a:pt x="431" y="292"/>
                  </a:lnTo>
                  <a:lnTo>
                    <a:pt x="927" y="520"/>
                  </a:lnTo>
                  <a:lnTo>
                    <a:pt x="1511" y="1041"/>
                  </a:lnTo>
                  <a:lnTo>
                    <a:pt x="1523" y="774"/>
                  </a:lnTo>
                  <a:lnTo>
                    <a:pt x="1346" y="609"/>
                  </a:lnTo>
                  <a:lnTo>
                    <a:pt x="1206" y="444"/>
                  </a:lnTo>
                  <a:lnTo>
                    <a:pt x="1028" y="304"/>
                  </a:lnTo>
                  <a:lnTo>
                    <a:pt x="888" y="241"/>
                  </a:lnTo>
                  <a:lnTo>
                    <a:pt x="558" y="114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7" name="object 4997" descr=""/>
            <p:cNvSpPr/>
            <p:nvPr/>
          </p:nvSpPr>
          <p:spPr>
            <a:xfrm>
              <a:off x="1183117" y="549235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4305" y="0"/>
                  </a:moveTo>
                  <a:lnTo>
                    <a:pt x="2603" y="419"/>
                  </a:lnTo>
                  <a:lnTo>
                    <a:pt x="262" y="3048"/>
                  </a:lnTo>
                  <a:lnTo>
                    <a:pt x="193" y="3352"/>
                  </a:lnTo>
                  <a:lnTo>
                    <a:pt x="0" y="4826"/>
                  </a:lnTo>
                  <a:lnTo>
                    <a:pt x="1828" y="6451"/>
                  </a:lnTo>
                  <a:lnTo>
                    <a:pt x="3530" y="6019"/>
                  </a:lnTo>
                  <a:lnTo>
                    <a:pt x="4273" y="5181"/>
                  </a:lnTo>
                  <a:lnTo>
                    <a:pt x="2946" y="5181"/>
                  </a:lnTo>
                  <a:lnTo>
                    <a:pt x="914" y="5041"/>
                  </a:lnTo>
                  <a:lnTo>
                    <a:pt x="546" y="3048"/>
                  </a:lnTo>
                  <a:lnTo>
                    <a:pt x="2603" y="736"/>
                  </a:lnTo>
                  <a:lnTo>
                    <a:pt x="5128" y="736"/>
                  </a:lnTo>
                  <a:lnTo>
                    <a:pt x="4305" y="0"/>
                  </a:lnTo>
                  <a:close/>
                </a:path>
                <a:path w="6350" h="6985">
                  <a:moveTo>
                    <a:pt x="5128" y="736"/>
                  </a:moveTo>
                  <a:lnTo>
                    <a:pt x="2603" y="736"/>
                  </a:lnTo>
                  <a:lnTo>
                    <a:pt x="4635" y="876"/>
                  </a:lnTo>
                  <a:lnTo>
                    <a:pt x="4991" y="2870"/>
                  </a:lnTo>
                  <a:lnTo>
                    <a:pt x="2946" y="5181"/>
                  </a:lnTo>
                  <a:lnTo>
                    <a:pt x="4273" y="5181"/>
                  </a:lnTo>
                  <a:lnTo>
                    <a:pt x="5905" y="3352"/>
                  </a:lnTo>
                  <a:lnTo>
                    <a:pt x="6121" y="1625"/>
                  </a:lnTo>
                  <a:lnTo>
                    <a:pt x="5128" y="736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8" name="object 4998" descr=""/>
            <p:cNvSpPr/>
            <p:nvPr/>
          </p:nvSpPr>
          <p:spPr>
            <a:xfrm>
              <a:off x="1188328" y="5493663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139" y="0"/>
                  </a:moveTo>
                  <a:lnTo>
                    <a:pt x="152" y="495"/>
                  </a:lnTo>
                  <a:lnTo>
                    <a:pt x="190" y="1041"/>
                  </a:lnTo>
                  <a:lnTo>
                    <a:pt x="12" y="1803"/>
                  </a:lnTo>
                  <a:lnTo>
                    <a:pt x="254" y="1689"/>
                  </a:lnTo>
                  <a:lnTo>
                    <a:pt x="342" y="1346"/>
                  </a:lnTo>
                  <a:lnTo>
                    <a:pt x="419" y="1028"/>
                  </a:lnTo>
                  <a:lnTo>
                    <a:pt x="419" y="876"/>
                  </a:lnTo>
                  <a:lnTo>
                    <a:pt x="368" y="520"/>
                  </a:lnTo>
                  <a:lnTo>
                    <a:pt x="355" y="254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9" name="object 4999" descr=""/>
            <p:cNvSpPr/>
            <p:nvPr/>
          </p:nvSpPr>
          <p:spPr>
            <a:xfrm>
              <a:off x="1194944" y="5490700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1790" y="0"/>
                  </a:moveTo>
                  <a:lnTo>
                    <a:pt x="0" y="1651"/>
                  </a:lnTo>
                  <a:lnTo>
                    <a:pt x="253" y="3390"/>
                  </a:lnTo>
                  <a:lnTo>
                    <a:pt x="2666" y="6019"/>
                  </a:lnTo>
                  <a:lnTo>
                    <a:pt x="4381" y="6413"/>
                  </a:lnTo>
                  <a:lnTo>
                    <a:pt x="5455" y="5422"/>
                  </a:lnTo>
                  <a:lnTo>
                    <a:pt x="2959" y="5422"/>
                  </a:lnTo>
                  <a:lnTo>
                    <a:pt x="957" y="3251"/>
                  </a:lnTo>
                  <a:lnTo>
                    <a:pt x="884" y="3022"/>
                  </a:lnTo>
                  <a:lnTo>
                    <a:pt x="1193" y="1143"/>
                  </a:lnTo>
                  <a:lnTo>
                    <a:pt x="3225" y="990"/>
                  </a:lnTo>
                  <a:lnTo>
                    <a:pt x="4053" y="990"/>
                  </a:lnTo>
                  <a:lnTo>
                    <a:pt x="3505" y="393"/>
                  </a:lnTo>
                  <a:lnTo>
                    <a:pt x="1790" y="0"/>
                  </a:lnTo>
                  <a:close/>
                </a:path>
                <a:path w="6350" h="6985">
                  <a:moveTo>
                    <a:pt x="4053" y="990"/>
                  </a:moveTo>
                  <a:lnTo>
                    <a:pt x="3225" y="990"/>
                  </a:lnTo>
                  <a:lnTo>
                    <a:pt x="5214" y="3149"/>
                  </a:lnTo>
                  <a:lnTo>
                    <a:pt x="5285" y="3390"/>
                  </a:lnTo>
                  <a:lnTo>
                    <a:pt x="4978" y="5257"/>
                  </a:lnTo>
                  <a:lnTo>
                    <a:pt x="2959" y="5422"/>
                  </a:lnTo>
                  <a:lnTo>
                    <a:pt x="5455" y="5422"/>
                  </a:lnTo>
                  <a:lnTo>
                    <a:pt x="6172" y="4762"/>
                  </a:lnTo>
                  <a:lnTo>
                    <a:pt x="5918" y="3022"/>
                  </a:lnTo>
                  <a:lnTo>
                    <a:pt x="4053" y="99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0" name="object 5000" descr=""/>
            <p:cNvSpPr/>
            <p:nvPr/>
          </p:nvSpPr>
          <p:spPr>
            <a:xfrm>
              <a:off x="1196649" y="5491236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5" h="635">
                  <a:moveTo>
                    <a:pt x="660" y="0"/>
                  </a:moveTo>
                  <a:lnTo>
                    <a:pt x="393" y="12"/>
                  </a:lnTo>
                  <a:lnTo>
                    <a:pt x="190" y="0"/>
                  </a:lnTo>
                  <a:lnTo>
                    <a:pt x="0" y="139"/>
                  </a:lnTo>
                  <a:lnTo>
                    <a:pt x="368" y="165"/>
                  </a:lnTo>
                  <a:lnTo>
                    <a:pt x="774" y="177"/>
                  </a:lnTo>
                  <a:lnTo>
                    <a:pt x="1358" y="380"/>
                  </a:lnTo>
                  <a:lnTo>
                    <a:pt x="1269" y="190"/>
                  </a:lnTo>
                  <a:lnTo>
                    <a:pt x="939" y="50"/>
                  </a:lnTo>
                  <a:lnTo>
                    <a:pt x="774" y="12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1" name="object 5001" descr=""/>
            <p:cNvSpPr/>
            <p:nvPr/>
          </p:nvSpPr>
          <p:spPr>
            <a:xfrm>
              <a:off x="1192959" y="549250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3520" y="254"/>
                  </a:moveTo>
                  <a:lnTo>
                    <a:pt x="2612" y="254"/>
                  </a:lnTo>
                  <a:lnTo>
                    <a:pt x="3463" y="1460"/>
                  </a:lnTo>
                  <a:lnTo>
                    <a:pt x="3602" y="3048"/>
                  </a:lnTo>
                  <a:lnTo>
                    <a:pt x="3697" y="4737"/>
                  </a:lnTo>
                  <a:lnTo>
                    <a:pt x="3145" y="5981"/>
                  </a:lnTo>
                  <a:lnTo>
                    <a:pt x="1367" y="6146"/>
                  </a:lnTo>
                  <a:lnTo>
                    <a:pt x="1405" y="6286"/>
                  </a:lnTo>
                  <a:lnTo>
                    <a:pt x="3831" y="6057"/>
                  </a:lnTo>
                  <a:lnTo>
                    <a:pt x="4581" y="4927"/>
                  </a:lnTo>
                  <a:lnTo>
                    <a:pt x="4551" y="3048"/>
                  </a:lnTo>
                  <a:lnTo>
                    <a:pt x="4377" y="1181"/>
                  </a:lnTo>
                  <a:lnTo>
                    <a:pt x="3520" y="254"/>
                  </a:lnTo>
                  <a:close/>
                </a:path>
                <a:path w="5080" h="6350">
                  <a:moveTo>
                    <a:pt x="3285" y="0"/>
                  </a:moveTo>
                  <a:lnTo>
                    <a:pt x="847" y="215"/>
                  </a:lnTo>
                  <a:lnTo>
                    <a:pt x="63" y="1460"/>
                  </a:lnTo>
                  <a:lnTo>
                    <a:pt x="0" y="1765"/>
                  </a:lnTo>
                  <a:lnTo>
                    <a:pt x="313" y="5143"/>
                  </a:lnTo>
                  <a:lnTo>
                    <a:pt x="1272" y="6146"/>
                  </a:lnTo>
                  <a:lnTo>
                    <a:pt x="529" y="4927"/>
                  </a:lnTo>
                  <a:lnTo>
                    <a:pt x="355" y="3048"/>
                  </a:lnTo>
                  <a:lnTo>
                    <a:pt x="371" y="1460"/>
                  </a:lnTo>
                  <a:lnTo>
                    <a:pt x="834" y="406"/>
                  </a:lnTo>
                  <a:lnTo>
                    <a:pt x="2612" y="254"/>
                  </a:lnTo>
                  <a:lnTo>
                    <a:pt x="3520" y="254"/>
                  </a:lnTo>
                  <a:lnTo>
                    <a:pt x="3285" y="0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2" name="object 5002" descr=""/>
            <p:cNvSpPr/>
            <p:nvPr/>
          </p:nvSpPr>
          <p:spPr>
            <a:xfrm>
              <a:off x="1195757" y="5492791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0" y="0"/>
                  </a:moveTo>
                  <a:lnTo>
                    <a:pt x="266" y="254"/>
                  </a:lnTo>
                  <a:lnTo>
                    <a:pt x="584" y="520"/>
                  </a:lnTo>
                  <a:lnTo>
                    <a:pt x="914" y="1028"/>
                  </a:lnTo>
                  <a:lnTo>
                    <a:pt x="965" y="825"/>
                  </a:lnTo>
                  <a:lnTo>
                    <a:pt x="863" y="673"/>
                  </a:lnTo>
                  <a:lnTo>
                    <a:pt x="787" y="508"/>
                  </a:lnTo>
                  <a:lnTo>
                    <a:pt x="685" y="368"/>
                  </a:lnTo>
                  <a:lnTo>
                    <a:pt x="533" y="254"/>
                  </a:lnTo>
                  <a:lnTo>
                    <a:pt x="381" y="139"/>
                  </a:lnTo>
                  <a:lnTo>
                    <a:pt x="22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3" name="object 5003" descr=""/>
            <p:cNvSpPr/>
            <p:nvPr/>
          </p:nvSpPr>
          <p:spPr>
            <a:xfrm>
              <a:off x="1196242" y="5480618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2834" y="0"/>
                  </a:moveTo>
                  <a:lnTo>
                    <a:pt x="1393" y="939"/>
                  </a:lnTo>
                  <a:lnTo>
                    <a:pt x="0" y="4216"/>
                  </a:lnTo>
                  <a:lnTo>
                    <a:pt x="23" y="4406"/>
                  </a:lnTo>
                  <a:lnTo>
                    <a:pt x="344" y="5956"/>
                  </a:lnTo>
                  <a:lnTo>
                    <a:pt x="2592" y="6896"/>
                  </a:lnTo>
                  <a:lnTo>
                    <a:pt x="3692" y="6184"/>
                  </a:lnTo>
                  <a:lnTo>
                    <a:pt x="2008" y="6184"/>
                  </a:lnTo>
                  <a:lnTo>
                    <a:pt x="1005" y="4406"/>
                  </a:lnTo>
                  <a:lnTo>
                    <a:pt x="2199" y="1562"/>
                  </a:lnTo>
                  <a:lnTo>
                    <a:pt x="4154" y="1015"/>
                  </a:lnTo>
                  <a:lnTo>
                    <a:pt x="5109" y="1015"/>
                  </a:lnTo>
                  <a:lnTo>
                    <a:pt x="2834" y="0"/>
                  </a:lnTo>
                  <a:close/>
                </a:path>
                <a:path w="5715" h="6985">
                  <a:moveTo>
                    <a:pt x="5109" y="1015"/>
                  </a:moveTo>
                  <a:lnTo>
                    <a:pt x="4154" y="1015"/>
                  </a:lnTo>
                  <a:lnTo>
                    <a:pt x="5158" y="2793"/>
                  </a:lnTo>
                  <a:lnTo>
                    <a:pt x="3964" y="5638"/>
                  </a:lnTo>
                  <a:lnTo>
                    <a:pt x="2008" y="6184"/>
                  </a:lnTo>
                  <a:lnTo>
                    <a:pt x="3692" y="6184"/>
                  </a:lnTo>
                  <a:lnTo>
                    <a:pt x="4065" y="5943"/>
                  </a:lnTo>
                  <a:lnTo>
                    <a:pt x="5379" y="2793"/>
                  </a:lnTo>
                  <a:lnTo>
                    <a:pt x="5424" y="2590"/>
                  </a:lnTo>
                  <a:lnTo>
                    <a:pt x="5109" y="1015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4" name="object 5004" descr=""/>
            <p:cNvSpPr/>
            <p:nvPr/>
          </p:nvSpPr>
          <p:spPr>
            <a:xfrm>
              <a:off x="1196765" y="5484818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190" y="0"/>
                  </a:moveTo>
                  <a:lnTo>
                    <a:pt x="0" y="241"/>
                  </a:lnTo>
                  <a:lnTo>
                    <a:pt x="25" y="584"/>
                  </a:lnTo>
                  <a:lnTo>
                    <a:pt x="50" y="927"/>
                  </a:lnTo>
                  <a:lnTo>
                    <a:pt x="279" y="1371"/>
                  </a:lnTo>
                  <a:lnTo>
                    <a:pt x="368" y="1625"/>
                  </a:lnTo>
                  <a:lnTo>
                    <a:pt x="647" y="1790"/>
                  </a:lnTo>
                  <a:lnTo>
                    <a:pt x="482" y="1333"/>
                  </a:lnTo>
                  <a:lnTo>
                    <a:pt x="266" y="838"/>
                  </a:lnTo>
                  <a:lnTo>
                    <a:pt x="190" y="50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5" name="object 5005" descr=""/>
            <p:cNvSpPr/>
            <p:nvPr/>
          </p:nvSpPr>
          <p:spPr>
            <a:xfrm>
              <a:off x="1184396" y="5481536"/>
              <a:ext cx="6350" cy="6985"/>
            </a:xfrm>
            <a:custGeom>
              <a:avLst/>
              <a:gdLst/>
              <a:ahLst/>
              <a:cxnLst/>
              <a:rect l="l" t="t" r="r" b="b"/>
              <a:pathLst>
                <a:path w="6350" h="6985">
                  <a:moveTo>
                    <a:pt x="3886" y="0"/>
                  </a:moveTo>
                  <a:lnTo>
                    <a:pt x="2235" y="558"/>
                  </a:lnTo>
                  <a:lnTo>
                    <a:pt x="76" y="3403"/>
                  </a:lnTo>
                  <a:lnTo>
                    <a:pt x="0" y="5156"/>
                  </a:lnTo>
                  <a:lnTo>
                    <a:pt x="1943" y="6629"/>
                  </a:lnTo>
                  <a:lnTo>
                    <a:pt x="3606" y="6070"/>
                  </a:lnTo>
                  <a:lnTo>
                    <a:pt x="3997" y="5549"/>
                  </a:lnTo>
                  <a:lnTo>
                    <a:pt x="1231" y="5549"/>
                  </a:lnTo>
                  <a:lnTo>
                    <a:pt x="711" y="3581"/>
                  </a:lnTo>
                  <a:lnTo>
                    <a:pt x="2565" y="1117"/>
                  </a:lnTo>
                  <a:lnTo>
                    <a:pt x="4597" y="1079"/>
                  </a:lnTo>
                  <a:lnTo>
                    <a:pt x="5319" y="1079"/>
                  </a:lnTo>
                  <a:lnTo>
                    <a:pt x="3886" y="0"/>
                  </a:lnTo>
                  <a:close/>
                </a:path>
                <a:path w="6350" h="6985">
                  <a:moveTo>
                    <a:pt x="5319" y="1079"/>
                  </a:moveTo>
                  <a:lnTo>
                    <a:pt x="4597" y="1079"/>
                  </a:lnTo>
                  <a:lnTo>
                    <a:pt x="4941" y="2349"/>
                  </a:lnTo>
                  <a:lnTo>
                    <a:pt x="5005" y="3213"/>
                  </a:lnTo>
                  <a:lnTo>
                    <a:pt x="3263" y="5511"/>
                  </a:lnTo>
                  <a:lnTo>
                    <a:pt x="1231" y="5549"/>
                  </a:lnTo>
                  <a:lnTo>
                    <a:pt x="3997" y="5549"/>
                  </a:lnTo>
                  <a:lnTo>
                    <a:pt x="5753" y="3213"/>
                  </a:lnTo>
                  <a:lnTo>
                    <a:pt x="5842" y="1473"/>
                  </a:lnTo>
                  <a:lnTo>
                    <a:pt x="5319" y="1079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6" name="object 5006" descr=""/>
            <p:cNvSpPr/>
            <p:nvPr/>
          </p:nvSpPr>
          <p:spPr>
            <a:xfrm>
              <a:off x="1184799" y="5485247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266" y="0"/>
                  </a:moveTo>
                  <a:lnTo>
                    <a:pt x="101" y="152"/>
                  </a:lnTo>
                  <a:lnTo>
                    <a:pt x="63" y="342"/>
                  </a:lnTo>
                  <a:lnTo>
                    <a:pt x="12" y="508"/>
                  </a:lnTo>
                  <a:lnTo>
                    <a:pt x="0" y="685"/>
                  </a:lnTo>
                  <a:lnTo>
                    <a:pt x="38" y="876"/>
                  </a:lnTo>
                  <a:lnTo>
                    <a:pt x="76" y="1054"/>
                  </a:lnTo>
                  <a:lnTo>
                    <a:pt x="101" y="1257"/>
                  </a:lnTo>
                  <a:lnTo>
                    <a:pt x="266" y="1422"/>
                  </a:lnTo>
                  <a:lnTo>
                    <a:pt x="241" y="1054"/>
                  </a:lnTo>
                  <a:lnTo>
                    <a:pt x="177" y="647"/>
                  </a:lnTo>
                  <a:lnTo>
                    <a:pt x="266" y="38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7" name="object 5007" descr=""/>
            <p:cNvSpPr/>
            <p:nvPr/>
          </p:nvSpPr>
          <p:spPr>
            <a:xfrm>
              <a:off x="1192819" y="5484039"/>
              <a:ext cx="5715" cy="6985"/>
            </a:xfrm>
            <a:custGeom>
              <a:avLst/>
              <a:gdLst/>
              <a:ahLst/>
              <a:cxnLst/>
              <a:rect l="l" t="t" r="r" b="b"/>
              <a:pathLst>
                <a:path w="5715" h="6985">
                  <a:moveTo>
                    <a:pt x="3238" y="0"/>
                  </a:moveTo>
                  <a:lnTo>
                    <a:pt x="1765" y="584"/>
                  </a:lnTo>
                  <a:lnTo>
                    <a:pt x="0" y="3683"/>
                  </a:lnTo>
                  <a:lnTo>
                    <a:pt x="215" y="5295"/>
                  </a:lnTo>
                  <a:lnTo>
                    <a:pt x="2336" y="6502"/>
                  </a:lnTo>
                  <a:lnTo>
                    <a:pt x="2696" y="6350"/>
                  </a:lnTo>
                  <a:lnTo>
                    <a:pt x="2463" y="6350"/>
                  </a:lnTo>
                  <a:lnTo>
                    <a:pt x="901" y="5461"/>
                  </a:lnTo>
                  <a:lnTo>
                    <a:pt x="914" y="3987"/>
                  </a:lnTo>
                  <a:lnTo>
                    <a:pt x="2510" y="1206"/>
                  </a:lnTo>
                  <a:lnTo>
                    <a:pt x="3759" y="457"/>
                  </a:lnTo>
                  <a:lnTo>
                    <a:pt x="4037" y="457"/>
                  </a:lnTo>
                  <a:lnTo>
                    <a:pt x="3238" y="0"/>
                  </a:lnTo>
                  <a:close/>
                </a:path>
                <a:path w="5715" h="6985">
                  <a:moveTo>
                    <a:pt x="4037" y="457"/>
                  </a:moveTo>
                  <a:lnTo>
                    <a:pt x="3759" y="457"/>
                  </a:lnTo>
                  <a:lnTo>
                    <a:pt x="5308" y="1346"/>
                  </a:lnTo>
                  <a:lnTo>
                    <a:pt x="5295" y="2819"/>
                  </a:lnTo>
                  <a:lnTo>
                    <a:pt x="3733" y="5588"/>
                  </a:lnTo>
                  <a:lnTo>
                    <a:pt x="2463" y="6350"/>
                  </a:lnTo>
                  <a:lnTo>
                    <a:pt x="2696" y="6350"/>
                  </a:lnTo>
                  <a:lnTo>
                    <a:pt x="3835" y="5867"/>
                  </a:lnTo>
                  <a:lnTo>
                    <a:pt x="5571" y="2819"/>
                  </a:lnTo>
                  <a:lnTo>
                    <a:pt x="5573" y="2603"/>
                  </a:lnTo>
                  <a:lnTo>
                    <a:pt x="5346" y="1206"/>
                  </a:lnTo>
                  <a:lnTo>
                    <a:pt x="4037" y="457"/>
                  </a:lnTo>
                  <a:close/>
                </a:path>
              </a:pathLst>
            </a:custGeom>
            <a:solidFill>
              <a:srgbClr val="9D28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8" name="object 5008" descr=""/>
            <p:cNvSpPr/>
            <p:nvPr/>
          </p:nvSpPr>
          <p:spPr>
            <a:xfrm>
              <a:off x="1193237" y="5487964"/>
              <a:ext cx="635" cy="1905"/>
            </a:xfrm>
            <a:custGeom>
              <a:avLst/>
              <a:gdLst/>
              <a:ahLst/>
              <a:cxnLst/>
              <a:rect l="l" t="t" r="r" b="b"/>
              <a:pathLst>
                <a:path w="634" h="1904">
                  <a:moveTo>
                    <a:pt x="203" y="0"/>
                  </a:moveTo>
                  <a:lnTo>
                    <a:pt x="50" y="177"/>
                  </a:lnTo>
                  <a:lnTo>
                    <a:pt x="25" y="444"/>
                  </a:lnTo>
                  <a:lnTo>
                    <a:pt x="12" y="609"/>
                  </a:lnTo>
                  <a:lnTo>
                    <a:pt x="38" y="812"/>
                  </a:lnTo>
                  <a:lnTo>
                    <a:pt x="139" y="1066"/>
                  </a:lnTo>
                  <a:lnTo>
                    <a:pt x="177" y="1270"/>
                  </a:lnTo>
                  <a:lnTo>
                    <a:pt x="368" y="1409"/>
                  </a:lnTo>
                  <a:lnTo>
                    <a:pt x="292" y="1041"/>
                  </a:lnTo>
                  <a:lnTo>
                    <a:pt x="190" y="647"/>
                  </a:lnTo>
                  <a:lnTo>
                    <a:pt x="203" y="38"/>
                  </a:lnTo>
                  <a:close/>
                </a:path>
              </a:pathLst>
            </a:custGeom>
            <a:solidFill>
              <a:srgbClr val="C0C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9" name="object 5009" descr=""/>
            <p:cNvSpPr/>
            <p:nvPr/>
          </p:nvSpPr>
          <p:spPr>
            <a:xfrm>
              <a:off x="1202585" y="551172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00" y="0"/>
                  </a:moveTo>
                  <a:lnTo>
                    <a:pt x="571" y="25"/>
                  </a:lnTo>
                  <a:lnTo>
                    <a:pt x="304" y="63"/>
                  </a:lnTo>
                  <a:lnTo>
                    <a:pt x="63" y="558"/>
                  </a:lnTo>
                  <a:lnTo>
                    <a:pt x="0" y="1955"/>
                  </a:lnTo>
                  <a:lnTo>
                    <a:pt x="444" y="2120"/>
                  </a:lnTo>
                  <a:lnTo>
                    <a:pt x="1244" y="2019"/>
                  </a:lnTo>
                  <a:lnTo>
                    <a:pt x="1600" y="1676"/>
                  </a:lnTo>
                  <a:lnTo>
                    <a:pt x="1371" y="952"/>
                  </a:lnTo>
                  <a:lnTo>
                    <a:pt x="1193" y="355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0" name="object 5010" descr=""/>
            <p:cNvSpPr/>
            <p:nvPr/>
          </p:nvSpPr>
          <p:spPr>
            <a:xfrm>
              <a:off x="1202839" y="551185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96" y="0"/>
                  </a:moveTo>
                  <a:lnTo>
                    <a:pt x="761" y="165"/>
                  </a:lnTo>
                  <a:lnTo>
                    <a:pt x="927" y="419"/>
                  </a:lnTo>
                  <a:lnTo>
                    <a:pt x="1244" y="1485"/>
                  </a:lnTo>
                  <a:lnTo>
                    <a:pt x="888" y="1816"/>
                  </a:lnTo>
                  <a:lnTo>
                    <a:pt x="495" y="1879"/>
                  </a:lnTo>
                  <a:lnTo>
                    <a:pt x="330" y="1892"/>
                  </a:lnTo>
                  <a:lnTo>
                    <a:pt x="139" y="1879"/>
                  </a:lnTo>
                  <a:lnTo>
                    <a:pt x="0" y="1778"/>
                  </a:lnTo>
                  <a:lnTo>
                    <a:pt x="152" y="1930"/>
                  </a:lnTo>
                  <a:lnTo>
                    <a:pt x="380" y="1968"/>
                  </a:lnTo>
                  <a:lnTo>
                    <a:pt x="990" y="1892"/>
                  </a:lnTo>
                  <a:lnTo>
                    <a:pt x="1346" y="1549"/>
                  </a:lnTo>
                  <a:lnTo>
                    <a:pt x="1117" y="825"/>
                  </a:lnTo>
                  <a:lnTo>
                    <a:pt x="1003" y="431"/>
                  </a:lnTo>
                  <a:lnTo>
                    <a:pt x="787" y="139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1" name="object 5011" descr=""/>
            <p:cNvSpPr/>
            <p:nvPr/>
          </p:nvSpPr>
          <p:spPr>
            <a:xfrm>
              <a:off x="1202769" y="5512452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90" y="0"/>
                  </a:moveTo>
                  <a:lnTo>
                    <a:pt x="38" y="165"/>
                  </a:lnTo>
                  <a:lnTo>
                    <a:pt x="0" y="342"/>
                  </a:lnTo>
                  <a:lnTo>
                    <a:pt x="190" y="660"/>
                  </a:lnTo>
                  <a:lnTo>
                    <a:pt x="190" y="520"/>
                  </a:lnTo>
                  <a:lnTo>
                    <a:pt x="165" y="368"/>
                  </a:lnTo>
                  <a:lnTo>
                    <a:pt x="165" y="241"/>
                  </a:lnTo>
                  <a:lnTo>
                    <a:pt x="241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2" name="object 5012" descr=""/>
            <p:cNvSpPr/>
            <p:nvPr/>
          </p:nvSpPr>
          <p:spPr>
            <a:xfrm>
              <a:off x="1197305" y="54986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625" y="0"/>
                  </a:moveTo>
                  <a:lnTo>
                    <a:pt x="914" y="266"/>
                  </a:lnTo>
                  <a:lnTo>
                    <a:pt x="330" y="482"/>
                  </a:lnTo>
                  <a:lnTo>
                    <a:pt x="0" y="888"/>
                  </a:lnTo>
                  <a:lnTo>
                    <a:pt x="38" y="1117"/>
                  </a:lnTo>
                  <a:lnTo>
                    <a:pt x="88" y="1384"/>
                  </a:lnTo>
                  <a:lnTo>
                    <a:pt x="584" y="1587"/>
                  </a:lnTo>
                  <a:lnTo>
                    <a:pt x="1993" y="1587"/>
                  </a:lnTo>
                  <a:lnTo>
                    <a:pt x="2133" y="1130"/>
                  </a:lnTo>
                  <a:lnTo>
                    <a:pt x="1981" y="342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3" name="object 5013" descr=""/>
            <p:cNvSpPr/>
            <p:nvPr/>
          </p:nvSpPr>
          <p:spPr>
            <a:xfrm>
              <a:off x="1197432" y="549864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98" y="0"/>
                  </a:moveTo>
                  <a:lnTo>
                    <a:pt x="787" y="266"/>
                  </a:lnTo>
                  <a:lnTo>
                    <a:pt x="406" y="406"/>
                  </a:lnTo>
                  <a:lnTo>
                    <a:pt x="126" y="634"/>
                  </a:lnTo>
                  <a:lnTo>
                    <a:pt x="0" y="838"/>
                  </a:lnTo>
                  <a:lnTo>
                    <a:pt x="139" y="660"/>
                  </a:lnTo>
                  <a:lnTo>
                    <a:pt x="393" y="482"/>
                  </a:lnTo>
                  <a:lnTo>
                    <a:pt x="723" y="355"/>
                  </a:lnTo>
                  <a:lnTo>
                    <a:pt x="1447" y="101"/>
                  </a:lnTo>
                  <a:lnTo>
                    <a:pt x="1790" y="431"/>
                  </a:lnTo>
                  <a:lnTo>
                    <a:pt x="1866" y="825"/>
                  </a:lnTo>
                  <a:lnTo>
                    <a:pt x="1904" y="1003"/>
                  </a:lnTo>
                  <a:lnTo>
                    <a:pt x="1892" y="1181"/>
                  </a:lnTo>
                  <a:lnTo>
                    <a:pt x="1803" y="1333"/>
                  </a:lnTo>
                  <a:lnTo>
                    <a:pt x="1955" y="1168"/>
                  </a:lnTo>
                  <a:lnTo>
                    <a:pt x="1968" y="939"/>
                  </a:lnTo>
                  <a:lnTo>
                    <a:pt x="1854" y="34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4" name="object 5014" descr=""/>
            <p:cNvSpPr/>
            <p:nvPr/>
          </p:nvSpPr>
          <p:spPr>
            <a:xfrm>
              <a:off x="1198049" y="549986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" y="0"/>
                  </a:moveTo>
                  <a:lnTo>
                    <a:pt x="114" y="165"/>
                  </a:lnTo>
                  <a:lnTo>
                    <a:pt x="279" y="215"/>
                  </a:lnTo>
                  <a:lnTo>
                    <a:pt x="469" y="215"/>
                  </a:lnTo>
                  <a:lnTo>
                    <a:pt x="596" y="139"/>
                  </a:lnTo>
                  <a:lnTo>
                    <a:pt x="444" y="38"/>
                  </a:lnTo>
                  <a:lnTo>
                    <a:pt x="279" y="63"/>
                  </a:lnTo>
                  <a:lnTo>
                    <a:pt x="114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5" name="object 5015" descr=""/>
            <p:cNvSpPr/>
            <p:nvPr/>
          </p:nvSpPr>
          <p:spPr>
            <a:xfrm>
              <a:off x="1197876" y="550262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27" y="0"/>
                  </a:moveTo>
                  <a:lnTo>
                    <a:pt x="990" y="177"/>
                  </a:lnTo>
                  <a:lnTo>
                    <a:pt x="381" y="317"/>
                  </a:lnTo>
                  <a:lnTo>
                    <a:pt x="0" y="685"/>
                  </a:lnTo>
                  <a:lnTo>
                    <a:pt x="12" y="914"/>
                  </a:lnTo>
                  <a:lnTo>
                    <a:pt x="38" y="1181"/>
                  </a:lnTo>
                  <a:lnTo>
                    <a:pt x="508" y="1460"/>
                  </a:lnTo>
                  <a:lnTo>
                    <a:pt x="1905" y="1612"/>
                  </a:lnTo>
                  <a:lnTo>
                    <a:pt x="2095" y="1181"/>
                  </a:lnTo>
                  <a:lnTo>
                    <a:pt x="2044" y="381"/>
                  </a:lnTo>
                  <a:lnTo>
                    <a:pt x="172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6" name="object 5016" descr=""/>
            <p:cNvSpPr/>
            <p:nvPr/>
          </p:nvSpPr>
          <p:spPr>
            <a:xfrm>
              <a:off x="1198016" y="550262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587" y="0"/>
                  </a:moveTo>
                  <a:lnTo>
                    <a:pt x="850" y="177"/>
                  </a:lnTo>
                  <a:lnTo>
                    <a:pt x="457" y="266"/>
                  </a:lnTo>
                  <a:lnTo>
                    <a:pt x="152" y="469"/>
                  </a:lnTo>
                  <a:lnTo>
                    <a:pt x="0" y="647"/>
                  </a:lnTo>
                  <a:lnTo>
                    <a:pt x="165" y="495"/>
                  </a:lnTo>
                  <a:lnTo>
                    <a:pt x="431" y="342"/>
                  </a:lnTo>
                  <a:lnTo>
                    <a:pt x="774" y="266"/>
                  </a:lnTo>
                  <a:lnTo>
                    <a:pt x="1523" y="88"/>
                  </a:lnTo>
                  <a:lnTo>
                    <a:pt x="1828" y="457"/>
                  </a:lnTo>
                  <a:lnTo>
                    <a:pt x="1866" y="1041"/>
                  </a:lnTo>
                  <a:lnTo>
                    <a:pt x="1841" y="1219"/>
                  </a:lnTo>
                  <a:lnTo>
                    <a:pt x="1727" y="1358"/>
                  </a:lnTo>
                  <a:lnTo>
                    <a:pt x="1892" y="1206"/>
                  </a:lnTo>
                  <a:lnTo>
                    <a:pt x="1943" y="990"/>
                  </a:lnTo>
                  <a:lnTo>
                    <a:pt x="1904" y="381"/>
                  </a:lnTo>
                  <a:lnTo>
                    <a:pt x="158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7" name="object 5017" descr=""/>
            <p:cNvSpPr/>
            <p:nvPr/>
          </p:nvSpPr>
          <p:spPr>
            <a:xfrm>
              <a:off x="1198575" y="550374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50" y="139"/>
                  </a:lnTo>
                  <a:lnTo>
                    <a:pt x="254" y="228"/>
                  </a:lnTo>
                  <a:lnTo>
                    <a:pt x="457" y="253"/>
                  </a:lnTo>
                  <a:lnTo>
                    <a:pt x="596" y="203"/>
                  </a:lnTo>
                  <a:lnTo>
                    <a:pt x="660" y="76"/>
                  </a:lnTo>
                  <a:lnTo>
                    <a:pt x="520" y="63"/>
                  </a:lnTo>
                  <a:lnTo>
                    <a:pt x="368" y="88"/>
                  </a:lnTo>
                  <a:lnTo>
                    <a:pt x="241" y="76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8" name="object 5018" descr=""/>
            <p:cNvSpPr/>
            <p:nvPr/>
          </p:nvSpPr>
          <p:spPr>
            <a:xfrm>
              <a:off x="1198453" y="55047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625" y="0"/>
                  </a:moveTo>
                  <a:lnTo>
                    <a:pt x="914" y="266"/>
                  </a:lnTo>
                  <a:lnTo>
                    <a:pt x="330" y="482"/>
                  </a:lnTo>
                  <a:lnTo>
                    <a:pt x="0" y="888"/>
                  </a:lnTo>
                  <a:lnTo>
                    <a:pt x="38" y="1117"/>
                  </a:lnTo>
                  <a:lnTo>
                    <a:pt x="88" y="1384"/>
                  </a:lnTo>
                  <a:lnTo>
                    <a:pt x="584" y="1587"/>
                  </a:lnTo>
                  <a:lnTo>
                    <a:pt x="1993" y="1587"/>
                  </a:lnTo>
                  <a:lnTo>
                    <a:pt x="2133" y="1130"/>
                  </a:lnTo>
                  <a:lnTo>
                    <a:pt x="1981" y="330"/>
                  </a:lnTo>
                  <a:lnTo>
                    <a:pt x="16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9" name="object 5019" descr=""/>
            <p:cNvSpPr/>
            <p:nvPr/>
          </p:nvSpPr>
          <p:spPr>
            <a:xfrm>
              <a:off x="1198567" y="550471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511" y="0"/>
                  </a:moveTo>
                  <a:lnTo>
                    <a:pt x="800" y="266"/>
                  </a:lnTo>
                  <a:lnTo>
                    <a:pt x="419" y="406"/>
                  </a:lnTo>
                  <a:lnTo>
                    <a:pt x="139" y="634"/>
                  </a:lnTo>
                  <a:lnTo>
                    <a:pt x="0" y="838"/>
                  </a:lnTo>
                  <a:lnTo>
                    <a:pt x="152" y="660"/>
                  </a:lnTo>
                  <a:lnTo>
                    <a:pt x="406" y="469"/>
                  </a:lnTo>
                  <a:lnTo>
                    <a:pt x="1460" y="101"/>
                  </a:lnTo>
                  <a:lnTo>
                    <a:pt x="1803" y="431"/>
                  </a:lnTo>
                  <a:lnTo>
                    <a:pt x="1879" y="825"/>
                  </a:lnTo>
                  <a:lnTo>
                    <a:pt x="1917" y="990"/>
                  </a:lnTo>
                  <a:lnTo>
                    <a:pt x="1905" y="1181"/>
                  </a:lnTo>
                  <a:lnTo>
                    <a:pt x="1816" y="1333"/>
                  </a:lnTo>
                  <a:lnTo>
                    <a:pt x="1968" y="1168"/>
                  </a:lnTo>
                  <a:lnTo>
                    <a:pt x="1981" y="939"/>
                  </a:lnTo>
                  <a:lnTo>
                    <a:pt x="1866" y="33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0" name="object 5020" descr=""/>
            <p:cNvSpPr/>
            <p:nvPr/>
          </p:nvSpPr>
          <p:spPr>
            <a:xfrm>
              <a:off x="1199197" y="550593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" y="0"/>
                  </a:moveTo>
                  <a:lnTo>
                    <a:pt x="114" y="165"/>
                  </a:lnTo>
                  <a:lnTo>
                    <a:pt x="279" y="215"/>
                  </a:lnTo>
                  <a:lnTo>
                    <a:pt x="469" y="215"/>
                  </a:lnTo>
                  <a:lnTo>
                    <a:pt x="596" y="139"/>
                  </a:lnTo>
                  <a:lnTo>
                    <a:pt x="368" y="63"/>
                  </a:lnTo>
                  <a:lnTo>
                    <a:pt x="241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1" name="object 5021" descr=""/>
            <p:cNvSpPr/>
            <p:nvPr/>
          </p:nvSpPr>
          <p:spPr>
            <a:xfrm>
              <a:off x="1203034" y="550485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689" y="0"/>
                  </a:moveTo>
                  <a:lnTo>
                    <a:pt x="1155" y="101"/>
                  </a:lnTo>
                  <a:lnTo>
                    <a:pt x="0" y="889"/>
                  </a:lnTo>
                  <a:lnTo>
                    <a:pt x="127" y="1346"/>
                  </a:lnTo>
                  <a:lnTo>
                    <a:pt x="698" y="1917"/>
                  </a:lnTo>
                  <a:lnTo>
                    <a:pt x="1181" y="2006"/>
                  </a:lnTo>
                  <a:lnTo>
                    <a:pt x="1625" y="1384"/>
                  </a:lnTo>
                  <a:lnTo>
                    <a:pt x="1993" y="876"/>
                  </a:lnTo>
                  <a:lnTo>
                    <a:pt x="2032" y="355"/>
                  </a:lnTo>
                  <a:lnTo>
                    <a:pt x="1879" y="19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2" name="object 5022" descr=""/>
            <p:cNvSpPr/>
            <p:nvPr/>
          </p:nvSpPr>
          <p:spPr>
            <a:xfrm>
              <a:off x="1203199" y="550532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803" y="0"/>
                  </a:moveTo>
                  <a:lnTo>
                    <a:pt x="1777" y="228"/>
                  </a:lnTo>
                  <a:lnTo>
                    <a:pt x="1663" y="520"/>
                  </a:lnTo>
                  <a:lnTo>
                    <a:pt x="1460" y="800"/>
                  </a:lnTo>
                  <a:lnTo>
                    <a:pt x="1015" y="1422"/>
                  </a:lnTo>
                  <a:lnTo>
                    <a:pt x="533" y="1346"/>
                  </a:lnTo>
                  <a:lnTo>
                    <a:pt x="253" y="1054"/>
                  </a:lnTo>
                  <a:lnTo>
                    <a:pt x="38" y="774"/>
                  </a:lnTo>
                  <a:lnTo>
                    <a:pt x="25" y="596"/>
                  </a:lnTo>
                  <a:lnTo>
                    <a:pt x="0" y="825"/>
                  </a:lnTo>
                  <a:lnTo>
                    <a:pt x="101" y="1016"/>
                  </a:lnTo>
                  <a:lnTo>
                    <a:pt x="533" y="1447"/>
                  </a:lnTo>
                  <a:lnTo>
                    <a:pt x="1015" y="1536"/>
                  </a:lnTo>
                  <a:lnTo>
                    <a:pt x="1460" y="914"/>
                  </a:lnTo>
                  <a:lnTo>
                    <a:pt x="1701" y="584"/>
                  </a:lnTo>
                  <a:lnTo>
                    <a:pt x="1803" y="2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3" name="object 5023" descr=""/>
            <p:cNvSpPr/>
            <p:nvPr/>
          </p:nvSpPr>
          <p:spPr>
            <a:xfrm>
              <a:off x="1203671" y="550525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342" y="25"/>
                  </a:lnTo>
                  <a:lnTo>
                    <a:pt x="177" y="101"/>
                  </a:lnTo>
                  <a:lnTo>
                    <a:pt x="25" y="279"/>
                  </a:lnTo>
                  <a:lnTo>
                    <a:pt x="50" y="444"/>
                  </a:lnTo>
                  <a:lnTo>
                    <a:pt x="215" y="317"/>
                  </a:lnTo>
                  <a:lnTo>
                    <a:pt x="406" y="152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4" name="object 5024" descr=""/>
            <p:cNvSpPr/>
            <p:nvPr/>
          </p:nvSpPr>
          <p:spPr>
            <a:xfrm>
              <a:off x="1201841" y="55036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689" y="0"/>
                  </a:moveTo>
                  <a:lnTo>
                    <a:pt x="1155" y="101"/>
                  </a:lnTo>
                  <a:lnTo>
                    <a:pt x="673" y="431"/>
                  </a:lnTo>
                  <a:lnTo>
                    <a:pt x="0" y="901"/>
                  </a:lnTo>
                  <a:lnTo>
                    <a:pt x="127" y="1346"/>
                  </a:lnTo>
                  <a:lnTo>
                    <a:pt x="419" y="1638"/>
                  </a:lnTo>
                  <a:lnTo>
                    <a:pt x="698" y="1930"/>
                  </a:lnTo>
                  <a:lnTo>
                    <a:pt x="1181" y="2006"/>
                  </a:lnTo>
                  <a:lnTo>
                    <a:pt x="1625" y="1384"/>
                  </a:lnTo>
                  <a:lnTo>
                    <a:pt x="1993" y="876"/>
                  </a:lnTo>
                  <a:lnTo>
                    <a:pt x="2032" y="355"/>
                  </a:lnTo>
                  <a:lnTo>
                    <a:pt x="1879" y="19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5" name="object 5025" descr=""/>
            <p:cNvSpPr/>
            <p:nvPr/>
          </p:nvSpPr>
          <p:spPr>
            <a:xfrm>
              <a:off x="1202006" y="550411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803" y="0"/>
                  </a:moveTo>
                  <a:lnTo>
                    <a:pt x="1777" y="228"/>
                  </a:lnTo>
                  <a:lnTo>
                    <a:pt x="1663" y="520"/>
                  </a:lnTo>
                  <a:lnTo>
                    <a:pt x="1460" y="800"/>
                  </a:lnTo>
                  <a:lnTo>
                    <a:pt x="1015" y="1422"/>
                  </a:lnTo>
                  <a:lnTo>
                    <a:pt x="533" y="1346"/>
                  </a:lnTo>
                  <a:lnTo>
                    <a:pt x="253" y="1054"/>
                  </a:lnTo>
                  <a:lnTo>
                    <a:pt x="38" y="774"/>
                  </a:lnTo>
                  <a:lnTo>
                    <a:pt x="25" y="596"/>
                  </a:lnTo>
                  <a:lnTo>
                    <a:pt x="0" y="825"/>
                  </a:lnTo>
                  <a:lnTo>
                    <a:pt x="101" y="1016"/>
                  </a:lnTo>
                  <a:lnTo>
                    <a:pt x="253" y="1168"/>
                  </a:lnTo>
                  <a:lnTo>
                    <a:pt x="533" y="1460"/>
                  </a:lnTo>
                  <a:lnTo>
                    <a:pt x="1015" y="1536"/>
                  </a:lnTo>
                  <a:lnTo>
                    <a:pt x="1460" y="914"/>
                  </a:lnTo>
                  <a:lnTo>
                    <a:pt x="1701" y="584"/>
                  </a:lnTo>
                  <a:lnTo>
                    <a:pt x="1803" y="2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6" name="object 5026" descr=""/>
            <p:cNvSpPr/>
            <p:nvPr/>
          </p:nvSpPr>
          <p:spPr>
            <a:xfrm>
              <a:off x="1202477" y="55040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95" y="0"/>
                  </a:moveTo>
                  <a:lnTo>
                    <a:pt x="342" y="25"/>
                  </a:lnTo>
                  <a:lnTo>
                    <a:pt x="177" y="101"/>
                  </a:lnTo>
                  <a:lnTo>
                    <a:pt x="25" y="279"/>
                  </a:lnTo>
                  <a:lnTo>
                    <a:pt x="50" y="444"/>
                  </a:lnTo>
                  <a:lnTo>
                    <a:pt x="215" y="317"/>
                  </a:lnTo>
                  <a:lnTo>
                    <a:pt x="406" y="152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7" name="object 5027" descr=""/>
            <p:cNvSpPr/>
            <p:nvPr/>
          </p:nvSpPr>
          <p:spPr>
            <a:xfrm>
              <a:off x="1199490" y="55138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689" y="0"/>
                  </a:moveTo>
                  <a:lnTo>
                    <a:pt x="1155" y="101"/>
                  </a:lnTo>
                  <a:lnTo>
                    <a:pt x="673" y="431"/>
                  </a:lnTo>
                  <a:lnTo>
                    <a:pt x="0" y="901"/>
                  </a:lnTo>
                  <a:lnTo>
                    <a:pt x="127" y="1346"/>
                  </a:lnTo>
                  <a:lnTo>
                    <a:pt x="419" y="1638"/>
                  </a:lnTo>
                  <a:lnTo>
                    <a:pt x="698" y="1930"/>
                  </a:lnTo>
                  <a:lnTo>
                    <a:pt x="1181" y="2006"/>
                  </a:lnTo>
                  <a:lnTo>
                    <a:pt x="1625" y="1384"/>
                  </a:lnTo>
                  <a:lnTo>
                    <a:pt x="1993" y="876"/>
                  </a:lnTo>
                  <a:lnTo>
                    <a:pt x="2032" y="355"/>
                  </a:lnTo>
                  <a:lnTo>
                    <a:pt x="1879" y="190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8" name="object 5028" descr=""/>
            <p:cNvSpPr/>
            <p:nvPr/>
          </p:nvSpPr>
          <p:spPr>
            <a:xfrm>
              <a:off x="1199655" y="551433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803" y="0"/>
                  </a:moveTo>
                  <a:lnTo>
                    <a:pt x="1777" y="228"/>
                  </a:lnTo>
                  <a:lnTo>
                    <a:pt x="1663" y="520"/>
                  </a:lnTo>
                  <a:lnTo>
                    <a:pt x="1460" y="800"/>
                  </a:lnTo>
                  <a:lnTo>
                    <a:pt x="1015" y="1422"/>
                  </a:lnTo>
                  <a:lnTo>
                    <a:pt x="533" y="1346"/>
                  </a:lnTo>
                  <a:lnTo>
                    <a:pt x="253" y="1054"/>
                  </a:lnTo>
                  <a:lnTo>
                    <a:pt x="38" y="774"/>
                  </a:lnTo>
                  <a:lnTo>
                    <a:pt x="25" y="596"/>
                  </a:lnTo>
                  <a:lnTo>
                    <a:pt x="0" y="825"/>
                  </a:lnTo>
                  <a:lnTo>
                    <a:pt x="101" y="1016"/>
                  </a:lnTo>
                  <a:lnTo>
                    <a:pt x="253" y="1168"/>
                  </a:lnTo>
                  <a:lnTo>
                    <a:pt x="533" y="1460"/>
                  </a:lnTo>
                  <a:lnTo>
                    <a:pt x="1015" y="1536"/>
                  </a:lnTo>
                  <a:lnTo>
                    <a:pt x="1460" y="914"/>
                  </a:lnTo>
                  <a:lnTo>
                    <a:pt x="1701" y="584"/>
                  </a:lnTo>
                  <a:lnTo>
                    <a:pt x="1803" y="2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9" name="object 5029" descr=""/>
            <p:cNvSpPr/>
            <p:nvPr/>
          </p:nvSpPr>
          <p:spPr>
            <a:xfrm>
              <a:off x="1200127" y="551427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82" y="0"/>
                  </a:moveTo>
                  <a:lnTo>
                    <a:pt x="342" y="25"/>
                  </a:lnTo>
                  <a:lnTo>
                    <a:pt x="177" y="101"/>
                  </a:lnTo>
                  <a:lnTo>
                    <a:pt x="25" y="279"/>
                  </a:lnTo>
                  <a:lnTo>
                    <a:pt x="50" y="444"/>
                  </a:lnTo>
                  <a:lnTo>
                    <a:pt x="215" y="317"/>
                  </a:lnTo>
                  <a:lnTo>
                    <a:pt x="406" y="152"/>
                  </a:lnTo>
                  <a:lnTo>
                    <a:pt x="533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0" name="object 5030" descr=""/>
            <p:cNvSpPr/>
            <p:nvPr/>
          </p:nvSpPr>
          <p:spPr>
            <a:xfrm>
              <a:off x="1203725" y="55089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44" y="0"/>
                  </a:moveTo>
                  <a:lnTo>
                    <a:pt x="139" y="368"/>
                  </a:lnTo>
                  <a:lnTo>
                    <a:pt x="63" y="761"/>
                  </a:lnTo>
                  <a:lnTo>
                    <a:pt x="0" y="1155"/>
                  </a:lnTo>
                  <a:lnTo>
                    <a:pt x="203" y="1600"/>
                  </a:lnTo>
                  <a:lnTo>
                    <a:pt x="965" y="1612"/>
                  </a:lnTo>
                  <a:lnTo>
                    <a:pt x="1587" y="1625"/>
                  </a:lnTo>
                  <a:lnTo>
                    <a:pt x="2044" y="1358"/>
                  </a:lnTo>
                  <a:lnTo>
                    <a:pt x="2095" y="1142"/>
                  </a:lnTo>
                  <a:lnTo>
                    <a:pt x="2133" y="876"/>
                  </a:lnTo>
                  <a:lnTo>
                    <a:pt x="1752" y="495"/>
                  </a:lnTo>
                  <a:lnTo>
                    <a:pt x="1206" y="29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1" name="object 5031" descr=""/>
            <p:cNvSpPr/>
            <p:nvPr/>
          </p:nvSpPr>
          <p:spPr>
            <a:xfrm>
              <a:off x="1203725" y="5509175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406" y="0"/>
                  </a:moveTo>
                  <a:lnTo>
                    <a:pt x="203" y="101"/>
                  </a:lnTo>
                  <a:lnTo>
                    <a:pt x="101" y="304"/>
                  </a:lnTo>
                  <a:lnTo>
                    <a:pt x="63" y="507"/>
                  </a:lnTo>
                  <a:lnTo>
                    <a:pt x="0" y="901"/>
                  </a:lnTo>
                  <a:lnTo>
                    <a:pt x="203" y="1346"/>
                  </a:lnTo>
                  <a:lnTo>
                    <a:pt x="965" y="1358"/>
                  </a:lnTo>
                  <a:lnTo>
                    <a:pt x="1371" y="1358"/>
                  </a:lnTo>
                  <a:lnTo>
                    <a:pt x="1714" y="1257"/>
                  </a:lnTo>
                  <a:lnTo>
                    <a:pt x="1917" y="1117"/>
                  </a:lnTo>
                  <a:lnTo>
                    <a:pt x="1714" y="1219"/>
                  </a:lnTo>
                  <a:lnTo>
                    <a:pt x="1409" y="1308"/>
                  </a:lnTo>
                  <a:lnTo>
                    <a:pt x="1054" y="1295"/>
                  </a:lnTo>
                  <a:lnTo>
                    <a:pt x="292" y="1282"/>
                  </a:lnTo>
                  <a:lnTo>
                    <a:pt x="88" y="838"/>
                  </a:lnTo>
                  <a:lnTo>
                    <a:pt x="165" y="444"/>
                  </a:lnTo>
                  <a:lnTo>
                    <a:pt x="190" y="279"/>
                  </a:lnTo>
                  <a:lnTo>
                    <a:pt x="266" y="11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2" name="object 5032" descr=""/>
            <p:cNvSpPr/>
            <p:nvPr/>
          </p:nvSpPr>
          <p:spPr>
            <a:xfrm>
              <a:off x="1204592" y="550933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41" y="0"/>
                  </a:moveTo>
                  <a:lnTo>
                    <a:pt x="114" y="12"/>
                  </a:lnTo>
                  <a:lnTo>
                    <a:pt x="101" y="152"/>
                  </a:lnTo>
                  <a:lnTo>
                    <a:pt x="279" y="177"/>
                  </a:lnTo>
                  <a:lnTo>
                    <a:pt x="482" y="279"/>
                  </a:lnTo>
                  <a:lnTo>
                    <a:pt x="622" y="317"/>
                  </a:lnTo>
                  <a:lnTo>
                    <a:pt x="558" y="165"/>
                  </a:lnTo>
                  <a:lnTo>
                    <a:pt x="419" y="6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3" name="object 5033" descr=""/>
            <p:cNvSpPr/>
            <p:nvPr/>
          </p:nvSpPr>
          <p:spPr>
            <a:xfrm>
              <a:off x="1197198" y="5507034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536" y="0"/>
                  </a:moveTo>
                  <a:lnTo>
                    <a:pt x="965" y="12"/>
                  </a:lnTo>
                  <a:lnTo>
                    <a:pt x="139" y="25"/>
                  </a:lnTo>
                  <a:lnTo>
                    <a:pt x="0" y="482"/>
                  </a:lnTo>
                  <a:lnTo>
                    <a:pt x="76" y="876"/>
                  </a:lnTo>
                  <a:lnTo>
                    <a:pt x="165" y="1282"/>
                  </a:lnTo>
                  <a:lnTo>
                    <a:pt x="520" y="1612"/>
                  </a:lnTo>
                  <a:lnTo>
                    <a:pt x="1231" y="1333"/>
                  </a:lnTo>
                  <a:lnTo>
                    <a:pt x="1816" y="1117"/>
                  </a:lnTo>
                  <a:lnTo>
                    <a:pt x="2146" y="698"/>
                  </a:lnTo>
                  <a:lnTo>
                    <a:pt x="2095" y="469"/>
                  </a:lnTo>
                  <a:lnTo>
                    <a:pt x="2044" y="21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4" name="object 5034" descr=""/>
            <p:cNvSpPr/>
            <p:nvPr/>
          </p:nvSpPr>
          <p:spPr>
            <a:xfrm>
              <a:off x="1197236" y="550731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65" y="0"/>
                  </a:moveTo>
                  <a:lnTo>
                    <a:pt x="25" y="165"/>
                  </a:lnTo>
                  <a:lnTo>
                    <a:pt x="0" y="393"/>
                  </a:lnTo>
                  <a:lnTo>
                    <a:pt x="38" y="596"/>
                  </a:lnTo>
                  <a:lnTo>
                    <a:pt x="126" y="1003"/>
                  </a:lnTo>
                  <a:lnTo>
                    <a:pt x="482" y="1333"/>
                  </a:lnTo>
                  <a:lnTo>
                    <a:pt x="1193" y="1054"/>
                  </a:lnTo>
                  <a:lnTo>
                    <a:pt x="1574" y="914"/>
                  </a:lnTo>
                  <a:lnTo>
                    <a:pt x="1854" y="673"/>
                  </a:lnTo>
                  <a:lnTo>
                    <a:pt x="1981" y="469"/>
                  </a:lnTo>
                  <a:lnTo>
                    <a:pt x="1828" y="647"/>
                  </a:lnTo>
                  <a:lnTo>
                    <a:pt x="1587" y="838"/>
                  </a:lnTo>
                  <a:lnTo>
                    <a:pt x="1257" y="965"/>
                  </a:lnTo>
                  <a:lnTo>
                    <a:pt x="546" y="1231"/>
                  </a:lnTo>
                  <a:lnTo>
                    <a:pt x="190" y="901"/>
                  </a:lnTo>
                  <a:lnTo>
                    <a:pt x="101" y="507"/>
                  </a:lnTo>
                  <a:lnTo>
                    <a:pt x="76" y="342"/>
                  </a:lnTo>
                  <a:lnTo>
                    <a:pt x="76" y="15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5" name="object 5035" descr=""/>
            <p:cNvSpPr/>
            <p:nvPr/>
          </p:nvSpPr>
          <p:spPr>
            <a:xfrm>
              <a:off x="1197940" y="5507194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92" y="0"/>
                  </a:moveTo>
                  <a:lnTo>
                    <a:pt x="114" y="25"/>
                  </a:lnTo>
                  <a:lnTo>
                    <a:pt x="0" y="215"/>
                  </a:lnTo>
                  <a:lnTo>
                    <a:pt x="126" y="203"/>
                  </a:lnTo>
                  <a:lnTo>
                    <a:pt x="279" y="165"/>
                  </a:lnTo>
                  <a:lnTo>
                    <a:pt x="457" y="165"/>
                  </a:lnTo>
                  <a:lnTo>
                    <a:pt x="609" y="203"/>
                  </a:lnTo>
                  <a:lnTo>
                    <a:pt x="431" y="12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6" name="object 5036" descr=""/>
            <p:cNvSpPr/>
            <p:nvPr/>
          </p:nvSpPr>
          <p:spPr>
            <a:xfrm>
              <a:off x="1197931" y="551152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825" y="0"/>
                  </a:moveTo>
                  <a:lnTo>
                    <a:pt x="393" y="622"/>
                  </a:lnTo>
                  <a:lnTo>
                    <a:pt x="38" y="1130"/>
                  </a:lnTo>
                  <a:lnTo>
                    <a:pt x="0" y="1663"/>
                  </a:lnTo>
                  <a:lnTo>
                    <a:pt x="152" y="1816"/>
                  </a:lnTo>
                  <a:lnTo>
                    <a:pt x="355" y="2006"/>
                  </a:lnTo>
                  <a:lnTo>
                    <a:pt x="889" y="1892"/>
                  </a:lnTo>
                  <a:lnTo>
                    <a:pt x="1346" y="1562"/>
                  </a:lnTo>
                  <a:lnTo>
                    <a:pt x="2032" y="1092"/>
                  </a:lnTo>
                  <a:lnTo>
                    <a:pt x="1892" y="634"/>
                  </a:lnTo>
                  <a:lnTo>
                    <a:pt x="1308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7" name="object 5037" descr=""/>
            <p:cNvSpPr/>
            <p:nvPr/>
          </p:nvSpPr>
          <p:spPr>
            <a:xfrm>
              <a:off x="1197994" y="5511525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761" y="0"/>
                  </a:moveTo>
                  <a:lnTo>
                    <a:pt x="330" y="622"/>
                  </a:lnTo>
                  <a:lnTo>
                    <a:pt x="88" y="952"/>
                  </a:lnTo>
                  <a:lnTo>
                    <a:pt x="0" y="1308"/>
                  </a:lnTo>
                  <a:lnTo>
                    <a:pt x="0" y="1549"/>
                  </a:lnTo>
                  <a:lnTo>
                    <a:pt x="25" y="1308"/>
                  </a:lnTo>
                  <a:lnTo>
                    <a:pt x="126" y="1015"/>
                  </a:lnTo>
                  <a:lnTo>
                    <a:pt x="330" y="736"/>
                  </a:lnTo>
                  <a:lnTo>
                    <a:pt x="774" y="114"/>
                  </a:lnTo>
                  <a:lnTo>
                    <a:pt x="1257" y="177"/>
                  </a:lnTo>
                  <a:lnTo>
                    <a:pt x="1536" y="469"/>
                  </a:lnTo>
                  <a:lnTo>
                    <a:pt x="1752" y="749"/>
                  </a:lnTo>
                  <a:lnTo>
                    <a:pt x="1765" y="914"/>
                  </a:lnTo>
                  <a:lnTo>
                    <a:pt x="1803" y="698"/>
                  </a:lnTo>
                  <a:lnTo>
                    <a:pt x="1689" y="495"/>
                  </a:lnTo>
                  <a:lnTo>
                    <a:pt x="1536" y="355"/>
                  </a:lnTo>
                  <a:lnTo>
                    <a:pt x="1244" y="7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8" name="object 5038" descr=""/>
            <p:cNvSpPr/>
            <p:nvPr/>
          </p:nvSpPr>
          <p:spPr>
            <a:xfrm>
              <a:off x="1198754" y="551266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20" y="0"/>
                  </a:moveTo>
                  <a:lnTo>
                    <a:pt x="355" y="139"/>
                  </a:lnTo>
                  <a:lnTo>
                    <a:pt x="165" y="304"/>
                  </a:lnTo>
                  <a:lnTo>
                    <a:pt x="12" y="355"/>
                  </a:lnTo>
                  <a:lnTo>
                    <a:pt x="165" y="444"/>
                  </a:lnTo>
                  <a:lnTo>
                    <a:pt x="546" y="1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9" name="object 5039" descr=""/>
            <p:cNvSpPr/>
            <p:nvPr/>
          </p:nvSpPr>
          <p:spPr>
            <a:xfrm>
              <a:off x="1197866" y="549735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825" y="0"/>
                  </a:moveTo>
                  <a:lnTo>
                    <a:pt x="393" y="622"/>
                  </a:lnTo>
                  <a:lnTo>
                    <a:pt x="38" y="1130"/>
                  </a:lnTo>
                  <a:lnTo>
                    <a:pt x="0" y="1663"/>
                  </a:lnTo>
                  <a:lnTo>
                    <a:pt x="342" y="2006"/>
                  </a:lnTo>
                  <a:lnTo>
                    <a:pt x="889" y="1892"/>
                  </a:lnTo>
                  <a:lnTo>
                    <a:pt x="2032" y="1092"/>
                  </a:lnTo>
                  <a:lnTo>
                    <a:pt x="1892" y="634"/>
                  </a:lnTo>
                  <a:lnTo>
                    <a:pt x="1308" y="76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0" name="object 5040" descr=""/>
            <p:cNvSpPr/>
            <p:nvPr/>
          </p:nvSpPr>
          <p:spPr>
            <a:xfrm>
              <a:off x="1197930" y="549735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761" y="0"/>
                  </a:moveTo>
                  <a:lnTo>
                    <a:pt x="330" y="622"/>
                  </a:lnTo>
                  <a:lnTo>
                    <a:pt x="101" y="952"/>
                  </a:lnTo>
                  <a:lnTo>
                    <a:pt x="0" y="1308"/>
                  </a:lnTo>
                  <a:lnTo>
                    <a:pt x="0" y="1549"/>
                  </a:lnTo>
                  <a:lnTo>
                    <a:pt x="25" y="1320"/>
                  </a:lnTo>
                  <a:lnTo>
                    <a:pt x="126" y="1015"/>
                  </a:lnTo>
                  <a:lnTo>
                    <a:pt x="330" y="736"/>
                  </a:lnTo>
                  <a:lnTo>
                    <a:pt x="774" y="114"/>
                  </a:lnTo>
                  <a:lnTo>
                    <a:pt x="1257" y="190"/>
                  </a:lnTo>
                  <a:lnTo>
                    <a:pt x="1536" y="469"/>
                  </a:lnTo>
                  <a:lnTo>
                    <a:pt x="1752" y="749"/>
                  </a:lnTo>
                  <a:lnTo>
                    <a:pt x="1765" y="914"/>
                  </a:lnTo>
                  <a:lnTo>
                    <a:pt x="1790" y="698"/>
                  </a:lnTo>
                  <a:lnTo>
                    <a:pt x="1689" y="495"/>
                  </a:lnTo>
                  <a:lnTo>
                    <a:pt x="1536" y="355"/>
                  </a:lnTo>
                  <a:lnTo>
                    <a:pt x="1244" y="7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1" name="object 5041" descr=""/>
            <p:cNvSpPr/>
            <p:nvPr/>
          </p:nvSpPr>
          <p:spPr>
            <a:xfrm>
              <a:off x="1198689" y="549849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20" y="0"/>
                  </a:moveTo>
                  <a:lnTo>
                    <a:pt x="355" y="139"/>
                  </a:lnTo>
                  <a:lnTo>
                    <a:pt x="165" y="304"/>
                  </a:lnTo>
                  <a:lnTo>
                    <a:pt x="12" y="355"/>
                  </a:lnTo>
                  <a:lnTo>
                    <a:pt x="165" y="444"/>
                  </a:lnTo>
                  <a:lnTo>
                    <a:pt x="546" y="1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2" name="object 5042" descr=""/>
            <p:cNvSpPr/>
            <p:nvPr/>
          </p:nvSpPr>
          <p:spPr>
            <a:xfrm>
              <a:off x="1201251" y="55095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838" y="0"/>
                  </a:moveTo>
                  <a:lnTo>
                    <a:pt x="406" y="622"/>
                  </a:lnTo>
                  <a:lnTo>
                    <a:pt x="50" y="1130"/>
                  </a:lnTo>
                  <a:lnTo>
                    <a:pt x="0" y="1663"/>
                  </a:lnTo>
                  <a:lnTo>
                    <a:pt x="165" y="1816"/>
                  </a:lnTo>
                  <a:lnTo>
                    <a:pt x="355" y="2006"/>
                  </a:lnTo>
                  <a:lnTo>
                    <a:pt x="888" y="1892"/>
                  </a:lnTo>
                  <a:lnTo>
                    <a:pt x="1358" y="1562"/>
                  </a:lnTo>
                  <a:lnTo>
                    <a:pt x="2044" y="1092"/>
                  </a:lnTo>
                  <a:lnTo>
                    <a:pt x="1904" y="634"/>
                  </a:lnTo>
                  <a:lnTo>
                    <a:pt x="1320" y="76"/>
                  </a:lnTo>
                  <a:lnTo>
                    <a:pt x="83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3" name="object 5043" descr=""/>
            <p:cNvSpPr/>
            <p:nvPr/>
          </p:nvSpPr>
          <p:spPr>
            <a:xfrm>
              <a:off x="1201327" y="550956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761" y="0"/>
                  </a:moveTo>
                  <a:lnTo>
                    <a:pt x="330" y="622"/>
                  </a:lnTo>
                  <a:lnTo>
                    <a:pt x="88" y="952"/>
                  </a:lnTo>
                  <a:lnTo>
                    <a:pt x="0" y="1308"/>
                  </a:lnTo>
                  <a:lnTo>
                    <a:pt x="0" y="1549"/>
                  </a:lnTo>
                  <a:lnTo>
                    <a:pt x="25" y="1308"/>
                  </a:lnTo>
                  <a:lnTo>
                    <a:pt x="126" y="1015"/>
                  </a:lnTo>
                  <a:lnTo>
                    <a:pt x="330" y="736"/>
                  </a:lnTo>
                  <a:lnTo>
                    <a:pt x="774" y="114"/>
                  </a:lnTo>
                  <a:lnTo>
                    <a:pt x="1244" y="190"/>
                  </a:lnTo>
                  <a:lnTo>
                    <a:pt x="1536" y="469"/>
                  </a:lnTo>
                  <a:lnTo>
                    <a:pt x="1752" y="736"/>
                  </a:lnTo>
                  <a:lnTo>
                    <a:pt x="1765" y="914"/>
                  </a:lnTo>
                  <a:lnTo>
                    <a:pt x="1790" y="698"/>
                  </a:lnTo>
                  <a:lnTo>
                    <a:pt x="1689" y="495"/>
                  </a:lnTo>
                  <a:lnTo>
                    <a:pt x="1536" y="355"/>
                  </a:lnTo>
                  <a:lnTo>
                    <a:pt x="1244" y="76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4" name="object 5044" descr=""/>
            <p:cNvSpPr/>
            <p:nvPr/>
          </p:nvSpPr>
          <p:spPr>
            <a:xfrm>
              <a:off x="1202085" y="551069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20" y="0"/>
                  </a:moveTo>
                  <a:lnTo>
                    <a:pt x="355" y="139"/>
                  </a:lnTo>
                  <a:lnTo>
                    <a:pt x="165" y="304"/>
                  </a:lnTo>
                  <a:lnTo>
                    <a:pt x="12" y="355"/>
                  </a:lnTo>
                  <a:lnTo>
                    <a:pt x="165" y="444"/>
                  </a:lnTo>
                  <a:lnTo>
                    <a:pt x="546" y="16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5" name="object 5045" descr=""/>
            <p:cNvSpPr/>
            <p:nvPr/>
          </p:nvSpPr>
          <p:spPr>
            <a:xfrm>
              <a:off x="1194648" y="549995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25" y="0"/>
                  </a:moveTo>
                  <a:lnTo>
                    <a:pt x="596" y="38"/>
                  </a:lnTo>
                  <a:lnTo>
                    <a:pt x="330" y="63"/>
                  </a:lnTo>
                  <a:lnTo>
                    <a:pt x="88" y="546"/>
                  </a:lnTo>
                  <a:lnTo>
                    <a:pt x="0" y="1943"/>
                  </a:lnTo>
                  <a:lnTo>
                    <a:pt x="431" y="2120"/>
                  </a:lnTo>
                  <a:lnTo>
                    <a:pt x="838" y="2070"/>
                  </a:lnTo>
                  <a:lnTo>
                    <a:pt x="1244" y="2032"/>
                  </a:lnTo>
                  <a:lnTo>
                    <a:pt x="1600" y="1689"/>
                  </a:lnTo>
                  <a:lnTo>
                    <a:pt x="1384" y="965"/>
                  </a:lnTo>
                  <a:lnTo>
                    <a:pt x="1206" y="368"/>
                  </a:lnTo>
                  <a:lnTo>
                    <a:pt x="82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6" name="object 5046" descr=""/>
            <p:cNvSpPr/>
            <p:nvPr/>
          </p:nvSpPr>
          <p:spPr>
            <a:xfrm>
              <a:off x="1194902" y="55000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22" y="0"/>
                  </a:moveTo>
                  <a:lnTo>
                    <a:pt x="787" y="152"/>
                  </a:lnTo>
                  <a:lnTo>
                    <a:pt x="952" y="419"/>
                  </a:lnTo>
                  <a:lnTo>
                    <a:pt x="1041" y="762"/>
                  </a:lnTo>
                  <a:lnTo>
                    <a:pt x="1257" y="1485"/>
                  </a:lnTo>
                  <a:lnTo>
                    <a:pt x="901" y="1816"/>
                  </a:lnTo>
                  <a:lnTo>
                    <a:pt x="495" y="1866"/>
                  </a:lnTo>
                  <a:lnTo>
                    <a:pt x="330" y="1879"/>
                  </a:lnTo>
                  <a:lnTo>
                    <a:pt x="139" y="1866"/>
                  </a:lnTo>
                  <a:lnTo>
                    <a:pt x="0" y="1765"/>
                  </a:lnTo>
                  <a:lnTo>
                    <a:pt x="152" y="1917"/>
                  </a:lnTo>
                  <a:lnTo>
                    <a:pt x="380" y="1955"/>
                  </a:lnTo>
                  <a:lnTo>
                    <a:pt x="584" y="1930"/>
                  </a:lnTo>
                  <a:lnTo>
                    <a:pt x="990" y="1892"/>
                  </a:lnTo>
                  <a:lnTo>
                    <a:pt x="1346" y="1549"/>
                  </a:lnTo>
                  <a:lnTo>
                    <a:pt x="1130" y="825"/>
                  </a:lnTo>
                  <a:lnTo>
                    <a:pt x="1015" y="431"/>
                  </a:lnTo>
                  <a:lnTo>
                    <a:pt x="812" y="139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7" name="object 5047" descr=""/>
            <p:cNvSpPr/>
            <p:nvPr/>
          </p:nvSpPr>
          <p:spPr>
            <a:xfrm>
              <a:off x="1194837" y="550067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203" y="0"/>
                  </a:moveTo>
                  <a:lnTo>
                    <a:pt x="50" y="165"/>
                  </a:lnTo>
                  <a:lnTo>
                    <a:pt x="12" y="342"/>
                  </a:lnTo>
                  <a:lnTo>
                    <a:pt x="25" y="520"/>
                  </a:lnTo>
                  <a:lnTo>
                    <a:pt x="139" y="647"/>
                  </a:lnTo>
                  <a:lnTo>
                    <a:pt x="203" y="520"/>
                  </a:lnTo>
                  <a:lnTo>
                    <a:pt x="177" y="368"/>
                  </a:lnTo>
                  <a:lnTo>
                    <a:pt x="177" y="241"/>
                  </a:lnTo>
                  <a:lnTo>
                    <a:pt x="254" y="7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8" name="object 5048" descr=""/>
            <p:cNvSpPr/>
            <p:nvPr/>
          </p:nvSpPr>
          <p:spPr>
            <a:xfrm>
              <a:off x="1196968" y="551037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58" y="0"/>
                  </a:moveTo>
                  <a:lnTo>
                    <a:pt x="101" y="177"/>
                  </a:lnTo>
                  <a:lnTo>
                    <a:pt x="50" y="939"/>
                  </a:lnTo>
                  <a:lnTo>
                    <a:pt x="0" y="1562"/>
                  </a:lnTo>
                  <a:lnTo>
                    <a:pt x="241" y="2031"/>
                  </a:lnTo>
                  <a:lnTo>
                    <a:pt x="457" y="2095"/>
                  </a:lnTo>
                  <a:lnTo>
                    <a:pt x="723" y="2158"/>
                  </a:lnTo>
                  <a:lnTo>
                    <a:pt x="1117" y="1790"/>
                  </a:lnTo>
                  <a:lnTo>
                    <a:pt x="1358" y="1257"/>
                  </a:lnTo>
                  <a:lnTo>
                    <a:pt x="1689" y="507"/>
                  </a:lnTo>
                  <a:lnTo>
                    <a:pt x="1346" y="190"/>
                  </a:lnTo>
                  <a:lnTo>
                    <a:pt x="952" y="88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9" name="object 5049" descr=""/>
            <p:cNvSpPr/>
            <p:nvPr/>
          </p:nvSpPr>
          <p:spPr>
            <a:xfrm>
              <a:off x="1196994" y="551037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533" y="0"/>
                  </a:moveTo>
                  <a:lnTo>
                    <a:pt x="76" y="177"/>
                  </a:lnTo>
                  <a:lnTo>
                    <a:pt x="25" y="939"/>
                  </a:lnTo>
                  <a:lnTo>
                    <a:pt x="0" y="1346"/>
                  </a:lnTo>
                  <a:lnTo>
                    <a:pt x="88" y="1689"/>
                  </a:lnTo>
                  <a:lnTo>
                    <a:pt x="215" y="1904"/>
                  </a:lnTo>
                  <a:lnTo>
                    <a:pt x="114" y="1689"/>
                  </a:lnTo>
                  <a:lnTo>
                    <a:pt x="50" y="1384"/>
                  </a:lnTo>
                  <a:lnTo>
                    <a:pt x="88" y="1028"/>
                  </a:lnTo>
                  <a:lnTo>
                    <a:pt x="139" y="279"/>
                  </a:lnTo>
                  <a:lnTo>
                    <a:pt x="596" y="88"/>
                  </a:lnTo>
                  <a:lnTo>
                    <a:pt x="977" y="190"/>
                  </a:lnTo>
                  <a:lnTo>
                    <a:pt x="1155" y="228"/>
                  </a:lnTo>
                  <a:lnTo>
                    <a:pt x="1308" y="317"/>
                  </a:lnTo>
                  <a:lnTo>
                    <a:pt x="1409" y="457"/>
                  </a:lnTo>
                  <a:lnTo>
                    <a:pt x="1320" y="253"/>
                  </a:lnTo>
                  <a:lnTo>
                    <a:pt x="1130" y="139"/>
                  </a:lnTo>
                  <a:lnTo>
                    <a:pt x="927" y="8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0" name="object 5050" descr=""/>
            <p:cNvSpPr/>
            <p:nvPr/>
          </p:nvSpPr>
          <p:spPr>
            <a:xfrm>
              <a:off x="1197842" y="55112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53" y="0"/>
                  </a:moveTo>
                  <a:lnTo>
                    <a:pt x="190" y="190"/>
                  </a:lnTo>
                  <a:lnTo>
                    <a:pt x="139" y="355"/>
                  </a:lnTo>
                  <a:lnTo>
                    <a:pt x="50" y="495"/>
                  </a:lnTo>
                  <a:lnTo>
                    <a:pt x="228" y="508"/>
                  </a:lnTo>
                  <a:lnTo>
                    <a:pt x="330" y="355"/>
                  </a:lnTo>
                  <a:lnTo>
                    <a:pt x="368" y="177"/>
                  </a:lnTo>
                  <a:lnTo>
                    <a:pt x="304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1" name="object 5051" descr=""/>
            <p:cNvSpPr/>
            <p:nvPr/>
          </p:nvSpPr>
          <p:spPr>
            <a:xfrm>
              <a:off x="1200094" y="55071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930" y="0"/>
                  </a:moveTo>
                  <a:lnTo>
                    <a:pt x="1168" y="0"/>
                  </a:lnTo>
                  <a:lnTo>
                    <a:pt x="546" y="0"/>
                  </a:lnTo>
                  <a:lnTo>
                    <a:pt x="88" y="266"/>
                  </a:lnTo>
                  <a:lnTo>
                    <a:pt x="50" y="495"/>
                  </a:lnTo>
                  <a:lnTo>
                    <a:pt x="0" y="749"/>
                  </a:lnTo>
                  <a:lnTo>
                    <a:pt x="393" y="1130"/>
                  </a:lnTo>
                  <a:lnTo>
                    <a:pt x="939" y="1320"/>
                  </a:lnTo>
                  <a:lnTo>
                    <a:pt x="1714" y="1612"/>
                  </a:lnTo>
                  <a:lnTo>
                    <a:pt x="2006" y="1231"/>
                  </a:lnTo>
                  <a:lnTo>
                    <a:pt x="2082" y="838"/>
                  </a:lnTo>
                  <a:lnTo>
                    <a:pt x="2146" y="444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2" name="object 5052" descr=""/>
            <p:cNvSpPr/>
            <p:nvPr/>
          </p:nvSpPr>
          <p:spPr>
            <a:xfrm>
              <a:off x="1200322" y="550716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01" y="0"/>
                  </a:moveTo>
                  <a:lnTo>
                    <a:pt x="939" y="0"/>
                  </a:lnTo>
                  <a:lnTo>
                    <a:pt x="533" y="0"/>
                  </a:lnTo>
                  <a:lnTo>
                    <a:pt x="190" y="114"/>
                  </a:lnTo>
                  <a:lnTo>
                    <a:pt x="0" y="254"/>
                  </a:lnTo>
                  <a:lnTo>
                    <a:pt x="190" y="139"/>
                  </a:lnTo>
                  <a:lnTo>
                    <a:pt x="495" y="63"/>
                  </a:lnTo>
                  <a:lnTo>
                    <a:pt x="850" y="63"/>
                  </a:lnTo>
                  <a:lnTo>
                    <a:pt x="1612" y="76"/>
                  </a:lnTo>
                  <a:lnTo>
                    <a:pt x="1828" y="508"/>
                  </a:lnTo>
                  <a:lnTo>
                    <a:pt x="1752" y="901"/>
                  </a:lnTo>
                  <a:lnTo>
                    <a:pt x="1727" y="1079"/>
                  </a:lnTo>
                  <a:lnTo>
                    <a:pt x="1650" y="1244"/>
                  </a:lnTo>
                  <a:lnTo>
                    <a:pt x="1816" y="1041"/>
                  </a:lnTo>
                  <a:lnTo>
                    <a:pt x="1854" y="838"/>
                  </a:lnTo>
                  <a:lnTo>
                    <a:pt x="1917" y="44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3" name="object 5053" descr=""/>
            <p:cNvSpPr/>
            <p:nvPr/>
          </p:nvSpPr>
          <p:spPr>
            <a:xfrm>
              <a:off x="1200749" y="550802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76" y="0"/>
                  </a:moveTo>
                  <a:lnTo>
                    <a:pt x="114" y="215"/>
                  </a:lnTo>
                  <a:lnTo>
                    <a:pt x="266" y="304"/>
                  </a:lnTo>
                  <a:lnTo>
                    <a:pt x="444" y="342"/>
                  </a:lnTo>
                  <a:lnTo>
                    <a:pt x="584" y="304"/>
                  </a:lnTo>
                  <a:lnTo>
                    <a:pt x="342" y="152"/>
                  </a:lnTo>
                  <a:lnTo>
                    <a:pt x="139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4" name="object 5054" descr=""/>
            <p:cNvSpPr/>
            <p:nvPr/>
          </p:nvSpPr>
          <p:spPr>
            <a:xfrm>
              <a:off x="1194943" y="551154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66" y="0"/>
                  </a:moveTo>
                  <a:lnTo>
                    <a:pt x="673" y="114"/>
                  </a:lnTo>
                  <a:lnTo>
                    <a:pt x="292" y="241"/>
                  </a:lnTo>
                  <a:lnTo>
                    <a:pt x="0" y="634"/>
                  </a:lnTo>
                  <a:lnTo>
                    <a:pt x="342" y="1308"/>
                  </a:lnTo>
                  <a:lnTo>
                    <a:pt x="622" y="1866"/>
                  </a:lnTo>
                  <a:lnTo>
                    <a:pt x="1066" y="2146"/>
                  </a:lnTo>
                  <a:lnTo>
                    <a:pt x="1536" y="2006"/>
                  </a:lnTo>
                  <a:lnTo>
                    <a:pt x="1701" y="1485"/>
                  </a:lnTo>
                  <a:lnTo>
                    <a:pt x="1625" y="914"/>
                  </a:lnTo>
                  <a:lnTo>
                    <a:pt x="1536" y="88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5" name="object 5055" descr=""/>
            <p:cNvSpPr/>
            <p:nvPr/>
          </p:nvSpPr>
          <p:spPr>
            <a:xfrm>
              <a:off x="1194943" y="551159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04" y="0"/>
                  </a:moveTo>
                  <a:lnTo>
                    <a:pt x="876" y="0"/>
                  </a:lnTo>
                  <a:lnTo>
                    <a:pt x="673" y="63"/>
                  </a:lnTo>
                  <a:lnTo>
                    <a:pt x="292" y="190"/>
                  </a:lnTo>
                  <a:lnTo>
                    <a:pt x="0" y="584"/>
                  </a:lnTo>
                  <a:lnTo>
                    <a:pt x="342" y="1257"/>
                  </a:lnTo>
                  <a:lnTo>
                    <a:pt x="520" y="1625"/>
                  </a:lnTo>
                  <a:lnTo>
                    <a:pt x="787" y="1879"/>
                  </a:lnTo>
                  <a:lnTo>
                    <a:pt x="1003" y="1981"/>
                  </a:lnTo>
                  <a:lnTo>
                    <a:pt x="812" y="1854"/>
                  </a:lnTo>
                  <a:lnTo>
                    <a:pt x="596" y="1625"/>
                  </a:lnTo>
                  <a:lnTo>
                    <a:pt x="444" y="1308"/>
                  </a:lnTo>
                  <a:lnTo>
                    <a:pt x="101" y="622"/>
                  </a:lnTo>
                  <a:lnTo>
                    <a:pt x="393" y="241"/>
                  </a:lnTo>
                  <a:lnTo>
                    <a:pt x="774" y="114"/>
                  </a:lnTo>
                  <a:lnTo>
                    <a:pt x="939" y="63"/>
                  </a:lnTo>
                  <a:lnTo>
                    <a:pt x="1130" y="63"/>
                  </a:lnTo>
                  <a:lnTo>
                    <a:pt x="1282" y="1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6" name="object 5056" descr=""/>
            <p:cNvSpPr/>
            <p:nvPr/>
          </p:nvSpPr>
          <p:spPr>
            <a:xfrm>
              <a:off x="1196188" y="55122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01" y="0"/>
                  </a:moveTo>
                  <a:lnTo>
                    <a:pt x="25" y="126"/>
                  </a:lnTo>
                  <a:lnTo>
                    <a:pt x="76" y="279"/>
                  </a:lnTo>
                  <a:lnTo>
                    <a:pt x="88" y="444"/>
                  </a:lnTo>
                  <a:lnTo>
                    <a:pt x="63" y="584"/>
                  </a:lnTo>
                  <a:lnTo>
                    <a:pt x="203" y="571"/>
                  </a:lnTo>
                  <a:lnTo>
                    <a:pt x="241" y="215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7" name="object 5057" descr=""/>
            <p:cNvSpPr/>
            <p:nvPr/>
          </p:nvSpPr>
          <p:spPr>
            <a:xfrm>
              <a:off x="1201919" y="552410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47" y="0"/>
                  </a:moveTo>
                  <a:lnTo>
                    <a:pt x="63" y="241"/>
                  </a:lnTo>
                  <a:lnTo>
                    <a:pt x="0" y="711"/>
                  </a:lnTo>
                  <a:lnTo>
                    <a:pt x="279" y="1473"/>
                  </a:lnTo>
                  <a:lnTo>
                    <a:pt x="685" y="1739"/>
                  </a:lnTo>
                  <a:lnTo>
                    <a:pt x="1346" y="1358"/>
                  </a:lnTo>
                  <a:lnTo>
                    <a:pt x="1879" y="1054"/>
                  </a:lnTo>
                  <a:lnTo>
                    <a:pt x="2146" y="584"/>
                  </a:lnTo>
                  <a:lnTo>
                    <a:pt x="2070" y="368"/>
                  </a:lnTo>
                  <a:lnTo>
                    <a:pt x="1968" y="12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8" name="object 5058" descr=""/>
            <p:cNvSpPr/>
            <p:nvPr/>
          </p:nvSpPr>
          <p:spPr>
            <a:xfrm>
              <a:off x="1201969" y="5524583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14" y="0"/>
                  </a:moveTo>
                  <a:lnTo>
                    <a:pt x="0" y="190"/>
                  </a:lnTo>
                  <a:lnTo>
                    <a:pt x="12" y="406"/>
                  </a:lnTo>
                  <a:lnTo>
                    <a:pt x="228" y="990"/>
                  </a:lnTo>
                  <a:lnTo>
                    <a:pt x="635" y="1257"/>
                  </a:lnTo>
                  <a:lnTo>
                    <a:pt x="1295" y="876"/>
                  </a:lnTo>
                  <a:lnTo>
                    <a:pt x="1651" y="673"/>
                  </a:lnTo>
                  <a:lnTo>
                    <a:pt x="1879" y="406"/>
                  </a:lnTo>
                  <a:lnTo>
                    <a:pt x="1981" y="177"/>
                  </a:lnTo>
                  <a:lnTo>
                    <a:pt x="1866" y="380"/>
                  </a:lnTo>
                  <a:lnTo>
                    <a:pt x="1651" y="596"/>
                  </a:lnTo>
                  <a:lnTo>
                    <a:pt x="685" y="1155"/>
                  </a:lnTo>
                  <a:lnTo>
                    <a:pt x="279" y="876"/>
                  </a:lnTo>
                  <a:lnTo>
                    <a:pt x="76" y="342"/>
                  </a:lnTo>
                  <a:lnTo>
                    <a:pt x="50" y="1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9" name="object 5059" descr=""/>
            <p:cNvSpPr/>
            <p:nvPr/>
          </p:nvSpPr>
          <p:spPr>
            <a:xfrm>
              <a:off x="1202621" y="5524327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444" y="0"/>
                  </a:moveTo>
                  <a:lnTo>
                    <a:pt x="266" y="0"/>
                  </a:lnTo>
                  <a:lnTo>
                    <a:pt x="88" y="63"/>
                  </a:lnTo>
                  <a:lnTo>
                    <a:pt x="0" y="266"/>
                  </a:lnTo>
                  <a:lnTo>
                    <a:pt x="215" y="203"/>
                  </a:lnTo>
                  <a:lnTo>
                    <a:pt x="368" y="152"/>
                  </a:lnTo>
                  <a:lnTo>
                    <a:pt x="533" y="152"/>
                  </a:lnTo>
                  <a:lnTo>
                    <a:pt x="508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0" name="object 5060" descr=""/>
            <p:cNvSpPr/>
            <p:nvPr/>
          </p:nvSpPr>
          <p:spPr>
            <a:xfrm>
              <a:off x="1200712" y="552039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511" y="0"/>
                  </a:moveTo>
                  <a:lnTo>
                    <a:pt x="114" y="88"/>
                  </a:lnTo>
                  <a:lnTo>
                    <a:pt x="0" y="546"/>
                  </a:lnTo>
                  <a:lnTo>
                    <a:pt x="88" y="939"/>
                  </a:lnTo>
                  <a:lnTo>
                    <a:pt x="190" y="1333"/>
                  </a:lnTo>
                  <a:lnTo>
                    <a:pt x="558" y="1650"/>
                  </a:lnTo>
                  <a:lnTo>
                    <a:pt x="1257" y="1346"/>
                  </a:lnTo>
                  <a:lnTo>
                    <a:pt x="1828" y="1104"/>
                  </a:lnTo>
                  <a:lnTo>
                    <a:pt x="2146" y="673"/>
                  </a:lnTo>
                  <a:lnTo>
                    <a:pt x="2032" y="190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1" name="object 5061" descr=""/>
            <p:cNvSpPr/>
            <p:nvPr/>
          </p:nvSpPr>
          <p:spPr>
            <a:xfrm>
              <a:off x="1200750" y="552072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52" y="0"/>
                  </a:moveTo>
                  <a:lnTo>
                    <a:pt x="12" y="177"/>
                  </a:lnTo>
                  <a:lnTo>
                    <a:pt x="0" y="406"/>
                  </a:lnTo>
                  <a:lnTo>
                    <a:pt x="152" y="1003"/>
                  </a:lnTo>
                  <a:lnTo>
                    <a:pt x="520" y="1320"/>
                  </a:lnTo>
                  <a:lnTo>
                    <a:pt x="1219" y="1016"/>
                  </a:lnTo>
                  <a:lnTo>
                    <a:pt x="1600" y="850"/>
                  </a:lnTo>
                  <a:lnTo>
                    <a:pt x="1866" y="609"/>
                  </a:lnTo>
                  <a:lnTo>
                    <a:pt x="1981" y="406"/>
                  </a:lnTo>
                  <a:lnTo>
                    <a:pt x="1841" y="584"/>
                  </a:lnTo>
                  <a:lnTo>
                    <a:pt x="1600" y="787"/>
                  </a:lnTo>
                  <a:lnTo>
                    <a:pt x="1270" y="914"/>
                  </a:lnTo>
                  <a:lnTo>
                    <a:pt x="571" y="1219"/>
                  </a:lnTo>
                  <a:lnTo>
                    <a:pt x="203" y="901"/>
                  </a:lnTo>
                  <a:lnTo>
                    <a:pt x="76" y="342"/>
                  </a:lnTo>
                  <a:lnTo>
                    <a:pt x="76" y="15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2" name="object 5062" descr=""/>
            <p:cNvSpPr/>
            <p:nvPr/>
          </p:nvSpPr>
          <p:spPr>
            <a:xfrm>
              <a:off x="1201439" y="552056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68" y="0"/>
                  </a:moveTo>
                  <a:lnTo>
                    <a:pt x="177" y="12"/>
                  </a:lnTo>
                  <a:lnTo>
                    <a:pt x="12" y="127"/>
                  </a:lnTo>
                  <a:lnTo>
                    <a:pt x="215" y="190"/>
                  </a:lnTo>
                  <a:lnTo>
                    <a:pt x="368" y="165"/>
                  </a:lnTo>
                  <a:lnTo>
                    <a:pt x="507" y="177"/>
                  </a:lnTo>
                  <a:lnTo>
                    <a:pt x="647" y="177"/>
                  </a:lnTo>
                  <a:lnTo>
                    <a:pt x="533" y="38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3" name="object 5063" descr=""/>
            <p:cNvSpPr/>
            <p:nvPr/>
          </p:nvSpPr>
          <p:spPr>
            <a:xfrm>
              <a:off x="1199762" y="551830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47" y="0"/>
                  </a:moveTo>
                  <a:lnTo>
                    <a:pt x="63" y="241"/>
                  </a:lnTo>
                  <a:lnTo>
                    <a:pt x="0" y="711"/>
                  </a:lnTo>
                  <a:lnTo>
                    <a:pt x="279" y="1473"/>
                  </a:lnTo>
                  <a:lnTo>
                    <a:pt x="685" y="1739"/>
                  </a:lnTo>
                  <a:lnTo>
                    <a:pt x="1346" y="1358"/>
                  </a:lnTo>
                  <a:lnTo>
                    <a:pt x="1879" y="1054"/>
                  </a:lnTo>
                  <a:lnTo>
                    <a:pt x="2146" y="584"/>
                  </a:lnTo>
                  <a:lnTo>
                    <a:pt x="2070" y="368"/>
                  </a:lnTo>
                  <a:lnTo>
                    <a:pt x="1968" y="126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4" name="object 5064" descr=""/>
            <p:cNvSpPr/>
            <p:nvPr/>
          </p:nvSpPr>
          <p:spPr>
            <a:xfrm>
              <a:off x="1199813" y="551879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14" y="0"/>
                  </a:moveTo>
                  <a:lnTo>
                    <a:pt x="0" y="190"/>
                  </a:lnTo>
                  <a:lnTo>
                    <a:pt x="12" y="406"/>
                  </a:lnTo>
                  <a:lnTo>
                    <a:pt x="228" y="990"/>
                  </a:lnTo>
                  <a:lnTo>
                    <a:pt x="635" y="1257"/>
                  </a:lnTo>
                  <a:lnTo>
                    <a:pt x="1295" y="876"/>
                  </a:lnTo>
                  <a:lnTo>
                    <a:pt x="1651" y="673"/>
                  </a:lnTo>
                  <a:lnTo>
                    <a:pt x="1892" y="406"/>
                  </a:lnTo>
                  <a:lnTo>
                    <a:pt x="1981" y="177"/>
                  </a:lnTo>
                  <a:lnTo>
                    <a:pt x="1866" y="380"/>
                  </a:lnTo>
                  <a:lnTo>
                    <a:pt x="1651" y="596"/>
                  </a:lnTo>
                  <a:lnTo>
                    <a:pt x="1346" y="774"/>
                  </a:lnTo>
                  <a:lnTo>
                    <a:pt x="673" y="1155"/>
                  </a:lnTo>
                  <a:lnTo>
                    <a:pt x="279" y="876"/>
                  </a:lnTo>
                  <a:lnTo>
                    <a:pt x="76" y="342"/>
                  </a:lnTo>
                  <a:lnTo>
                    <a:pt x="50" y="165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5" name="object 5065" descr=""/>
            <p:cNvSpPr/>
            <p:nvPr/>
          </p:nvSpPr>
          <p:spPr>
            <a:xfrm>
              <a:off x="1200464" y="551853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44" y="0"/>
                  </a:moveTo>
                  <a:lnTo>
                    <a:pt x="266" y="0"/>
                  </a:lnTo>
                  <a:lnTo>
                    <a:pt x="88" y="63"/>
                  </a:lnTo>
                  <a:lnTo>
                    <a:pt x="0" y="253"/>
                  </a:lnTo>
                  <a:lnTo>
                    <a:pt x="215" y="203"/>
                  </a:lnTo>
                  <a:lnTo>
                    <a:pt x="368" y="152"/>
                  </a:lnTo>
                  <a:lnTo>
                    <a:pt x="533" y="152"/>
                  </a:lnTo>
                  <a:lnTo>
                    <a:pt x="508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6" name="object 5066" descr=""/>
            <p:cNvSpPr/>
            <p:nvPr/>
          </p:nvSpPr>
          <p:spPr>
            <a:xfrm>
              <a:off x="1195414" y="551864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92" y="0"/>
                  </a:moveTo>
                  <a:lnTo>
                    <a:pt x="596" y="0"/>
                  </a:lnTo>
                  <a:lnTo>
                    <a:pt x="266" y="685"/>
                  </a:lnTo>
                  <a:lnTo>
                    <a:pt x="0" y="1244"/>
                  </a:lnTo>
                  <a:lnTo>
                    <a:pt x="38" y="1777"/>
                  </a:lnTo>
                  <a:lnTo>
                    <a:pt x="228" y="1904"/>
                  </a:lnTo>
                  <a:lnTo>
                    <a:pt x="444" y="2057"/>
                  </a:lnTo>
                  <a:lnTo>
                    <a:pt x="952" y="1866"/>
                  </a:lnTo>
                  <a:lnTo>
                    <a:pt x="1358" y="1460"/>
                  </a:lnTo>
                  <a:lnTo>
                    <a:pt x="1955" y="888"/>
                  </a:lnTo>
                  <a:lnTo>
                    <a:pt x="1739" y="469"/>
                  </a:lnTo>
                  <a:lnTo>
                    <a:pt x="1422" y="22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7" name="object 5067" descr=""/>
            <p:cNvSpPr/>
            <p:nvPr/>
          </p:nvSpPr>
          <p:spPr>
            <a:xfrm>
              <a:off x="1195452" y="5518643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54" y="0"/>
                  </a:moveTo>
                  <a:lnTo>
                    <a:pt x="558" y="0"/>
                  </a:lnTo>
                  <a:lnTo>
                    <a:pt x="228" y="685"/>
                  </a:lnTo>
                  <a:lnTo>
                    <a:pt x="50" y="1054"/>
                  </a:lnTo>
                  <a:lnTo>
                    <a:pt x="0" y="1409"/>
                  </a:lnTo>
                  <a:lnTo>
                    <a:pt x="50" y="1650"/>
                  </a:lnTo>
                  <a:lnTo>
                    <a:pt x="38" y="1422"/>
                  </a:lnTo>
                  <a:lnTo>
                    <a:pt x="88" y="1104"/>
                  </a:lnTo>
                  <a:lnTo>
                    <a:pt x="254" y="800"/>
                  </a:lnTo>
                  <a:lnTo>
                    <a:pt x="584" y="114"/>
                  </a:lnTo>
                  <a:lnTo>
                    <a:pt x="1066" y="114"/>
                  </a:lnTo>
                  <a:lnTo>
                    <a:pt x="1397" y="342"/>
                  </a:lnTo>
                  <a:lnTo>
                    <a:pt x="1536" y="444"/>
                  </a:lnTo>
                  <a:lnTo>
                    <a:pt x="1651" y="584"/>
                  </a:lnTo>
                  <a:lnTo>
                    <a:pt x="1701" y="749"/>
                  </a:lnTo>
                  <a:lnTo>
                    <a:pt x="1689" y="533"/>
                  </a:lnTo>
                  <a:lnTo>
                    <a:pt x="1549" y="355"/>
                  </a:lnTo>
                  <a:lnTo>
                    <a:pt x="1384" y="22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8" name="object 5068" descr=""/>
            <p:cNvSpPr/>
            <p:nvPr/>
          </p:nvSpPr>
          <p:spPr>
            <a:xfrm>
              <a:off x="1196239" y="551969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57" y="0"/>
                  </a:moveTo>
                  <a:lnTo>
                    <a:pt x="317" y="152"/>
                  </a:lnTo>
                  <a:lnTo>
                    <a:pt x="25" y="393"/>
                  </a:lnTo>
                  <a:lnTo>
                    <a:pt x="177" y="482"/>
                  </a:lnTo>
                  <a:lnTo>
                    <a:pt x="330" y="406"/>
                  </a:lnTo>
                  <a:lnTo>
                    <a:pt x="469" y="266"/>
                  </a:lnTo>
                  <a:lnTo>
                    <a:pt x="508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9" name="object 5069" descr=""/>
            <p:cNvSpPr/>
            <p:nvPr/>
          </p:nvSpPr>
          <p:spPr>
            <a:xfrm>
              <a:off x="1196792" y="55196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92" y="0"/>
                  </a:moveTo>
                  <a:lnTo>
                    <a:pt x="596" y="0"/>
                  </a:lnTo>
                  <a:lnTo>
                    <a:pt x="266" y="685"/>
                  </a:lnTo>
                  <a:lnTo>
                    <a:pt x="0" y="1244"/>
                  </a:lnTo>
                  <a:lnTo>
                    <a:pt x="38" y="1777"/>
                  </a:lnTo>
                  <a:lnTo>
                    <a:pt x="228" y="1904"/>
                  </a:lnTo>
                  <a:lnTo>
                    <a:pt x="444" y="2057"/>
                  </a:lnTo>
                  <a:lnTo>
                    <a:pt x="952" y="1866"/>
                  </a:lnTo>
                  <a:lnTo>
                    <a:pt x="1358" y="1460"/>
                  </a:lnTo>
                  <a:lnTo>
                    <a:pt x="1955" y="888"/>
                  </a:lnTo>
                  <a:lnTo>
                    <a:pt x="1739" y="469"/>
                  </a:lnTo>
                  <a:lnTo>
                    <a:pt x="1422" y="22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0" name="object 5070" descr=""/>
            <p:cNvSpPr/>
            <p:nvPr/>
          </p:nvSpPr>
          <p:spPr>
            <a:xfrm>
              <a:off x="1196830" y="55196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54" y="0"/>
                  </a:moveTo>
                  <a:lnTo>
                    <a:pt x="558" y="0"/>
                  </a:lnTo>
                  <a:lnTo>
                    <a:pt x="228" y="685"/>
                  </a:lnTo>
                  <a:lnTo>
                    <a:pt x="50" y="1054"/>
                  </a:lnTo>
                  <a:lnTo>
                    <a:pt x="0" y="1409"/>
                  </a:lnTo>
                  <a:lnTo>
                    <a:pt x="50" y="1650"/>
                  </a:lnTo>
                  <a:lnTo>
                    <a:pt x="38" y="1422"/>
                  </a:lnTo>
                  <a:lnTo>
                    <a:pt x="88" y="1104"/>
                  </a:lnTo>
                  <a:lnTo>
                    <a:pt x="254" y="800"/>
                  </a:lnTo>
                  <a:lnTo>
                    <a:pt x="584" y="114"/>
                  </a:lnTo>
                  <a:lnTo>
                    <a:pt x="1066" y="114"/>
                  </a:lnTo>
                  <a:lnTo>
                    <a:pt x="1397" y="342"/>
                  </a:lnTo>
                  <a:lnTo>
                    <a:pt x="1536" y="444"/>
                  </a:lnTo>
                  <a:lnTo>
                    <a:pt x="1651" y="584"/>
                  </a:lnTo>
                  <a:lnTo>
                    <a:pt x="1701" y="749"/>
                  </a:lnTo>
                  <a:lnTo>
                    <a:pt x="1689" y="533"/>
                  </a:lnTo>
                  <a:lnTo>
                    <a:pt x="1549" y="355"/>
                  </a:lnTo>
                  <a:lnTo>
                    <a:pt x="1384" y="22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1" name="object 5071" descr=""/>
            <p:cNvSpPr/>
            <p:nvPr/>
          </p:nvSpPr>
          <p:spPr>
            <a:xfrm>
              <a:off x="1197618" y="552067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57" y="0"/>
                  </a:moveTo>
                  <a:lnTo>
                    <a:pt x="317" y="152"/>
                  </a:lnTo>
                  <a:lnTo>
                    <a:pt x="25" y="393"/>
                  </a:lnTo>
                  <a:lnTo>
                    <a:pt x="177" y="482"/>
                  </a:lnTo>
                  <a:lnTo>
                    <a:pt x="330" y="406"/>
                  </a:lnTo>
                  <a:lnTo>
                    <a:pt x="469" y="266"/>
                  </a:lnTo>
                  <a:lnTo>
                    <a:pt x="508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2" name="object 5072" descr=""/>
            <p:cNvSpPr/>
            <p:nvPr/>
          </p:nvSpPr>
          <p:spPr>
            <a:xfrm>
              <a:off x="1197383" y="550915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092" y="0"/>
                  </a:moveTo>
                  <a:lnTo>
                    <a:pt x="596" y="0"/>
                  </a:lnTo>
                  <a:lnTo>
                    <a:pt x="266" y="685"/>
                  </a:lnTo>
                  <a:lnTo>
                    <a:pt x="0" y="1244"/>
                  </a:lnTo>
                  <a:lnTo>
                    <a:pt x="38" y="1777"/>
                  </a:lnTo>
                  <a:lnTo>
                    <a:pt x="228" y="1904"/>
                  </a:lnTo>
                  <a:lnTo>
                    <a:pt x="444" y="2057"/>
                  </a:lnTo>
                  <a:lnTo>
                    <a:pt x="952" y="1866"/>
                  </a:lnTo>
                  <a:lnTo>
                    <a:pt x="1358" y="1460"/>
                  </a:lnTo>
                  <a:lnTo>
                    <a:pt x="1955" y="888"/>
                  </a:lnTo>
                  <a:lnTo>
                    <a:pt x="1739" y="469"/>
                  </a:lnTo>
                  <a:lnTo>
                    <a:pt x="1422" y="22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3" name="object 5073" descr=""/>
            <p:cNvSpPr/>
            <p:nvPr/>
          </p:nvSpPr>
          <p:spPr>
            <a:xfrm>
              <a:off x="1197422" y="550915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054" y="0"/>
                  </a:moveTo>
                  <a:lnTo>
                    <a:pt x="558" y="0"/>
                  </a:lnTo>
                  <a:lnTo>
                    <a:pt x="228" y="685"/>
                  </a:lnTo>
                  <a:lnTo>
                    <a:pt x="50" y="1054"/>
                  </a:lnTo>
                  <a:lnTo>
                    <a:pt x="0" y="1409"/>
                  </a:lnTo>
                  <a:lnTo>
                    <a:pt x="50" y="1650"/>
                  </a:lnTo>
                  <a:lnTo>
                    <a:pt x="38" y="1422"/>
                  </a:lnTo>
                  <a:lnTo>
                    <a:pt x="88" y="1104"/>
                  </a:lnTo>
                  <a:lnTo>
                    <a:pt x="254" y="800"/>
                  </a:lnTo>
                  <a:lnTo>
                    <a:pt x="584" y="114"/>
                  </a:lnTo>
                  <a:lnTo>
                    <a:pt x="1066" y="114"/>
                  </a:lnTo>
                  <a:lnTo>
                    <a:pt x="1397" y="342"/>
                  </a:lnTo>
                  <a:lnTo>
                    <a:pt x="1536" y="444"/>
                  </a:lnTo>
                  <a:lnTo>
                    <a:pt x="1651" y="584"/>
                  </a:lnTo>
                  <a:lnTo>
                    <a:pt x="1701" y="749"/>
                  </a:lnTo>
                  <a:lnTo>
                    <a:pt x="1689" y="533"/>
                  </a:lnTo>
                  <a:lnTo>
                    <a:pt x="1549" y="355"/>
                  </a:lnTo>
                  <a:lnTo>
                    <a:pt x="1384" y="228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4" name="object 5074" descr=""/>
            <p:cNvSpPr/>
            <p:nvPr/>
          </p:nvSpPr>
          <p:spPr>
            <a:xfrm>
              <a:off x="1198210" y="55102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57" y="0"/>
                  </a:moveTo>
                  <a:lnTo>
                    <a:pt x="317" y="152"/>
                  </a:lnTo>
                  <a:lnTo>
                    <a:pt x="25" y="393"/>
                  </a:lnTo>
                  <a:lnTo>
                    <a:pt x="177" y="482"/>
                  </a:lnTo>
                  <a:lnTo>
                    <a:pt x="330" y="406"/>
                  </a:lnTo>
                  <a:lnTo>
                    <a:pt x="469" y="266"/>
                  </a:lnTo>
                  <a:lnTo>
                    <a:pt x="508" y="126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5" name="object 5075" descr=""/>
            <p:cNvSpPr/>
            <p:nvPr/>
          </p:nvSpPr>
          <p:spPr>
            <a:xfrm>
              <a:off x="1193896" y="551498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78" y="0"/>
                  </a:moveTo>
                  <a:lnTo>
                    <a:pt x="1028" y="114"/>
                  </a:lnTo>
                  <a:lnTo>
                    <a:pt x="419" y="203"/>
                  </a:lnTo>
                  <a:lnTo>
                    <a:pt x="0" y="546"/>
                  </a:lnTo>
                  <a:lnTo>
                    <a:pt x="0" y="1041"/>
                  </a:lnTo>
                  <a:lnTo>
                    <a:pt x="444" y="1346"/>
                  </a:lnTo>
                  <a:lnTo>
                    <a:pt x="1016" y="1460"/>
                  </a:lnTo>
                  <a:lnTo>
                    <a:pt x="1816" y="1625"/>
                  </a:lnTo>
                  <a:lnTo>
                    <a:pt x="2044" y="1206"/>
                  </a:lnTo>
                  <a:lnTo>
                    <a:pt x="2057" y="800"/>
                  </a:lnTo>
                  <a:lnTo>
                    <a:pt x="2057" y="393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6" name="object 5076" descr=""/>
            <p:cNvSpPr/>
            <p:nvPr/>
          </p:nvSpPr>
          <p:spPr>
            <a:xfrm>
              <a:off x="1194036" y="551498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638" y="0"/>
                  </a:moveTo>
                  <a:lnTo>
                    <a:pt x="888" y="114"/>
                  </a:lnTo>
                  <a:lnTo>
                    <a:pt x="482" y="177"/>
                  </a:lnTo>
                  <a:lnTo>
                    <a:pt x="165" y="342"/>
                  </a:lnTo>
                  <a:lnTo>
                    <a:pt x="0" y="520"/>
                  </a:lnTo>
                  <a:lnTo>
                    <a:pt x="177" y="368"/>
                  </a:lnTo>
                  <a:lnTo>
                    <a:pt x="457" y="241"/>
                  </a:lnTo>
                  <a:lnTo>
                    <a:pt x="812" y="190"/>
                  </a:lnTo>
                  <a:lnTo>
                    <a:pt x="1562" y="76"/>
                  </a:lnTo>
                  <a:lnTo>
                    <a:pt x="1841" y="482"/>
                  </a:lnTo>
                  <a:lnTo>
                    <a:pt x="1841" y="876"/>
                  </a:lnTo>
                  <a:lnTo>
                    <a:pt x="1828" y="1054"/>
                  </a:lnTo>
                  <a:lnTo>
                    <a:pt x="1790" y="1231"/>
                  </a:lnTo>
                  <a:lnTo>
                    <a:pt x="1676" y="1358"/>
                  </a:lnTo>
                  <a:lnTo>
                    <a:pt x="1854" y="1231"/>
                  </a:lnTo>
                  <a:lnTo>
                    <a:pt x="1917" y="1003"/>
                  </a:lnTo>
                  <a:lnTo>
                    <a:pt x="1917" y="393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7" name="object 5077" descr=""/>
            <p:cNvSpPr/>
            <p:nvPr/>
          </p:nvSpPr>
          <p:spPr>
            <a:xfrm>
              <a:off x="1194550" y="5516013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76" y="0"/>
                  </a:moveTo>
                  <a:lnTo>
                    <a:pt x="50" y="139"/>
                  </a:lnTo>
                  <a:lnTo>
                    <a:pt x="190" y="228"/>
                  </a:lnTo>
                  <a:lnTo>
                    <a:pt x="368" y="279"/>
                  </a:lnTo>
                  <a:lnTo>
                    <a:pt x="647" y="126"/>
                  </a:lnTo>
                  <a:lnTo>
                    <a:pt x="444" y="101"/>
                  </a:lnTo>
                  <a:lnTo>
                    <a:pt x="279" y="101"/>
                  </a:lnTo>
                  <a:lnTo>
                    <a:pt x="152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8" name="object 5078" descr=""/>
            <p:cNvSpPr/>
            <p:nvPr/>
          </p:nvSpPr>
          <p:spPr>
            <a:xfrm>
              <a:off x="1200673" y="551578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435" y="0"/>
                  </a:moveTo>
                  <a:lnTo>
                    <a:pt x="787" y="393"/>
                  </a:lnTo>
                  <a:lnTo>
                    <a:pt x="253" y="711"/>
                  </a:lnTo>
                  <a:lnTo>
                    <a:pt x="0" y="1168"/>
                  </a:lnTo>
                  <a:lnTo>
                    <a:pt x="76" y="1384"/>
                  </a:lnTo>
                  <a:lnTo>
                    <a:pt x="177" y="1638"/>
                  </a:lnTo>
                  <a:lnTo>
                    <a:pt x="711" y="1752"/>
                  </a:lnTo>
                  <a:lnTo>
                    <a:pt x="2082" y="1498"/>
                  </a:lnTo>
                  <a:lnTo>
                    <a:pt x="2146" y="1028"/>
                  </a:lnTo>
                  <a:lnTo>
                    <a:pt x="1993" y="647"/>
                  </a:lnTo>
                  <a:lnTo>
                    <a:pt x="1854" y="266"/>
                  </a:lnTo>
                  <a:lnTo>
                    <a:pt x="143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9" name="object 5079" descr=""/>
            <p:cNvSpPr/>
            <p:nvPr/>
          </p:nvSpPr>
          <p:spPr>
            <a:xfrm>
              <a:off x="1200787" y="551578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320" y="0"/>
                  </a:moveTo>
                  <a:lnTo>
                    <a:pt x="673" y="393"/>
                  </a:lnTo>
                  <a:lnTo>
                    <a:pt x="317" y="596"/>
                  </a:lnTo>
                  <a:lnTo>
                    <a:pt x="88" y="876"/>
                  </a:lnTo>
                  <a:lnTo>
                    <a:pt x="0" y="1092"/>
                  </a:lnTo>
                  <a:lnTo>
                    <a:pt x="114" y="901"/>
                  </a:lnTo>
                  <a:lnTo>
                    <a:pt x="330" y="673"/>
                  </a:lnTo>
                  <a:lnTo>
                    <a:pt x="1282" y="114"/>
                  </a:lnTo>
                  <a:lnTo>
                    <a:pt x="1689" y="368"/>
                  </a:lnTo>
                  <a:lnTo>
                    <a:pt x="1904" y="914"/>
                  </a:lnTo>
                  <a:lnTo>
                    <a:pt x="1917" y="1092"/>
                  </a:lnTo>
                  <a:lnTo>
                    <a:pt x="1866" y="1257"/>
                  </a:lnTo>
                  <a:lnTo>
                    <a:pt x="1981" y="1066"/>
                  </a:lnTo>
                  <a:lnTo>
                    <a:pt x="1955" y="838"/>
                  </a:lnTo>
                  <a:lnTo>
                    <a:pt x="1879" y="647"/>
                  </a:lnTo>
                  <a:lnTo>
                    <a:pt x="1739" y="266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0" name="object 5080" descr=""/>
            <p:cNvSpPr/>
            <p:nvPr/>
          </p:nvSpPr>
          <p:spPr>
            <a:xfrm>
              <a:off x="1201469" y="5517040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4" y="0"/>
                  </a:moveTo>
                  <a:lnTo>
                    <a:pt x="431" y="63"/>
                  </a:lnTo>
                  <a:lnTo>
                    <a:pt x="279" y="114"/>
                  </a:lnTo>
                  <a:lnTo>
                    <a:pt x="114" y="114"/>
                  </a:lnTo>
                  <a:lnTo>
                    <a:pt x="139" y="253"/>
                  </a:lnTo>
                  <a:lnTo>
                    <a:pt x="304" y="266"/>
                  </a:lnTo>
                  <a:lnTo>
                    <a:pt x="431" y="241"/>
                  </a:lnTo>
                  <a:lnTo>
                    <a:pt x="558" y="203"/>
                  </a:lnTo>
                  <a:lnTo>
                    <a:pt x="647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1" name="object 5081" descr=""/>
            <p:cNvSpPr/>
            <p:nvPr/>
          </p:nvSpPr>
          <p:spPr>
            <a:xfrm>
              <a:off x="1199236" y="55110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498" y="0"/>
                  </a:moveTo>
                  <a:lnTo>
                    <a:pt x="990" y="203"/>
                  </a:lnTo>
                  <a:lnTo>
                    <a:pt x="584" y="609"/>
                  </a:lnTo>
                  <a:lnTo>
                    <a:pt x="0" y="1181"/>
                  </a:lnTo>
                  <a:lnTo>
                    <a:pt x="215" y="1612"/>
                  </a:lnTo>
                  <a:lnTo>
                    <a:pt x="876" y="2070"/>
                  </a:lnTo>
                  <a:lnTo>
                    <a:pt x="1371" y="2057"/>
                  </a:lnTo>
                  <a:lnTo>
                    <a:pt x="1689" y="1371"/>
                  </a:lnTo>
                  <a:lnTo>
                    <a:pt x="1955" y="812"/>
                  </a:lnTo>
                  <a:lnTo>
                    <a:pt x="1904" y="279"/>
                  </a:lnTo>
                  <a:lnTo>
                    <a:pt x="1714" y="15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2" name="object 5082" descr=""/>
            <p:cNvSpPr/>
            <p:nvPr/>
          </p:nvSpPr>
          <p:spPr>
            <a:xfrm>
              <a:off x="1199452" y="551146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638" y="0"/>
                  </a:moveTo>
                  <a:lnTo>
                    <a:pt x="1663" y="228"/>
                  </a:lnTo>
                  <a:lnTo>
                    <a:pt x="1600" y="533"/>
                  </a:lnTo>
                  <a:lnTo>
                    <a:pt x="1447" y="850"/>
                  </a:lnTo>
                  <a:lnTo>
                    <a:pt x="1130" y="1549"/>
                  </a:lnTo>
                  <a:lnTo>
                    <a:pt x="634" y="1549"/>
                  </a:lnTo>
                  <a:lnTo>
                    <a:pt x="304" y="1320"/>
                  </a:lnTo>
                  <a:lnTo>
                    <a:pt x="165" y="1219"/>
                  </a:lnTo>
                  <a:lnTo>
                    <a:pt x="50" y="1092"/>
                  </a:lnTo>
                  <a:lnTo>
                    <a:pt x="0" y="914"/>
                  </a:lnTo>
                  <a:lnTo>
                    <a:pt x="12" y="1143"/>
                  </a:lnTo>
                  <a:lnTo>
                    <a:pt x="152" y="1320"/>
                  </a:lnTo>
                  <a:lnTo>
                    <a:pt x="330" y="1435"/>
                  </a:lnTo>
                  <a:lnTo>
                    <a:pt x="660" y="1663"/>
                  </a:lnTo>
                  <a:lnTo>
                    <a:pt x="1155" y="1651"/>
                  </a:lnTo>
                  <a:lnTo>
                    <a:pt x="1473" y="965"/>
                  </a:lnTo>
                  <a:lnTo>
                    <a:pt x="1650" y="596"/>
                  </a:lnTo>
                  <a:lnTo>
                    <a:pt x="1689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3" name="object 5083" descr=""/>
            <p:cNvSpPr/>
            <p:nvPr/>
          </p:nvSpPr>
          <p:spPr>
            <a:xfrm>
              <a:off x="1199849" y="55115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12" y="304"/>
                  </a:lnTo>
                  <a:lnTo>
                    <a:pt x="0" y="444"/>
                  </a:lnTo>
                  <a:lnTo>
                    <a:pt x="139" y="419"/>
                  </a:lnTo>
                  <a:lnTo>
                    <a:pt x="48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4" name="object 5084" descr=""/>
            <p:cNvSpPr/>
            <p:nvPr/>
          </p:nvSpPr>
          <p:spPr>
            <a:xfrm>
              <a:off x="1201693" y="552501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498" y="0"/>
                  </a:moveTo>
                  <a:lnTo>
                    <a:pt x="990" y="203"/>
                  </a:lnTo>
                  <a:lnTo>
                    <a:pt x="584" y="609"/>
                  </a:lnTo>
                  <a:lnTo>
                    <a:pt x="0" y="1181"/>
                  </a:lnTo>
                  <a:lnTo>
                    <a:pt x="215" y="1612"/>
                  </a:lnTo>
                  <a:lnTo>
                    <a:pt x="876" y="2070"/>
                  </a:lnTo>
                  <a:lnTo>
                    <a:pt x="1371" y="2057"/>
                  </a:lnTo>
                  <a:lnTo>
                    <a:pt x="1689" y="1371"/>
                  </a:lnTo>
                  <a:lnTo>
                    <a:pt x="1955" y="812"/>
                  </a:lnTo>
                  <a:lnTo>
                    <a:pt x="1904" y="279"/>
                  </a:lnTo>
                  <a:lnTo>
                    <a:pt x="1714" y="15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5" name="object 5085" descr=""/>
            <p:cNvSpPr/>
            <p:nvPr/>
          </p:nvSpPr>
          <p:spPr>
            <a:xfrm>
              <a:off x="1201908" y="5525418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638" y="0"/>
                  </a:moveTo>
                  <a:lnTo>
                    <a:pt x="1663" y="228"/>
                  </a:lnTo>
                  <a:lnTo>
                    <a:pt x="1600" y="533"/>
                  </a:lnTo>
                  <a:lnTo>
                    <a:pt x="1447" y="850"/>
                  </a:lnTo>
                  <a:lnTo>
                    <a:pt x="1130" y="1549"/>
                  </a:lnTo>
                  <a:lnTo>
                    <a:pt x="634" y="1549"/>
                  </a:lnTo>
                  <a:lnTo>
                    <a:pt x="304" y="1320"/>
                  </a:lnTo>
                  <a:lnTo>
                    <a:pt x="165" y="1219"/>
                  </a:lnTo>
                  <a:lnTo>
                    <a:pt x="50" y="1092"/>
                  </a:lnTo>
                  <a:lnTo>
                    <a:pt x="0" y="914"/>
                  </a:lnTo>
                  <a:lnTo>
                    <a:pt x="12" y="1143"/>
                  </a:lnTo>
                  <a:lnTo>
                    <a:pt x="152" y="1320"/>
                  </a:lnTo>
                  <a:lnTo>
                    <a:pt x="330" y="1435"/>
                  </a:lnTo>
                  <a:lnTo>
                    <a:pt x="660" y="1663"/>
                  </a:lnTo>
                  <a:lnTo>
                    <a:pt x="1155" y="1651"/>
                  </a:lnTo>
                  <a:lnTo>
                    <a:pt x="1473" y="965"/>
                  </a:lnTo>
                  <a:lnTo>
                    <a:pt x="1650" y="596"/>
                  </a:lnTo>
                  <a:lnTo>
                    <a:pt x="1689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6" name="object 5086" descr=""/>
            <p:cNvSpPr/>
            <p:nvPr/>
          </p:nvSpPr>
          <p:spPr>
            <a:xfrm>
              <a:off x="1202305" y="552551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12" y="304"/>
                  </a:lnTo>
                  <a:lnTo>
                    <a:pt x="0" y="444"/>
                  </a:lnTo>
                  <a:lnTo>
                    <a:pt x="139" y="419"/>
                  </a:lnTo>
                  <a:lnTo>
                    <a:pt x="48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7" name="object 5087" descr=""/>
            <p:cNvSpPr/>
            <p:nvPr/>
          </p:nvSpPr>
          <p:spPr>
            <a:xfrm>
              <a:off x="1196285" y="551355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39">
                  <a:moveTo>
                    <a:pt x="1498" y="0"/>
                  </a:moveTo>
                  <a:lnTo>
                    <a:pt x="990" y="203"/>
                  </a:lnTo>
                  <a:lnTo>
                    <a:pt x="584" y="609"/>
                  </a:lnTo>
                  <a:lnTo>
                    <a:pt x="0" y="1181"/>
                  </a:lnTo>
                  <a:lnTo>
                    <a:pt x="215" y="1612"/>
                  </a:lnTo>
                  <a:lnTo>
                    <a:pt x="876" y="2070"/>
                  </a:lnTo>
                  <a:lnTo>
                    <a:pt x="1371" y="2057"/>
                  </a:lnTo>
                  <a:lnTo>
                    <a:pt x="1689" y="1371"/>
                  </a:lnTo>
                  <a:lnTo>
                    <a:pt x="1955" y="812"/>
                  </a:lnTo>
                  <a:lnTo>
                    <a:pt x="1904" y="279"/>
                  </a:lnTo>
                  <a:lnTo>
                    <a:pt x="1714" y="152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8" name="object 5088" descr=""/>
            <p:cNvSpPr/>
            <p:nvPr/>
          </p:nvSpPr>
          <p:spPr>
            <a:xfrm>
              <a:off x="1196501" y="551396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638" y="0"/>
                  </a:moveTo>
                  <a:lnTo>
                    <a:pt x="1663" y="228"/>
                  </a:lnTo>
                  <a:lnTo>
                    <a:pt x="1600" y="533"/>
                  </a:lnTo>
                  <a:lnTo>
                    <a:pt x="1447" y="850"/>
                  </a:lnTo>
                  <a:lnTo>
                    <a:pt x="1130" y="1549"/>
                  </a:lnTo>
                  <a:lnTo>
                    <a:pt x="634" y="1549"/>
                  </a:lnTo>
                  <a:lnTo>
                    <a:pt x="304" y="1320"/>
                  </a:lnTo>
                  <a:lnTo>
                    <a:pt x="165" y="1219"/>
                  </a:lnTo>
                  <a:lnTo>
                    <a:pt x="50" y="1092"/>
                  </a:lnTo>
                  <a:lnTo>
                    <a:pt x="0" y="914"/>
                  </a:lnTo>
                  <a:lnTo>
                    <a:pt x="12" y="1143"/>
                  </a:lnTo>
                  <a:lnTo>
                    <a:pt x="152" y="1320"/>
                  </a:lnTo>
                  <a:lnTo>
                    <a:pt x="330" y="1435"/>
                  </a:lnTo>
                  <a:lnTo>
                    <a:pt x="660" y="1663"/>
                  </a:lnTo>
                  <a:lnTo>
                    <a:pt x="1155" y="1651"/>
                  </a:lnTo>
                  <a:lnTo>
                    <a:pt x="1473" y="965"/>
                  </a:lnTo>
                  <a:lnTo>
                    <a:pt x="1650" y="596"/>
                  </a:lnTo>
                  <a:lnTo>
                    <a:pt x="1689" y="241"/>
                  </a:lnTo>
                  <a:lnTo>
                    <a:pt x="1638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9" name="object 5089" descr=""/>
            <p:cNvSpPr/>
            <p:nvPr/>
          </p:nvSpPr>
          <p:spPr>
            <a:xfrm>
              <a:off x="1196896" y="5514060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431" y="0"/>
                  </a:moveTo>
                  <a:lnTo>
                    <a:pt x="0" y="355"/>
                  </a:lnTo>
                  <a:lnTo>
                    <a:pt x="50" y="520"/>
                  </a:lnTo>
                  <a:lnTo>
                    <a:pt x="190" y="355"/>
                  </a:lnTo>
                  <a:lnTo>
                    <a:pt x="48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0" name="object 5090" descr=""/>
            <p:cNvSpPr/>
            <p:nvPr/>
          </p:nvSpPr>
          <p:spPr>
            <a:xfrm>
              <a:off x="1204738" y="552181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079" y="0"/>
                  </a:moveTo>
                  <a:lnTo>
                    <a:pt x="304" y="228"/>
                  </a:lnTo>
                  <a:lnTo>
                    <a:pt x="0" y="609"/>
                  </a:lnTo>
                  <a:lnTo>
                    <a:pt x="342" y="1295"/>
                  </a:lnTo>
                  <a:lnTo>
                    <a:pt x="609" y="1854"/>
                  </a:lnTo>
                  <a:lnTo>
                    <a:pt x="1054" y="2146"/>
                  </a:lnTo>
                  <a:lnTo>
                    <a:pt x="1282" y="2082"/>
                  </a:lnTo>
                  <a:lnTo>
                    <a:pt x="1536" y="2006"/>
                  </a:lnTo>
                  <a:lnTo>
                    <a:pt x="1689" y="1485"/>
                  </a:lnTo>
                  <a:lnTo>
                    <a:pt x="1638" y="914"/>
                  </a:lnTo>
                  <a:lnTo>
                    <a:pt x="1549" y="88"/>
                  </a:lnTo>
                  <a:lnTo>
                    <a:pt x="1079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1" name="object 5091" descr=""/>
            <p:cNvSpPr/>
            <p:nvPr/>
          </p:nvSpPr>
          <p:spPr>
            <a:xfrm>
              <a:off x="1204738" y="55218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17" y="0"/>
                  </a:moveTo>
                  <a:lnTo>
                    <a:pt x="889" y="0"/>
                  </a:lnTo>
                  <a:lnTo>
                    <a:pt x="698" y="63"/>
                  </a:lnTo>
                  <a:lnTo>
                    <a:pt x="304" y="177"/>
                  </a:lnTo>
                  <a:lnTo>
                    <a:pt x="0" y="558"/>
                  </a:lnTo>
                  <a:lnTo>
                    <a:pt x="342" y="1244"/>
                  </a:lnTo>
                  <a:lnTo>
                    <a:pt x="520" y="1612"/>
                  </a:lnTo>
                  <a:lnTo>
                    <a:pt x="774" y="1866"/>
                  </a:lnTo>
                  <a:lnTo>
                    <a:pt x="990" y="1981"/>
                  </a:lnTo>
                  <a:lnTo>
                    <a:pt x="800" y="1841"/>
                  </a:lnTo>
                  <a:lnTo>
                    <a:pt x="596" y="1612"/>
                  </a:lnTo>
                  <a:lnTo>
                    <a:pt x="114" y="609"/>
                  </a:lnTo>
                  <a:lnTo>
                    <a:pt x="406" y="228"/>
                  </a:lnTo>
                  <a:lnTo>
                    <a:pt x="952" y="63"/>
                  </a:lnTo>
                  <a:lnTo>
                    <a:pt x="1143" y="50"/>
                  </a:lnTo>
                  <a:lnTo>
                    <a:pt x="1295" y="126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2" name="object 5092" descr=""/>
            <p:cNvSpPr/>
            <p:nvPr/>
          </p:nvSpPr>
          <p:spPr>
            <a:xfrm>
              <a:off x="1205997" y="552254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01" y="0"/>
                  </a:moveTo>
                  <a:lnTo>
                    <a:pt x="12" y="126"/>
                  </a:lnTo>
                  <a:lnTo>
                    <a:pt x="76" y="279"/>
                  </a:lnTo>
                  <a:lnTo>
                    <a:pt x="88" y="444"/>
                  </a:lnTo>
                  <a:lnTo>
                    <a:pt x="50" y="584"/>
                  </a:lnTo>
                  <a:lnTo>
                    <a:pt x="190" y="571"/>
                  </a:lnTo>
                  <a:lnTo>
                    <a:pt x="228" y="406"/>
                  </a:lnTo>
                  <a:lnTo>
                    <a:pt x="241" y="266"/>
                  </a:lnTo>
                  <a:lnTo>
                    <a:pt x="190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3" name="object 5093" descr=""/>
            <p:cNvSpPr/>
            <p:nvPr/>
          </p:nvSpPr>
          <p:spPr>
            <a:xfrm>
              <a:off x="1200804" y="551194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685" y="0"/>
                  </a:moveTo>
                  <a:lnTo>
                    <a:pt x="355" y="431"/>
                  </a:lnTo>
                  <a:lnTo>
                    <a:pt x="203" y="977"/>
                  </a:lnTo>
                  <a:lnTo>
                    <a:pt x="0" y="1778"/>
                  </a:lnTo>
                  <a:lnTo>
                    <a:pt x="406" y="2032"/>
                  </a:lnTo>
                  <a:lnTo>
                    <a:pt x="800" y="2070"/>
                  </a:lnTo>
                  <a:lnTo>
                    <a:pt x="1206" y="2095"/>
                  </a:lnTo>
                  <a:lnTo>
                    <a:pt x="1625" y="1841"/>
                  </a:lnTo>
                  <a:lnTo>
                    <a:pt x="1549" y="1079"/>
                  </a:lnTo>
                  <a:lnTo>
                    <a:pt x="1485" y="457"/>
                  </a:lnTo>
                  <a:lnTo>
                    <a:pt x="1181" y="25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4" name="object 5094" descr=""/>
            <p:cNvSpPr/>
            <p:nvPr/>
          </p:nvSpPr>
          <p:spPr>
            <a:xfrm>
              <a:off x="1201070" y="551211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27" y="0"/>
                  </a:moveTo>
                  <a:lnTo>
                    <a:pt x="1066" y="190"/>
                  </a:lnTo>
                  <a:lnTo>
                    <a:pt x="1181" y="482"/>
                  </a:lnTo>
                  <a:lnTo>
                    <a:pt x="1206" y="825"/>
                  </a:lnTo>
                  <a:lnTo>
                    <a:pt x="1282" y="1587"/>
                  </a:lnTo>
                  <a:lnTo>
                    <a:pt x="863" y="1841"/>
                  </a:lnTo>
                  <a:lnTo>
                    <a:pt x="292" y="1803"/>
                  </a:lnTo>
                  <a:lnTo>
                    <a:pt x="114" y="1752"/>
                  </a:lnTo>
                  <a:lnTo>
                    <a:pt x="0" y="1625"/>
                  </a:lnTo>
                  <a:lnTo>
                    <a:pt x="114" y="1803"/>
                  </a:lnTo>
                  <a:lnTo>
                    <a:pt x="330" y="1892"/>
                  </a:lnTo>
                  <a:lnTo>
                    <a:pt x="939" y="1930"/>
                  </a:lnTo>
                  <a:lnTo>
                    <a:pt x="1358" y="1676"/>
                  </a:lnTo>
                  <a:lnTo>
                    <a:pt x="1282" y="914"/>
                  </a:lnTo>
                  <a:lnTo>
                    <a:pt x="1244" y="508"/>
                  </a:lnTo>
                  <a:lnTo>
                    <a:pt x="1092" y="177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5" name="object 5095" descr=""/>
            <p:cNvSpPr/>
            <p:nvPr/>
          </p:nvSpPr>
          <p:spPr>
            <a:xfrm>
              <a:off x="1201140" y="5512609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41" y="0"/>
                  </a:moveTo>
                  <a:lnTo>
                    <a:pt x="0" y="406"/>
                  </a:lnTo>
                  <a:lnTo>
                    <a:pt x="25" y="533"/>
                  </a:lnTo>
                  <a:lnTo>
                    <a:pt x="152" y="635"/>
                  </a:lnTo>
                  <a:lnTo>
                    <a:pt x="177" y="508"/>
                  </a:lnTo>
                  <a:lnTo>
                    <a:pt x="177" y="342"/>
                  </a:lnTo>
                  <a:lnTo>
                    <a:pt x="228" y="177"/>
                  </a:lnTo>
                  <a:lnTo>
                    <a:pt x="304" y="38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6" name="object 5096" descr=""/>
            <p:cNvSpPr/>
            <p:nvPr/>
          </p:nvSpPr>
          <p:spPr>
            <a:xfrm>
              <a:off x="1197832" y="5516343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28" y="0"/>
                  </a:moveTo>
                  <a:lnTo>
                    <a:pt x="0" y="419"/>
                  </a:lnTo>
                  <a:lnTo>
                    <a:pt x="0" y="1231"/>
                  </a:lnTo>
                  <a:lnTo>
                    <a:pt x="292" y="1625"/>
                  </a:lnTo>
                  <a:lnTo>
                    <a:pt x="1041" y="1498"/>
                  </a:lnTo>
                  <a:lnTo>
                    <a:pt x="1650" y="1397"/>
                  </a:lnTo>
                  <a:lnTo>
                    <a:pt x="2057" y="1054"/>
                  </a:lnTo>
                  <a:lnTo>
                    <a:pt x="2057" y="558"/>
                  </a:lnTo>
                  <a:lnTo>
                    <a:pt x="1612" y="254"/>
                  </a:lnTo>
                  <a:lnTo>
                    <a:pt x="1041" y="15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7" name="object 5097" descr=""/>
            <p:cNvSpPr/>
            <p:nvPr/>
          </p:nvSpPr>
          <p:spPr>
            <a:xfrm>
              <a:off x="1197832" y="551661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241" y="0"/>
                  </a:moveTo>
                  <a:lnTo>
                    <a:pt x="63" y="126"/>
                  </a:lnTo>
                  <a:lnTo>
                    <a:pt x="0" y="342"/>
                  </a:lnTo>
                  <a:lnTo>
                    <a:pt x="0" y="965"/>
                  </a:lnTo>
                  <a:lnTo>
                    <a:pt x="292" y="1358"/>
                  </a:lnTo>
                  <a:lnTo>
                    <a:pt x="1041" y="1231"/>
                  </a:lnTo>
                  <a:lnTo>
                    <a:pt x="1447" y="1168"/>
                  </a:lnTo>
                  <a:lnTo>
                    <a:pt x="1765" y="990"/>
                  </a:lnTo>
                  <a:lnTo>
                    <a:pt x="1930" y="825"/>
                  </a:lnTo>
                  <a:lnTo>
                    <a:pt x="1752" y="965"/>
                  </a:lnTo>
                  <a:lnTo>
                    <a:pt x="1473" y="1104"/>
                  </a:lnTo>
                  <a:lnTo>
                    <a:pt x="1117" y="1155"/>
                  </a:lnTo>
                  <a:lnTo>
                    <a:pt x="368" y="1269"/>
                  </a:lnTo>
                  <a:lnTo>
                    <a:pt x="88" y="876"/>
                  </a:lnTo>
                  <a:lnTo>
                    <a:pt x="88" y="304"/>
                  </a:lnTo>
                  <a:lnTo>
                    <a:pt x="126" y="126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8" name="object 5098" descr=""/>
            <p:cNvSpPr/>
            <p:nvPr/>
          </p:nvSpPr>
          <p:spPr>
            <a:xfrm>
              <a:off x="1198587" y="5516629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215" y="0"/>
                  </a:moveTo>
                  <a:lnTo>
                    <a:pt x="0" y="177"/>
                  </a:lnTo>
                  <a:lnTo>
                    <a:pt x="203" y="190"/>
                  </a:lnTo>
                  <a:lnTo>
                    <a:pt x="368" y="190"/>
                  </a:lnTo>
                  <a:lnTo>
                    <a:pt x="495" y="241"/>
                  </a:lnTo>
                  <a:lnTo>
                    <a:pt x="634" y="279"/>
                  </a:lnTo>
                  <a:lnTo>
                    <a:pt x="596" y="152"/>
                  </a:lnTo>
                  <a:lnTo>
                    <a:pt x="457" y="63"/>
                  </a:lnTo>
                  <a:lnTo>
                    <a:pt x="330" y="25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9" name="object 5099" descr=""/>
            <p:cNvSpPr/>
            <p:nvPr/>
          </p:nvSpPr>
          <p:spPr>
            <a:xfrm>
              <a:off x="1196748" y="547699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07" y="0"/>
                  </a:moveTo>
                  <a:lnTo>
                    <a:pt x="304" y="101"/>
                  </a:lnTo>
                  <a:lnTo>
                    <a:pt x="63" y="215"/>
                  </a:lnTo>
                  <a:lnTo>
                    <a:pt x="0" y="762"/>
                  </a:lnTo>
                  <a:lnTo>
                    <a:pt x="380" y="2108"/>
                  </a:lnTo>
                  <a:lnTo>
                    <a:pt x="863" y="2120"/>
                  </a:lnTo>
                  <a:lnTo>
                    <a:pt x="1219" y="1943"/>
                  </a:lnTo>
                  <a:lnTo>
                    <a:pt x="1587" y="1752"/>
                  </a:lnTo>
                  <a:lnTo>
                    <a:pt x="1816" y="1320"/>
                  </a:lnTo>
                  <a:lnTo>
                    <a:pt x="1358" y="711"/>
                  </a:lnTo>
                  <a:lnTo>
                    <a:pt x="990" y="215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0" name="object 5100" descr=""/>
            <p:cNvSpPr/>
            <p:nvPr/>
          </p:nvSpPr>
          <p:spPr>
            <a:xfrm>
              <a:off x="1197345" y="5477092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203" y="101"/>
                  </a:lnTo>
                  <a:lnTo>
                    <a:pt x="457" y="292"/>
                  </a:lnTo>
                  <a:lnTo>
                    <a:pt x="660" y="571"/>
                  </a:lnTo>
                  <a:lnTo>
                    <a:pt x="1104" y="1193"/>
                  </a:lnTo>
                  <a:lnTo>
                    <a:pt x="876" y="1625"/>
                  </a:lnTo>
                  <a:lnTo>
                    <a:pt x="368" y="1879"/>
                  </a:lnTo>
                  <a:lnTo>
                    <a:pt x="190" y="1917"/>
                  </a:lnTo>
                  <a:lnTo>
                    <a:pt x="12" y="1879"/>
                  </a:lnTo>
                  <a:lnTo>
                    <a:pt x="215" y="1968"/>
                  </a:lnTo>
                  <a:lnTo>
                    <a:pt x="431" y="1930"/>
                  </a:lnTo>
                  <a:lnTo>
                    <a:pt x="622" y="1841"/>
                  </a:lnTo>
                  <a:lnTo>
                    <a:pt x="990" y="1651"/>
                  </a:lnTo>
                  <a:lnTo>
                    <a:pt x="1219" y="1219"/>
                  </a:lnTo>
                  <a:lnTo>
                    <a:pt x="762" y="609"/>
                  </a:lnTo>
                  <a:lnTo>
                    <a:pt x="520" y="279"/>
                  </a:lnTo>
                  <a:lnTo>
                    <a:pt x="228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1" name="object 5101" descr=""/>
            <p:cNvSpPr/>
            <p:nvPr/>
          </p:nvSpPr>
          <p:spPr>
            <a:xfrm>
              <a:off x="1197008" y="54778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14" y="0"/>
                  </a:moveTo>
                  <a:lnTo>
                    <a:pt x="0" y="139"/>
                  </a:lnTo>
                  <a:lnTo>
                    <a:pt x="0" y="317"/>
                  </a:lnTo>
                  <a:lnTo>
                    <a:pt x="38" y="444"/>
                  </a:lnTo>
                  <a:lnTo>
                    <a:pt x="139" y="584"/>
                  </a:lnTo>
                  <a:lnTo>
                    <a:pt x="304" y="622"/>
                  </a:lnTo>
                  <a:lnTo>
                    <a:pt x="254" y="495"/>
                  </a:lnTo>
                  <a:lnTo>
                    <a:pt x="177" y="355"/>
                  </a:lnTo>
                  <a:lnTo>
                    <a:pt x="139" y="101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2" name="object 5102" descr=""/>
            <p:cNvSpPr/>
            <p:nvPr/>
          </p:nvSpPr>
          <p:spPr>
            <a:xfrm>
              <a:off x="1187514" y="546609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244" y="0"/>
                  </a:moveTo>
                  <a:lnTo>
                    <a:pt x="660" y="482"/>
                  </a:lnTo>
                  <a:lnTo>
                    <a:pt x="177" y="876"/>
                  </a:lnTo>
                  <a:lnTo>
                    <a:pt x="0" y="1371"/>
                  </a:lnTo>
                  <a:lnTo>
                    <a:pt x="241" y="1803"/>
                  </a:lnTo>
                  <a:lnTo>
                    <a:pt x="787" y="1841"/>
                  </a:lnTo>
                  <a:lnTo>
                    <a:pt x="1333" y="1651"/>
                  </a:lnTo>
                  <a:lnTo>
                    <a:pt x="2108" y="1371"/>
                  </a:lnTo>
                  <a:lnTo>
                    <a:pt x="2095" y="901"/>
                  </a:lnTo>
                  <a:lnTo>
                    <a:pt x="1892" y="546"/>
                  </a:lnTo>
                  <a:lnTo>
                    <a:pt x="1689" y="20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3" name="object 5103" descr=""/>
            <p:cNvSpPr/>
            <p:nvPr/>
          </p:nvSpPr>
          <p:spPr>
            <a:xfrm>
              <a:off x="1187616" y="546609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42" y="0"/>
                  </a:moveTo>
                  <a:lnTo>
                    <a:pt x="558" y="482"/>
                  </a:lnTo>
                  <a:lnTo>
                    <a:pt x="241" y="736"/>
                  </a:lnTo>
                  <a:lnTo>
                    <a:pt x="50" y="1054"/>
                  </a:lnTo>
                  <a:lnTo>
                    <a:pt x="0" y="1282"/>
                  </a:lnTo>
                  <a:lnTo>
                    <a:pt x="76" y="1066"/>
                  </a:lnTo>
                  <a:lnTo>
                    <a:pt x="253" y="812"/>
                  </a:lnTo>
                  <a:lnTo>
                    <a:pt x="533" y="596"/>
                  </a:lnTo>
                  <a:lnTo>
                    <a:pt x="1117" y="114"/>
                  </a:lnTo>
                  <a:lnTo>
                    <a:pt x="1562" y="304"/>
                  </a:lnTo>
                  <a:lnTo>
                    <a:pt x="1854" y="812"/>
                  </a:lnTo>
                  <a:lnTo>
                    <a:pt x="1904" y="977"/>
                  </a:lnTo>
                  <a:lnTo>
                    <a:pt x="1866" y="1155"/>
                  </a:lnTo>
                  <a:lnTo>
                    <a:pt x="1955" y="952"/>
                  </a:lnTo>
                  <a:lnTo>
                    <a:pt x="1892" y="736"/>
                  </a:lnTo>
                  <a:lnTo>
                    <a:pt x="1790" y="546"/>
                  </a:lnTo>
                  <a:lnTo>
                    <a:pt x="1587" y="20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4" name="object 5104" descr=""/>
            <p:cNvSpPr/>
            <p:nvPr/>
          </p:nvSpPr>
          <p:spPr>
            <a:xfrm>
              <a:off x="1188342" y="54673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96" y="0"/>
                  </a:moveTo>
                  <a:lnTo>
                    <a:pt x="406" y="88"/>
                  </a:lnTo>
                  <a:lnTo>
                    <a:pt x="228" y="177"/>
                  </a:lnTo>
                  <a:lnTo>
                    <a:pt x="50" y="177"/>
                  </a:lnTo>
                  <a:lnTo>
                    <a:pt x="88" y="317"/>
                  </a:lnTo>
                  <a:lnTo>
                    <a:pt x="253" y="317"/>
                  </a:lnTo>
                  <a:lnTo>
                    <a:pt x="393" y="292"/>
                  </a:lnTo>
                  <a:lnTo>
                    <a:pt x="546" y="203"/>
                  </a:lnTo>
                  <a:lnTo>
                    <a:pt x="622" y="5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5" name="object 5105" descr=""/>
            <p:cNvSpPr/>
            <p:nvPr/>
          </p:nvSpPr>
          <p:spPr>
            <a:xfrm>
              <a:off x="1189299" y="546962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97" y="0"/>
                  </a:moveTo>
                  <a:lnTo>
                    <a:pt x="762" y="406"/>
                  </a:lnTo>
                  <a:lnTo>
                    <a:pt x="241" y="736"/>
                  </a:lnTo>
                  <a:lnTo>
                    <a:pt x="0" y="1206"/>
                  </a:lnTo>
                  <a:lnTo>
                    <a:pt x="190" y="1663"/>
                  </a:lnTo>
                  <a:lnTo>
                    <a:pt x="723" y="1765"/>
                  </a:lnTo>
                  <a:lnTo>
                    <a:pt x="1282" y="1638"/>
                  </a:lnTo>
                  <a:lnTo>
                    <a:pt x="2095" y="1460"/>
                  </a:lnTo>
                  <a:lnTo>
                    <a:pt x="2133" y="990"/>
                  </a:lnTo>
                  <a:lnTo>
                    <a:pt x="1981" y="622"/>
                  </a:lnTo>
                  <a:lnTo>
                    <a:pt x="1816" y="254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6" name="object 5106" descr=""/>
            <p:cNvSpPr/>
            <p:nvPr/>
          </p:nvSpPr>
          <p:spPr>
            <a:xfrm>
              <a:off x="1189400" y="546962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40" h="1270">
                  <a:moveTo>
                    <a:pt x="1295" y="0"/>
                  </a:moveTo>
                  <a:lnTo>
                    <a:pt x="660" y="406"/>
                  </a:lnTo>
                  <a:lnTo>
                    <a:pt x="317" y="622"/>
                  </a:lnTo>
                  <a:lnTo>
                    <a:pt x="88" y="901"/>
                  </a:lnTo>
                  <a:lnTo>
                    <a:pt x="0" y="1130"/>
                  </a:lnTo>
                  <a:lnTo>
                    <a:pt x="114" y="927"/>
                  </a:lnTo>
                  <a:lnTo>
                    <a:pt x="317" y="698"/>
                  </a:lnTo>
                  <a:lnTo>
                    <a:pt x="622" y="508"/>
                  </a:lnTo>
                  <a:lnTo>
                    <a:pt x="1257" y="101"/>
                  </a:lnTo>
                  <a:lnTo>
                    <a:pt x="1676" y="355"/>
                  </a:lnTo>
                  <a:lnTo>
                    <a:pt x="1841" y="723"/>
                  </a:lnTo>
                  <a:lnTo>
                    <a:pt x="1905" y="889"/>
                  </a:lnTo>
                  <a:lnTo>
                    <a:pt x="1930" y="1066"/>
                  </a:lnTo>
                  <a:lnTo>
                    <a:pt x="1879" y="1231"/>
                  </a:lnTo>
                  <a:lnTo>
                    <a:pt x="1981" y="1041"/>
                  </a:lnTo>
                  <a:lnTo>
                    <a:pt x="1955" y="812"/>
                  </a:lnTo>
                  <a:lnTo>
                    <a:pt x="1879" y="622"/>
                  </a:lnTo>
                  <a:lnTo>
                    <a:pt x="1714" y="254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7" name="object 5107" descr=""/>
            <p:cNvSpPr/>
            <p:nvPr/>
          </p:nvSpPr>
          <p:spPr>
            <a:xfrm>
              <a:off x="1190104" y="547087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34" y="0"/>
                  </a:moveTo>
                  <a:lnTo>
                    <a:pt x="507" y="38"/>
                  </a:lnTo>
                  <a:lnTo>
                    <a:pt x="355" y="114"/>
                  </a:lnTo>
                  <a:lnTo>
                    <a:pt x="114" y="139"/>
                  </a:lnTo>
                  <a:lnTo>
                    <a:pt x="203" y="279"/>
                  </a:lnTo>
                  <a:lnTo>
                    <a:pt x="380" y="279"/>
                  </a:lnTo>
                  <a:lnTo>
                    <a:pt x="558" y="203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8" name="object 5108" descr=""/>
            <p:cNvSpPr/>
            <p:nvPr/>
          </p:nvSpPr>
          <p:spPr>
            <a:xfrm>
              <a:off x="1190588" y="547145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244" y="0"/>
                  </a:moveTo>
                  <a:lnTo>
                    <a:pt x="660" y="482"/>
                  </a:lnTo>
                  <a:lnTo>
                    <a:pt x="177" y="876"/>
                  </a:lnTo>
                  <a:lnTo>
                    <a:pt x="0" y="1371"/>
                  </a:lnTo>
                  <a:lnTo>
                    <a:pt x="241" y="1803"/>
                  </a:lnTo>
                  <a:lnTo>
                    <a:pt x="787" y="1841"/>
                  </a:lnTo>
                  <a:lnTo>
                    <a:pt x="1333" y="1651"/>
                  </a:lnTo>
                  <a:lnTo>
                    <a:pt x="2108" y="1371"/>
                  </a:lnTo>
                  <a:lnTo>
                    <a:pt x="2095" y="901"/>
                  </a:lnTo>
                  <a:lnTo>
                    <a:pt x="1892" y="546"/>
                  </a:lnTo>
                  <a:lnTo>
                    <a:pt x="1689" y="20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9" name="object 5109" descr=""/>
            <p:cNvSpPr/>
            <p:nvPr/>
          </p:nvSpPr>
          <p:spPr>
            <a:xfrm>
              <a:off x="1190689" y="5471452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142" y="0"/>
                  </a:moveTo>
                  <a:lnTo>
                    <a:pt x="558" y="482"/>
                  </a:lnTo>
                  <a:lnTo>
                    <a:pt x="241" y="736"/>
                  </a:lnTo>
                  <a:lnTo>
                    <a:pt x="50" y="1041"/>
                  </a:lnTo>
                  <a:lnTo>
                    <a:pt x="0" y="1282"/>
                  </a:lnTo>
                  <a:lnTo>
                    <a:pt x="76" y="1066"/>
                  </a:lnTo>
                  <a:lnTo>
                    <a:pt x="253" y="812"/>
                  </a:lnTo>
                  <a:lnTo>
                    <a:pt x="533" y="584"/>
                  </a:lnTo>
                  <a:lnTo>
                    <a:pt x="1117" y="114"/>
                  </a:lnTo>
                  <a:lnTo>
                    <a:pt x="1562" y="304"/>
                  </a:lnTo>
                  <a:lnTo>
                    <a:pt x="1854" y="812"/>
                  </a:lnTo>
                  <a:lnTo>
                    <a:pt x="1904" y="977"/>
                  </a:lnTo>
                  <a:lnTo>
                    <a:pt x="1866" y="1155"/>
                  </a:lnTo>
                  <a:lnTo>
                    <a:pt x="1955" y="952"/>
                  </a:lnTo>
                  <a:lnTo>
                    <a:pt x="1892" y="736"/>
                  </a:lnTo>
                  <a:lnTo>
                    <a:pt x="1790" y="546"/>
                  </a:lnTo>
                  <a:lnTo>
                    <a:pt x="1587" y="203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0" name="object 5110" descr=""/>
            <p:cNvSpPr/>
            <p:nvPr/>
          </p:nvSpPr>
          <p:spPr>
            <a:xfrm>
              <a:off x="1191417" y="547269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609" y="0"/>
                  </a:moveTo>
                  <a:lnTo>
                    <a:pt x="482" y="50"/>
                  </a:lnTo>
                  <a:lnTo>
                    <a:pt x="342" y="139"/>
                  </a:lnTo>
                  <a:lnTo>
                    <a:pt x="177" y="190"/>
                  </a:lnTo>
                  <a:lnTo>
                    <a:pt x="25" y="203"/>
                  </a:lnTo>
                  <a:lnTo>
                    <a:pt x="215" y="330"/>
                  </a:lnTo>
                  <a:lnTo>
                    <a:pt x="393" y="292"/>
                  </a:lnTo>
                  <a:lnTo>
                    <a:pt x="584" y="165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1" name="object 5111" descr=""/>
            <p:cNvSpPr/>
            <p:nvPr/>
          </p:nvSpPr>
          <p:spPr>
            <a:xfrm>
              <a:off x="1194956" y="547004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08" y="0"/>
                  </a:moveTo>
                  <a:lnTo>
                    <a:pt x="838" y="279"/>
                  </a:lnTo>
                  <a:lnTo>
                    <a:pt x="495" y="736"/>
                  </a:lnTo>
                  <a:lnTo>
                    <a:pt x="0" y="1409"/>
                  </a:lnTo>
                  <a:lnTo>
                    <a:pt x="279" y="1790"/>
                  </a:lnTo>
                  <a:lnTo>
                    <a:pt x="647" y="1968"/>
                  </a:lnTo>
                  <a:lnTo>
                    <a:pt x="1003" y="2146"/>
                  </a:lnTo>
                  <a:lnTo>
                    <a:pt x="1485" y="2057"/>
                  </a:lnTo>
                  <a:lnTo>
                    <a:pt x="1701" y="1333"/>
                  </a:lnTo>
                  <a:lnTo>
                    <a:pt x="1879" y="736"/>
                  </a:lnTo>
                  <a:lnTo>
                    <a:pt x="1752" y="228"/>
                  </a:lnTo>
                  <a:lnTo>
                    <a:pt x="1549" y="1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2" name="object 5112" descr=""/>
            <p:cNvSpPr/>
            <p:nvPr/>
          </p:nvSpPr>
          <p:spPr>
            <a:xfrm>
              <a:off x="1195198" y="547040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73" y="0"/>
                  </a:moveTo>
                  <a:lnTo>
                    <a:pt x="1536" y="228"/>
                  </a:lnTo>
                  <a:lnTo>
                    <a:pt x="1523" y="533"/>
                  </a:lnTo>
                  <a:lnTo>
                    <a:pt x="1206" y="1600"/>
                  </a:lnTo>
                  <a:lnTo>
                    <a:pt x="723" y="1689"/>
                  </a:lnTo>
                  <a:lnTo>
                    <a:pt x="368" y="1511"/>
                  </a:lnTo>
                  <a:lnTo>
                    <a:pt x="203" y="1435"/>
                  </a:lnTo>
                  <a:lnTo>
                    <a:pt x="63" y="1320"/>
                  </a:lnTo>
                  <a:lnTo>
                    <a:pt x="0" y="1155"/>
                  </a:lnTo>
                  <a:lnTo>
                    <a:pt x="50" y="1371"/>
                  </a:lnTo>
                  <a:lnTo>
                    <a:pt x="215" y="1523"/>
                  </a:lnTo>
                  <a:lnTo>
                    <a:pt x="406" y="1612"/>
                  </a:lnTo>
                  <a:lnTo>
                    <a:pt x="761" y="1790"/>
                  </a:lnTo>
                  <a:lnTo>
                    <a:pt x="1244" y="1701"/>
                  </a:lnTo>
                  <a:lnTo>
                    <a:pt x="1460" y="977"/>
                  </a:lnTo>
                  <a:lnTo>
                    <a:pt x="1574" y="584"/>
                  </a:lnTo>
                  <a:lnTo>
                    <a:pt x="1562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3" name="object 5113" descr=""/>
            <p:cNvSpPr/>
            <p:nvPr/>
          </p:nvSpPr>
          <p:spPr>
            <a:xfrm>
              <a:off x="1195523" y="547063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93" y="0"/>
                  </a:moveTo>
                  <a:lnTo>
                    <a:pt x="266" y="25"/>
                  </a:lnTo>
                  <a:lnTo>
                    <a:pt x="88" y="190"/>
                  </a:lnTo>
                  <a:lnTo>
                    <a:pt x="0" y="355"/>
                  </a:lnTo>
                  <a:lnTo>
                    <a:pt x="0" y="495"/>
                  </a:lnTo>
                  <a:lnTo>
                    <a:pt x="139" y="469"/>
                  </a:lnTo>
                  <a:lnTo>
                    <a:pt x="203" y="304"/>
                  </a:lnTo>
                  <a:lnTo>
                    <a:pt x="317" y="165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4" name="object 5114" descr=""/>
            <p:cNvSpPr/>
            <p:nvPr/>
          </p:nvSpPr>
          <p:spPr>
            <a:xfrm>
              <a:off x="1193436" y="5469305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08" y="0"/>
                  </a:moveTo>
                  <a:lnTo>
                    <a:pt x="838" y="279"/>
                  </a:lnTo>
                  <a:lnTo>
                    <a:pt x="495" y="736"/>
                  </a:lnTo>
                  <a:lnTo>
                    <a:pt x="0" y="1409"/>
                  </a:lnTo>
                  <a:lnTo>
                    <a:pt x="279" y="1790"/>
                  </a:lnTo>
                  <a:lnTo>
                    <a:pt x="647" y="1968"/>
                  </a:lnTo>
                  <a:lnTo>
                    <a:pt x="1003" y="2146"/>
                  </a:lnTo>
                  <a:lnTo>
                    <a:pt x="1485" y="2057"/>
                  </a:lnTo>
                  <a:lnTo>
                    <a:pt x="1701" y="1333"/>
                  </a:lnTo>
                  <a:lnTo>
                    <a:pt x="1879" y="736"/>
                  </a:lnTo>
                  <a:lnTo>
                    <a:pt x="1752" y="228"/>
                  </a:lnTo>
                  <a:lnTo>
                    <a:pt x="1549" y="1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5" name="object 5115" descr=""/>
            <p:cNvSpPr/>
            <p:nvPr/>
          </p:nvSpPr>
          <p:spPr>
            <a:xfrm>
              <a:off x="1193678" y="5469660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73" y="0"/>
                  </a:moveTo>
                  <a:lnTo>
                    <a:pt x="1536" y="228"/>
                  </a:lnTo>
                  <a:lnTo>
                    <a:pt x="1523" y="533"/>
                  </a:lnTo>
                  <a:lnTo>
                    <a:pt x="1206" y="1600"/>
                  </a:lnTo>
                  <a:lnTo>
                    <a:pt x="723" y="1689"/>
                  </a:lnTo>
                  <a:lnTo>
                    <a:pt x="368" y="1511"/>
                  </a:lnTo>
                  <a:lnTo>
                    <a:pt x="203" y="1435"/>
                  </a:lnTo>
                  <a:lnTo>
                    <a:pt x="63" y="1308"/>
                  </a:lnTo>
                  <a:lnTo>
                    <a:pt x="0" y="1155"/>
                  </a:lnTo>
                  <a:lnTo>
                    <a:pt x="50" y="1371"/>
                  </a:lnTo>
                  <a:lnTo>
                    <a:pt x="215" y="1523"/>
                  </a:lnTo>
                  <a:lnTo>
                    <a:pt x="406" y="1612"/>
                  </a:lnTo>
                  <a:lnTo>
                    <a:pt x="761" y="1790"/>
                  </a:lnTo>
                  <a:lnTo>
                    <a:pt x="1244" y="1701"/>
                  </a:lnTo>
                  <a:lnTo>
                    <a:pt x="1460" y="977"/>
                  </a:lnTo>
                  <a:lnTo>
                    <a:pt x="1574" y="584"/>
                  </a:lnTo>
                  <a:lnTo>
                    <a:pt x="1562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6" name="object 5116" descr=""/>
            <p:cNvSpPr/>
            <p:nvPr/>
          </p:nvSpPr>
          <p:spPr>
            <a:xfrm>
              <a:off x="1194001" y="546988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93" y="0"/>
                  </a:moveTo>
                  <a:lnTo>
                    <a:pt x="215" y="63"/>
                  </a:lnTo>
                  <a:lnTo>
                    <a:pt x="88" y="190"/>
                  </a:lnTo>
                  <a:lnTo>
                    <a:pt x="0" y="355"/>
                  </a:lnTo>
                  <a:lnTo>
                    <a:pt x="0" y="495"/>
                  </a:lnTo>
                  <a:lnTo>
                    <a:pt x="139" y="469"/>
                  </a:lnTo>
                  <a:lnTo>
                    <a:pt x="203" y="304"/>
                  </a:lnTo>
                  <a:lnTo>
                    <a:pt x="317" y="165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7" name="object 5117" descr=""/>
            <p:cNvSpPr/>
            <p:nvPr/>
          </p:nvSpPr>
          <p:spPr>
            <a:xfrm>
              <a:off x="1194563" y="5479729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308" y="0"/>
                  </a:moveTo>
                  <a:lnTo>
                    <a:pt x="838" y="279"/>
                  </a:lnTo>
                  <a:lnTo>
                    <a:pt x="495" y="736"/>
                  </a:lnTo>
                  <a:lnTo>
                    <a:pt x="0" y="1409"/>
                  </a:lnTo>
                  <a:lnTo>
                    <a:pt x="279" y="1790"/>
                  </a:lnTo>
                  <a:lnTo>
                    <a:pt x="647" y="1968"/>
                  </a:lnTo>
                  <a:lnTo>
                    <a:pt x="1003" y="2146"/>
                  </a:lnTo>
                  <a:lnTo>
                    <a:pt x="1485" y="2057"/>
                  </a:lnTo>
                  <a:lnTo>
                    <a:pt x="1701" y="1333"/>
                  </a:lnTo>
                  <a:lnTo>
                    <a:pt x="1879" y="736"/>
                  </a:lnTo>
                  <a:lnTo>
                    <a:pt x="1752" y="228"/>
                  </a:lnTo>
                  <a:lnTo>
                    <a:pt x="1549" y="127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8" name="object 5118" descr=""/>
            <p:cNvSpPr/>
            <p:nvPr/>
          </p:nvSpPr>
          <p:spPr>
            <a:xfrm>
              <a:off x="1194804" y="548008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1473" y="0"/>
                  </a:moveTo>
                  <a:lnTo>
                    <a:pt x="1536" y="228"/>
                  </a:lnTo>
                  <a:lnTo>
                    <a:pt x="1523" y="533"/>
                  </a:lnTo>
                  <a:lnTo>
                    <a:pt x="1206" y="1600"/>
                  </a:lnTo>
                  <a:lnTo>
                    <a:pt x="723" y="1689"/>
                  </a:lnTo>
                  <a:lnTo>
                    <a:pt x="368" y="1511"/>
                  </a:lnTo>
                  <a:lnTo>
                    <a:pt x="203" y="1435"/>
                  </a:lnTo>
                  <a:lnTo>
                    <a:pt x="63" y="1308"/>
                  </a:lnTo>
                  <a:lnTo>
                    <a:pt x="0" y="1155"/>
                  </a:lnTo>
                  <a:lnTo>
                    <a:pt x="50" y="1371"/>
                  </a:lnTo>
                  <a:lnTo>
                    <a:pt x="215" y="1523"/>
                  </a:lnTo>
                  <a:lnTo>
                    <a:pt x="406" y="1612"/>
                  </a:lnTo>
                  <a:lnTo>
                    <a:pt x="761" y="1790"/>
                  </a:lnTo>
                  <a:lnTo>
                    <a:pt x="1244" y="1701"/>
                  </a:lnTo>
                  <a:lnTo>
                    <a:pt x="1460" y="977"/>
                  </a:lnTo>
                  <a:lnTo>
                    <a:pt x="1574" y="584"/>
                  </a:lnTo>
                  <a:lnTo>
                    <a:pt x="1562" y="228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9" name="object 5119" descr=""/>
            <p:cNvSpPr/>
            <p:nvPr/>
          </p:nvSpPr>
          <p:spPr>
            <a:xfrm>
              <a:off x="1195128" y="548031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93" y="0"/>
                  </a:moveTo>
                  <a:lnTo>
                    <a:pt x="266" y="25"/>
                  </a:lnTo>
                  <a:lnTo>
                    <a:pt x="88" y="190"/>
                  </a:lnTo>
                  <a:lnTo>
                    <a:pt x="0" y="355"/>
                  </a:lnTo>
                  <a:lnTo>
                    <a:pt x="0" y="495"/>
                  </a:lnTo>
                  <a:lnTo>
                    <a:pt x="139" y="469"/>
                  </a:lnTo>
                  <a:lnTo>
                    <a:pt x="215" y="304"/>
                  </a:lnTo>
                  <a:lnTo>
                    <a:pt x="317" y="165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0" name="object 5120" descr=""/>
            <p:cNvSpPr/>
            <p:nvPr/>
          </p:nvSpPr>
          <p:spPr>
            <a:xfrm>
              <a:off x="1196915" y="5474076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52" y="0"/>
                  </a:moveTo>
                  <a:lnTo>
                    <a:pt x="0" y="444"/>
                  </a:lnTo>
                  <a:lnTo>
                    <a:pt x="50" y="850"/>
                  </a:lnTo>
                  <a:lnTo>
                    <a:pt x="114" y="1244"/>
                  </a:lnTo>
                  <a:lnTo>
                    <a:pt x="457" y="1600"/>
                  </a:lnTo>
                  <a:lnTo>
                    <a:pt x="1181" y="1358"/>
                  </a:lnTo>
                  <a:lnTo>
                    <a:pt x="1765" y="1168"/>
                  </a:lnTo>
                  <a:lnTo>
                    <a:pt x="2120" y="774"/>
                  </a:lnTo>
                  <a:lnTo>
                    <a:pt x="2082" y="546"/>
                  </a:lnTo>
                  <a:lnTo>
                    <a:pt x="2044" y="279"/>
                  </a:lnTo>
                  <a:lnTo>
                    <a:pt x="1549" y="50"/>
                  </a:lnTo>
                  <a:lnTo>
                    <a:pt x="977" y="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1" name="object 5121" descr=""/>
            <p:cNvSpPr/>
            <p:nvPr/>
          </p:nvSpPr>
          <p:spPr>
            <a:xfrm>
              <a:off x="1196940" y="547433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77" y="0"/>
                  </a:moveTo>
                  <a:lnTo>
                    <a:pt x="25" y="165"/>
                  </a:lnTo>
                  <a:lnTo>
                    <a:pt x="0" y="393"/>
                  </a:lnTo>
                  <a:lnTo>
                    <a:pt x="25" y="596"/>
                  </a:lnTo>
                  <a:lnTo>
                    <a:pt x="88" y="990"/>
                  </a:lnTo>
                  <a:lnTo>
                    <a:pt x="431" y="1346"/>
                  </a:lnTo>
                  <a:lnTo>
                    <a:pt x="1155" y="1104"/>
                  </a:lnTo>
                  <a:lnTo>
                    <a:pt x="1549" y="977"/>
                  </a:lnTo>
                  <a:lnTo>
                    <a:pt x="1828" y="761"/>
                  </a:lnTo>
                  <a:lnTo>
                    <a:pt x="1968" y="558"/>
                  </a:lnTo>
                  <a:lnTo>
                    <a:pt x="1816" y="736"/>
                  </a:lnTo>
                  <a:lnTo>
                    <a:pt x="1562" y="914"/>
                  </a:lnTo>
                  <a:lnTo>
                    <a:pt x="1219" y="1015"/>
                  </a:lnTo>
                  <a:lnTo>
                    <a:pt x="495" y="1244"/>
                  </a:lnTo>
                  <a:lnTo>
                    <a:pt x="152" y="901"/>
                  </a:lnTo>
                  <a:lnTo>
                    <a:pt x="76" y="330"/>
                  </a:lnTo>
                  <a:lnTo>
                    <a:pt x="88" y="15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2" name="object 5122" descr=""/>
            <p:cNvSpPr/>
            <p:nvPr/>
          </p:nvSpPr>
          <p:spPr>
            <a:xfrm>
              <a:off x="1197655" y="5474256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304" y="0"/>
                  </a:moveTo>
                  <a:lnTo>
                    <a:pt x="126" y="12"/>
                  </a:lnTo>
                  <a:lnTo>
                    <a:pt x="0" y="139"/>
                  </a:lnTo>
                  <a:lnTo>
                    <a:pt x="126" y="190"/>
                  </a:lnTo>
                  <a:lnTo>
                    <a:pt x="279" y="165"/>
                  </a:lnTo>
                  <a:lnTo>
                    <a:pt x="457" y="165"/>
                  </a:lnTo>
                  <a:lnTo>
                    <a:pt x="634" y="203"/>
                  </a:lnTo>
                  <a:lnTo>
                    <a:pt x="546" y="63"/>
                  </a:lnTo>
                  <a:lnTo>
                    <a:pt x="380" y="12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3" name="object 5123" descr=""/>
            <p:cNvSpPr/>
            <p:nvPr/>
          </p:nvSpPr>
          <p:spPr>
            <a:xfrm>
              <a:off x="1190012" y="5474080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320" y="0"/>
                  </a:moveTo>
                  <a:lnTo>
                    <a:pt x="774" y="203"/>
                  </a:lnTo>
                  <a:lnTo>
                    <a:pt x="0" y="482"/>
                  </a:lnTo>
                  <a:lnTo>
                    <a:pt x="25" y="952"/>
                  </a:lnTo>
                  <a:lnTo>
                    <a:pt x="228" y="1308"/>
                  </a:lnTo>
                  <a:lnTo>
                    <a:pt x="431" y="1650"/>
                  </a:lnTo>
                  <a:lnTo>
                    <a:pt x="876" y="1854"/>
                  </a:lnTo>
                  <a:lnTo>
                    <a:pt x="1460" y="1358"/>
                  </a:lnTo>
                  <a:lnTo>
                    <a:pt x="1930" y="965"/>
                  </a:lnTo>
                  <a:lnTo>
                    <a:pt x="2108" y="457"/>
                  </a:lnTo>
                  <a:lnTo>
                    <a:pt x="1993" y="266"/>
                  </a:lnTo>
                  <a:lnTo>
                    <a:pt x="1866" y="3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4" name="object 5124" descr=""/>
            <p:cNvSpPr/>
            <p:nvPr/>
          </p:nvSpPr>
          <p:spPr>
            <a:xfrm>
              <a:off x="1190076" y="547463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955" y="0"/>
                  </a:moveTo>
                  <a:lnTo>
                    <a:pt x="1866" y="215"/>
                  </a:lnTo>
                  <a:lnTo>
                    <a:pt x="1701" y="469"/>
                  </a:lnTo>
                  <a:lnTo>
                    <a:pt x="1422" y="685"/>
                  </a:lnTo>
                  <a:lnTo>
                    <a:pt x="838" y="1181"/>
                  </a:lnTo>
                  <a:lnTo>
                    <a:pt x="393" y="990"/>
                  </a:lnTo>
                  <a:lnTo>
                    <a:pt x="190" y="634"/>
                  </a:lnTo>
                  <a:lnTo>
                    <a:pt x="101" y="495"/>
                  </a:lnTo>
                  <a:lnTo>
                    <a:pt x="50" y="317"/>
                  </a:lnTo>
                  <a:lnTo>
                    <a:pt x="76" y="139"/>
                  </a:lnTo>
                  <a:lnTo>
                    <a:pt x="0" y="342"/>
                  </a:lnTo>
                  <a:lnTo>
                    <a:pt x="50" y="571"/>
                  </a:lnTo>
                  <a:lnTo>
                    <a:pt x="165" y="749"/>
                  </a:lnTo>
                  <a:lnTo>
                    <a:pt x="368" y="1092"/>
                  </a:lnTo>
                  <a:lnTo>
                    <a:pt x="812" y="1295"/>
                  </a:lnTo>
                  <a:lnTo>
                    <a:pt x="1396" y="800"/>
                  </a:lnTo>
                  <a:lnTo>
                    <a:pt x="1714" y="533"/>
                  </a:lnTo>
                  <a:lnTo>
                    <a:pt x="1892" y="228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5" name="object 5125" descr=""/>
            <p:cNvSpPr/>
            <p:nvPr/>
          </p:nvSpPr>
          <p:spPr>
            <a:xfrm>
              <a:off x="1190669" y="547436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533" y="0"/>
                  </a:moveTo>
                  <a:lnTo>
                    <a:pt x="368" y="0"/>
                  </a:lnTo>
                  <a:lnTo>
                    <a:pt x="228" y="25"/>
                  </a:lnTo>
                  <a:lnTo>
                    <a:pt x="76" y="114"/>
                  </a:lnTo>
                  <a:lnTo>
                    <a:pt x="12" y="266"/>
                  </a:lnTo>
                  <a:lnTo>
                    <a:pt x="215" y="241"/>
                  </a:lnTo>
                  <a:lnTo>
                    <a:pt x="355" y="152"/>
                  </a:lnTo>
                  <a:lnTo>
                    <a:pt x="520" y="127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6" name="object 5126" descr=""/>
            <p:cNvSpPr/>
            <p:nvPr/>
          </p:nvSpPr>
          <p:spPr>
            <a:xfrm>
              <a:off x="1192446" y="5478217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50" y="0"/>
                  </a:moveTo>
                  <a:lnTo>
                    <a:pt x="368" y="88"/>
                  </a:lnTo>
                  <a:lnTo>
                    <a:pt x="165" y="825"/>
                  </a:lnTo>
                  <a:lnTo>
                    <a:pt x="0" y="1422"/>
                  </a:lnTo>
                  <a:lnTo>
                    <a:pt x="127" y="1943"/>
                  </a:lnTo>
                  <a:lnTo>
                    <a:pt x="330" y="2032"/>
                  </a:lnTo>
                  <a:lnTo>
                    <a:pt x="571" y="2146"/>
                  </a:lnTo>
                  <a:lnTo>
                    <a:pt x="1041" y="1866"/>
                  </a:lnTo>
                  <a:lnTo>
                    <a:pt x="1866" y="736"/>
                  </a:lnTo>
                  <a:lnTo>
                    <a:pt x="1574" y="355"/>
                  </a:lnTo>
                  <a:lnTo>
                    <a:pt x="1219" y="17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7" name="object 5127" descr=""/>
            <p:cNvSpPr/>
            <p:nvPr/>
          </p:nvSpPr>
          <p:spPr>
            <a:xfrm>
              <a:off x="1192496" y="5478217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00" y="0"/>
                  </a:moveTo>
                  <a:lnTo>
                    <a:pt x="317" y="88"/>
                  </a:lnTo>
                  <a:lnTo>
                    <a:pt x="114" y="825"/>
                  </a:lnTo>
                  <a:lnTo>
                    <a:pt x="0" y="1219"/>
                  </a:lnTo>
                  <a:lnTo>
                    <a:pt x="25" y="1574"/>
                  </a:lnTo>
                  <a:lnTo>
                    <a:pt x="101" y="1803"/>
                  </a:lnTo>
                  <a:lnTo>
                    <a:pt x="50" y="1574"/>
                  </a:lnTo>
                  <a:lnTo>
                    <a:pt x="50" y="1270"/>
                  </a:lnTo>
                  <a:lnTo>
                    <a:pt x="368" y="203"/>
                  </a:lnTo>
                  <a:lnTo>
                    <a:pt x="838" y="114"/>
                  </a:lnTo>
                  <a:lnTo>
                    <a:pt x="1206" y="279"/>
                  </a:lnTo>
                  <a:lnTo>
                    <a:pt x="1358" y="355"/>
                  </a:lnTo>
                  <a:lnTo>
                    <a:pt x="1498" y="469"/>
                  </a:lnTo>
                  <a:lnTo>
                    <a:pt x="1574" y="635"/>
                  </a:lnTo>
                  <a:lnTo>
                    <a:pt x="1524" y="419"/>
                  </a:lnTo>
                  <a:lnTo>
                    <a:pt x="1358" y="266"/>
                  </a:lnTo>
                  <a:lnTo>
                    <a:pt x="1168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8" name="object 5128" descr=""/>
            <p:cNvSpPr/>
            <p:nvPr/>
          </p:nvSpPr>
          <p:spPr>
            <a:xfrm>
              <a:off x="1193299" y="547922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0" y="0"/>
                  </a:moveTo>
                  <a:lnTo>
                    <a:pt x="266" y="177"/>
                  </a:lnTo>
                  <a:lnTo>
                    <a:pt x="190" y="330"/>
                  </a:lnTo>
                  <a:lnTo>
                    <a:pt x="25" y="457"/>
                  </a:lnTo>
                  <a:lnTo>
                    <a:pt x="241" y="495"/>
                  </a:lnTo>
                  <a:lnTo>
                    <a:pt x="368" y="368"/>
                  </a:lnTo>
                  <a:lnTo>
                    <a:pt x="457" y="203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9" name="object 5129" descr=""/>
            <p:cNvSpPr/>
            <p:nvPr/>
          </p:nvSpPr>
          <p:spPr>
            <a:xfrm>
              <a:off x="1187743" y="5464856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50" y="0"/>
                  </a:moveTo>
                  <a:lnTo>
                    <a:pt x="368" y="88"/>
                  </a:lnTo>
                  <a:lnTo>
                    <a:pt x="165" y="825"/>
                  </a:lnTo>
                  <a:lnTo>
                    <a:pt x="0" y="1422"/>
                  </a:lnTo>
                  <a:lnTo>
                    <a:pt x="127" y="1943"/>
                  </a:lnTo>
                  <a:lnTo>
                    <a:pt x="330" y="2032"/>
                  </a:lnTo>
                  <a:lnTo>
                    <a:pt x="571" y="2146"/>
                  </a:lnTo>
                  <a:lnTo>
                    <a:pt x="1041" y="1866"/>
                  </a:lnTo>
                  <a:lnTo>
                    <a:pt x="1866" y="736"/>
                  </a:lnTo>
                  <a:lnTo>
                    <a:pt x="1587" y="35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0" name="object 5130" descr=""/>
            <p:cNvSpPr/>
            <p:nvPr/>
          </p:nvSpPr>
          <p:spPr>
            <a:xfrm>
              <a:off x="1187794" y="546485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00" y="0"/>
                  </a:moveTo>
                  <a:lnTo>
                    <a:pt x="317" y="88"/>
                  </a:lnTo>
                  <a:lnTo>
                    <a:pt x="114" y="825"/>
                  </a:lnTo>
                  <a:lnTo>
                    <a:pt x="0" y="1219"/>
                  </a:lnTo>
                  <a:lnTo>
                    <a:pt x="25" y="1574"/>
                  </a:lnTo>
                  <a:lnTo>
                    <a:pt x="101" y="1803"/>
                  </a:lnTo>
                  <a:lnTo>
                    <a:pt x="50" y="1574"/>
                  </a:lnTo>
                  <a:lnTo>
                    <a:pt x="50" y="1270"/>
                  </a:lnTo>
                  <a:lnTo>
                    <a:pt x="368" y="203"/>
                  </a:lnTo>
                  <a:lnTo>
                    <a:pt x="838" y="114"/>
                  </a:lnTo>
                  <a:lnTo>
                    <a:pt x="1206" y="279"/>
                  </a:lnTo>
                  <a:lnTo>
                    <a:pt x="1358" y="355"/>
                  </a:lnTo>
                  <a:lnTo>
                    <a:pt x="1498" y="469"/>
                  </a:lnTo>
                  <a:lnTo>
                    <a:pt x="1574" y="635"/>
                  </a:lnTo>
                  <a:lnTo>
                    <a:pt x="1524" y="419"/>
                  </a:lnTo>
                  <a:lnTo>
                    <a:pt x="1358" y="266"/>
                  </a:lnTo>
                  <a:lnTo>
                    <a:pt x="1168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1" name="object 5131" descr=""/>
            <p:cNvSpPr/>
            <p:nvPr/>
          </p:nvSpPr>
          <p:spPr>
            <a:xfrm>
              <a:off x="1188596" y="5465865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0" y="0"/>
                  </a:moveTo>
                  <a:lnTo>
                    <a:pt x="266" y="177"/>
                  </a:lnTo>
                  <a:lnTo>
                    <a:pt x="190" y="330"/>
                  </a:lnTo>
                  <a:lnTo>
                    <a:pt x="25" y="457"/>
                  </a:lnTo>
                  <a:lnTo>
                    <a:pt x="241" y="495"/>
                  </a:lnTo>
                  <a:lnTo>
                    <a:pt x="368" y="368"/>
                  </a:lnTo>
                  <a:lnTo>
                    <a:pt x="457" y="203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2" name="object 5132" descr=""/>
            <p:cNvSpPr/>
            <p:nvPr/>
          </p:nvSpPr>
          <p:spPr>
            <a:xfrm>
              <a:off x="1194950" y="547527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850" y="0"/>
                  </a:moveTo>
                  <a:lnTo>
                    <a:pt x="368" y="88"/>
                  </a:lnTo>
                  <a:lnTo>
                    <a:pt x="165" y="825"/>
                  </a:lnTo>
                  <a:lnTo>
                    <a:pt x="0" y="1422"/>
                  </a:lnTo>
                  <a:lnTo>
                    <a:pt x="127" y="1930"/>
                  </a:lnTo>
                  <a:lnTo>
                    <a:pt x="330" y="2032"/>
                  </a:lnTo>
                  <a:lnTo>
                    <a:pt x="571" y="2146"/>
                  </a:lnTo>
                  <a:lnTo>
                    <a:pt x="1041" y="1866"/>
                  </a:lnTo>
                  <a:lnTo>
                    <a:pt x="1866" y="736"/>
                  </a:lnTo>
                  <a:lnTo>
                    <a:pt x="1587" y="35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3" name="object 5133" descr=""/>
            <p:cNvSpPr/>
            <p:nvPr/>
          </p:nvSpPr>
          <p:spPr>
            <a:xfrm>
              <a:off x="1195001" y="547527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800" y="0"/>
                  </a:moveTo>
                  <a:lnTo>
                    <a:pt x="317" y="88"/>
                  </a:lnTo>
                  <a:lnTo>
                    <a:pt x="114" y="825"/>
                  </a:lnTo>
                  <a:lnTo>
                    <a:pt x="0" y="1219"/>
                  </a:lnTo>
                  <a:lnTo>
                    <a:pt x="25" y="1574"/>
                  </a:lnTo>
                  <a:lnTo>
                    <a:pt x="101" y="1803"/>
                  </a:lnTo>
                  <a:lnTo>
                    <a:pt x="50" y="1574"/>
                  </a:lnTo>
                  <a:lnTo>
                    <a:pt x="50" y="1270"/>
                  </a:lnTo>
                  <a:lnTo>
                    <a:pt x="368" y="203"/>
                  </a:lnTo>
                  <a:lnTo>
                    <a:pt x="838" y="114"/>
                  </a:lnTo>
                  <a:lnTo>
                    <a:pt x="1206" y="279"/>
                  </a:lnTo>
                  <a:lnTo>
                    <a:pt x="1358" y="355"/>
                  </a:lnTo>
                  <a:lnTo>
                    <a:pt x="1498" y="469"/>
                  </a:lnTo>
                  <a:lnTo>
                    <a:pt x="1574" y="635"/>
                  </a:lnTo>
                  <a:lnTo>
                    <a:pt x="1524" y="419"/>
                  </a:lnTo>
                  <a:lnTo>
                    <a:pt x="1358" y="266"/>
                  </a:lnTo>
                  <a:lnTo>
                    <a:pt x="1168" y="17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4" name="object 5134" descr=""/>
            <p:cNvSpPr/>
            <p:nvPr/>
          </p:nvSpPr>
          <p:spPr>
            <a:xfrm>
              <a:off x="1195804" y="54762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380" y="0"/>
                  </a:moveTo>
                  <a:lnTo>
                    <a:pt x="266" y="177"/>
                  </a:lnTo>
                  <a:lnTo>
                    <a:pt x="190" y="330"/>
                  </a:lnTo>
                  <a:lnTo>
                    <a:pt x="25" y="457"/>
                  </a:lnTo>
                  <a:lnTo>
                    <a:pt x="457" y="203"/>
                  </a:lnTo>
                  <a:lnTo>
                    <a:pt x="444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5" name="object 5135" descr=""/>
            <p:cNvSpPr/>
            <p:nvPr/>
          </p:nvSpPr>
          <p:spPr>
            <a:xfrm>
              <a:off x="1185407" y="546846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520" y="0"/>
                  </a:moveTo>
                  <a:lnTo>
                    <a:pt x="63" y="215"/>
                  </a:lnTo>
                  <a:lnTo>
                    <a:pt x="0" y="762"/>
                  </a:lnTo>
                  <a:lnTo>
                    <a:pt x="152" y="1308"/>
                  </a:lnTo>
                  <a:lnTo>
                    <a:pt x="368" y="2108"/>
                  </a:lnTo>
                  <a:lnTo>
                    <a:pt x="838" y="2120"/>
                  </a:lnTo>
                  <a:lnTo>
                    <a:pt x="1206" y="1955"/>
                  </a:lnTo>
                  <a:lnTo>
                    <a:pt x="1574" y="1778"/>
                  </a:lnTo>
                  <a:lnTo>
                    <a:pt x="1803" y="1346"/>
                  </a:lnTo>
                  <a:lnTo>
                    <a:pt x="1358" y="723"/>
                  </a:lnTo>
                  <a:lnTo>
                    <a:pt x="1003" y="215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6" name="object 5136" descr=""/>
            <p:cNvSpPr/>
            <p:nvPr/>
          </p:nvSpPr>
          <p:spPr>
            <a:xfrm>
              <a:off x="1186004" y="5468563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215" y="101"/>
                  </a:lnTo>
                  <a:lnTo>
                    <a:pt x="457" y="292"/>
                  </a:lnTo>
                  <a:lnTo>
                    <a:pt x="1092" y="1206"/>
                  </a:lnTo>
                  <a:lnTo>
                    <a:pt x="863" y="1638"/>
                  </a:lnTo>
                  <a:lnTo>
                    <a:pt x="508" y="1816"/>
                  </a:lnTo>
                  <a:lnTo>
                    <a:pt x="342" y="1892"/>
                  </a:lnTo>
                  <a:lnTo>
                    <a:pt x="165" y="1930"/>
                  </a:lnTo>
                  <a:lnTo>
                    <a:pt x="0" y="1879"/>
                  </a:lnTo>
                  <a:lnTo>
                    <a:pt x="203" y="1981"/>
                  </a:lnTo>
                  <a:lnTo>
                    <a:pt x="419" y="1943"/>
                  </a:lnTo>
                  <a:lnTo>
                    <a:pt x="977" y="1676"/>
                  </a:lnTo>
                  <a:lnTo>
                    <a:pt x="1206" y="1244"/>
                  </a:lnTo>
                  <a:lnTo>
                    <a:pt x="762" y="622"/>
                  </a:lnTo>
                  <a:lnTo>
                    <a:pt x="520" y="292"/>
                  </a:lnTo>
                  <a:lnTo>
                    <a:pt x="228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7" name="object 5137" descr=""/>
            <p:cNvSpPr/>
            <p:nvPr/>
          </p:nvSpPr>
          <p:spPr>
            <a:xfrm>
              <a:off x="1185654" y="5469282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126" y="0"/>
                  </a:moveTo>
                  <a:lnTo>
                    <a:pt x="12" y="139"/>
                  </a:lnTo>
                  <a:lnTo>
                    <a:pt x="12" y="317"/>
                  </a:lnTo>
                  <a:lnTo>
                    <a:pt x="215" y="634"/>
                  </a:lnTo>
                  <a:lnTo>
                    <a:pt x="228" y="419"/>
                  </a:lnTo>
                  <a:lnTo>
                    <a:pt x="165" y="279"/>
                  </a:lnTo>
                  <a:lnTo>
                    <a:pt x="152" y="114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8" name="object 5138" descr=""/>
            <p:cNvSpPr/>
            <p:nvPr/>
          </p:nvSpPr>
          <p:spPr>
            <a:xfrm>
              <a:off x="1190903" y="547756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181" y="0"/>
                  </a:moveTo>
                  <a:lnTo>
                    <a:pt x="368" y="76"/>
                  </a:lnTo>
                  <a:lnTo>
                    <a:pt x="0" y="393"/>
                  </a:lnTo>
                  <a:lnTo>
                    <a:pt x="203" y="1130"/>
                  </a:lnTo>
                  <a:lnTo>
                    <a:pt x="368" y="1727"/>
                  </a:lnTo>
                  <a:lnTo>
                    <a:pt x="736" y="2108"/>
                  </a:lnTo>
                  <a:lnTo>
                    <a:pt x="1231" y="2057"/>
                  </a:lnTo>
                  <a:lnTo>
                    <a:pt x="1498" y="1574"/>
                  </a:lnTo>
                  <a:lnTo>
                    <a:pt x="1536" y="1003"/>
                  </a:lnTo>
                  <a:lnTo>
                    <a:pt x="1612" y="177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9" name="object 5139" descr=""/>
            <p:cNvSpPr/>
            <p:nvPr/>
          </p:nvSpPr>
          <p:spPr>
            <a:xfrm>
              <a:off x="1190903" y="547757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977" y="0"/>
                  </a:moveTo>
                  <a:lnTo>
                    <a:pt x="774" y="25"/>
                  </a:lnTo>
                  <a:lnTo>
                    <a:pt x="368" y="63"/>
                  </a:lnTo>
                  <a:lnTo>
                    <a:pt x="0" y="380"/>
                  </a:lnTo>
                  <a:lnTo>
                    <a:pt x="203" y="1117"/>
                  </a:lnTo>
                  <a:lnTo>
                    <a:pt x="304" y="1511"/>
                  </a:lnTo>
                  <a:lnTo>
                    <a:pt x="508" y="1816"/>
                  </a:lnTo>
                  <a:lnTo>
                    <a:pt x="698" y="1955"/>
                  </a:lnTo>
                  <a:lnTo>
                    <a:pt x="533" y="1790"/>
                  </a:lnTo>
                  <a:lnTo>
                    <a:pt x="381" y="1523"/>
                  </a:lnTo>
                  <a:lnTo>
                    <a:pt x="101" y="457"/>
                  </a:lnTo>
                  <a:lnTo>
                    <a:pt x="457" y="126"/>
                  </a:lnTo>
                  <a:lnTo>
                    <a:pt x="863" y="88"/>
                  </a:lnTo>
                  <a:lnTo>
                    <a:pt x="1028" y="76"/>
                  </a:lnTo>
                  <a:lnTo>
                    <a:pt x="1219" y="101"/>
                  </a:lnTo>
                  <a:lnTo>
                    <a:pt x="1358" y="203"/>
                  </a:lnTo>
                  <a:lnTo>
                    <a:pt x="1206" y="3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0" name="object 5140" descr=""/>
            <p:cNvSpPr/>
            <p:nvPr/>
          </p:nvSpPr>
          <p:spPr>
            <a:xfrm>
              <a:off x="1192056" y="5478296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63" y="0"/>
                  </a:moveTo>
                  <a:lnTo>
                    <a:pt x="50" y="139"/>
                  </a:lnTo>
                  <a:lnTo>
                    <a:pt x="76" y="292"/>
                  </a:lnTo>
                  <a:lnTo>
                    <a:pt x="50" y="469"/>
                  </a:lnTo>
                  <a:lnTo>
                    <a:pt x="0" y="609"/>
                  </a:lnTo>
                  <a:lnTo>
                    <a:pt x="139" y="609"/>
                  </a:lnTo>
                  <a:lnTo>
                    <a:pt x="203" y="444"/>
                  </a:lnTo>
                  <a:lnTo>
                    <a:pt x="241" y="203"/>
                  </a:lnTo>
                  <a:lnTo>
                    <a:pt x="177" y="63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1" name="object 5141" descr=""/>
            <p:cNvSpPr/>
            <p:nvPr/>
          </p:nvSpPr>
          <p:spPr>
            <a:xfrm>
              <a:off x="1192813" y="547311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663" y="0"/>
                  </a:moveTo>
                  <a:lnTo>
                    <a:pt x="939" y="253"/>
                  </a:lnTo>
                  <a:lnTo>
                    <a:pt x="355" y="457"/>
                  </a:lnTo>
                  <a:lnTo>
                    <a:pt x="0" y="850"/>
                  </a:lnTo>
                  <a:lnTo>
                    <a:pt x="38" y="1079"/>
                  </a:lnTo>
                  <a:lnTo>
                    <a:pt x="88" y="1346"/>
                  </a:lnTo>
                  <a:lnTo>
                    <a:pt x="584" y="1574"/>
                  </a:lnTo>
                  <a:lnTo>
                    <a:pt x="1155" y="1574"/>
                  </a:lnTo>
                  <a:lnTo>
                    <a:pt x="1981" y="1600"/>
                  </a:lnTo>
                  <a:lnTo>
                    <a:pt x="2133" y="1142"/>
                  </a:lnTo>
                  <a:lnTo>
                    <a:pt x="2006" y="355"/>
                  </a:lnTo>
                  <a:lnTo>
                    <a:pt x="1663" y="0"/>
                  </a:lnTo>
                  <a:close/>
                </a:path>
              </a:pathLst>
            </a:custGeom>
            <a:solidFill>
              <a:srgbClr val="E7CD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2" name="object 5142" descr=""/>
            <p:cNvSpPr/>
            <p:nvPr/>
          </p:nvSpPr>
          <p:spPr>
            <a:xfrm>
              <a:off x="1192940" y="5473118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40" h="1904">
                  <a:moveTo>
                    <a:pt x="1536" y="0"/>
                  </a:moveTo>
                  <a:lnTo>
                    <a:pt x="812" y="253"/>
                  </a:lnTo>
                  <a:lnTo>
                    <a:pt x="419" y="380"/>
                  </a:lnTo>
                  <a:lnTo>
                    <a:pt x="139" y="609"/>
                  </a:lnTo>
                  <a:lnTo>
                    <a:pt x="0" y="800"/>
                  </a:lnTo>
                  <a:lnTo>
                    <a:pt x="152" y="634"/>
                  </a:lnTo>
                  <a:lnTo>
                    <a:pt x="419" y="457"/>
                  </a:lnTo>
                  <a:lnTo>
                    <a:pt x="749" y="342"/>
                  </a:lnTo>
                  <a:lnTo>
                    <a:pt x="1473" y="101"/>
                  </a:lnTo>
                  <a:lnTo>
                    <a:pt x="1816" y="444"/>
                  </a:lnTo>
                  <a:lnTo>
                    <a:pt x="1879" y="838"/>
                  </a:lnTo>
                  <a:lnTo>
                    <a:pt x="1904" y="1015"/>
                  </a:lnTo>
                  <a:lnTo>
                    <a:pt x="1892" y="1193"/>
                  </a:lnTo>
                  <a:lnTo>
                    <a:pt x="1803" y="1346"/>
                  </a:lnTo>
                  <a:lnTo>
                    <a:pt x="1955" y="1181"/>
                  </a:lnTo>
                  <a:lnTo>
                    <a:pt x="1981" y="952"/>
                  </a:lnTo>
                  <a:lnTo>
                    <a:pt x="1943" y="749"/>
                  </a:lnTo>
                  <a:lnTo>
                    <a:pt x="1879" y="355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E3C0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3" name="object 5143" descr=""/>
            <p:cNvSpPr/>
            <p:nvPr/>
          </p:nvSpPr>
          <p:spPr>
            <a:xfrm>
              <a:off x="1193558" y="5474322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63" y="0"/>
                  </a:moveTo>
                  <a:lnTo>
                    <a:pt x="114" y="165"/>
                  </a:lnTo>
                  <a:lnTo>
                    <a:pt x="342" y="228"/>
                  </a:lnTo>
                  <a:lnTo>
                    <a:pt x="520" y="203"/>
                  </a:lnTo>
                  <a:lnTo>
                    <a:pt x="647" y="88"/>
                  </a:lnTo>
                  <a:lnTo>
                    <a:pt x="520" y="25"/>
                  </a:lnTo>
                  <a:lnTo>
                    <a:pt x="368" y="63"/>
                  </a:lnTo>
                  <a:lnTo>
                    <a:pt x="241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999B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4" name="object 5144" descr=""/>
            <p:cNvSpPr/>
            <p:nvPr/>
          </p:nvSpPr>
          <p:spPr>
            <a:xfrm>
              <a:off x="1109191" y="5442440"/>
              <a:ext cx="170815" cy="102235"/>
            </a:xfrm>
            <a:custGeom>
              <a:avLst/>
              <a:gdLst/>
              <a:ahLst/>
              <a:cxnLst/>
              <a:rect l="l" t="t" r="r" b="b"/>
              <a:pathLst>
                <a:path w="170815" h="102235">
                  <a:moveTo>
                    <a:pt x="85255" y="0"/>
                  </a:moveTo>
                  <a:lnTo>
                    <a:pt x="38618" y="8192"/>
                  </a:lnTo>
                  <a:lnTo>
                    <a:pt x="2400" y="36830"/>
                  </a:lnTo>
                  <a:lnTo>
                    <a:pt x="0" y="43751"/>
                  </a:lnTo>
                  <a:lnTo>
                    <a:pt x="0" y="58115"/>
                  </a:lnTo>
                  <a:lnTo>
                    <a:pt x="25742" y="87541"/>
                  </a:lnTo>
                  <a:lnTo>
                    <a:pt x="68742" y="100915"/>
                  </a:lnTo>
                  <a:lnTo>
                    <a:pt x="85255" y="101854"/>
                  </a:lnTo>
                  <a:lnTo>
                    <a:pt x="101767" y="100915"/>
                  </a:lnTo>
                  <a:lnTo>
                    <a:pt x="117435" y="98159"/>
                  </a:lnTo>
                  <a:lnTo>
                    <a:pt x="121900" y="96774"/>
                  </a:lnTo>
                  <a:lnTo>
                    <a:pt x="85255" y="96774"/>
                  </a:lnTo>
                  <a:lnTo>
                    <a:pt x="53525" y="93064"/>
                  </a:lnTo>
                  <a:lnTo>
                    <a:pt x="27610" y="82943"/>
                  </a:lnTo>
                  <a:lnTo>
                    <a:pt x="10151" y="67948"/>
                  </a:lnTo>
                  <a:lnTo>
                    <a:pt x="3746" y="49580"/>
                  </a:lnTo>
                  <a:lnTo>
                    <a:pt x="10151" y="31214"/>
                  </a:lnTo>
                  <a:lnTo>
                    <a:pt x="27617" y="16217"/>
                  </a:lnTo>
                  <a:lnTo>
                    <a:pt x="53525" y="6107"/>
                  </a:lnTo>
                  <a:lnTo>
                    <a:pt x="85255" y="2400"/>
                  </a:lnTo>
                  <a:lnTo>
                    <a:pt x="110055" y="2400"/>
                  </a:lnTo>
                  <a:lnTo>
                    <a:pt x="101767" y="939"/>
                  </a:lnTo>
                  <a:lnTo>
                    <a:pt x="85255" y="0"/>
                  </a:lnTo>
                  <a:close/>
                </a:path>
                <a:path w="170815" h="102235">
                  <a:moveTo>
                    <a:pt x="110055" y="2400"/>
                  </a:moveTo>
                  <a:lnTo>
                    <a:pt x="85255" y="2400"/>
                  </a:lnTo>
                  <a:lnTo>
                    <a:pt x="116984" y="6107"/>
                  </a:lnTo>
                  <a:lnTo>
                    <a:pt x="142892" y="16217"/>
                  </a:lnTo>
                  <a:lnTo>
                    <a:pt x="160359" y="31214"/>
                  </a:lnTo>
                  <a:lnTo>
                    <a:pt x="166763" y="49580"/>
                  </a:lnTo>
                  <a:lnTo>
                    <a:pt x="160359" y="67948"/>
                  </a:lnTo>
                  <a:lnTo>
                    <a:pt x="142892" y="82950"/>
                  </a:lnTo>
                  <a:lnTo>
                    <a:pt x="116984" y="93064"/>
                  </a:lnTo>
                  <a:lnTo>
                    <a:pt x="85255" y="96774"/>
                  </a:lnTo>
                  <a:lnTo>
                    <a:pt x="121900" y="96774"/>
                  </a:lnTo>
                  <a:lnTo>
                    <a:pt x="158965" y="77546"/>
                  </a:lnTo>
                  <a:lnTo>
                    <a:pt x="170510" y="58115"/>
                  </a:lnTo>
                  <a:lnTo>
                    <a:pt x="170510" y="43751"/>
                  </a:lnTo>
                  <a:lnTo>
                    <a:pt x="144767" y="14325"/>
                  </a:lnTo>
                  <a:lnTo>
                    <a:pt x="117435" y="3700"/>
                  </a:lnTo>
                  <a:lnTo>
                    <a:pt x="110055" y="2400"/>
                  </a:lnTo>
                  <a:close/>
                </a:path>
              </a:pathLst>
            </a:custGeom>
            <a:solidFill>
              <a:srgbClr val="7272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5" name="object 5145" descr=""/>
            <p:cNvSpPr/>
            <p:nvPr/>
          </p:nvSpPr>
          <p:spPr>
            <a:xfrm>
              <a:off x="1109191" y="5442440"/>
              <a:ext cx="170815" cy="102235"/>
            </a:xfrm>
            <a:custGeom>
              <a:avLst/>
              <a:gdLst/>
              <a:ahLst/>
              <a:cxnLst/>
              <a:rect l="l" t="t" r="r" b="b"/>
              <a:pathLst>
                <a:path w="170815" h="102235">
                  <a:moveTo>
                    <a:pt x="85255" y="96774"/>
                  </a:moveTo>
                  <a:lnTo>
                    <a:pt x="53525" y="93064"/>
                  </a:lnTo>
                  <a:lnTo>
                    <a:pt x="27617" y="82950"/>
                  </a:lnTo>
                  <a:lnTo>
                    <a:pt x="10151" y="67948"/>
                  </a:lnTo>
                  <a:lnTo>
                    <a:pt x="3746" y="49580"/>
                  </a:lnTo>
                  <a:lnTo>
                    <a:pt x="10151" y="31214"/>
                  </a:lnTo>
                  <a:lnTo>
                    <a:pt x="27617" y="16217"/>
                  </a:lnTo>
                  <a:lnTo>
                    <a:pt x="53525" y="6107"/>
                  </a:lnTo>
                  <a:lnTo>
                    <a:pt x="85255" y="2400"/>
                  </a:lnTo>
                  <a:lnTo>
                    <a:pt x="116984" y="6107"/>
                  </a:lnTo>
                  <a:lnTo>
                    <a:pt x="142892" y="16217"/>
                  </a:lnTo>
                  <a:lnTo>
                    <a:pt x="160359" y="31214"/>
                  </a:lnTo>
                  <a:lnTo>
                    <a:pt x="166763" y="49580"/>
                  </a:lnTo>
                  <a:lnTo>
                    <a:pt x="160359" y="67948"/>
                  </a:lnTo>
                  <a:lnTo>
                    <a:pt x="142892" y="82950"/>
                  </a:lnTo>
                  <a:lnTo>
                    <a:pt x="116984" y="93064"/>
                  </a:lnTo>
                  <a:lnTo>
                    <a:pt x="85255" y="96774"/>
                  </a:lnTo>
                  <a:close/>
                </a:path>
                <a:path w="170815" h="102235">
                  <a:moveTo>
                    <a:pt x="163385" y="30353"/>
                  </a:moveTo>
                  <a:lnTo>
                    <a:pt x="131891" y="8192"/>
                  </a:lnTo>
                  <a:lnTo>
                    <a:pt x="85255" y="0"/>
                  </a:lnTo>
                  <a:lnTo>
                    <a:pt x="68742" y="939"/>
                  </a:lnTo>
                  <a:lnTo>
                    <a:pt x="25742" y="14325"/>
                  </a:lnTo>
                  <a:lnTo>
                    <a:pt x="0" y="43751"/>
                  </a:lnTo>
                  <a:lnTo>
                    <a:pt x="0" y="50927"/>
                  </a:lnTo>
                  <a:lnTo>
                    <a:pt x="0" y="58115"/>
                  </a:lnTo>
                  <a:lnTo>
                    <a:pt x="25742" y="87541"/>
                  </a:lnTo>
                  <a:lnTo>
                    <a:pt x="68742" y="100915"/>
                  </a:lnTo>
                  <a:lnTo>
                    <a:pt x="85255" y="101854"/>
                  </a:lnTo>
                  <a:lnTo>
                    <a:pt x="101767" y="100915"/>
                  </a:lnTo>
                  <a:lnTo>
                    <a:pt x="144767" y="87541"/>
                  </a:lnTo>
                  <a:lnTo>
                    <a:pt x="170510" y="58115"/>
                  </a:lnTo>
                  <a:lnTo>
                    <a:pt x="170510" y="50927"/>
                  </a:lnTo>
                  <a:lnTo>
                    <a:pt x="170510" y="43751"/>
                  </a:lnTo>
                  <a:lnTo>
                    <a:pt x="168109" y="36830"/>
                  </a:lnTo>
                  <a:lnTo>
                    <a:pt x="163385" y="30353"/>
                  </a:lnTo>
                  <a:close/>
                </a:path>
              </a:pathLst>
            </a:custGeom>
            <a:ln w="3175">
              <a:solidFill>
                <a:srgbClr val="3E3C3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146" name="object 5146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2868902" y="4721922"/>
              <a:ext cx="259887" cy="149241"/>
            </a:xfrm>
            <a:prstGeom prst="rect">
              <a:avLst/>
            </a:prstGeom>
          </p:spPr>
        </p:pic>
        <p:sp>
          <p:nvSpPr>
            <p:cNvPr id="5147" name="object 5147" descr=""/>
            <p:cNvSpPr/>
            <p:nvPr/>
          </p:nvSpPr>
          <p:spPr>
            <a:xfrm>
              <a:off x="2597898" y="4879124"/>
              <a:ext cx="203200" cy="145415"/>
            </a:xfrm>
            <a:custGeom>
              <a:avLst/>
              <a:gdLst/>
              <a:ahLst/>
              <a:cxnLst/>
              <a:rect l="l" t="t" r="r" b="b"/>
              <a:pathLst>
                <a:path w="203200" h="145414">
                  <a:moveTo>
                    <a:pt x="77597" y="5038"/>
                  </a:moveTo>
                  <a:lnTo>
                    <a:pt x="44744" y="9875"/>
                  </a:lnTo>
                  <a:lnTo>
                    <a:pt x="21958" y="20659"/>
                  </a:lnTo>
                  <a:lnTo>
                    <a:pt x="7591" y="34006"/>
                  </a:lnTo>
                  <a:lnTo>
                    <a:pt x="0" y="46529"/>
                  </a:lnTo>
                  <a:lnTo>
                    <a:pt x="1042" y="63094"/>
                  </a:lnTo>
                  <a:lnTo>
                    <a:pt x="22167" y="108301"/>
                  </a:lnTo>
                  <a:lnTo>
                    <a:pt x="59666" y="137922"/>
                  </a:lnTo>
                  <a:lnTo>
                    <a:pt x="111772" y="145119"/>
                  </a:lnTo>
                  <a:lnTo>
                    <a:pt x="138420" y="142301"/>
                  </a:lnTo>
                  <a:lnTo>
                    <a:pt x="178879" y="116329"/>
                  </a:lnTo>
                  <a:lnTo>
                    <a:pt x="198473" y="77238"/>
                  </a:lnTo>
                  <a:lnTo>
                    <a:pt x="202716" y="53701"/>
                  </a:lnTo>
                  <a:lnTo>
                    <a:pt x="200826" y="44518"/>
                  </a:lnTo>
                  <a:lnTo>
                    <a:pt x="197815" y="38814"/>
                  </a:lnTo>
                  <a:lnTo>
                    <a:pt x="195592" y="36407"/>
                  </a:lnTo>
                  <a:lnTo>
                    <a:pt x="196202" y="30172"/>
                  </a:lnTo>
                  <a:lnTo>
                    <a:pt x="196088" y="23707"/>
                  </a:lnTo>
                  <a:lnTo>
                    <a:pt x="195023" y="16761"/>
                  </a:lnTo>
                  <a:lnTo>
                    <a:pt x="160083" y="16761"/>
                  </a:lnTo>
                  <a:lnTo>
                    <a:pt x="152899" y="13136"/>
                  </a:lnTo>
                  <a:lnTo>
                    <a:pt x="137337" y="9052"/>
                  </a:lnTo>
                  <a:lnTo>
                    <a:pt x="112527" y="5891"/>
                  </a:lnTo>
                  <a:lnTo>
                    <a:pt x="77597" y="5038"/>
                  </a:lnTo>
                  <a:close/>
                </a:path>
                <a:path w="203200" h="145414">
                  <a:moveTo>
                    <a:pt x="170968" y="0"/>
                  </a:moveTo>
                  <a:lnTo>
                    <a:pt x="165679" y="1141"/>
                  </a:lnTo>
                  <a:lnTo>
                    <a:pt x="162687" y="6248"/>
                  </a:lnTo>
                  <a:lnTo>
                    <a:pt x="160083" y="16761"/>
                  </a:lnTo>
                  <a:lnTo>
                    <a:pt x="195023" y="16761"/>
                  </a:lnTo>
                  <a:lnTo>
                    <a:pt x="170968" y="0"/>
                  </a:lnTo>
                  <a:close/>
                </a:path>
              </a:pathLst>
            </a:custGeom>
            <a:solidFill>
              <a:srgbClr val="2B24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8" name="object 5148" descr=""/>
            <p:cNvSpPr/>
            <p:nvPr/>
          </p:nvSpPr>
          <p:spPr>
            <a:xfrm>
              <a:off x="2596862" y="4880880"/>
              <a:ext cx="201295" cy="100965"/>
            </a:xfrm>
            <a:custGeom>
              <a:avLst/>
              <a:gdLst/>
              <a:ahLst/>
              <a:cxnLst/>
              <a:rect l="l" t="t" r="r" b="b"/>
              <a:pathLst>
                <a:path w="201294" h="100964">
                  <a:moveTo>
                    <a:pt x="201079" y="51119"/>
                  </a:moveTo>
                  <a:lnTo>
                    <a:pt x="2008" y="51119"/>
                  </a:lnTo>
                  <a:lnTo>
                    <a:pt x="7621" y="54535"/>
                  </a:lnTo>
                  <a:lnTo>
                    <a:pt x="12681" y="58218"/>
                  </a:lnTo>
                  <a:lnTo>
                    <a:pt x="32564" y="87365"/>
                  </a:lnTo>
                  <a:lnTo>
                    <a:pt x="33250" y="87721"/>
                  </a:lnTo>
                  <a:lnTo>
                    <a:pt x="48894" y="94695"/>
                  </a:lnTo>
                  <a:lnTo>
                    <a:pt x="65992" y="98998"/>
                  </a:lnTo>
                  <a:lnTo>
                    <a:pt x="88112" y="100958"/>
                  </a:lnTo>
                  <a:lnTo>
                    <a:pt x="118822" y="100903"/>
                  </a:lnTo>
                  <a:lnTo>
                    <a:pt x="163326" y="94110"/>
                  </a:lnTo>
                  <a:lnTo>
                    <a:pt x="188477" y="80066"/>
                  </a:lnTo>
                  <a:lnTo>
                    <a:pt x="199381" y="63874"/>
                  </a:lnTo>
                  <a:lnTo>
                    <a:pt x="201079" y="51119"/>
                  </a:lnTo>
                  <a:close/>
                </a:path>
                <a:path w="201294" h="100964">
                  <a:moveTo>
                    <a:pt x="82056" y="840"/>
                  </a:moveTo>
                  <a:lnTo>
                    <a:pt x="39658" y="9214"/>
                  </a:lnTo>
                  <a:lnTo>
                    <a:pt x="3633" y="35181"/>
                  </a:lnTo>
                  <a:lnTo>
                    <a:pt x="0" y="46614"/>
                  </a:lnTo>
                  <a:lnTo>
                    <a:pt x="495" y="52786"/>
                  </a:lnTo>
                  <a:lnTo>
                    <a:pt x="1817" y="59425"/>
                  </a:lnTo>
                  <a:lnTo>
                    <a:pt x="2008" y="51119"/>
                  </a:lnTo>
                  <a:lnTo>
                    <a:pt x="201079" y="51119"/>
                  </a:lnTo>
                  <a:lnTo>
                    <a:pt x="201144" y="50637"/>
                  </a:lnTo>
                  <a:lnTo>
                    <a:pt x="199937" y="39575"/>
                  </a:lnTo>
                  <a:lnTo>
                    <a:pt x="194070" y="34038"/>
                  </a:lnTo>
                  <a:lnTo>
                    <a:pt x="196672" y="19808"/>
                  </a:lnTo>
                  <a:lnTo>
                    <a:pt x="196599" y="11749"/>
                  </a:lnTo>
                  <a:lnTo>
                    <a:pt x="162421" y="11749"/>
                  </a:lnTo>
                  <a:lnTo>
                    <a:pt x="157065" y="9777"/>
                  </a:lnTo>
                  <a:lnTo>
                    <a:pt x="141451" y="5447"/>
                  </a:lnTo>
                  <a:lnTo>
                    <a:pt x="116230" y="1541"/>
                  </a:lnTo>
                  <a:lnTo>
                    <a:pt x="82056" y="840"/>
                  </a:lnTo>
                  <a:close/>
                </a:path>
                <a:path w="201294" h="100964">
                  <a:moveTo>
                    <a:pt x="177323" y="0"/>
                  </a:moveTo>
                  <a:lnTo>
                    <a:pt x="170178" y="1486"/>
                  </a:lnTo>
                  <a:lnTo>
                    <a:pt x="164809" y="5685"/>
                  </a:lnTo>
                  <a:lnTo>
                    <a:pt x="162421" y="11749"/>
                  </a:lnTo>
                  <a:lnTo>
                    <a:pt x="196599" y="11749"/>
                  </a:lnTo>
                  <a:lnTo>
                    <a:pt x="193004" y="6822"/>
                  </a:lnTo>
                  <a:lnTo>
                    <a:pt x="185040" y="2072"/>
                  </a:lnTo>
                  <a:lnTo>
                    <a:pt x="177323" y="0"/>
                  </a:lnTo>
                  <a:close/>
                </a:path>
              </a:pathLst>
            </a:custGeom>
            <a:solidFill>
              <a:srgbClr val="342F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9" name="object 5149" descr=""/>
            <p:cNvSpPr/>
            <p:nvPr/>
          </p:nvSpPr>
          <p:spPr>
            <a:xfrm>
              <a:off x="2753113" y="4936879"/>
              <a:ext cx="19050" cy="18415"/>
            </a:xfrm>
            <a:custGeom>
              <a:avLst/>
              <a:gdLst/>
              <a:ahLst/>
              <a:cxnLst/>
              <a:rect l="l" t="t" r="r" b="b"/>
              <a:pathLst>
                <a:path w="19050" h="18414">
                  <a:moveTo>
                    <a:pt x="16379" y="15125"/>
                  </a:moveTo>
                  <a:lnTo>
                    <a:pt x="7289" y="15125"/>
                  </a:lnTo>
                  <a:lnTo>
                    <a:pt x="11798" y="16179"/>
                  </a:lnTo>
                  <a:lnTo>
                    <a:pt x="18503" y="17995"/>
                  </a:lnTo>
                  <a:lnTo>
                    <a:pt x="16611" y="15468"/>
                  </a:lnTo>
                  <a:lnTo>
                    <a:pt x="16379" y="15125"/>
                  </a:lnTo>
                  <a:close/>
                </a:path>
                <a:path w="19050" h="18414">
                  <a:moveTo>
                    <a:pt x="9385" y="368"/>
                  </a:moveTo>
                  <a:lnTo>
                    <a:pt x="8026" y="5092"/>
                  </a:lnTo>
                  <a:lnTo>
                    <a:pt x="5270" y="6578"/>
                  </a:lnTo>
                  <a:lnTo>
                    <a:pt x="0" y="17271"/>
                  </a:lnTo>
                  <a:lnTo>
                    <a:pt x="7289" y="15125"/>
                  </a:lnTo>
                  <a:lnTo>
                    <a:pt x="16379" y="15125"/>
                  </a:lnTo>
                  <a:lnTo>
                    <a:pt x="14224" y="11937"/>
                  </a:lnTo>
                  <a:lnTo>
                    <a:pt x="13042" y="9410"/>
                  </a:lnTo>
                  <a:lnTo>
                    <a:pt x="14168" y="6984"/>
                  </a:lnTo>
                  <a:lnTo>
                    <a:pt x="13119" y="6984"/>
                  </a:lnTo>
                  <a:lnTo>
                    <a:pt x="15950" y="1422"/>
                  </a:lnTo>
                  <a:lnTo>
                    <a:pt x="13893" y="1422"/>
                  </a:lnTo>
                  <a:lnTo>
                    <a:pt x="9385" y="368"/>
                  </a:lnTo>
                  <a:close/>
                </a:path>
                <a:path w="19050" h="18414">
                  <a:moveTo>
                    <a:pt x="14592" y="6070"/>
                  </a:moveTo>
                  <a:lnTo>
                    <a:pt x="13119" y="6984"/>
                  </a:lnTo>
                  <a:lnTo>
                    <a:pt x="14168" y="6984"/>
                  </a:lnTo>
                  <a:lnTo>
                    <a:pt x="14592" y="6070"/>
                  </a:lnTo>
                  <a:close/>
                </a:path>
                <a:path w="19050" h="18414">
                  <a:moveTo>
                    <a:pt x="16675" y="0"/>
                  </a:moveTo>
                  <a:lnTo>
                    <a:pt x="13893" y="1422"/>
                  </a:lnTo>
                  <a:lnTo>
                    <a:pt x="15950" y="1422"/>
                  </a:lnTo>
                  <a:lnTo>
                    <a:pt x="16675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0" name="object 5150" descr=""/>
            <p:cNvSpPr/>
            <p:nvPr/>
          </p:nvSpPr>
          <p:spPr>
            <a:xfrm>
              <a:off x="2728035" y="4936033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4" h="22225">
                  <a:moveTo>
                    <a:pt x="4700" y="13144"/>
                  </a:moveTo>
                  <a:lnTo>
                    <a:pt x="26" y="15125"/>
                  </a:lnTo>
                  <a:lnTo>
                    <a:pt x="0" y="17183"/>
                  </a:lnTo>
                  <a:lnTo>
                    <a:pt x="4912" y="19673"/>
                  </a:lnTo>
                  <a:lnTo>
                    <a:pt x="12024" y="21678"/>
                  </a:lnTo>
                  <a:lnTo>
                    <a:pt x="18467" y="22212"/>
                  </a:lnTo>
                  <a:lnTo>
                    <a:pt x="25350" y="21526"/>
                  </a:lnTo>
                  <a:lnTo>
                    <a:pt x="30134" y="17183"/>
                  </a:lnTo>
                  <a:lnTo>
                    <a:pt x="10224" y="17183"/>
                  </a:lnTo>
                  <a:lnTo>
                    <a:pt x="4700" y="13144"/>
                  </a:lnTo>
                  <a:close/>
                </a:path>
                <a:path w="48894" h="22225">
                  <a:moveTo>
                    <a:pt x="40513" y="16890"/>
                  </a:moveTo>
                  <a:lnTo>
                    <a:pt x="30455" y="16890"/>
                  </a:lnTo>
                  <a:lnTo>
                    <a:pt x="48451" y="20065"/>
                  </a:lnTo>
                  <a:lnTo>
                    <a:pt x="42520" y="18351"/>
                  </a:lnTo>
                  <a:lnTo>
                    <a:pt x="40513" y="16890"/>
                  </a:lnTo>
                  <a:close/>
                </a:path>
                <a:path w="48894" h="22225">
                  <a:moveTo>
                    <a:pt x="37605" y="0"/>
                  </a:moveTo>
                  <a:lnTo>
                    <a:pt x="33567" y="3822"/>
                  </a:lnTo>
                  <a:lnTo>
                    <a:pt x="25490" y="12776"/>
                  </a:lnTo>
                  <a:lnTo>
                    <a:pt x="18492" y="15747"/>
                  </a:lnTo>
                  <a:lnTo>
                    <a:pt x="12663" y="16497"/>
                  </a:lnTo>
                  <a:lnTo>
                    <a:pt x="10224" y="17183"/>
                  </a:lnTo>
                  <a:lnTo>
                    <a:pt x="30134" y="17183"/>
                  </a:lnTo>
                  <a:lnTo>
                    <a:pt x="30455" y="16890"/>
                  </a:lnTo>
                  <a:lnTo>
                    <a:pt x="40513" y="16890"/>
                  </a:lnTo>
                  <a:lnTo>
                    <a:pt x="39745" y="16332"/>
                  </a:lnTo>
                  <a:lnTo>
                    <a:pt x="30938" y="16332"/>
                  </a:lnTo>
                  <a:lnTo>
                    <a:pt x="35029" y="14681"/>
                  </a:lnTo>
                  <a:lnTo>
                    <a:pt x="27915" y="14681"/>
                  </a:lnTo>
                  <a:lnTo>
                    <a:pt x="32602" y="10109"/>
                  </a:lnTo>
                  <a:lnTo>
                    <a:pt x="36208" y="5054"/>
                  </a:lnTo>
                  <a:lnTo>
                    <a:pt x="37605" y="0"/>
                  </a:lnTo>
                  <a:close/>
                </a:path>
                <a:path w="48894" h="22225">
                  <a:moveTo>
                    <a:pt x="35564" y="14465"/>
                  </a:moveTo>
                  <a:lnTo>
                    <a:pt x="30938" y="16332"/>
                  </a:lnTo>
                  <a:lnTo>
                    <a:pt x="33478" y="15963"/>
                  </a:lnTo>
                  <a:lnTo>
                    <a:pt x="35564" y="14465"/>
                  </a:lnTo>
                  <a:close/>
                </a:path>
                <a:path w="48894" h="22225">
                  <a:moveTo>
                    <a:pt x="36602" y="14046"/>
                  </a:moveTo>
                  <a:lnTo>
                    <a:pt x="35564" y="14465"/>
                  </a:lnTo>
                  <a:lnTo>
                    <a:pt x="33478" y="15963"/>
                  </a:lnTo>
                  <a:lnTo>
                    <a:pt x="30938" y="16332"/>
                  </a:lnTo>
                  <a:lnTo>
                    <a:pt x="39745" y="16332"/>
                  </a:lnTo>
                  <a:lnTo>
                    <a:pt x="36602" y="14046"/>
                  </a:lnTo>
                  <a:close/>
                </a:path>
                <a:path w="48894" h="22225">
                  <a:moveTo>
                    <a:pt x="34329" y="10655"/>
                  </a:moveTo>
                  <a:lnTo>
                    <a:pt x="27915" y="14681"/>
                  </a:lnTo>
                  <a:lnTo>
                    <a:pt x="35029" y="14681"/>
                  </a:lnTo>
                  <a:lnTo>
                    <a:pt x="35564" y="14465"/>
                  </a:lnTo>
                  <a:lnTo>
                    <a:pt x="38304" y="12496"/>
                  </a:lnTo>
                  <a:lnTo>
                    <a:pt x="34329" y="10655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1" name="object 5151" descr=""/>
            <p:cNvSpPr/>
            <p:nvPr/>
          </p:nvSpPr>
          <p:spPr>
            <a:xfrm>
              <a:off x="2703381" y="490604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5054" y="0"/>
                  </a:moveTo>
                  <a:lnTo>
                    <a:pt x="2882" y="3251"/>
                  </a:lnTo>
                  <a:lnTo>
                    <a:pt x="8686" y="4825"/>
                  </a:lnTo>
                  <a:lnTo>
                    <a:pt x="7366" y="8216"/>
                  </a:lnTo>
                  <a:lnTo>
                    <a:pt x="6477" y="11683"/>
                  </a:lnTo>
                  <a:lnTo>
                    <a:pt x="0" y="14211"/>
                  </a:lnTo>
                  <a:lnTo>
                    <a:pt x="330" y="14566"/>
                  </a:lnTo>
                  <a:lnTo>
                    <a:pt x="1397" y="15354"/>
                  </a:lnTo>
                  <a:lnTo>
                    <a:pt x="7188" y="19342"/>
                  </a:lnTo>
                  <a:lnTo>
                    <a:pt x="12115" y="15582"/>
                  </a:lnTo>
                  <a:lnTo>
                    <a:pt x="12611" y="13614"/>
                  </a:lnTo>
                  <a:lnTo>
                    <a:pt x="15646" y="10515"/>
                  </a:lnTo>
                  <a:lnTo>
                    <a:pt x="14909" y="7670"/>
                  </a:lnTo>
                  <a:lnTo>
                    <a:pt x="19545" y="6349"/>
                  </a:lnTo>
                  <a:lnTo>
                    <a:pt x="10541" y="1219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2" name="object 5152" descr=""/>
            <p:cNvSpPr/>
            <p:nvPr/>
          </p:nvSpPr>
          <p:spPr>
            <a:xfrm>
              <a:off x="2674687" y="4906739"/>
              <a:ext cx="43815" cy="27305"/>
            </a:xfrm>
            <a:custGeom>
              <a:avLst/>
              <a:gdLst/>
              <a:ahLst/>
              <a:cxnLst/>
              <a:rect l="l" t="t" r="r" b="b"/>
              <a:pathLst>
                <a:path w="43814" h="27304">
                  <a:moveTo>
                    <a:pt x="31953" y="0"/>
                  </a:moveTo>
                  <a:lnTo>
                    <a:pt x="28486" y="2641"/>
                  </a:lnTo>
                  <a:lnTo>
                    <a:pt x="25260" y="3098"/>
                  </a:lnTo>
                  <a:lnTo>
                    <a:pt x="17792" y="3454"/>
                  </a:lnTo>
                  <a:lnTo>
                    <a:pt x="10782" y="3987"/>
                  </a:lnTo>
                  <a:lnTo>
                    <a:pt x="6955" y="6113"/>
                  </a:lnTo>
                  <a:lnTo>
                    <a:pt x="7861" y="9575"/>
                  </a:lnTo>
                  <a:lnTo>
                    <a:pt x="9372" y="13144"/>
                  </a:lnTo>
                  <a:lnTo>
                    <a:pt x="10490" y="16509"/>
                  </a:lnTo>
                  <a:lnTo>
                    <a:pt x="6781" y="17678"/>
                  </a:lnTo>
                  <a:lnTo>
                    <a:pt x="5029" y="22212"/>
                  </a:lnTo>
                  <a:lnTo>
                    <a:pt x="1130" y="24371"/>
                  </a:lnTo>
                  <a:lnTo>
                    <a:pt x="0" y="26682"/>
                  </a:lnTo>
                  <a:lnTo>
                    <a:pt x="5753" y="26047"/>
                  </a:lnTo>
                  <a:lnTo>
                    <a:pt x="13207" y="19011"/>
                  </a:lnTo>
                  <a:lnTo>
                    <a:pt x="21831" y="17233"/>
                  </a:lnTo>
                  <a:lnTo>
                    <a:pt x="34658" y="14312"/>
                  </a:lnTo>
                  <a:lnTo>
                    <a:pt x="36944" y="9855"/>
                  </a:lnTo>
                  <a:lnTo>
                    <a:pt x="43548" y="5562"/>
                  </a:lnTo>
                  <a:lnTo>
                    <a:pt x="37109" y="1676"/>
                  </a:lnTo>
                  <a:lnTo>
                    <a:pt x="31953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3" name="object 5153" descr=""/>
            <p:cNvSpPr/>
            <p:nvPr/>
          </p:nvSpPr>
          <p:spPr>
            <a:xfrm>
              <a:off x="2682293" y="490963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4" h="15875">
                  <a:moveTo>
                    <a:pt x="9912" y="10734"/>
                  </a:moveTo>
                  <a:lnTo>
                    <a:pt x="8140" y="10972"/>
                  </a:lnTo>
                  <a:lnTo>
                    <a:pt x="7188" y="14744"/>
                  </a:lnTo>
                  <a:lnTo>
                    <a:pt x="7480" y="15240"/>
                  </a:lnTo>
                  <a:lnTo>
                    <a:pt x="9994" y="15417"/>
                  </a:lnTo>
                  <a:lnTo>
                    <a:pt x="9876" y="12611"/>
                  </a:lnTo>
                  <a:lnTo>
                    <a:pt x="9912" y="10734"/>
                  </a:lnTo>
                  <a:close/>
                </a:path>
                <a:path w="31114" h="15875">
                  <a:moveTo>
                    <a:pt x="14794" y="8763"/>
                  </a:moveTo>
                  <a:lnTo>
                    <a:pt x="13119" y="8763"/>
                  </a:lnTo>
                  <a:lnTo>
                    <a:pt x="14973" y="9309"/>
                  </a:lnTo>
                  <a:lnTo>
                    <a:pt x="14033" y="12611"/>
                  </a:lnTo>
                  <a:lnTo>
                    <a:pt x="14795" y="12865"/>
                  </a:lnTo>
                  <a:lnTo>
                    <a:pt x="15557" y="10248"/>
                  </a:lnTo>
                  <a:lnTo>
                    <a:pt x="14751" y="8813"/>
                  </a:lnTo>
                  <a:close/>
                </a:path>
                <a:path w="31114" h="15875">
                  <a:moveTo>
                    <a:pt x="10015" y="10580"/>
                  </a:moveTo>
                  <a:lnTo>
                    <a:pt x="9912" y="10734"/>
                  </a:lnTo>
                  <a:lnTo>
                    <a:pt x="10312" y="10680"/>
                  </a:lnTo>
                  <a:lnTo>
                    <a:pt x="10015" y="10580"/>
                  </a:lnTo>
                  <a:close/>
                </a:path>
                <a:path w="31114" h="15875">
                  <a:moveTo>
                    <a:pt x="6472" y="4826"/>
                  </a:moveTo>
                  <a:lnTo>
                    <a:pt x="5613" y="4826"/>
                  </a:lnTo>
                  <a:lnTo>
                    <a:pt x="4453" y="6146"/>
                  </a:lnTo>
                  <a:lnTo>
                    <a:pt x="4348" y="6578"/>
                  </a:lnTo>
                  <a:lnTo>
                    <a:pt x="5562" y="8750"/>
                  </a:lnTo>
                  <a:lnTo>
                    <a:pt x="6057" y="9245"/>
                  </a:lnTo>
                  <a:lnTo>
                    <a:pt x="10015" y="10580"/>
                  </a:lnTo>
                  <a:lnTo>
                    <a:pt x="11023" y="9067"/>
                  </a:lnTo>
                  <a:lnTo>
                    <a:pt x="12769" y="8813"/>
                  </a:lnTo>
                  <a:lnTo>
                    <a:pt x="9486" y="8813"/>
                  </a:lnTo>
                  <a:lnTo>
                    <a:pt x="6007" y="7162"/>
                  </a:lnTo>
                  <a:lnTo>
                    <a:pt x="6476" y="6578"/>
                  </a:lnTo>
                  <a:lnTo>
                    <a:pt x="6472" y="4826"/>
                  </a:lnTo>
                  <a:close/>
                </a:path>
                <a:path w="31114" h="15875">
                  <a:moveTo>
                    <a:pt x="12115" y="254"/>
                  </a:moveTo>
                  <a:lnTo>
                    <a:pt x="10947" y="838"/>
                  </a:lnTo>
                  <a:lnTo>
                    <a:pt x="11849" y="2057"/>
                  </a:lnTo>
                  <a:lnTo>
                    <a:pt x="12649" y="3086"/>
                  </a:lnTo>
                  <a:lnTo>
                    <a:pt x="15697" y="6337"/>
                  </a:lnTo>
                  <a:lnTo>
                    <a:pt x="14592" y="6515"/>
                  </a:lnTo>
                  <a:lnTo>
                    <a:pt x="14617" y="7353"/>
                  </a:lnTo>
                  <a:lnTo>
                    <a:pt x="13322" y="7785"/>
                  </a:lnTo>
                  <a:lnTo>
                    <a:pt x="13106" y="8343"/>
                  </a:lnTo>
                  <a:lnTo>
                    <a:pt x="9486" y="8813"/>
                  </a:lnTo>
                  <a:lnTo>
                    <a:pt x="12857" y="8801"/>
                  </a:lnTo>
                  <a:lnTo>
                    <a:pt x="13119" y="8763"/>
                  </a:lnTo>
                  <a:lnTo>
                    <a:pt x="14811" y="8750"/>
                  </a:lnTo>
                  <a:lnTo>
                    <a:pt x="17183" y="6946"/>
                  </a:lnTo>
                  <a:lnTo>
                    <a:pt x="18897" y="6045"/>
                  </a:lnTo>
                  <a:lnTo>
                    <a:pt x="23997" y="6045"/>
                  </a:lnTo>
                  <a:lnTo>
                    <a:pt x="25399" y="5702"/>
                  </a:lnTo>
                  <a:lnTo>
                    <a:pt x="29584" y="5702"/>
                  </a:lnTo>
                  <a:lnTo>
                    <a:pt x="29133" y="5372"/>
                  </a:lnTo>
                  <a:lnTo>
                    <a:pt x="26466" y="5156"/>
                  </a:lnTo>
                  <a:lnTo>
                    <a:pt x="21963" y="4864"/>
                  </a:lnTo>
                  <a:lnTo>
                    <a:pt x="16522" y="4864"/>
                  </a:lnTo>
                  <a:lnTo>
                    <a:pt x="14160" y="3873"/>
                  </a:lnTo>
                  <a:lnTo>
                    <a:pt x="13004" y="1955"/>
                  </a:lnTo>
                  <a:lnTo>
                    <a:pt x="12115" y="254"/>
                  </a:lnTo>
                  <a:close/>
                </a:path>
                <a:path w="31114" h="15875">
                  <a:moveTo>
                    <a:pt x="29584" y="5702"/>
                  </a:moveTo>
                  <a:lnTo>
                    <a:pt x="25399" y="5702"/>
                  </a:lnTo>
                  <a:lnTo>
                    <a:pt x="27089" y="6223"/>
                  </a:lnTo>
                  <a:lnTo>
                    <a:pt x="30606" y="6451"/>
                  </a:lnTo>
                  <a:lnTo>
                    <a:pt x="29584" y="5702"/>
                  </a:lnTo>
                  <a:close/>
                </a:path>
                <a:path w="31114" h="15875">
                  <a:moveTo>
                    <a:pt x="23997" y="6045"/>
                  </a:moveTo>
                  <a:lnTo>
                    <a:pt x="18897" y="6045"/>
                  </a:lnTo>
                  <a:lnTo>
                    <a:pt x="21196" y="6121"/>
                  </a:lnTo>
                  <a:lnTo>
                    <a:pt x="22732" y="6146"/>
                  </a:lnTo>
                  <a:lnTo>
                    <a:pt x="23685" y="6121"/>
                  </a:lnTo>
                  <a:lnTo>
                    <a:pt x="23997" y="6045"/>
                  </a:lnTo>
                  <a:close/>
                </a:path>
                <a:path w="31114" h="15875">
                  <a:moveTo>
                    <a:pt x="3327" y="3848"/>
                  </a:moveTo>
                  <a:lnTo>
                    <a:pt x="0" y="4241"/>
                  </a:lnTo>
                  <a:lnTo>
                    <a:pt x="660" y="5194"/>
                  </a:lnTo>
                  <a:lnTo>
                    <a:pt x="1638" y="4876"/>
                  </a:lnTo>
                  <a:lnTo>
                    <a:pt x="5613" y="4826"/>
                  </a:lnTo>
                  <a:lnTo>
                    <a:pt x="6472" y="4826"/>
                  </a:lnTo>
                  <a:lnTo>
                    <a:pt x="6464" y="4013"/>
                  </a:lnTo>
                  <a:lnTo>
                    <a:pt x="4305" y="4013"/>
                  </a:lnTo>
                  <a:lnTo>
                    <a:pt x="3327" y="3848"/>
                  </a:lnTo>
                  <a:close/>
                </a:path>
                <a:path w="31114" h="15875">
                  <a:moveTo>
                    <a:pt x="30873" y="0"/>
                  </a:moveTo>
                  <a:lnTo>
                    <a:pt x="30365" y="215"/>
                  </a:lnTo>
                  <a:lnTo>
                    <a:pt x="22720" y="838"/>
                  </a:lnTo>
                  <a:lnTo>
                    <a:pt x="21241" y="4241"/>
                  </a:lnTo>
                  <a:lnTo>
                    <a:pt x="21094" y="4622"/>
                  </a:lnTo>
                  <a:lnTo>
                    <a:pt x="16522" y="4864"/>
                  </a:lnTo>
                  <a:lnTo>
                    <a:pt x="21963" y="4864"/>
                  </a:lnTo>
                  <a:lnTo>
                    <a:pt x="21767" y="4851"/>
                  </a:lnTo>
                  <a:lnTo>
                    <a:pt x="21564" y="3619"/>
                  </a:lnTo>
                  <a:lnTo>
                    <a:pt x="23888" y="1155"/>
                  </a:lnTo>
                  <a:lnTo>
                    <a:pt x="30225" y="787"/>
                  </a:lnTo>
                  <a:lnTo>
                    <a:pt x="30873" y="0"/>
                  </a:lnTo>
                  <a:close/>
                </a:path>
                <a:path w="31114" h="15875">
                  <a:moveTo>
                    <a:pt x="6464" y="3962"/>
                  </a:moveTo>
                  <a:lnTo>
                    <a:pt x="4305" y="4013"/>
                  </a:lnTo>
                  <a:lnTo>
                    <a:pt x="6464" y="4013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4" name="object 5154" descr=""/>
            <p:cNvSpPr/>
            <p:nvPr/>
          </p:nvSpPr>
          <p:spPr>
            <a:xfrm>
              <a:off x="2671852" y="4934873"/>
              <a:ext cx="50800" cy="30480"/>
            </a:xfrm>
            <a:custGeom>
              <a:avLst/>
              <a:gdLst/>
              <a:ahLst/>
              <a:cxnLst/>
              <a:rect l="l" t="t" r="r" b="b"/>
              <a:pathLst>
                <a:path w="50800" h="30479">
                  <a:moveTo>
                    <a:pt x="31775" y="0"/>
                  </a:moveTo>
                  <a:lnTo>
                    <a:pt x="12750" y="3783"/>
                  </a:lnTo>
                  <a:lnTo>
                    <a:pt x="11607" y="4215"/>
                  </a:lnTo>
                  <a:lnTo>
                    <a:pt x="1460" y="9295"/>
                  </a:lnTo>
                  <a:lnTo>
                    <a:pt x="0" y="20305"/>
                  </a:lnTo>
                  <a:lnTo>
                    <a:pt x="1092" y="30123"/>
                  </a:lnTo>
                  <a:lnTo>
                    <a:pt x="45596" y="23482"/>
                  </a:lnTo>
                  <a:lnTo>
                    <a:pt x="50266" y="18146"/>
                  </a:lnTo>
                  <a:lnTo>
                    <a:pt x="49473" y="10750"/>
                  </a:lnTo>
                  <a:lnTo>
                    <a:pt x="43662" y="3511"/>
                  </a:lnTo>
                  <a:lnTo>
                    <a:pt x="31775" y="0"/>
                  </a:lnTo>
                  <a:close/>
                </a:path>
              </a:pathLst>
            </a:custGeom>
            <a:solidFill>
              <a:srgbClr val="D1CF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5" name="object 5155" descr=""/>
            <p:cNvSpPr/>
            <p:nvPr/>
          </p:nvSpPr>
          <p:spPr>
            <a:xfrm>
              <a:off x="2710214" y="4917892"/>
              <a:ext cx="48260" cy="25400"/>
            </a:xfrm>
            <a:custGeom>
              <a:avLst/>
              <a:gdLst/>
              <a:ahLst/>
              <a:cxnLst/>
              <a:rect l="l" t="t" r="r" b="b"/>
              <a:pathLst>
                <a:path w="48260" h="25400">
                  <a:moveTo>
                    <a:pt x="31077" y="0"/>
                  </a:moveTo>
                  <a:lnTo>
                    <a:pt x="12198" y="1266"/>
                  </a:lnTo>
                  <a:lnTo>
                    <a:pt x="4129" y="4694"/>
                  </a:lnTo>
                  <a:lnTo>
                    <a:pt x="0" y="9916"/>
                  </a:lnTo>
                  <a:lnTo>
                    <a:pt x="404" y="15455"/>
                  </a:lnTo>
                  <a:lnTo>
                    <a:pt x="5937" y="19833"/>
                  </a:lnTo>
                  <a:lnTo>
                    <a:pt x="16324" y="23010"/>
                  </a:lnTo>
                  <a:lnTo>
                    <a:pt x="28738" y="24945"/>
                  </a:lnTo>
                  <a:lnTo>
                    <a:pt x="39979" y="24166"/>
                  </a:lnTo>
                  <a:lnTo>
                    <a:pt x="46843" y="19198"/>
                  </a:lnTo>
                  <a:lnTo>
                    <a:pt x="47724" y="11264"/>
                  </a:lnTo>
                  <a:lnTo>
                    <a:pt x="42694" y="4098"/>
                  </a:lnTo>
                  <a:lnTo>
                    <a:pt x="31077" y="0"/>
                  </a:lnTo>
                  <a:close/>
                </a:path>
              </a:pathLst>
            </a:custGeom>
            <a:solidFill>
              <a:srgbClr val="CFBE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56" name="object 5156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601798" y="4895290"/>
              <a:ext cx="194271" cy="88458"/>
            </a:xfrm>
            <a:prstGeom prst="rect">
              <a:avLst/>
            </a:prstGeom>
          </p:spPr>
        </p:pic>
        <p:pic>
          <p:nvPicPr>
            <p:cNvPr id="5157" name="object 5157" descr="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2715733" y="4898669"/>
              <a:ext cx="46415" cy="31267"/>
            </a:xfrm>
            <a:prstGeom prst="rect">
              <a:avLst/>
            </a:prstGeom>
          </p:spPr>
        </p:pic>
        <p:sp>
          <p:nvSpPr>
            <p:cNvPr id="5158" name="object 5158" descr=""/>
            <p:cNvSpPr/>
            <p:nvPr/>
          </p:nvSpPr>
          <p:spPr>
            <a:xfrm>
              <a:off x="2714515" y="4906019"/>
              <a:ext cx="31750" cy="23495"/>
            </a:xfrm>
            <a:custGeom>
              <a:avLst/>
              <a:gdLst/>
              <a:ahLst/>
              <a:cxnLst/>
              <a:rect l="l" t="t" r="r" b="b"/>
              <a:pathLst>
                <a:path w="31750" h="23495">
                  <a:moveTo>
                    <a:pt x="23774" y="0"/>
                  </a:moveTo>
                  <a:lnTo>
                    <a:pt x="0" y="20040"/>
                  </a:lnTo>
                  <a:lnTo>
                    <a:pt x="2324" y="23130"/>
                  </a:lnTo>
                  <a:lnTo>
                    <a:pt x="8640" y="22529"/>
                  </a:lnTo>
                  <a:lnTo>
                    <a:pt x="16964" y="19576"/>
                  </a:lnTo>
                  <a:lnTo>
                    <a:pt x="25311" y="15608"/>
                  </a:lnTo>
                  <a:lnTo>
                    <a:pt x="31191" y="12534"/>
                  </a:lnTo>
                  <a:lnTo>
                    <a:pt x="29184" y="10541"/>
                  </a:lnTo>
                  <a:lnTo>
                    <a:pt x="27051" y="2425"/>
                  </a:lnTo>
                  <a:lnTo>
                    <a:pt x="23774" y="0"/>
                  </a:lnTo>
                  <a:close/>
                </a:path>
              </a:pathLst>
            </a:custGeom>
            <a:solidFill>
              <a:srgbClr val="D4E1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9" name="object 5159" descr=""/>
            <p:cNvSpPr/>
            <p:nvPr/>
          </p:nvSpPr>
          <p:spPr>
            <a:xfrm>
              <a:off x="2716928" y="4906245"/>
              <a:ext cx="26670" cy="22225"/>
            </a:xfrm>
            <a:custGeom>
              <a:avLst/>
              <a:gdLst/>
              <a:ahLst/>
              <a:cxnLst/>
              <a:rect l="l" t="t" r="r" b="b"/>
              <a:pathLst>
                <a:path w="26669" h="22225">
                  <a:moveTo>
                    <a:pt x="18173" y="0"/>
                  </a:moveTo>
                  <a:lnTo>
                    <a:pt x="8191" y="6476"/>
                  </a:lnTo>
                  <a:lnTo>
                    <a:pt x="1638" y="11264"/>
                  </a:lnTo>
                  <a:lnTo>
                    <a:pt x="863" y="17411"/>
                  </a:lnTo>
                  <a:lnTo>
                    <a:pt x="0" y="20027"/>
                  </a:lnTo>
                  <a:lnTo>
                    <a:pt x="3352" y="21564"/>
                  </a:lnTo>
                  <a:lnTo>
                    <a:pt x="7810" y="22161"/>
                  </a:lnTo>
                  <a:lnTo>
                    <a:pt x="23837" y="13334"/>
                  </a:lnTo>
                  <a:lnTo>
                    <a:pt x="26479" y="7264"/>
                  </a:lnTo>
                  <a:lnTo>
                    <a:pt x="22567" y="3022"/>
                  </a:lnTo>
                  <a:lnTo>
                    <a:pt x="18173" y="0"/>
                  </a:lnTo>
                  <a:close/>
                </a:path>
              </a:pathLst>
            </a:custGeom>
            <a:solidFill>
              <a:srgbClr val="DFE3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0" name="object 5160" descr=""/>
            <p:cNvSpPr/>
            <p:nvPr/>
          </p:nvSpPr>
          <p:spPr>
            <a:xfrm>
              <a:off x="2718526" y="4906775"/>
              <a:ext cx="24130" cy="20955"/>
            </a:xfrm>
            <a:custGeom>
              <a:avLst/>
              <a:gdLst/>
              <a:ahLst/>
              <a:cxnLst/>
              <a:rect l="l" t="t" r="r" b="b"/>
              <a:pathLst>
                <a:path w="24130" h="20954">
                  <a:moveTo>
                    <a:pt x="11823" y="0"/>
                  </a:moveTo>
                  <a:lnTo>
                    <a:pt x="2590" y="12471"/>
                  </a:lnTo>
                  <a:lnTo>
                    <a:pt x="1320" y="13487"/>
                  </a:lnTo>
                  <a:lnTo>
                    <a:pt x="0" y="16128"/>
                  </a:lnTo>
                  <a:lnTo>
                    <a:pt x="2387" y="20523"/>
                  </a:lnTo>
                  <a:lnTo>
                    <a:pt x="10502" y="17754"/>
                  </a:lnTo>
                  <a:lnTo>
                    <a:pt x="23558" y="9766"/>
                  </a:lnTo>
                  <a:lnTo>
                    <a:pt x="23812" y="6857"/>
                  </a:lnTo>
                  <a:lnTo>
                    <a:pt x="11823" y="0"/>
                  </a:lnTo>
                  <a:close/>
                </a:path>
              </a:pathLst>
            </a:custGeom>
            <a:solidFill>
              <a:srgbClr val="DCEA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1" name="object 5161" descr=""/>
            <p:cNvSpPr/>
            <p:nvPr/>
          </p:nvSpPr>
          <p:spPr>
            <a:xfrm>
              <a:off x="2720745" y="4912029"/>
              <a:ext cx="19685" cy="10795"/>
            </a:xfrm>
            <a:custGeom>
              <a:avLst/>
              <a:gdLst/>
              <a:ahLst/>
              <a:cxnLst/>
              <a:rect l="l" t="t" r="r" b="b"/>
              <a:pathLst>
                <a:path w="19685" h="10795">
                  <a:moveTo>
                    <a:pt x="19354" y="0"/>
                  </a:moveTo>
                  <a:lnTo>
                    <a:pt x="13411" y="977"/>
                  </a:lnTo>
                  <a:lnTo>
                    <a:pt x="7950" y="3073"/>
                  </a:lnTo>
                  <a:lnTo>
                    <a:pt x="4140" y="4533"/>
                  </a:lnTo>
                  <a:lnTo>
                    <a:pt x="0" y="9918"/>
                  </a:lnTo>
                  <a:lnTo>
                    <a:pt x="4584" y="10604"/>
                  </a:lnTo>
                  <a:lnTo>
                    <a:pt x="11988" y="8559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rgbClr val="E1E1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2" name="object 5162" descr=""/>
            <p:cNvSpPr/>
            <p:nvPr/>
          </p:nvSpPr>
          <p:spPr>
            <a:xfrm>
              <a:off x="2700337" y="4894644"/>
              <a:ext cx="35560" cy="31750"/>
            </a:xfrm>
            <a:custGeom>
              <a:avLst/>
              <a:gdLst/>
              <a:ahLst/>
              <a:cxnLst/>
              <a:rect l="l" t="t" r="r" b="b"/>
              <a:pathLst>
                <a:path w="35560" h="31750">
                  <a:moveTo>
                    <a:pt x="27951" y="12788"/>
                  </a:moveTo>
                  <a:lnTo>
                    <a:pt x="3784" y="12788"/>
                  </a:lnTo>
                  <a:lnTo>
                    <a:pt x="1142" y="21653"/>
                  </a:lnTo>
                  <a:lnTo>
                    <a:pt x="927" y="27025"/>
                  </a:lnTo>
                  <a:lnTo>
                    <a:pt x="4571" y="29032"/>
                  </a:lnTo>
                  <a:lnTo>
                    <a:pt x="8356" y="31330"/>
                  </a:lnTo>
                  <a:lnTo>
                    <a:pt x="16763" y="27813"/>
                  </a:lnTo>
                  <a:lnTo>
                    <a:pt x="29908" y="25501"/>
                  </a:lnTo>
                  <a:lnTo>
                    <a:pt x="34566" y="25501"/>
                  </a:lnTo>
                  <a:lnTo>
                    <a:pt x="31098" y="15875"/>
                  </a:lnTo>
                  <a:lnTo>
                    <a:pt x="27647" y="15875"/>
                  </a:lnTo>
                  <a:lnTo>
                    <a:pt x="27951" y="12788"/>
                  </a:lnTo>
                  <a:close/>
                </a:path>
                <a:path w="35560" h="31750">
                  <a:moveTo>
                    <a:pt x="34566" y="25501"/>
                  </a:moveTo>
                  <a:lnTo>
                    <a:pt x="29908" y="25501"/>
                  </a:lnTo>
                  <a:lnTo>
                    <a:pt x="29679" y="26657"/>
                  </a:lnTo>
                  <a:lnTo>
                    <a:pt x="35064" y="26885"/>
                  </a:lnTo>
                  <a:lnTo>
                    <a:pt x="34566" y="25501"/>
                  </a:lnTo>
                  <a:close/>
                </a:path>
                <a:path w="35560" h="31750">
                  <a:moveTo>
                    <a:pt x="30645" y="14617"/>
                  </a:moveTo>
                  <a:lnTo>
                    <a:pt x="27647" y="15875"/>
                  </a:lnTo>
                  <a:lnTo>
                    <a:pt x="31098" y="15875"/>
                  </a:lnTo>
                  <a:lnTo>
                    <a:pt x="30645" y="14617"/>
                  </a:lnTo>
                  <a:close/>
                </a:path>
                <a:path w="35560" h="31750">
                  <a:moveTo>
                    <a:pt x="30187" y="0"/>
                  </a:moveTo>
                  <a:lnTo>
                    <a:pt x="16421" y="812"/>
                  </a:lnTo>
                  <a:lnTo>
                    <a:pt x="12611" y="990"/>
                  </a:lnTo>
                  <a:lnTo>
                    <a:pt x="5054" y="4851"/>
                  </a:lnTo>
                  <a:lnTo>
                    <a:pt x="0" y="6261"/>
                  </a:lnTo>
                  <a:lnTo>
                    <a:pt x="965" y="13614"/>
                  </a:lnTo>
                  <a:lnTo>
                    <a:pt x="3784" y="12788"/>
                  </a:lnTo>
                  <a:lnTo>
                    <a:pt x="27951" y="12788"/>
                  </a:lnTo>
                  <a:lnTo>
                    <a:pt x="28600" y="6261"/>
                  </a:lnTo>
                  <a:lnTo>
                    <a:pt x="30187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3" name="object 5163" descr=""/>
            <p:cNvSpPr/>
            <p:nvPr/>
          </p:nvSpPr>
          <p:spPr>
            <a:xfrm>
              <a:off x="2706966" y="4907799"/>
              <a:ext cx="25400" cy="15875"/>
            </a:xfrm>
            <a:custGeom>
              <a:avLst/>
              <a:gdLst/>
              <a:ahLst/>
              <a:cxnLst/>
              <a:rect l="l" t="t" r="r" b="b"/>
              <a:pathLst>
                <a:path w="25400" h="15875">
                  <a:moveTo>
                    <a:pt x="5638" y="13195"/>
                  </a:moveTo>
                  <a:lnTo>
                    <a:pt x="3530" y="13195"/>
                  </a:lnTo>
                  <a:lnTo>
                    <a:pt x="2743" y="13195"/>
                  </a:lnTo>
                  <a:lnTo>
                    <a:pt x="0" y="15722"/>
                  </a:lnTo>
                  <a:lnTo>
                    <a:pt x="3505" y="15671"/>
                  </a:lnTo>
                  <a:lnTo>
                    <a:pt x="5638" y="13195"/>
                  </a:lnTo>
                  <a:close/>
                </a:path>
                <a:path w="25400" h="15875">
                  <a:moveTo>
                    <a:pt x="21564" y="11645"/>
                  </a:moveTo>
                  <a:lnTo>
                    <a:pt x="17805" y="11099"/>
                  </a:lnTo>
                  <a:lnTo>
                    <a:pt x="15062" y="7137"/>
                  </a:lnTo>
                  <a:lnTo>
                    <a:pt x="12496" y="3454"/>
                  </a:lnTo>
                  <a:lnTo>
                    <a:pt x="11696" y="6604"/>
                  </a:lnTo>
                  <a:lnTo>
                    <a:pt x="10248" y="14960"/>
                  </a:lnTo>
                  <a:lnTo>
                    <a:pt x="9652" y="15214"/>
                  </a:lnTo>
                  <a:lnTo>
                    <a:pt x="11430" y="14820"/>
                  </a:lnTo>
                  <a:lnTo>
                    <a:pt x="12484" y="8915"/>
                  </a:lnTo>
                  <a:lnTo>
                    <a:pt x="14211" y="7137"/>
                  </a:lnTo>
                  <a:lnTo>
                    <a:pt x="19291" y="12954"/>
                  </a:lnTo>
                  <a:lnTo>
                    <a:pt x="21564" y="11645"/>
                  </a:lnTo>
                  <a:close/>
                </a:path>
                <a:path w="25400" h="15875">
                  <a:moveTo>
                    <a:pt x="24777" y="11722"/>
                  </a:moveTo>
                  <a:lnTo>
                    <a:pt x="20167" y="6591"/>
                  </a:lnTo>
                  <a:lnTo>
                    <a:pt x="16154" y="2527"/>
                  </a:lnTo>
                  <a:lnTo>
                    <a:pt x="15481" y="1841"/>
                  </a:lnTo>
                  <a:lnTo>
                    <a:pt x="15252" y="1600"/>
                  </a:lnTo>
                  <a:lnTo>
                    <a:pt x="14655" y="1841"/>
                  </a:lnTo>
                  <a:lnTo>
                    <a:pt x="8953" y="0"/>
                  </a:lnTo>
                  <a:lnTo>
                    <a:pt x="3543" y="13144"/>
                  </a:lnTo>
                  <a:lnTo>
                    <a:pt x="5676" y="13144"/>
                  </a:lnTo>
                  <a:lnTo>
                    <a:pt x="7302" y="11264"/>
                  </a:lnTo>
                  <a:lnTo>
                    <a:pt x="6629" y="10490"/>
                  </a:lnTo>
                  <a:lnTo>
                    <a:pt x="9080" y="4521"/>
                  </a:lnTo>
                  <a:lnTo>
                    <a:pt x="13881" y="2527"/>
                  </a:lnTo>
                  <a:lnTo>
                    <a:pt x="16713" y="5918"/>
                  </a:lnTo>
                  <a:lnTo>
                    <a:pt x="20015" y="8775"/>
                  </a:lnTo>
                  <a:lnTo>
                    <a:pt x="23050" y="13500"/>
                  </a:lnTo>
                  <a:lnTo>
                    <a:pt x="24777" y="11722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4" name="object 5164" descr=""/>
            <p:cNvSpPr/>
            <p:nvPr/>
          </p:nvSpPr>
          <p:spPr>
            <a:xfrm>
              <a:off x="2699463" y="4893494"/>
              <a:ext cx="30480" cy="12065"/>
            </a:xfrm>
            <a:custGeom>
              <a:avLst/>
              <a:gdLst/>
              <a:ahLst/>
              <a:cxnLst/>
              <a:rect l="l" t="t" r="r" b="b"/>
              <a:pathLst>
                <a:path w="30480" h="12064">
                  <a:moveTo>
                    <a:pt x="23482" y="0"/>
                  </a:moveTo>
                  <a:lnTo>
                    <a:pt x="14287" y="127"/>
                  </a:lnTo>
                  <a:lnTo>
                    <a:pt x="3327" y="6819"/>
                  </a:lnTo>
                  <a:lnTo>
                    <a:pt x="0" y="9004"/>
                  </a:lnTo>
                  <a:lnTo>
                    <a:pt x="1498" y="11950"/>
                  </a:lnTo>
                  <a:lnTo>
                    <a:pt x="4381" y="9690"/>
                  </a:lnTo>
                  <a:lnTo>
                    <a:pt x="12966" y="4254"/>
                  </a:lnTo>
                  <a:lnTo>
                    <a:pt x="25412" y="3683"/>
                  </a:lnTo>
                  <a:lnTo>
                    <a:pt x="29462" y="3683"/>
                  </a:lnTo>
                  <a:lnTo>
                    <a:pt x="29489" y="3302"/>
                  </a:lnTo>
                  <a:lnTo>
                    <a:pt x="30276" y="1384"/>
                  </a:lnTo>
                  <a:lnTo>
                    <a:pt x="23482" y="0"/>
                  </a:lnTo>
                  <a:close/>
                </a:path>
                <a:path w="30480" h="12064">
                  <a:moveTo>
                    <a:pt x="29462" y="3683"/>
                  </a:moveTo>
                  <a:lnTo>
                    <a:pt x="25412" y="3683"/>
                  </a:lnTo>
                  <a:lnTo>
                    <a:pt x="29451" y="3848"/>
                  </a:lnTo>
                  <a:lnTo>
                    <a:pt x="29462" y="3683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5" name="object 5165" descr=""/>
            <p:cNvSpPr/>
            <p:nvPr/>
          </p:nvSpPr>
          <p:spPr>
            <a:xfrm>
              <a:off x="2725962" y="4904090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4" h="33654">
                  <a:moveTo>
                    <a:pt x="24295" y="0"/>
                  </a:moveTo>
                  <a:lnTo>
                    <a:pt x="19392" y="126"/>
                  </a:lnTo>
                  <a:lnTo>
                    <a:pt x="19164" y="5981"/>
                  </a:lnTo>
                  <a:lnTo>
                    <a:pt x="13982" y="21399"/>
                  </a:lnTo>
                  <a:lnTo>
                    <a:pt x="6019" y="24993"/>
                  </a:lnTo>
                  <a:lnTo>
                    <a:pt x="0" y="28981"/>
                  </a:lnTo>
                  <a:lnTo>
                    <a:pt x="9601" y="33273"/>
                  </a:lnTo>
                  <a:lnTo>
                    <a:pt x="12877" y="32753"/>
                  </a:lnTo>
                  <a:lnTo>
                    <a:pt x="18211" y="29717"/>
                  </a:lnTo>
                  <a:lnTo>
                    <a:pt x="18122" y="23850"/>
                  </a:lnTo>
                  <a:lnTo>
                    <a:pt x="34404" y="23850"/>
                  </a:lnTo>
                  <a:lnTo>
                    <a:pt x="35750" y="22605"/>
                  </a:lnTo>
                  <a:lnTo>
                    <a:pt x="32276" y="19900"/>
                  </a:lnTo>
                  <a:lnTo>
                    <a:pt x="25438" y="19900"/>
                  </a:lnTo>
                  <a:lnTo>
                    <a:pt x="34810" y="13766"/>
                  </a:lnTo>
                  <a:lnTo>
                    <a:pt x="34897" y="13347"/>
                  </a:lnTo>
                  <a:lnTo>
                    <a:pt x="24409" y="13347"/>
                  </a:lnTo>
                  <a:lnTo>
                    <a:pt x="27686" y="4686"/>
                  </a:lnTo>
                  <a:lnTo>
                    <a:pt x="26860" y="749"/>
                  </a:lnTo>
                  <a:lnTo>
                    <a:pt x="24295" y="0"/>
                  </a:lnTo>
                  <a:close/>
                </a:path>
                <a:path w="36194" h="33654">
                  <a:moveTo>
                    <a:pt x="34404" y="23850"/>
                  </a:moveTo>
                  <a:lnTo>
                    <a:pt x="18122" y="23850"/>
                  </a:lnTo>
                  <a:lnTo>
                    <a:pt x="33731" y="24472"/>
                  </a:lnTo>
                  <a:lnTo>
                    <a:pt x="34404" y="23850"/>
                  </a:lnTo>
                  <a:close/>
                </a:path>
                <a:path w="36194" h="33654">
                  <a:moveTo>
                    <a:pt x="31330" y="19164"/>
                  </a:moveTo>
                  <a:lnTo>
                    <a:pt x="25438" y="19900"/>
                  </a:lnTo>
                  <a:lnTo>
                    <a:pt x="32276" y="19900"/>
                  </a:lnTo>
                  <a:lnTo>
                    <a:pt x="31330" y="19164"/>
                  </a:lnTo>
                  <a:close/>
                </a:path>
                <a:path w="36194" h="33654">
                  <a:moveTo>
                    <a:pt x="31800" y="7467"/>
                  </a:moveTo>
                  <a:lnTo>
                    <a:pt x="29095" y="9956"/>
                  </a:lnTo>
                  <a:lnTo>
                    <a:pt x="24409" y="13347"/>
                  </a:lnTo>
                  <a:lnTo>
                    <a:pt x="34897" y="13347"/>
                  </a:lnTo>
                  <a:lnTo>
                    <a:pt x="35610" y="9893"/>
                  </a:lnTo>
                  <a:lnTo>
                    <a:pt x="31800" y="7467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6" name="object 5166" descr=""/>
            <p:cNvSpPr/>
            <p:nvPr/>
          </p:nvSpPr>
          <p:spPr>
            <a:xfrm>
              <a:off x="2744663" y="4900296"/>
              <a:ext cx="17780" cy="28575"/>
            </a:xfrm>
            <a:custGeom>
              <a:avLst/>
              <a:gdLst/>
              <a:ahLst/>
              <a:cxnLst/>
              <a:rect l="l" t="t" r="r" b="b"/>
              <a:pathLst>
                <a:path w="17780" h="28575">
                  <a:moveTo>
                    <a:pt x="17237" y="15087"/>
                  </a:moveTo>
                  <a:lnTo>
                    <a:pt x="11277" y="15087"/>
                  </a:lnTo>
                  <a:lnTo>
                    <a:pt x="11188" y="17411"/>
                  </a:lnTo>
                  <a:lnTo>
                    <a:pt x="7086" y="22364"/>
                  </a:lnTo>
                  <a:lnTo>
                    <a:pt x="4787" y="22771"/>
                  </a:lnTo>
                  <a:lnTo>
                    <a:pt x="8699" y="24638"/>
                  </a:lnTo>
                  <a:lnTo>
                    <a:pt x="13449" y="24942"/>
                  </a:lnTo>
                  <a:lnTo>
                    <a:pt x="10896" y="27774"/>
                  </a:lnTo>
                  <a:lnTo>
                    <a:pt x="7962" y="28384"/>
                  </a:lnTo>
                  <a:lnTo>
                    <a:pt x="17106" y="28143"/>
                  </a:lnTo>
                  <a:lnTo>
                    <a:pt x="17348" y="25107"/>
                  </a:lnTo>
                  <a:lnTo>
                    <a:pt x="17008" y="22390"/>
                  </a:lnTo>
                  <a:lnTo>
                    <a:pt x="13550" y="22390"/>
                  </a:lnTo>
                  <a:lnTo>
                    <a:pt x="13588" y="21412"/>
                  </a:lnTo>
                  <a:lnTo>
                    <a:pt x="15913" y="18326"/>
                  </a:lnTo>
                  <a:lnTo>
                    <a:pt x="17462" y="16319"/>
                  </a:lnTo>
                  <a:lnTo>
                    <a:pt x="17237" y="15087"/>
                  </a:lnTo>
                  <a:close/>
                </a:path>
                <a:path w="17780" h="28575">
                  <a:moveTo>
                    <a:pt x="14058" y="22034"/>
                  </a:moveTo>
                  <a:lnTo>
                    <a:pt x="13550" y="22390"/>
                  </a:lnTo>
                  <a:lnTo>
                    <a:pt x="17008" y="22390"/>
                  </a:lnTo>
                  <a:lnTo>
                    <a:pt x="16979" y="22161"/>
                  </a:lnTo>
                  <a:lnTo>
                    <a:pt x="14058" y="22034"/>
                  </a:lnTo>
                  <a:close/>
                </a:path>
                <a:path w="17780" h="28575">
                  <a:moveTo>
                    <a:pt x="10003" y="7480"/>
                  </a:moveTo>
                  <a:lnTo>
                    <a:pt x="4381" y="7480"/>
                  </a:lnTo>
                  <a:lnTo>
                    <a:pt x="5549" y="8750"/>
                  </a:lnTo>
                  <a:lnTo>
                    <a:pt x="5753" y="10121"/>
                  </a:lnTo>
                  <a:lnTo>
                    <a:pt x="5762" y="11112"/>
                  </a:lnTo>
                  <a:lnTo>
                    <a:pt x="4963" y="15087"/>
                  </a:lnTo>
                  <a:lnTo>
                    <a:pt x="5016" y="19113"/>
                  </a:lnTo>
                  <a:lnTo>
                    <a:pt x="11277" y="15087"/>
                  </a:lnTo>
                  <a:lnTo>
                    <a:pt x="17237" y="15087"/>
                  </a:lnTo>
                  <a:lnTo>
                    <a:pt x="17056" y="14097"/>
                  </a:lnTo>
                  <a:lnTo>
                    <a:pt x="16880" y="13703"/>
                  </a:lnTo>
                  <a:lnTo>
                    <a:pt x="10121" y="13703"/>
                  </a:lnTo>
                  <a:lnTo>
                    <a:pt x="9035" y="10769"/>
                  </a:lnTo>
                  <a:lnTo>
                    <a:pt x="9063" y="10566"/>
                  </a:lnTo>
                  <a:lnTo>
                    <a:pt x="10003" y="7480"/>
                  </a:lnTo>
                  <a:close/>
                </a:path>
                <a:path w="17780" h="28575">
                  <a:moveTo>
                    <a:pt x="14274" y="10566"/>
                  </a:moveTo>
                  <a:lnTo>
                    <a:pt x="13169" y="10769"/>
                  </a:lnTo>
                  <a:lnTo>
                    <a:pt x="11150" y="12153"/>
                  </a:lnTo>
                  <a:lnTo>
                    <a:pt x="10121" y="13703"/>
                  </a:lnTo>
                  <a:lnTo>
                    <a:pt x="16880" y="13703"/>
                  </a:lnTo>
                  <a:lnTo>
                    <a:pt x="15722" y="11112"/>
                  </a:lnTo>
                  <a:lnTo>
                    <a:pt x="14274" y="10566"/>
                  </a:lnTo>
                  <a:close/>
                </a:path>
                <a:path w="17780" h="28575">
                  <a:moveTo>
                    <a:pt x="406" y="0"/>
                  </a:moveTo>
                  <a:lnTo>
                    <a:pt x="266" y="3657"/>
                  </a:lnTo>
                  <a:lnTo>
                    <a:pt x="406" y="6223"/>
                  </a:lnTo>
                  <a:lnTo>
                    <a:pt x="0" y="10121"/>
                  </a:lnTo>
                  <a:lnTo>
                    <a:pt x="4381" y="7480"/>
                  </a:lnTo>
                  <a:lnTo>
                    <a:pt x="10003" y="7480"/>
                  </a:lnTo>
                  <a:lnTo>
                    <a:pt x="11404" y="2882"/>
                  </a:lnTo>
                  <a:lnTo>
                    <a:pt x="7581" y="7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167" name="object 5167" descr="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2724873" y="4924119"/>
              <a:ext cx="55943" cy="35434"/>
            </a:xfrm>
            <a:prstGeom prst="rect">
              <a:avLst/>
            </a:prstGeom>
          </p:spPr>
        </p:pic>
        <p:sp>
          <p:nvSpPr>
            <p:cNvPr id="5168" name="object 5168" descr=""/>
            <p:cNvSpPr/>
            <p:nvPr/>
          </p:nvSpPr>
          <p:spPr>
            <a:xfrm>
              <a:off x="2739821" y="4948570"/>
              <a:ext cx="39370" cy="36830"/>
            </a:xfrm>
            <a:custGeom>
              <a:avLst/>
              <a:gdLst/>
              <a:ahLst/>
              <a:cxnLst/>
              <a:rect l="l" t="t" r="r" b="b"/>
              <a:pathLst>
                <a:path w="39369" h="36829">
                  <a:moveTo>
                    <a:pt x="25730" y="0"/>
                  </a:moveTo>
                  <a:lnTo>
                    <a:pt x="18580" y="241"/>
                  </a:lnTo>
                  <a:lnTo>
                    <a:pt x="6032" y="7505"/>
                  </a:lnTo>
                  <a:lnTo>
                    <a:pt x="0" y="18135"/>
                  </a:lnTo>
                  <a:lnTo>
                    <a:pt x="1866" y="23952"/>
                  </a:lnTo>
                  <a:lnTo>
                    <a:pt x="2413" y="29387"/>
                  </a:lnTo>
                  <a:lnTo>
                    <a:pt x="4622" y="31813"/>
                  </a:lnTo>
                  <a:lnTo>
                    <a:pt x="13995" y="36690"/>
                  </a:lnTo>
                  <a:lnTo>
                    <a:pt x="20751" y="34950"/>
                  </a:lnTo>
                  <a:lnTo>
                    <a:pt x="31851" y="33642"/>
                  </a:lnTo>
                  <a:lnTo>
                    <a:pt x="34324" y="33642"/>
                  </a:lnTo>
                  <a:lnTo>
                    <a:pt x="38823" y="27266"/>
                  </a:lnTo>
                  <a:lnTo>
                    <a:pt x="37871" y="15189"/>
                  </a:lnTo>
                  <a:lnTo>
                    <a:pt x="35026" y="5613"/>
                  </a:lnTo>
                  <a:lnTo>
                    <a:pt x="31153" y="3251"/>
                  </a:lnTo>
                  <a:lnTo>
                    <a:pt x="30162" y="2171"/>
                  </a:lnTo>
                  <a:lnTo>
                    <a:pt x="25730" y="0"/>
                  </a:lnTo>
                  <a:close/>
                </a:path>
                <a:path w="39369" h="36829">
                  <a:moveTo>
                    <a:pt x="34324" y="33642"/>
                  </a:moveTo>
                  <a:lnTo>
                    <a:pt x="31851" y="33642"/>
                  </a:lnTo>
                  <a:lnTo>
                    <a:pt x="34315" y="33654"/>
                  </a:lnTo>
                  <a:close/>
                </a:path>
              </a:pathLst>
            </a:custGeom>
            <a:solidFill>
              <a:srgbClr val="C5AC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9" name="object 5169" descr=""/>
            <p:cNvSpPr/>
            <p:nvPr/>
          </p:nvSpPr>
          <p:spPr>
            <a:xfrm>
              <a:off x="2755595" y="4951728"/>
              <a:ext cx="17780" cy="29209"/>
            </a:xfrm>
            <a:custGeom>
              <a:avLst/>
              <a:gdLst/>
              <a:ahLst/>
              <a:cxnLst/>
              <a:rect l="l" t="t" r="r" b="b"/>
              <a:pathLst>
                <a:path w="17780" h="29210">
                  <a:moveTo>
                    <a:pt x="12090" y="0"/>
                  </a:moveTo>
                  <a:lnTo>
                    <a:pt x="11328" y="139"/>
                  </a:lnTo>
                  <a:lnTo>
                    <a:pt x="5664" y="1739"/>
                  </a:lnTo>
                  <a:lnTo>
                    <a:pt x="1447" y="3911"/>
                  </a:lnTo>
                  <a:lnTo>
                    <a:pt x="0" y="5727"/>
                  </a:lnTo>
                  <a:lnTo>
                    <a:pt x="368" y="7073"/>
                  </a:lnTo>
                  <a:lnTo>
                    <a:pt x="2857" y="7112"/>
                  </a:lnTo>
                  <a:lnTo>
                    <a:pt x="3530" y="5435"/>
                  </a:lnTo>
                  <a:lnTo>
                    <a:pt x="5753" y="3263"/>
                  </a:lnTo>
                  <a:lnTo>
                    <a:pt x="9931" y="1524"/>
                  </a:lnTo>
                  <a:lnTo>
                    <a:pt x="12090" y="0"/>
                  </a:lnTo>
                  <a:close/>
                </a:path>
                <a:path w="17780" h="29210">
                  <a:moveTo>
                    <a:pt x="17564" y="26936"/>
                  </a:moveTo>
                  <a:lnTo>
                    <a:pt x="16903" y="26479"/>
                  </a:lnTo>
                  <a:lnTo>
                    <a:pt x="14719" y="24980"/>
                  </a:lnTo>
                  <a:lnTo>
                    <a:pt x="12636" y="25488"/>
                  </a:lnTo>
                  <a:lnTo>
                    <a:pt x="10198" y="26479"/>
                  </a:lnTo>
                  <a:lnTo>
                    <a:pt x="7620" y="24739"/>
                  </a:lnTo>
                  <a:lnTo>
                    <a:pt x="2019" y="23177"/>
                  </a:lnTo>
                  <a:lnTo>
                    <a:pt x="3263" y="26936"/>
                  </a:lnTo>
                  <a:lnTo>
                    <a:pt x="3251" y="27101"/>
                  </a:lnTo>
                  <a:lnTo>
                    <a:pt x="2832" y="28638"/>
                  </a:lnTo>
                  <a:lnTo>
                    <a:pt x="5054" y="28384"/>
                  </a:lnTo>
                  <a:lnTo>
                    <a:pt x="6731" y="28067"/>
                  </a:lnTo>
                  <a:lnTo>
                    <a:pt x="11963" y="27876"/>
                  </a:lnTo>
                  <a:lnTo>
                    <a:pt x="13957" y="27101"/>
                  </a:lnTo>
                  <a:lnTo>
                    <a:pt x="17564" y="26936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0" name="object 5170" descr=""/>
            <p:cNvSpPr/>
            <p:nvPr/>
          </p:nvSpPr>
          <p:spPr>
            <a:xfrm>
              <a:off x="2739477" y="4959364"/>
              <a:ext cx="20320" cy="25400"/>
            </a:xfrm>
            <a:custGeom>
              <a:avLst/>
              <a:gdLst/>
              <a:ahLst/>
              <a:cxnLst/>
              <a:rect l="l" t="t" r="r" b="b"/>
              <a:pathLst>
                <a:path w="20319" h="25400">
                  <a:moveTo>
                    <a:pt x="14541" y="0"/>
                  </a:moveTo>
                  <a:lnTo>
                    <a:pt x="6083" y="2311"/>
                  </a:lnTo>
                  <a:lnTo>
                    <a:pt x="0" y="8039"/>
                  </a:lnTo>
                  <a:lnTo>
                    <a:pt x="1816" y="17030"/>
                  </a:lnTo>
                  <a:lnTo>
                    <a:pt x="4826" y="19786"/>
                  </a:lnTo>
                  <a:lnTo>
                    <a:pt x="12788" y="25006"/>
                  </a:lnTo>
                  <a:lnTo>
                    <a:pt x="17767" y="24549"/>
                  </a:lnTo>
                  <a:lnTo>
                    <a:pt x="18529" y="22415"/>
                  </a:lnTo>
                  <a:lnTo>
                    <a:pt x="20269" y="16243"/>
                  </a:lnTo>
                  <a:lnTo>
                    <a:pt x="16281" y="9715"/>
                  </a:lnTo>
                  <a:lnTo>
                    <a:pt x="15494" y="6705"/>
                  </a:lnTo>
                  <a:lnTo>
                    <a:pt x="15252" y="1054"/>
                  </a:lnTo>
                  <a:lnTo>
                    <a:pt x="14541" y="0"/>
                  </a:lnTo>
                  <a:close/>
                </a:path>
              </a:pathLst>
            </a:custGeom>
            <a:solidFill>
              <a:srgbClr val="C7AE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1" name="object 5171" descr=""/>
            <p:cNvSpPr/>
            <p:nvPr/>
          </p:nvSpPr>
          <p:spPr>
            <a:xfrm>
              <a:off x="2742619" y="4977506"/>
              <a:ext cx="14604" cy="7620"/>
            </a:xfrm>
            <a:custGeom>
              <a:avLst/>
              <a:gdLst/>
              <a:ahLst/>
              <a:cxnLst/>
              <a:rect l="l" t="t" r="r" b="b"/>
              <a:pathLst>
                <a:path w="14605" h="7620">
                  <a:moveTo>
                    <a:pt x="0" y="0"/>
                  </a:moveTo>
                  <a:lnTo>
                    <a:pt x="723" y="622"/>
                  </a:lnTo>
                  <a:lnTo>
                    <a:pt x="4191" y="5511"/>
                  </a:lnTo>
                  <a:lnTo>
                    <a:pt x="14274" y="7162"/>
                  </a:lnTo>
                  <a:lnTo>
                    <a:pt x="12390" y="4279"/>
                  </a:lnTo>
                  <a:lnTo>
                    <a:pt x="7682" y="4267"/>
                  </a:lnTo>
                  <a:lnTo>
                    <a:pt x="5105" y="3035"/>
                  </a:lnTo>
                  <a:lnTo>
                    <a:pt x="0" y="0"/>
                  </a:lnTo>
                  <a:close/>
                </a:path>
                <a:path w="14605" h="7620">
                  <a:moveTo>
                    <a:pt x="12382" y="4267"/>
                  </a:moveTo>
                  <a:lnTo>
                    <a:pt x="7708" y="4279"/>
                  </a:lnTo>
                  <a:lnTo>
                    <a:pt x="12390" y="4279"/>
                  </a:lnTo>
                  <a:close/>
                </a:path>
              </a:pathLst>
            </a:custGeom>
            <a:solidFill>
              <a:srgbClr val="C8AC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2" name="object 5172" descr=""/>
            <p:cNvSpPr/>
            <p:nvPr/>
          </p:nvSpPr>
          <p:spPr>
            <a:xfrm>
              <a:off x="2765878" y="4937900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3492" y="3987"/>
                  </a:moveTo>
                  <a:lnTo>
                    <a:pt x="3162" y="4356"/>
                  </a:lnTo>
                  <a:lnTo>
                    <a:pt x="2597" y="5410"/>
                  </a:lnTo>
                  <a:lnTo>
                    <a:pt x="0" y="10756"/>
                  </a:lnTo>
                  <a:lnTo>
                    <a:pt x="7569" y="11836"/>
                  </a:lnTo>
                  <a:lnTo>
                    <a:pt x="10502" y="11163"/>
                  </a:lnTo>
                  <a:lnTo>
                    <a:pt x="16769" y="11163"/>
                  </a:lnTo>
                  <a:lnTo>
                    <a:pt x="19773" y="9601"/>
                  </a:lnTo>
                  <a:lnTo>
                    <a:pt x="24567" y="9601"/>
                  </a:lnTo>
                  <a:lnTo>
                    <a:pt x="25565" y="6578"/>
                  </a:lnTo>
                  <a:lnTo>
                    <a:pt x="10134" y="6578"/>
                  </a:lnTo>
                  <a:lnTo>
                    <a:pt x="3492" y="3987"/>
                  </a:lnTo>
                  <a:close/>
                </a:path>
                <a:path w="26669" h="12064">
                  <a:moveTo>
                    <a:pt x="24567" y="9601"/>
                  </a:moveTo>
                  <a:lnTo>
                    <a:pt x="19773" y="9601"/>
                  </a:lnTo>
                  <a:lnTo>
                    <a:pt x="23875" y="11696"/>
                  </a:lnTo>
                  <a:lnTo>
                    <a:pt x="24567" y="9601"/>
                  </a:lnTo>
                  <a:close/>
                </a:path>
                <a:path w="26669" h="12064">
                  <a:moveTo>
                    <a:pt x="16769" y="11163"/>
                  </a:moveTo>
                  <a:lnTo>
                    <a:pt x="10502" y="11163"/>
                  </a:lnTo>
                  <a:lnTo>
                    <a:pt x="16255" y="11430"/>
                  </a:lnTo>
                  <a:lnTo>
                    <a:pt x="16769" y="11163"/>
                  </a:lnTo>
                  <a:close/>
                </a:path>
                <a:path w="26669" h="12064">
                  <a:moveTo>
                    <a:pt x="25450" y="0"/>
                  </a:moveTo>
                  <a:lnTo>
                    <a:pt x="19926" y="304"/>
                  </a:lnTo>
                  <a:lnTo>
                    <a:pt x="20612" y="4508"/>
                  </a:lnTo>
                  <a:lnTo>
                    <a:pt x="15316" y="5410"/>
                  </a:lnTo>
                  <a:lnTo>
                    <a:pt x="10134" y="6578"/>
                  </a:lnTo>
                  <a:lnTo>
                    <a:pt x="25565" y="6578"/>
                  </a:lnTo>
                  <a:lnTo>
                    <a:pt x="26466" y="3848"/>
                  </a:lnTo>
                  <a:lnTo>
                    <a:pt x="25450" y="0"/>
                  </a:lnTo>
                  <a:close/>
                </a:path>
              </a:pathLst>
            </a:custGeom>
            <a:solidFill>
              <a:srgbClr val="E6C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3" name="object 5173" descr=""/>
            <p:cNvSpPr/>
            <p:nvPr/>
          </p:nvSpPr>
          <p:spPr>
            <a:xfrm>
              <a:off x="2737230" y="4925165"/>
              <a:ext cx="52705" cy="22225"/>
            </a:xfrm>
            <a:custGeom>
              <a:avLst/>
              <a:gdLst/>
              <a:ahLst/>
              <a:cxnLst/>
              <a:rect l="l" t="t" r="r" b="b"/>
              <a:pathLst>
                <a:path w="52705" h="22225">
                  <a:moveTo>
                    <a:pt x="51010" y="19812"/>
                  </a:moveTo>
                  <a:lnTo>
                    <a:pt x="41211" y="19812"/>
                  </a:lnTo>
                  <a:lnTo>
                    <a:pt x="50330" y="21602"/>
                  </a:lnTo>
                  <a:lnTo>
                    <a:pt x="51010" y="19812"/>
                  </a:lnTo>
                  <a:close/>
                </a:path>
                <a:path w="52705" h="22225">
                  <a:moveTo>
                    <a:pt x="3733" y="5727"/>
                  </a:moveTo>
                  <a:lnTo>
                    <a:pt x="0" y="6197"/>
                  </a:lnTo>
                  <a:lnTo>
                    <a:pt x="3708" y="9283"/>
                  </a:lnTo>
                  <a:lnTo>
                    <a:pt x="17005" y="10248"/>
                  </a:lnTo>
                  <a:lnTo>
                    <a:pt x="23672" y="14490"/>
                  </a:lnTo>
                  <a:lnTo>
                    <a:pt x="33972" y="20637"/>
                  </a:lnTo>
                  <a:lnTo>
                    <a:pt x="41211" y="19812"/>
                  </a:lnTo>
                  <a:lnTo>
                    <a:pt x="51010" y="19812"/>
                  </a:lnTo>
                  <a:lnTo>
                    <a:pt x="52501" y="15887"/>
                  </a:lnTo>
                  <a:lnTo>
                    <a:pt x="52247" y="12014"/>
                  </a:lnTo>
                  <a:lnTo>
                    <a:pt x="46939" y="11252"/>
                  </a:lnTo>
                  <a:lnTo>
                    <a:pt x="44716" y="9563"/>
                  </a:lnTo>
                  <a:lnTo>
                    <a:pt x="42609" y="7404"/>
                  </a:lnTo>
                  <a:lnTo>
                    <a:pt x="19100" y="7404"/>
                  </a:lnTo>
                  <a:lnTo>
                    <a:pt x="18189" y="6972"/>
                  </a:lnTo>
                  <a:lnTo>
                    <a:pt x="8610" y="6972"/>
                  </a:lnTo>
                  <a:lnTo>
                    <a:pt x="3733" y="5727"/>
                  </a:lnTo>
                  <a:close/>
                </a:path>
                <a:path w="52705" h="22225">
                  <a:moveTo>
                    <a:pt x="31590" y="208"/>
                  </a:moveTo>
                  <a:lnTo>
                    <a:pt x="27292" y="2438"/>
                  </a:lnTo>
                  <a:lnTo>
                    <a:pt x="23152" y="5092"/>
                  </a:lnTo>
                  <a:lnTo>
                    <a:pt x="19100" y="7404"/>
                  </a:lnTo>
                  <a:lnTo>
                    <a:pt x="42609" y="7404"/>
                  </a:lnTo>
                  <a:lnTo>
                    <a:pt x="40563" y="5308"/>
                  </a:lnTo>
                  <a:lnTo>
                    <a:pt x="36385" y="1435"/>
                  </a:lnTo>
                  <a:lnTo>
                    <a:pt x="31590" y="208"/>
                  </a:lnTo>
                  <a:close/>
                </a:path>
                <a:path w="52705" h="22225">
                  <a:moveTo>
                    <a:pt x="15671" y="5778"/>
                  </a:moveTo>
                  <a:lnTo>
                    <a:pt x="8610" y="6972"/>
                  </a:lnTo>
                  <a:lnTo>
                    <a:pt x="18189" y="6972"/>
                  </a:lnTo>
                  <a:lnTo>
                    <a:pt x="15671" y="5778"/>
                  </a:lnTo>
                  <a:close/>
                </a:path>
                <a:path w="52705" h="22225">
                  <a:moveTo>
                    <a:pt x="31991" y="0"/>
                  </a:moveTo>
                  <a:lnTo>
                    <a:pt x="31521" y="190"/>
                  </a:lnTo>
                  <a:lnTo>
                    <a:pt x="31991" y="0"/>
                  </a:lnTo>
                  <a:close/>
                </a:path>
              </a:pathLst>
            </a:custGeom>
            <a:solidFill>
              <a:srgbClr val="C390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4" name="object 5174" descr=""/>
            <p:cNvSpPr/>
            <p:nvPr/>
          </p:nvSpPr>
          <p:spPr>
            <a:xfrm>
              <a:off x="2756459" y="4926263"/>
              <a:ext cx="32384" cy="19685"/>
            </a:xfrm>
            <a:custGeom>
              <a:avLst/>
              <a:gdLst/>
              <a:ahLst/>
              <a:cxnLst/>
              <a:rect l="l" t="t" r="r" b="b"/>
              <a:pathLst>
                <a:path w="32385" h="19685">
                  <a:moveTo>
                    <a:pt x="19422" y="10972"/>
                  </a:moveTo>
                  <a:lnTo>
                    <a:pt x="12284" y="10972"/>
                  </a:lnTo>
                  <a:lnTo>
                    <a:pt x="16018" y="11506"/>
                  </a:lnTo>
                  <a:lnTo>
                    <a:pt x="18101" y="12077"/>
                  </a:lnTo>
                  <a:lnTo>
                    <a:pt x="19117" y="13474"/>
                  </a:lnTo>
                  <a:lnTo>
                    <a:pt x="19841" y="14401"/>
                  </a:lnTo>
                  <a:lnTo>
                    <a:pt x="20336" y="14947"/>
                  </a:lnTo>
                  <a:lnTo>
                    <a:pt x="21759" y="15760"/>
                  </a:lnTo>
                  <a:lnTo>
                    <a:pt x="21886" y="17017"/>
                  </a:lnTo>
                  <a:lnTo>
                    <a:pt x="23295" y="19215"/>
                  </a:lnTo>
                  <a:lnTo>
                    <a:pt x="24045" y="17818"/>
                  </a:lnTo>
                  <a:lnTo>
                    <a:pt x="22947" y="16001"/>
                  </a:lnTo>
                  <a:lnTo>
                    <a:pt x="21136" y="13195"/>
                  </a:lnTo>
                  <a:lnTo>
                    <a:pt x="22278" y="12674"/>
                  </a:lnTo>
                  <a:lnTo>
                    <a:pt x="21124" y="12674"/>
                  </a:lnTo>
                  <a:lnTo>
                    <a:pt x="19422" y="10972"/>
                  </a:lnTo>
                  <a:close/>
                </a:path>
                <a:path w="32385" h="19685">
                  <a:moveTo>
                    <a:pt x="27855" y="12471"/>
                  </a:moveTo>
                  <a:lnTo>
                    <a:pt x="22724" y="12471"/>
                  </a:lnTo>
                  <a:lnTo>
                    <a:pt x="27245" y="12636"/>
                  </a:lnTo>
                  <a:lnTo>
                    <a:pt x="30864" y="16205"/>
                  </a:lnTo>
                  <a:lnTo>
                    <a:pt x="32261" y="16205"/>
                  </a:lnTo>
                  <a:lnTo>
                    <a:pt x="31715" y="16001"/>
                  </a:lnTo>
                  <a:lnTo>
                    <a:pt x="27855" y="12471"/>
                  </a:lnTo>
                  <a:close/>
                </a:path>
                <a:path w="32385" h="19685">
                  <a:moveTo>
                    <a:pt x="10991" y="8902"/>
                  </a:moveTo>
                  <a:lnTo>
                    <a:pt x="10087" y="8902"/>
                  </a:lnTo>
                  <a:lnTo>
                    <a:pt x="11522" y="9994"/>
                  </a:lnTo>
                  <a:lnTo>
                    <a:pt x="11687" y="11353"/>
                  </a:lnTo>
                  <a:lnTo>
                    <a:pt x="6709" y="12420"/>
                  </a:lnTo>
                  <a:lnTo>
                    <a:pt x="6747" y="13004"/>
                  </a:lnTo>
                  <a:lnTo>
                    <a:pt x="10697" y="12166"/>
                  </a:lnTo>
                  <a:lnTo>
                    <a:pt x="12284" y="10972"/>
                  </a:lnTo>
                  <a:lnTo>
                    <a:pt x="19422" y="10972"/>
                  </a:lnTo>
                  <a:lnTo>
                    <a:pt x="18774" y="10325"/>
                  </a:lnTo>
                  <a:lnTo>
                    <a:pt x="16120" y="10325"/>
                  </a:lnTo>
                  <a:lnTo>
                    <a:pt x="15930" y="10185"/>
                  </a:lnTo>
                  <a:lnTo>
                    <a:pt x="14202" y="10185"/>
                  </a:lnTo>
                  <a:lnTo>
                    <a:pt x="13285" y="9778"/>
                  </a:lnTo>
                  <a:lnTo>
                    <a:pt x="12094" y="9778"/>
                  </a:lnTo>
                  <a:lnTo>
                    <a:pt x="10991" y="8902"/>
                  </a:lnTo>
                  <a:close/>
                </a:path>
                <a:path w="32385" h="19685">
                  <a:moveTo>
                    <a:pt x="27105" y="11785"/>
                  </a:moveTo>
                  <a:lnTo>
                    <a:pt x="21124" y="12674"/>
                  </a:lnTo>
                  <a:lnTo>
                    <a:pt x="22278" y="12674"/>
                  </a:lnTo>
                  <a:lnTo>
                    <a:pt x="22724" y="12471"/>
                  </a:lnTo>
                  <a:lnTo>
                    <a:pt x="27855" y="12471"/>
                  </a:lnTo>
                  <a:lnTo>
                    <a:pt x="27105" y="11785"/>
                  </a:lnTo>
                  <a:close/>
                </a:path>
                <a:path w="32385" h="19685">
                  <a:moveTo>
                    <a:pt x="6061" y="8127"/>
                  </a:moveTo>
                  <a:lnTo>
                    <a:pt x="423" y="9423"/>
                  </a:lnTo>
                  <a:lnTo>
                    <a:pt x="0" y="9753"/>
                  </a:lnTo>
                  <a:lnTo>
                    <a:pt x="4" y="9994"/>
                  </a:lnTo>
                  <a:lnTo>
                    <a:pt x="880" y="11404"/>
                  </a:lnTo>
                  <a:lnTo>
                    <a:pt x="6988" y="9067"/>
                  </a:lnTo>
                  <a:lnTo>
                    <a:pt x="7254" y="9053"/>
                  </a:lnTo>
                  <a:lnTo>
                    <a:pt x="6061" y="8127"/>
                  </a:lnTo>
                  <a:close/>
                </a:path>
                <a:path w="32385" h="19685">
                  <a:moveTo>
                    <a:pt x="21327" y="4813"/>
                  </a:moveTo>
                  <a:lnTo>
                    <a:pt x="19079" y="6921"/>
                  </a:lnTo>
                  <a:lnTo>
                    <a:pt x="16120" y="10325"/>
                  </a:lnTo>
                  <a:lnTo>
                    <a:pt x="18774" y="10325"/>
                  </a:lnTo>
                  <a:lnTo>
                    <a:pt x="18634" y="10185"/>
                  </a:lnTo>
                  <a:lnTo>
                    <a:pt x="18736" y="8204"/>
                  </a:lnTo>
                  <a:lnTo>
                    <a:pt x="20806" y="6578"/>
                  </a:lnTo>
                  <a:lnTo>
                    <a:pt x="22698" y="5219"/>
                  </a:lnTo>
                  <a:lnTo>
                    <a:pt x="21327" y="4813"/>
                  </a:lnTo>
                  <a:close/>
                </a:path>
                <a:path w="32385" h="19685">
                  <a:moveTo>
                    <a:pt x="15345" y="9753"/>
                  </a:moveTo>
                  <a:lnTo>
                    <a:pt x="14202" y="10185"/>
                  </a:lnTo>
                  <a:lnTo>
                    <a:pt x="15930" y="10185"/>
                  </a:lnTo>
                  <a:lnTo>
                    <a:pt x="15345" y="9753"/>
                  </a:lnTo>
                  <a:close/>
                </a:path>
                <a:path w="32385" h="19685">
                  <a:moveTo>
                    <a:pt x="12970" y="9639"/>
                  </a:moveTo>
                  <a:lnTo>
                    <a:pt x="12094" y="9778"/>
                  </a:lnTo>
                  <a:lnTo>
                    <a:pt x="13285" y="9778"/>
                  </a:lnTo>
                  <a:lnTo>
                    <a:pt x="12970" y="9639"/>
                  </a:lnTo>
                  <a:close/>
                </a:path>
                <a:path w="32385" h="19685">
                  <a:moveTo>
                    <a:pt x="7525" y="9039"/>
                  </a:moveTo>
                  <a:lnTo>
                    <a:pt x="7254" y="9053"/>
                  </a:lnTo>
                  <a:lnTo>
                    <a:pt x="7535" y="9270"/>
                  </a:lnTo>
                  <a:lnTo>
                    <a:pt x="7525" y="9039"/>
                  </a:lnTo>
                  <a:close/>
                </a:path>
                <a:path w="32385" h="19685">
                  <a:moveTo>
                    <a:pt x="11281" y="0"/>
                  </a:moveTo>
                  <a:lnTo>
                    <a:pt x="10303" y="850"/>
                  </a:lnTo>
                  <a:lnTo>
                    <a:pt x="11218" y="1282"/>
                  </a:lnTo>
                  <a:lnTo>
                    <a:pt x="13237" y="3606"/>
                  </a:lnTo>
                  <a:lnTo>
                    <a:pt x="10362" y="3606"/>
                  </a:lnTo>
                  <a:lnTo>
                    <a:pt x="7839" y="5499"/>
                  </a:lnTo>
                  <a:lnTo>
                    <a:pt x="7395" y="6045"/>
                  </a:lnTo>
                  <a:lnTo>
                    <a:pt x="7525" y="9039"/>
                  </a:lnTo>
                  <a:lnTo>
                    <a:pt x="10087" y="8902"/>
                  </a:lnTo>
                  <a:lnTo>
                    <a:pt x="10991" y="8902"/>
                  </a:lnTo>
                  <a:lnTo>
                    <a:pt x="9681" y="7861"/>
                  </a:lnTo>
                  <a:lnTo>
                    <a:pt x="10240" y="4991"/>
                  </a:lnTo>
                  <a:lnTo>
                    <a:pt x="11256" y="4991"/>
                  </a:lnTo>
                  <a:lnTo>
                    <a:pt x="14850" y="3695"/>
                  </a:lnTo>
                  <a:lnTo>
                    <a:pt x="13237" y="3606"/>
                  </a:lnTo>
                  <a:lnTo>
                    <a:pt x="10430" y="3555"/>
                  </a:lnTo>
                  <a:lnTo>
                    <a:pt x="14724" y="3555"/>
                  </a:lnTo>
                  <a:lnTo>
                    <a:pt x="13707" y="2425"/>
                  </a:lnTo>
                  <a:lnTo>
                    <a:pt x="13453" y="1777"/>
                  </a:lnTo>
                  <a:lnTo>
                    <a:pt x="11281" y="0"/>
                  </a:lnTo>
                  <a:close/>
                </a:path>
              </a:pathLst>
            </a:custGeom>
            <a:solidFill>
              <a:srgbClr val="C39077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5" name="object 5175" descr=""/>
            <p:cNvSpPr/>
            <p:nvPr/>
          </p:nvSpPr>
          <p:spPr>
            <a:xfrm>
              <a:off x="2663743" y="4945562"/>
              <a:ext cx="24765" cy="6985"/>
            </a:xfrm>
            <a:custGeom>
              <a:avLst/>
              <a:gdLst/>
              <a:ahLst/>
              <a:cxnLst/>
              <a:rect l="l" t="t" r="r" b="b"/>
              <a:pathLst>
                <a:path w="24764" h="6985">
                  <a:moveTo>
                    <a:pt x="0" y="2231"/>
                  </a:moveTo>
                  <a:lnTo>
                    <a:pt x="340" y="2997"/>
                  </a:lnTo>
                  <a:lnTo>
                    <a:pt x="3325" y="4419"/>
                  </a:lnTo>
                  <a:lnTo>
                    <a:pt x="8189" y="5994"/>
                  </a:lnTo>
                  <a:lnTo>
                    <a:pt x="20660" y="6464"/>
                  </a:lnTo>
                  <a:lnTo>
                    <a:pt x="22112" y="3924"/>
                  </a:lnTo>
                  <a:lnTo>
                    <a:pt x="16037" y="3924"/>
                  </a:lnTo>
                  <a:lnTo>
                    <a:pt x="10663" y="3647"/>
                  </a:lnTo>
                  <a:lnTo>
                    <a:pt x="4379" y="2765"/>
                  </a:lnTo>
                  <a:lnTo>
                    <a:pt x="0" y="2231"/>
                  </a:lnTo>
                  <a:close/>
                </a:path>
                <a:path w="24764" h="6985">
                  <a:moveTo>
                    <a:pt x="24356" y="0"/>
                  </a:moveTo>
                  <a:lnTo>
                    <a:pt x="21346" y="3454"/>
                  </a:lnTo>
                  <a:lnTo>
                    <a:pt x="16037" y="3924"/>
                  </a:lnTo>
                  <a:lnTo>
                    <a:pt x="22112" y="3924"/>
                  </a:lnTo>
                  <a:lnTo>
                    <a:pt x="24356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6" name="object 5176" descr=""/>
            <p:cNvSpPr/>
            <p:nvPr/>
          </p:nvSpPr>
          <p:spPr>
            <a:xfrm>
              <a:off x="2649385" y="4961952"/>
              <a:ext cx="26034" cy="17145"/>
            </a:xfrm>
            <a:custGeom>
              <a:avLst/>
              <a:gdLst/>
              <a:ahLst/>
              <a:cxnLst/>
              <a:rect l="l" t="t" r="r" b="b"/>
              <a:pathLst>
                <a:path w="26035" h="17145">
                  <a:moveTo>
                    <a:pt x="26009" y="0"/>
                  </a:moveTo>
                  <a:lnTo>
                    <a:pt x="19088" y="2997"/>
                  </a:lnTo>
                  <a:lnTo>
                    <a:pt x="12758" y="5477"/>
                  </a:lnTo>
                  <a:lnTo>
                    <a:pt x="5819" y="8085"/>
                  </a:lnTo>
                  <a:lnTo>
                    <a:pt x="742" y="10342"/>
                  </a:lnTo>
                  <a:lnTo>
                    <a:pt x="0" y="11772"/>
                  </a:lnTo>
                  <a:lnTo>
                    <a:pt x="3009" y="12928"/>
                  </a:lnTo>
                  <a:lnTo>
                    <a:pt x="3340" y="17094"/>
                  </a:lnTo>
                  <a:lnTo>
                    <a:pt x="8877" y="15252"/>
                  </a:lnTo>
                  <a:lnTo>
                    <a:pt x="21856" y="4851"/>
                  </a:lnTo>
                  <a:lnTo>
                    <a:pt x="23241" y="2540"/>
                  </a:lnTo>
                  <a:lnTo>
                    <a:pt x="26009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7" name="object 5177" descr=""/>
            <p:cNvSpPr/>
            <p:nvPr/>
          </p:nvSpPr>
          <p:spPr>
            <a:xfrm>
              <a:off x="2626906" y="4949493"/>
              <a:ext cx="32384" cy="14604"/>
            </a:xfrm>
            <a:custGeom>
              <a:avLst/>
              <a:gdLst/>
              <a:ahLst/>
              <a:cxnLst/>
              <a:rect l="l" t="t" r="r" b="b"/>
              <a:pathLst>
                <a:path w="32385" h="14604">
                  <a:moveTo>
                    <a:pt x="31965" y="1422"/>
                  </a:moveTo>
                  <a:lnTo>
                    <a:pt x="30137" y="1143"/>
                  </a:lnTo>
                  <a:lnTo>
                    <a:pt x="27444" y="0"/>
                  </a:lnTo>
                  <a:lnTo>
                    <a:pt x="20942" y="0"/>
                  </a:lnTo>
                  <a:lnTo>
                    <a:pt x="13512" y="4381"/>
                  </a:lnTo>
                  <a:lnTo>
                    <a:pt x="11430" y="8534"/>
                  </a:lnTo>
                  <a:lnTo>
                    <a:pt x="10464" y="9499"/>
                  </a:lnTo>
                  <a:lnTo>
                    <a:pt x="6934" y="9690"/>
                  </a:lnTo>
                  <a:lnTo>
                    <a:pt x="4394" y="2070"/>
                  </a:lnTo>
                  <a:lnTo>
                    <a:pt x="2311" y="2997"/>
                  </a:lnTo>
                  <a:lnTo>
                    <a:pt x="0" y="4838"/>
                  </a:lnTo>
                  <a:lnTo>
                    <a:pt x="5080" y="11772"/>
                  </a:lnTo>
                  <a:lnTo>
                    <a:pt x="7848" y="12230"/>
                  </a:lnTo>
                  <a:lnTo>
                    <a:pt x="9334" y="11836"/>
                  </a:lnTo>
                  <a:lnTo>
                    <a:pt x="9334" y="14325"/>
                  </a:lnTo>
                  <a:lnTo>
                    <a:pt x="10515" y="14325"/>
                  </a:lnTo>
                  <a:lnTo>
                    <a:pt x="14579" y="9690"/>
                  </a:lnTo>
                  <a:lnTo>
                    <a:pt x="15240" y="9232"/>
                  </a:lnTo>
                  <a:lnTo>
                    <a:pt x="14973" y="9258"/>
                  </a:lnTo>
                  <a:lnTo>
                    <a:pt x="17437" y="6451"/>
                  </a:lnTo>
                  <a:lnTo>
                    <a:pt x="18821" y="3911"/>
                  </a:lnTo>
                  <a:lnTo>
                    <a:pt x="25742" y="3911"/>
                  </a:lnTo>
                  <a:lnTo>
                    <a:pt x="31965" y="2032"/>
                  </a:lnTo>
                  <a:lnTo>
                    <a:pt x="31965" y="1422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8" name="object 5178" descr=""/>
            <p:cNvSpPr/>
            <p:nvPr/>
          </p:nvSpPr>
          <p:spPr>
            <a:xfrm>
              <a:off x="2720607" y="4955820"/>
              <a:ext cx="27940" cy="12065"/>
            </a:xfrm>
            <a:custGeom>
              <a:avLst/>
              <a:gdLst/>
              <a:ahLst/>
              <a:cxnLst/>
              <a:rect l="l" t="t" r="r" b="b"/>
              <a:pathLst>
                <a:path w="27939" h="12064">
                  <a:moveTo>
                    <a:pt x="3778" y="0"/>
                  </a:moveTo>
                  <a:lnTo>
                    <a:pt x="710" y="1112"/>
                  </a:lnTo>
                  <a:lnTo>
                    <a:pt x="0" y="3965"/>
                  </a:lnTo>
                  <a:lnTo>
                    <a:pt x="254" y="10671"/>
                  </a:lnTo>
                  <a:lnTo>
                    <a:pt x="6667" y="11737"/>
                  </a:lnTo>
                  <a:lnTo>
                    <a:pt x="19875" y="11204"/>
                  </a:lnTo>
                  <a:lnTo>
                    <a:pt x="26657" y="9578"/>
                  </a:lnTo>
                  <a:lnTo>
                    <a:pt x="27432" y="6670"/>
                  </a:lnTo>
                  <a:lnTo>
                    <a:pt x="27178" y="2416"/>
                  </a:lnTo>
                  <a:lnTo>
                    <a:pt x="11751" y="482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9" name="object 5179" descr=""/>
            <p:cNvSpPr/>
            <p:nvPr/>
          </p:nvSpPr>
          <p:spPr>
            <a:xfrm>
              <a:off x="2716184" y="4939946"/>
              <a:ext cx="6985" cy="28575"/>
            </a:xfrm>
            <a:custGeom>
              <a:avLst/>
              <a:gdLst/>
              <a:ahLst/>
              <a:cxnLst/>
              <a:rect l="l" t="t" r="r" b="b"/>
              <a:pathLst>
                <a:path w="6985" h="28575">
                  <a:moveTo>
                    <a:pt x="4000" y="0"/>
                  </a:moveTo>
                  <a:lnTo>
                    <a:pt x="0" y="10845"/>
                  </a:lnTo>
                  <a:lnTo>
                    <a:pt x="1523" y="18554"/>
                  </a:lnTo>
                  <a:lnTo>
                    <a:pt x="3949" y="28536"/>
                  </a:lnTo>
                  <a:lnTo>
                    <a:pt x="6007" y="23901"/>
                  </a:lnTo>
                  <a:lnTo>
                    <a:pt x="6388" y="16624"/>
                  </a:lnTo>
                  <a:lnTo>
                    <a:pt x="4508" y="6184"/>
                  </a:lnTo>
                  <a:lnTo>
                    <a:pt x="4000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0" name="object 5180" descr=""/>
            <p:cNvSpPr/>
            <p:nvPr/>
          </p:nvSpPr>
          <p:spPr>
            <a:xfrm>
              <a:off x="2718300" y="4939172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60">
                  <a:moveTo>
                    <a:pt x="22732" y="0"/>
                  </a:moveTo>
                  <a:lnTo>
                    <a:pt x="1282" y="3606"/>
                  </a:lnTo>
                  <a:lnTo>
                    <a:pt x="0" y="5930"/>
                  </a:lnTo>
                  <a:lnTo>
                    <a:pt x="3187" y="20777"/>
                  </a:lnTo>
                  <a:lnTo>
                    <a:pt x="4013" y="21843"/>
                  </a:lnTo>
                  <a:lnTo>
                    <a:pt x="8188" y="22397"/>
                  </a:lnTo>
                  <a:lnTo>
                    <a:pt x="16635" y="22383"/>
                  </a:lnTo>
                  <a:lnTo>
                    <a:pt x="25117" y="21665"/>
                  </a:lnTo>
                  <a:lnTo>
                    <a:pt x="29400" y="20104"/>
                  </a:lnTo>
                  <a:lnTo>
                    <a:pt x="30429" y="17398"/>
                  </a:lnTo>
                  <a:lnTo>
                    <a:pt x="24777" y="3860"/>
                  </a:lnTo>
                  <a:lnTo>
                    <a:pt x="22732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1" name="object 5181" descr=""/>
            <p:cNvSpPr/>
            <p:nvPr/>
          </p:nvSpPr>
          <p:spPr>
            <a:xfrm>
              <a:off x="2723045" y="4943512"/>
              <a:ext cx="18415" cy="21590"/>
            </a:xfrm>
            <a:custGeom>
              <a:avLst/>
              <a:gdLst/>
              <a:ahLst/>
              <a:cxnLst/>
              <a:rect l="l" t="t" r="r" b="b"/>
              <a:pathLst>
                <a:path w="18414" h="21589">
                  <a:moveTo>
                    <a:pt x="635" y="9359"/>
                  </a:moveTo>
                  <a:lnTo>
                    <a:pt x="139" y="9144"/>
                  </a:lnTo>
                  <a:lnTo>
                    <a:pt x="139" y="9639"/>
                  </a:lnTo>
                  <a:lnTo>
                    <a:pt x="393" y="10071"/>
                  </a:lnTo>
                  <a:lnTo>
                    <a:pt x="635" y="9359"/>
                  </a:lnTo>
                  <a:close/>
                </a:path>
                <a:path w="18414" h="21589">
                  <a:moveTo>
                    <a:pt x="901" y="3022"/>
                  </a:moveTo>
                  <a:lnTo>
                    <a:pt x="838" y="1854"/>
                  </a:lnTo>
                  <a:lnTo>
                    <a:pt x="546" y="2362"/>
                  </a:lnTo>
                  <a:lnTo>
                    <a:pt x="254" y="2882"/>
                  </a:lnTo>
                  <a:lnTo>
                    <a:pt x="0" y="2222"/>
                  </a:lnTo>
                  <a:lnTo>
                    <a:pt x="254" y="3149"/>
                  </a:lnTo>
                  <a:lnTo>
                    <a:pt x="431" y="3848"/>
                  </a:lnTo>
                  <a:lnTo>
                    <a:pt x="889" y="3556"/>
                  </a:lnTo>
                  <a:lnTo>
                    <a:pt x="901" y="3289"/>
                  </a:lnTo>
                  <a:lnTo>
                    <a:pt x="901" y="3022"/>
                  </a:lnTo>
                  <a:close/>
                </a:path>
                <a:path w="18414" h="21589">
                  <a:moveTo>
                    <a:pt x="3797" y="13322"/>
                  </a:moveTo>
                  <a:lnTo>
                    <a:pt x="3556" y="13246"/>
                  </a:lnTo>
                  <a:lnTo>
                    <a:pt x="3505" y="13690"/>
                  </a:lnTo>
                  <a:lnTo>
                    <a:pt x="3594" y="14008"/>
                  </a:lnTo>
                  <a:lnTo>
                    <a:pt x="3797" y="13322"/>
                  </a:lnTo>
                  <a:close/>
                </a:path>
                <a:path w="18414" h="21589">
                  <a:moveTo>
                    <a:pt x="5029" y="7175"/>
                  </a:moveTo>
                  <a:lnTo>
                    <a:pt x="4775" y="7099"/>
                  </a:lnTo>
                  <a:lnTo>
                    <a:pt x="4737" y="7518"/>
                  </a:lnTo>
                  <a:lnTo>
                    <a:pt x="4838" y="7835"/>
                  </a:lnTo>
                  <a:lnTo>
                    <a:pt x="5029" y="7175"/>
                  </a:lnTo>
                  <a:close/>
                </a:path>
                <a:path w="18414" h="21589">
                  <a:moveTo>
                    <a:pt x="5892" y="0"/>
                  </a:moveTo>
                  <a:lnTo>
                    <a:pt x="5067" y="495"/>
                  </a:lnTo>
                  <a:lnTo>
                    <a:pt x="5575" y="1358"/>
                  </a:lnTo>
                  <a:lnTo>
                    <a:pt x="5702" y="825"/>
                  </a:lnTo>
                  <a:lnTo>
                    <a:pt x="5892" y="0"/>
                  </a:lnTo>
                  <a:close/>
                </a:path>
                <a:path w="18414" h="21589">
                  <a:moveTo>
                    <a:pt x="6057" y="8991"/>
                  </a:moveTo>
                  <a:lnTo>
                    <a:pt x="5372" y="9347"/>
                  </a:lnTo>
                  <a:lnTo>
                    <a:pt x="5410" y="9766"/>
                  </a:lnTo>
                  <a:lnTo>
                    <a:pt x="5461" y="10274"/>
                  </a:lnTo>
                  <a:lnTo>
                    <a:pt x="5308" y="10629"/>
                  </a:lnTo>
                  <a:lnTo>
                    <a:pt x="5613" y="10477"/>
                  </a:lnTo>
                  <a:lnTo>
                    <a:pt x="5905" y="10325"/>
                  </a:lnTo>
                  <a:lnTo>
                    <a:pt x="5981" y="9931"/>
                  </a:lnTo>
                  <a:lnTo>
                    <a:pt x="6057" y="8991"/>
                  </a:lnTo>
                  <a:close/>
                </a:path>
                <a:path w="18414" h="21589">
                  <a:moveTo>
                    <a:pt x="6832" y="4140"/>
                  </a:moveTo>
                  <a:lnTo>
                    <a:pt x="6261" y="3975"/>
                  </a:lnTo>
                  <a:lnTo>
                    <a:pt x="6159" y="4927"/>
                  </a:lnTo>
                  <a:lnTo>
                    <a:pt x="6477" y="4559"/>
                  </a:lnTo>
                  <a:lnTo>
                    <a:pt x="6832" y="4140"/>
                  </a:lnTo>
                  <a:close/>
                </a:path>
                <a:path w="18414" h="21589">
                  <a:moveTo>
                    <a:pt x="8509" y="18872"/>
                  </a:moveTo>
                  <a:lnTo>
                    <a:pt x="8089" y="18694"/>
                  </a:lnTo>
                  <a:lnTo>
                    <a:pt x="8089" y="19126"/>
                  </a:lnTo>
                  <a:lnTo>
                    <a:pt x="8305" y="19494"/>
                  </a:lnTo>
                  <a:lnTo>
                    <a:pt x="8509" y="18872"/>
                  </a:lnTo>
                  <a:close/>
                </a:path>
                <a:path w="18414" h="21589">
                  <a:moveTo>
                    <a:pt x="8623" y="9131"/>
                  </a:moveTo>
                  <a:lnTo>
                    <a:pt x="8610" y="8585"/>
                  </a:lnTo>
                  <a:lnTo>
                    <a:pt x="8026" y="8280"/>
                  </a:lnTo>
                  <a:lnTo>
                    <a:pt x="8407" y="10007"/>
                  </a:lnTo>
                  <a:lnTo>
                    <a:pt x="8623" y="9131"/>
                  </a:lnTo>
                  <a:close/>
                </a:path>
                <a:path w="18414" h="21589">
                  <a:moveTo>
                    <a:pt x="9448" y="20358"/>
                  </a:moveTo>
                  <a:lnTo>
                    <a:pt x="9029" y="20180"/>
                  </a:lnTo>
                  <a:lnTo>
                    <a:pt x="9029" y="20612"/>
                  </a:lnTo>
                  <a:lnTo>
                    <a:pt x="9245" y="20980"/>
                  </a:lnTo>
                  <a:lnTo>
                    <a:pt x="9448" y="20358"/>
                  </a:lnTo>
                  <a:close/>
                </a:path>
                <a:path w="18414" h="21589">
                  <a:moveTo>
                    <a:pt x="10020" y="12839"/>
                  </a:moveTo>
                  <a:lnTo>
                    <a:pt x="9626" y="12319"/>
                  </a:lnTo>
                  <a:lnTo>
                    <a:pt x="9283" y="12458"/>
                  </a:lnTo>
                  <a:lnTo>
                    <a:pt x="8953" y="12611"/>
                  </a:lnTo>
                  <a:lnTo>
                    <a:pt x="9156" y="13157"/>
                  </a:lnTo>
                  <a:lnTo>
                    <a:pt x="9271" y="13284"/>
                  </a:lnTo>
                  <a:lnTo>
                    <a:pt x="9829" y="13792"/>
                  </a:lnTo>
                  <a:lnTo>
                    <a:pt x="9931" y="13284"/>
                  </a:lnTo>
                  <a:lnTo>
                    <a:pt x="10020" y="12839"/>
                  </a:lnTo>
                  <a:close/>
                </a:path>
                <a:path w="18414" h="21589">
                  <a:moveTo>
                    <a:pt x="10795" y="1803"/>
                  </a:moveTo>
                  <a:lnTo>
                    <a:pt x="10109" y="2286"/>
                  </a:lnTo>
                  <a:lnTo>
                    <a:pt x="10452" y="2984"/>
                  </a:lnTo>
                  <a:lnTo>
                    <a:pt x="10769" y="2489"/>
                  </a:lnTo>
                  <a:lnTo>
                    <a:pt x="10795" y="1803"/>
                  </a:lnTo>
                  <a:close/>
                </a:path>
                <a:path w="18414" h="21589">
                  <a:moveTo>
                    <a:pt x="10883" y="5715"/>
                  </a:moveTo>
                  <a:lnTo>
                    <a:pt x="10655" y="5651"/>
                  </a:lnTo>
                  <a:lnTo>
                    <a:pt x="10604" y="6057"/>
                  </a:lnTo>
                  <a:lnTo>
                    <a:pt x="10706" y="6362"/>
                  </a:lnTo>
                  <a:lnTo>
                    <a:pt x="10883" y="5715"/>
                  </a:lnTo>
                  <a:close/>
                </a:path>
                <a:path w="18414" h="21589">
                  <a:moveTo>
                    <a:pt x="12293" y="10109"/>
                  </a:moveTo>
                  <a:lnTo>
                    <a:pt x="11722" y="9931"/>
                  </a:lnTo>
                  <a:lnTo>
                    <a:pt x="11836" y="10287"/>
                  </a:lnTo>
                  <a:lnTo>
                    <a:pt x="12001" y="10820"/>
                  </a:lnTo>
                  <a:lnTo>
                    <a:pt x="12293" y="10109"/>
                  </a:lnTo>
                  <a:close/>
                </a:path>
                <a:path w="18414" h="21589">
                  <a:moveTo>
                    <a:pt x="12611" y="2768"/>
                  </a:moveTo>
                  <a:lnTo>
                    <a:pt x="11785" y="3263"/>
                  </a:lnTo>
                  <a:lnTo>
                    <a:pt x="12293" y="4127"/>
                  </a:lnTo>
                  <a:lnTo>
                    <a:pt x="12420" y="3594"/>
                  </a:lnTo>
                  <a:lnTo>
                    <a:pt x="12611" y="2768"/>
                  </a:lnTo>
                  <a:close/>
                </a:path>
                <a:path w="18414" h="21589">
                  <a:moveTo>
                    <a:pt x="13169" y="18681"/>
                  </a:moveTo>
                  <a:lnTo>
                    <a:pt x="12750" y="18503"/>
                  </a:lnTo>
                  <a:lnTo>
                    <a:pt x="12750" y="18935"/>
                  </a:lnTo>
                  <a:lnTo>
                    <a:pt x="12966" y="19304"/>
                  </a:lnTo>
                  <a:lnTo>
                    <a:pt x="13169" y="18681"/>
                  </a:lnTo>
                  <a:close/>
                </a:path>
                <a:path w="18414" h="21589">
                  <a:moveTo>
                    <a:pt x="14643" y="11899"/>
                  </a:moveTo>
                  <a:lnTo>
                    <a:pt x="14236" y="11722"/>
                  </a:lnTo>
                  <a:lnTo>
                    <a:pt x="14224" y="12153"/>
                  </a:lnTo>
                  <a:lnTo>
                    <a:pt x="14439" y="12522"/>
                  </a:lnTo>
                  <a:lnTo>
                    <a:pt x="14643" y="11899"/>
                  </a:lnTo>
                  <a:close/>
                </a:path>
                <a:path w="18414" h="21589">
                  <a:moveTo>
                    <a:pt x="15455" y="6540"/>
                  </a:moveTo>
                  <a:lnTo>
                    <a:pt x="14909" y="6096"/>
                  </a:lnTo>
                  <a:lnTo>
                    <a:pt x="14503" y="5765"/>
                  </a:lnTo>
                  <a:lnTo>
                    <a:pt x="14300" y="6311"/>
                  </a:lnTo>
                  <a:lnTo>
                    <a:pt x="14401" y="6489"/>
                  </a:lnTo>
                  <a:lnTo>
                    <a:pt x="14516" y="6680"/>
                  </a:lnTo>
                  <a:lnTo>
                    <a:pt x="15036" y="7416"/>
                  </a:lnTo>
                  <a:lnTo>
                    <a:pt x="15011" y="6286"/>
                  </a:lnTo>
                  <a:lnTo>
                    <a:pt x="15455" y="6540"/>
                  </a:lnTo>
                  <a:close/>
                </a:path>
                <a:path w="18414" h="21589">
                  <a:moveTo>
                    <a:pt x="15544" y="4013"/>
                  </a:moveTo>
                  <a:lnTo>
                    <a:pt x="15379" y="3810"/>
                  </a:lnTo>
                  <a:lnTo>
                    <a:pt x="15189" y="3568"/>
                  </a:lnTo>
                  <a:lnTo>
                    <a:pt x="15151" y="3302"/>
                  </a:lnTo>
                  <a:lnTo>
                    <a:pt x="15036" y="3556"/>
                  </a:lnTo>
                  <a:lnTo>
                    <a:pt x="14922" y="3797"/>
                  </a:lnTo>
                  <a:lnTo>
                    <a:pt x="15011" y="4038"/>
                  </a:lnTo>
                  <a:lnTo>
                    <a:pt x="15290" y="4572"/>
                  </a:lnTo>
                  <a:lnTo>
                    <a:pt x="15544" y="4013"/>
                  </a:lnTo>
                  <a:close/>
                </a:path>
                <a:path w="18414" h="21589">
                  <a:moveTo>
                    <a:pt x="16852" y="7277"/>
                  </a:moveTo>
                  <a:lnTo>
                    <a:pt x="16586" y="6731"/>
                  </a:lnTo>
                  <a:lnTo>
                    <a:pt x="16535" y="7099"/>
                  </a:lnTo>
                  <a:lnTo>
                    <a:pt x="16484" y="7505"/>
                  </a:lnTo>
                  <a:lnTo>
                    <a:pt x="16852" y="7277"/>
                  </a:lnTo>
                  <a:close/>
                </a:path>
                <a:path w="18414" h="21589">
                  <a:moveTo>
                    <a:pt x="17691" y="10922"/>
                  </a:moveTo>
                  <a:lnTo>
                    <a:pt x="16814" y="11684"/>
                  </a:lnTo>
                  <a:lnTo>
                    <a:pt x="16433" y="12344"/>
                  </a:lnTo>
                  <a:lnTo>
                    <a:pt x="16878" y="13385"/>
                  </a:lnTo>
                  <a:lnTo>
                    <a:pt x="17691" y="10922"/>
                  </a:lnTo>
                  <a:close/>
                </a:path>
                <a:path w="18414" h="21589">
                  <a:moveTo>
                    <a:pt x="18186" y="6324"/>
                  </a:moveTo>
                  <a:lnTo>
                    <a:pt x="17919" y="6172"/>
                  </a:lnTo>
                  <a:lnTo>
                    <a:pt x="17741" y="6184"/>
                  </a:lnTo>
                  <a:lnTo>
                    <a:pt x="17399" y="6273"/>
                  </a:lnTo>
                  <a:lnTo>
                    <a:pt x="17487" y="6604"/>
                  </a:lnTo>
                  <a:lnTo>
                    <a:pt x="17564" y="6896"/>
                  </a:lnTo>
                  <a:lnTo>
                    <a:pt x="17919" y="6921"/>
                  </a:lnTo>
                  <a:lnTo>
                    <a:pt x="18059" y="6616"/>
                  </a:lnTo>
                  <a:lnTo>
                    <a:pt x="18186" y="6324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2" name="object 5182" descr=""/>
            <p:cNvSpPr/>
            <p:nvPr/>
          </p:nvSpPr>
          <p:spPr>
            <a:xfrm>
              <a:off x="2673426" y="4946837"/>
              <a:ext cx="25400" cy="10795"/>
            </a:xfrm>
            <a:custGeom>
              <a:avLst/>
              <a:gdLst/>
              <a:ahLst/>
              <a:cxnLst/>
              <a:rect l="l" t="t" r="r" b="b"/>
              <a:pathLst>
                <a:path w="25400" h="10795">
                  <a:moveTo>
                    <a:pt x="3424" y="0"/>
                  </a:moveTo>
                  <a:lnTo>
                    <a:pt x="648" y="988"/>
                  </a:lnTo>
                  <a:lnTo>
                    <a:pt x="0" y="3524"/>
                  </a:lnTo>
                  <a:lnTo>
                    <a:pt x="228" y="9493"/>
                  </a:lnTo>
                  <a:lnTo>
                    <a:pt x="6032" y="10445"/>
                  </a:lnTo>
                  <a:lnTo>
                    <a:pt x="17970" y="9963"/>
                  </a:lnTo>
                  <a:lnTo>
                    <a:pt x="24117" y="8515"/>
                  </a:lnTo>
                  <a:lnTo>
                    <a:pt x="24815" y="5937"/>
                  </a:lnTo>
                  <a:lnTo>
                    <a:pt x="24574" y="2152"/>
                  </a:lnTo>
                  <a:lnTo>
                    <a:pt x="10631" y="431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3" name="object 5183" descr=""/>
            <p:cNvSpPr/>
            <p:nvPr/>
          </p:nvSpPr>
          <p:spPr>
            <a:xfrm>
              <a:off x="2669425" y="4932685"/>
              <a:ext cx="6350" cy="26034"/>
            </a:xfrm>
            <a:custGeom>
              <a:avLst/>
              <a:gdLst/>
              <a:ahLst/>
              <a:cxnLst/>
              <a:rect l="l" t="t" r="r" b="b"/>
              <a:pathLst>
                <a:path w="6350" h="26035">
                  <a:moveTo>
                    <a:pt x="3619" y="0"/>
                  </a:moveTo>
                  <a:lnTo>
                    <a:pt x="0" y="9664"/>
                  </a:lnTo>
                  <a:lnTo>
                    <a:pt x="1371" y="16522"/>
                  </a:lnTo>
                  <a:lnTo>
                    <a:pt x="3581" y="25425"/>
                  </a:lnTo>
                  <a:lnTo>
                    <a:pt x="4495" y="23355"/>
                  </a:lnTo>
                  <a:lnTo>
                    <a:pt x="5435" y="21297"/>
                  </a:lnTo>
                  <a:lnTo>
                    <a:pt x="5778" y="14808"/>
                  </a:lnTo>
                  <a:lnTo>
                    <a:pt x="4076" y="5511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4" name="object 5184" descr=""/>
            <p:cNvSpPr/>
            <p:nvPr/>
          </p:nvSpPr>
          <p:spPr>
            <a:xfrm>
              <a:off x="2671343" y="4931999"/>
              <a:ext cx="27940" cy="20955"/>
            </a:xfrm>
            <a:custGeom>
              <a:avLst/>
              <a:gdLst/>
              <a:ahLst/>
              <a:cxnLst/>
              <a:rect l="l" t="t" r="r" b="b"/>
              <a:pathLst>
                <a:path w="27939" h="20954">
                  <a:moveTo>
                    <a:pt x="20548" y="0"/>
                  </a:moveTo>
                  <a:lnTo>
                    <a:pt x="1155" y="3213"/>
                  </a:lnTo>
                  <a:lnTo>
                    <a:pt x="0" y="5283"/>
                  </a:lnTo>
                  <a:lnTo>
                    <a:pt x="2870" y="18503"/>
                  </a:lnTo>
                  <a:lnTo>
                    <a:pt x="4381" y="20396"/>
                  </a:lnTo>
                  <a:lnTo>
                    <a:pt x="25654" y="20307"/>
                  </a:lnTo>
                  <a:lnTo>
                    <a:pt x="27508" y="15494"/>
                  </a:lnTo>
                  <a:lnTo>
                    <a:pt x="22415" y="3441"/>
                  </a:lnTo>
                  <a:lnTo>
                    <a:pt x="20548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5" name="object 5185" descr=""/>
            <p:cNvSpPr/>
            <p:nvPr/>
          </p:nvSpPr>
          <p:spPr>
            <a:xfrm>
              <a:off x="2675636" y="4935866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558" y="8331"/>
                  </a:moveTo>
                  <a:lnTo>
                    <a:pt x="114" y="8153"/>
                  </a:lnTo>
                  <a:lnTo>
                    <a:pt x="114" y="8585"/>
                  </a:lnTo>
                  <a:lnTo>
                    <a:pt x="342" y="8966"/>
                  </a:lnTo>
                  <a:lnTo>
                    <a:pt x="558" y="8331"/>
                  </a:lnTo>
                  <a:close/>
                </a:path>
                <a:path w="16510" h="19050">
                  <a:moveTo>
                    <a:pt x="812" y="2692"/>
                  </a:moveTo>
                  <a:lnTo>
                    <a:pt x="749" y="1651"/>
                  </a:lnTo>
                  <a:lnTo>
                    <a:pt x="495" y="2108"/>
                  </a:lnTo>
                  <a:lnTo>
                    <a:pt x="228" y="2565"/>
                  </a:lnTo>
                  <a:lnTo>
                    <a:pt x="0" y="1981"/>
                  </a:lnTo>
                  <a:lnTo>
                    <a:pt x="228" y="2806"/>
                  </a:lnTo>
                  <a:lnTo>
                    <a:pt x="393" y="3429"/>
                  </a:lnTo>
                  <a:lnTo>
                    <a:pt x="812" y="3175"/>
                  </a:lnTo>
                  <a:lnTo>
                    <a:pt x="812" y="2692"/>
                  </a:lnTo>
                  <a:close/>
                </a:path>
                <a:path w="16510" h="19050">
                  <a:moveTo>
                    <a:pt x="3429" y="11861"/>
                  </a:moveTo>
                  <a:lnTo>
                    <a:pt x="3213" y="11798"/>
                  </a:lnTo>
                  <a:lnTo>
                    <a:pt x="3162" y="12192"/>
                  </a:lnTo>
                  <a:lnTo>
                    <a:pt x="3238" y="12471"/>
                  </a:lnTo>
                  <a:lnTo>
                    <a:pt x="3429" y="11861"/>
                  </a:lnTo>
                  <a:close/>
                </a:path>
                <a:path w="16510" h="19050">
                  <a:moveTo>
                    <a:pt x="4546" y="6388"/>
                  </a:moveTo>
                  <a:lnTo>
                    <a:pt x="4318" y="6311"/>
                  </a:lnTo>
                  <a:lnTo>
                    <a:pt x="4279" y="6692"/>
                  </a:lnTo>
                  <a:lnTo>
                    <a:pt x="4368" y="6972"/>
                  </a:lnTo>
                  <a:lnTo>
                    <a:pt x="4546" y="6388"/>
                  </a:lnTo>
                  <a:close/>
                </a:path>
                <a:path w="16510" h="19050">
                  <a:moveTo>
                    <a:pt x="5334" y="0"/>
                  </a:moveTo>
                  <a:lnTo>
                    <a:pt x="4584" y="444"/>
                  </a:lnTo>
                  <a:lnTo>
                    <a:pt x="5041" y="1219"/>
                  </a:lnTo>
                  <a:lnTo>
                    <a:pt x="5156" y="736"/>
                  </a:lnTo>
                  <a:lnTo>
                    <a:pt x="5334" y="0"/>
                  </a:lnTo>
                  <a:close/>
                </a:path>
                <a:path w="16510" h="19050">
                  <a:moveTo>
                    <a:pt x="5473" y="8001"/>
                  </a:moveTo>
                  <a:lnTo>
                    <a:pt x="4851" y="8318"/>
                  </a:lnTo>
                  <a:lnTo>
                    <a:pt x="4889" y="8699"/>
                  </a:lnTo>
                  <a:lnTo>
                    <a:pt x="4927" y="9156"/>
                  </a:lnTo>
                  <a:lnTo>
                    <a:pt x="4787" y="9474"/>
                  </a:lnTo>
                  <a:lnTo>
                    <a:pt x="5346" y="9194"/>
                  </a:lnTo>
                  <a:lnTo>
                    <a:pt x="5410" y="8851"/>
                  </a:lnTo>
                  <a:lnTo>
                    <a:pt x="5435" y="8432"/>
                  </a:lnTo>
                  <a:lnTo>
                    <a:pt x="5473" y="8001"/>
                  </a:lnTo>
                  <a:close/>
                </a:path>
                <a:path w="16510" h="19050">
                  <a:moveTo>
                    <a:pt x="6159" y="3695"/>
                  </a:moveTo>
                  <a:lnTo>
                    <a:pt x="5638" y="3543"/>
                  </a:lnTo>
                  <a:lnTo>
                    <a:pt x="5549" y="4394"/>
                  </a:lnTo>
                  <a:lnTo>
                    <a:pt x="5842" y="4064"/>
                  </a:lnTo>
                  <a:lnTo>
                    <a:pt x="6159" y="3695"/>
                  </a:lnTo>
                  <a:close/>
                </a:path>
                <a:path w="16510" h="19050">
                  <a:moveTo>
                    <a:pt x="7696" y="16802"/>
                  </a:moveTo>
                  <a:lnTo>
                    <a:pt x="7315" y="16649"/>
                  </a:lnTo>
                  <a:lnTo>
                    <a:pt x="7315" y="17030"/>
                  </a:lnTo>
                  <a:lnTo>
                    <a:pt x="7505" y="17360"/>
                  </a:lnTo>
                  <a:lnTo>
                    <a:pt x="7696" y="16802"/>
                  </a:lnTo>
                  <a:close/>
                </a:path>
                <a:path w="16510" h="19050">
                  <a:moveTo>
                    <a:pt x="7797" y="8128"/>
                  </a:moveTo>
                  <a:lnTo>
                    <a:pt x="7785" y="7632"/>
                  </a:lnTo>
                  <a:lnTo>
                    <a:pt x="7251" y="7378"/>
                  </a:lnTo>
                  <a:lnTo>
                    <a:pt x="7594" y="8915"/>
                  </a:lnTo>
                  <a:lnTo>
                    <a:pt x="7797" y="8128"/>
                  </a:lnTo>
                  <a:close/>
                </a:path>
                <a:path w="16510" h="19050">
                  <a:moveTo>
                    <a:pt x="8547" y="18135"/>
                  </a:moveTo>
                  <a:lnTo>
                    <a:pt x="8166" y="17970"/>
                  </a:lnTo>
                  <a:lnTo>
                    <a:pt x="8166" y="18364"/>
                  </a:lnTo>
                  <a:lnTo>
                    <a:pt x="8356" y="18694"/>
                  </a:lnTo>
                  <a:lnTo>
                    <a:pt x="8547" y="18135"/>
                  </a:lnTo>
                  <a:close/>
                </a:path>
                <a:path w="16510" h="19050">
                  <a:moveTo>
                    <a:pt x="9067" y="11442"/>
                  </a:moveTo>
                  <a:lnTo>
                    <a:pt x="8699" y="10972"/>
                  </a:lnTo>
                  <a:lnTo>
                    <a:pt x="8394" y="11099"/>
                  </a:lnTo>
                  <a:lnTo>
                    <a:pt x="8089" y="11239"/>
                  </a:lnTo>
                  <a:lnTo>
                    <a:pt x="8280" y="11722"/>
                  </a:lnTo>
                  <a:lnTo>
                    <a:pt x="8483" y="11938"/>
                  </a:lnTo>
                  <a:lnTo>
                    <a:pt x="8877" y="12280"/>
                  </a:lnTo>
                  <a:lnTo>
                    <a:pt x="8978" y="11836"/>
                  </a:lnTo>
                  <a:lnTo>
                    <a:pt x="9067" y="11442"/>
                  </a:lnTo>
                  <a:close/>
                </a:path>
                <a:path w="16510" h="19050">
                  <a:moveTo>
                    <a:pt x="9753" y="1612"/>
                  </a:moveTo>
                  <a:lnTo>
                    <a:pt x="9131" y="2044"/>
                  </a:lnTo>
                  <a:lnTo>
                    <a:pt x="9436" y="2667"/>
                  </a:lnTo>
                  <a:lnTo>
                    <a:pt x="9728" y="2222"/>
                  </a:lnTo>
                  <a:lnTo>
                    <a:pt x="9753" y="1612"/>
                  </a:lnTo>
                  <a:close/>
                </a:path>
                <a:path w="16510" h="19050">
                  <a:moveTo>
                    <a:pt x="9842" y="5092"/>
                  </a:moveTo>
                  <a:lnTo>
                    <a:pt x="9626" y="5029"/>
                  </a:lnTo>
                  <a:lnTo>
                    <a:pt x="9588" y="5397"/>
                  </a:lnTo>
                  <a:lnTo>
                    <a:pt x="9677" y="5664"/>
                  </a:lnTo>
                  <a:lnTo>
                    <a:pt x="9842" y="5092"/>
                  </a:lnTo>
                  <a:close/>
                </a:path>
                <a:path w="16510" h="19050">
                  <a:moveTo>
                    <a:pt x="11099" y="8991"/>
                  </a:moveTo>
                  <a:lnTo>
                    <a:pt x="10591" y="8839"/>
                  </a:lnTo>
                  <a:lnTo>
                    <a:pt x="10693" y="9156"/>
                  </a:lnTo>
                  <a:lnTo>
                    <a:pt x="10845" y="9639"/>
                  </a:lnTo>
                  <a:lnTo>
                    <a:pt x="11099" y="8991"/>
                  </a:lnTo>
                  <a:close/>
                </a:path>
                <a:path w="16510" h="19050">
                  <a:moveTo>
                    <a:pt x="11404" y="2463"/>
                  </a:moveTo>
                  <a:lnTo>
                    <a:pt x="10655" y="2908"/>
                  </a:lnTo>
                  <a:lnTo>
                    <a:pt x="11112" y="3683"/>
                  </a:lnTo>
                  <a:lnTo>
                    <a:pt x="11226" y="3200"/>
                  </a:lnTo>
                  <a:lnTo>
                    <a:pt x="11404" y="2463"/>
                  </a:lnTo>
                  <a:close/>
                </a:path>
                <a:path w="16510" h="19050">
                  <a:moveTo>
                    <a:pt x="11912" y="16637"/>
                  </a:moveTo>
                  <a:lnTo>
                    <a:pt x="11531" y="16484"/>
                  </a:lnTo>
                  <a:lnTo>
                    <a:pt x="11531" y="16865"/>
                  </a:lnTo>
                  <a:lnTo>
                    <a:pt x="11722" y="17195"/>
                  </a:lnTo>
                  <a:lnTo>
                    <a:pt x="11912" y="16637"/>
                  </a:lnTo>
                  <a:close/>
                </a:path>
                <a:path w="16510" h="19050">
                  <a:moveTo>
                    <a:pt x="13246" y="10591"/>
                  </a:moveTo>
                  <a:lnTo>
                    <a:pt x="12877" y="10439"/>
                  </a:lnTo>
                  <a:lnTo>
                    <a:pt x="12865" y="10820"/>
                  </a:lnTo>
                  <a:lnTo>
                    <a:pt x="13055" y="11150"/>
                  </a:lnTo>
                  <a:lnTo>
                    <a:pt x="13246" y="10591"/>
                  </a:lnTo>
                  <a:close/>
                </a:path>
                <a:path w="16510" h="19050">
                  <a:moveTo>
                    <a:pt x="13970" y="5829"/>
                  </a:moveTo>
                  <a:lnTo>
                    <a:pt x="13474" y="5435"/>
                  </a:lnTo>
                  <a:lnTo>
                    <a:pt x="13106" y="5143"/>
                  </a:lnTo>
                  <a:lnTo>
                    <a:pt x="12915" y="5626"/>
                  </a:lnTo>
                  <a:lnTo>
                    <a:pt x="13119" y="5956"/>
                  </a:lnTo>
                  <a:lnTo>
                    <a:pt x="13589" y="6616"/>
                  </a:lnTo>
                  <a:lnTo>
                    <a:pt x="13576" y="6108"/>
                  </a:lnTo>
                  <a:lnTo>
                    <a:pt x="13576" y="5600"/>
                  </a:lnTo>
                  <a:lnTo>
                    <a:pt x="13970" y="5829"/>
                  </a:lnTo>
                  <a:close/>
                </a:path>
                <a:path w="16510" h="19050">
                  <a:moveTo>
                    <a:pt x="14033" y="3568"/>
                  </a:moveTo>
                  <a:lnTo>
                    <a:pt x="13893" y="3390"/>
                  </a:lnTo>
                  <a:lnTo>
                    <a:pt x="13716" y="3175"/>
                  </a:lnTo>
                  <a:lnTo>
                    <a:pt x="13690" y="2933"/>
                  </a:lnTo>
                  <a:lnTo>
                    <a:pt x="13589" y="3162"/>
                  </a:lnTo>
                  <a:lnTo>
                    <a:pt x="13487" y="3378"/>
                  </a:lnTo>
                  <a:lnTo>
                    <a:pt x="13563" y="3594"/>
                  </a:lnTo>
                  <a:lnTo>
                    <a:pt x="13817" y="4076"/>
                  </a:lnTo>
                  <a:lnTo>
                    <a:pt x="14033" y="3568"/>
                  </a:lnTo>
                  <a:close/>
                </a:path>
                <a:path w="16510" h="19050">
                  <a:moveTo>
                    <a:pt x="15227" y="6489"/>
                  </a:moveTo>
                  <a:lnTo>
                    <a:pt x="14986" y="5994"/>
                  </a:lnTo>
                  <a:lnTo>
                    <a:pt x="14947" y="6324"/>
                  </a:lnTo>
                  <a:lnTo>
                    <a:pt x="14897" y="6692"/>
                  </a:lnTo>
                  <a:lnTo>
                    <a:pt x="15227" y="6489"/>
                  </a:lnTo>
                  <a:close/>
                </a:path>
                <a:path w="16510" h="19050">
                  <a:moveTo>
                    <a:pt x="15989" y="9728"/>
                  </a:moveTo>
                  <a:lnTo>
                    <a:pt x="15201" y="10401"/>
                  </a:lnTo>
                  <a:lnTo>
                    <a:pt x="14859" y="10985"/>
                  </a:lnTo>
                  <a:lnTo>
                    <a:pt x="15265" y="11925"/>
                  </a:lnTo>
                  <a:lnTo>
                    <a:pt x="15989" y="9728"/>
                  </a:lnTo>
                  <a:close/>
                </a:path>
                <a:path w="16510" h="19050">
                  <a:moveTo>
                    <a:pt x="16433" y="5626"/>
                  </a:moveTo>
                  <a:lnTo>
                    <a:pt x="16192" y="5486"/>
                  </a:lnTo>
                  <a:lnTo>
                    <a:pt x="16027" y="5511"/>
                  </a:lnTo>
                  <a:lnTo>
                    <a:pt x="15722" y="5588"/>
                  </a:lnTo>
                  <a:lnTo>
                    <a:pt x="15798" y="5880"/>
                  </a:lnTo>
                  <a:lnTo>
                    <a:pt x="15862" y="6146"/>
                  </a:lnTo>
                  <a:lnTo>
                    <a:pt x="16192" y="6159"/>
                  </a:lnTo>
                  <a:lnTo>
                    <a:pt x="16306" y="5892"/>
                  </a:lnTo>
                  <a:lnTo>
                    <a:pt x="16433" y="5626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6" name="object 5186" descr=""/>
            <p:cNvSpPr/>
            <p:nvPr/>
          </p:nvSpPr>
          <p:spPr>
            <a:xfrm>
              <a:off x="2696947" y="4950822"/>
              <a:ext cx="40005" cy="22860"/>
            </a:xfrm>
            <a:custGeom>
              <a:avLst/>
              <a:gdLst/>
              <a:ahLst/>
              <a:cxnLst/>
              <a:rect l="l" t="t" r="r" b="b"/>
              <a:pathLst>
                <a:path w="40005" h="22860">
                  <a:moveTo>
                    <a:pt x="23507" y="0"/>
                  </a:moveTo>
                  <a:lnTo>
                    <a:pt x="1612" y="19164"/>
                  </a:lnTo>
                  <a:lnTo>
                    <a:pt x="0" y="21869"/>
                  </a:lnTo>
                  <a:lnTo>
                    <a:pt x="3289" y="22263"/>
                  </a:lnTo>
                  <a:lnTo>
                    <a:pt x="8582" y="21780"/>
                  </a:lnTo>
                  <a:lnTo>
                    <a:pt x="17135" y="20324"/>
                  </a:lnTo>
                  <a:lnTo>
                    <a:pt x="29552" y="17995"/>
                  </a:lnTo>
                  <a:lnTo>
                    <a:pt x="30937" y="17868"/>
                  </a:lnTo>
                  <a:lnTo>
                    <a:pt x="36928" y="17868"/>
                  </a:lnTo>
                  <a:lnTo>
                    <a:pt x="38773" y="17386"/>
                  </a:lnTo>
                  <a:lnTo>
                    <a:pt x="38531" y="17170"/>
                  </a:lnTo>
                  <a:lnTo>
                    <a:pt x="39738" y="15201"/>
                  </a:lnTo>
                  <a:lnTo>
                    <a:pt x="38150" y="13030"/>
                  </a:lnTo>
                  <a:lnTo>
                    <a:pt x="35725" y="11861"/>
                  </a:lnTo>
                  <a:lnTo>
                    <a:pt x="34988" y="8915"/>
                  </a:lnTo>
                  <a:lnTo>
                    <a:pt x="36684" y="7289"/>
                  </a:lnTo>
                  <a:lnTo>
                    <a:pt x="24866" y="7289"/>
                  </a:lnTo>
                  <a:lnTo>
                    <a:pt x="21767" y="7239"/>
                  </a:lnTo>
                  <a:lnTo>
                    <a:pt x="31775" y="2908"/>
                  </a:lnTo>
                  <a:lnTo>
                    <a:pt x="23507" y="0"/>
                  </a:lnTo>
                  <a:close/>
                </a:path>
                <a:path w="40005" h="22860">
                  <a:moveTo>
                    <a:pt x="36928" y="17868"/>
                  </a:moveTo>
                  <a:lnTo>
                    <a:pt x="30937" y="17868"/>
                  </a:lnTo>
                  <a:lnTo>
                    <a:pt x="36055" y="18097"/>
                  </a:lnTo>
                  <a:lnTo>
                    <a:pt x="36928" y="17868"/>
                  </a:lnTo>
                  <a:close/>
                </a:path>
                <a:path w="40005" h="22860">
                  <a:moveTo>
                    <a:pt x="37122" y="6870"/>
                  </a:moveTo>
                  <a:lnTo>
                    <a:pt x="24866" y="7289"/>
                  </a:lnTo>
                  <a:lnTo>
                    <a:pt x="36684" y="7289"/>
                  </a:lnTo>
                  <a:lnTo>
                    <a:pt x="37122" y="6870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7" name="object 5187" descr=""/>
            <p:cNvSpPr/>
            <p:nvPr/>
          </p:nvSpPr>
          <p:spPr>
            <a:xfrm>
              <a:off x="2696654" y="4949971"/>
              <a:ext cx="38100" cy="20955"/>
            </a:xfrm>
            <a:custGeom>
              <a:avLst/>
              <a:gdLst/>
              <a:ahLst/>
              <a:cxnLst/>
              <a:rect l="l" t="t" r="r" b="b"/>
              <a:pathLst>
                <a:path w="38100" h="20954">
                  <a:moveTo>
                    <a:pt x="5151" y="19917"/>
                  </a:moveTo>
                  <a:lnTo>
                    <a:pt x="0" y="20713"/>
                  </a:lnTo>
                  <a:lnTo>
                    <a:pt x="5143" y="19951"/>
                  </a:lnTo>
                  <a:close/>
                </a:path>
                <a:path w="38100" h="20954">
                  <a:moveTo>
                    <a:pt x="23025" y="0"/>
                  </a:moveTo>
                  <a:lnTo>
                    <a:pt x="21666" y="355"/>
                  </a:lnTo>
                  <a:lnTo>
                    <a:pt x="19621" y="3327"/>
                  </a:lnTo>
                  <a:lnTo>
                    <a:pt x="11785" y="8915"/>
                  </a:lnTo>
                  <a:lnTo>
                    <a:pt x="6972" y="12128"/>
                  </a:lnTo>
                  <a:lnTo>
                    <a:pt x="5151" y="19917"/>
                  </a:lnTo>
                  <a:lnTo>
                    <a:pt x="12001" y="18859"/>
                  </a:lnTo>
                  <a:lnTo>
                    <a:pt x="22491" y="16967"/>
                  </a:lnTo>
                  <a:lnTo>
                    <a:pt x="27952" y="15773"/>
                  </a:lnTo>
                  <a:lnTo>
                    <a:pt x="37666" y="15773"/>
                  </a:lnTo>
                  <a:lnTo>
                    <a:pt x="37848" y="13589"/>
                  </a:lnTo>
                  <a:lnTo>
                    <a:pt x="36563" y="13589"/>
                  </a:lnTo>
                  <a:lnTo>
                    <a:pt x="35280" y="12319"/>
                  </a:lnTo>
                  <a:lnTo>
                    <a:pt x="35249" y="9880"/>
                  </a:lnTo>
                  <a:lnTo>
                    <a:pt x="29032" y="9880"/>
                  </a:lnTo>
                  <a:lnTo>
                    <a:pt x="25742" y="9486"/>
                  </a:lnTo>
                  <a:lnTo>
                    <a:pt x="22796" y="7670"/>
                  </a:lnTo>
                  <a:lnTo>
                    <a:pt x="28498" y="4127"/>
                  </a:lnTo>
                  <a:lnTo>
                    <a:pt x="29386" y="1663"/>
                  </a:lnTo>
                  <a:lnTo>
                    <a:pt x="25031" y="1663"/>
                  </a:lnTo>
                  <a:lnTo>
                    <a:pt x="23025" y="0"/>
                  </a:lnTo>
                  <a:close/>
                </a:path>
                <a:path w="38100" h="20954">
                  <a:moveTo>
                    <a:pt x="37666" y="15773"/>
                  </a:moveTo>
                  <a:lnTo>
                    <a:pt x="27952" y="15773"/>
                  </a:lnTo>
                  <a:lnTo>
                    <a:pt x="34556" y="17018"/>
                  </a:lnTo>
                  <a:lnTo>
                    <a:pt x="37566" y="16979"/>
                  </a:lnTo>
                  <a:lnTo>
                    <a:pt x="37666" y="15773"/>
                  </a:lnTo>
                  <a:close/>
                </a:path>
                <a:path w="38100" h="20954">
                  <a:moveTo>
                    <a:pt x="37896" y="13004"/>
                  </a:moveTo>
                  <a:lnTo>
                    <a:pt x="36563" y="13589"/>
                  </a:lnTo>
                  <a:lnTo>
                    <a:pt x="37848" y="13589"/>
                  </a:lnTo>
                  <a:lnTo>
                    <a:pt x="37896" y="13004"/>
                  </a:lnTo>
                  <a:close/>
                </a:path>
                <a:path w="38100" h="20954">
                  <a:moveTo>
                    <a:pt x="31280" y="9207"/>
                  </a:moveTo>
                  <a:lnTo>
                    <a:pt x="29032" y="9880"/>
                  </a:lnTo>
                  <a:lnTo>
                    <a:pt x="35249" y="9880"/>
                  </a:lnTo>
                  <a:lnTo>
                    <a:pt x="35242" y="9309"/>
                  </a:lnTo>
                  <a:lnTo>
                    <a:pt x="31280" y="9207"/>
                  </a:lnTo>
                  <a:close/>
                </a:path>
                <a:path w="38100" h="20954">
                  <a:moveTo>
                    <a:pt x="27203" y="76"/>
                  </a:moveTo>
                  <a:lnTo>
                    <a:pt x="25031" y="1663"/>
                  </a:lnTo>
                  <a:lnTo>
                    <a:pt x="29386" y="1663"/>
                  </a:lnTo>
                  <a:lnTo>
                    <a:pt x="29734" y="698"/>
                  </a:lnTo>
                  <a:lnTo>
                    <a:pt x="27952" y="698"/>
                  </a:lnTo>
                  <a:lnTo>
                    <a:pt x="27203" y="76"/>
                  </a:lnTo>
                  <a:close/>
                </a:path>
                <a:path w="38100" h="20954">
                  <a:moveTo>
                    <a:pt x="29794" y="533"/>
                  </a:moveTo>
                  <a:lnTo>
                    <a:pt x="27952" y="698"/>
                  </a:lnTo>
                  <a:lnTo>
                    <a:pt x="29734" y="698"/>
                  </a:lnTo>
                  <a:lnTo>
                    <a:pt x="29794" y="533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8" name="object 5188" descr=""/>
            <p:cNvSpPr/>
            <p:nvPr/>
          </p:nvSpPr>
          <p:spPr>
            <a:xfrm>
              <a:off x="2647668" y="4893531"/>
              <a:ext cx="23495" cy="38735"/>
            </a:xfrm>
            <a:custGeom>
              <a:avLst/>
              <a:gdLst/>
              <a:ahLst/>
              <a:cxnLst/>
              <a:rect l="l" t="t" r="r" b="b"/>
              <a:pathLst>
                <a:path w="23494" h="38735">
                  <a:moveTo>
                    <a:pt x="7531" y="1574"/>
                  </a:moveTo>
                  <a:lnTo>
                    <a:pt x="0" y="6070"/>
                  </a:lnTo>
                  <a:lnTo>
                    <a:pt x="2578" y="13728"/>
                  </a:lnTo>
                  <a:lnTo>
                    <a:pt x="4203" y="20739"/>
                  </a:lnTo>
                  <a:lnTo>
                    <a:pt x="3505" y="24180"/>
                  </a:lnTo>
                  <a:lnTo>
                    <a:pt x="1130" y="33756"/>
                  </a:lnTo>
                  <a:lnTo>
                    <a:pt x="723" y="35153"/>
                  </a:lnTo>
                  <a:lnTo>
                    <a:pt x="1765" y="38112"/>
                  </a:lnTo>
                  <a:lnTo>
                    <a:pt x="4165" y="35852"/>
                  </a:lnTo>
                  <a:lnTo>
                    <a:pt x="7182" y="31471"/>
                  </a:lnTo>
                  <a:lnTo>
                    <a:pt x="11539" y="23966"/>
                  </a:lnTo>
                  <a:lnTo>
                    <a:pt x="15593" y="16672"/>
                  </a:lnTo>
                  <a:lnTo>
                    <a:pt x="17703" y="12928"/>
                  </a:lnTo>
                  <a:lnTo>
                    <a:pt x="18324" y="12026"/>
                  </a:lnTo>
                  <a:lnTo>
                    <a:pt x="4457" y="12026"/>
                  </a:lnTo>
                  <a:lnTo>
                    <a:pt x="7531" y="1574"/>
                  </a:lnTo>
                  <a:close/>
                </a:path>
                <a:path w="23494" h="38735">
                  <a:moveTo>
                    <a:pt x="13982" y="0"/>
                  </a:moveTo>
                  <a:lnTo>
                    <a:pt x="6477" y="9690"/>
                  </a:lnTo>
                  <a:lnTo>
                    <a:pt x="4457" y="12026"/>
                  </a:lnTo>
                  <a:lnTo>
                    <a:pt x="18324" y="12026"/>
                  </a:lnTo>
                  <a:lnTo>
                    <a:pt x="18491" y="11785"/>
                  </a:lnTo>
                  <a:lnTo>
                    <a:pt x="21932" y="8001"/>
                  </a:lnTo>
                  <a:lnTo>
                    <a:pt x="23102" y="5511"/>
                  </a:lnTo>
                  <a:lnTo>
                    <a:pt x="22809" y="5511"/>
                  </a:lnTo>
                  <a:lnTo>
                    <a:pt x="22389" y="4267"/>
                  </a:lnTo>
                  <a:lnTo>
                    <a:pt x="16929" y="4267"/>
                  </a:lnTo>
                  <a:lnTo>
                    <a:pt x="14198" y="2946"/>
                  </a:lnTo>
                  <a:lnTo>
                    <a:pt x="13982" y="0"/>
                  </a:lnTo>
                  <a:close/>
                </a:path>
                <a:path w="23494" h="38735">
                  <a:moveTo>
                    <a:pt x="23126" y="5461"/>
                  </a:moveTo>
                  <a:lnTo>
                    <a:pt x="22809" y="5511"/>
                  </a:lnTo>
                  <a:lnTo>
                    <a:pt x="23102" y="5511"/>
                  </a:lnTo>
                  <a:close/>
                </a:path>
                <a:path w="23494" h="38735">
                  <a:moveTo>
                    <a:pt x="19380" y="3149"/>
                  </a:moveTo>
                  <a:lnTo>
                    <a:pt x="18161" y="3721"/>
                  </a:lnTo>
                  <a:lnTo>
                    <a:pt x="16929" y="4267"/>
                  </a:lnTo>
                  <a:lnTo>
                    <a:pt x="22389" y="4267"/>
                  </a:lnTo>
                  <a:lnTo>
                    <a:pt x="22072" y="3327"/>
                  </a:lnTo>
                  <a:lnTo>
                    <a:pt x="19380" y="3149"/>
                  </a:lnTo>
                  <a:close/>
                </a:path>
              </a:pathLst>
            </a:custGeom>
            <a:solidFill>
              <a:srgbClr val="D6B5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9" name="object 5189" descr=""/>
            <p:cNvSpPr/>
            <p:nvPr/>
          </p:nvSpPr>
          <p:spPr>
            <a:xfrm>
              <a:off x="2645577" y="4894783"/>
              <a:ext cx="23495" cy="34925"/>
            </a:xfrm>
            <a:custGeom>
              <a:avLst/>
              <a:gdLst/>
              <a:ahLst/>
              <a:cxnLst/>
              <a:rect l="l" t="t" r="r" b="b"/>
              <a:pathLst>
                <a:path w="23494" h="34925">
                  <a:moveTo>
                    <a:pt x="4811" y="31350"/>
                  </a:moveTo>
                  <a:lnTo>
                    <a:pt x="2667" y="34925"/>
                  </a:lnTo>
                  <a:lnTo>
                    <a:pt x="4826" y="31368"/>
                  </a:lnTo>
                  <a:close/>
                </a:path>
                <a:path w="23494" h="34925">
                  <a:moveTo>
                    <a:pt x="5689" y="0"/>
                  </a:moveTo>
                  <a:lnTo>
                    <a:pt x="4635" y="1524"/>
                  </a:lnTo>
                  <a:lnTo>
                    <a:pt x="3670" y="1701"/>
                  </a:lnTo>
                  <a:lnTo>
                    <a:pt x="3505" y="4394"/>
                  </a:lnTo>
                  <a:lnTo>
                    <a:pt x="939" y="4864"/>
                  </a:lnTo>
                  <a:lnTo>
                    <a:pt x="342" y="6134"/>
                  </a:lnTo>
                  <a:lnTo>
                    <a:pt x="1103" y="8839"/>
                  </a:lnTo>
                  <a:lnTo>
                    <a:pt x="1202" y="11175"/>
                  </a:lnTo>
                  <a:lnTo>
                    <a:pt x="596" y="19202"/>
                  </a:lnTo>
                  <a:lnTo>
                    <a:pt x="0" y="24955"/>
                  </a:lnTo>
                  <a:lnTo>
                    <a:pt x="4811" y="31350"/>
                  </a:lnTo>
                  <a:lnTo>
                    <a:pt x="8382" y="25400"/>
                  </a:lnTo>
                  <a:lnTo>
                    <a:pt x="13639" y="16129"/>
                  </a:lnTo>
                  <a:lnTo>
                    <a:pt x="16217" y="11175"/>
                  </a:lnTo>
                  <a:lnTo>
                    <a:pt x="17709" y="9944"/>
                  </a:lnTo>
                  <a:lnTo>
                    <a:pt x="6692" y="9944"/>
                  </a:lnTo>
                  <a:lnTo>
                    <a:pt x="7616" y="3327"/>
                  </a:lnTo>
                  <a:lnTo>
                    <a:pt x="7538" y="3162"/>
                  </a:lnTo>
                  <a:lnTo>
                    <a:pt x="5689" y="0"/>
                  </a:lnTo>
                  <a:close/>
                </a:path>
                <a:path w="23494" h="34925">
                  <a:moveTo>
                    <a:pt x="15913" y="1435"/>
                  </a:moveTo>
                  <a:lnTo>
                    <a:pt x="13320" y="4394"/>
                  </a:lnTo>
                  <a:lnTo>
                    <a:pt x="12369" y="6565"/>
                  </a:lnTo>
                  <a:lnTo>
                    <a:pt x="9969" y="8839"/>
                  </a:lnTo>
                  <a:lnTo>
                    <a:pt x="6692" y="9944"/>
                  </a:lnTo>
                  <a:lnTo>
                    <a:pt x="17709" y="9944"/>
                  </a:lnTo>
                  <a:lnTo>
                    <a:pt x="21399" y="6896"/>
                  </a:lnTo>
                  <a:lnTo>
                    <a:pt x="23291" y="4559"/>
                  </a:lnTo>
                  <a:lnTo>
                    <a:pt x="22037" y="3327"/>
                  </a:lnTo>
                  <a:lnTo>
                    <a:pt x="18249" y="3327"/>
                  </a:lnTo>
                  <a:lnTo>
                    <a:pt x="15913" y="1435"/>
                  </a:lnTo>
                  <a:close/>
                </a:path>
                <a:path w="23494" h="34925">
                  <a:moveTo>
                    <a:pt x="20447" y="1765"/>
                  </a:moveTo>
                  <a:lnTo>
                    <a:pt x="20053" y="3162"/>
                  </a:lnTo>
                  <a:lnTo>
                    <a:pt x="18249" y="3327"/>
                  </a:lnTo>
                  <a:lnTo>
                    <a:pt x="22037" y="3327"/>
                  </a:lnTo>
                  <a:lnTo>
                    <a:pt x="20447" y="1765"/>
                  </a:lnTo>
                  <a:close/>
                </a:path>
              </a:pathLst>
            </a:custGeom>
            <a:solidFill>
              <a:srgbClr val="B98B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0" name="object 5190" descr=""/>
            <p:cNvSpPr/>
            <p:nvPr/>
          </p:nvSpPr>
          <p:spPr>
            <a:xfrm>
              <a:off x="2678553" y="4903438"/>
              <a:ext cx="36195" cy="10795"/>
            </a:xfrm>
            <a:custGeom>
              <a:avLst/>
              <a:gdLst/>
              <a:ahLst/>
              <a:cxnLst/>
              <a:rect l="l" t="t" r="r" b="b"/>
              <a:pathLst>
                <a:path w="36194" h="10795">
                  <a:moveTo>
                    <a:pt x="5206" y="0"/>
                  </a:moveTo>
                  <a:lnTo>
                    <a:pt x="0" y="914"/>
                  </a:lnTo>
                  <a:lnTo>
                    <a:pt x="10706" y="6515"/>
                  </a:lnTo>
                  <a:lnTo>
                    <a:pt x="13703" y="8039"/>
                  </a:lnTo>
                  <a:lnTo>
                    <a:pt x="24625" y="10172"/>
                  </a:lnTo>
                  <a:lnTo>
                    <a:pt x="28905" y="9131"/>
                  </a:lnTo>
                  <a:lnTo>
                    <a:pt x="34493" y="6934"/>
                  </a:lnTo>
                  <a:lnTo>
                    <a:pt x="36182" y="3086"/>
                  </a:lnTo>
                  <a:lnTo>
                    <a:pt x="35140" y="1689"/>
                  </a:lnTo>
                  <a:lnTo>
                    <a:pt x="22623" y="1511"/>
                  </a:lnTo>
                  <a:lnTo>
                    <a:pt x="13425" y="1228"/>
                  </a:lnTo>
                  <a:lnTo>
                    <a:pt x="8000" y="762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1" name="object 5191" descr=""/>
            <p:cNvSpPr/>
            <p:nvPr/>
          </p:nvSpPr>
          <p:spPr>
            <a:xfrm>
              <a:off x="2671546" y="4892203"/>
              <a:ext cx="45720" cy="25400"/>
            </a:xfrm>
            <a:custGeom>
              <a:avLst/>
              <a:gdLst/>
              <a:ahLst/>
              <a:cxnLst/>
              <a:rect l="l" t="t" r="r" b="b"/>
              <a:pathLst>
                <a:path w="45719" h="25400">
                  <a:moveTo>
                    <a:pt x="42633" y="14592"/>
                  </a:moveTo>
                  <a:lnTo>
                    <a:pt x="38074" y="18453"/>
                  </a:lnTo>
                  <a:lnTo>
                    <a:pt x="31000" y="21031"/>
                  </a:lnTo>
                  <a:lnTo>
                    <a:pt x="23101" y="17602"/>
                  </a:lnTo>
                  <a:lnTo>
                    <a:pt x="19913" y="15316"/>
                  </a:lnTo>
                  <a:lnTo>
                    <a:pt x="16446" y="14579"/>
                  </a:lnTo>
                  <a:lnTo>
                    <a:pt x="13233" y="15468"/>
                  </a:lnTo>
                  <a:lnTo>
                    <a:pt x="12179" y="16878"/>
                  </a:lnTo>
                  <a:lnTo>
                    <a:pt x="19291" y="21717"/>
                  </a:lnTo>
                  <a:lnTo>
                    <a:pt x="29845" y="24879"/>
                  </a:lnTo>
                  <a:lnTo>
                    <a:pt x="35661" y="24345"/>
                  </a:lnTo>
                  <a:lnTo>
                    <a:pt x="40614" y="21031"/>
                  </a:lnTo>
                  <a:lnTo>
                    <a:pt x="41821" y="20231"/>
                  </a:lnTo>
                  <a:lnTo>
                    <a:pt x="41986" y="18453"/>
                  </a:lnTo>
                  <a:lnTo>
                    <a:pt x="42100" y="17602"/>
                  </a:lnTo>
                  <a:lnTo>
                    <a:pt x="42633" y="14592"/>
                  </a:lnTo>
                  <a:close/>
                </a:path>
                <a:path w="45719" h="25400">
                  <a:moveTo>
                    <a:pt x="45377" y="10744"/>
                  </a:moveTo>
                  <a:lnTo>
                    <a:pt x="39001" y="12941"/>
                  </a:lnTo>
                  <a:lnTo>
                    <a:pt x="35052" y="13208"/>
                  </a:lnTo>
                  <a:lnTo>
                    <a:pt x="34836" y="13042"/>
                  </a:lnTo>
                  <a:lnTo>
                    <a:pt x="31280" y="10287"/>
                  </a:lnTo>
                  <a:lnTo>
                    <a:pt x="26644" y="8280"/>
                  </a:lnTo>
                  <a:lnTo>
                    <a:pt x="24244" y="7239"/>
                  </a:lnTo>
                  <a:lnTo>
                    <a:pt x="18122" y="8280"/>
                  </a:lnTo>
                  <a:lnTo>
                    <a:pt x="12407" y="7797"/>
                  </a:lnTo>
                  <a:lnTo>
                    <a:pt x="12052" y="4851"/>
                  </a:lnTo>
                  <a:lnTo>
                    <a:pt x="8077" y="0"/>
                  </a:lnTo>
                  <a:lnTo>
                    <a:pt x="5524" y="4622"/>
                  </a:lnTo>
                  <a:lnTo>
                    <a:pt x="0" y="12827"/>
                  </a:lnTo>
                  <a:lnTo>
                    <a:pt x="9525" y="13169"/>
                  </a:lnTo>
                  <a:lnTo>
                    <a:pt x="10718" y="13042"/>
                  </a:lnTo>
                  <a:lnTo>
                    <a:pt x="19354" y="14414"/>
                  </a:lnTo>
                  <a:lnTo>
                    <a:pt x="24384" y="16446"/>
                  </a:lnTo>
                  <a:lnTo>
                    <a:pt x="33604" y="17310"/>
                  </a:lnTo>
                  <a:lnTo>
                    <a:pt x="37706" y="15506"/>
                  </a:lnTo>
                  <a:lnTo>
                    <a:pt x="40436" y="15621"/>
                  </a:lnTo>
                  <a:lnTo>
                    <a:pt x="42875" y="13208"/>
                  </a:lnTo>
                  <a:lnTo>
                    <a:pt x="45377" y="10744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2" name="object 5192" descr=""/>
            <p:cNvSpPr/>
            <p:nvPr/>
          </p:nvSpPr>
          <p:spPr>
            <a:xfrm>
              <a:off x="2613078" y="4920833"/>
              <a:ext cx="34290" cy="9525"/>
            </a:xfrm>
            <a:custGeom>
              <a:avLst/>
              <a:gdLst/>
              <a:ahLst/>
              <a:cxnLst/>
              <a:rect l="l" t="t" r="r" b="b"/>
              <a:pathLst>
                <a:path w="34289" h="9525">
                  <a:moveTo>
                    <a:pt x="9734" y="0"/>
                  </a:moveTo>
                  <a:lnTo>
                    <a:pt x="5848" y="1181"/>
                  </a:lnTo>
                  <a:lnTo>
                    <a:pt x="920" y="3517"/>
                  </a:lnTo>
                  <a:lnTo>
                    <a:pt x="80" y="6540"/>
                  </a:lnTo>
                  <a:lnTo>
                    <a:pt x="0" y="7835"/>
                  </a:lnTo>
                  <a:lnTo>
                    <a:pt x="273" y="9131"/>
                  </a:lnTo>
                  <a:lnTo>
                    <a:pt x="3752" y="6870"/>
                  </a:lnTo>
                  <a:lnTo>
                    <a:pt x="13582" y="6540"/>
                  </a:lnTo>
                  <a:lnTo>
                    <a:pt x="31403" y="6540"/>
                  </a:lnTo>
                  <a:lnTo>
                    <a:pt x="20262" y="1562"/>
                  </a:lnTo>
                  <a:lnTo>
                    <a:pt x="9734" y="0"/>
                  </a:lnTo>
                  <a:close/>
                </a:path>
                <a:path w="34289" h="9525">
                  <a:moveTo>
                    <a:pt x="31403" y="6540"/>
                  </a:moveTo>
                  <a:lnTo>
                    <a:pt x="13582" y="6540"/>
                  </a:lnTo>
                  <a:lnTo>
                    <a:pt x="24720" y="7835"/>
                  </a:lnTo>
                  <a:lnTo>
                    <a:pt x="29368" y="8864"/>
                  </a:lnTo>
                  <a:lnTo>
                    <a:pt x="34118" y="7759"/>
                  </a:lnTo>
                  <a:lnTo>
                    <a:pt x="31403" y="6540"/>
                  </a:lnTo>
                  <a:close/>
                </a:path>
              </a:pathLst>
            </a:custGeom>
            <a:solidFill>
              <a:srgbClr val="7355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3" name="object 5193" descr=""/>
            <p:cNvSpPr/>
            <p:nvPr/>
          </p:nvSpPr>
          <p:spPr>
            <a:xfrm>
              <a:off x="2611520" y="4929369"/>
              <a:ext cx="20320" cy="6350"/>
            </a:xfrm>
            <a:custGeom>
              <a:avLst/>
              <a:gdLst/>
              <a:ahLst/>
              <a:cxnLst/>
              <a:rect l="l" t="t" r="r" b="b"/>
              <a:pathLst>
                <a:path w="20319" h="6350">
                  <a:moveTo>
                    <a:pt x="11353" y="1003"/>
                  </a:moveTo>
                  <a:lnTo>
                    <a:pt x="8974" y="1074"/>
                  </a:lnTo>
                  <a:lnTo>
                    <a:pt x="11798" y="2260"/>
                  </a:lnTo>
                  <a:lnTo>
                    <a:pt x="18897" y="6159"/>
                  </a:lnTo>
                  <a:lnTo>
                    <a:pt x="20116" y="5079"/>
                  </a:lnTo>
                  <a:lnTo>
                    <a:pt x="17005" y="4343"/>
                  </a:lnTo>
                  <a:lnTo>
                    <a:pt x="13919" y="2959"/>
                  </a:lnTo>
                  <a:lnTo>
                    <a:pt x="11353" y="1003"/>
                  </a:lnTo>
                  <a:close/>
                </a:path>
                <a:path w="20319" h="6350">
                  <a:moveTo>
                    <a:pt x="3987" y="0"/>
                  </a:moveTo>
                  <a:lnTo>
                    <a:pt x="533" y="1181"/>
                  </a:lnTo>
                  <a:lnTo>
                    <a:pt x="0" y="1892"/>
                  </a:lnTo>
                  <a:lnTo>
                    <a:pt x="4876" y="1892"/>
                  </a:lnTo>
                  <a:lnTo>
                    <a:pt x="8336" y="1142"/>
                  </a:lnTo>
                  <a:lnTo>
                    <a:pt x="6718" y="1142"/>
                  </a:lnTo>
                  <a:lnTo>
                    <a:pt x="3987" y="0"/>
                  </a:lnTo>
                  <a:close/>
                </a:path>
                <a:path w="20319" h="6350">
                  <a:moveTo>
                    <a:pt x="8598" y="1086"/>
                  </a:moveTo>
                  <a:lnTo>
                    <a:pt x="6718" y="1142"/>
                  </a:lnTo>
                  <a:lnTo>
                    <a:pt x="8336" y="1142"/>
                  </a:lnTo>
                  <a:lnTo>
                    <a:pt x="8598" y="1086"/>
                  </a:lnTo>
                  <a:close/>
                </a:path>
                <a:path w="20319" h="6350">
                  <a:moveTo>
                    <a:pt x="8864" y="1028"/>
                  </a:moveTo>
                  <a:lnTo>
                    <a:pt x="8598" y="1086"/>
                  </a:lnTo>
                  <a:lnTo>
                    <a:pt x="8974" y="1074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4" name="object 5194" descr=""/>
            <p:cNvSpPr/>
            <p:nvPr/>
          </p:nvSpPr>
          <p:spPr>
            <a:xfrm>
              <a:off x="2611399" y="4917451"/>
              <a:ext cx="42545" cy="22860"/>
            </a:xfrm>
            <a:custGeom>
              <a:avLst/>
              <a:gdLst/>
              <a:ahLst/>
              <a:cxnLst/>
              <a:rect l="l" t="t" r="r" b="b"/>
              <a:pathLst>
                <a:path w="42544" h="22860">
                  <a:moveTo>
                    <a:pt x="30289" y="6870"/>
                  </a:moveTo>
                  <a:lnTo>
                    <a:pt x="24904" y="3721"/>
                  </a:lnTo>
                  <a:lnTo>
                    <a:pt x="22936" y="2565"/>
                  </a:lnTo>
                  <a:lnTo>
                    <a:pt x="12585" y="0"/>
                  </a:lnTo>
                  <a:lnTo>
                    <a:pt x="9906" y="393"/>
                  </a:lnTo>
                  <a:lnTo>
                    <a:pt x="7213" y="762"/>
                  </a:lnTo>
                  <a:lnTo>
                    <a:pt x="2006" y="4965"/>
                  </a:lnTo>
                  <a:lnTo>
                    <a:pt x="2032" y="10375"/>
                  </a:lnTo>
                  <a:lnTo>
                    <a:pt x="5778" y="6502"/>
                  </a:lnTo>
                  <a:lnTo>
                    <a:pt x="12039" y="3721"/>
                  </a:lnTo>
                  <a:lnTo>
                    <a:pt x="19939" y="6654"/>
                  </a:lnTo>
                  <a:lnTo>
                    <a:pt x="23241" y="8699"/>
                  </a:lnTo>
                  <a:lnTo>
                    <a:pt x="26606" y="9245"/>
                  </a:lnTo>
                  <a:lnTo>
                    <a:pt x="29489" y="8267"/>
                  </a:lnTo>
                  <a:lnTo>
                    <a:pt x="30289" y="6870"/>
                  </a:lnTo>
                  <a:close/>
                </a:path>
                <a:path w="42544" h="22860">
                  <a:moveTo>
                    <a:pt x="42265" y="10210"/>
                  </a:moveTo>
                  <a:lnTo>
                    <a:pt x="33274" y="10287"/>
                  </a:lnTo>
                  <a:lnTo>
                    <a:pt x="32181" y="10464"/>
                  </a:lnTo>
                  <a:lnTo>
                    <a:pt x="23888" y="9525"/>
                  </a:lnTo>
                  <a:lnTo>
                    <a:pt x="18884" y="7810"/>
                  </a:lnTo>
                  <a:lnTo>
                    <a:pt x="10121" y="7391"/>
                  </a:lnTo>
                  <a:lnTo>
                    <a:pt x="6527" y="9296"/>
                  </a:lnTo>
                  <a:lnTo>
                    <a:pt x="3937" y="9296"/>
                  </a:lnTo>
                  <a:lnTo>
                    <a:pt x="0" y="14173"/>
                  </a:lnTo>
                  <a:lnTo>
                    <a:pt x="5664" y="11798"/>
                  </a:lnTo>
                  <a:lnTo>
                    <a:pt x="9334" y="11366"/>
                  </a:lnTo>
                  <a:lnTo>
                    <a:pt x="13284" y="13995"/>
                  </a:lnTo>
                  <a:lnTo>
                    <a:pt x="20307" y="16598"/>
                  </a:lnTo>
                  <a:lnTo>
                    <a:pt x="25908" y="15328"/>
                  </a:lnTo>
                  <a:lnTo>
                    <a:pt x="31330" y="15557"/>
                  </a:lnTo>
                  <a:lnTo>
                    <a:pt x="32080" y="18351"/>
                  </a:lnTo>
                  <a:lnTo>
                    <a:pt x="36499" y="22796"/>
                  </a:lnTo>
                  <a:lnTo>
                    <a:pt x="38239" y="18288"/>
                  </a:lnTo>
                  <a:lnTo>
                    <a:pt x="39712" y="15328"/>
                  </a:lnTo>
                  <a:lnTo>
                    <a:pt x="41694" y="11366"/>
                  </a:lnTo>
                  <a:lnTo>
                    <a:pt x="42138" y="10464"/>
                  </a:lnTo>
                  <a:lnTo>
                    <a:pt x="42265" y="10210"/>
                  </a:lnTo>
                  <a:close/>
                </a:path>
              </a:pathLst>
            </a:custGeom>
            <a:solidFill>
              <a:srgbClr val="A97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5" name="object 5195" descr=""/>
            <p:cNvSpPr/>
            <p:nvPr/>
          </p:nvSpPr>
          <p:spPr>
            <a:xfrm>
              <a:off x="2647089" y="4899980"/>
              <a:ext cx="32384" cy="21590"/>
            </a:xfrm>
            <a:custGeom>
              <a:avLst/>
              <a:gdLst/>
              <a:ahLst/>
              <a:cxnLst/>
              <a:rect l="l" t="t" r="r" b="b"/>
              <a:pathLst>
                <a:path w="32385" h="21589">
                  <a:moveTo>
                    <a:pt x="20065" y="0"/>
                  </a:moveTo>
                  <a:lnTo>
                    <a:pt x="17005" y="419"/>
                  </a:lnTo>
                  <a:lnTo>
                    <a:pt x="13601" y="2832"/>
                  </a:lnTo>
                  <a:lnTo>
                    <a:pt x="7797" y="8039"/>
                  </a:lnTo>
                  <a:lnTo>
                    <a:pt x="6896" y="9448"/>
                  </a:lnTo>
                  <a:lnTo>
                    <a:pt x="2133" y="10782"/>
                  </a:lnTo>
                  <a:lnTo>
                    <a:pt x="0" y="10782"/>
                  </a:lnTo>
                  <a:lnTo>
                    <a:pt x="152" y="13538"/>
                  </a:lnTo>
                  <a:lnTo>
                    <a:pt x="8661" y="20510"/>
                  </a:lnTo>
                  <a:lnTo>
                    <a:pt x="12204" y="21424"/>
                  </a:lnTo>
                  <a:lnTo>
                    <a:pt x="13385" y="20320"/>
                  </a:lnTo>
                  <a:lnTo>
                    <a:pt x="20929" y="14592"/>
                  </a:lnTo>
                  <a:lnTo>
                    <a:pt x="26593" y="11366"/>
                  </a:lnTo>
                  <a:lnTo>
                    <a:pt x="29832" y="11010"/>
                  </a:lnTo>
                  <a:lnTo>
                    <a:pt x="30822" y="10109"/>
                  </a:lnTo>
                  <a:lnTo>
                    <a:pt x="31889" y="9601"/>
                  </a:lnTo>
                  <a:lnTo>
                    <a:pt x="32384" y="9017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9278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6" name="object 5196" descr=""/>
            <p:cNvSpPr/>
            <p:nvPr/>
          </p:nvSpPr>
          <p:spPr>
            <a:xfrm>
              <a:off x="2658759" y="4908367"/>
              <a:ext cx="22225" cy="18415"/>
            </a:xfrm>
            <a:custGeom>
              <a:avLst/>
              <a:gdLst/>
              <a:ahLst/>
              <a:cxnLst/>
              <a:rect l="l" t="t" r="r" b="b"/>
              <a:pathLst>
                <a:path w="22225" h="18414">
                  <a:moveTo>
                    <a:pt x="19837" y="0"/>
                  </a:moveTo>
                  <a:lnTo>
                    <a:pt x="0" y="11734"/>
                  </a:lnTo>
                  <a:lnTo>
                    <a:pt x="2260" y="17335"/>
                  </a:lnTo>
                  <a:lnTo>
                    <a:pt x="1727" y="17716"/>
                  </a:lnTo>
                  <a:lnTo>
                    <a:pt x="5181" y="17830"/>
                  </a:lnTo>
                  <a:lnTo>
                    <a:pt x="8648" y="13703"/>
                  </a:lnTo>
                  <a:lnTo>
                    <a:pt x="13474" y="10071"/>
                  </a:lnTo>
                  <a:lnTo>
                    <a:pt x="19913" y="6261"/>
                  </a:lnTo>
                  <a:lnTo>
                    <a:pt x="21894" y="1384"/>
                  </a:lnTo>
                  <a:lnTo>
                    <a:pt x="19837" y="0"/>
                  </a:lnTo>
                  <a:close/>
                </a:path>
              </a:pathLst>
            </a:custGeom>
            <a:solidFill>
              <a:srgbClr val="7F67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7" name="object 5197" descr=""/>
            <p:cNvSpPr/>
            <p:nvPr/>
          </p:nvSpPr>
          <p:spPr>
            <a:xfrm>
              <a:off x="2647170" y="4911283"/>
              <a:ext cx="15875" cy="16510"/>
            </a:xfrm>
            <a:custGeom>
              <a:avLst/>
              <a:gdLst/>
              <a:ahLst/>
              <a:cxnLst/>
              <a:rect l="l" t="t" r="r" b="b"/>
              <a:pathLst>
                <a:path w="15875" h="16510">
                  <a:moveTo>
                    <a:pt x="317" y="0"/>
                  </a:moveTo>
                  <a:lnTo>
                    <a:pt x="0" y="850"/>
                  </a:lnTo>
                  <a:lnTo>
                    <a:pt x="254" y="5956"/>
                  </a:lnTo>
                  <a:lnTo>
                    <a:pt x="1816" y="8077"/>
                  </a:lnTo>
                  <a:lnTo>
                    <a:pt x="4584" y="10058"/>
                  </a:lnTo>
                  <a:lnTo>
                    <a:pt x="6845" y="11277"/>
                  </a:lnTo>
                  <a:lnTo>
                    <a:pt x="15392" y="16510"/>
                  </a:lnTo>
                  <a:lnTo>
                    <a:pt x="12171" y="8394"/>
                  </a:lnTo>
                  <a:lnTo>
                    <a:pt x="11303" y="8394"/>
                  </a:lnTo>
                  <a:lnTo>
                    <a:pt x="10147" y="6997"/>
                  </a:lnTo>
                  <a:lnTo>
                    <a:pt x="317" y="0"/>
                  </a:lnTo>
                  <a:close/>
                </a:path>
                <a:path w="15875" h="16510">
                  <a:moveTo>
                    <a:pt x="11874" y="7645"/>
                  </a:moveTo>
                  <a:lnTo>
                    <a:pt x="11303" y="8394"/>
                  </a:lnTo>
                  <a:lnTo>
                    <a:pt x="12171" y="8394"/>
                  </a:lnTo>
                  <a:lnTo>
                    <a:pt x="11874" y="7645"/>
                  </a:lnTo>
                  <a:close/>
                </a:path>
              </a:pathLst>
            </a:custGeom>
            <a:solidFill>
              <a:srgbClr val="8870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8" name="object 5198" descr=""/>
            <p:cNvSpPr/>
            <p:nvPr/>
          </p:nvSpPr>
          <p:spPr>
            <a:xfrm>
              <a:off x="2656347" y="4908794"/>
              <a:ext cx="22225" cy="12065"/>
            </a:xfrm>
            <a:custGeom>
              <a:avLst/>
              <a:gdLst/>
              <a:ahLst/>
              <a:cxnLst/>
              <a:rect l="l" t="t" r="r" b="b"/>
              <a:pathLst>
                <a:path w="22225" h="12064">
                  <a:moveTo>
                    <a:pt x="419" y="9222"/>
                  </a:moveTo>
                  <a:lnTo>
                    <a:pt x="1638" y="10782"/>
                  </a:lnTo>
                  <a:lnTo>
                    <a:pt x="1714" y="11480"/>
                  </a:lnTo>
                  <a:lnTo>
                    <a:pt x="4191" y="11328"/>
                  </a:lnTo>
                  <a:lnTo>
                    <a:pt x="5406" y="10566"/>
                  </a:lnTo>
                  <a:lnTo>
                    <a:pt x="3162" y="10566"/>
                  </a:lnTo>
                  <a:lnTo>
                    <a:pt x="419" y="9222"/>
                  </a:lnTo>
                  <a:close/>
                </a:path>
                <a:path w="22225" h="12064">
                  <a:moveTo>
                    <a:pt x="21945" y="0"/>
                  </a:moveTo>
                  <a:lnTo>
                    <a:pt x="8115" y="7277"/>
                  </a:lnTo>
                  <a:lnTo>
                    <a:pt x="5969" y="8610"/>
                  </a:lnTo>
                  <a:lnTo>
                    <a:pt x="4330" y="9791"/>
                  </a:lnTo>
                  <a:lnTo>
                    <a:pt x="2616" y="10223"/>
                  </a:lnTo>
                  <a:lnTo>
                    <a:pt x="3162" y="10566"/>
                  </a:lnTo>
                  <a:lnTo>
                    <a:pt x="5406" y="10566"/>
                  </a:lnTo>
                  <a:lnTo>
                    <a:pt x="19380" y="1803"/>
                  </a:lnTo>
                  <a:lnTo>
                    <a:pt x="22199" y="482"/>
                  </a:lnTo>
                  <a:lnTo>
                    <a:pt x="22009" y="215"/>
                  </a:lnTo>
                  <a:lnTo>
                    <a:pt x="21945" y="0"/>
                  </a:lnTo>
                  <a:close/>
                </a:path>
                <a:path w="22225" h="12064">
                  <a:moveTo>
                    <a:pt x="50" y="8750"/>
                  </a:moveTo>
                  <a:lnTo>
                    <a:pt x="0" y="9017"/>
                  </a:lnTo>
                  <a:lnTo>
                    <a:pt x="419" y="9222"/>
                  </a:lnTo>
                  <a:lnTo>
                    <a:pt x="50" y="8750"/>
                  </a:lnTo>
                  <a:close/>
                </a:path>
              </a:pathLst>
            </a:custGeom>
            <a:solidFill>
              <a:srgbClr val="9075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9" name="object 5199" descr=""/>
            <p:cNvSpPr/>
            <p:nvPr/>
          </p:nvSpPr>
          <p:spPr>
            <a:xfrm>
              <a:off x="2654935" y="490490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79">
                  <a:moveTo>
                    <a:pt x="266" y="14414"/>
                  </a:moveTo>
                  <a:lnTo>
                    <a:pt x="101" y="13944"/>
                  </a:lnTo>
                  <a:lnTo>
                    <a:pt x="127" y="14287"/>
                  </a:lnTo>
                  <a:lnTo>
                    <a:pt x="266" y="14414"/>
                  </a:lnTo>
                  <a:close/>
                </a:path>
                <a:path w="17780" h="17779">
                  <a:moveTo>
                    <a:pt x="1219" y="16979"/>
                  </a:moveTo>
                  <a:lnTo>
                    <a:pt x="1066" y="16510"/>
                  </a:lnTo>
                  <a:lnTo>
                    <a:pt x="1079" y="16852"/>
                  </a:lnTo>
                  <a:lnTo>
                    <a:pt x="1219" y="16979"/>
                  </a:lnTo>
                  <a:close/>
                </a:path>
                <a:path w="17780" h="17779">
                  <a:moveTo>
                    <a:pt x="2298" y="5562"/>
                  </a:moveTo>
                  <a:lnTo>
                    <a:pt x="2159" y="5181"/>
                  </a:lnTo>
                  <a:lnTo>
                    <a:pt x="1930" y="4597"/>
                  </a:lnTo>
                  <a:lnTo>
                    <a:pt x="1485" y="5435"/>
                  </a:lnTo>
                  <a:lnTo>
                    <a:pt x="2298" y="5562"/>
                  </a:lnTo>
                  <a:close/>
                </a:path>
                <a:path w="17780" h="17779">
                  <a:moveTo>
                    <a:pt x="2565" y="17297"/>
                  </a:moveTo>
                  <a:lnTo>
                    <a:pt x="2413" y="16827"/>
                  </a:lnTo>
                  <a:lnTo>
                    <a:pt x="2425" y="17170"/>
                  </a:lnTo>
                  <a:lnTo>
                    <a:pt x="2565" y="17297"/>
                  </a:lnTo>
                  <a:close/>
                </a:path>
                <a:path w="17780" h="17779">
                  <a:moveTo>
                    <a:pt x="3238" y="8763"/>
                  </a:moveTo>
                  <a:lnTo>
                    <a:pt x="2946" y="8369"/>
                  </a:lnTo>
                  <a:lnTo>
                    <a:pt x="2209" y="7594"/>
                  </a:lnTo>
                  <a:lnTo>
                    <a:pt x="2197" y="8242"/>
                  </a:lnTo>
                  <a:lnTo>
                    <a:pt x="2171" y="8877"/>
                  </a:lnTo>
                  <a:lnTo>
                    <a:pt x="1536" y="8648"/>
                  </a:lnTo>
                  <a:lnTo>
                    <a:pt x="2324" y="9080"/>
                  </a:lnTo>
                  <a:lnTo>
                    <a:pt x="2908" y="9398"/>
                  </a:lnTo>
                  <a:lnTo>
                    <a:pt x="3238" y="8763"/>
                  </a:lnTo>
                  <a:close/>
                </a:path>
                <a:path w="17780" h="17779">
                  <a:moveTo>
                    <a:pt x="4152" y="12941"/>
                  </a:moveTo>
                  <a:lnTo>
                    <a:pt x="3987" y="12471"/>
                  </a:lnTo>
                  <a:lnTo>
                    <a:pt x="4013" y="12814"/>
                  </a:lnTo>
                  <a:lnTo>
                    <a:pt x="4152" y="12941"/>
                  </a:lnTo>
                  <a:close/>
                </a:path>
                <a:path w="17780" h="17779">
                  <a:moveTo>
                    <a:pt x="4610" y="6235"/>
                  </a:moveTo>
                  <a:lnTo>
                    <a:pt x="4064" y="6540"/>
                  </a:lnTo>
                  <a:lnTo>
                    <a:pt x="4419" y="7137"/>
                  </a:lnTo>
                  <a:lnTo>
                    <a:pt x="4508" y="6705"/>
                  </a:lnTo>
                  <a:lnTo>
                    <a:pt x="4610" y="6235"/>
                  </a:lnTo>
                  <a:close/>
                </a:path>
                <a:path w="17780" h="17779">
                  <a:moveTo>
                    <a:pt x="6705" y="10261"/>
                  </a:moveTo>
                  <a:lnTo>
                    <a:pt x="6578" y="9994"/>
                  </a:lnTo>
                  <a:lnTo>
                    <a:pt x="6388" y="9702"/>
                  </a:lnTo>
                  <a:lnTo>
                    <a:pt x="6210" y="9423"/>
                  </a:lnTo>
                  <a:lnTo>
                    <a:pt x="5803" y="10096"/>
                  </a:lnTo>
                  <a:lnTo>
                    <a:pt x="6032" y="10299"/>
                  </a:lnTo>
                  <a:lnTo>
                    <a:pt x="6299" y="10541"/>
                  </a:lnTo>
                  <a:lnTo>
                    <a:pt x="6337" y="10845"/>
                  </a:lnTo>
                  <a:lnTo>
                    <a:pt x="6527" y="10553"/>
                  </a:lnTo>
                  <a:lnTo>
                    <a:pt x="6705" y="10261"/>
                  </a:lnTo>
                  <a:close/>
                </a:path>
                <a:path w="17780" h="17779">
                  <a:moveTo>
                    <a:pt x="7112" y="2590"/>
                  </a:moveTo>
                  <a:lnTo>
                    <a:pt x="6819" y="2197"/>
                  </a:lnTo>
                  <a:lnTo>
                    <a:pt x="6477" y="2933"/>
                  </a:lnTo>
                  <a:lnTo>
                    <a:pt x="7073" y="3086"/>
                  </a:lnTo>
                  <a:lnTo>
                    <a:pt x="7112" y="2590"/>
                  </a:lnTo>
                  <a:close/>
                </a:path>
                <a:path w="17780" h="17779">
                  <a:moveTo>
                    <a:pt x="8623" y="8343"/>
                  </a:moveTo>
                  <a:lnTo>
                    <a:pt x="8394" y="7708"/>
                  </a:lnTo>
                  <a:lnTo>
                    <a:pt x="8128" y="7416"/>
                  </a:lnTo>
                  <a:lnTo>
                    <a:pt x="7505" y="7658"/>
                  </a:lnTo>
                  <a:lnTo>
                    <a:pt x="8623" y="8343"/>
                  </a:lnTo>
                  <a:close/>
                </a:path>
                <a:path w="17780" h="17779">
                  <a:moveTo>
                    <a:pt x="9118" y="2425"/>
                  </a:moveTo>
                  <a:lnTo>
                    <a:pt x="8978" y="2044"/>
                  </a:lnTo>
                  <a:lnTo>
                    <a:pt x="8763" y="1460"/>
                  </a:lnTo>
                  <a:lnTo>
                    <a:pt x="8305" y="2298"/>
                  </a:lnTo>
                  <a:lnTo>
                    <a:pt x="9118" y="2425"/>
                  </a:lnTo>
                  <a:close/>
                </a:path>
                <a:path w="17780" h="17779">
                  <a:moveTo>
                    <a:pt x="10121" y="5270"/>
                  </a:moveTo>
                  <a:lnTo>
                    <a:pt x="9639" y="5435"/>
                  </a:lnTo>
                  <a:lnTo>
                    <a:pt x="9512" y="5524"/>
                  </a:lnTo>
                  <a:lnTo>
                    <a:pt x="9372" y="5613"/>
                  </a:lnTo>
                  <a:lnTo>
                    <a:pt x="8915" y="5969"/>
                  </a:lnTo>
                  <a:lnTo>
                    <a:pt x="9258" y="6057"/>
                  </a:lnTo>
                  <a:lnTo>
                    <a:pt x="9563" y="6134"/>
                  </a:lnTo>
                  <a:lnTo>
                    <a:pt x="10096" y="5816"/>
                  </a:lnTo>
                  <a:lnTo>
                    <a:pt x="10121" y="5270"/>
                  </a:lnTo>
                  <a:close/>
                </a:path>
                <a:path w="17780" h="17779">
                  <a:moveTo>
                    <a:pt x="11798" y="596"/>
                  </a:moveTo>
                  <a:lnTo>
                    <a:pt x="11747" y="114"/>
                  </a:lnTo>
                  <a:lnTo>
                    <a:pt x="11518" y="114"/>
                  </a:lnTo>
                  <a:lnTo>
                    <a:pt x="11252" y="114"/>
                  </a:lnTo>
                  <a:lnTo>
                    <a:pt x="11099" y="0"/>
                  </a:lnTo>
                  <a:lnTo>
                    <a:pt x="11112" y="215"/>
                  </a:lnTo>
                  <a:lnTo>
                    <a:pt x="11137" y="419"/>
                  </a:lnTo>
                  <a:lnTo>
                    <a:pt x="11328" y="495"/>
                  </a:lnTo>
                  <a:lnTo>
                    <a:pt x="11557" y="546"/>
                  </a:lnTo>
                  <a:lnTo>
                    <a:pt x="11798" y="596"/>
                  </a:lnTo>
                  <a:close/>
                </a:path>
                <a:path w="17780" h="17779">
                  <a:moveTo>
                    <a:pt x="11976" y="6299"/>
                  </a:moveTo>
                  <a:lnTo>
                    <a:pt x="11874" y="5715"/>
                  </a:lnTo>
                  <a:lnTo>
                    <a:pt x="11328" y="6007"/>
                  </a:lnTo>
                  <a:lnTo>
                    <a:pt x="11582" y="6121"/>
                  </a:lnTo>
                  <a:lnTo>
                    <a:pt x="11976" y="6299"/>
                  </a:lnTo>
                  <a:close/>
                </a:path>
                <a:path w="17780" h="17779">
                  <a:moveTo>
                    <a:pt x="12776" y="4927"/>
                  </a:moveTo>
                  <a:lnTo>
                    <a:pt x="12522" y="4508"/>
                  </a:lnTo>
                  <a:lnTo>
                    <a:pt x="12293" y="4140"/>
                  </a:lnTo>
                  <a:lnTo>
                    <a:pt x="11455" y="4051"/>
                  </a:lnTo>
                  <a:lnTo>
                    <a:pt x="10922" y="4711"/>
                  </a:lnTo>
                  <a:lnTo>
                    <a:pt x="11557" y="4953"/>
                  </a:lnTo>
                  <a:lnTo>
                    <a:pt x="11772" y="4953"/>
                  </a:lnTo>
                  <a:lnTo>
                    <a:pt x="11988" y="4965"/>
                  </a:lnTo>
                  <a:lnTo>
                    <a:pt x="12776" y="4927"/>
                  </a:lnTo>
                  <a:close/>
                </a:path>
                <a:path w="17780" h="17779">
                  <a:moveTo>
                    <a:pt x="12890" y="13614"/>
                  </a:moveTo>
                  <a:lnTo>
                    <a:pt x="12776" y="13131"/>
                  </a:lnTo>
                  <a:lnTo>
                    <a:pt x="12357" y="13322"/>
                  </a:lnTo>
                  <a:lnTo>
                    <a:pt x="12547" y="13563"/>
                  </a:lnTo>
                  <a:lnTo>
                    <a:pt x="12890" y="13614"/>
                  </a:lnTo>
                  <a:close/>
                </a:path>
                <a:path w="17780" h="17779">
                  <a:moveTo>
                    <a:pt x="12903" y="2336"/>
                  </a:moveTo>
                  <a:lnTo>
                    <a:pt x="12369" y="1727"/>
                  </a:lnTo>
                  <a:lnTo>
                    <a:pt x="12852" y="1562"/>
                  </a:lnTo>
                  <a:lnTo>
                    <a:pt x="12192" y="1701"/>
                  </a:lnTo>
                  <a:lnTo>
                    <a:pt x="11696" y="1803"/>
                  </a:lnTo>
                  <a:lnTo>
                    <a:pt x="11785" y="2247"/>
                  </a:lnTo>
                  <a:lnTo>
                    <a:pt x="12128" y="2298"/>
                  </a:lnTo>
                  <a:lnTo>
                    <a:pt x="12903" y="2336"/>
                  </a:lnTo>
                  <a:close/>
                </a:path>
                <a:path w="17780" h="17779">
                  <a:moveTo>
                    <a:pt x="14338" y="1003"/>
                  </a:moveTo>
                  <a:lnTo>
                    <a:pt x="13868" y="876"/>
                  </a:lnTo>
                  <a:lnTo>
                    <a:pt x="13995" y="1117"/>
                  </a:lnTo>
                  <a:lnTo>
                    <a:pt x="14147" y="1371"/>
                  </a:lnTo>
                  <a:lnTo>
                    <a:pt x="14338" y="1003"/>
                  </a:lnTo>
                  <a:close/>
                </a:path>
                <a:path w="17780" h="17779">
                  <a:moveTo>
                    <a:pt x="14351" y="13792"/>
                  </a:moveTo>
                  <a:lnTo>
                    <a:pt x="14236" y="13296"/>
                  </a:lnTo>
                  <a:lnTo>
                    <a:pt x="13817" y="13487"/>
                  </a:lnTo>
                  <a:lnTo>
                    <a:pt x="14008" y="13728"/>
                  </a:lnTo>
                  <a:lnTo>
                    <a:pt x="14351" y="13792"/>
                  </a:lnTo>
                  <a:close/>
                </a:path>
                <a:path w="17780" h="17779">
                  <a:moveTo>
                    <a:pt x="14757" y="5549"/>
                  </a:moveTo>
                  <a:lnTo>
                    <a:pt x="14643" y="5054"/>
                  </a:lnTo>
                  <a:lnTo>
                    <a:pt x="14224" y="5245"/>
                  </a:lnTo>
                  <a:lnTo>
                    <a:pt x="14414" y="5486"/>
                  </a:lnTo>
                  <a:lnTo>
                    <a:pt x="14757" y="5549"/>
                  </a:lnTo>
                  <a:close/>
                </a:path>
                <a:path w="17780" h="17779">
                  <a:moveTo>
                    <a:pt x="16662" y="10299"/>
                  </a:moveTo>
                  <a:lnTo>
                    <a:pt x="16548" y="9804"/>
                  </a:lnTo>
                  <a:lnTo>
                    <a:pt x="16129" y="9994"/>
                  </a:lnTo>
                  <a:lnTo>
                    <a:pt x="16319" y="10236"/>
                  </a:lnTo>
                  <a:lnTo>
                    <a:pt x="16662" y="10299"/>
                  </a:lnTo>
                  <a:close/>
                </a:path>
                <a:path w="17780" h="17779">
                  <a:moveTo>
                    <a:pt x="17170" y="4330"/>
                  </a:moveTo>
                  <a:lnTo>
                    <a:pt x="16700" y="2425"/>
                  </a:lnTo>
                  <a:lnTo>
                    <a:pt x="16332" y="3441"/>
                  </a:lnTo>
                  <a:lnTo>
                    <a:pt x="16319" y="4064"/>
                  </a:lnTo>
                  <a:lnTo>
                    <a:pt x="17170" y="4330"/>
                  </a:lnTo>
                  <a:close/>
                </a:path>
              </a:pathLst>
            </a:custGeom>
            <a:solidFill>
              <a:srgbClr val="5249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00" name="object 5200" descr="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2621495" y="4909031"/>
              <a:ext cx="25717" cy="48018"/>
            </a:xfrm>
            <a:prstGeom prst="rect">
              <a:avLst/>
            </a:prstGeom>
          </p:spPr>
        </p:pic>
        <p:pic>
          <p:nvPicPr>
            <p:cNvPr id="5201" name="object 5201" descr="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2596850" y="4872047"/>
              <a:ext cx="203868" cy="152686"/>
            </a:xfrm>
            <a:prstGeom prst="rect">
              <a:avLst/>
            </a:prstGeom>
          </p:spPr>
        </p:pic>
        <p:pic>
          <p:nvPicPr>
            <p:cNvPr id="5202" name="object 5202" descr="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2563761" y="5234264"/>
              <a:ext cx="156336" cy="146522"/>
            </a:xfrm>
            <a:prstGeom prst="rect">
              <a:avLst/>
            </a:prstGeom>
          </p:spPr>
        </p:pic>
        <p:pic>
          <p:nvPicPr>
            <p:cNvPr id="5203" name="object 5203" descr="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2626880" y="5287327"/>
              <a:ext cx="25504" cy="33756"/>
            </a:xfrm>
            <a:prstGeom prst="rect">
              <a:avLst/>
            </a:prstGeom>
          </p:spPr>
        </p:pic>
        <p:sp>
          <p:nvSpPr>
            <p:cNvPr id="5204" name="object 5204" descr=""/>
            <p:cNvSpPr/>
            <p:nvPr/>
          </p:nvSpPr>
          <p:spPr>
            <a:xfrm>
              <a:off x="2631191" y="5259279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4" h="26670">
                  <a:moveTo>
                    <a:pt x="7747" y="0"/>
                  </a:moveTo>
                  <a:lnTo>
                    <a:pt x="3111" y="584"/>
                  </a:lnTo>
                  <a:lnTo>
                    <a:pt x="0" y="1981"/>
                  </a:lnTo>
                  <a:lnTo>
                    <a:pt x="3060" y="10083"/>
                  </a:lnTo>
                  <a:lnTo>
                    <a:pt x="4813" y="14376"/>
                  </a:lnTo>
                  <a:lnTo>
                    <a:pt x="8204" y="20955"/>
                  </a:lnTo>
                  <a:lnTo>
                    <a:pt x="8839" y="24117"/>
                  </a:lnTo>
                  <a:lnTo>
                    <a:pt x="16878" y="26073"/>
                  </a:lnTo>
                  <a:lnTo>
                    <a:pt x="22910" y="21056"/>
                  </a:lnTo>
                  <a:lnTo>
                    <a:pt x="24091" y="16332"/>
                  </a:lnTo>
                  <a:lnTo>
                    <a:pt x="24281" y="8351"/>
                  </a:lnTo>
                  <a:lnTo>
                    <a:pt x="20910" y="2955"/>
                  </a:lnTo>
                  <a:lnTo>
                    <a:pt x="15044" y="165"/>
                  </a:lnTo>
                  <a:lnTo>
                    <a:pt x="7747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5" name="object 5205" descr=""/>
            <p:cNvSpPr/>
            <p:nvPr/>
          </p:nvSpPr>
          <p:spPr>
            <a:xfrm>
              <a:off x="2604041" y="5269789"/>
              <a:ext cx="38100" cy="25400"/>
            </a:xfrm>
            <a:custGeom>
              <a:avLst/>
              <a:gdLst/>
              <a:ahLst/>
              <a:cxnLst/>
              <a:rect l="l" t="t" r="r" b="b"/>
              <a:pathLst>
                <a:path w="38100" h="25400">
                  <a:moveTo>
                    <a:pt x="28613" y="0"/>
                  </a:moveTo>
                  <a:lnTo>
                    <a:pt x="21958" y="1397"/>
                  </a:lnTo>
                  <a:lnTo>
                    <a:pt x="8648" y="8686"/>
                  </a:lnTo>
                  <a:lnTo>
                    <a:pt x="2794" y="15773"/>
                  </a:lnTo>
                  <a:lnTo>
                    <a:pt x="0" y="23914"/>
                  </a:lnTo>
                  <a:lnTo>
                    <a:pt x="4559" y="25133"/>
                  </a:lnTo>
                  <a:lnTo>
                    <a:pt x="7848" y="20256"/>
                  </a:lnTo>
                  <a:lnTo>
                    <a:pt x="11633" y="16090"/>
                  </a:lnTo>
                  <a:lnTo>
                    <a:pt x="18288" y="9131"/>
                  </a:lnTo>
                  <a:lnTo>
                    <a:pt x="21018" y="14884"/>
                  </a:lnTo>
                  <a:lnTo>
                    <a:pt x="20040" y="16497"/>
                  </a:lnTo>
                  <a:lnTo>
                    <a:pt x="20650" y="19710"/>
                  </a:lnTo>
                  <a:lnTo>
                    <a:pt x="21094" y="20358"/>
                  </a:lnTo>
                  <a:lnTo>
                    <a:pt x="26212" y="20853"/>
                  </a:lnTo>
                  <a:lnTo>
                    <a:pt x="27952" y="17843"/>
                  </a:lnTo>
                  <a:lnTo>
                    <a:pt x="27978" y="13512"/>
                  </a:lnTo>
                  <a:lnTo>
                    <a:pt x="26352" y="10553"/>
                  </a:lnTo>
                  <a:lnTo>
                    <a:pt x="28676" y="6553"/>
                  </a:lnTo>
                  <a:lnTo>
                    <a:pt x="31013" y="8039"/>
                  </a:lnTo>
                  <a:lnTo>
                    <a:pt x="33731" y="7112"/>
                  </a:lnTo>
                  <a:lnTo>
                    <a:pt x="34798" y="6921"/>
                  </a:lnTo>
                  <a:lnTo>
                    <a:pt x="37960" y="3987"/>
                  </a:lnTo>
                  <a:lnTo>
                    <a:pt x="37134" y="1981"/>
                  </a:lnTo>
                  <a:lnTo>
                    <a:pt x="35153" y="406"/>
                  </a:lnTo>
                  <a:lnTo>
                    <a:pt x="28613" y="0"/>
                  </a:lnTo>
                  <a:close/>
                </a:path>
              </a:pathLst>
            </a:custGeom>
            <a:solidFill>
              <a:srgbClr val="D6CCB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06" name="object 5206" descr="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2597962" y="5266105"/>
              <a:ext cx="41236" cy="27597"/>
            </a:xfrm>
            <a:prstGeom prst="rect">
              <a:avLst/>
            </a:prstGeom>
          </p:spPr>
        </p:pic>
        <p:sp>
          <p:nvSpPr>
            <p:cNvPr id="5207" name="object 5207" descr=""/>
            <p:cNvSpPr/>
            <p:nvPr/>
          </p:nvSpPr>
          <p:spPr>
            <a:xfrm>
              <a:off x="2607017" y="5276887"/>
              <a:ext cx="54610" cy="38100"/>
            </a:xfrm>
            <a:custGeom>
              <a:avLst/>
              <a:gdLst/>
              <a:ahLst/>
              <a:cxnLst/>
              <a:rect l="l" t="t" r="r" b="b"/>
              <a:pathLst>
                <a:path w="54610" h="38100">
                  <a:moveTo>
                    <a:pt x="40055" y="32283"/>
                  </a:moveTo>
                  <a:lnTo>
                    <a:pt x="38112" y="26809"/>
                  </a:lnTo>
                  <a:lnTo>
                    <a:pt x="31343" y="25666"/>
                  </a:lnTo>
                  <a:lnTo>
                    <a:pt x="23863" y="24917"/>
                  </a:lnTo>
                  <a:lnTo>
                    <a:pt x="21399" y="24917"/>
                  </a:lnTo>
                  <a:lnTo>
                    <a:pt x="16624" y="24917"/>
                  </a:lnTo>
                  <a:lnTo>
                    <a:pt x="10655" y="22682"/>
                  </a:lnTo>
                  <a:lnTo>
                    <a:pt x="3251" y="24384"/>
                  </a:lnTo>
                  <a:lnTo>
                    <a:pt x="0" y="32626"/>
                  </a:lnTo>
                  <a:lnTo>
                    <a:pt x="13449" y="36563"/>
                  </a:lnTo>
                  <a:lnTo>
                    <a:pt x="24091" y="36271"/>
                  </a:lnTo>
                  <a:lnTo>
                    <a:pt x="34925" y="37769"/>
                  </a:lnTo>
                  <a:lnTo>
                    <a:pt x="40055" y="32283"/>
                  </a:lnTo>
                  <a:close/>
                </a:path>
                <a:path w="54610" h="38100">
                  <a:moveTo>
                    <a:pt x="54152" y="5130"/>
                  </a:moveTo>
                  <a:lnTo>
                    <a:pt x="53987" y="1168"/>
                  </a:lnTo>
                  <a:lnTo>
                    <a:pt x="53949" y="406"/>
                  </a:lnTo>
                  <a:lnTo>
                    <a:pt x="47663" y="0"/>
                  </a:lnTo>
                  <a:lnTo>
                    <a:pt x="45796" y="4737"/>
                  </a:lnTo>
                  <a:lnTo>
                    <a:pt x="43294" y="8102"/>
                  </a:lnTo>
                  <a:lnTo>
                    <a:pt x="37401" y="11849"/>
                  </a:lnTo>
                  <a:lnTo>
                    <a:pt x="34124" y="12141"/>
                  </a:lnTo>
                  <a:lnTo>
                    <a:pt x="30734" y="15341"/>
                  </a:lnTo>
                  <a:lnTo>
                    <a:pt x="33248" y="21272"/>
                  </a:lnTo>
                  <a:lnTo>
                    <a:pt x="41910" y="20802"/>
                  </a:lnTo>
                  <a:lnTo>
                    <a:pt x="45427" y="18021"/>
                  </a:lnTo>
                  <a:lnTo>
                    <a:pt x="52349" y="11099"/>
                  </a:lnTo>
                  <a:lnTo>
                    <a:pt x="54152" y="5130"/>
                  </a:lnTo>
                  <a:close/>
                </a:path>
              </a:pathLst>
            </a:custGeom>
            <a:solidFill>
              <a:srgbClr val="BF9D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8" name="object 5208" descr=""/>
            <p:cNvSpPr/>
            <p:nvPr/>
          </p:nvSpPr>
          <p:spPr>
            <a:xfrm>
              <a:off x="2657253" y="5290226"/>
              <a:ext cx="42545" cy="23495"/>
            </a:xfrm>
            <a:custGeom>
              <a:avLst/>
              <a:gdLst/>
              <a:ahLst/>
              <a:cxnLst/>
              <a:rect l="l" t="t" r="r" b="b"/>
              <a:pathLst>
                <a:path w="42544" h="23495">
                  <a:moveTo>
                    <a:pt x="10243" y="0"/>
                  </a:moveTo>
                  <a:lnTo>
                    <a:pt x="3830" y="3238"/>
                  </a:lnTo>
                  <a:lnTo>
                    <a:pt x="0" y="7621"/>
                  </a:lnTo>
                  <a:lnTo>
                    <a:pt x="2238" y="12241"/>
                  </a:lnTo>
                  <a:lnTo>
                    <a:pt x="7450" y="16277"/>
                  </a:lnTo>
                  <a:lnTo>
                    <a:pt x="12542" y="18910"/>
                  </a:lnTo>
                  <a:lnTo>
                    <a:pt x="19807" y="21907"/>
                  </a:lnTo>
                  <a:lnTo>
                    <a:pt x="29433" y="22999"/>
                  </a:lnTo>
                  <a:lnTo>
                    <a:pt x="35834" y="19075"/>
                  </a:lnTo>
                  <a:lnTo>
                    <a:pt x="31287" y="19075"/>
                  </a:lnTo>
                  <a:lnTo>
                    <a:pt x="19057" y="18249"/>
                  </a:lnTo>
                  <a:lnTo>
                    <a:pt x="11894" y="15748"/>
                  </a:lnTo>
                  <a:lnTo>
                    <a:pt x="972" y="9410"/>
                  </a:lnTo>
                  <a:lnTo>
                    <a:pt x="7957" y="4064"/>
                  </a:lnTo>
                  <a:lnTo>
                    <a:pt x="35459" y="4064"/>
                  </a:lnTo>
                  <a:lnTo>
                    <a:pt x="29701" y="2578"/>
                  </a:lnTo>
                  <a:lnTo>
                    <a:pt x="27185" y="2578"/>
                  </a:lnTo>
                  <a:lnTo>
                    <a:pt x="19845" y="1397"/>
                  </a:lnTo>
                  <a:lnTo>
                    <a:pt x="10243" y="0"/>
                  </a:lnTo>
                  <a:close/>
                </a:path>
                <a:path w="42544" h="23495">
                  <a:moveTo>
                    <a:pt x="35459" y="4064"/>
                  </a:moveTo>
                  <a:lnTo>
                    <a:pt x="7957" y="4064"/>
                  </a:lnTo>
                  <a:lnTo>
                    <a:pt x="16530" y="4140"/>
                  </a:lnTo>
                  <a:lnTo>
                    <a:pt x="22512" y="4927"/>
                  </a:lnTo>
                  <a:lnTo>
                    <a:pt x="32011" y="5765"/>
                  </a:lnTo>
                  <a:lnTo>
                    <a:pt x="35783" y="11684"/>
                  </a:lnTo>
                  <a:lnTo>
                    <a:pt x="36278" y="13652"/>
                  </a:lnTo>
                  <a:lnTo>
                    <a:pt x="31287" y="19075"/>
                  </a:lnTo>
                  <a:lnTo>
                    <a:pt x="35834" y="19075"/>
                  </a:lnTo>
                  <a:lnTo>
                    <a:pt x="40101" y="16459"/>
                  </a:lnTo>
                  <a:lnTo>
                    <a:pt x="42108" y="12763"/>
                  </a:lnTo>
                  <a:lnTo>
                    <a:pt x="37637" y="4635"/>
                  </a:lnTo>
                  <a:lnTo>
                    <a:pt x="35459" y="4064"/>
                  </a:lnTo>
                  <a:close/>
                </a:path>
                <a:path w="42544" h="23495">
                  <a:moveTo>
                    <a:pt x="28303" y="2222"/>
                  </a:moveTo>
                  <a:lnTo>
                    <a:pt x="27719" y="2374"/>
                  </a:lnTo>
                  <a:lnTo>
                    <a:pt x="27185" y="2578"/>
                  </a:lnTo>
                  <a:lnTo>
                    <a:pt x="29701" y="2578"/>
                  </a:lnTo>
                  <a:lnTo>
                    <a:pt x="28303" y="2222"/>
                  </a:lnTo>
                  <a:close/>
                </a:path>
              </a:pathLst>
            </a:custGeom>
            <a:solidFill>
              <a:srgbClr val="479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9" name="object 5209" descr=""/>
            <p:cNvSpPr/>
            <p:nvPr/>
          </p:nvSpPr>
          <p:spPr>
            <a:xfrm>
              <a:off x="2662148" y="5257201"/>
              <a:ext cx="36195" cy="39370"/>
            </a:xfrm>
            <a:custGeom>
              <a:avLst/>
              <a:gdLst/>
              <a:ahLst/>
              <a:cxnLst/>
              <a:rect l="l" t="t" r="r" b="b"/>
              <a:pathLst>
                <a:path w="36194" h="39370">
                  <a:moveTo>
                    <a:pt x="35585" y="20472"/>
                  </a:moveTo>
                  <a:lnTo>
                    <a:pt x="32181" y="20853"/>
                  </a:lnTo>
                  <a:lnTo>
                    <a:pt x="32181" y="25793"/>
                  </a:lnTo>
                  <a:lnTo>
                    <a:pt x="28244" y="31521"/>
                  </a:lnTo>
                  <a:lnTo>
                    <a:pt x="19837" y="35699"/>
                  </a:lnTo>
                  <a:lnTo>
                    <a:pt x="11811" y="35941"/>
                  </a:lnTo>
                  <a:lnTo>
                    <a:pt x="12496" y="33909"/>
                  </a:lnTo>
                  <a:lnTo>
                    <a:pt x="16586" y="29425"/>
                  </a:lnTo>
                  <a:lnTo>
                    <a:pt x="22923" y="27838"/>
                  </a:lnTo>
                  <a:lnTo>
                    <a:pt x="30264" y="24130"/>
                  </a:lnTo>
                  <a:lnTo>
                    <a:pt x="32181" y="25793"/>
                  </a:lnTo>
                  <a:lnTo>
                    <a:pt x="32181" y="20853"/>
                  </a:lnTo>
                  <a:lnTo>
                    <a:pt x="25946" y="21526"/>
                  </a:lnTo>
                  <a:lnTo>
                    <a:pt x="23622" y="23253"/>
                  </a:lnTo>
                  <a:lnTo>
                    <a:pt x="20370" y="25234"/>
                  </a:lnTo>
                  <a:lnTo>
                    <a:pt x="18732" y="26543"/>
                  </a:lnTo>
                  <a:lnTo>
                    <a:pt x="15951" y="28270"/>
                  </a:lnTo>
                  <a:lnTo>
                    <a:pt x="21640" y="18567"/>
                  </a:lnTo>
                  <a:lnTo>
                    <a:pt x="23164" y="10274"/>
                  </a:lnTo>
                  <a:lnTo>
                    <a:pt x="23774" y="6934"/>
                  </a:lnTo>
                  <a:lnTo>
                    <a:pt x="19812" y="4203"/>
                  </a:lnTo>
                  <a:lnTo>
                    <a:pt x="19812" y="14439"/>
                  </a:lnTo>
                  <a:lnTo>
                    <a:pt x="17894" y="20320"/>
                  </a:lnTo>
                  <a:lnTo>
                    <a:pt x="3784" y="32689"/>
                  </a:lnTo>
                  <a:lnTo>
                    <a:pt x="3035" y="31991"/>
                  </a:lnTo>
                  <a:lnTo>
                    <a:pt x="3886" y="26936"/>
                  </a:lnTo>
                  <a:lnTo>
                    <a:pt x="7429" y="17627"/>
                  </a:lnTo>
                  <a:lnTo>
                    <a:pt x="12395" y="10274"/>
                  </a:lnTo>
                  <a:lnTo>
                    <a:pt x="17462" y="11010"/>
                  </a:lnTo>
                  <a:lnTo>
                    <a:pt x="19812" y="14439"/>
                  </a:lnTo>
                  <a:lnTo>
                    <a:pt x="19812" y="4203"/>
                  </a:lnTo>
                  <a:lnTo>
                    <a:pt x="0" y="31369"/>
                  </a:lnTo>
                  <a:lnTo>
                    <a:pt x="1638" y="33997"/>
                  </a:lnTo>
                  <a:lnTo>
                    <a:pt x="9017" y="32689"/>
                  </a:lnTo>
                  <a:lnTo>
                    <a:pt x="9372" y="32626"/>
                  </a:lnTo>
                  <a:lnTo>
                    <a:pt x="12522" y="30886"/>
                  </a:lnTo>
                  <a:lnTo>
                    <a:pt x="10845" y="32600"/>
                  </a:lnTo>
                  <a:lnTo>
                    <a:pt x="11734" y="35941"/>
                  </a:lnTo>
                  <a:lnTo>
                    <a:pt x="12598" y="39268"/>
                  </a:lnTo>
                  <a:lnTo>
                    <a:pt x="20650" y="36817"/>
                  </a:lnTo>
                  <a:lnTo>
                    <a:pt x="27571" y="33743"/>
                  </a:lnTo>
                  <a:lnTo>
                    <a:pt x="35344" y="29997"/>
                  </a:lnTo>
                  <a:lnTo>
                    <a:pt x="35496" y="24130"/>
                  </a:lnTo>
                  <a:lnTo>
                    <a:pt x="35585" y="20472"/>
                  </a:lnTo>
                  <a:close/>
                </a:path>
              </a:pathLst>
            </a:custGeom>
            <a:solidFill>
              <a:srgbClr val="73AF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0" name="object 5210" descr=""/>
            <p:cNvSpPr/>
            <p:nvPr/>
          </p:nvSpPr>
          <p:spPr>
            <a:xfrm>
              <a:off x="2658371" y="5288501"/>
              <a:ext cx="27940" cy="22225"/>
            </a:xfrm>
            <a:custGeom>
              <a:avLst/>
              <a:gdLst/>
              <a:ahLst/>
              <a:cxnLst/>
              <a:rect l="l" t="t" r="r" b="b"/>
              <a:pathLst>
                <a:path w="27939" h="22225">
                  <a:moveTo>
                    <a:pt x="5562" y="0"/>
                  </a:moveTo>
                  <a:lnTo>
                    <a:pt x="0" y="4076"/>
                  </a:lnTo>
                  <a:lnTo>
                    <a:pt x="5232" y="10667"/>
                  </a:lnTo>
                  <a:lnTo>
                    <a:pt x="10642" y="15976"/>
                  </a:lnTo>
                  <a:lnTo>
                    <a:pt x="16916" y="21640"/>
                  </a:lnTo>
                  <a:lnTo>
                    <a:pt x="27863" y="18135"/>
                  </a:lnTo>
                  <a:lnTo>
                    <a:pt x="27223" y="17335"/>
                  </a:lnTo>
                  <a:lnTo>
                    <a:pt x="19723" y="17335"/>
                  </a:lnTo>
                  <a:lnTo>
                    <a:pt x="12954" y="15786"/>
                  </a:lnTo>
                  <a:lnTo>
                    <a:pt x="5958" y="9474"/>
                  </a:lnTo>
                  <a:lnTo>
                    <a:pt x="2806" y="2133"/>
                  </a:lnTo>
                  <a:lnTo>
                    <a:pt x="4953" y="2006"/>
                  </a:lnTo>
                  <a:lnTo>
                    <a:pt x="9933" y="2006"/>
                  </a:lnTo>
                  <a:lnTo>
                    <a:pt x="9423" y="1625"/>
                  </a:lnTo>
                  <a:lnTo>
                    <a:pt x="5562" y="0"/>
                  </a:lnTo>
                  <a:close/>
                </a:path>
                <a:path w="27939" h="22225">
                  <a:moveTo>
                    <a:pt x="9933" y="2006"/>
                  </a:moveTo>
                  <a:lnTo>
                    <a:pt x="4953" y="2006"/>
                  </a:lnTo>
                  <a:lnTo>
                    <a:pt x="10604" y="4165"/>
                  </a:lnTo>
                  <a:lnTo>
                    <a:pt x="14455" y="9499"/>
                  </a:lnTo>
                  <a:lnTo>
                    <a:pt x="20561" y="14947"/>
                  </a:lnTo>
                  <a:lnTo>
                    <a:pt x="19723" y="17335"/>
                  </a:lnTo>
                  <a:lnTo>
                    <a:pt x="27223" y="17335"/>
                  </a:lnTo>
                  <a:lnTo>
                    <a:pt x="22110" y="10947"/>
                  </a:lnTo>
                  <a:lnTo>
                    <a:pt x="18948" y="8445"/>
                  </a:lnTo>
                  <a:lnTo>
                    <a:pt x="15913" y="6159"/>
                  </a:lnTo>
                  <a:lnTo>
                    <a:pt x="14084" y="5105"/>
                  </a:lnTo>
                  <a:lnTo>
                    <a:pt x="9933" y="2006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1" name="object 5211" descr=""/>
            <p:cNvSpPr/>
            <p:nvPr/>
          </p:nvSpPr>
          <p:spPr>
            <a:xfrm>
              <a:off x="2653436" y="5302463"/>
              <a:ext cx="21590" cy="23495"/>
            </a:xfrm>
            <a:custGeom>
              <a:avLst/>
              <a:gdLst/>
              <a:ahLst/>
              <a:cxnLst/>
              <a:rect l="l" t="t" r="r" b="b"/>
              <a:pathLst>
                <a:path w="21589" h="23495">
                  <a:moveTo>
                    <a:pt x="14427" y="0"/>
                  </a:moveTo>
                  <a:lnTo>
                    <a:pt x="13512" y="508"/>
                  </a:lnTo>
                  <a:lnTo>
                    <a:pt x="3543" y="8483"/>
                  </a:lnTo>
                  <a:lnTo>
                    <a:pt x="0" y="13817"/>
                  </a:lnTo>
                  <a:lnTo>
                    <a:pt x="1816" y="22898"/>
                  </a:lnTo>
                  <a:lnTo>
                    <a:pt x="4927" y="21780"/>
                  </a:lnTo>
                  <a:lnTo>
                    <a:pt x="8508" y="16395"/>
                  </a:lnTo>
                  <a:lnTo>
                    <a:pt x="11988" y="10312"/>
                  </a:lnTo>
                  <a:lnTo>
                    <a:pt x="18326" y="5969"/>
                  </a:lnTo>
                  <a:lnTo>
                    <a:pt x="21323" y="2844"/>
                  </a:lnTo>
                  <a:lnTo>
                    <a:pt x="14427" y="0"/>
                  </a:lnTo>
                  <a:close/>
                </a:path>
              </a:pathLst>
            </a:custGeom>
            <a:solidFill>
              <a:srgbClr val="C2D6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12" name="object 5212" descr="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2589610" y="5276532"/>
              <a:ext cx="22754" cy="37934"/>
            </a:xfrm>
            <a:prstGeom prst="rect">
              <a:avLst/>
            </a:prstGeom>
          </p:spPr>
        </p:pic>
        <p:sp>
          <p:nvSpPr>
            <p:cNvPr id="5213" name="object 5213" descr=""/>
            <p:cNvSpPr/>
            <p:nvPr/>
          </p:nvSpPr>
          <p:spPr>
            <a:xfrm>
              <a:off x="2608999" y="5277636"/>
              <a:ext cx="52069" cy="34925"/>
            </a:xfrm>
            <a:custGeom>
              <a:avLst/>
              <a:gdLst/>
              <a:ahLst/>
              <a:cxnLst/>
              <a:rect l="l" t="t" r="r" b="b"/>
              <a:pathLst>
                <a:path w="52069" h="34925">
                  <a:moveTo>
                    <a:pt x="33959" y="34112"/>
                  </a:moveTo>
                  <a:lnTo>
                    <a:pt x="546" y="29781"/>
                  </a:lnTo>
                  <a:lnTo>
                    <a:pt x="0" y="30581"/>
                  </a:lnTo>
                  <a:lnTo>
                    <a:pt x="736" y="30683"/>
                  </a:lnTo>
                  <a:lnTo>
                    <a:pt x="33413" y="34925"/>
                  </a:lnTo>
                  <a:lnTo>
                    <a:pt x="33959" y="34112"/>
                  </a:lnTo>
                  <a:close/>
                </a:path>
                <a:path w="52069" h="34925">
                  <a:moveTo>
                    <a:pt x="34874" y="32486"/>
                  </a:moveTo>
                  <a:lnTo>
                    <a:pt x="34137" y="32385"/>
                  </a:lnTo>
                  <a:lnTo>
                    <a:pt x="1892" y="28143"/>
                  </a:lnTo>
                  <a:lnTo>
                    <a:pt x="1282" y="28867"/>
                  </a:lnTo>
                  <a:lnTo>
                    <a:pt x="34251" y="33197"/>
                  </a:lnTo>
                  <a:lnTo>
                    <a:pt x="34874" y="32486"/>
                  </a:lnTo>
                  <a:close/>
                </a:path>
                <a:path w="52069" h="34925">
                  <a:moveTo>
                    <a:pt x="34874" y="30822"/>
                  </a:moveTo>
                  <a:lnTo>
                    <a:pt x="26327" y="30099"/>
                  </a:lnTo>
                  <a:lnTo>
                    <a:pt x="18542" y="29235"/>
                  </a:lnTo>
                  <a:lnTo>
                    <a:pt x="10782" y="28181"/>
                  </a:lnTo>
                  <a:lnTo>
                    <a:pt x="2667" y="26873"/>
                  </a:lnTo>
                  <a:lnTo>
                    <a:pt x="1752" y="27457"/>
                  </a:lnTo>
                  <a:lnTo>
                    <a:pt x="34175" y="31470"/>
                  </a:lnTo>
                  <a:lnTo>
                    <a:pt x="34874" y="30822"/>
                  </a:lnTo>
                  <a:close/>
                </a:path>
                <a:path w="52069" h="34925">
                  <a:moveTo>
                    <a:pt x="35318" y="29845"/>
                  </a:moveTo>
                  <a:lnTo>
                    <a:pt x="4724" y="25120"/>
                  </a:lnTo>
                  <a:lnTo>
                    <a:pt x="33489" y="28676"/>
                  </a:lnTo>
                  <a:lnTo>
                    <a:pt x="34201" y="28067"/>
                  </a:lnTo>
                  <a:lnTo>
                    <a:pt x="3556" y="24257"/>
                  </a:lnTo>
                  <a:lnTo>
                    <a:pt x="2844" y="24879"/>
                  </a:lnTo>
                  <a:lnTo>
                    <a:pt x="3200" y="24930"/>
                  </a:lnTo>
                  <a:lnTo>
                    <a:pt x="2425" y="25438"/>
                  </a:lnTo>
                  <a:lnTo>
                    <a:pt x="10807" y="27038"/>
                  </a:lnTo>
                  <a:lnTo>
                    <a:pt x="18567" y="28346"/>
                  </a:lnTo>
                  <a:lnTo>
                    <a:pt x="26352" y="29489"/>
                  </a:lnTo>
                  <a:lnTo>
                    <a:pt x="34645" y="30505"/>
                  </a:lnTo>
                  <a:lnTo>
                    <a:pt x="35318" y="29845"/>
                  </a:lnTo>
                  <a:close/>
                </a:path>
                <a:path w="52069" h="34925">
                  <a:moveTo>
                    <a:pt x="47980" y="12"/>
                  </a:moveTo>
                  <a:lnTo>
                    <a:pt x="46875" y="0"/>
                  </a:lnTo>
                  <a:lnTo>
                    <a:pt x="46659" y="444"/>
                  </a:lnTo>
                  <a:lnTo>
                    <a:pt x="43446" y="7035"/>
                  </a:lnTo>
                  <a:lnTo>
                    <a:pt x="38011" y="10947"/>
                  </a:lnTo>
                  <a:lnTo>
                    <a:pt x="31178" y="14859"/>
                  </a:lnTo>
                  <a:lnTo>
                    <a:pt x="31762" y="15481"/>
                  </a:lnTo>
                  <a:lnTo>
                    <a:pt x="38735" y="11480"/>
                  </a:lnTo>
                  <a:lnTo>
                    <a:pt x="44386" y="7404"/>
                  </a:lnTo>
                  <a:lnTo>
                    <a:pt x="47980" y="12"/>
                  </a:lnTo>
                  <a:close/>
                </a:path>
                <a:path w="52069" h="34925">
                  <a:moveTo>
                    <a:pt x="49428" y="927"/>
                  </a:moveTo>
                  <a:lnTo>
                    <a:pt x="48336" y="901"/>
                  </a:lnTo>
                  <a:lnTo>
                    <a:pt x="48120" y="1358"/>
                  </a:lnTo>
                  <a:lnTo>
                    <a:pt x="45085" y="7899"/>
                  </a:lnTo>
                  <a:lnTo>
                    <a:pt x="39852" y="12903"/>
                  </a:lnTo>
                  <a:lnTo>
                    <a:pt x="32486" y="15887"/>
                  </a:lnTo>
                  <a:lnTo>
                    <a:pt x="33096" y="16510"/>
                  </a:lnTo>
                  <a:lnTo>
                    <a:pt x="40563" y="13462"/>
                  </a:lnTo>
                  <a:lnTo>
                    <a:pt x="46037" y="8255"/>
                  </a:lnTo>
                  <a:lnTo>
                    <a:pt x="49428" y="927"/>
                  </a:lnTo>
                  <a:close/>
                </a:path>
                <a:path w="52069" h="34925">
                  <a:moveTo>
                    <a:pt x="51447" y="1828"/>
                  </a:moveTo>
                  <a:lnTo>
                    <a:pt x="50736" y="1955"/>
                  </a:lnTo>
                  <a:lnTo>
                    <a:pt x="51003" y="1435"/>
                  </a:lnTo>
                  <a:lnTo>
                    <a:pt x="49911" y="1498"/>
                  </a:lnTo>
                  <a:lnTo>
                    <a:pt x="49720" y="1866"/>
                  </a:lnTo>
                  <a:lnTo>
                    <a:pt x="45923" y="9347"/>
                  </a:lnTo>
                  <a:lnTo>
                    <a:pt x="39751" y="15036"/>
                  </a:lnTo>
                  <a:lnTo>
                    <a:pt x="31280" y="18478"/>
                  </a:lnTo>
                  <a:lnTo>
                    <a:pt x="31902" y="18935"/>
                  </a:lnTo>
                  <a:lnTo>
                    <a:pt x="40424" y="15481"/>
                  </a:lnTo>
                  <a:lnTo>
                    <a:pt x="46837" y="9626"/>
                  </a:lnTo>
                  <a:lnTo>
                    <a:pt x="50241" y="2933"/>
                  </a:lnTo>
                  <a:lnTo>
                    <a:pt x="49326" y="11201"/>
                  </a:lnTo>
                  <a:lnTo>
                    <a:pt x="41338" y="15595"/>
                  </a:lnTo>
                  <a:lnTo>
                    <a:pt x="33502" y="19456"/>
                  </a:lnTo>
                  <a:lnTo>
                    <a:pt x="34112" y="19850"/>
                  </a:lnTo>
                  <a:lnTo>
                    <a:pt x="34620" y="19608"/>
                  </a:lnTo>
                  <a:lnTo>
                    <a:pt x="42024" y="15963"/>
                  </a:lnTo>
                  <a:lnTo>
                    <a:pt x="50393" y="11404"/>
                  </a:lnTo>
                  <a:lnTo>
                    <a:pt x="51447" y="1828"/>
                  </a:lnTo>
                  <a:close/>
                </a:path>
              </a:pathLst>
            </a:custGeom>
            <a:solidFill>
              <a:srgbClr val="A3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4" name="object 5214" descr=""/>
            <p:cNvSpPr/>
            <p:nvPr/>
          </p:nvSpPr>
          <p:spPr>
            <a:xfrm>
              <a:off x="2609743" y="5311670"/>
              <a:ext cx="25400" cy="18415"/>
            </a:xfrm>
            <a:custGeom>
              <a:avLst/>
              <a:gdLst/>
              <a:ahLst/>
              <a:cxnLst/>
              <a:rect l="l" t="t" r="r" b="b"/>
              <a:pathLst>
                <a:path w="25400" h="18414">
                  <a:moveTo>
                    <a:pt x="4254" y="0"/>
                  </a:moveTo>
                  <a:lnTo>
                    <a:pt x="1803" y="3276"/>
                  </a:lnTo>
                  <a:lnTo>
                    <a:pt x="0" y="6883"/>
                  </a:lnTo>
                  <a:lnTo>
                    <a:pt x="723" y="18110"/>
                  </a:lnTo>
                  <a:lnTo>
                    <a:pt x="10020" y="18415"/>
                  </a:lnTo>
                  <a:lnTo>
                    <a:pt x="18935" y="18135"/>
                  </a:lnTo>
                  <a:lnTo>
                    <a:pt x="22898" y="17106"/>
                  </a:lnTo>
                  <a:lnTo>
                    <a:pt x="25184" y="14643"/>
                  </a:lnTo>
                  <a:lnTo>
                    <a:pt x="20713" y="13550"/>
                  </a:lnTo>
                  <a:lnTo>
                    <a:pt x="16332" y="12153"/>
                  </a:lnTo>
                  <a:lnTo>
                    <a:pt x="12471" y="9702"/>
                  </a:lnTo>
                  <a:lnTo>
                    <a:pt x="8839" y="7391"/>
                  </a:lnTo>
                  <a:lnTo>
                    <a:pt x="5740" y="3962"/>
                  </a:lnTo>
                  <a:lnTo>
                    <a:pt x="4254" y="0"/>
                  </a:lnTo>
                  <a:close/>
                </a:path>
              </a:pathLst>
            </a:custGeom>
            <a:solidFill>
              <a:srgbClr val="4E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5" name="object 5215" descr=""/>
            <p:cNvSpPr/>
            <p:nvPr/>
          </p:nvSpPr>
          <p:spPr>
            <a:xfrm>
              <a:off x="2613997" y="5305065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4" h="21589">
                  <a:moveTo>
                    <a:pt x="7365" y="0"/>
                  </a:moveTo>
                  <a:lnTo>
                    <a:pt x="4457" y="1384"/>
                  </a:lnTo>
                  <a:lnTo>
                    <a:pt x="1625" y="3111"/>
                  </a:lnTo>
                  <a:lnTo>
                    <a:pt x="1943" y="4000"/>
                  </a:lnTo>
                  <a:lnTo>
                    <a:pt x="0" y="6603"/>
                  </a:lnTo>
                  <a:lnTo>
                    <a:pt x="20929" y="21247"/>
                  </a:lnTo>
                  <a:lnTo>
                    <a:pt x="22021" y="20065"/>
                  </a:lnTo>
                  <a:lnTo>
                    <a:pt x="22732" y="18554"/>
                  </a:lnTo>
                  <a:lnTo>
                    <a:pt x="23025" y="8559"/>
                  </a:lnTo>
                  <a:lnTo>
                    <a:pt x="17919" y="8305"/>
                  </a:lnTo>
                  <a:lnTo>
                    <a:pt x="12826" y="2285"/>
                  </a:lnTo>
                  <a:lnTo>
                    <a:pt x="11404" y="698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5CC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6" name="object 5216" descr=""/>
            <p:cNvSpPr/>
            <p:nvPr/>
          </p:nvSpPr>
          <p:spPr>
            <a:xfrm>
              <a:off x="2654278" y="5308513"/>
              <a:ext cx="29845" cy="14604"/>
            </a:xfrm>
            <a:custGeom>
              <a:avLst/>
              <a:gdLst/>
              <a:ahLst/>
              <a:cxnLst/>
              <a:rect l="l" t="t" r="r" b="b"/>
              <a:pathLst>
                <a:path w="29844" h="14604">
                  <a:moveTo>
                    <a:pt x="7200" y="0"/>
                  </a:moveTo>
                  <a:lnTo>
                    <a:pt x="3022" y="355"/>
                  </a:lnTo>
                  <a:lnTo>
                    <a:pt x="0" y="6540"/>
                  </a:lnTo>
                  <a:lnTo>
                    <a:pt x="7696" y="9944"/>
                  </a:lnTo>
                  <a:lnTo>
                    <a:pt x="14947" y="12141"/>
                  </a:lnTo>
                  <a:lnTo>
                    <a:pt x="23266" y="14376"/>
                  </a:lnTo>
                  <a:lnTo>
                    <a:pt x="26427" y="10896"/>
                  </a:lnTo>
                  <a:lnTo>
                    <a:pt x="16903" y="10896"/>
                  </a:lnTo>
                  <a:lnTo>
                    <a:pt x="7797" y="8572"/>
                  </a:lnTo>
                  <a:lnTo>
                    <a:pt x="1574" y="3517"/>
                  </a:lnTo>
                  <a:lnTo>
                    <a:pt x="3416" y="2412"/>
                  </a:lnTo>
                  <a:lnTo>
                    <a:pt x="9436" y="1701"/>
                  </a:lnTo>
                  <a:lnTo>
                    <a:pt x="19983" y="1701"/>
                  </a:lnTo>
                  <a:lnTo>
                    <a:pt x="18795" y="1612"/>
                  </a:lnTo>
                  <a:lnTo>
                    <a:pt x="15049" y="990"/>
                  </a:lnTo>
                  <a:lnTo>
                    <a:pt x="12941" y="914"/>
                  </a:lnTo>
                  <a:lnTo>
                    <a:pt x="7200" y="0"/>
                  </a:lnTo>
                  <a:close/>
                </a:path>
                <a:path w="29844" h="14604">
                  <a:moveTo>
                    <a:pt x="19983" y="1701"/>
                  </a:moveTo>
                  <a:lnTo>
                    <a:pt x="9436" y="1701"/>
                  </a:lnTo>
                  <a:lnTo>
                    <a:pt x="15278" y="4622"/>
                  </a:lnTo>
                  <a:lnTo>
                    <a:pt x="23253" y="6616"/>
                  </a:lnTo>
                  <a:lnTo>
                    <a:pt x="23621" y="9131"/>
                  </a:lnTo>
                  <a:lnTo>
                    <a:pt x="16903" y="10896"/>
                  </a:lnTo>
                  <a:lnTo>
                    <a:pt x="26427" y="10896"/>
                  </a:lnTo>
                  <a:lnTo>
                    <a:pt x="29679" y="7315"/>
                  </a:lnTo>
                  <a:lnTo>
                    <a:pt x="21678" y="1828"/>
                  </a:lnTo>
                  <a:lnTo>
                    <a:pt x="19983" y="1701"/>
                  </a:lnTo>
                  <a:close/>
                </a:path>
              </a:pathLst>
            </a:custGeom>
            <a:solidFill>
              <a:srgbClr val="70AB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7" name="object 5217" descr=""/>
            <p:cNvSpPr/>
            <p:nvPr/>
          </p:nvSpPr>
          <p:spPr>
            <a:xfrm>
              <a:off x="2580043" y="5324715"/>
              <a:ext cx="121920" cy="52069"/>
            </a:xfrm>
            <a:custGeom>
              <a:avLst/>
              <a:gdLst/>
              <a:ahLst/>
              <a:cxnLst/>
              <a:rect l="l" t="t" r="r" b="b"/>
              <a:pathLst>
                <a:path w="121919" h="52070">
                  <a:moveTo>
                    <a:pt x="20853" y="38658"/>
                  </a:moveTo>
                  <a:lnTo>
                    <a:pt x="3975" y="1168"/>
                  </a:lnTo>
                  <a:lnTo>
                    <a:pt x="3873" y="0"/>
                  </a:lnTo>
                  <a:lnTo>
                    <a:pt x="0" y="800"/>
                  </a:lnTo>
                  <a:lnTo>
                    <a:pt x="16332" y="39103"/>
                  </a:lnTo>
                  <a:lnTo>
                    <a:pt x="17183" y="40043"/>
                  </a:lnTo>
                  <a:lnTo>
                    <a:pt x="20853" y="38658"/>
                  </a:lnTo>
                  <a:close/>
                </a:path>
                <a:path w="121919" h="52070">
                  <a:moveTo>
                    <a:pt x="36334" y="46418"/>
                  </a:moveTo>
                  <a:lnTo>
                    <a:pt x="22440" y="13792"/>
                  </a:lnTo>
                  <a:lnTo>
                    <a:pt x="22453" y="12712"/>
                  </a:lnTo>
                  <a:lnTo>
                    <a:pt x="18592" y="13398"/>
                  </a:lnTo>
                  <a:lnTo>
                    <a:pt x="18592" y="14820"/>
                  </a:lnTo>
                  <a:lnTo>
                    <a:pt x="19443" y="23774"/>
                  </a:lnTo>
                  <a:lnTo>
                    <a:pt x="21971" y="32207"/>
                  </a:lnTo>
                  <a:lnTo>
                    <a:pt x="26111" y="39979"/>
                  </a:lnTo>
                  <a:lnTo>
                    <a:pt x="31800" y="46939"/>
                  </a:lnTo>
                  <a:lnTo>
                    <a:pt x="32689" y="47840"/>
                  </a:lnTo>
                  <a:lnTo>
                    <a:pt x="36334" y="46418"/>
                  </a:lnTo>
                  <a:close/>
                </a:path>
                <a:path w="121919" h="52070">
                  <a:moveTo>
                    <a:pt x="44589" y="18046"/>
                  </a:moveTo>
                  <a:lnTo>
                    <a:pt x="40678" y="18618"/>
                  </a:lnTo>
                  <a:lnTo>
                    <a:pt x="40386" y="20104"/>
                  </a:lnTo>
                  <a:lnTo>
                    <a:pt x="39344" y="27266"/>
                  </a:lnTo>
                  <a:lnTo>
                    <a:pt x="38989" y="34404"/>
                  </a:lnTo>
                  <a:lnTo>
                    <a:pt x="39319" y="41554"/>
                  </a:lnTo>
                  <a:lnTo>
                    <a:pt x="40335" y="48717"/>
                  </a:lnTo>
                  <a:lnTo>
                    <a:pt x="40627" y="50228"/>
                  </a:lnTo>
                  <a:lnTo>
                    <a:pt x="44500" y="49263"/>
                  </a:lnTo>
                  <a:lnTo>
                    <a:pt x="44196" y="47675"/>
                  </a:lnTo>
                  <a:lnTo>
                    <a:pt x="43192" y="40678"/>
                  </a:lnTo>
                  <a:lnTo>
                    <a:pt x="42875" y="33680"/>
                  </a:lnTo>
                  <a:lnTo>
                    <a:pt x="43230" y="26695"/>
                  </a:lnTo>
                  <a:lnTo>
                    <a:pt x="44259" y="19697"/>
                  </a:lnTo>
                  <a:lnTo>
                    <a:pt x="44589" y="18046"/>
                  </a:lnTo>
                  <a:close/>
                </a:path>
                <a:path w="121919" h="52070">
                  <a:moveTo>
                    <a:pt x="63284" y="19697"/>
                  </a:moveTo>
                  <a:lnTo>
                    <a:pt x="59512" y="20269"/>
                  </a:lnTo>
                  <a:lnTo>
                    <a:pt x="59309" y="21221"/>
                  </a:lnTo>
                  <a:lnTo>
                    <a:pt x="53162" y="50063"/>
                  </a:lnTo>
                  <a:lnTo>
                    <a:pt x="56934" y="49504"/>
                  </a:lnTo>
                  <a:lnTo>
                    <a:pt x="63284" y="19697"/>
                  </a:lnTo>
                  <a:close/>
                </a:path>
                <a:path w="121919" h="52070">
                  <a:moveTo>
                    <a:pt x="84099" y="17513"/>
                  </a:moveTo>
                  <a:lnTo>
                    <a:pt x="80162" y="17995"/>
                  </a:lnTo>
                  <a:lnTo>
                    <a:pt x="79883" y="19761"/>
                  </a:lnTo>
                  <a:lnTo>
                    <a:pt x="78219" y="27381"/>
                  </a:lnTo>
                  <a:lnTo>
                    <a:pt x="75653" y="34620"/>
                  </a:lnTo>
                  <a:lnTo>
                    <a:pt x="72186" y="41478"/>
                  </a:lnTo>
                  <a:lnTo>
                    <a:pt x="67830" y="47929"/>
                  </a:lnTo>
                  <a:lnTo>
                    <a:pt x="66344" y="49885"/>
                  </a:lnTo>
                  <a:lnTo>
                    <a:pt x="69977" y="50533"/>
                  </a:lnTo>
                  <a:lnTo>
                    <a:pt x="83794" y="19481"/>
                  </a:lnTo>
                  <a:lnTo>
                    <a:pt x="84099" y="17513"/>
                  </a:lnTo>
                  <a:close/>
                </a:path>
                <a:path w="121919" h="52070">
                  <a:moveTo>
                    <a:pt x="104584" y="14033"/>
                  </a:moveTo>
                  <a:lnTo>
                    <a:pt x="100825" y="14490"/>
                  </a:lnTo>
                  <a:lnTo>
                    <a:pt x="100444" y="15582"/>
                  </a:lnTo>
                  <a:lnTo>
                    <a:pt x="96723" y="24955"/>
                  </a:lnTo>
                  <a:lnTo>
                    <a:pt x="92227" y="33896"/>
                  </a:lnTo>
                  <a:lnTo>
                    <a:pt x="86956" y="42405"/>
                  </a:lnTo>
                  <a:lnTo>
                    <a:pt x="80899" y="50457"/>
                  </a:lnTo>
                  <a:lnTo>
                    <a:pt x="80022" y="51536"/>
                  </a:lnTo>
                  <a:lnTo>
                    <a:pt x="83769" y="51117"/>
                  </a:lnTo>
                  <a:lnTo>
                    <a:pt x="90563" y="42151"/>
                  </a:lnTo>
                  <a:lnTo>
                    <a:pt x="95923" y="33528"/>
                  </a:lnTo>
                  <a:lnTo>
                    <a:pt x="100482" y="24472"/>
                  </a:lnTo>
                  <a:lnTo>
                    <a:pt x="104267" y="14973"/>
                  </a:lnTo>
                  <a:lnTo>
                    <a:pt x="104584" y="14033"/>
                  </a:lnTo>
                  <a:close/>
                </a:path>
                <a:path w="121919" h="52070">
                  <a:moveTo>
                    <a:pt x="121780" y="5003"/>
                  </a:moveTo>
                  <a:lnTo>
                    <a:pt x="117894" y="5461"/>
                  </a:lnTo>
                  <a:lnTo>
                    <a:pt x="117373" y="6845"/>
                  </a:lnTo>
                  <a:lnTo>
                    <a:pt x="113779" y="15290"/>
                  </a:lnTo>
                  <a:lnTo>
                    <a:pt x="109524" y="23368"/>
                  </a:lnTo>
                  <a:lnTo>
                    <a:pt x="104635" y="31076"/>
                  </a:lnTo>
                  <a:lnTo>
                    <a:pt x="99098" y="38392"/>
                  </a:lnTo>
                  <a:lnTo>
                    <a:pt x="97612" y="40182"/>
                  </a:lnTo>
                  <a:lnTo>
                    <a:pt x="101307" y="40309"/>
                  </a:lnTo>
                  <a:lnTo>
                    <a:pt x="121246" y="6426"/>
                  </a:lnTo>
                  <a:lnTo>
                    <a:pt x="121780" y="5003"/>
                  </a:lnTo>
                  <a:close/>
                </a:path>
              </a:pathLst>
            </a:custGeom>
            <a:solidFill>
              <a:srgbClr val="3848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18" name="object 5218" descr="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1969508" y="5194337"/>
              <a:ext cx="297966" cy="342926"/>
            </a:xfrm>
            <a:prstGeom prst="rect">
              <a:avLst/>
            </a:prstGeom>
          </p:spPr>
        </p:pic>
        <p:sp>
          <p:nvSpPr>
            <p:cNvPr id="5219" name="object 5219" descr=""/>
            <p:cNvSpPr/>
            <p:nvPr/>
          </p:nvSpPr>
          <p:spPr>
            <a:xfrm>
              <a:off x="1160543" y="5775155"/>
              <a:ext cx="197485" cy="114935"/>
            </a:xfrm>
            <a:custGeom>
              <a:avLst/>
              <a:gdLst/>
              <a:ahLst/>
              <a:cxnLst/>
              <a:rect l="l" t="t" r="r" b="b"/>
              <a:pathLst>
                <a:path w="197484" h="114935">
                  <a:moveTo>
                    <a:pt x="98869" y="0"/>
                  </a:moveTo>
                  <a:lnTo>
                    <a:pt x="60461" y="4332"/>
                  </a:lnTo>
                  <a:lnTo>
                    <a:pt x="29060" y="16454"/>
                  </a:lnTo>
                  <a:lnTo>
                    <a:pt x="7847" y="34541"/>
                  </a:lnTo>
                  <a:lnTo>
                    <a:pt x="0" y="56768"/>
                  </a:lnTo>
                  <a:lnTo>
                    <a:pt x="7659" y="79053"/>
                  </a:lnTo>
                  <a:lnTo>
                    <a:pt x="28721" y="97313"/>
                  </a:lnTo>
                  <a:lnTo>
                    <a:pt x="60021" y="109697"/>
                  </a:lnTo>
                  <a:lnTo>
                    <a:pt x="98399" y="114350"/>
                  </a:lnTo>
                  <a:lnTo>
                    <a:pt x="136802" y="110011"/>
                  </a:lnTo>
                  <a:lnTo>
                    <a:pt x="168201" y="97886"/>
                  </a:lnTo>
                  <a:lnTo>
                    <a:pt x="189414" y="79801"/>
                  </a:lnTo>
                  <a:lnTo>
                    <a:pt x="197256" y="57581"/>
                  </a:lnTo>
                  <a:lnTo>
                    <a:pt x="189596" y="35297"/>
                  </a:lnTo>
                  <a:lnTo>
                    <a:pt x="168536" y="17037"/>
                  </a:lnTo>
                  <a:lnTo>
                    <a:pt x="137239" y="4653"/>
                  </a:lnTo>
                  <a:lnTo>
                    <a:pt x="988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0" name="object 5220" descr=""/>
            <p:cNvSpPr/>
            <p:nvPr/>
          </p:nvSpPr>
          <p:spPr>
            <a:xfrm>
              <a:off x="1160543" y="5775155"/>
              <a:ext cx="197485" cy="114935"/>
            </a:xfrm>
            <a:custGeom>
              <a:avLst/>
              <a:gdLst/>
              <a:ahLst/>
              <a:cxnLst/>
              <a:rect l="l" t="t" r="r" b="b"/>
              <a:pathLst>
                <a:path w="197484" h="114935">
                  <a:moveTo>
                    <a:pt x="197256" y="57581"/>
                  </a:moveTo>
                  <a:lnTo>
                    <a:pt x="189414" y="79801"/>
                  </a:lnTo>
                  <a:lnTo>
                    <a:pt x="168201" y="97886"/>
                  </a:lnTo>
                  <a:lnTo>
                    <a:pt x="136802" y="110011"/>
                  </a:lnTo>
                  <a:lnTo>
                    <a:pt x="98399" y="114350"/>
                  </a:lnTo>
                  <a:lnTo>
                    <a:pt x="60021" y="109697"/>
                  </a:lnTo>
                  <a:lnTo>
                    <a:pt x="28721" y="97313"/>
                  </a:lnTo>
                  <a:lnTo>
                    <a:pt x="7659" y="79053"/>
                  </a:lnTo>
                  <a:lnTo>
                    <a:pt x="0" y="56768"/>
                  </a:lnTo>
                  <a:lnTo>
                    <a:pt x="7847" y="34541"/>
                  </a:lnTo>
                  <a:lnTo>
                    <a:pt x="29060" y="16454"/>
                  </a:lnTo>
                  <a:lnTo>
                    <a:pt x="60461" y="4332"/>
                  </a:lnTo>
                  <a:lnTo>
                    <a:pt x="98869" y="0"/>
                  </a:lnTo>
                  <a:lnTo>
                    <a:pt x="137239" y="4653"/>
                  </a:lnTo>
                  <a:lnTo>
                    <a:pt x="168536" y="17037"/>
                  </a:lnTo>
                  <a:lnTo>
                    <a:pt x="189596" y="35297"/>
                  </a:lnTo>
                  <a:lnTo>
                    <a:pt x="197256" y="57581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1" name="object 5221" descr=""/>
            <p:cNvSpPr/>
            <p:nvPr/>
          </p:nvSpPr>
          <p:spPr>
            <a:xfrm>
              <a:off x="1165480" y="5778019"/>
              <a:ext cx="187960" cy="109220"/>
            </a:xfrm>
            <a:custGeom>
              <a:avLst/>
              <a:gdLst/>
              <a:ahLst/>
              <a:cxnLst/>
              <a:rect l="l" t="t" r="r" b="b"/>
              <a:pathLst>
                <a:path w="187959" h="109220">
                  <a:moveTo>
                    <a:pt x="93916" y="0"/>
                  </a:moveTo>
                  <a:lnTo>
                    <a:pt x="57432" y="4116"/>
                  </a:lnTo>
                  <a:lnTo>
                    <a:pt x="27603" y="15632"/>
                  </a:lnTo>
                  <a:lnTo>
                    <a:pt x="7452" y="32813"/>
                  </a:lnTo>
                  <a:lnTo>
                    <a:pt x="0" y="53924"/>
                  </a:lnTo>
                  <a:lnTo>
                    <a:pt x="7273" y="75095"/>
                  </a:lnTo>
                  <a:lnTo>
                    <a:pt x="27281" y="92441"/>
                  </a:lnTo>
                  <a:lnTo>
                    <a:pt x="57016" y="104203"/>
                  </a:lnTo>
                  <a:lnTo>
                    <a:pt x="93471" y="108623"/>
                  </a:lnTo>
                  <a:lnTo>
                    <a:pt x="129956" y="104506"/>
                  </a:lnTo>
                  <a:lnTo>
                    <a:pt x="159785" y="92990"/>
                  </a:lnTo>
                  <a:lnTo>
                    <a:pt x="179936" y="75810"/>
                  </a:lnTo>
                  <a:lnTo>
                    <a:pt x="187388" y="54698"/>
                  </a:lnTo>
                  <a:lnTo>
                    <a:pt x="180114" y="33527"/>
                  </a:lnTo>
                  <a:lnTo>
                    <a:pt x="160107" y="16181"/>
                  </a:lnTo>
                  <a:lnTo>
                    <a:pt x="130372" y="4419"/>
                  </a:lnTo>
                  <a:lnTo>
                    <a:pt x="93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2" name="object 5222" descr=""/>
            <p:cNvSpPr/>
            <p:nvPr/>
          </p:nvSpPr>
          <p:spPr>
            <a:xfrm>
              <a:off x="1165480" y="5778019"/>
              <a:ext cx="187960" cy="109220"/>
            </a:xfrm>
            <a:custGeom>
              <a:avLst/>
              <a:gdLst/>
              <a:ahLst/>
              <a:cxnLst/>
              <a:rect l="l" t="t" r="r" b="b"/>
              <a:pathLst>
                <a:path w="187959" h="109220">
                  <a:moveTo>
                    <a:pt x="187388" y="54698"/>
                  </a:moveTo>
                  <a:lnTo>
                    <a:pt x="179936" y="75810"/>
                  </a:lnTo>
                  <a:lnTo>
                    <a:pt x="159785" y="92990"/>
                  </a:lnTo>
                  <a:lnTo>
                    <a:pt x="129956" y="104506"/>
                  </a:lnTo>
                  <a:lnTo>
                    <a:pt x="93471" y="108623"/>
                  </a:lnTo>
                  <a:lnTo>
                    <a:pt x="57016" y="104203"/>
                  </a:lnTo>
                  <a:lnTo>
                    <a:pt x="27281" y="92441"/>
                  </a:lnTo>
                  <a:lnTo>
                    <a:pt x="7273" y="75095"/>
                  </a:lnTo>
                  <a:lnTo>
                    <a:pt x="0" y="53924"/>
                  </a:lnTo>
                  <a:lnTo>
                    <a:pt x="7452" y="32813"/>
                  </a:lnTo>
                  <a:lnTo>
                    <a:pt x="27603" y="15632"/>
                  </a:lnTo>
                  <a:lnTo>
                    <a:pt x="57432" y="4116"/>
                  </a:lnTo>
                  <a:lnTo>
                    <a:pt x="93916" y="0"/>
                  </a:lnTo>
                  <a:lnTo>
                    <a:pt x="130372" y="4419"/>
                  </a:lnTo>
                  <a:lnTo>
                    <a:pt x="160107" y="16181"/>
                  </a:lnTo>
                  <a:lnTo>
                    <a:pt x="180114" y="33527"/>
                  </a:lnTo>
                  <a:lnTo>
                    <a:pt x="187388" y="54698"/>
                  </a:lnTo>
                  <a:close/>
                </a:path>
              </a:pathLst>
            </a:custGeom>
            <a:ln w="3175">
              <a:solidFill>
                <a:srgbClr val="98989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23" name="object 5223" descr=""/>
            <p:cNvSpPr/>
            <p:nvPr/>
          </p:nvSpPr>
          <p:spPr>
            <a:xfrm>
              <a:off x="1285867" y="5829358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25" y="0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24" name="object 5224" descr="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1244256" y="5760909"/>
              <a:ext cx="76543" cy="85839"/>
            </a:xfrm>
            <a:prstGeom prst="rect">
              <a:avLst/>
            </a:prstGeom>
          </p:spPr>
        </p:pic>
        <p:sp>
          <p:nvSpPr>
            <p:cNvPr id="5225" name="object 5225" descr=""/>
            <p:cNvSpPr/>
            <p:nvPr/>
          </p:nvSpPr>
          <p:spPr>
            <a:xfrm>
              <a:off x="1291706" y="5838345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 h="0">
                  <a:moveTo>
                    <a:pt x="0" y="0"/>
                  </a:moveTo>
                  <a:lnTo>
                    <a:pt x="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26" name="object 5226" descr="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1269707" y="5772149"/>
              <a:ext cx="73571" cy="66221"/>
            </a:xfrm>
            <a:prstGeom prst="rect">
              <a:avLst/>
            </a:prstGeom>
          </p:spPr>
        </p:pic>
        <p:sp>
          <p:nvSpPr>
            <p:cNvPr id="5227" name="object 5227" descr=""/>
            <p:cNvSpPr/>
            <p:nvPr/>
          </p:nvSpPr>
          <p:spPr>
            <a:xfrm>
              <a:off x="1281736" y="5839213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5">
                  <a:moveTo>
                    <a:pt x="0" y="12"/>
                  </a:moveTo>
                  <a:close/>
                </a:path>
              </a:pathLst>
            </a:custGeom>
            <a:solidFill>
              <a:srgbClr val="83B04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28" name="object 5228" descr="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1266036" y="5777432"/>
              <a:ext cx="75883" cy="75947"/>
            </a:xfrm>
            <a:prstGeom prst="rect">
              <a:avLst/>
            </a:prstGeom>
          </p:spPr>
        </p:pic>
        <p:pic>
          <p:nvPicPr>
            <p:cNvPr id="5229" name="object 5229" descr="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1172232" y="5786164"/>
              <a:ext cx="169734" cy="97468"/>
            </a:xfrm>
            <a:prstGeom prst="rect">
              <a:avLst/>
            </a:prstGeom>
          </p:spPr>
        </p:pic>
        <p:pic>
          <p:nvPicPr>
            <p:cNvPr id="5230" name="object 5230" descr="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1175956" y="5792176"/>
              <a:ext cx="125628" cy="88405"/>
            </a:xfrm>
            <a:prstGeom prst="rect">
              <a:avLst/>
            </a:prstGeom>
          </p:spPr>
        </p:pic>
        <p:sp>
          <p:nvSpPr>
            <p:cNvPr id="5231" name="object 5231" descr=""/>
            <p:cNvSpPr/>
            <p:nvPr/>
          </p:nvSpPr>
          <p:spPr>
            <a:xfrm>
              <a:off x="1189228" y="5818046"/>
              <a:ext cx="92075" cy="58419"/>
            </a:xfrm>
            <a:custGeom>
              <a:avLst/>
              <a:gdLst/>
              <a:ahLst/>
              <a:cxnLst/>
              <a:rect l="l" t="t" r="r" b="b"/>
              <a:pathLst>
                <a:path w="92075" h="58420">
                  <a:moveTo>
                    <a:pt x="2082" y="30264"/>
                  </a:moveTo>
                  <a:lnTo>
                    <a:pt x="0" y="29248"/>
                  </a:lnTo>
                  <a:lnTo>
                    <a:pt x="1308" y="30708"/>
                  </a:lnTo>
                  <a:lnTo>
                    <a:pt x="2082" y="30264"/>
                  </a:lnTo>
                  <a:close/>
                </a:path>
                <a:path w="92075" h="58420">
                  <a:moveTo>
                    <a:pt x="9829" y="8902"/>
                  </a:moveTo>
                  <a:lnTo>
                    <a:pt x="6362" y="8788"/>
                  </a:lnTo>
                  <a:lnTo>
                    <a:pt x="7150" y="10083"/>
                  </a:lnTo>
                  <a:lnTo>
                    <a:pt x="9829" y="8902"/>
                  </a:lnTo>
                  <a:close/>
                </a:path>
                <a:path w="92075" h="58420">
                  <a:moveTo>
                    <a:pt x="17805" y="19964"/>
                  </a:moveTo>
                  <a:lnTo>
                    <a:pt x="16332" y="19964"/>
                  </a:lnTo>
                  <a:lnTo>
                    <a:pt x="17068" y="21285"/>
                  </a:lnTo>
                  <a:lnTo>
                    <a:pt x="17805" y="19964"/>
                  </a:lnTo>
                  <a:close/>
                </a:path>
                <a:path w="92075" h="58420">
                  <a:moveTo>
                    <a:pt x="21424" y="35445"/>
                  </a:moveTo>
                  <a:lnTo>
                    <a:pt x="20307" y="35153"/>
                  </a:lnTo>
                  <a:lnTo>
                    <a:pt x="20586" y="35445"/>
                  </a:lnTo>
                  <a:lnTo>
                    <a:pt x="21424" y="35445"/>
                  </a:lnTo>
                  <a:close/>
                </a:path>
                <a:path w="92075" h="58420">
                  <a:moveTo>
                    <a:pt x="24828" y="0"/>
                  </a:moveTo>
                  <a:lnTo>
                    <a:pt x="22796" y="660"/>
                  </a:lnTo>
                  <a:lnTo>
                    <a:pt x="24345" y="1028"/>
                  </a:lnTo>
                  <a:lnTo>
                    <a:pt x="24828" y="0"/>
                  </a:lnTo>
                  <a:close/>
                </a:path>
                <a:path w="92075" h="58420">
                  <a:moveTo>
                    <a:pt x="35394" y="8445"/>
                  </a:moveTo>
                  <a:lnTo>
                    <a:pt x="34912" y="8013"/>
                  </a:lnTo>
                  <a:lnTo>
                    <a:pt x="33858" y="8851"/>
                  </a:lnTo>
                  <a:lnTo>
                    <a:pt x="35394" y="8445"/>
                  </a:lnTo>
                  <a:close/>
                </a:path>
                <a:path w="92075" h="58420">
                  <a:moveTo>
                    <a:pt x="41097" y="22313"/>
                  </a:moveTo>
                  <a:lnTo>
                    <a:pt x="39890" y="21678"/>
                  </a:lnTo>
                  <a:lnTo>
                    <a:pt x="40551" y="24155"/>
                  </a:lnTo>
                  <a:lnTo>
                    <a:pt x="41097" y="22313"/>
                  </a:lnTo>
                  <a:close/>
                </a:path>
                <a:path w="92075" h="58420">
                  <a:moveTo>
                    <a:pt x="46215" y="29527"/>
                  </a:moveTo>
                  <a:lnTo>
                    <a:pt x="45656" y="28587"/>
                  </a:lnTo>
                  <a:lnTo>
                    <a:pt x="44831" y="28587"/>
                  </a:lnTo>
                  <a:lnTo>
                    <a:pt x="45135" y="29730"/>
                  </a:lnTo>
                  <a:lnTo>
                    <a:pt x="46215" y="29527"/>
                  </a:lnTo>
                  <a:close/>
                </a:path>
                <a:path w="92075" h="58420">
                  <a:moveTo>
                    <a:pt x="47244" y="50368"/>
                  </a:moveTo>
                  <a:lnTo>
                    <a:pt x="45186" y="50558"/>
                  </a:lnTo>
                  <a:lnTo>
                    <a:pt x="45834" y="51079"/>
                  </a:lnTo>
                  <a:lnTo>
                    <a:pt x="47244" y="51079"/>
                  </a:lnTo>
                  <a:lnTo>
                    <a:pt x="47244" y="50368"/>
                  </a:lnTo>
                  <a:close/>
                </a:path>
                <a:path w="92075" h="58420">
                  <a:moveTo>
                    <a:pt x="57175" y="6858"/>
                  </a:moveTo>
                  <a:lnTo>
                    <a:pt x="54533" y="6261"/>
                  </a:lnTo>
                  <a:lnTo>
                    <a:pt x="54533" y="7581"/>
                  </a:lnTo>
                  <a:lnTo>
                    <a:pt x="57175" y="6858"/>
                  </a:lnTo>
                  <a:close/>
                </a:path>
                <a:path w="92075" h="58420">
                  <a:moveTo>
                    <a:pt x="62890" y="23583"/>
                  </a:moveTo>
                  <a:lnTo>
                    <a:pt x="62306" y="23241"/>
                  </a:lnTo>
                  <a:lnTo>
                    <a:pt x="60794" y="23622"/>
                  </a:lnTo>
                  <a:lnTo>
                    <a:pt x="62890" y="23583"/>
                  </a:lnTo>
                  <a:close/>
                </a:path>
                <a:path w="92075" h="58420">
                  <a:moveTo>
                    <a:pt x="68148" y="58115"/>
                  </a:moveTo>
                  <a:lnTo>
                    <a:pt x="67741" y="56680"/>
                  </a:lnTo>
                  <a:lnTo>
                    <a:pt x="66548" y="57010"/>
                  </a:lnTo>
                  <a:lnTo>
                    <a:pt x="68148" y="58115"/>
                  </a:lnTo>
                  <a:close/>
                </a:path>
                <a:path w="92075" h="58420">
                  <a:moveTo>
                    <a:pt x="70434" y="41973"/>
                  </a:moveTo>
                  <a:lnTo>
                    <a:pt x="69938" y="40424"/>
                  </a:lnTo>
                  <a:lnTo>
                    <a:pt x="68148" y="40868"/>
                  </a:lnTo>
                  <a:lnTo>
                    <a:pt x="70434" y="41973"/>
                  </a:lnTo>
                  <a:close/>
                </a:path>
                <a:path w="92075" h="58420">
                  <a:moveTo>
                    <a:pt x="73482" y="51092"/>
                  </a:moveTo>
                  <a:lnTo>
                    <a:pt x="73126" y="50038"/>
                  </a:lnTo>
                  <a:lnTo>
                    <a:pt x="71704" y="50050"/>
                  </a:lnTo>
                  <a:lnTo>
                    <a:pt x="72593" y="51092"/>
                  </a:lnTo>
                  <a:lnTo>
                    <a:pt x="73482" y="51092"/>
                  </a:lnTo>
                  <a:close/>
                </a:path>
                <a:path w="92075" h="58420">
                  <a:moveTo>
                    <a:pt x="80772" y="25158"/>
                  </a:moveTo>
                  <a:lnTo>
                    <a:pt x="79057" y="24993"/>
                  </a:lnTo>
                  <a:lnTo>
                    <a:pt x="79781" y="25615"/>
                  </a:lnTo>
                  <a:lnTo>
                    <a:pt x="80772" y="25615"/>
                  </a:lnTo>
                  <a:lnTo>
                    <a:pt x="80772" y="25158"/>
                  </a:lnTo>
                  <a:close/>
                </a:path>
                <a:path w="92075" h="58420">
                  <a:moveTo>
                    <a:pt x="91592" y="40843"/>
                  </a:moveTo>
                  <a:lnTo>
                    <a:pt x="90576" y="39789"/>
                  </a:lnTo>
                  <a:lnTo>
                    <a:pt x="89446" y="40233"/>
                  </a:lnTo>
                  <a:lnTo>
                    <a:pt x="91592" y="40843"/>
                  </a:lnTo>
                  <a:close/>
                </a:path>
              </a:pathLst>
            </a:custGeom>
            <a:solidFill>
              <a:srgbClr val="449D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2" name="object 5232" descr=""/>
            <p:cNvSpPr/>
            <p:nvPr/>
          </p:nvSpPr>
          <p:spPr>
            <a:xfrm>
              <a:off x="1182852" y="5824866"/>
              <a:ext cx="91440" cy="47625"/>
            </a:xfrm>
            <a:custGeom>
              <a:avLst/>
              <a:gdLst/>
              <a:ahLst/>
              <a:cxnLst/>
              <a:rect l="l" t="t" r="r" b="b"/>
              <a:pathLst>
                <a:path w="91440" h="47625">
                  <a:moveTo>
                    <a:pt x="5994" y="13576"/>
                  </a:moveTo>
                  <a:lnTo>
                    <a:pt x="4292" y="8966"/>
                  </a:lnTo>
                  <a:lnTo>
                    <a:pt x="2159" y="9740"/>
                  </a:lnTo>
                  <a:lnTo>
                    <a:pt x="0" y="11620"/>
                  </a:lnTo>
                  <a:lnTo>
                    <a:pt x="4521" y="13639"/>
                  </a:lnTo>
                  <a:lnTo>
                    <a:pt x="5994" y="13576"/>
                  </a:lnTo>
                  <a:close/>
                </a:path>
                <a:path w="91440" h="47625">
                  <a:moveTo>
                    <a:pt x="27457" y="7569"/>
                  </a:moveTo>
                  <a:lnTo>
                    <a:pt x="26885" y="3009"/>
                  </a:lnTo>
                  <a:lnTo>
                    <a:pt x="22199" y="5803"/>
                  </a:lnTo>
                  <a:lnTo>
                    <a:pt x="21869" y="7035"/>
                  </a:lnTo>
                  <a:lnTo>
                    <a:pt x="25031" y="7759"/>
                  </a:lnTo>
                  <a:lnTo>
                    <a:pt x="27457" y="7569"/>
                  </a:lnTo>
                  <a:close/>
                </a:path>
                <a:path w="91440" h="47625">
                  <a:moveTo>
                    <a:pt x="33858" y="15760"/>
                  </a:moveTo>
                  <a:lnTo>
                    <a:pt x="33286" y="11201"/>
                  </a:lnTo>
                  <a:lnTo>
                    <a:pt x="28600" y="13995"/>
                  </a:lnTo>
                  <a:lnTo>
                    <a:pt x="28270" y="15227"/>
                  </a:lnTo>
                  <a:lnTo>
                    <a:pt x="31432" y="15951"/>
                  </a:lnTo>
                  <a:lnTo>
                    <a:pt x="33858" y="15760"/>
                  </a:lnTo>
                  <a:close/>
                </a:path>
                <a:path w="91440" h="47625">
                  <a:moveTo>
                    <a:pt x="36233" y="4610"/>
                  </a:moveTo>
                  <a:lnTo>
                    <a:pt x="34531" y="0"/>
                  </a:lnTo>
                  <a:lnTo>
                    <a:pt x="32397" y="774"/>
                  </a:lnTo>
                  <a:lnTo>
                    <a:pt x="30238" y="2654"/>
                  </a:lnTo>
                  <a:lnTo>
                    <a:pt x="34759" y="4673"/>
                  </a:lnTo>
                  <a:lnTo>
                    <a:pt x="36233" y="4610"/>
                  </a:lnTo>
                  <a:close/>
                </a:path>
                <a:path w="91440" h="47625">
                  <a:moveTo>
                    <a:pt x="39801" y="37922"/>
                  </a:moveTo>
                  <a:lnTo>
                    <a:pt x="39001" y="36893"/>
                  </a:lnTo>
                  <a:lnTo>
                    <a:pt x="36614" y="34582"/>
                  </a:lnTo>
                  <a:lnTo>
                    <a:pt x="34010" y="35737"/>
                  </a:lnTo>
                  <a:lnTo>
                    <a:pt x="35179" y="37376"/>
                  </a:lnTo>
                  <a:lnTo>
                    <a:pt x="36626" y="38265"/>
                  </a:lnTo>
                  <a:lnTo>
                    <a:pt x="38595" y="38341"/>
                  </a:lnTo>
                  <a:lnTo>
                    <a:pt x="39801" y="37922"/>
                  </a:lnTo>
                  <a:close/>
                </a:path>
                <a:path w="91440" h="47625">
                  <a:moveTo>
                    <a:pt x="61175" y="28638"/>
                  </a:moveTo>
                  <a:lnTo>
                    <a:pt x="60604" y="24079"/>
                  </a:lnTo>
                  <a:lnTo>
                    <a:pt x="55918" y="26873"/>
                  </a:lnTo>
                  <a:lnTo>
                    <a:pt x="55587" y="28105"/>
                  </a:lnTo>
                  <a:lnTo>
                    <a:pt x="58750" y="28829"/>
                  </a:lnTo>
                  <a:lnTo>
                    <a:pt x="61175" y="28638"/>
                  </a:lnTo>
                  <a:close/>
                </a:path>
                <a:path w="91440" h="47625">
                  <a:moveTo>
                    <a:pt x="64960" y="10871"/>
                  </a:moveTo>
                  <a:lnTo>
                    <a:pt x="64858" y="9740"/>
                  </a:lnTo>
                  <a:lnTo>
                    <a:pt x="62776" y="8077"/>
                  </a:lnTo>
                  <a:lnTo>
                    <a:pt x="61747" y="9283"/>
                  </a:lnTo>
                  <a:lnTo>
                    <a:pt x="62534" y="10693"/>
                  </a:lnTo>
                  <a:lnTo>
                    <a:pt x="64960" y="10871"/>
                  </a:lnTo>
                  <a:close/>
                </a:path>
                <a:path w="91440" h="47625">
                  <a:moveTo>
                    <a:pt x="78689" y="27330"/>
                  </a:moveTo>
                  <a:lnTo>
                    <a:pt x="76987" y="22720"/>
                  </a:lnTo>
                  <a:lnTo>
                    <a:pt x="74853" y="23495"/>
                  </a:lnTo>
                  <a:lnTo>
                    <a:pt x="72694" y="25374"/>
                  </a:lnTo>
                  <a:lnTo>
                    <a:pt x="77216" y="27406"/>
                  </a:lnTo>
                  <a:lnTo>
                    <a:pt x="78689" y="27330"/>
                  </a:lnTo>
                  <a:close/>
                </a:path>
                <a:path w="91440" h="47625">
                  <a:moveTo>
                    <a:pt x="85458" y="47358"/>
                  </a:moveTo>
                  <a:lnTo>
                    <a:pt x="84886" y="42786"/>
                  </a:lnTo>
                  <a:lnTo>
                    <a:pt x="80200" y="45580"/>
                  </a:lnTo>
                  <a:lnTo>
                    <a:pt x="79870" y="46812"/>
                  </a:lnTo>
                  <a:lnTo>
                    <a:pt x="83032" y="47536"/>
                  </a:lnTo>
                  <a:lnTo>
                    <a:pt x="85458" y="47358"/>
                  </a:lnTo>
                  <a:close/>
                </a:path>
                <a:path w="91440" h="47625">
                  <a:moveTo>
                    <a:pt x="91198" y="28232"/>
                  </a:moveTo>
                  <a:lnTo>
                    <a:pt x="90538" y="27216"/>
                  </a:lnTo>
                  <a:lnTo>
                    <a:pt x="88163" y="26250"/>
                  </a:lnTo>
                  <a:lnTo>
                    <a:pt x="86283" y="28740"/>
                  </a:lnTo>
                  <a:lnTo>
                    <a:pt x="85051" y="29184"/>
                  </a:lnTo>
                  <a:lnTo>
                    <a:pt x="87515" y="30048"/>
                  </a:lnTo>
                  <a:lnTo>
                    <a:pt x="91198" y="28232"/>
                  </a:lnTo>
                  <a:close/>
                </a:path>
              </a:pathLst>
            </a:custGeom>
            <a:solidFill>
              <a:srgbClr val="EEB9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3" name="object 5233" descr=""/>
            <p:cNvSpPr/>
            <p:nvPr/>
          </p:nvSpPr>
          <p:spPr>
            <a:xfrm>
              <a:off x="1199476" y="5827152"/>
              <a:ext cx="57150" cy="40640"/>
            </a:xfrm>
            <a:custGeom>
              <a:avLst/>
              <a:gdLst/>
              <a:ahLst/>
              <a:cxnLst/>
              <a:rect l="l" t="t" r="r" b="b"/>
              <a:pathLst>
                <a:path w="57150" h="40639">
                  <a:moveTo>
                    <a:pt x="4229" y="23444"/>
                  </a:moveTo>
                  <a:lnTo>
                    <a:pt x="774" y="22733"/>
                  </a:lnTo>
                  <a:lnTo>
                    <a:pt x="0" y="23850"/>
                  </a:lnTo>
                  <a:lnTo>
                    <a:pt x="1549" y="25031"/>
                  </a:lnTo>
                  <a:lnTo>
                    <a:pt x="2844" y="24460"/>
                  </a:lnTo>
                  <a:lnTo>
                    <a:pt x="4229" y="23444"/>
                  </a:lnTo>
                  <a:close/>
                </a:path>
                <a:path w="57150" h="40639">
                  <a:moveTo>
                    <a:pt x="29032" y="711"/>
                  </a:moveTo>
                  <a:lnTo>
                    <a:pt x="25577" y="0"/>
                  </a:lnTo>
                  <a:lnTo>
                    <a:pt x="24803" y="1117"/>
                  </a:lnTo>
                  <a:lnTo>
                    <a:pt x="26352" y="2298"/>
                  </a:lnTo>
                  <a:lnTo>
                    <a:pt x="27647" y="1727"/>
                  </a:lnTo>
                  <a:lnTo>
                    <a:pt x="29032" y="711"/>
                  </a:lnTo>
                  <a:close/>
                </a:path>
                <a:path w="57150" h="40639">
                  <a:moveTo>
                    <a:pt x="31407" y="5715"/>
                  </a:moveTo>
                  <a:lnTo>
                    <a:pt x="27952" y="5003"/>
                  </a:lnTo>
                  <a:lnTo>
                    <a:pt x="27178" y="6121"/>
                  </a:lnTo>
                  <a:lnTo>
                    <a:pt x="28727" y="7302"/>
                  </a:lnTo>
                  <a:lnTo>
                    <a:pt x="30022" y="6731"/>
                  </a:lnTo>
                  <a:lnTo>
                    <a:pt x="31407" y="5715"/>
                  </a:lnTo>
                  <a:close/>
                </a:path>
                <a:path w="57150" h="40639">
                  <a:moveTo>
                    <a:pt x="54864" y="38709"/>
                  </a:moveTo>
                  <a:lnTo>
                    <a:pt x="51409" y="37998"/>
                  </a:lnTo>
                  <a:lnTo>
                    <a:pt x="50634" y="39116"/>
                  </a:lnTo>
                  <a:lnTo>
                    <a:pt x="52184" y="40284"/>
                  </a:lnTo>
                  <a:lnTo>
                    <a:pt x="53479" y="39725"/>
                  </a:lnTo>
                  <a:lnTo>
                    <a:pt x="54864" y="38709"/>
                  </a:lnTo>
                  <a:close/>
                </a:path>
                <a:path w="57150" h="40639">
                  <a:moveTo>
                    <a:pt x="56680" y="21551"/>
                  </a:moveTo>
                  <a:lnTo>
                    <a:pt x="53225" y="20840"/>
                  </a:lnTo>
                  <a:lnTo>
                    <a:pt x="52451" y="21958"/>
                  </a:lnTo>
                  <a:lnTo>
                    <a:pt x="54000" y="23139"/>
                  </a:lnTo>
                  <a:lnTo>
                    <a:pt x="55295" y="22567"/>
                  </a:lnTo>
                  <a:lnTo>
                    <a:pt x="56680" y="21551"/>
                  </a:lnTo>
                  <a:close/>
                </a:path>
              </a:pathLst>
            </a:custGeom>
            <a:solidFill>
              <a:srgbClr val="E37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4" name="object 5234" descr=""/>
            <p:cNvSpPr/>
            <p:nvPr/>
          </p:nvSpPr>
          <p:spPr>
            <a:xfrm>
              <a:off x="1272637" y="5860620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4" h="2539">
                  <a:moveTo>
                    <a:pt x="774" y="0"/>
                  </a:moveTo>
                  <a:lnTo>
                    <a:pt x="0" y="1117"/>
                  </a:lnTo>
                  <a:lnTo>
                    <a:pt x="1549" y="2286"/>
                  </a:lnTo>
                  <a:lnTo>
                    <a:pt x="2844" y="1727"/>
                  </a:lnTo>
                  <a:lnTo>
                    <a:pt x="4229" y="711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DC8A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5" name="object 5235" descr=""/>
            <p:cNvSpPr/>
            <p:nvPr/>
          </p:nvSpPr>
          <p:spPr>
            <a:xfrm>
              <a:off x="1188580" y="5817881"/>
              <a:ext cx="86360" cy="41910"/>
            </a:xfrm>
            <a:custGeom>
              <a:avLst/>
              <a:gdLst/>
              <a:ahLst/>
              <a:cxnLst/>
              <a:rect l="l" t="t" r="r" b="b"/>
              <a:pathLst>
                <a:path w="86359" h="41910">
                  <a:moveTo>
                    <a:pt x="62306" y="8623"/>
                  </a:moveTo>
                  <a:lnTo>
                    <a:pt x="50863" y="6172"/>
                  </a:lnTo>
                  <a:lnTo>
                    <a:pt x="49047" y="4965"/>
                  </a:lnTo>
                  <a:lnTo>
                    <a:pt x="47561" y="3975"/>
                  </a:lnTo>
                  <a:lnTo>
                    <a:pt x="34734" y="1358"/>
                  </a:lnTo>
                  <a:lnTo>
                    <a:pt x="29171" y="1270"/>
                  </a:lnTo>
                  <a:lnTo>
                    <a:pt x="26924" y="0"/>
                  </a:lnTo>
                  <a:lnTo>
                    <a:pt x="16802" y="25"/>
                  </a:lnTo>
                  <a:lnTo>
                    <a:pt x="18249" y="571"/>
                  </a:lnTo>
                  <a:lnTo>
                    <a:pt x="7277" y="2895"/>
                  </a:lnTo>
                  <a:lnTo>
                    <a:pt x="0" y="8801"/>
                  </a:lnTo>
                  <a:lnTo>
                    <a:pt x="0" y="9245"/>
                  </a:lnTo>
                  <a:lnTo>
                    <a:pt x="5384" y="10896"/>
                  </a:lnTo>
                  <a:lnTo>
                    <a:pt x="10629" y="6718"/>
                  </a:lnTo>
                  <a:lnTo>
                    <a:pt x="26263" y="4965"/>
                  </a:lnTo>
                  <a:lnTo>
                    <a:pt x="33743" y="4965"/>
                  </a:lnTo>
                  <a:lnTo>
                    <a:pt x="40551" y="6248"/>
                  </a:lnTo>
                  <a:lnTo>
                    <a:pt x="48590" y="8940"/>
                  </a:lnTo>
                  <a:lnTo>
                    <a:pt x="56108" y="11252"/>
                  </a:lnTo>
                  <a:lnTo>
                    <a:pt x="61391" y="11430"/>
                  </a:lnTo>
                  <a:lnTo>
                    <a:pt x="62306" y="11049"/>
                  </a:lnTo>
                  <a:lnTo>
                    <a:pt x="62306" y="8623"/>
                  </a:lnTo>
                  <a:close/>
                </a:path>
                <a:path w="86359" h="41910">
                  <a:moveTo>
                    <a:pt x="86080" y="39738"/>
                  </a:moveTo>
                  <a:lnTo>
                    <a:pt x="80352" y="39255"/>
                  </a:lnTo>
                  <a:lnTo>
                    <a:pt x="73266" y="37426"/>
                  </a:lnTo>
                  <a:lnTo>
                    <a:pt x="60413" y="31534"/>
                  </a:lnTo>
                  <a:lnTo>
                    <a:pt x="63195" y="34937"/>
                  </a:lnTo>
                  <a:lnTo>
                    <a:pt x="68237" y="37884"/>
                  </a:lnTo>
                  <a:lnTo>
                    <a:pt x="71780" y="39103"/>
                  </a:lnTo>
                  <a:lnTo>
                    <a:pt x="77203" y="41109"/>
                  </a:lnTo>
                  <a:lnTo>
                    <a:pt x="78867" y="41325"/>
                  </a:lnTo>
                  <a:lnTo>
                    <a:pt x="86080" y="3973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6" name="object 5236" descr=""/>
            <p:cNvSpPr/>
            <p:nvPr/>
          </p:nvSpPr>
          <p:spPr>
            <a:xfrm>
              <a:off x="1259095" y="5590379"/>
              <a:ext cx="78740" cy="39370"/>
            </a:xfrm>
            <a:custGeom>
              <a:avLst/>
              <a:gdLst/>
              <a:ahLst/>
              <a:cxnLst/>
              <a:rect l="l" t="t" r="r" b="b"/>
              <a:pathLst>
                <a:path w="78740" h="39370">
                  <a:moveTo>
                    <a:pt x="55803" y="0"/>
                  </a:moveTo>
                  <a:lnTo>
                    <a:pt x="50088" y="660"/>
                  </a:lnTo>
                  <a:lnTo>
                    <a:pt x="40855" y="2412"/>
                  </a:lnTo>
                  <a:lnTo>
                    <a:pt x="26797" y="7251"/>
                  </a:lnTo>
                  <a:lnTo>
                    <a:pt x="14503" y="16040"/>
                  </a:lnTo>
                  <a:lnTo>
                    <a:pt x="6591" y="18897"/>
                  </a:lnTo>
                  <a:lnTo>
                    <a:pt x="3073" y="23291"/>
                  </a:lnTo>
                  <a:lnTo>
                    <a:pt x="0" y="30975"/>
                  </a:lnTo>
                  <a:lnTo>
                    <a:pt x="7378" y="31191"/>
                  </a:lnTo>
                  <a:lnTo>
                    <a:pt x="11544" y="31889"/>
                  </a:lnTo>
                  <a:lnTo>
                    <a:pt x="14312" y="34429"/>
                  </a:lnTo>
                  <a:lnTo>
                    <a:pt x="14312" y="39052"/>
                  </a:lnTo>
                  <a:lnTo>
                    <a:pt x="18478" y="32588"/>
                  </a:lnTo>
                  <a:lnTo>
                    <a:pt x="23329" y="26809"/>
                  </a:lnTo>
                  <a:lnTo>
                    <a:pt x="26568" y="25184"/>
                  </a:lnTo>
                  <a:lnTo>
                    <a:pt x="30035" y="26568"/>
                  </a:lnTo>
                  <a:lnTo>
                    <a:pt x="43903" y="26809"/>
                  </a:lnTo>
                  <a:lnTo>
                    <a:pt x="45745" y="28879"/>
                  </a:lnTo>
                  <a:lnTo>
                    <a:pt x="51993" y="30962"/>
                  </a:lnTo>
                  <a:lnTo>
                    <a:pt x="55689" y="25412"/>
                  </a:lnTo>
                  <a:lnTo>
                    <a:pt x="63550" y="22186"/>
                  </a:lnTo>
                  <a:lnTo>
                    <a:pt x="67017" y="22186"/>
                  </a:lnTo>
                  <a:lnTo>
                    <a:pt x="73025" y="24955"/>
                  </a:lnTo>
                  <a:lnTo>
                    <a:pt x="73723" y="18021"/>
                  </a:lnTo>
                  <a:lnTo>
                    <a:pt x="78574" y="13868"/>
                  </a:lnTo>
                  <a:lnTo>
                    <a:pt x="78574" y="9232"/>
                  </a:lnTo>
                  <a:lnTo>
                    <a:pt x="75107" y="3924"/>
                  </a:lnTo>
                  <a:lnTo>
                    <a:pt x="74383" y="3035"/>
                  </a:lnTo>
                  <a:lnTo>
                    <a:pt x="73812" y="3289"/>
                  </a:lnTo>
                  <a:lnTo>
                    <a:pt x="72059" y="1981"/>
                  </a:lnTo>
                  <a:lnTo>
                    <a:pt x="68757" y="1320"/>
                  </a:lnTo>
                  <a:lnTo>
                    <a:pt x="65024" y="1104"/>
                  </a:lnTo>
                  <a:lnTo>
                    <a:pt x="60845" y="3289"/>
                  </a:lnTo>
                  <a:lnTo>
                    <a:pt x="58000" y="876"/>
                  </a:lnTo>
                  <a:lnTo>
                    <a:pt x="55803" y="0"/>
                  </a:lnTo>
                  <a:close/>
                </a:path>
              </a:pathLst>
            </a:custGeom>
            <a:solidFill>
              <a:srgbClr val="94BB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7" name="object 5237" descr=""/>
            <p:cNvSpPr/>
            <p:nvPr/>
          </p:nvSpPr>
          <p:spPr>
            <a:xfrm>
              <a:off x="1236535" y="5615570"/>
              <a:ext cx="78105" cy="45085"/>
            </a:xfrm>
            <a:custGeom>
              <a:avLst/>
              <a:gdLst/>
              <a:ahLst/>
              <a:cxnLst/>
              <a:rect l="l" t="t" r="r" b="b"/>
              <a:pathLst>
                <a:path w="78105" h="45085">
                  <a:moveTo>
                    <a:pt x="77774" y="11557"/>
                  </a:moveTo>
                  <a:lnTo>
                    <a:pt x="77089" y="8331"/>
                  </a:lnTo>
                  <a:lnTo>
                    <a:pt x="73850" y="5549"/>
                  </a:lnTo>
                  <a:lnTo>
                    <a:pt x="68300" y="3708"/>
                  </a:lnTo>
                  <a:lnTo>
                    <a:pt x="66459" y="1625"/>
                  </a:lnTo>
                  <a:lnTo>
                    <a:pt x="52590" y="1397"/>
                  </a:lnTo>
                  <a:lnTo>
                    <a:pt x="49123" y="0"/>
                  </a:lnTo>
                  <a:lnTo>
                    <a:pt x="45885" y="1625"/>
                  </a:lnTo>
                  <a:lnTo>
                    <a:pt x="41033" y="7404"/>
                  </a:lnTo>
                  <a:lnTo>
                    <a:pt x="38950" y="10655"/>
                  </a:lnTo>
                  <a:lnTo>
                    <a:pt x="38950" y="21259"/>
                  </a:lnTo>
                  <a:lnTo>
                    <a:pt x="38125" y="23241"/>
                  </a:lnTo>
                  <a:lnTo>
                    <a:pt x="38950" y="21259"/>
                  </a:lnTo>
                  <a:lnTo>
                    <a:pt x="38950" y="10655"/>
                  </a:lnTo>
                  <a:lnTo>
                    <a:pt x="37236" y="13309"/>
                  </a:lnTo>
                  <a:lnTo>
                    <a:pt x="37122" y="14274"/>
                  </a:lnTo>
                  <a:lnTo>
                    <a:pt x="37096" y="13868"/>
                  </a:lnTo>
                  <a:lnTo>
                    <a:pt x="37096" y="13500"/>
                  </a:lnTo>
                  <a:lnTo>
                    <a:pt x="36868" y="13868"/>
                  </a:lnTo>
                  <a:lnTo>
                    <a:pt x="36868" y="9245"/>
                  </a:lnTo>
                  <a:lnTo>
                    <a:pt x="34086" y="6705"/>
                  </a:lnTo>
                  <a:lnTo>
                    <a:pt x="29933" y="6007"/>
                  </a:lnTo>
                  <a:lnTo>
                    <a:pt x="22555" y="5778"/>
                  </a:lnTo>
                  <a:lnTo>
                    <a:pt x="15074" y="7759"/>
                  </a:lnTo>
                  <a:lnTo>
                    <a:pt x="11341" y="9956"/>
                  </a:lnTo>
                  <a:lnTo>
                    <a:pt x="8496" y="14795"/>
                  </a:lnTo>
                  <a:lnTo>
                    <a:pt x="5410" y="18961"/>
                  </a:lnTo>
                  <a:lnTo>
                    <a:pt x="2997" y="24028"/>
                  </a:lnTo>
                  <a:lnTo>
                    <a:pt x="139" y="27749"/>
                  </a:lnTo>
                  <a:lnTo>
                    <a:pt x="584" y="32143"/>
                  </a:lnTo>
                  <a:lnTo>
                    <a:pt x="0" y="33159"/>
                  </a:lnTo>
                  <a:lnTo>
                    <a:pt x="812" y="34429"/>
                  </a:lnTo>
                  <a:lnTo>
                    <a:pt x="4508" y="40906"/>
                  </a:lnTo>
                  <a:lnTo>
                    <a:pt x="4965" y="43218"/>
                  </a:lnTo>
                  <a:lnTo>
                    <a:pt x="6591" y="43916"/>
                  </a:lnTo>
                  <a:lnTo>
                    <a:pt x="19532" y="44831"/>
                  </a:lnTo>
                  <a:lnTo>
                    <a:pt x="21386" y="44145"/>
                  </a:lnTo>
                  <a:lnTo>
                    <a:pt x="26466" y="33274"/>
                  </a:lnTo>
                  <a:lnTo>
                    <a:pt x="31089" y="27038"/>
                  </a:lnTo>
                  <a:lnTo>
                    <a:pt x="37795" y="24028"/>
                  </a:lnTo>
                  <a:lnTo>
                    <a:pt x="41490" y="23114"/>
                  </a:lnTo>
                  <a:lnTo>
                    <a:pt x="44958" y="23812"/>
                  </a:lnTo>
                  <a:lnTo>
                    <a:pt x="54203" y="26581"/>
                  </a:lnTo>
                  <a:lnTo>
                    <a:pt x="59524" y="25895"/>
                  </a:lnTo>
                  <a:lnTo>
                    <a:pt x="62064" y="26352"/>
                  </a:lnTo>
                  <a:lnTo>
                    <a:pt x="66916" y="31203"/>
                  </a:lnTo>
                  <a:lnTo>
                    <a:pt x="69913" y="32829"/>
                  </a:lnTo>
                  <a:lnTo>
                    <a:pt x="70739" y="25895"/>
                  </a:lnTo>
                  <a:lnTo>
                    <a:pt x="70840" y="24968"/>
                  </a:lnTo>
                  <a:lnTo>
                    <a:pt x="71869" y="23114"/>
                  </a:lnTo>
                  <a:lnTo>
                    <a:pt x="71996" y="22885"/>
                  </a:lnTo>
                  <a:lnTo>
                    <a:pt x="76619" y="21043"/>
                  </a:lnTo>
                  <a:lnTo>
                    <a:pt x="77774" y="11557"/>
                  </a:lnTo>
                  <a:close/>
                </a:path>
              </a:pathLst>
            </a:custGeom>
            <a:solidFill>
              <a:srgbClr val="C99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8" name="object 5238" descr=""/>
            <p:cNvSpPr/>
            <p:nvPr/>
          </p:nvSpPr>
          <p:spPr>
            <a:xfrm>
              <a:off x="1273644" y="5628871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127" y="0"/>
                  </a:moveTo>
                  <a:lnTo>
                    <a:pt x="0" y="203"/>
                  </a:lnTo>
                  <a:lnTo>
                    <a:pt x="0" y="1257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64BD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9" name="object 5239" descr=""/>
            <p:cNvSpPr/>
            <p:nvPr/>
          </p:nvSpPr>
          <p:spPr>
            <a:xfrm>
              <a:off x="1255610" y="5612560"/>
              <a:ext cx="106045" cy="79375"/>
            </a:xfrm>
            <a:custGeom>
              <a:avLst/>
              <a:gdLst/>
              <a:ahLst/>
              <a:cxnLst/>
              <a:rect l="l" t="t" r="r" b="b"/>
              <a:pathLst>
                <a:path w="106044" h="79375">
                  <a:moveTo>
                    <a:pt x="105854" y="17106"/>
                  </a:moveTo>
                  <a:lnTo>
                    <a:pt x="98691" y="9486"/>
                  </a:lnTo>
                  <a:lnTo>
                    <a:pt x="96151" y="9017"/>
                  </a:lnTo>
                  <a:lnTo>
                    <a:pt x="87833" y="9944"/>
                  </a:lnTo>
                  <a:lnTo>
                    <a:pt x="87363" y="7861"/>
                  </a:lnTo>
                  <a:lnTo>
                    <a:pt x="84823" y="5321"/>
                  </a:lnTo>
                  <a:lnTo>
                    <a:pt x="76504" y="2781"/>
                  </a:lnTo>
                  <a:lnTo>
                    <a:pt x="70497" y="0"/>
                  </a:lnTo>
                  <a:lnTo>
                    <a:pt x="67030" y="0"/>
                  </a:lnTo>
                  <a:lnTo>
                    <a:pt x="59169" y="3238"/>
                  </a:lnTo>
                  <a:lnTo>
                    <a:pt x="55473" y="8788"/>
                  </a:lnTo>
                  <a:lnTo>
                    <a:pt x="54775" y="8559"/>
                  </a:lnTo>
                  <a:lnTo>
                    <a:pt x="58013" y="11328"/>
                  </a:lnTo>
                  <a:lnTo>
                    <a:pt x="58712" y="14566"/>
                  </a:lnTo>
                  <a:lnTo>
                    <a:pt x="57670" y="23088"/>
                  </a:lnTo>
                  <a:lnTo>
                    <a:pt x="57556" y="24041"/>
                  </a:lnTo>
                  <a:lnTo>
                    <a:pt x="52933" y="25895"/>
                  </a:lnTo>
                  <a:lnTo>
                    <a:pt x="51777" y="27978"/>
                  </a:lnTo>
                  <a:lnTo>
                    <a:pt x="50850" y="35826"/>
                  </a:lnTo>
                  <a:lnTo>
                    <a:pt x="47840" y="34213"/>
                  </a:lnTo>
                  <a:lnTo>
                    <a:pt x="42989" y="29362"/>
                  </a:lnTo>
                  <a:lnTo>
                    <a:pt x="40449" y="28905"/>
                  </a:lnTo>
                  <a:lnTo>
                    <a:pt x="35128" y="29591"/>
                  </a:lnTo>
                  <a:lnTo>
                    <a:pt x="25895" y="26822"/>
                  </a:lnTo>
                  <a:lnTo>
                    <a:pt x="2311" y="47155"/>
                  </a:lnTo>
                  <a:lnTo>
                    <a:pt x="1917" y="47307"/>
                  </a:lnTo>
                  <a:lnTo>
                    <a:pt x="0" y="52705"/>
                  </a:lnTo>
                  <a:lnTo>
                    <a:pt x="2082" y="59410"/>
                  </a:lnTo>
                  <a:lnTo>
                    <a:pt x="3937" y="61950"/>
                  </a:lnTo>
                  <a:lnTo>
                    <a:pt x="7861" y="63106"/>
                  </a:lnTo>
                  <a:lnTo>
                    <a:pt x="13182" y="72580"/>
                  </a:lnTo>
                  <a:lnTo>
                    <a:pt x="15951" y="74663"/>
                  </a:lnTo>
                  <a:lnTo>
                    <a:pt x="24968" y="76746"/>
                  </a:lnTo>
                  <a:lnTo>
                    <a:pt x="28435" y="78130"/>
                  </a:lnTo>
                  <a:lnTo>
                    <a:pt x="31661" y="79286"/>
                  </a:lnTo>
                  <a:lnTo>
                    <a:pt x="38836" y="77203"/>
                  </a:lnTo>
                  <a:lnTo>
                    <a:pt x="48768" y="73050"/>
                  </a:lnTo>
                  <a:lnTo>
                    <a:pt x="51079" y="72580"/>
                  </a:lnTo>
                  <a:lnTo>
                    <a:pt x="56172" y="63334"/>
                  </a:lnTo>
                  <a:lnTo>
                    <a:pt x="62865" y="59182"/>
                  </a:lnTo>
                  <a:lnTo>
                    <a:pt x="58940" y="45999"/>
                  </a:lnTo>
                  <a:lnTo>
                    <a:pt x="61874" y="55829"/>
                  </a:lnTo>
                  <a:lnTo>
                    <a:pt x="65874" y="56400"/>
                  </a:lnTo>
                  <a:lnTo>
                    <a:pt x="73037" y="58712"/>
                  </a:lnTo>
                  <a:lnTo>
                    <a:pt x="77660" y="58712"/>
                  </a:lnTo>
                  <a:lnTo>
                    <a:pt x="82740" y="56400"/>
                  </a:lnTo>
                  <a:lnTo>
                    <a:pt x="86677" y="52476"/>
                  </a:lnTo>
                  <a:lnTo>
                    <a:pt x="88988" y="49009"/>
                  </a:lnTo>
                  <a:lnTo>
                    <a:pt x="90601" y="45770"/>
                  </a:lnTo>
                  <a:lnTo>
                    <a:pt x="85051" y="36982"/>
                  </a:lnTo>
                  <a:lnTo>
                    <a:pt x="85051" y="31089"/>
                  </a:lnTo>
                  <a:lnTo>
                    <a:pt x="85521" y="31203"/>
                  </a:lnTo>
                  <a:lnTo>
                    <a:pt x="90601" y="29591"/>
                  </a:lnTo>
                  <a:lnTo>
                    <a:pt x="91986" y="27508"/>
                  </a:lnTo>
                  <a:lnTo>
                    <a:pt x="90601" y="23114"/>
                  </a:lnTo>
                  <a:lnTo>
                    <a:pt x="93370" y="22885"/>
                  </a:lnTo>
                  <a:lnTo>
                    <a:pt x="97536" y="20802"/>
                  </a:lnTo>
                  <a:lnTo>
                    <a:pt x="94767" y="18262"/>
                  </a:lnTo>
                  <a:lnTo>
                    <a:pt x="98920" y="18961"/>
                  </a:lnTo>
                  <a:lnTo>
                    <a:pt x="102387" y="20345"/>
                  </a:lnTo>
                  <a:lnTo>
                    <a:pt x="105854" y="17106"/>
                  </a:lnTo>
                  <a:close/>
                </a:path>
              </a:pathLst>
            </a:custGeom>
            <a:solidFill>
              <a:srgbClr val="C99B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0" name="object 5240" descr=""/>
            <p:cNvSpPr/>
            <p:nvPr/>
          </p:nvSpPr>
          <p:spPr>
            <a:xfrm>
              <a:off x="1340604" y="5615126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19" h="7620">
                  <a:moveTo>
                    <a:pt x="7023" y="0"/>
                  </a:moveTo>
                  <a:lnTo>
                    <a:pt x="4051" y="2146"/>
                  </a:lnTo>
                  <a:lnTo>
                    <a:pt x="1320" y="2578"/>
                  </a:lnTo>
                  <a:lnTo>
                    <a:pt x="0" y="2908"/>
                  </a:lnTo>
                  <a:lnTo>
                    <a:pt x="2374" y="5295"/>
                  </a:lnTo>
                  <a:lnTo>
                    <a:pt x="2844" y="7378"/>
                  </a:lnTo>
                  <a:lnTo>
                    <a:pt x="5156" y="7111"/>
                  </a:lnTo>
                  <a:lnTo>
                    <a:pt x="6743" y="2717"/>
                  </a:lnTo>
                  <a:lnTo>
                    <a:pt x="7226" y="571"/>
                  </a:lnTo>
                  <a:lnTo>
                    <a:pt x="7023" y="0"/>
                  </a:lnTo>
                  <a:close/>
                </a:path>
              </a:pathLst>
            </a:custGeom>
            <a:solidFill>
              <a:srgbClr val="7A2C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1" name="object 5241" descr=""/>
            <p:cNvSpPr/>
            <p:nvPr/>
          </p:nvSpPr>
          <p:spPr>
            <a:xfrm>
              <a:off x="1332115" y="5595352"/>
              <a:ext cx="36830" cy="22860"/>
            </a:xfrm>
            <a:custGeom>
              <a:avLst/>
              <a:gdLst/>
              <a:ahLst/>
              <a:cxnLst/>
              <a:rect l="l" t="t" r="r" b="b"/>
              <a:pathLst>
                <a:path w="36830" h="22860">
                  <a:moveTo>
                    <a:pt x="15506" y="19786"/>
                  </a:moveTo>
                  <a:lnTo>
                    <a:pt x="13436" y="13690"/>
                  </a:lnTo>
                  <a:lnTo>
                    <a:pt x="10464" y="10121"/>
                  </a:lnTo>
                  <a:lnTo>
                    <a:pt x="5943" y="8813"/>
                  </a:lnTo>
                  <a:lnTo>
                    <a:pt x="5537" y="8610"/>
                  </a:lnTo>
                  <a:lnTo>
                    <a:pt x="5537" y="8902"/>
                  </a:lnTo>
                  <a:lnTo>
                    <a:pt x="685" y="13055"/>
                  </a:lnTo>
                  <a:lnTo>
                    <a:pt x="0" y="19989"/>
                  </a:lnTo>
                  <a:lnTo>
                    <a:pt x="8318" y="22529"/>
                  </a:lnTo>
                  <a:lnTo>
                    <a:pt x="8470" y="22694"/>
                  </a:lnTo>
                  <a:lnTo>
                    <a:pt x="9804" y="22364"/>
                  </a:lnTo>
                  <a:lnTo>
                    <a:pt x="12534" y="21932"/>
                  </a:lnTo>
                  <a:lnTo>
                    <a:pt x="15506" y="19786"/>
                  </a:lnTo>
                  <a:close/>
                </a:path>
                <a:path w="36830" h="22860">
                  <a:moveTo>
                    <a:pt x="36296" y="8216"/>
                  </a:moveTo>
                  <a:lnTo>
                    <a:pt x="35458" y="5232"/>
                  </a:lnTo>
                  <a:lnTo>
                    <a:pt x="31775" y="1435"/>
                  </a:lnTo>
                  <a:lnTo>
                    <a:pt x="26543" y="0"/>
                  </a:lnTo>
                  <a:lnTo>
                    <a:pt x="19392" y="114"/>
                  </a:lnTo>
                  <a:lnTo>
                    <a:pt x="15595" y="2743"/>
                  </a:lnTo>
                  <a:lnTo>
                    <a:pt x="13919" y="10236"/>
                  </a:lnTo>
                  <a:lnTo>
                    <a:pt x="13614" y="10490"/>
                  </a:lnTo>
                  <a:lnTo>
                    <a:pt x="13766" y="11061"/>
                  </a:lnTo>
                  <a:lnTo>
                    <a:pt x="20091" y="15163"/>
                  </a:lnTo>
                  <a:lnTo>
                    <a:pt x="22745" y="17030"/>
                  </a:lnTo>
                  <a:lnTo>
                    <a:pt x="24841" y="17322"/>
                  </a:lnTo>
                  <a:lnTo>
                    <a:pt x="29578" y="15951"/>
                  </a:lnTo>
                  <a:lnTo>
                    <a:pt x="32016" y="14452"/>
                  </a:lnTo>
                  <a:lnTo>
                    <a:pt x="33324" y="12611"/>
                  </a:lnTo>
                  <a:lnTo>
                    <a:pt x="36296" y="8216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2" name="object 5242" descr=""/>
            <p:cNvSpPr/>
            <p:nvPr/>
          </p:nvSpPr>
          <p:spPr>
            <a:xfrm>
              <a:off x="1344057" y="5605844"/>
              <a:ext cx="20320" cy="10795"/>
            </a:xfrm>
            <a:custGeom>
              <a:avLst/>
              <a:gdLst/>
              <a:ahLst/>
              <a:cxnLst/>
              <a:rect l="l" t="t" r="r" b="b"/>
              <a:pathLst>
                <a:path w="20319" h="10795">
                  <a:moveTo>
                    <a:pt x="1676" y="0"/>
                  </a:moveTo>
                  <a:lnTo>
                    <a:pt x="0" y="1384"/>
                  </a:lnTo>
                  <a:lnTo>
                    <a:pt x="1511" y="3187"/>
                  </a:lnTo>
                  <a:lnTo>
                    <a:pt x="3771" y="9855"/>
                  </a:lnTo>
                  <a:lnTo>
                    <a:pt x="3657" y="10337"/>
                  </a:lnTo>
                  <a:lnTo>
                    <a:pt x="6388" y="10337"/>
                  </a:lnTo>
                  <a:lnTo>
                    <a:pt x="13766" y="9613"/>
                  </a:lnTo>
                  <a:lnTo>
                    <a:pt x="16624" y="8547"/>
                  </a:lnTo>
                  <a:lnTo>
                    <a:pt x="18757" y="5803"/>
                  </a:lnTo>
                  <a:lnTo>
                    <a:pt x="20078" y="3949"/>
                  </a:lnTo>
                  <a:lnTo>
                    <a:pt x="17640" y="5460"/>
                  </a:lnTo>
                  <a:lnTo>
                    <a:pt x="12890" y="6832"/>
                  </a:lnTo>
                  <a:lnTo>
                    <a:pt x="10807" y="6540"/>
                  </a:lnTo>
                  <a:lnTo>
                    <a:pt x="8153" y="4673"/>
                  </a:lnTo>
                  <a:lnTo>
                    <a:pt x="1828" y="571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9A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3" name="object 5243" descr=""/>
            <p:cNvSpPr/>
            <p:nvPr/>
          </p:nvSpPr>
          <p:spPr>
            <a:xfrm>
              <a:off x="1356983" y="5609396"/>
              <a:ext cx="20320" cy="15875"/>
            </a:xfrm>
            <a:custGeom>
              <a:avLst/>
              <a:gdLst/>
              <a:ahLst/>
              <a:cxnLst/>
              <a:rect l="l" t="t" r="r" b="b"/>
              <a:pathLst>
                <a:path w="20319" h="15875">
                  <a:moveTo>
                    <a:pt x="14160" y="0"/>
                  </a:moveTo>
                  <a:lnTo>
                    <a:pt x="8216" y="952"/>
                  </a:lnTo>
                  <a:lnTo>
                    <a:pt x="7137" y="419"/>
                  </a:lnTo>
                  <a:lnTo>
                    <a:pt x="5829" y="2260"/>
                  </a:lnTo>
                  <a:lnTo>
                    <a:pt x="3695" y="4991"/>
                  </a:lnTo>
                  <a:lnTo>
                    <a:pt x="838" y="6070"/>
                  </a:lnTo>
                  <a:lnTo>
                    <a:pt x="152" y="6134"/>
                  </a:lnTo>
                  <a:lnTo>
                    <a:pt x="0" y="10464"/>
                  </a:lnTo>
                  <a:lnTo>
                    <a:pt x="101" y="14338"/>
                  </a:lnTo>
                  <a:lnTo>
                    <a:pt x="901" y="14414"/>
                  </a:lnTo>
                  <a:lnTo>
                    <a:pt x="7302" y="15570"/>
                  </a:lnTo>
                  <a:lnTo>
                    <a:pt x="10464" y="14998"/>
                  </a:lnTo>
                  <a:lnTo>
                    <a:pt x="15138" y="11683"/>
                  </a:lnTo>
                  <a:lnTo>
                    <a:pt x="18656" y="8648"/>
                  </a:lnTo>
                  <a:lnTo>
                    <a:pt x="19875" y="4038"/>
                  </a:lnTo>
                  <a:lnTo>
                    <a:pt x="18808" y="1663"/>
                  </a:lnTo>
                  <a:lnTo>
                    <a:pt x="14160" y="0"/>
                  </a:lnTo>
                  <a:close/>
                </a:path>
              </a:pathLst>
            </a:custGeom>
            <a:solidFill>
              <a:srgbClr val="F15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4" name="object 5244" descr=""/>
            <p:cNvSpPr/>
            <p:nvPr/>
          </p:nvSpPr>
          <p:spPr>
            <a:xfrm>
              <a:off x="1357086" y="5618048"/>
              <a:ext cx="19050" cy="12065"/>
            </a:xfrm>
            <a:custGeom>
              <a:avLst/>
              <a:gdLst/>
              <a:ahLst/>
              <a:cxnLst/>
              <a:rect l="l" t="t" r="r" b="b"/>
              <a:pathLst>
                <a:path w="19050" h="12064">
                  <a:moveTo>
                    <a:pt x="18554" y="0"/>
                  </a:moveTo>
                  <a:lnTo>
                    <a:pt x="15036" y="3035"/>
                  </a:lnTo>
                  <a:lnTo>
                    <a:pt x="10363" y="6337"/>
                  </a:lnTo>
                  <a:lnTo>
                    <a:pt x="7200" y="6921"/>
                  </a:lnTo>
                  <a:lnTo>
                    <a:pt x="800" y="5765"/>
                  </a:lnTo>
                  <a:lnTo>
                    <a:pt x="0" y="5689"/>
                  </a:lnTo>
                  <a:lnTo>
                    <a:pt x="25" y="6578"/>
                  </a:lnTo>
                  <a:lnTo>
                    <a:pt x="5372" y="11099"/>
                  </a:lnTo>
                  <a:lnTo>
                    <a:pt x="9893" y="11569"/>
                  </a:lnTo>
                  <a:lnTo>
                    <a:pt x="14058" y="10502"/>
                  </a:lnTo>
                  <a:lnTo>
                    <a:pt x="17754" y="3009"/>
                  </a:lnTo>
                  <a:lnTo>
                    <a:pt x="18554" y="0"/>
                  </a:lnTo>
                  <a:close/>
                </a:path>
              </a:pathLst>
            </a:custGeom>
            <a:solidFill>
              <a:srgbClr val="9A36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5" name="object 5245" descr=""/>
            <p:cNvSpPr/>
            <p:nvPr/>
          </p:nvSpPr>
          <p:spPr>
            <a:xfrm>
              <a:off x="1345789" y="5633221"/>
              <a:ext cx="29209" cy="26670"/>
            </a:xfrm>
            <a:custGeom>
              <a:avLst/>
              <a:gdLst/>
              <a:ahLst/>
              <a:cxnLst/>
              <a:rect l="l" t="t" r="r" b="b"/>
              <a:pathLst>
                <a:path w="29209" h="26670">
                  <a:moveTo>
                    <a:pt x="26034" y="0"/>
                  </a:moveTo>
                  <a:lnTo>
                    <a:pt x="12750" y="9118"/>
                  </a:lnTo>
                  <a:lnTo>
                    <a:pt x="126" y="18135"/>
                  </a:lnTo>
                  <a:lnTo>
                    <a:pt x="0" y="18389"/>
                  </a:lnTo>
                  <a:lnTo>
                    <a:pt x="469" y="19532"/>
                  </a:lnTo>
                  <a:lnTo>
                    <a:pt x="1193" y="20967"/>
                  </a:lnTo>
                  <a:lnTo>
                    <a:pt x="5143" y="23317"/>
                  </a:lnTo>
                  <a:lnTo>
                    <a:pt x="11747" y="26161"/>
                  </a:lnTo>
                  <a:lnTo>
                    <a:pt x="16763" y="25323"/>
                  </a:lnTo>
                  <a:lnTo>
                    <a:pt x="22199" y="22732"/>
                  </a:lnTo>
                  <a:lnTo>
                    <a:pt x="26454" y="16890"/>
                  </a:lnTo>
                  <a:lnTo>
                    <a:pt x="28943" y="13982"/>
                  </a:lnTo>
                  <a:lnTo>
                    <a:pt x="27127" y="1346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F2F2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6" name="object 5246" descr=""/>
            <p:cNvSpPr/>
            <p:nvPr/>
          </p:nvSpPr>
          <p:spPr>
            <a:xfrm>
              <a:off x="1346973" y="5647198"/>
              <a:ext cx="28575" cy="16510"/>
            </a:xfrm>
            <a:custGeom>
              <a:avLst/>
              <a:gdLst/>
              <a:ahLst/>
              <a:cxnLst/>
              <a:rect l="l" t="t" r="r" b="b"/>
              <a:pathLst>
                <a:path w="28575" h="16510">
                  <a:moveTo>
                    <a:pt x="0" y="6985"/>
                  </a:moveTo>
                  <a:lnTo>
                    <a:pt x="1485" y="9956"/>
                  </a:lnTo>
                  <a:lnTo>
                    <a:pt x="3962" y="14160"/>
                  </a:lnTo>
                  <a:lnTo>
                    <a:pt x="4381" y="14439"/>
                  </a:lnTo>
                  <a:lnTo>
                    <a:pt x="9982" y="16116"/>
                  </a:lnTo>
                  <a:lnTo>
                    <a:pt x="16751" y="15189"/>
                  </a:lnTo>
                  <a:lnTo>
                    <a:pt x="21183" y="13766"/>
                  </a:lnTo>
                  <a:lnTo>
                    <a:pt x="23768" y="12179"/>
                  </a:lnTo>
                  <a:lnTo>
                    <a:pt x="10566" y="12179"/>
                  </a:lnTo>
                  <a:lnTo>
                    <a:pt x="3962" y="9347"/>
                  </a:lnTo>
                  <a:lnTo>
                    <a:pt x="0" y="6985"/>
                  </a:lnTo>
                  <a:close/>
                </a:path>
                <a:path w="28575" h="16510">
                  <a:moveTo>
                    <a:pt x="27762" y="0"/>
                  </a:moveTo>
                  <a:lnTo>
                    <a:pt x="25272" y="2908"/>
                  </a:lnTo>
                  <a:lnTo>
                    <a:pt x="21005" y="8763"/>
                  </a:lnTo>
                  <a:lnTo>
                    <a:pt x="15582" y="11353"/>
                  </a:lnTo>
                  <a:lnTo>
                    <a:pt x="10566" y="12179"/>
                  </a:lnTo>
                  <a:lnTo>
                    <a:pt x="23768" y="12179"/>
                  </a:lnTo>
                  <a:lnTo>
                    <a:pt x="25526" y="11099"/>
                  </a:lnTo>
                  <a:lnTo>
                    <a:pt x="27698" y="8255"/>
                  </a:lnTo>
                  <a:lnTo>
                    <a:pt x="28359" y="4241"/>
                  </a:lnTo>
                  <a:lnTo>
                    <a:pt x="27762" y="0"/>
                  </a:lnTo>
                  <a:close/>
                </a:path>
              </a:pathLst>
            </a:custGeom>
            <a:solidFill>
              <a:srgbClr val="ECB3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7" name="object 5247" descr=""/>
            <p:cNvSpPr/>
            <p:nvPr/>
          </p:nvSpPr>
          <p:spPr>
            <a:xfrm>
              <a:off x="1235608" y="5587746"/>
              <a:ext cx="156845" cy="114300"/>
            </a:xfrm>
            <a:custGeom>
              <a:avLst/>
              <a:gdLst/>
              <a:ahLst/>
              <a:cxnLst/>
              <a:rect l="l" t="t" r="r" b="b"/>
              <a:pathLst>
                <a:path w="156844" h="114300">
                  <a:moveTo>
                    <a:pt x="3619" y="65532"/>
                  </a:moveTo>
                  <a:lnTo>
                    <a:pt x="3047" y="66230"/>
                  </a:lnTo>
                  <a:lnTo>
                    <a:pt x="1308" y="70129"/>
                  </a:lnTo>
                  <a:lnTo>
                    <a:pt x="0" y="79248"/>
                  </a:lnTo>
                  <a:lnTo>
                    <a:pt x="2603" y="90970"/>
                  </a:lnTo>
                  <a:lnTo>
                    <a:pt x="34518" y="112458"/>
                  </a:lnTo>
                  <a:lnTo>
                    <a:pt x="44716" y="113982"/>
                  </a:lnTo>
                  <a:lnTo>
                    <a:pt x="53835" y="113322"/>
                  </a:lnTo>
                  <a:lnTo>
                    <a:pt x="72504" y="109423"/>
                  </a:lnTo>
                  <a:lnTo>
                    <a:pt x="90512" y="104648"/>
                  </a:lnTo>
                  <a:lnTo>
                    <a:pt x="92138" y="104089"/>
                  </a:lnTo>
                  <a:lnTo>
                    <a:pt x="51676" y="104089"/>
                  </a:lnTo>
                  <a:lnTo>
                    <a:pt x="48437" y="102933"/>
                  </a:lnTo>
                  <a:lnTo>
                    <a:pt x="44970" y="101549"/>
                  </a:lnTo>
                  <a:lnTo>
                    <a:pt x="35953" y="99466"/>
                  </a:lnTo>
                  <a:lnTo>
                    <a:pt x="33185" y="97396"/>
                  </a:lnTo>
                  <a:lnTo>
                    <a:pt x="27863" y="87909"/>
                  </a:lnTo>
                  <a:lnTo>
                    <a:pt x="23939" y="86753"/>
                  </a:lnTo>
                  <a:lnTo>
                    <a:pt x="22085" y="84213"/>
                  </a:lnTo>
                  <a:lnTo>
                    <a:pt x="20002" y="77508"/>
                  </a:lnTo>
                  <a:lnTo>
                    <a:pt x="21726" y="72656"/>
                  </a:lnTo>
                  <a:lnTo>
                    <a:pt x="20472" y="72656"/>
                  </a:lnTo>
                  <a:lnTo>
                    <a:pt x="7531" y="71729"/>
                  </a:lnTo>
                  <a:lnTo>
                    <a:pt x="5905" y="71043"/>
                  </a:lnTo>
                  <a:lnTo>
                    <a:pt x="5448" y="68732"/>
                  </a:lnTo>
                  <a:lnTo>
                    <a:pt x="3619" y="65532"/>
                  </a:lnTo>
                  <a:close/>
                </a:path>
                <a:path w="156844" h="114300">
                  <a:moveTo>
                    <a:pt x="81876" y="80645"/>
                  </a:moveTo>
                  <a:lnTo>
                    <a:pt x="82742" y="83527"/>
                  </a:lnTo>
                  <a:lnTo>
                    <a:pt x="82818" y="84023"/>
                  </a:lnTo>
                  <a:lnTo>
                    <a:pt x="76174" y="88150"/>
                  </a:lnTo>
                  <a:lnTo>
                    <a:pt x="71081" y="97396"/>
                  </a:lnTo>
                  <a:lnTo>
                    <a:pt x="68770" y="97853"/>
                  </a:lnTo>
                  <a:lnTo>
                    <a:pt x="58839" y="102006"/>
                  </a:lnTo>
                  <a:lnTo>
                    <a:pt x="51676" y="104089"/>
                  </a:lnTo>
                  <a:lnTo>
                    <a:pt x="92138" y="104089"/>
                  </a:lnTo>
                  <a:lnTo>
                    <a:pt x="105702" y="99428"/>
                  </a:lnTo>
                  <a:lnTo>
                    <a:pt x="120903" y="91401"/>
                  </a:lnTo>
                  <a:lnTo>
                    <a:pt x="133104" y="83985"/>
                  </a:lnTo>
                  <a:lnTo>
                    <a:pt x="133657" y="83527"/>
                  </a:lnTo>
                  <a:lnTo>
                    <a:pt x="93040" y="83527"/>
                  </a:lnTo>
                  <a:lnTo>
                    <a:pt x="85877" y="81216"/>
                  </a:lnTo>
                  <a:lnTo>
                    <a:pt x="81876" y="80645"/>
                  </a:lnTo>
                  <a:close/>
                </a:path>
                <a:path w="156844" h="114300">
                  <a:moveTo>
                    <a:pt x="105067" y="55905"/>
                  </a:moveTo>
                  <a:lnTo>
                    <a:pt x="105067" y="61798"/>
                  </a:lnTo>
                  <a:lnTo>
                    <a:pt x="110616" y="70573"/>
                  </a:lnTo>
                  <a:lnTo>
                    <a:pt x="108940" y="73888"/>
                  </a:lnTo>
                  <a:lnTo>
                    <a:pt x="106679" y="77279"/>
                  </a:lnTo>
                  <a:lnTo>
                    <a:pt x="102755" y="81216"/>
                  </a:lnTo>
                  <a:lnTo>
                    <a:pt x="97662" y="83527"/>
                  </a:lnTo>
                  <a:lnTo>
                    <a:pt x="133657" y="83527"/>
                  </a:lnTo>
                  <a:lnTo>
                    <a:pt x="143040" y="75780"/>
                  </a:lnTo>
                  <a:lnTo>
                    <a:pt x="143226" y="75565"/>
                  </a:lnTo>
                  <a:lnTo>
                    <a:pt x="121348" y="75565"/>
                  </a:lnTo>
                  <a:lnTo>
                    <a:pt x="115747" y="73888"/>
                  </a:lnTo>
                  <a:lnTo>
                    <a:pt x="115239" y="73558"/>
                  </a:lnTo>
                  <a:lnTo>
                    <a:pt x="109893" y="64363"/>
                  </a:lnTo>
                  <a:lnTo>
                    <a:pt x="110312" y="63614"/>
                  </a:lnTo>
                  <a:lnTo>
                    <a:pt x="120929" y="56019"/>
                  </a:lnTo>
                  <a:lnTo>
                    <a:pt x="105524" y="56019"/>
                  </a:lnTo>
                  <a:lnTo>
                    <a:pt x="105067" y="55905"/>
                  </a:lnTo>
                  <a:close/>
                </a:path>
                <a:path w="156844" h="114300">
                  <a:moveTo>
                    <a:pt x="155271" y="45478"/>
                  </a:moveTo>
                  <a:lnTo>
                    <a:pt x="136220" y="45478"/>
                  </a:lnTo>
                  <a:lnTo>
                    <a:pt x="137299" y="46812"/>
                  </a:lnTo>
                  <a:lnTo>
                    <a:pt x="139526" y="62318"/>
                  </a:lnTo>
                  <a:lnTo>
                    <a:pt x="121348" y="75565"/>
                  </a:lnTo>
                  <a:lnTo>
                    <a:pt x="143226" y="75565"/>
                  </a:lnTo>
                  <a:lnTo>
                    <a:pt x="149986" y="67741"/>
                  </a:lnTo>
                  <a:lnTo>
                    <a:pt x="151282" y="62318"/>
                  </a:lnTo>
                  <a:lnTo>
                    <a:pt x="150850" y="59283"/>
                  </a:lnTo>
                  <a:lnTo>
                    <a:pt x="154978" y="48425"/>
                  </a:lnTo>
                  <a:lnTo>
                    <a:pt x="155271" y="45478"/>
                  </a:lnTo>
                  <a:close/>
                </a:path>
                <a:path w="156844" h="114300">
                  <a:moveTo>
                    <a:pt x="21920" y="72110"/>
                  </a:moveTo>
                  <a:lnTo>
                    <a:pt x="20472" y="72656"/>
                  </a:lnTo>
                  <a:lnTo>
                    <a:pt x="21726" y="72656"/>
                  </a:lnTo>
                  <a:lnTo>
                    <a:pt x="21920" y="72110"/>
                  </a:lnTo>
                  <a:close/>
                </a:path>
                <a:path w="156844" h="114300">
                  <a:moveTo>
                    <a:pt x="114769" y="43078"/>
                  </a:moveTo>
                  <a:lnTo>
                    <a:pt x="117551" y="45618"/>
                  </a:lnTo>
                  <a:lnTo>
                    <a:pt x="113385" y="47701"/>
                  </a:lnTo>
                  <a:lnTo>
                    <a:pt x="110616" y="47929"/>
                  </a:lnTo>
                  <a:lnTo>
                    <a:pt x="112001" y="52324"/>
                  </a:lnTo>
                  <a:lnTo>
                    <a:pt x="110616" y="54394"/>
                  </a:lnTo>
                  <a:lnTo>
                    <a:pt x="105524" y="56019"/>
                  </a:lnTo>
                  <a:lnTo>
                    <a:pt x="120929" y="56019"/>
                  </a:lnTo>
                  <a:lnTo>
                    <a:pt x="122935" y="54584"/>
                  </a:lnTo>
                  <a:lnTo>
                    <a:pt x="136220" y="45478"/>
                  </a:lnTo>
                  <a:lnTo>
                    <a:pt x="155271" y="45478"/>
                  </a:lnTo>
                  <a:lnTo>
                    <a:pt x="155302" y="45161"/>
                  </a:lnTo>
                  <a:lnTo>
                    <a:pt x="122402" y="45161"/>
                  </a:lnTo>
                  <a:lnTo>
                    <a:pt x="118935" y="43764"/>
                  </a:lnTo>
                  <a:lnTo>
                    <a:pt x="114769" y="43078"/>
                  </a:lnTo>
                  <a:close/>
                </a:path>
                <a:path w="156844" h="114300">
                  <a:moveTo>
                    <a:pt x="121419" y="33832"/>
                  </a:moveTo>
                  <a:lnTo>
                    <a:pt x="116154" y="33832"/>
                  </a:lnTo>
                  <a:lnTo>
                    <a:pt x="118706" y="34290"/>
                  </a:lnTo>
                  <a:lnTo>
                    <a:pt x="125869" y="41922"/>
                  </a:lnTo>
                  <a:lnTo>
                    <a:pt x="122402" y="45161"/>
                  </a:lnTo>
                  <a:lnTo>
                    <a:pt x="155302" y="45161"/>
                  </a:lnTo>
                  <a:lnTo>
                    <a:pt x="155630" y="41871"/>
                  </a:lnTo>
                  <a:lnTo>
                    <a:pt x="131368" y="41871"/>
                  </a:lnTo>
                  <a:lnTo>
                    <a:pt x="126847" y="41402"/>
                  </a:lnTo>
                  <a:lnTo>
                    <a:pt x="121500" y="36880"/>
                  </a:lnTo>
                  <a:lnTo>
                    <a:pt x="121419" y="33832"/>
                  </a:lnTo>
                  <a:close/>
                </a:path>
                <a:path w="156844" h="114300">
                  <a:moveTo>
                    <a:pt x="153760" y="21653"/>
                  </a:moveTo>
                  <a:lnTo>
                    <a:pt x="135534" y="21653"/>
                  </a:lnTo>
                  <a:lnTo>
                    <a:pt x="140182" y="23317"/>
                  </a:lnTo>
                  <a:lnTo>
                    <a:pt x="141249" y="25692"/>
                  </a:lnTo>
                  <a:lnTo>
                    <a:pt x="139230" y="33312"/>
                  </a:lnTo>
                  <a:lnTo>
                    <a:pt x="135534" y="40805"/>
                  </a:lnTo>
                  <a:lnTo>
                    <a:pt x="131368" y="41871"/>
                  </a:lnTo>
                  <a:lnTo>
                    <a:pt x="155630" y="41871"/>
                  </a:lnTo>
                  <a:lnTo>
                    <a:pt x="156273" y="35407"/>
                  </a:lnTo>
                  <a:lnTo>
                    <a:pt x="155193" y="25425"/>
                  </a:lnTo>
                  <a:lnTo>
                    <a:pt x="153760" y="21653"/>
                  </a:lnTo>
                  <a:close/>
                </a:path>
                <a:path w="156844" h="114300">
                  <a:moveTo>
                    <a:pt x="121526" y="27787"/>
                  </a:moveTo>
                  <a:lnTo>
                    <a:pt x="114833" y="28435"/>
                  </a:lnTo>
                  <a:lnTo>
                    <a:pt x="112115" y="28435"/>
                  </a:lnTo>
                  <a:lnTo>
                    <a:pt x="111734" y="30099"/>
                  </a:lnTo>
                  <a:lnTo>
                    <a:pt x="110147" y="34493"/>
                  </a:lnTo>
                  <a:lnTo>
                    <a:pt x="116154" y="33832"/>
                  </a:lnTo>
                  <a:lnTo>
                    <a:pt x="121419" y="33832"/>
                  </a:lnTo>
                  <a:lnTo>
                    <a:pt x="121526" y="27787"/>
                  </a:lnTo>
                  <a:close/>
                </a:path>
                <a:path w="156844" h="114300">
                  <a:moveTo>
                    <a:pt x="147302" y="7607"/>
                  </a:moveTo>
                  <a:lnTo>
                    <a:pt x="123050" y="7607"/>
                  </a:lnTo>
                  <a:lnTo>
                    <a:pt x="128282" y="9029"/>
                  </a:lnTo>
                  <a:lnTo>
                    <a:pt x="131965" y="12839"/>
                  </a:lnTo>
                  <a:lnTo>
                    <a:pt x="132803" y="15811"/>
                  </a:lnTo>
                  <a:lnTo>
                    <a:pt x="129832" y="20218"/>
                  </a:lnTo>
                  <a:lnTo>
                    <a:pt x="128511" y="22072"/>
                  </a:lnTo>
                  <a:lnTo>
                    <a:pt x="129590" y="22606"/>
                  </a:lnTo>
                  <a:lnTo>
                    <a:pt x="135534" y="21653"/>
                  </a:lnTo>
                  <a:lnTo>
                    <a:pt x="153760" y="21653"/>
                  </a:lnTo>
                  <a:lnTo>
                    <a:pt x="151066" y="14566"/>
                  </a:lnTo>
                  <a:lnTo>
                    <a:pt x="147302" y="7607"/>
                  </a:lnTo>
                  <a:close/>
                </a:path>
                <a:path w="156844" h="114300">
                  <a:moveTo>
                    <a:pt x="128714" y="0"/>
                  </a:moveTo>
                  <a:lnTo>
                    <a:pt x="118389" y="0"/>
                  </a:lnTo>
                  <a:lnTo>
                    <a:pt x="102577" y="3517"/>
                  </a:lnTo>
                  <a:lnTo>
                    <a:pt x="97866" y="5664"/>
                  </a:lnTo>
                  <a:lnTo>
                    <a:pt x="98590" y="6553"/>
                  </a:lnTo>
                  <a:lnTo>
                    <a:pt x="102057" y="11874"/>
                  </a:lnTo>
                  <a:lnTo>
                    <a:pt x="102057" y="16205"/>
                  </a:lnTo>
                  <a:lnTo>
                    <a:pt x="102463" y="16408"/>
                  </a:lnTo>
                  <a:lnTo>
                    <a:pt x="106984" y="17716"/>
                  </a:lnTo>
                  <a:lnTo>
                    <a:pt x="108445" y="19481"/>
                  </a:lnTo>
                  <a:lnTo>
                    <a:pt x="110426" y="17843"/>
                  </a:lnTo>
                  <a:lnTo>
                    <a:pt x="112102" y="10337"/>
                  </a:lnTo>
                  <a:lnTo>
                    <a:pt x="115900" y="7721"/>
                  </a:lnTo>
                  <a:lnTo>
                    <a:pt x="123050" y="7607"/>
                  </a:lnTo>
                  <a:lnTo>
                    <a:pt x="147302" y="7607"/>
                  </a:lnTo>
                  <a:lnTo>
                    <a:pt x="146189" y="5549"/>
                  </a:lnTo>
                  <a:lnTo>
                    <a:pt x="137502" y="1752"/>
                  </a:lnTo>
                  <a:lnTo>
                    <a:pt x="12871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8" name="object 5248" descr=""/>
            <p:cNvSpPr/>
            <p:nvPr/>
          </p:nvSpPr>
          <p:spPr>
            <a:xfrm>
              <a:off x="1230534" y="5593302"/>
              <a:ext cx="170180" cy="117475"/>
            </a:xfrm>
            <a:custGeom>
              <a:avLst/>
              <a:gdLst/>
              <a:ahLst/>
              <a:cxnLst/>
              <a:rect l="l" t="t" r="r" b="b"/>
              <a:pathLst>
                <a:path w="170180" h="117475">
                  <a:moveTo>
                    <a:pt x="6019" y="55422"/>
                  </a:moveTo>
                  <a:lnTo>
                    <a:pt x="2857" y="61226"/>
                  </a:lnTo>
                  <a:lnTo>
                    <a:pt x="660" y="68033"/>
                  </a:lnTo>
                  <a:lnTo>
                    <a:pt x="0" y="78574"/>
                  </a:lnTo>
                  <a:lnTo>
                    <a:pt x="2197" y="90004"/>
                  </a:lnTo>
                  <a:lnTo>
                    <a:pt x="37795" y="115481"/>
                  </a:lnTo>
                  <a:lnTo>
                    <a:pt x="60629" y="117246"/>
                  </a:lnTo>
                  <a:lnTo>
                    <a:pt x="72504" y="116586"/>
                  </a:lnTo>
                  <a:lnTo>
                    <a:pt x="79971" y="115265"/>
                  </a:lnTo>
                  <a:lnTo>
                    <a:pt x="86334" y="113728"/>
                  </a:lnTo>
                  <a:lnTo>
                    <a:pt x="99301" y="109550"/>
                  </a:lnTo>
                  <a:lnTo>
                    <a:pt x="101674" y="108419"/>
                  </a:lnTo>
                  <a:lnTo>
                    <a:pt x="49784" y="108419"/>
                  </a:lnTo>
                  <a:lnTo>
                    <a:pt x="39585" y="106895"/>
                  </a:lnTo>
                  <a:lnTo>
                    <a:pt x="7683" y="85420"/>
                  </a:lnTo>
                  <a:lnTo>
                    <a:pt x="5079" y="73698"/>
                  </a:lnTo>
                  <a:lnTo>
                    <a:pt x="6375" y="64579"/>
                  </a:lnTo>
                  <a:lnTo>
                    <a:pt x="8115" y="60667"/>
                  </a:lnTo>
                  <a:lnTo>
                    <a:pt x="8699" y="59982"/>
                  </a:lnTo>
                  <a:lnTo>
                    <a:pt x="6764" y="56616"/>
                  </a:lnTo>
                  <a:lnTo>
                    <a:pt x="6019" y="55422"/>
                  </a:lnTo>
                  <a:close/>
                </a:path>
                <a:path w="170180" h="117475">
                  <a:moveTo>
                    <a:pt x="151257" y="0"/>
                  </a:moveTo>
                  <a:lnTo>
                    <a:pt x="156146" y="9017"/>
                  </a:lnTo>
                  <a:lnTo>
                    <a:pt x="160261" y="19862"/>
                  </a:lnTo>
                  <a:lnTo>
                    <a:pt x="161353" y="29845"/>
                  </a:lnTo>
                  <a:lnTo>
                    <a:pt x="160045" y="42875"/>
                  </a:lnTo>
                  <a:lnTo>
                    <a:pt x="155930" y="53721"/>
                  </a:lnTo>
                  <a:lnTo>
                    <a:pt x="156362" y="56769"/>
                  </a:lnTo>
                  <a:lnTo>
                    <a:pt x="125971" y="85852"/>
                  </a:lnTo>
                  <a:lnTo>
                    <a:pt x="77571" y="103860"/>
                  </a:lnTo>
                  <a:lnTo>
                    <a:pt x="49784" y="108419"/>
                  </a:lnTo>
                  <a:lnTo>
                    <a:pt x="101674" y="108419"/>
                  </a:lnTo>
                  <a:lnTo>
                    <a:pt x="117754" y="100761"/>
                  </a:lnTo>
                  <a:lnTo>
                    <a:pt x="131152" y="94170"/>
                  </a:lnTo>
                  <a:lnTo>
                    <a:pt x="134670" y="93510"/>
                  </a:lnTo>
                  <a:lnTo>
                    <a:pt x="161251" y="63195"/>
                  </a:lnTo>
                  <a:lnTo>
                    <a:pt x="169811" y="38811"/>
                  </a:lnTo>
                  <a:lnTo>
                    <a:pt x="169595" y="28930"/>
                  </a:lnTo>
                  <a:lnTo>
                    <a:pt x="166306" y="16408"/>
                  </a:lnTo>
                  <a:lnTo>
                    <a:pt x="159931" y="6083"/>
                  </a:lnTo>
                  <a:lnTo>
                    <a:pt x="153123" y="812"/>
                  </a:lnTo>
                  <a:lnTo>
                    <a:pt x="151257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9" name="object 5249" descr=""/>
            <p:cNvSpPr/>
            <p:nvPr/>
          </p:nvSpPr>
          <p:spPr>
            <a:xfrm>
              <a:off x="1228864" y="5585712"/>
              <a:ext cx="173355" cy="132715"/>
            </a:xfrm>
            <a:custGeom>
              <a:avLst/>
              <a:gdLst/>
              <a:ahLst/>
              <a:cxnLst/>
              <a:rect l="l" t="t" r="r" b="b"/>
              <a:pathLst>
                <a:path w="173355" h="132714">
                  <a:moveTo>
                    <a:pt x="20040" y="51219"/>
                  </a:moveTo>
                  <a:lnTo>
                    <a:pt x="19392" y="51028"/>
                  </a:lnTo>
                  <a:lnTo>
                    <a:pt x="18846" y="51422"/>
                  </a:lnTo>
                  <a:lnTo>
                    <a:pt x="17957" y="50152"/>
                  </a:lnTo>
                  <a:lnTo>
                    <a:pt x="17183" y="49822"/>
                  </a:lnTo>
                  <a:lnTo>
                    <a:pt x="16370" y="49923"/>
                  </a:lnTo>
                  <a:lnTo>
                    <a:pt x="16141" y="49961"/>
                  </a:lnTo>
                  <a:lnTo>
                    <a:pt x="15887" y="50177"/>
                  </a:lnTo>
                  <a:lnTo>
                    <a:pt x="15748" y="50393"/>
                  </a:lnTo>
                  <a:lnTo>
                    <a:pt x="15722" y="50825"/>
                  </a:lnTo>
                  <a:lnTo>
                    <a:pt x="16535" y="51879"/>
                  </a:lnTo>
                  <a:lnTo>
                    <a:pt x="17500" y="52387"/>
                  </a:lnTo>
                  <a:lnTo>
                    <a:pt x="19316" y="52654"/>
                  </a:lnTo>
                  <a:lnTo>
                    <a:pt x="19583" y="52387"/>
                  </a:lnTo>
                  <a:lnTo>
                    <a:pt x="20040" y="51219"/>
                  </a:lnTo>
                  <a:close/>
                </a:path>
                <a:path w="173355" h="132714">
                  <a:moveTo>
                    <a:pt x="21628" y="53911"/>
                  </a:moveTo>
                  <a:lnTo>
                    <a:pt x="21513" y="53555"/>
                  </a:lnTo>
                  <a:lnTo>
                    <a:pt x="21488" y="53086"/>
                  </a:lnTo>
                  <a:lnTo>
                    <a:pt x="20231" y="53644"/>
                  </a:lnTo>
                  <a:lnTo>
                    <a:pt x="17297" y="56197"/>
                  </a:lnTo>
                  <a:lnTo>
                    <a:pt x="17297" y="56515"/>
                  </a:lnTo>
                  <a:lnTo>
                    <a:pt x="17576" y="56807"/>
                  </a:lnTo>
                  <a:lnTo>
                    <a:pt x="17843" y="56934"/>
                  </a:lnTo>
                  <a:lnTo>
                    <a:pt x="18097" y="56972"/>
                  </a:lnTo>
                  <a:lnTo>
                    <a:pt x="18275" y="57010"/>
                  </a:lnTo>
                  <a:lnTo>
                    <a:pt x="18542" y="56934"/>
                  </a:lnTo>
                  <a:lnTo>
                    <a:pt x="19646" y="55905"/>
                  </a:lnTo>
                  <a:lnTo>
                    <a:pt x="20599" y="54991"/>
                  </a:lnTo>
                  <a:lnTo>
                    <a:pt x="21513" y="54038"/>
                  </a:lnTo>
                  <a:lnTo>
                    <a:pt x="21628" y="53911"/>
                  </a:lnTo>
                  <a:close/>
                </a:path>
                <a:path w="173355" h="132714">
                  <a:moveTo>
                    <a:pt x="21742" y="63639"/>
                  </a:moveTo>
                  <a:lnTo>
                    <a:pt x="19037" y="62636"/>
                  </a:lnTo>
                  <a:lnTo>
                    <a:pt x="18694" y="62204"/>
                  </a:lnTo>
                  <a:lnTo>
                    <a:pt x="18313" y="59347"/>
                  </a:lnTo>
                  <a:lnTo>
                    <a:pt x="18707" y="59270"/>
                  </a:lnTo>
                  <a:lnTo>
                    <a:pt x="19507" y="59143"/>
                  </a:lnTo>
                  <a:lnTo>
                    <a:pt x="19405" y="59880"/>
                  </a:lnTo>
                  <a:lnTo>
                    <a:pt x="19786" y="59905"/>
                  </a:lnTo>
                  <a:lnTo>
                    <a:pt x="20193" y="59994"/>
                  </a:lnTo>
                  <a:lnTo>
                    <a:pt x="20777" y="59842"/>
                  </a:lnTo>
                  <a:lnTo>
                    <a:pt x="20929" y="59499"/>
                  </a:lnTo>
                  <a:lnTo>
                    <a:pt x="21183" y="59207"/>
                  </a:lnTo>
                  <a:lnTo>
                    <a:pt x="20485" y="58978"/>
                  </a:lnTo>
                  <a:lnTo>
                    <a:pt x="20104" y="58915"/>
                  </a:lnTo>
                  <a:lnTo>
                    <a:pt x="20447" y="58496"/>
                  </a:lnTo>
                  <a:lnTo>
                    <a:pt x="20612" y="57797"/>
                  </a:lnTo>
                  <a:lnTo>
                    <a:pt x="20396" y="57696"/>
                  </a:lnTo>
                  <a:lnTo>
                    <a:pt x="20142" y="57505"/>
                  </a:lnTo>
                  <a:lnTo>
                    <a:pt x="19024" y="58267"/>
                  </a:lnTo>
                  <a:lnTo>
                    <a:pt x="17983" y="58966"/>
                  </a:lnTo>
                  <a:lnTo>
                    <a:pt x="16598" y="60121"/>
                  </a:lnTo>
                  <a:lnTo>
                    <a:pt x="16560" y="60756"/>
                  </a:lnTo>
                  <a:lnTo>
                    <a:pt x="16852" y="62661"/>
                  </a:lnTo>
                  <a:lnTo>
                    <a:pt x="17703" y="63538"/>
                  </a:lnTo>
                  <a:lnTo>
                    <a:pt x="18796" y="64046"/>
                  </a:lnTo>
                  <a:lnTo>
                    <a:pt x="19735" y="64503"/>
                  </a:lnTo>
                  <a:lnTo>
                    <a:pt x="20789" y="64427"/>
                  </a:lnTo>
                  <a:lnTo>
                    <a:pt x="21742" y="63639"/>
                  </a:lnTo>
                  <a:close/>
                </a:path>
                <a:path w="173355" h="132714">
                  <a:moveTo>
                    <a:pt x="22898" y="126390"/>
                  </a:moveTo>
                  <a:lnTo>
                    <a:pt x="22720" y="125793"/>
                  </a:lnTo>
                  <a:lnTo>
                    <a:pt x="22364" y="125653"/>
                  </a:lnTo>
                  <a:lnTo>
                    <a:pt x="22110" y="125564"/>
                  </a:lnTo>
                  <a:lnTo>
                    <a:pt x="21844" y="125514"/>
                  </a:lnTo>
                  <a:lnTo>
                    <a:pt x="20675" y="125488"/>
                  </a:lnTo>
                  <a:lnTo>
                    <a:pt x="20243" y="125679"/>
                  </a:lnTo>
                  <a:lnTo>
                    <a:pt x="19735" y="126276"/>
                  </a:lnTo>
                  <a:lnTo>
                    <a:pt x="19342" y="126720"/>
                  </a:lnTo>
                  <a:lnTo>
                    <a:pt x="19481" y="127406"/>
                  </a:lnTo>
                  <a:lnTo>
                    <a:pt x="20916" y="128104"/>
                  </a:lnTo>
                  <a:lnTo>
                    <a:pt x="22212" y="127647"/>
                  </a:lnTo>
                  <a:lnTo>
                    <a:pt x="22720" y="126733"/>
                  </a:lnTo>
                  <a:lnTo>
                    <a:pt x="22898" y="126390"/>
                  </a:lnTo>
                  <a:close/>
                </a:path>
                <a:path w="173355" h="132714">
                  <a:moveTo>
                    <a:pt x="24003" y="85356"/>
                  </a:moveTo>
                  <a:lnTo>
                    <a:pt x="23939" y="85001"/>
                  </a:lnTo>
                  <a:lnTo>
                    <a:pt x="23126" y="84493"/>
                  </a:lnTo>
                  <a:lnTo>
                    <a:pt x="22390" y="84213"/>
                  </a:lnTo>
                  <a:lnTo>
                    <a:pt x="21742" y="83794"/>
                  </a:lnTo>
                  <a:lnTo>
                    <a:pt x="20929" y="83248"/>
                  </a:lnTo>
                  <a:lnTo>
                    <a:pt x="20116" y="83540"/>
                  </a:lnTo>
                  <a:lnTo>
                    <a:pt x="18884" y="83756"/>
                  </a:lnTo>
                  <a:lnTo>
                    <a:pt x="18618" y="84239"/>
                  </a:lnTo>
                  <a:lnTo>
                    <a:pt x="18732" y="85051"/>
                  </a:lnTo>
                  <a:lnTo>
                    <a:pt x="18973" y="85318"/>
                  </a:lnTo>
                  <a:lnTo>
                    <a:pt x="20662" y="85572"/>
                  </a:lnTo>
                  <a:lnTo>
                    <a:pt x="21983" y="85750"/>
                  </a:lnTo>
                  <a:lnTo>
                    <a:pt x="23126" y="85915"/>
                  </a:lnTo>
                  <a:lnTo>
                    <a:pt x="23380" y="85902"/>
                  </a:lnTo>
                  <a:lnTo>
                    <a:pt x="23698" y="85801"/>
                  </a:lnTo>
                  <a:lnTo>
                    <a:pt x="24003" y="85699"/>
                  </a:lnTo>
                  <a:lnTo>
                    <a:pt x="24003" y="85356"/>
                  </a:lnTo>
                  <a:close/>
                </a:path>
                <a:path w="173355" h="132714">
                  <a:moveTo>
                    <a:pt x="28448" y="47536"/>
                  </a:moveTo>
                  <a:lnTo>
                    <a:pt x="27686" y="46659"/>
                  </a:lnTo>
                  <a:lnTo>
                    <a:pt x="26035" y="46736"/>
                  </a:lnTo>
                  <a:lnTo>
                    <a:pt x="26555" y="48450"/>
                  </a:lnTo>
                  <a:lnTo>
                    <a:pt x="24625" y="51371"/>
                  </a:lnTo>
                  <a:lnTo>
                    <a:pt x="22872" y="54216"/>
                  </a:lnTo>
                  <a:lnTo>
                    <a:pt x="23241" y="54597"/>
                  </a:lnTo>
                  <a:lnTo>
                    <a:pt x="23558" y="54546"/>
                  </a:lnTo>
                  <a:lnTo>
                    <a:pt x="25349" y="52578"/>
                  </a:lnTo>
                  <a:lnTo>
                    <a:pt x="26619" y="50711"/>
                  </a:lnTo>
                  <a:lnTo>
                    <a:pt x="28448" y="47536"/>
                  </a:lnTo>
                  <a:close/>
                </a:path>
                <a:path w="173355" h="132714">
                  <a:moveTo>
                    <a:pt x="31572" y="62547"/>
                  </a:moveTo>
                  <a:lnTo>
                    <a:pt x="31394" y="62001"/>
                  </a:lnTo>
                  <a:lnTo>
                    <a:pt x="29832" y="61849"/>
                  </a:lnTo>
                  <a:lnTo>
                    <a:pt x="29413" y="61925"/>
                  </a:lnTo>
                  <a:lnTo>
                    <a:pt x="28638" y="62077"/>
                  </a:lnTo>
                  <a:lnTo>
                    <a:pt x="28371" y="62369"/>
                  </a:lnTo>
                  <a:lnTo>
                    <a:pt x="28435" y="62738"/>
                  </a:lnTo>
                  <a:lnTo>
                    <a:pt x="28486" y="62966"/>
                  </a:lnTo>
                  <a:lnTo>
                    <a:pt x="28727" y="63246"/>
                  </a:lnTo>
                  <a:lnTo>
                    <a:pt x="28956" y="63322"/>
                  </a:lnTo>
                  <a:lnTo>
                    <a:pt x="29527" y="63538"/>
                  </a:lnTo>
                  <a:lnTo>
                    <a:pt x="30124" y="63652"/>
                  </a:lnTo>
                  <a:lnTo>
                    <a:pt x="30835" y="63842"/>
                  </a:lnTo>
                  <a:lnTo>
                    <a:pt x="31572" y="62547"/>
                  </a:lnTo>
                  <a:close/>
                </a:path>
                <a:path w="173355" h="132714">
                  <a:moveTo>
                    <a:pt x="43103" y="64528"/>
                  </a:moveTo>
                  <a:lnTo>
                    <a:pt x="42913" y="64262"/>
                  </a:lnTo>
                  <a:lnTo>
                    <a:pt x="42608" y="64122"/>
                  </a:lnTo>
                  <a:lnTo>
                    <a:pt x="42265" y="64135"/>
                  </a:lnTo>
                  <a:lnTo>
                    <a:pt x="41554" y="65366"/>
                  </a:lnTo>
                  <a:lnTo>
                    <a:pt x="40309" y="67652"/>
                  </a:lnTo>
                  <a:lnTo>
                    <a:pt x="40551" y="67843"/>
                  </a:lnTo>
                  <a:lnTo>
                    <a:pt x="42113" y="67348"/>
                  </a:lnTo>
                  <a:lnTo>
                    <a:pt x="42748" y="66116"/>
                  </a:lnTo>
                  <a:lnTo>
                    <a:pt x="43103" y="64528"/>
                  </a:lnTo>
                  <a:close/>
                </a:path>
                <a:path w="173355" h="132714">
                  <a:moveTo>
                    <a:pt x="47523" y="60756"/>
                  </a:moveTo>
                  <a:lnTo>
                    <a:pt x="47396" y="60490"/>
                  </a:lnTo>
                  <a:lnTo>
                    <a:pt x="46355" y="59944"/>
                  </a:lnTo>
                  <a:lnTo>
                    <a:pt x="45415" y="59893"/>
                  </a:lnTo>
                  <a:lnTo>
                    <a:pt x="44538" y="60528"/>
                  </a:lnTo>
                  <a:lnTo>
                    <a:pt x="44310" y="60706"/>
                  </a:lnTo>
                  <a:lnTo>
                    <a:pt x="44170" y="61112"/>
                  </a:lnTo>
                  <a:lnTo>
                    <a:pt x="44170" y="61620"/>
                  </a:lnTo>
                  <a:lnTo>
                    <a:pt x="44475" y="61887"/>
                  </a:lnTo>
                  <a:lnTo>
                    <a:pt x="45643" y="62420"/>
                  </a:lnTo>
                  <a:lnTo>
                    <a:pt x="46786" y="62052"/>
                  </a:lnTo>
                  <a:lnTo>
                    <a:pt x="47459" y="61150"/>
                  </a:lnTo>
                  <a:lnTo>
                    <a:pt x="47498" y="60883"/>
                  </a:lnTo>
                  <a:lnTo>
                    <a:pt x="47523" y="60756"/>
                  </a:lnTo>
                  <a:close/>
                </a:path>
                <a:path w="173355" h="132714">
                  <a:moveTo>
                    <a:pt x="47929" y="97574"/>
                  </a:moveTo>
                  <a:lnTo>
                    <a:pt x="47853" y="97205"/>
                  </a:lnTo>
                  <a:lnTo>
                    <a:pt x="47802" y="96977"/>
                  </a:lnTo>
                  <a:lnTo>
                    <a:pt x="47612" y="96786"/>
                  </a:lnTo>
                  <a:lnTo>
                    <a:pt x="47383" y="96405"/>
                  </a:lnTo>
                  <a:lnTo>
                    <a:pt x="47091" y="96824"/>
                  </a:lnTo>
                  <a:lnTo>
                    <a:pt x="46863" y="97053"/>
                  </a:lnTo>
                  <a:lnTo>
                    <a:pt x="46774" y="97332"/>
                  </a:lnTo>
                  <a:lnTo>
                    <a:pt x="46672" y="97675"/>
                  </a:lnTo>
                  <a:lnTo>
                    <a:pt x="47040" y="98018"/>
                  </a:lnTo>
                  <a:lnTo>
                    <a:pt x="47358" y="97942"/>
                  </a:lnTo>
                  <a:lnTo>
                    <a:pt x="47752" y="97853"/>
                  </a:lnTo>
                  <a:lnTo>
                    <a:pt x="47929" y="97574"/>
                  </a:lnTo>
                  <a:close/>
                </a:path>
                <a:path w="173355" h="132714">
                  <a:moveTo>
                    <a:pt x="50876" y="72478"/>
                  </a:moveTo>
                  <a:lnTo>
                    <a:pt x="50038" y="71081"/>
                  </a:lnTo>
                  <a:lnTo>
                    <a:pt x="48577" y="70840"/>
                  </a:lnTo>
                  <a:lnTo>
                    <a:pt x="45847" y="70815"/>
                  </a:lnTo>
                  <a:lnTo>
                    <a:pt x="44335" y="70713"/>
                  </a:lnTo>
                  <a:lnTo>
                    <a:pt x="43205" y="72593"/>
                  </a:lnTo>
                  <a:lnTo>
                    <a:pt x="42608" y="72732"/>
                  </a:lnTo>
                  <a:lnTo>
                    <a:pt x="41719" y="73520"/>
                  </a:lnTo>
                  <a:lnTo>
                    <a:pt x="41236" y="74028"/>
                  </a:lnTo>
                  <a:lnTo>
                    <a:pt x="40665" y="74726"/>
                  </a:lnTo>
                  <a:lnTo>
                    <a:pt x="40754" y="75057"/>
                  </a:lnTo>
                  <a:lnTo>
                    <a:pt x="40728" y="75514"/>
                  </a:lnTo>
                  <a:lnTo>
                    <a:pt x="41148" y="75222"/>
                  </a:lnTo>
                  <a:lnTo>
                    <a:pt x="41427" y="75120"/>
                  </a:lnTo>
                  <a:lnTo>
                    <a:pt x="43154" y="72898"/>
                  </a:lnTo>
                  <a:lnTo>
                    <a:pt x="45326" y="72593"/>
                  </a:lnTo>
                  <a:lnTo>
                    <a:pt x="48044" y="72821"/>
                  </a:lnTo>
                  <a:lnTo>
                    <a:pt x="48437" y="72961"/>
                  </a:lnTo>
                  <a:lnTo>
                    <a:pt x="48323" y="73672"/>
                  </a:lnTo>
                  <a:lnTo>
                    <a:pt x="48044" y="73990"/>
                  </a:lnTo>
                  <a:lnTo>
                    <a:pt x="47586" y="74333"/>
                  </a:lnTo>
                  <a:lnTo>
                    <a:pt x="47256" y="74295"/>
                  </a:lnTo>
                  <a:lnTo>
                    <a:pt x="45681" y="74764"/>
                  </a:lnTo>
                  <a:lnTo>
                    <a:pt x="44323" y="75057"/>
                  </a:lnTo>
                  <a:lnTo>
                    <a:pt x="42887" y="75971"/>
                  </a:lnTo>
                  <a:lnTo>
                    <a:pt x="44196" y="76212"/>
                  </a:lnTo>
                  <a:lnTo>
                    <a:pt x="45123" y="75933"/>
                  </a:lnTo>
                  <a:lnTo>
                    <a:pt x="46761" y="75653"/>
                  </a:lnTo>
                  <a:lnTo>
                    <a:pt x="47574" y="75374"/>
                  </a:lnTo>
                  <a:lnTo>
                    <a:pt x="49288" y="76098"/>
                  </a:lnTo>
                  <a:lnTo>
                    <a:pt x="49631" y="75399"/>
                  </a:lnTo>
                  <a:lnTo>
                    <a:pt x="50126" y="74739"/>
                  </a:lnTo>
                  <a:lnTo>
                    <a:pt x="49923" y="74434"/>
                  </a:lnTo>
                  <a:lnTo>
                    <a:pt x="49720" y="74218"/>
                  </a:lnTo>
                  <a:lnTo>
                    <a:pt x="49504" y="73393"/>
                  </a:lnTo>
                  <a:lnTo>
                    <a:pt x="49695" y="73025"/>
                  </a:lnTo>
                  <a:lnTo>
                    <a:pt x="50520" y="72745"/>
                  </a:lnTo>
                  <a:lnTo>
                    <a:pt x="50825" y="72872"/>
                  </a:lnTo>
                  <a:lnTo>
                    <a:pt x="50876" y="72478"/>
                  </a:lnTo>
                  <a:close/>
                </a:path>
                <a:path w="173355" h="132714">
                  <a:moveTo>
                    <a:pt x="51371" y="76593"/>
                  </a:moveTo>
                  <a:lnTo>
                    <a:pt x="50863" y="76060"/>
                  </a:lnTo>
                  <a:lnTo>
                    <a:pt x="50304" y="76479"/>
                  </a:lnTo>
                  <a:lnTo>
                    <a:pt x="49872" y="76974"/>
                  </a:lnTo>
                  <a:lnTo>
                    <a:pt x="48679" y="77393"/>
                  </a:lnTo>
                  <a:lnTo>
                    <a:pt x="47942" y="77368"/>
                  </a:lnTo>
                  <a:lnTo>
                    <a:pt x="46901" y="77495"/>
                  </a:lnTo>
                  <a:lnTo>
                    <a:pt x="45745" y="77711"/>
                  </a:lnTo>
                  <a:lnTo>
                    <a:pt x="45173" y="77635"/>
                  </a:lnTo>
                  <a:lnTo>
                    <a:pt x="44945" y="78638"/>
                  </a:lnTo>
                  <a:lnTo>
                    <a:pt x="45618" y="78867"/>
                  </a:lnTo>
                  <a:lnTo>
                    <a:pt x="47040" y="78600"/>
                  </a:lnTo>
                  <a:lnTo>
                    <a:pt x="47650" y="78422"/>
                  </a:lnTo>
                  <a:lnTo>
                    <a:pt x="48526" y="78257"/>
                  </a:lnTo>
                  <a:lnTo>
                    <a:pt x="48806" y="78295"/>
                  </a:lnTo>
                  <a:lnTo>
                    <a:pt x="49060" y="78295"/>
                  </a:lnTo>
                  <a:lnTo>
                    <a:pt x="49250" y="79705"/>
                  </a:lnTo>
                  <a:lnTo>
                    <a:pt x="47853" y="79946"/>
                  </a:lnTo>
                  <a:lnTo>
                    <a:pt x="47294" y="80962"/>
                  </a:lnTo>
                  <a:lnTo>
                    <a:pt x="48729" y="81153"/>
                  </a:lnTo>
                  <a:lnTo>
                    <a:pt x="49606" y="80352"/>
                  </a:lnTo>
                  <a:lnTo>
                    <a:pt x="50901" y="79095"/>
                  </a:lnTo>
                  <a:lnTo>
                    <a:pt x="51244" y="78422"/>
                  </a:lnTo>
                  <a:lnTo>
                    <a:pt x="51257" y="77152"/>
                  </a:lnTo>
                  <a:lnTo>
                    <a:pt x="51371" y="76593"/>
                  </a:lnTo>
                  <a:close/>
                </a:path>
                <a:path w="173355" h="132714">
                  <a:moveTo>
                    <a:pt x="51409" y="96088"/>
                  </a:moveTo>
                  <a:lnTo>
                    <a:pt x="49441" y="94996"/>
                  </a:lnTo>
                  <a:lnTo>
                    <a:pt x="47675" y="93929"/>
                  </a:lnTo>
                  <a:lnTo>
                    <a:pt x="46113" y="92151"/>
                  </a:lnTo>
                  <a:lnTo>
                    <a:pt x="45681" y="92189"/>
                  </a:lnTo>
                  <a:lnTo>
                    <a:pt x="45148" y="92075"/>
                  </a:lnTo>
                  <a:lnTo>
                    <a:pt x="45173" y="94094"/>
                  </a:lnTo>
                  <a:lnTo>
                    <a:pt x="46189" y="95135"/>
                  </a:lnTo>
                  <a:lnTo>
                    <a:pt x="48679" y="96304"/>
                  </a:lnTo>
                  <a:lnTo>
                    <a:pt x="49872" y="97078"/>
                  </a:lnTo>
                  <a:lnTo>
                    <a:pt x="51409" y="96088"/>
                  </a:lnTo>
                  <a:close/>
                </a:path>
                <a:path w="173355" h="132714">
                  <a:moveTo>
                    <a:pt x="53251" y="93319"/>
                  </a:moveTo>
                  <a:lnTo>
                    <a:pt x="46774" y="88011"/>
                  </a:lnTo>
                  <a:lnTo>
                    <a:pt x="46329" y="88265"/>
                  </a:lnTo>
                  <a:lnTo>
                    <a:pt x="46024" y="89065"/>
                  </a:lnTo>
                  <a:lnTo>
                    <a:pt x="46151" y="89369"/>
                  </a:lnTo>
                  <a:lnTo>
                    <a:pt x="46774" y="89877"/>
                  </a:lnTo>
                  <a:lnTo>
                    <a:pt x="47155" y="90144"/>
                  </a:lnTo>
                  <a:lnTo>
                    <a:pt x="48158" y="92468"/>
                  </a:lnTo>
                  <a:lnTo>
                    <a:pt x="49669" y="93548"/>
                  </a:lnTo>
                  <a:lnTo>
                    <a:pt x="51828" y="93941"/>
                  </a:lnTo>
                  <a:lnTo>
                    <a:pt x="51828" y="94551"/>
                  </a:lnTo>
                  <a:lnTo>
                    <a:pt x="52374" y="95758"/>
                  </a:lnTo>
                  <a:lnTo>
                    <a:pt x="52590" y="95656"/>
                  </a:lnTo>
                  <a:lnTo>
                    <a:pt x="53124" y="94488"/>
                  </a:lnTo>
                  <a:lnTo>
                    <a:pt x="53251" y="93319"/>
                  </a:lnTo>
                  <a:close/>
                </a:path>
                <a:path w="173355" h="132714">
                  <a:moveTo>
                    <a:pt x="58407" y="131152"/>
                  </a:moveTo>
                  <a:lnTo>
                    <a:pt x="58267" y="130556"/>
                  </a:lnTo>
                  <a:lnTo>
                    <a:pt x="56692" y="130022"/>
                  </a:lnTo>
                  <a:lnTo>
                    <a:pt x="55676" y="130086"/>
                  </a:lnTo>
                  <a:lnTo>
                    <a:pt x="54190" y="130962"/>
                  </a:lnTo>
                  <a:lnTo>
                    <a:pt x="54114" y="131737"/>
                  </a:lnTo>
                  <a:lnTo>
                    <a:pt x="54648" y="132041"/>
                  </a:lnTo>
                  <a:lnTo>
                    <a:pt x="55054" y="132295"/>
                  </a:lnTo>
                  <a:lnTo>
                    <a:pt x="55524" y="132410"/>
                  </a:lnTo>
                  <a:lnTo>
                    <a:pt x="56870" y="132588"/>
                  </a:lnTo>
                  <a:lnTo>
                    <a:pt x="57480" y="132130"/>
                  </a:lnTo>
                  <a:lnTo>
                    <a:pt x="58407" y="131152"/>
                  </a:lnTo>
                  <a:close/>
                </a:path>
                <a:path w="173355" h="132714">
                  <a:moveTo>
                    <a:pt x="59385" y="129870"/>
                  </a:moveTo>
                  <a:lnTo>
                    <a:pt x="59232" y="129679"/>
                  </a:lnTo>
                  <a:lnTo>
                    <a:pt x="59055" y="129654"/>
                  </a:lnTo>
                  <a:lnTo>
                    <a:pt x="58902" y="129705"/>
                  </a:lnTo>
                  <a:lnTo>
                    <a:pt x="58839" y="129908"/>
                  </a:lnTo>
                  <a:lnTo>
                    <a:pt x="58928" y="130035"/>
                  </a:lnTo>
                  <a:lnTo>
                    <a:pt x="58966" y="130162"/>
                  </a:lnTo>
                  <a:lnTo>
                    <a:pt x="59245" y="129959"/>
                  </a:lnTo>
                  <a:lnTo>
                    <a:pt x="59385" y="129870"/>
                  </a:lnTo>
                  <a:close/>
                </a:path>
                <a:path w="173355" h="132714">
                  <a:moveTo>
                    <a:pt x="64312" y="38823"/>
                  </a:moveTo>
                  <a:lnTo>
                    <a:pt x="62103" y="38823"/>
                  </a:lnTo>
                  <a:lnTo>
                    <a:pt x="62687" y="40208"/>
                  </a:lnTo>
                  <a:lnTo>
                    <a:pt x="61417" y="41249"/>
                  </a:lnTo>
                  <a:lnTo>
                    <a:pt x="61087" y="40919"/>
                  </a:lnTo>
                  <a:lnTo>
                    <a:pt x="60769" y="40551"/>
                  </a:lnTo>
                  <a:lnTo>
                    <a:pt x="60134" y="40017"/>
                  </a:lnTo>
                  <a:lnTo>
                    <a:pt x="59753" y="39878"/>
                  </a:lnTo>
                  <a:lnTo>
                    <a:pt x="59486" y="40208"/>
                  </a:lnTo>
                  <a:lnTo>
                    <a:pt x="59347" y="40398"/>
                  </a:lnTo>
                  <a:lnTo>
                    <a:pt x="59258" y="40767"/>
                  </a:lnTo>
                  <a:lnTo>
                    <a:pt x="59728" y="41859"/>
                  </a:lnTo>
                  <a:lnTo>
                    <a:pt x="60452" y="42443"/>
                  </a:lnTo>
                  <a:lnTo>
                    <a:pt x="62141" y="42799"/>
                  </a:lnTo>
                  <a:lnTo>
                    <a:pt x="62865" y="42595"/>
                  </a:lnTo>
                  <a:lnTo>
                    <a:pt x="63931" y="40906"/>
                  </a:lnTo>
                  <a:lnTo>
                    <a:pt x="64058" y="39916"/>
                  </a:lnTo>
                  <a:lnTo>
                    <a:pt x="64312" y="38823"/>
                  </a:lnTo>
                  <a:close/>
                </a:path>
                <a:path w="173355" h="132714">
                  <a:moveTo>
                    <a:pt x="65049" y="35509"/>
                  </a:moveTo>
                  <a:lnTo>
                    <a:pt x="63728" y="35496"/>
                  </a:lnTo>
                  <a:lnTo>
                    <a:pt x="63411" y="35623"/>
                  </a:lnTo>
                  <a:lnTo>
                    <a:pt x="63207" y="36855"/>
                  </a:lnTo>
                  <a:lnTo>
                    <a:pt x="63284" y="37960"/>
                  </a:lnTo>
                  <a:lnTo>
                    <a:pt x="64681" y="37757"/>
                  </a:lnTo>
                  <a:lnTo>
                    <a:pt x="65049" y="35509"/>
                  </a:lnTo>
                  <a:close/>
                </a:path>
                <a:path w="173355" h="132714">
                  <a:moveTo>
                    <a:pt x="66243" y="74879"/>
                  </a:moveTo>
                  <a:lnTo>
                    <a:pt x="60185" y="68999"/>
                  </a:lnTo>
                  <a:lnTo>
                    <a:pt x="58381" y="70027"/>
                  </a:lnTo>
                  <a:lnTo>
                    <a:pt x="57607" y="72326"/>
                  </a:lnTo>
                  <a:lnTo>
                    <a:pt x="57873" y="72529"/>
                  </a:lnTo>
                  <a:lnTo>
                    <a:pt x="58305" y="72593"/>
                  </a:lnTo>
                  <a:lnTo>
                    <a:pt x="58788" y="72212"/>
                  </a:lnTo>
                  <a:lnTo>
                    <a:pt x="59258" y="71805"/>
                  </a:lnTo>
                  <a:lnTo>
                    <a:pt x="60858" y="70637"/>
                  </a:lnTo>
                  <a:lnTo>
                    <a:pt x="61950" y="70726"/>
                  </a:lnTo>
                  <a:lnTo>
                    <a:pt x="63017" y="71412"/>
                  </a:lnTo>
                  <a:lnTo>
                    <a:pt x="62903" y="71843"/>
                  </a:lnTo>
                  <a:lnTo>
                    <a:pt x="62306" y="71780"/>
                  </a:lnTo>
                  <a:lnTo>
                    <a:pt x="61696" y="71691"/>
                  </a:lnTo>
                  <a:lnTo>
                    <a:pt x="60947" y="71678"/>
                  </a:lnTo>
                  <a:lnTo>
                    <a:pt x="60693" y="71894"/>
                  </a:lnTo>
                  <a:lnTo>
                    <a:pt x="60642" y="72174"/>
                  </a:lnTo>
                  <a:lnTo>
                    <a:pt x="60807" y="72402"/>
                  </a:lnTo>
                  <a:lnTo>
                    <a:pt x="61099" y="72644"/>
                  </a:lnTo>
                  <a:lnTo>
                    <a:pt x="61328" y="72720"/>
                  </a:lnTo>
                  <a:lnTo>
                    <a:pt x="62293" y="72758"/>
                  </a:lnTo>
                  <a:lnTo>
                    <a:pt x="63055" y="72732"/>
                  </a:lnTo>
                  <a:lnTo>
                    <a:pt x="64185" y="72745"/>
                  </a:lnTo>
                  <a:lnTo>
                    <a:pt x="64528" y="72796"/>
                  </a:lnTo>
                  <a:lnTo>
                    <a:pt x="64617" y="73329"/>
                  </a:lnTo>
                  <a:lnTo>
                    <a:pt x="63779" y="74333"/>
                  </a:lnTo>
                  <a:lnTo>
                    <a:pt x="63588" y="74320"/>
                  </a:lnTo>
                  <a:lnTo>
                    <a:pt x="63195" y="74206"/>
                  </a:lnTo>
                  <a:lnTo>
                    <a:pt x="62941" y="74079"/>
                  </a:lnTo>
                  <a:lnTo>
                    <a:pt x="62496" y="73901"/>
                  </a:lnTo>
                  <a:lnTo>
                    <a:pt x="62255" y="73723"/>
                  </a:lnTo>
                  <a:lnTo>
                    <a:pt x="61823" y="73888"/>
                  </a:lnTo>
                  <a:lnTo>
                    <a:pt x="61506" y="74091"/>
                  </a:lnTo>
                  <a:lnTo>
                    <a:pt x="61277" y="74447"/>
                  </a:lnTo>
                  <a:lnTo>
                    <a:pt x="61518" y="74917"/>
                  </a:lnTo>
                  <a:lnTo>
                    <a:pt x="63017" y="75552"/>
                  </a:lnTo>
                  <a:lnTo>
                    <a:pt x="64782" y="75704"/>
                  </a:lnTo>
                  <a:lnTo>
                    <a:pt x="66243" y="74879"/>
                  </a:lnTo>
                  <a:close/>
                </a:path>
                <a:path w="173355" h="132714">
                  <a:moveTo>
                    <a:pt x="66725" y="127711"/>
                  </a:moveTo>
                  <a:lnTo>
                    <a:pt x="66636" y="127241"/>
                  </a:lnTo>
                  <a:lnTo>
                    <a:pt x="65074" y="126377"/>
                  </a:lnTo>
                  <a:lnTo>
                    <a:pt x="64249" y="126542"/>
                  </a:lnTo>
                  <a:lnTo>
                    <a:pt x="63220" y="127609"/>
                  </a:lnTo>
                  <a:lnTo>
                    <a:pt x="63182" y="127838"/>
                  </a:lnTo>
                  <a:lnTo>
                    <a:pt x="63068" y="128104"/>
                  </a:lnTo>
                  <a:lnTo>
                    <a:pt x="63220" y="128295"/>
                  </a:lnTo>
                  <a:lnTo>
                    <a:pt x="63347" y="128574"/>
                  </a:lnTo>
                  <a:lnTo>
                    <a:pt x="63563" y="128701"/>
                  </a:lnTo>
                  <a:lnTo>
                    <a:pt x="64452" y="129247"/>
                  </a:lnTo>
                  <a:lnTo>
                    <a:pt x="65862" y="128892"/>
                  </a:lnTo>
                  <a:lnTo>
                    <a:pt x="66725" y="127711"/>
                  </a:lnTo>
                  <a:close/>
                </a:path>
                <a:path w="173355" h="132714">
                  <a:moveTo>
                    <a:pt x="72326" y="95719"/>
                  </a:moveTo>
                  <a:lnTo>
                    <a:pt x="70269" y="95719"/>
                  </a:lnTo>
                  <a:lnTo>
                    <a:pt x="70878" y="95211"/>
                  </a:lnTo>
                  <a:lnTo>
                    <a:pt x="71805" y="94462"/>
                  </a:lnTo>
                  <a:lnTo>
                    <a:pt x="71412" y="94348"/>
                  </a:lnTo>
                  <a:lnTo>
                    <a:pt x="71145" y="94399"/>
                  </a:lnTo>
                  <a:lnTo>
                    <a:pt x="69964" y="95072"/>
                  </a:lnTo>
                  <a:lnTo>
                    <a:pt x="68961" y="95262"/>
                  </a:lnTo>
                  <a:lnTo>
                    <a:pt x="67805" y="94932"/>
                  </a:lnTo>
                  <a:lnTo>
                    <a:pt x="67652" y="95084"/>
                  </a:lnTo>
                  <a:lnTo>
                    <a:pt x="67500" y="95173"/>
                  </a:lnTo>
                  <a:lnTo>
                    <a:pt x="67475" y="95338"/>
                  </a:lnTo>
                  <a:lnTo>
                    <a:pt x="67411" y="95542"/>
                  </a:lnTo>
                  <a:lnTo>
                    <a:pt x="67386" y="95745"/>
                  </a:lnTo>
                  <a:lnTo>
                    <a:pt x="67373" y="96024"/>
                  </a:lnTo>
                  <a:lnTo>
                    <a:pt x="67386" y="96304"/>
                  </a:lnTo>
                  <a:lnTo>
                    <a:pt x="67386" y="96659"/>
                  </a:lnTo>
                  <a:lnTo>
                    <a:pt x="67970" y="97167"/>
                  </a:lnTo>
                  <a:lnTo>
                    <a:pt x="68516" y="97180"/>
                  </a:lnTo>
                  <a:lnTo>
                    <a:pt x="70167" y="96862"/>
                  </a:lnTo>
                  <a:lnTo>
                    <a:pt x="71221" y="96621"/>
                  </a:lnTo>
                  <a:lnTo>
                    <a:pt x="72326" y="95719"/>
                  </a:lnTo>
                  <a:close/>
                </a:path>
                <a:path w="173355" h="132714">
                  <a:moveTo>
                    <a:pt x="73545" y="94157"/>
                  </a:moveTo>
                  <a:lnTo>
                    <a:pt x="70002" y="90004"/>
                  </a:lnTo>
                  <a:lnTo>
                    <a:pt x="69443" y="90055"/>
                  </a:lnTo>
                  <a:lnTo>
                    <a:pt x="68046" y="91274"/>
                  </a:lnTo>
                  <a:lnTo>
                    <a:pt x="65963" y="92341"/>
                  </a:lnTo>
                  <a:lnTo>
                    <a:pt x="64681" y="95808"/>
                  </a:lnTo>
                  <a:lnTo>
                    <a:pt x="64643" y="96342"/>
                  </a:lnTo>
                  <a:lnTo>
                    <a:pt x="64782" y="97180"/>
                  </a:lnTo>
                  <a:lnTo>
                    <a:pt x="65024" y="97599"/>
                  </a:lnTo>
                  <a:lnTo>
                    <a:pt x="65760" y="98158"/>
                  </a:lnTo>
                  <a:lnTo>
                    <a:pt x="66243" y="98018"/>
                  </a:lnTo>
                  <a:lnTo>
                    <a:pt x="66586" y="97599"/>
                  </a:lnTo>
                  <a:lnTo>
                    <a:pt x="66624" y="97167"/>
                  </a:lnTo>
                  <a:lnTo>
                    <a:pt x="66255" y="94932"/>
                  </a:lnTo>
                  <a:lnTo>
                    <a:pt x="66395" y="94729"/>
                  </a:lnTo>
                  <a:lnTo>
                    <a:pt x="69367" y="93954"/>
                  </a:lnTo>
                  <a:lnTo>
                    <a:pt x="70434" y="93776"/>
                  </a:lnTo>
                  <a:lnTo>
                    <a:pt x="70637" y="93408"/>
                  </a:lnTo>
                  <a:lnTo>
                    <a:pt x="70891" y="92951"/>
                  </a:lnTo>
                  <a:lnTo>
                    <a:pt x="70967" y="92735"/>
                  </a:lnTo>
                  <a:lnTo>
                    <a:pt x="69811" y="93116"/>
                  </a:lnTo>
                  <a:lnTo>
                    <a:pt x="68618" y="93408"/>
                  </a:lnTo>
                  <a:lnTo>
                    <a:pt x="67094" y="93395"/>
                  </a:lnTo>
                  <a:lnTo>
                    <a:pt x="67221" y="93116"/>
                  </a:lnTo>
                  <a:lnTo>
                    <a:pt x="67360" y="92595"/>
                  </a:lnTo>
                  <a:lnTo>
                    <a:pt x="67983" y="92062"/>
                  </a:lnTo>
                  <a:lnTo>
                    <a:pt x="68478" y="91795"/>
                  </a:lnTo>
                  <a:lnTo>
                    <a:pt x="68973" y="91490"/>
                  </a:lnTo>
                  <a:lnTo>
                    <a:pt x="70967" y="92735"/>
                  </a:lnTo>
                  <a:lnTo>
                    <a:pt x="71081" y="92951"/>
                  </a:lnTo>
                  <a:lnTo>
                    <a:pt x="71361" y="93560"/>
                  </a:lnTo>
                  <a:lnTo>
                    <a:pt x="72250" y="93789"/>
                  </a:lnTo>
                  <a:lnTo>
                    <a:pt x="72974" y="94411"/>
                  </a:lnTo>
                  <a:lnTo>
                    <a:pt x="73304" y="94373"/>
                  </a:lnTo>
                  <a:lnTo>
                    <a:pt x="73545" y="94157"/>
                  </a:lnTo>
                  <a:close/>
                </a:path>
                <a:path w="173355" h="132714">
                  <a:moveTo>
                    <a:pt x="82550" y="85801"/>
                  </a:moveTo>
                  <a:lnTo>
                    <a:pt x="82359" y="85394"/>
                  </a:lnTo>
                  <a:lnTo>
                    <a:pt x="81915" y="84772"/>
                  </a:lnTo>
                  <a:lnTo>
                    <a:pt x="81559" y="84582"/>
                  </a:lnTo>
                  <a:lnTo>
                    <a:pt x="81191" y="84277"/>
                  </a:lnTo>
                  <a:lnTo>
                    <a:pt x="80873" y="84582"/>
                  </a:lnTo>
                  <a:lnTo>
                    <a:pt x="80518" y="84759"/>
                  </a:lnTo>
                  <a:lnTo>
                    <a:pt x="80175" y="85801"/>
                  </a:lnTo>
                  <a:lnTo>
                    <a:pt x="81127" y="86677"/>
                  </a:lnTo>
                  <a:lnTo>
                    <a:pt x="81927" y="86461"/>
                  </a:lnTo>
                  <a:lnTo>
                    <a:pt x="82054" y="86423"/>
                  </a:lnTo>
                  <a:lnTo>
                    <a:pt x="82550" y="85801"/>
                  </a:lnTo>
                  <a:close/>
                </a:path>
                <a:path w="173355" h="132714">
                  <a:moveTo>
                    <a:pt x="84899" y="86283"/>
                  </a:moveTo>
                  <a:lnTo>
                    <a:pt x="84848" y="86004"/>
                  </a:lnTo>
                  <a:lnTo>
                    <a:pt x="84074" y="85001"/>
                  </a:lnTo>
                  <a:lnTo>
                    <a:pt x="83375" y="85382"/>
                  </a:lnTo>
                  <a:lnTo>
                    <a:pt x="83248" y="86055"/>
                  </a:lnTo>
                  <a:lnTo>
                    <a:pt x="83096" y="86690"/>
                  </a:lnTo>
                  <a:lnTo>
                    <a:pt x="83540" y="87274"/>
                  </a:lnTo>
                  <a:lnTo>
                    <a:pt x="83972" y="87210"/>
                  </a:lnTo>
                  <a:lnTo>
                    <a:pt x="84899" y="86283"/>
                  </a:lnTo>
                  <a:close/>
                </a:path>
                <a:path w="173355" h="132714">
                  <a:moveTo>
                    <a:pt x="90170" y="99174"/>
                  </a:moveTo>
                  <a:lnTo>
                    <a:pt x="90119" y="98971"/>
                  </a:lnTo>
                  <a:lnTo>
                    <a:pt x="90131" y="98806"/>
                  </a:lnTo>
                  <a:lnTo>
                    <a:pt x="88595" y="96774"/>
                  </a:lnTo>
                  <a:lnTo>
                    <a:pt x="86360" y="95973"/>
                  </a:lnTo>
                  <a:lnTo>
                    <a:pt x="84162" y="94691"/>
                  </a:lnTo>
                  <a:lnTo>
                    <a:pt x="83807" y="94703"/>
                  </a:lnTo>
                  <a:lnTo>
                    <a:pt x="83553" y="94780"/>
                  </a:lnTo>
                  <a:lnTo>
                    <a:pt x="83312" y="94830"/>
                  </a:lnTo>
                  <a:lnTo>
                    <a:pt x="83096" y="95046"/>
                  </a:lnTo>
                  <a:lnTo>
                    <a:pt x="89789" y="99339"/>
                  </a:lnTo>
                  <a:lnTo>
                    <a:pt x="89992" y="99212"/>
                  </a:lnTo>
                  <a:lnTo>
                    <a:pt x="90170" y="99174"/>
                  </a:lnTo>
                  <a:close/>
                </a:path>
                <a:path w="173355" h="132714">
                  <a:moveTo>
                    <a:pt x="92316" y="64985"/>
                  </a:moveTo>
                  <a:lnTo>
                    <a:pt x="92202" y="63855"/>
                  </a:lnTo>
                  <a:lnTo>
                    <a:pt x="91706" y="61163"/>
                  </a:lnTo>
                  <a:lnTo>
                    <a:pt x="91401" y="59880"/>
                  </a:lnTo>
                  <a:lnTo>
                    <a:pt x="91211" y="59563"/>
                  </a:lnTo>
                  <a:lnTo>
                    <a:pt x="91211" y="66116"/>
                  </a:lnTo>
                  <a:lnTo>
                    <a:pt x="90195" y="66484"/>
                  </a:lnTo>
                  <a:lnTo>
                    <a:pt x="89674" y="66459"/>
                  </a:lnTo>
                  <a:lnTo>
                    <a:pt x="89535" y="65646"/>
                  </a:lnTo>
                  <a:lnTo>
                    <a:pt x="90792" y="65163"/>
                  </a:lnTo>
                  <a:lnTo>
                    <a:pt x="91059" y="65709"/>
                  </a:lnTo>
                  <a:lnTo>
                    <a:pt x="91211" y="66116"/>
                  </a:lnTo>
                  <a:lnTo>
                    <a:pt x="91211" y="59563"/>
                  </a:lnTo>
                  <a:lnTo>
                    <a:pt x="91122" y="59436"/>
                  </a:lnTo>
                  <a:lnTo>
                    <a:pt x="90970" y="59334"/>
                  </a:lnTo>
                  <a:lnTo>
                    <a:pt x="90970" y="64071"/>
                  </a:lnTo>
                  <a:lnTo>
                    <a:pt x="90093" y="64414"/>
                  </a:lnTo>
                  <a:lnTo>
                    <a:pt x="89268" y="64985"/>
                  </a:lnTo>
                  <a:lnTo>
                    <a:pt x="88315" y="64071"/>
                  </a:lnTo>
                  <a:lnTo>
                    <a:pt x="88188" y="63944"/>
                  </a:lnTo>
                  <a:lnTo>
                    <a:pt x="87820" y="64071"/>
                  </a:lnTo>
                  <a:lnTo>
                    <a:pt x="87337" y="63969"/>
                  </a:lnTo>
                  <a:lnTo>
                    <a:pt x="87122" y="63855"/>
                  </a:lnTo>
                  <a:lnTo>
                    <a:pt x="86804" y="63741"/>
                  </a:lnTo>
                  <a:lnTo>
                    <a:pt x="87007" y="63373"/>
                  </a:lnTo>
                  <a:lnTo>
                    <a:pt x="87134" y="63131"/>
                  </a:lnTo>
                  <a:lnTo>
                    <a:pt x="88798" y="61556"/>
                  </a:lnTo>
                  <a:lnTo>
                    <a:pt x="90220" y="61163"/>
                  </a:lnTo>
                  <a:lnTo>
                    <a:pt x="90970" y="64071"/>
                  </a:lnTo>
                  <a:lnTo>
                    <a:pt x="90970" y="59334"/>
                  </a:lnTo>
                  <a:lnTo>
                    <a:pt x="89547" y="58305"/>
                  </a:lnTo>
                  <a:lnTo>
                    <a:pt x="89547" y="60655"/>
                  </a:lnTo>
                  <a:lnTo>
                    <a:pt x="87350" y="61277"/>
                  </a:lnTo>
                  <a:lnTo>
                    <a:pt x="87236" y="60591"/>
                  </a:lnTo>
                  <a:lnTo>
                    <a:pt x="87769" y="60401"/>
                  </a:lnTo>
                  <a:lnTo>
                    <a:pt x="88734" y="60109"/>
                  </a:lnTo>
                  <a:lnTo>
                    <a:pt x="89230" y="59880"/>
                  </a:lnTo>
                  <a:lnTo>
                    <a:pt x="89547" y="60655"/>
                  </a:lnTo>
                  <a:lnTo>
                    <a:pt x="89547" y="58305"/>
                  </a:lnTo>
                  <a:lnTo>
                    <a:pt x="89319" y="58140"/>
                  </a:lnTo>
                  <a:lnTo>
                    <a:pt x="86423" y="58750"/>
                  </a:lnTo>
                  <a:lnTo>
                    <a:pt x="85267" y="60591"/>
                  </a:lnTo>
                  <a:lnTo>
                    <a:pt x="85191" y="61099"/>
                  </a:lnTo>
                  <a:lnTo>
                    <a:pt x="86029" y="61480"/>
                  </a:lnTo>
                  <a:lnTo>
                    <a:pt x="86055" y="62052"/>
                  </a:lnTo>
                  <a:lnTo>
                    <a:pt x="85674" y="62623"/>
                  </a:lnTo>
                  <a:lnTo>
                    <a:pt x="85318" y="62928"/>
                  </a:lnTo>
                  <a:lnTo>
                    <a:pt x="84886" y="63385"/>
                  </a:lnTo>
                  <a:lnTo>
                    <a:pt x="85407" y="63627"/>
                  </a:lnTo>
                  <a:lnTo>
                    <a:pt x="85813" y="63741"/>
                  </a:lnTo>
                  <a:lnTo>
                    <a:pt x="86398" y="64249"/>
                  </a:lnTo>
                  <a:lnTo>
                    <a:pt x="86525" y="64744"/>
                  </a:lnTo>
                  <a:lnTo>
                    <a:pt x="87782" y="65709"/>
                  </a:lnTo>
                  <a:lnTo>
                    <a:pt x="88925" y="66484"/>
                  </a:lnTo>
                  <a:lnTo>
                    <a:pt x="90030" y="67170"/>
                  </a:lnTo>
                  <a:lnTo>
                    <a:pt x="91681" y="67094"/>
                  </a:lnTo>
                  <a:lnTo>
                    <a:pt x="92214" y="66586"/>
                  </a:lnTo>
                  <a:lnTo>
                    <a:pt x="92316" y="65163"/>
                  </a:lnTo>
                  <a:lnTo>
                    <a:pt x="92316" y="64985"/>
                  </a:lnTo>
                  <a:close/>
                </a:path>
                <a:path w="173355" h="132714">
                  <a:moveTo>
                    <a:pt x="94335" y="96227"/>
                  </a:moveTo>
                  <a:lnTo>
                    <a:pt x="93395" y="95389"/>
                  </a:lnTo>
                  <a:lnTo>
                    <a:pt x="92608" y="94716"/>
                  </a:lnTo>
                  <a:lnTo>
                    <a:pt x="90690" y="92849"/>
                  </a:lnTo>
                  <a:lnTo>
                    <a:pt x="89268" y="92100"/>
                  </a:lnTo>
                  <a:lnTo>
                    <a:pt x="87274" y="90855"/>
                  </a:lnTo>
                  <a:lnTo>
                    <a:pt x="86601" y="90792"/>
                  </a:lnTo>
                  <a:lnTo>
                    <a:pt x="85534" y="91147"/>
                  </a:lnTo>
                  <a:lnTo>
                    <a:pt x="85331" y="91833"/>
                  </a:lnTo>
                  <a:lnTo>
                    <a:pt x="85928" y="92354"/>
                  </a:lnTo>
                  <a:lnTo>
                    <a:pt x="86283" y="92595"/>
                  </a:lnTo>
                  <a:lnTo>
                    <a:pt x="86639" y="92798"/>
                  </a:lnTo>
                  <a:lnTo>
                    <a:pt x="92913" y="96164"/>
                  </a:lnTo>
                  <a:lnTo>
                    <a:pt x="93459" y="96494"/>
                  </a:lnTo>
                  <a:lnTo>
                    <a:pt x="94335" y="96227"/>
                  </a:lnTo>
                  <a:close/>
                </a:path>
                <a:path w="173355" h="132714">
                  <a:moveTo>
                    <a:pt x="97002" y="35928"/>
                  </a:moveTo>
                  <a:lnTo>
                    <a:pt x="96735" y="35775"/>
                  </a:lnTo>
                  <a:lnTo>
                    <a:pt x="96545" y="35572"/>
                  </a:lnTo>
                  <a:lnTo>
                    <a:pt x="95338" y="35864"/>
                  </a:lnTo>
                  <a:lnTo>
                    <a:pt x="94310" y="36283"/>
                  </a:lnTo>
                  <a:lnTo>
                    <a:pt x="93167" y="36131"/>
                  </a:lnTo>
                  <a:lnTo>
                    <a:pt x="92989" y="36118"/>
                  </a:lnTo>
                  <a:lnTo>
                    <a:pt x="92773" y="36271"/>
                  </a:lnTo>
                  <a:lnTo>
                    <a:pt x="92583" y="36347"/>
                  </a:lnTo>
                  <a:lnTo>
                    <a:pt x="92151" y="36537"/>
                  </a:lnTo>
                  <a:lnTo>
                    <a:pt x="92087" y="37084"/>
                  </a:lnTo>
                  <a:lnTo>
                    <a:pt x="92900" y="37719"/>
                  </a:lnTo>
                  <a:lnTo>
                    <a:pt x="93395" y="37922"/>
                  </a:lnTo>
                  <a:lnTo>
                    <a:pt x="93980" y="37833"/>
                  </a:lnTo>
                  <a:lnTo>
                    <a:pt x="95199" y="37668"/>
                  </a:lnTo>
                  <a:lnTo>
                    <a:pt x="96278" y="37274"/>
                  </a:lnTo>
                  <a:lnTo>
                    <a:pt x="97002" y="35928"/>
                  </a:lnTo>
                  <a:close/>
                </a:path>
                <a:path w="173355" h="132714">
                  <a:moveTo>
                    <a:pt x="105308" y="122288"/>
                  </a:moveTo>
                  <a:lnTo>
                    <a:pt x="105219" y="121615"/>
                  </a:lnTo>
                  <a:lnTo>
                    <a:pt x="103911" y="120967"/>
                  </a:lnTo>
                  <a:lnTo>
                    <a:pt x="102527" y="121145"/>
                  </a:lnTo>
                  <a:lnTo>
                    <a:pt x="101841" y="121843"/>
                  </a:lnTo>
                  <a:lnTo>
                    <a:pt x="101625" y="122047"/>
                  </a:lnTo>
                  <a:lnTo>
                    <a:pt x="101549" y="122478"/>
                  </a:lnTo>
                  <a:lnTo>
                    <a:pt x="101612" y="122986"/>
                  </a:lnTo>
                  <a:lnTo>
                    <a:pt x="101942" y="123190"/>
                  </a:lnTo>
                  <a:lnTo>
                    <a:pt x="102349" y="123418"/>
                  </a:lnTo>
                  <a:lnTo>
                    <a:pt x="102577" y="123405"/>
                  </a:lnTo>
                  <a:lnTo>
                    <a:pt x="102793" y="123444"/>
                  </a:lnTo>
                  <a:lnTo>
                    <a:pt x="103606" y="123469"/>
                  </a:lnTo>
                  <a:lnTo>
                    <a:pt x="104267" y="123075"/>
                  </a:lnTo>
                  <a:lnTo>
                    <a:pt x="105308" y="122288"/>
                  </a:lnTo>
                  <a:close/>
                </a:path>
                <a:path w="173355" h="132714">
                  <a:moveTo>
                    <a:pt x="107061" y="90716"/>
                  </a:moveTo>
                  <a:lnTo>
                    <a:pt x="107010" y="90525"/>
                  </a:lnTo>
                  <a:lnTo>
                    <a:pt x="107022" y="90271"/>
                  </a:lnTo>
                  <a:lnTo>
                    <a:pt x="105778" y="89217"/>
                  </a:lnTo>
                  <a:lnTo>
                    <a:pt x="102501" y="87007"/>
                  </a:lnTo>
                  <a:lnTo>
                    <a:pt x="101866" y="87299"/>
                  </a:lnTo>
                  <a:lnTo>
                    <a:pt x="101511" y="88176"/>
                  </a:lnTo>
                  <a:lnTo>
                    <a:pt x="101739" y="88544"/>
                  </a:lnTo>
                  <a:lnTo>
                    <a:pt x="104990" y="90487"/>
                  </a:lnTo>
                  <a:lnTo>
                    <a:pt x="106756" y="90893"/>
                  </a:lnTo>
                  <a:lnTo>
                    <a:pt x="106895" y="90779"/>
                  </a:lnTo>
                  <a:lnTo>
                    <a:pt x="107061" y="90716"/>
                  </a:lnTo>
                  <a:close/>
                </a:path>
                <a:path w="173355" h="132714">
                  <a:moveTo>
                    <a:pt x="109207" y="45593"/>
                  </a:moveTo>
                  <a:lnTo>
                    <a:pt x="107607" y="44627"/>
                  </a:lnTo>
                  <a:lnTo>
                    <a:pt x="106286" y="45021"/>
                  </a:lnTo>
                  <a:lnTo>
                    <a:pt x="106476" y="45402"/>
                  </a:lnTo>
                  <a:lnTo>
                    <a:pt x="106641" y="45783"/>
                  </a:lnTo>
                  <a:lnTo>
                    <a:pt x="107022" y="46443"/>
                  </a:lnTo>
                  <a:lnTo>
                    <a:pt x="107238" y="46736"/>
                  </a:lnTo>
                  <a:lnTo>
                    <a:pt x="106807" y="47142"/>
                  </a:lnTo>
                  <a:lnTo>
                    <a:pt x="104140" y="45961"/>
                  </a:lnTo>
                  <a:lnTo>
                    <a:pt x="104267" y="47485"/>
                  </a:lnTo>
                  <a:lnTo>
                    <a:pt x="104952" y="48374"/>
                  </a:lnTo>
                  <a:lnTo>
                    <a:pt x="106045" y="48971"/>
                  </a:lnTo>
                  <a:lnTo>
                    <a:pt x="106845" y="49428"/>
                  </a:lnTo>
                  <a:lnTo>
                    <a:pt x="107480" y="49225"/>
                  </a:lnTo>
                  <a:lnTo>
                    <a:pt x="108394" y="47510"/>
                  </a:lnTo>
                  <a:lnTo>
                    <a:pt x="108750" y="46609"/>
                  </a:lnTo>
                  <a:lnTo>
                    <a:pt x="109207" y="45593"/>
                  </a:lnTo>
                  <a:close/>
                </a:path>
                <a:path w="173355" h="132714">
                  <a:moveTo>
                    <a:pt x="110070" y="72123"/>
                  </a:moveTo>
                  <a:lnTo>
                    <a:pt x="109943" y="71589"/>
                  </a:lnTo>
                  <a:lnTo>
                    <a:pt x="109588" y="71589"/>
                  </a:lnTo>
                  <a:lnTo>
                    <a:pt x="109321" y="71716"/>
                  </a:lnTo>
                  <a:lnTo>
                    <a:pt x="108458" y="72161"/>
                  </a:lnTo>
                  <a:lnTo>
                    <a:pt x="107569" y="72593"/>
                  </a:lnTo>
                  <a:lnTo>
                    <a:pt x="106514" y="73240"/>
                  </a:lnTo>
                  <a:lnTo>
                    <a:pt x="106451" y="73647"/>
                  </a:lnTo>
                  <a:lnTo>
                    <a:pt x="106146" y="74269"/>
                  </a:lnTo>
                  <a:lnTo>
                    <a:pt x="107746" y="73837"/>
                  </a:lnTo>
                  <a:lnTo>
                    <a:pt x="108927" y="73571"/>
                  </a:lnTo>
                  <a:lnTo>
                    <a:pt x="109766" y="72631"/>
                  </a:lnTo>
                  <a:lnTo>
                    <a:pt x="109931" y="72453"/>
                  </a:lnTo>
                  <a:lnTo>
                    <a:pt x="110070" y="72123"/>
                  </a:lnTo>
                  <a:close/>
                </a:path>
                <a:path w="173355" h="132714">
                  <a:moveTo>
                    <a:pt x="112001" y="45554"/>
                  </a:moveTo>
                  <a:lnTo>
                    <a:pt x="111747" y="45021"/>
                  </a:lnTo>
                  <a:lnTo>
                    <a:pt x="111353" y="44234"/>
                  </a:lnTo>
                  <a:lnTo>
                    <a:pt x="110782" y="43586"/>
                  </a:lnTo>
                  <a:lnTo>
                    <a:pt x="109766" y="43053"/>
                  </a:lnTo>
                  <a:lnTo>
                    <a:pt x="109766" y="43942"/>
                  </a:lnTo>
                  <a:lnTo>
                    <a:pt x="109753" y="44602"/>
                  </a:lnTo>
                  <a:lnTo>
                    <a:pt x="109766" y="45275"/>
                  </a:lnTo>
                  <a:lnTo>
                    <a:pt x="109778" y="45402"/>
                  </a:lnTo>
                  <a:lnTo>
                    <a:pt x="109842" y="45529"/>
                  </a:lnTo>
                  <a:lnTo>
                    <a:pt x="110121" y="46266"/>
                  </a:lnTo>
                  <a:lnTo>
                    <a:pt x="110680" y="46583"/>
                  </a:lnTo>
                  <a:lnTo>
                    <a:pt x="111188" y="46418"/>
                  </a:lnTo>
                  <a:lnTo>
                    <a:pt x="111671" y="46253"/>
                  </a:lnTo>
                  <a:lnTo>
                    <a:pt x="112001" y="45554"/>
                  </a:lnTo>
                  <a:close/>
                </a:path>
                <a:path w="173355" h="132714">
                  <a:moveTo>
                    <a:pt x="112242" y="73215"/>
                  </a:moveTo>
                  <a:lnTo>
                    <a:pt x="112014" y="72326"/>
                  </a:lnTo>
                  <a:lnTo>
                    <a:pt x="111328" y="72885"/>
                  </a:lnTo>
                  <a:lnTo>
                    <a:pt x="110680" y="73393"/>
                  </a:lnTo>
                  <a:lnTo>
                    <a:pt x="110083" y="73952"/>
                  </a:lnTo>
                  <a:lnTo>
                    <a:pt x="110045" y="74345"/>
                  </a:lnTo>
                  <a:lnTo>
                    <a:pt x="110109" y="74523"/>
                  </a:lnTo>
                  <a:lnTo>
                    <a:pt x="110324" y="74752"/>
                  </a:lnTo>
                  <a:lnTo>
                    <a:pt x="110756" y="74676"/>
                  </a:lnTo>
                  <a:lnTo>
                    <a:pt x="111163" y="74650"/>
                  </a:lnTo>
                  <a:lnTo>
                    <a:pt x="111925" y="73901"/>
                  </a:lnTo>
                  <a:lnTo>
                    <a:pt x="112242" y="73215"/>
                  </a:lnTo>
                  <a:close/>
                </a:path>
                <a:path w="173355" h="132714">
                  <a:moveTo>
                    <a:pt x="112547" y="118922"/>
                  </a:moveTo>
                  <a:lnTo>
                    <a:pt x="112356" y="117944"/>
                  </a:lnTo>
                  <a:lnTo>
                    <a:pt x="111912" y="117563"/>
                  </a:lnTo>
                  <a:lnTo>
                    <a:pt x="111429" y="117525"/>
                  </a:lnTo>
                  <a:lnTo>
                    <a:pt x="110477" y="117462"/>
                  </a:lnTo>
                  <a:lnTo>
                    <a:pt x="109855" y="117906"/>
                  </a:lnTo>
                  <a:lnTo>
                    <a:pt x="109423" y="118872"/>
                  </a:lnTo>
                  <a:lnTo>
                    <a:pt x="109702" y="119126"/>
                  </a:lnTo>
                  <a:lnTo>
                    <a:pt x="109956" y="119494"/>
                  </a:lnTo>
                  <a:lnTo>
                    <a:pt x="110286" y="119634"/>
                  </a:lnTo>
                  <a:lnTo>
                    <a:pt x="110820" y="119849"/>
                  </a:lnTo>
                  <a:lnTo>
                    <a:pt x="111391" y="119811"/>
                  </a:lnTo>
                  <a:lnTo>
                    <a:pt x="111874" y="119430"/>
                  </a:lnTo>
                  <a:lnTo>
                    <a:pt x="112204" y="119176"/>
                  </a:lnTo>
                  <a:lnTo>
                    <a:pt x="112547" y="118922"/>
                  </a:lnTo>
                  <a:close/>
                </a:path>
                <a:path w="173355" h="132714">
                  <a:moveTo>
                    <a:pt x="116763" y="83858"/>
                  </a:moveTo>
                  <a:lnTo>
                    <a:pt x="116560" y="83515"/>
                  </a:lnTo>
                  <a:lnTo>
                    <a:pt x="116370" y="83350"/>
                  </a:lnTo>
                  <a:lnTo>
                    <a:pt x="115785" y="82880"/>
                  </a:lnTo>
                  <a:lnTo>
                    <a:pt x="115062" y="82892"/>
                  </a:lnTo>
                  <a:lnTo>
                    <a:pt x="114363" y="82931"/>
                  </a:lnTo>
                  <a:lnTo>
                    <a:pt x="113741" y="82956"/>
                  </a:lnTo>
                  <a:lnTo>
                    <a:pt x="113322" y="83299"/>
                  </a:lnTo>
                  <a:lnTo>
                    <a:pt x="113169" y="83908"/>
                  </a:lnTo>
                  <a:lnTo>
                    <a:pt x="113906" y="85077"/>
                  </a:lnTo>
                  <a:lnTo>
                    <a:pt x="115011" y="85077"/>
                  </a:lnTo>
                  <a:lnTo>
                    <a:pt x="116395" y="84747"/>
                  </a:lnTo>
                  <a:lnTo>
                    <a:pt x="116649" y="84340"/>
                  </a:lnTo>
                  <a:lnTo>
                    <a:pt x="116713" y="84048"/>
                  </a:lnTo>
                  <a:lnTo>
                    <a:pt x="116763" y="83858"/>
                  </a:lnTo>
                  <a:close/>
                </a:path>
                <a:path w="173355" h="132714">
                  <a:moveTo>
                    <a:pt x="123736" y="80657"/>
                  </a:moveTo>
                  <a:lnTo>
                    <a:pt x="123609" y="80302"/>
                  </a:lnTo>
                  <a:lnTo>
                    <a:pt x="123444" y="80149"/>
                  </a:lnTo>
                  <a:lnTo>
                    <a:pt x="122847" y="79629"/>
                  </a:lnTo>
                  <a:lnTo>
                    <a:pt x="122186" y="79654"/>
                  </a:lnTo>
                  <a:lnTo>
                    <a:pt x="121526" y="80048"/>
                  </a:lnTo>
                  <a:lnTo>
                    <a:pt x="121742" y="81153"/>
                  </a:lnTo>
                  <a:lnTo>
                    <a:pt x="122326" y="81673"/>
                  </a:lnTo>
                  <a:lnTo>
                    <a:pt x="123367" y="81381"/>
                  </a:lnTo>
                  <a:lnTo>
                    <a:pt x="123621" y="81102"/>
                  </a:lnTo>
                  <a:lnTo>
                    <a:pt x="123685" y="80873"/>
                  </a:lnTo>
                  <a:lnTo>
                    <a:pt x="123736" y="80657"/>
                  </a:lnTo>
                  <a:close/>
                </a:path>
                <a:path w="173355" h="132714">
                  <a:moveTo>
                    <a:pt x="124561" y="16497"/>
                  </a:moveTo>
                  <a:lnTo>
                    <a:pt x="124421" y="16065"/>
                  </a:lnTo>
                  <a:lnTo>
                    <a:pt x="123736" y="15379"/>
                  </a:lnTo>
                  <a:lnTo>
                    <a:pt x="123571" y="15252"/>
                  </a:lnTo>
                  <a:lnTo>
                    <a:pt x="123329" y="15049"/>
                  </a:lnTo>
                  <a:lnTo>
                    <a:pt x="122669" y="15405"/>
                  </a:lnTo>
                  <a:lnTo>
                    <a:pt x="122275" y="15798"/>
                  </a:lnTo>
                  <a:lnTo>
                    <a:pt x="122618" y="16408"/>
                  </a:lnTo>
                  <a:lnTo>
                    <a:pt x="122910" y="16941"/>
                  </a:lnTo>
                  <a:lnTo>
                    <a:pt x="123812" y="17056"/>
                  </a:lnTo>
                  <a:lnTo>
                    <a:pt x="124561" y="16497"/>
                  </a:lnTo>
                  <a:close/>
                </a:path>
                <a:path w="173355" h="132714">
                  <a:moveTo>
                    <a:pt x="126936" y="19900"/>
                  </a:moveTo>
                  <a:lnTo>
                    <a:pt x="126873" y="19202"/>
                  </a:lnTo>
                  <a:lnTo>
                    <a:pt x="126593" y="18656"/>
                  </a:lnTo>
                  <a:lnTo>
                    <a:pt x="125755" y="18249"/>
                  </a:lnTo>
                  <a:lnTo>
                    <a:pt x="125310" y="19316"/>
                  </a:lnTo>
                  <a:lnTo>
                    <a:pt x="125082" y="19875"/>
                  </a:lnTo>
                  <a:lnTo>
                    <a:pt x="125869" y="20345"/>
                  </a:lnTo>
                  <a:lnTo>
                    <a:pt x="126377" y="20370"/>
                  </a:lnTo>
                  <a:lnTo>
                    <a:pt x="126936" y="19900"/>
                  </a:lnTo>
                  <a:close/>
                </a:path>
                <a:path w="173355" h="132714">
                  <a:moveTo>
                    <a:pt x="130657" y="109207"/>
                  </a:moveTo>
                  <a:lnTo>
                    <a:pt x="130467" y="108445"/>
                  </a:lnTo>
                  <a:lnTo>
                    <a:pt x="129933" y="108280"/>
                  </a:lnTo>
                  <a:lnTo>
                    <a:pt x="129222" y="108267"/>
                  </a:lnTo>
                  <a:lnTo>
                    <a:pt x="128625" y="108267"/>
                  </a:lnTo>
                  <a:lnTo>
                    <a:pt x="128130" y="108331"/>
                  </a:lnTo>
                  <a:lnTo>
                    <a:pt x="127279" y="109512"/>
                  </a:lnTo>
                  <a:lnTo>
                    <a:pt x="127520" y="110324"/>
                  </a:lnTo>
                  <a:lnTo>
                    <a:pt x="128308" y="110490"/>
                  </a:lnTo>
                  <a:lnTo>
                    <a:pt x="128574" y="110540"/>
                  </a:lnTo>
                  <a:lnTo>
                    <a:pt x="128866" y="110528"/>
                  </a:lnTo>
                  <a:lnTo>
                    <a:pt x="129133" y="110490"/>
                  </a:lnTo>
                  <a:lnTo>
                    <a:pt x="129882" y="110363"/>
                  </a:lnTo>
                  <a:lnTo>
                    <a:pt x="130416" y="109943"/>
                  </a:lnTo>
                  <a:lnTo>
                    <a:pt x="130657" y="109207"/>
                  </a:lnTo>
                  <a:close/>
                </a:path>
                <a:path w="173355" h="132714">
                  <a:moveTo>
                    <a:pt x="131965" y="16662"/>
                  </a:moveTo>
                  <a:lnTo>
                    <a:pt x="131902" y="16522"/>
                  </a:lnTo>
                  <a:lnTo>
                    <a:pt x="131648" y="16065"/>
                  </a:lnTo>
                  <a:lnTo>
                    <a:pt x="131254" y="15798"/>
                  </a:lnTo>
                  <a:lnTo>
                    <a:pt x="130543" y="15849"/>
                  </a:lnTo>
                  <a:lnTo>
                    <a:pt x="130403" y="16002"/>
                  </a:lnTo>
                  <a:lnTo>
                    <a:pt x="130098" y="16205"/>
                  </a:lnTo>
                  <a:lnTo>
                    <a:pt x="129997" y="16484"/>
                  </a:lnTo>
                  <a:lnTo>
                    <a:pt x="129882" y="16840"/>
                  </a:lnTo>
                  <a:lnTo>
                    <a:pt x="130124" y="17106"/>
                  </a:lnTo>
                  <a:lnTo>
                    <a:pt x="131000" y="17576"/>
                  </a:lnTo>
                  <a:lnTo>
                    <a:pt x="131432" y="17462"/>
                  </a:lnTo>
                  <a:lnTo>
                    <a:pt x="131800" y="17081"/>
                  </a:lnTo>
                  <a:lnTo>
                    <a:pt x="131965" y="16662"/>
                  </a:lnTo>
                  <a:close/>
                </a:path>
                <a:path w="173355" h="132714">
                  <a:moveTo>
                    <a:pt x="136956" y="30480"/>
                  </a:moveTo>
                  <a:lnTo>
                    <a:pt x="136944" y="30124"/>
                  </a:lnTo>
                  <a:lnTo>
                    <a:pt x="136944" y="29895"/>
                  </a:lnTo>
                  <a:lnTo>
                    <a:pt x="136588" y="29654"/>
                  </a:lnTo>
                  <a:lnTo>
                    <a:pt x="136296" y="29311"/>
                  </a:lnTo>
                  <a:lnTo>
                    <a:pt x="135953" y="29641"/>
                  </a:lnTo>
                  <a:lnTo>
                    <a:pt x="135661" y="29832"/>
                  </a:lnTo>
                  <a:lnTo>
                    <a:pt x="135509" y="30099"/>
                  </a:lnTo>
                  <a:lnTo>
                    <a:pt x="135382" y="30340"/>
                  </a:lnTo>
                  <a:lnTo>
                    <a:pt x="135826" y="30708"/>
                  </a:lnTo>
                  <a:lnTo>
                    <a:pt x="136613" y="30708"/>
                  </a:lnTo>
                  <a:lnTo>
                    <a:pt x="136956" y="30480"/>
                  </a:lnTo>
                  <a:close/>
                </a:path>
                <a:path w="173355" h="132714">
                  <a:moveTo>
                    <a:pt x="138811" y="33096"/>
                  </a:moveTo>
                  <a:lnTo>
                    <a:pt x="137566" y="31711"/>
                  </a:lnTo>
                  <a:lnTo>
                    <a:pt x="136893" y="32537"/>
                  </a:lnTo>
                  <a:lnTo>
                    <a:pt x="136144" y="33286"/>
                  </a:lnTo>
                  <a:lnTo>
                    <a:pt x="137020" y="34569"/>
                  </a:lnTo>
                  <a:lnTo>
                    <a:pt x="138734" y="34493"/>
                  </a:lnTo>
                  <a:lnTo>
                    <a:pt x="138811" y="33096"/>
                  </a:lnTo>
                  <a:close/>
                </a:path>
                <a:path w="173355" h="132714">
                  <a:moveTo>
                    <a:pt x="144538" y="27711"/>
                  </a:moveTo>
                  <a:lnTo>
                    <a:pt x="143916" y="27114"/>
                  </a:lnTo>
                  <a:lnTo>
                    <a:pt x="143789" y="26974"/>
                  </a:lnTo>
                  <a:lnTo>
                    <a:pt x="143548" y="26949"/>
                  </a:lnTo>
                  <a:lnTo>
                    <a:pt x="143319" y="26860"/>
                  </a:lnTo>
                  <a:lnTo>
                    <a:pt x="142481" y="27673"/>
                  </a:lnTo>
                  <a:lnTo>
                    <a:pt x="140665" y="29413"/>
                  </a:lnTo>
                  <a:lnTo>
                    <a:pt x="141986" y="29527"/>
                  </a:lnTo>
                  <a:lnTo>
                    <a:pt x="142951" y="29184"/>
                  </a:lnTo>
                  <a:lnTo>
                    <a:pt x="144513" y="28244"/>
                  </a:lnTo>
                  <a:lnTo>
                    <a:pt x="144538" y="27711"/>
                  </a:lnTo>
                  <a:close/>
                </a:path>
                <a:path w="173355" h="132714">
                  <a:moveTo>
                    <a:pt x="149275" y="28067"/>
                  </a:moveTo>
                  <a:lnTo>
                    <a:pt x="147281" y="25234"/>
                  </a:lnTo>
                  <a:lnTo>
                    <a:pt x="147281" y="27940"/>
                  </a:lnTo>
                  <a:lnTo>
                    <a:pt x="146989" y="29210"/>
                  </a:lnTo>
                  <a:lnTo>
                    <a:pt x="144576" y="33528"/>
                  </a:lnTo>
                  <a:lnTo>
                    <a:pt x="144424" y="33680"/>
                  </a:lnTo>
                  <a:lnTo>
                    <a:pt x="144424" y="35560"/>
                  </a:lnTo>
                  <a:lnTo>
                    <a:pt x="141046" y="41275"/>
                  </a:lnTo>
                  <a:lnTo>
                    <a:pt x="140093" y="42545"/>
                  </a:lnTo>
                  <a:lnTo>
                    <a:pt x="139255" y="42926"/>
                  </a:lnTo>
                  <a:lnTo>
                    <a:pt x="137134" y="43307"/>
                  </a:lnTo>
                  <a:lnTo>
                    <a:pt x="135877" y="43307"/>
                  </a:lnTo>
                  <a:lnTo>
                    <a:pt x="134645" y="42926"/>
                  </a:lnTo>
                  <a:lnTo>
                    <a:pt x="134747" y="40767"/>
                  </a:lnTo>
                  <a:lnTo>
                    <a:pt x="135039" y="40640"/>
                  </a:lnTo>
                  <a:lnTo>
                    <a:pt x="137096" y="39751"/>
                  </a:lnTo>
                  <a:lnTo>
                    <a:pt x="137972" y="39370"/>
                  </a:lnTo>
                  <a:lnTo>
                    <a:pt x="139623" y="38735"/>
                  </a:lnTo>
                  <a:lnTo>
                    <a:pt x="139877" y="38608"/>
                  </a:lnTo>
                  <a:lnTo>
                    <a:pt x="140144" y="38481"/>
                  </a:lnTo>
                  <a:lnTo>
                    <a:pt x="142201" y="37465"/>
                  </a:lnTo>
                  <a:lnTo>
                    <a:pt x="143090" y="36576"/>
                  </a:lnTo>
                  <a:lnTo>
                    <a:pt x="144424" y="35560"/>
                  </a:lnTo>
                  <a:lnTo>
                    <a:pt x="144424" y="33680"/>
                  </a:lnTo>
                  <a:lnTo>
                    <a:pt x="141566" y="36449"/>
                  </a:lnTo>
                  <a:lnTo>
                    <a:pt x="136677" y="38481"/>
                  </a:lnTo>
                  <a:lnTo>
                    <a:pt x="136194" y="38227"/>
                  </a:lnTo>
                  <a:lnTo>
                    <a:pt x="135623" y="37846"/>
                  </a:lnTo>
                  <a:lnTo>
                    <a:pt x="133858" y="38608"/>
                  </a:lnTo>
                  <a:lnTo>
                    <a:pt x="132930" y="38544"/>
                  </a:lnTo>
                  <a:lnTo>
                    <a:pt x="132930" y="40005"/>
                  </a:lnTo>
                  <a:lnTo>
                    <a:pt x="132295" y="40259"/>
                  </a:lnTo>
                  <a:lnTo>
                    <a:pt x="132041" y="40513"/>
                  </a:lnTo>
                  <a:lnTo>
                    <a:pt x="131648" y="40640"/>
                  </a:lnTo>
                  <a:lnTo>
                    <a:pt x="131381" y="40386"/>
                  </a:lnTo>
                  <a:lnTo>
                    <a:pt x="131279" y="39878"/>
                  </a:lnTo>
                  <a:lnTo>
                    <a:pt x="131584" y="39751"/>
                  </a:lnTo>
                  <a:lnTo>
                    <a:pt x="132080" y="39751"/>
                  </a:lnTo>
                  <a:lnTo>
                    <a:pt x="132308" y="39878"/>
                  </a:lnTo>
                  <a:lnTo>
                    <a:pt x="132930" y="40005"/>
                  </a:lnTo>
                  <a:lnTo>
                    <a:pt x="132930" y="38544"/>
                  </a:lnTo>
                  <a:lnTo>
                    <a:pt x="132080" y="38481"/>
                  </a:lnTo>
                  <a:lnTo>
                    <a:pt x="128993" y="37084"/>
                  </a:lnTo>
                  <a:lnTo>
                    <a:pt x="128612" y="36576"/>
                  </a:lnTo>
                  <a:lnTo>
                    <a:pt x="128701" y="35941"/>
                  </a:lnTo>
                  <a:lnTo>
                    <a:pt x="128943" y="34163"/>
                  </a:lnTo>
                  <a:lnTo>
                    <a:pt x="129184" y="33147"/>
                  </a:lnTo>
                  <a:lnTo>
                    <a:pt x="129946" y="31242"/>
                  </a:lnTo>
                  <a:lnTo>
                    <a:pt x="130175" y="30988"/>
                  </a:lnTo>
                  <a:lnTo>
                    <a:pt x="130619" y="30480"/>
                  </a:lnTo>
                  <a:lnTo>
                    <a:pt x="132588" y="29972"/>
                  </a:lnTo>
                  <a:lnTo>
                    <a:pt x="133565" y="29718"/>
                  </a:lnTo>
                  <a:lnTo>
                    <a:pt x="134924" y="28575"/>
                  </a:lnTo>
                  <a:lnTo>
                    <a:pt x="136347" y="26289"/>
                  </a:lnTo>
                  <a:lnTo>
                    <a:pt x="136969" y="25781"/>
                  </a:lnTo>
                  <a:lnTo>
                    <a:pt x="139166" y="24765"/>
                  </a:lnTo>
                  <a:lnTo>
                    <a:pt x="140677" y="24257"/>
                  </a:lnTo>
                  <a:lnTo>
                    <a:pt x="143941" y="24638"/>
                  </a:lnTo>
                  <a:lnTo>
                    <a:pt x="145465" y="25400"/>
                  </a:lnTo>
                  <a:lnTo>
                    <a:pt x="147243" y="26924"/>
                  </a:lnTo>
                  <a:lnTo>
                    <a:pt x="147281" y="27940"/>
                  </a:lnTo>
                  <a:lnTo>
                    <a:pt x="147281" y="25234"/>
                  </a:lnTo>
                  <a:lnTo>
                    <a:pt x="145542" y="24257"/>
                  </a:lnTo>
                  <a:lnTo>
                    <a:pt x="145084" y="24003"/>
                  </a:lnTo>
                  <a:lnTo>
                    <a:pt x="144183" y="23495"/>
                  </a:lnTo>
                  <a:lnTo>
                    <a:pt x="141287" y="22733"/>
                  </a:lnTo>
                  <a:lnTo>
                    <a:pt x="137744" y="24003"/>
                  </a:lnTo>
                  <a:lnTo>
                    <a:pt x="136652" y="24003"/>
                  </a:lnTo>
                  <a:lnTo>
                    <a:pt x="136918" y="23495"/>
                  </a:lnTo>
                  <a:lnTo>
                    <a:pt x="137007" y="22987"/>
                  </a:lnTo>
                  <a:lnTo>
                    <a:pt x="138404" y="21463"/>
                  </a:lnTo>
                  <a:lnTo>
                    <a:pt x="139420" y="20193"/>
                  </a:lnTo>
                  <a:lnTo>
                    <a:pt x="140373" y="18034"/>
                  </a:lnTo>
                  <a:lnTo>
                    <a:pt x="140500" y="17653"/>
                  </a:lnTo>
                  <a:lnTo>
                    <a:pt x="140373" y="16256"/>
                  </a:lnTo>
                  <a:lnTo>
                    <a:pt x="139776" y="14351"/>
                  </a:lnTo>
                  <a:lnTo>
                    <a:pt x="138887" y="13233"/>
                  </a:lnTo>
                  <a:lnTo>
                    <a:pt x="138887" y="16256"/>
                  </a:lnTo>
                  <a:lnTo>
                    <a:pt x="138887" y="17145"/>
                  </a:lnTo>
                  <a:lnTo>
                    <a:pt x="138658" y="18796"/>
                  </a:lnTo>
                  <a:lnTo>
                    <a:pt x="136652" y="20701"/>
                  </a:lnTo>
                  <a:lnTo>
                    <a:pt x="136271" y="20701"/>
                  </a:lnTo>
                  <a:lnTo>
                    <a:pt x="135851" y="20828"/>
                  </a:lnTo>
                  <a:lnTo>
                    <a:pt x="127749" y="26543"/>
                  </a:lnTo>
                  <a:lnTo>
                    <a:pt x="126225" y="26543"/>
                  </a:lnTo>
                  <a:lnTo>
                    <a:pt x="124574" y="25527"/>
                  </a:lnTo>
                  <a:lnTo>
                    <a:pt x="124066" y="25273"/>
                  </a:lnTo>
                  <a:lnTo>
                    <a:pt x="123723" y="25781"/>
                  </a:lnTo>
                  <a:lnTo>
                    <a:pt x="124040" y="26035"/>
                  </a:lnTo>
                  <a:lnTo>
                    <a:pt x="125882" y="27178"/>
                  </a:lnTo>
                  <a:lnTo>
                    <a:pt x="127609" y="27686"/>
                  </a:lnTo>
                  <a:lnTo>
                    <a:pt x="130175" y="27051"/>
                  </a:lnTo>
                  <a:lnTo>
                    <a:pt x="131838" y="26543"/>
                  </a:lnTo>
                  <a:lnTo>
                    <a:pt x="131203" y="27178"/>
                  </a:lnTo>
                  <a:lnTo>
                    <a:pt x="130848" y="27686"/>
                  </a:lnTo>
                  <a:lnTo>
                    <a:pt x="128752" y="29464"/>
                  </a:lnTo>
                  <a:lnTo>
                    <a:pt x="127406" y="29845"/>
                  </a:lnTo>
                  <a:lnTo>
                    <a:pt x="127406" y="31115"/>
                  </a:lnTo>
                  <a:lnTo>
                    <a:pt x="126111" y="34671"/>
                  </a:lnTo>
                  <a:lnTo>
                    <a:pt x="123380" y="34925"/>
                  </a:lnTo>
                  <a:lnTo>
                    <a:pt x="120726" y="35941"/>
                  </a:lnTo>
                  <a:lnTo>
                    <a:pt x="117767" y="35306"/>
                  </a:lnTo>
                  <a:lnTo>
                    <a:pt x="117843" y="35179"/>
                  </a:lnTo>
                  <a:lnTo>
                    <a:pt x="119672" y="32004"/>
                  </a:lnTo>
                  <a:lnTo>
                    <a:pt x="120942" y="32004"/>
                  </a:lnTo>
                  <a:lnTo>
                    <a:pt x="122110" y="31750"/>
                  </a:lnTo>
                  <a:lnTo>
                    <a:pt x="122618" y="31369"/>
                  </a:lnTo>
                  <a:lnTo>
                    <a:pt x="123190" y="31115"/>
                  </a:lnTo>
                  <a:lnTo>
                    <a:pt x="123482" y="31369"/>
                  </a:lnTo>
                  <a:lnTo>
                    <a:pt x="123520" y="31877"/>
                  </a:lnTo>
                  <a:lnTo>
                    <a:pt x="123418" y="32258"/>
                  </a:lnTo>
                  <a:lnTo>
                    <a:pt x="124917" y="32766"/>
                  </a:lnTo>
                  <a:lnTo>
                    <a:pt x="125387" y="32766"/>
                  </a:lnTo>
                  <a:lnTo>
                    <a:pt x="126072" y="31877"/>
                  </a:lnTo>
                  <a:lnTo>
                    <a:pt x="126174" y="31496"/>
                  </a:lnTo>
                  <a:lnTo>
                    <a:pt x="126492" y="31115"/>
                  </a:lnTo>
                  <a:lnTo>
                    <a:pt x="127012" y="30988"/>
                  </a:lnTo>
                  <a:lnTo>
                    <a:pt x="127152" y="30988"/>
                  </a:lnTo>
                  <a:lnTo>
                    <a:pt x="127406" y="31115"/>
                  </a:lnTo>
                  <a:lnTo>
                    <a:pt x="127406" y="29845"/>
                  </a:lnTo>
                  <a:lnTo>
                    <a:pt x="126936" y="29972"/>
                  </a:lnTo>
                  <a:lnTo>
                    <a:pt x="124929" y="28829"/>
                  </a:lnTo>
                  <a:lnTo>
                    <a:pt x="124269" y="28448"/>
                  </a:lnTo>
                  <a:lnTo>
                    <a:pt x="122402" y="28829"/>
                  </a:lnTo>
                  <a:lnTo>
                    <a:pt x="121920" y="28702"/>
                  </a:lnTo>
                  <a:lnTo>
                    <a:pt x="119875" y="27305"/>
                  </a:lnTo>
                  <a:lnTo>
                    <a:pt x="118910" y="26035"/>
                  </a:lnTo>
                  <a:lnTo>
                    <a:pt x="118122" y="24003"/>
                  </a:lnTo>
                  <a:lnTo>
                    <a:pt x="120332" y="24257"/>
                  </a:lnTo>
                  <a:lnTo>
                    <a:pt x="122466" y="24257"/>
                  </a:lnTo>
                  <a:lnTo>
                    <a:pt x="123113" y="24003"/>
                  </a:lnTo>
                  <a:lnTo>
                    <a:pt x="123431" y="23876"/>
                  </a:lnTo>
                  <a:lnTo>
                    <a:pt x="124142" y="22987"/>
                  </a:lnTo>
                  <a:lnTo>
                    <a:pt x="124015" y="22606"/>
                  </a:lnTo>
                  <a:lnTo>
                    <a:pt x="123710" y="22733"/>
                  </a:lnTo>
                  <a:lnTo>
                    <a:pt x="123164" y="22733"/>
                  </a:lnTo>
                  <a:lnTo>
                    <a:pt x="120027" y="22987"/>
                  </a:lnTo>
                  <a:lnTo>
                    <a:pt x="118249" y="21209"/>
                  </a:lnTo>
                  <a:lnTo>
                    <a:pt x="118491" y="18034"/>
                  </a:lnTo>
                  <a:lnTo>
                    <a:pt x="126898" y="10160"/>
                  </a:lnTo>
                  <a:lnTo>
                    <a:pt x="129451" y="10287"/>
                  </a:lnTo>
                  <a:lnTo>
                    <a:pt x="134366" y="11303"/>
                  </a:lnTo>
                  <a:lnTo>
                    <a:pt x="136182" y="12700"/>
                  </a:lnTo>
                  <a:lnTo>
                    <a:pt x="138887" y="16256"/>
                  </a:lnTo>
                  <a:lnTo>
                    <a:pt x="138887" y="13233"/>
                  </a:lnTo>
                  <a:lnTo>
                    <a:pt x="135597" y="10160"/>
                  </a:lnTo>
                  <a:lnTo>
                    <a:pt x="133299" y="9398"/>
                  </a:lnTo>
                  <a:lnTo>
                    <a:pt x="130175" y="9017"/>
                  </a:lnTo>
                  <a:lnTo>
                    <a:pt x="129628" y="8890"/>
                  </a:lnTo>
                  <a:lnTo>
                    <a:pt x="126669" y="8509"/>
                  </a:lnTo>
                  <a:lnTo>
                    <a:pt x="124307" y="8509"/>
                  </a:lnTo>
                  <a:lnTo>
                    <a:pt x="118897" y="10541"/>
                  </a:lnTo>
                  <a:lnTo>
                    <a:pt x="117830" y="11760"/>
                  </a:lnTo>
                  <a:lnTo>
                    <a:pt x="117830" y="31369"/>
                  </a:lnTo>
                  <a:lnTo>
                    <a:pt x="117665" y="32385"/>
                  </a:lnTo>
                  <a:lnTo>
                    <a:pt x="117094" y="34036"/>
                  </a:lnTo>
                  <a:lnTo>
                    <a:pt x="116420" y="35052"/>
                  </a:lnTo>
                  <a:lnTo>
                    <a:pt x="115862" y="35179"/>
                  </a:lnTo>
                  <a:lnTo>
                    <a:pt x="114795" y="34036"/>
                  </a:lnTo>
                  <a:lnTo>
                    <a:pt x="113601" y="32512"/>
                  </a:lnTo>
                  <a:lnTo>
                    <a:pt x="114884" y="32258"/>
                  </a:lnTo>
                  <a:lnTo>
                    <a:pt x="116484" y="32385"/>
                  </a:lnTo>
                  <a:lnTo>
                    <a:pt x="116649" y="32258"/>
                  </a:lnTo>
                  <a:lnTo>
                    <a:pt x="117830" y="31369"/>
                  </a:lnTo>
                  <a:lnTo>
                    <a:pt x="117830" y="11760"/>
                  </a:lnTo>
                  <a:lnTo>
                    <a:pt x="117005" y="12700"/>
                  </a:lnTo>
                  <a:lnTo>
                    <a:pt x="116306" y="16510"/>
                  </a:lnTo>
                  <a:lnTo>
                    <a:pt x="116179" y="16891"/>
                  </a:lnTo>
                  <a:lnTo>
                    <a:pt x="116052" y="17653"/>
                  </a:lnTo>
                  <a:lnTo>
                    <a:pt x="115938" y="18542"/>
                  </a:lnTo>
                  <a:lnTo>
                    <a:pt x="115417" y="19050"/>
                  </a:lnTo>
                  <a:lnTo>
                    <a:pt x="114782" y="19558"/>
                  </a:lnTo>
                  <a:lnTo>
                    <a:pt x="113957" y="19177"/>
                  </a:lnTo>
                  <a:lnTo>
                    <a:pt x="113271" y="18796"/>
                  </a:lnTo>
                  <a:lnTo>
                    <a:pt x="111848" y="18288"/>
                  </a:lnTo>
                  <a:lnTo>
                    <a:pt x="110299" y="18034"/>
                  </a:lnTo>
                  <a:lnTo>
                    <a:pt x="110947" y="14859"/>
                  </a:lnTo>
                  <a:lnTo>
                    <a:pt x="109855" y="12446"/>
                  </a:lnTo>
                  <a:lnTo>
                    <a:pt x="107340" y="10160"/>
                  </a:lnTo>
                  <a:lnTo>
                    <a:pt x="107035" y="9779"/>
                  </a:lnTo>
                  <a:lnTo>
                    <a:pt x="105410" y="8128"/>
                  </a:lnTo>
                  <a:lnTo>
                    <a:pt x="103962" y="6985"/>
                  </a:lnTo>
                  <a:lnTo>
                    <a:pt x="101536" y="5715"/>
                  </a:lnTo>
                  <a:lnTo>
                    <a:pt x="100317" y="5080"/>
                  </a:lnTo>
                  <a:lnTo>
                    <a:pt x="96507" y="4953"/>
                  </a:lnTo>
                  <a:lnTo>
                    <a:pt x="93929" y="5207"/>
                  </a:lnTo>
                  <a:lnTo>
                    <a:pt x="91567" y="6985"/>
                  </a:lnTo>
                  <a:lnTo>
                    <a:pt x="91351" y="7112"/>
                  </a:lnTo>
                  <a:lnTo>
                    <a:pt x="91071" y="7112"/>
                  </a:lnTo>
                  <a:lnTo>
                    <a:pt x="90893" y="6985"/>
                  </a:lnTo>
                  <a:lnTo>
                    <a:pt x="89547" y="5207"/>
                  </a:lnTo>
                  <a:lnTo>
                    <a:pt x="88874" y="4318"/>
                  </a:lnTo>
                  <a:lnTo>
                    <a:pt x="86702" y="3429"/>
                  </a:lnTo>
                  <a:lnTo>
                    <a:pt x="82588" y="4191"/>
                  </a:lnTo>
                  <a:lnTo>
                    <a:pt x="81241" y="4318"/>
                  </a:lnTo>
                  <a:lnTo>
                    <a:pt x="78740" y="4699"/>
                  </a:lnTo>
                  <a:lnTo>
                    <a:pt x="75234" y="5334"/>
                  </a:lnTo>
                  <a:lnTo>
                    <a:pt x="74079" y="5715"/>
                  </a:lnTo>
                  <a:lnTo>
                    <a:pt x="71399" y="5969"/>
                  </a:lnTo>
                  <a:lnTo>
                    <a:pt x="69964" y="6350"/>
                  </a:lnTo>
                  <a:lnTo>
                    <a:pt x="65913" y="8382"/>
                  </a:lnTo>
                  <a:lnTo>
                    <a:pt x="63004" y="9144"/>
                  </a:lnTo>
                  <a:lnTo>
                    <a:pt x="54965" y="11938"/>
                  </a:lnTo>
                  <a:lnTo>
                    <a:pt x="50253" y="14859"/>
                  </a:lnTo>
                  <a:lnTo>
                    <a:pt x="48196" y="16637"/>
                  </a:lnTo>
                  <a:lnTo>
                    <a:pt x="45313" y="19304"/>
                  </a:lnTo>
                  <a:lnTo>
                    <a:pt x="42354" y="20574"/>
                  </a:lnTo>
                  <a:lnTo>
                    <a:pt x="38506" y="21590"/>
                  </a:lnTo>
                  <a:lnTo>
                    <a:pt x="36334" y="22987"/>
                  </a:lnTo>
                  <a:lnTo>
                    <a:pt x="33883" y="24384"/>
                  </a:lnTo>
                  <a:lnTo>
                    <a:pt x="33718" y="24511"/>
                  </a:lnTo>
                  <a:lnTo>
                    <a:pt x="32486" y="26289"/>
                  </a:lnTo>
                  <a:lnTo>
                    <a:pt x="31470" y="27686"/>
                  </a:lnTo>
                  <a:lnTo>
                    <a:pt x="30289" y="29591"/>
                  </a:lnTo>
                  <a:lnTo>
                    <a:pt x="30111" y="30480"/>
                  </a:lnTo>
                  <a:lnTo>
                    <a:pt x="29997" y="31369"/>
                  </a:lnTo>
                  <a:lnTo>
                    <a:pt x="30099" y="31623"/>
                  </a:lnTo>
                  <a:lnTo>
                    <a:pt x="31419" y="32639"/>
                  </a:lnTo>
                  <a:lnTo>
                    <a:pt x="32816" y="32258"/>
                  </a:lnTo>
                  <a:lnTo>
                    <a:pt x="33299" y="27940"/>
                  </a:lnTo>
                  <a:lnTo>
                    <a:pt x="35356" y="26035"/>
                  </a:lnTo>
                  <a:lnTo>
                    <a:pt x="38163" y="24130"/>
                  </a:lnTo>
                  <a:lnTo>
                    <a:pt x="38620" y="23749"/>
                  </a:lnTo>
                  <a:lnTo>
                    <a:pt x="40894" y="22733"/>
                  </a:lnTo>
                  <a:lnTo>
                    <a:pt x="42621" y="21717"/>
                  </a:lnTo>
                  <a:lnTo>
                    <a:pt x="45707" y="21971"/>
                  </a:lnTo>
                  <a:lnTo>
                    <a:pt x="46177" y="21717"/>
                  </a:lnTo>
                  <a:lnTo>
                    <a:pt x="46405" y="21590"/>
                  </a:lnTo>
                  <a:lnTo>
                    <a:pt x="48463" y="19431"/>
                  </a:lnTo>
                  <a:lnTo>
                    <a:pt x="49885" y="18161"/>
                  </a:lnTo>
                  <a:lnTo>
                    <a:pt x="53505" y="15113"/>
                  </a:lnTo>
                  <a:lnTo>
                    <a:pt x="55753" y="13462"/>
                  </a:lnTo>
                  <a:lnTo>
                    <a:pt x="60058" y="12065"/>
                  </a:lnTo>
                  <a:lnTo>
                    <a:pt x="61772" y="11557"/>
                  </a:lnTo>
                  <a:lnTo>
                    <a:pt x="65887" y="10160"/>
                  </a:lnTo>
                  <a:lnTo>
                    <a:pt x="68465" y="9652"/>
                  </a:lnTo>
                  <a:lnTo>
                    <a:pt x="71285" y="7874"/>
                  </a:lnTo>
                  <a:lnTo>
                    <a:pt x="72021" y="7620"/>
                  </a:lnTo>
                  <a:lnTo>
                    <a:pt x="74345" y="7493"/>
                  </a:lnTo>
                  <a:lnTo>
                    <a:pt x="75895" y="6985"/>
                  </a:lnTo>
                  <a:lnTo>
                    <a:pt x="78092" y="6350"/>
                  </a:lnTo>
                  <a:lnTo>
                    <a:pt x="78803" y="6096"/>
                  </a:lnTo>
                  <a:lnTo>
                    <a:pt x="81381" y="5842"/>
                  </a:lnTo>
                  <a:lnTo>
                    <a:pt x="83299" y="5969"/>
                  </a:lnTo>
                  <a:lnTo>
                    <a:pt x="83756" y="5842"/>
                  </a:lnTo>
                  <a:lnTo>
                    <a:pt x="86029" y="5207"/>
                  </a:lnTo>
                  <a:lnTo>
                    <a:pt x="86817" y="5588"/>
                  </a:lnTo>
                  <a:lnTo>
                    <a:pt x="87769" y="6985"/>
                  </a:lnTo>
                  <a:lnTo>
                    <a:pt x="88290" y="7620"/>
                  </a:lnTo>
                  <a:lnTo>
                    <a:pt x="89192" y="8890"/>
                  </a:lnTo>
                  <a:lnTo>
                    <a:pt x="89928" y="9271"/>
                  </a:lnTo>
                  <a:lnTo>
                    <a:pt x="91224" y="9144"/>
                  </a:lnTo>
                  <a:lnTo>
                    <a:pt x="91668" y="9144"/>
                  </a:lnTo>
                  <a:lnTo>
                    <a:pt x="92824" y="8382"/>
                  </a:lnTo>
                  <a:lnTo>
                    <a:pt x="93840" y="7620"/>
                  </a:lnTo>
                  <a:lnTo>
                    <a:pt x="94678" y="7112"/>
                  </a:lnTo>
                  <a:lnTo>
                    <a:pt x="96583" y="5969"/>
                  </a:lnTo>
                  <a:lnTo>
                    <a:pt x="98386" y="5715"/>
                  </a:lnTo>
                  <a:lnTo>
                    <a:pt x="102666" y="8001"/>
                  </a:lnTo>
                  <a:lnTo>
                    <a:pt x="104927" y="9652"/>
                  </a:lnTo>
                  <a:lnTo>
                    <a:pt x="107784" y="13208"/>
                  </a:lnTo>
                  <a:lnTo>
                    <a:pt x="108280" y="14859"/>
                  </a:lnTo>
                  <a:lnTo>
                    <a:pt x="108267" y="17780"/>
                  </a:lnTo>
                  <a:lnTo>
                    <a:pt x="107924" y="18415"/>
                  </a:lnTo>
                  <a:lnTo>
                    <a:pt x="106337" y="18796"/>
                  </a:lnTo>
                  <a:lnTo>
                    <a:pt x="104051" y="20066"/>
                  </a:lnTo>
                  <a:lnTo>
                    <a:pt x="102628" y="21590"/>
                  </a:lnTo>
                  <a:lnTo>
                    <a:pt x="101993" y="25019"/>
                  </a:lnTo>
                  <a:lnTo>
                    <a:pt x="102476" y="25908"/>
                  </a:lnTo>
                  <a:lnTo>
                    <a:pt x="104279" y="26797"/>
                  </a:lnTo>
                  <a:lnTo>
                    <a:pt x="105117" y="27051"/>
                  </a:lnTo>
                  <a:lnTo>
                    <a:pt x="106108" y="27432"/>
                  </a:lnTo>
                  <a:lnTo>
                    <a:pt x="106426" y="27305"/>
                  </a:lnTo>
                  <a:lnTo>
                    <a:pt x="106489" y="27178"/>
                  </a:lnTo>
                  <a:lnTo>
                    <a:pt x="106489" y="26797"/>
                  </a:lnTo>
                  <a:lnTo>
                    <a:pt x="105829" y="26162"/>
                  </a:lnTo>
                  <a:lnTo>
                    <a:pt x="105244" y="25781"/>
                  </a:lnTo>
                  <a:lnTo>
                    <a:pt x="104724" y="25400"/>
                  </a:lnTo>
                  <a:lnTo>
                    <a:pt x="104762" y="22733"/>
                  </a:lnTo>
                  <a:lnTo>
                    <a:pt x="106273" y="20574"/>
                  </a:lnTo>
                  <a:lnTo>
                    <a:pt x="109435" y="19685"/>
                  </a:lnTo>
                  <a:lnTo>
                    <a:pt x="110413" y="19558"/>
                  </a:lnTo>
                  <a:lnTo>
                    <a:pt x="112547" y="19939"/>
                  </a:lnTo>
                  <a:lnTo>
                    <a:pt x="113512" y="20701"/>
                  </a:lnTo>
                  <a:lnTo>
                    <a:pt x="115443" y="25908"/>
                  </a:lnTo>
                  <a:lnTo>
                    <a:pt x="117436" y="28702"/>
                  </a:lnTo>
                  <a:lnTo>
                    <a:pt x="117551" y="29210"/>
                  </a:lnTo>
                  <a:lnTo>
                    <a:pt x="117322" y="30099"/>
                  </a:lnTo>
                  <a:lnTo>
                    <a:pt x="115328" y="31115"/>
                  </a:lnTo>
                  <a:lnTo>
                    <a:pt x="114744" y="31369"/>
                  </a:lnTo>
                  <a:lnTo>
                    <a:pt x="111544" y="31369"/>
                  </a:lnTo>
                  <a:lnTo>
                    <a:pt x="108953" y="30607"/>
                  </a:lnTo>
                  <a:lnTo>
                    <a:pt x="107619" y="30353"/>
                  </a:lnTo>
                  <a:lnTo>
                    <a:pt x="105295" y="29591"/>
                  </a:lnTo>
                  <a:lnTo>
                    <a:pt x="104216" y="29210"/>
                  </a:lnTo>
                  <a:lnTo>
                    <a:pt x="101803" y="27686"/>
                  </a:lnTo>
                  <a:lnTo>
                    <a:pt x="100228" y="26924"/>
                  </a:lnTo>
                  <a:lnTo>
                    <a:pt x="96507" y="25527"/>
                  </a:lnTo>
                  <a:lnTo>
                    <a:pt x="94437" y="25400"/>
                  </a:lnTo>
                  <a:lnTo>
                    <a:pt x="89547" y="27178"/>
                  </a:lnTo>
                  <a:lnTo>
                    <a:pt x="82511" y="34290"/>
                  </a:lnTo>
                  <a:lnTo>
                    <a:pt x="83413" y="34798"/>
                  </a:lnTo>
                  <a:lnTo>
                    <a:pt x="84264" y="34798"/>
                  </a:lnTo>
                  <a:lnTo>
                    <a:pt x="84734" y="34163"/>
                  </a:lnTo>
                  <a:lnTo>
                    <a:pt x="84861" y="33782"/>
                  </a:lnTo>
                  <a:lnTo>
                    <a:pt x="85572" y="32385"/>
                  </a:lnTo>
                  <a:lnTo>
                    <a:pt x="86296" y="31496"/>
                  </a:lnTo>
                  <a:lnTo>
                    <a:pt x="89484" y="29591"/>
                  </a:lnTo>
                  <a:lnTo>
                    <a:pt x="91452" y="28067"/>
                  </a:lnTo>
                  <a:lnTo>
                    <a:pt x="94767" y="27051"/>
                  </a:lnTo>
                  <a:lnTo>
                    <a:pt x="95643" y="26924"/>
                  </a:lnTo>
                  <a:lnTo>
                    <a:pt x="99631" y="28067"/>
                  </a:lnTo>
                  <a:lnTo>
                    <a:pt x="102590" y="30099"/>
                  </a:lnTo>
                  <a:lnTo>
                    <a:pt x="104317" y="30861"/>
                  </a:lnTo>
                  <a:lnTo>
                    <a:pt x="106972" y="31369"/>
                  </a:lnTo>
                  <a:lnTo>
                    <a:pt x="107721" y="31623"/>
                  </a:lnTo>
                  <a:lnTo>
                    <a:pt x="109575" y="32512"/>
                  </a:lnTo>
                  <a:lnTo>
                    <a:pt x="110718" y="33020"/>
                  </a:lnTo>
                  <a:lnTo>
                    <a:pt x="113563" y="34544"/>
                  </a:lnTo>
                  <a:lnTo>
                    <a:pt x="113995" y="35560"/>
                  </a:lnTo>
                  <a:lnTo>
                    <a:pt x="113360" y="36322"/>
                  </a:lnTo>
                  <a:lnTo>
                    <a:pt x="113296" y="36957"/>
                  </a:lnTo>
                  <a:lnTo>
                    <a:pt x="114261" y="37719"/>
                  </a:lnTo>
                  <a:lnTo>
                    <a:pt x="114287" y="38227"/>
                  </a:lnTo>
                  <a:lnTo>
                    <a:pt x="114452" y="38608"/>
                  </a:lnTo>
                  <a:lnTo>
                    <a:pt x="115951" y="37719"/>
                  </a:lnTo>
                  <a:lnTo>
                    <a:pt x="117551" y="37592"/>
                  </a:lnTo>
                  <a:lnTo>
                    <a:pt x="120611" y="37211"/>
                  </a:lnTo>
                  <a:lnTo>
                    <a:pt x="122059" y="36830"/>
                  </a:lnTo>
                  <a:lnTo>
                    <a:pt x="123939" y="36576"/>
                  </a:lnTo>
                  <a:lnTo>
                    <a:pt x="124777" y="36576"/>
                  </a:lnTo>
                  <a:lnTo>
                    <a:pt x="125082" y="36957"/>
                  </a:lnTo>
                  <a:lnTo>
                    <a:pt x="125399" y="37211"/>
                  </a:lnTo>
                  <a:lnTo>
                    <a:pt x="126453" y="39497"/>
                  </a:lnTo>
                  <a:lnTo>
                    <a:pt x="127863" y="40767"/>
                  </a:lnTo>
                  <a:lnTo>
                    <a:pt x="130429" y="42291"/>
                  </a:lnTo>
                  <a:lnTo>
                    <a:pt x="131178" y="43815"/>
                  </a:lnTo>
                  <a:lnTo>
                    <a:pt x="130162" y="44958"/>
                  </a:lnTo>
                  <a:lnTo>
                    <a:pt x="129095" y="45974"/>
                  </a:lnTo>
                  <a:lnTo>
                    <a:pt x="128485" y="46101"/>
                  </a:lnTo>
                  <a:lnTo>
                    <a:pt x="127254" y="45720"/>
                  </a:lnTo>
                  <a:lnTo>
                    <a:pt x="126441" y="45466"/>
                  </a:lnTo>
                  <a:lnTo>
                    <a:pt x="125133" y="45085"/>
                  </a:lnTo>
                  <a:lnTo>
                    <a:pt x="123190" y="44577"/>
                  </a:lnTo>
                  <a:lnTo>
                    <a:pt x="122478" y="44450"/>
                  </a:lnTo>
                  <a:lnTo>
                    <a:pt x="121843" y="43815"/>
                  </a:lnTo>
                  <a:lnTo>
                    <a:pt x="122085" y="43561"/>
                  </a:lnTo>
                  <a:lnTo>
                    <a:pt x="122237" y="43053"/>
                  </a:lnTo>
                  <a:lnTo>
                    <a:pt x="122872" y="42672"/>
                  </a:lnTo>
                  <a:lnTo>
                    <a:pt x="123367" y="42799"/>
                  </a:lnTo>
                  <a:lnTo>
                    <a:pt x="123571" y="42672"/>
                  </a:lnTo>
                  <a:lnTo>
                    <a:pt x="123964" y="42418"/>
                  </a:lnTo>
                  <a:lnTo>
                    <a:pt x="124104" y="42037"/>
                  </a:lnTo>
                  <a:lnTo>
                    <a:pt x="124320" y="41783"/>
                  </a:lnTo>
                  <a:lnTo>
                    <a:pt x="124028" y="41656"/>
                  </a:lnTo>
                  <a:lnTo>
                    <a:pt x="123875" y="41402"/>
                  </a:lnTo>
                  <a:lnTo>
                    <a:pt x="122453" y="40767"/>
                  </a:lnTo>
                  <a:lnTo>
                    <a:pt x="122008" y="40767"/>
                  </a:lnTo>
                  <a:lnTo>
                    <a:pt x="121805" y="41059"/>
                  </a:lnTo>
                  <a:lnTo>
                    <a:pt x="121805" y="45466"/>
                  </a:lnTo>
                  <a:lnTo>
                    <a:pt x="121729" y="45720"/>
                  </a:lnTo>
                  <a:lnTo>
                    <a:pt x="121666" y="45466"/>
                  </a:lnTo>
                  <a:lnTo>
                    <a:pt x="121805" y="45466"/>
                  </a:lnTo>
                  <a:lnTo>
                    <a:pt x="121805" y="41059"/>
                  </a:lnTo>
                  <a:lnTo>
                    <a:pt x="120942" y="42291"/>
                  </a:lnTo>
                  <a:lnTo>
                    <a:pt x="120764" y="42672"/>
                  </a:lnTo>
                  <a:lnTo>
                    <a:pt x="120383" y="44069"/>
                  </a:lnTo>
                  <a:lnTo>
                    <a:pt x="120269" y="45466"/>
                  </a:lnTo>
                  <a:lnTo>
                    <a:pt x="120357" y="45974"/>
                  </a:lnTo>
                  <a:lnTo>
                    <a:pt x="121196" y="46990"/>
                  </a:lnTo>
                  <a:lnTo>
                    <a:pt x="122516" y="46355"/>
                  </a:lnTo>
                  <a:lnTo>
                    <a:pt x="123126" y="46990"/>
                  </a:lnTo>
                  <a:lnTo>
                    <a:pt x="123240" y="47371"/>
                  </a:lnTo>
                  <a:lnTo>
                    <a:pt x="121894" y="48641"/>
                  </a:lnTo>
                  <a:lnTo>
                    <a:pt x="119583" y="49530"/>
                  </a:lnTo>
                  <a:lnTo>
                    <a:pt x="117119" y="49149"/>
                  </a:lnTo>
                  <a:lnTo>
                    <a:pt x="116560" y="49149"/>
                  </a:lnTo>
                  <a:lnTo>
                    <a:pt x="116103" y="49657"/>
                  </a:lnTo>
                  <a:lnTo>
                    <a:pt x="116052" y="50546"/>
                  </a:lnTo>
                  <a:lnTo>
                    <a:pt x="116573" y="51054"/>
                  </a:lnTo>
                  <a:lnTo>
                    <a:pt x="117144" y="52197"/>
                  </a:lnTo>
                  <a:lnTo>
                    <a:pt x="117462" y="52705"/>
                  </a:lnTo>
                  <a:lnTo>
                    <a:pt x="117779" y="54102"/>
                  </a:lnTo>
                  <a:lnTo>
                    <a:pt x="117894" y="54991"/>
                  </a:lnTo>
                  <a:lnTo>
                    <a:pt x="117538" y="55753"/>
                  </a:lnTo>
                  <a:lnTo>
                    <a:pt x="115227" y="56642"/>
                  </a:lnTo>
                  <a:lnTo>
                    <a:pt x="114173" y="56896"/>
                  </a:lnTo>
                  <a:lnTo>
                    <a:pt x="112344" y="57531"/>
                  </a:lnTo>
                  <a:lnTo>
                    <a:pt x="111671" y="57277"/>
                  </a:lnTo>
                  <a:lnTo>
                    <a:pt x="110350" y="56007"/>
                  </a:lnTo>
                  <a:lnTo>
                    <a:pt x="109816" y="55499"/>
                  </a:lnTo>
                  <a:lnTo>
                    <a:pt x="108394" y="54610"/>
                  </a:lnTo>
                  <a:lnTo>
                    <a:pt x="107937" y="54102"/>
                  </a:lnTo>
                  <a:lnTo>
                    <a:pt x="107810" y="53848"/>
                  </a:lnTo>
                  <a:lnTo>
                    <a:pt x="107721" y="52832"/>
                  </a:lnTo>
                  <a:lnTo>
                    <a:pt x="107505" y="52705"/>
                  </a:lnTo>
                  <a:lnTo>
                    <a:pt x="107276" y="52451"/>
                  </a:lnTo>
                  <a:lnTo>
                    <a:pt x="106743" y="52565"/>
                  </a:lnTo>
                  <a:lnTo>
                    <a:pt x="106743" y="54991"/>
                  </a:lnTo>
                  <a:lnTo>
                    <a:pt x="106413" y="55245"/>
                  </a:lnTo>
                  <a:lnTo>
                    <a:pt x="106222" y="55245"/>
                  </a:lnTo>
                  <a:lnTo>
                    <a:pt x="105092" y="56007"/>
                  </a:lnTo>
                  <a:lnTo>
                    <a:pt x="104140" y="56007"/>
                  </a:lnTo>
                  <a:lnTo>
                    <a:pt x="102184" y="54610"/>
                  </a:lnTo>
                  <a:lnTo>
                    <a:pt x="102069" y="54102"/>
                  </a:lnTo>
                  <a:lnTo>
                    <a:pt x="102171" y="51816"/>
                  </a:lnTo>
                  <a:lnTo>
                    <a:pt x="102222" y="51562"/>
                  </a:lnTo>
                  <a:lnTo>
                    <a:pt x="103187" y="51816"/>
                  </a:lnTo>
                  <a:lnTo>
                    <a:pt x="104140" y="52959"/>
                  </a:lnTo>
                  <a:lnTo>
                    <a:pt x="103314" y="54737"/>
                  </a:lnTo>
                  <a:lnTo>
                    <a:pt x="103720" y="54737"/>
                  </a:lnTo>
                  <a:lnTo>
                    <a:pt x="103987" y="54864"/>
                  </a:lnTo>
                  <a:lnTo>
                    <a:pt x="104635" y="54610"/>
                  </a:lnTo>
                  <a:lnTo>
                    <a:pt x="105041" y="54356"/>
                  </a:lnTo>
                  <a:lnTo>
                    <a:pt x="105511" y="54102"/>
                  </a:lnTo>
                  <a:lnTo>
                    <a:pt x="106743" y="54991"/>
                  </a:lnTo>
                  <a:lnTo>
                    <a:pt x="106743" y="52565"/>
                  </a:lnTo>
                  <a:lnTo>
                    <a:pt x="106006" y="52705"/>
                  </a:lnTo>
                  <a:lnTo>
                    <a:pt x="105130" y="51943"/>
                  </a:lnTo>
                  <a:lnTo>
                    <a:pt x="104762" y="51562"/>
                  </a:lnTo>
                  <a:lnTo>
                    <a:pt x="103060" y="49784"/>
                  </a:lnTo>
                  <a:lnTo>
                    <a:pt x="101625" y="49022"/>
                  </a:lnTo>
                  <a:lnTo>
                    <a:pt x="99199" y="48133"/>
                  </a:lnTo>
                  <a:lnTo>
                    <a:pt x="97815" y="47625"/>
                  </a:lnTo>
                  <a:lnTo>
                    <a:pt x="95554" y="47117"/>
                  </a:lnTo>
                  <a:lnTo>
                    <a:pt x="91935" y="46609"/>
                  </a:lnTo>
                  <a:lnTo>
                    <a:pt x="90589" y="46609"/>
                  </a:lnTo>
                  <a:lnTo>
                    <a:pt x="89052" y="46482"/>
                  </a:lnTo>
                  <a:lnTo>
                    <a:pt x="88036" y="46990"/>
                  </a:lnTo>
                  <a:lnTo>
                    <a:pt x="88049" y="47879"/>
                  </a:lnTo>
                  <a:lnTo>
                    <a:pt x="88303" y="48133"/>
                  </a:lnTo>
                  <a:lnTo>
                    <a:pt x="89382" y="48260"/>
                  </a:lnTo>
                  <a:lnTo>
                    <a:pt x="93167" y="48133"/>
                  </a:lnTo>
                  <a:lnTo>
                    <a:pt x="96456" y="48895"/>
                  </a:lnTo>
                  <a:lnTo>
                    <a:pt x="100215" y="50038"/>
                  </a:lnTo>
                  <a:lnTo>
                    <a:pt x="101168" y="50546"/>
                  </a:lnTo>
                  <a:lnTo>
                    <a:pt x="100774" y="52451"/>
                  </a:lnTo>
                  <a:lnTo>
                    <a:pt x="100660" y="54991"/>
                  </a:lnTo>
                  <a:lnTo>
                    <a:pt x="102171" y="56261"/>
                  </a:lnTo>
                  <a:lnTo>
                    <a:pt x="103111" y="56896"/>
                  </a:lnTo>
                  <a:lnTo>
                    <a:pt x="105067" y="57023"/>
                  </a:lnTo>
                  <a:lnTo>
                    <a:pt x="105841" y="57023"/>
                  </a:lnTo>
                  <a:lnTo>
                    <a:pt x="107619" y="57277"/>
                  </a:lnTo>
                  <a:lnTo>
                    <a:pt x="108762" y="57912"/>
                  </a:lnTo>
                  <a:lnTo>
                    <a:pt x="109435" y="58420"/>
                  </a:lnTo>
                  <a:lnTo>
                    <a:pt x="110909" y="58801"/>
                  </a:lnTo>
                  <a:lnTo>
                    <a:pt x="111010" y="59055"/>
                  </a:lnTo>
                  <a:lnTo>
                    <a:pt x="111099" y="59817"/>
                  </a:lnTo>
                  <a:lnTo>
                    <a:pt x="110883" y="61341"/>
                  </a:lnTo>
                  <a:lnTo>
                    <a:pt x="110782" y="63754"/>
                  </a:lnTo>
                  <a:lnTo>
                    <a:pt x="110909" y="64643"/>
                  </a:lnTo>
                  <a:lnTo>
                    <a:pt x="112649" y="66421"/>
                  </a:lnTo>
                  <a:lnTo>
                    <a:pt x="112903" y="66929"/>
                  </a:lnTo>
                  <a:lnTo>
                    <a:pt x="116255" y="72136"/>
                  </a:lnTo>
                  <a:lnTo>
                    <a:pt x="116255" y="73025"/>
                  </a:lnTo>
                  <a:lnTo>
                    <a:pt x="115874" y="74041"/>
                  </a:lnTo>
                  <a:lnTo>
                    <a:pt x="115747" y="74422"/>
                  </a:lnTo>
                  <a:lnTo>
                    <a:pt x="114566" y="77089"/>
                  </a:lnTo>
                  <a:lnTo>
                    <a:pt x="113118" y="78994"/>
                  </a:lnTo>
                  <a:lnTo>
                    <a:pt x="108292" y="84074"/>
                  </a:lnTo>
                  <a:lnTo>
                    <a:pt x="104178" y="85344"/>
                  </a:lnTo>
                  <a:lnTo>
                    <a:pt x="96774" y="84582"/>
                  </a:lnTo>
                  <a:lnTo>
                    <a:pt x="94030" y="83439"/>
                  </a:lnTo>
                  <a:lnTo>
                    <a:pt x="91173" y="81915"/>
                  </a:lnTo>
                  <a:lnTo>
                    <a:pt x="90868" y="81407"/>
                  </a:lnTo>
                  <a:lnTo>
                    <a:pt x="90284" y="81788"/>
                  </a:lnTo>
                  <a:lnTo>
                    <a:pt x="102336" y="86360"/>
                  </a:lnTo>
                  <a:lnTo>
                    <a:pt x="105092" y="85725"/>
                  </a:lnTo>
                  <a:lnTo>
                    <a:pt x="106083" y="85344"/>
                  </a:lnTo>
                  <a:lnTo>
                    <a:pt x="109385" y="84074"/>
                  </a:lnTo>
                  <a:lnTo>
                    <a:pt x="110858" y="82804"/>
                  </a:lnTo>
                  <a:lnTo>
                    <a:pt x="114477" y="79121"/>
                  </a:lnTo>
                  <a:lnTo>
                    <a:pt x="116446" y="76454"/>
                  </a:lnTo>
                  <a:lnTo>
                    <a:pt x="117754" y="73025"/>
                  </a:lnTo>
                  <a:lnTo>
                    <a:pt x="117995" y="72771"/>
                  </a:lnTo>
                  <a:lnTo>
                    <a:pt x="118249" y="72390"/>
                  </a:lnTo>
                  <a:lnTo>
                    <a:pt x="118592" y="72771"/>
                  </a:lnTo>
                  <a:lnTo>
                    <a:pt x="118859" y="73025"/>
                  </a:lnTo>
                  <a:lnTo>
                    <a:pt x="119900" y="74676"/>
                  </a:lnTo>
                  <a:lnTo>
                    <a:pt x="121031" y="75819"/>
                  </a:lnTo>
                  <a:lnTo>
                    <a:pt x="124980" y="78613"/>
                  </a:lnTo>
                  <a:lnTo>
                    <a:pt x="127723" y="79121"/>
                  </a:lnTo>
                  <a:lnTo>
                    <a:pt x="133807" y="77851"/>
                  </a:lnTo>
                  <a:lnTo>
                    <a:pt x="137922" y="77343"/>
                  </a:lnTo>
                  <a:lnTo>
                    <a:pt x="138430" y="77216"/>
                  </a:lnTo>
                  <a:lnTo>
                    <a:pt x="140474" y="76708"/>
                  </a:lnTo>
                  <a:lnTo>
                    <a:pt x="143624" y="74041"/>
                  </a:lnTo>
                  <a:lnTo>
                    <a:pt x="148336" y="65659"/>
                  </a:lnTo>
                  <a:lnTo>
                    <a:pt x="148221" y="64897"/>
                  </a:lnTo>
                  <a:lnTo>
                    <a:pt x="148056" y="64389"/>
                  </a:lnTo>
                  <a:lnTo>
                    <a:pt x="147713" y="63373"/>
                  </a:lnTo>
                  <a:lnTo>
                    <a:pt x="147612" y="61595"/>
                  </a:lnTo>
                  <a:lnTo>
                    <a:pt x="147358" y="59817"/>
                  </a:lnTo>
                  <a:lnTo>
                    <a:pt x="147256" y="58801"/>
                  </a:lnTo>
                  <a:lnTo>
                    <a:pt x="147129" y="57277"/>
                  </a:lnTo>
                  <a:lnTo>
                    <a:pt x="147053" y="56515"/>
                  </a:lnTo>
                  <a:lnTo>
                    <a:pt x="145961" y="51943"/>
                  </a:lnTo>
                  <a:lnTo>
                    <a:pt x="145732" y="50673"/>
                  </a:lnTo>
                  <a:lnTo>
                    <a:pt x="145669" y="49657"/>
                  </a:lnTo>
                  <a:lnTo>
                    <a:pt x="145618" y="47244"/>
                  </a:lnTo>
                  <a:lnTo>
                    <a:pt x="145046" y="46863"/>
                  </a:lnTo>
                  <a:lnTo>
                    <a:pt x="144970" y="65532"/>
                  </a:lnTo>
                  <a:lnTo>
                    <a:pt x="144843" y="66421"/>
                  </a:lnTo>
                  <a:lnTo>
                    <a:pt x="144602" y="67691"/>
                  </a:lnTo>
                  <a:lnTo>
                    <a:pt x="144335" y="69723"/>
                  </a:lnTo>
                  <a:lnTo>
                    <a:pt x="143992" y="70358"/>
                  </a:lnTo>
                  <a:lnTo>
                    <a:pt x="139636" y="74295"/>
                  </a:lnTo>
                  <a:lnTo>
                    <a:pt x="135597" y="75565"/>
                  </a:lnTo>
                  <a:lnTo>
                    <a:pt x="133400" y="75692"/>
                  </a:lnTo>
                  <a:lnTo>
                    <a:pt x="132080" y="75819"/>
                  </a:lnTo>
                  <a:lnTo>
                    <a:pt x="126377" y="77216"/>
                  </a:lnTo>
                  <a:lnTo>
                    <a:pt x="122694" y="75438"/>
                  </a:lnTo>
                  <a:lnTo>
                    <a:pt x="121348" y="72390"/>
                  </a:lnTo>
                  <a:lnTo>
                    <a:pt x="120853" y="71247"/>
                  </a:lnTo>
                  <a:lnTo>
                    <a:pt x="121196" y="70993"/>
                  </a:lnTo>
                  <a:lnTo>
                    <a:pt x="121500" y="71247"/>
                  </a:lnTo>
                  <a:lnTo>
                    <a:pt x="125260" y="72898"/>
                  </a:lnTo>
                  <a:lnTo>
                    <a:pt x="128219" y="74422"/>
                  </a:lnTo>
                  <a:lnTo>
                    <a:pt x="129514" y="74549"/>
                  </a:lnTo>
                  <a:lnTo>
                    <a:pt x="134010" y="73533"/>
                  </a:lnTo>
                  <a:lnTo>
                    <a:pt x="135343" y="73025"/>
                  </a:lnTo>
                  <a:lnTo>
                    <a:pt x="137020" y="72390"/>
                  </a:lnTo>
                  <a:lnTo>
                    <a:pt x="141224" y="69342"/>
                  </a:lnTo>
                  <a:lnTo>
                    <a:pt x="142227" y="67691"/>
                  </a:lnTo>
                  <a:lnTo>
                    <a:pt x="144538" y="64389"/>
                  </a:lnTo>
                  <a:lnTo>
                    <a:pt x="144945" y="64516"/>
                  </a:lnTo>
                  <a:lnTo>
                    <a:pt x="144970" y="65532"/>
                  </a:lnTo>
                  <a:lnTo>
                    <a:pt x="144970" y="46875"/>
                  </a:lnTo>
                  <a:lnTo>
                    <a:pt x="143217" y="46990"/>
                  </a:lnTo>
                  <a:lnTo>
                    <a:pt x="142646" y="47117"/>
                  </a:lnTo>
                  <a:lnTo>
                    <a:pt x="141554" y="47498"/>
                  </a:lnTo>
                  <a:lnTo>
                    <a:pt x="141020" y="47879"/>
                  </a:lnTo>
                  <a:lnTo>
                    <a:pt x="139661" y="48641"/>
                  </a:lnTo>
                  <a:lnTo>
                    <a:pt x="139661" y="51155"/>
                  </a:lnTo>
                  <a:lnTo>
                    <a:pt x="139661" y="48641"/>
                  </a:lnTo>
                  <a:lnTo>
                    <a:pt x="136232" y="50546"/>
                  </a:lnTo>
                  <a:lnTo>
                    <a:pt x="132588" y="53848"/>
                  </a:lnTo>
                  <a:lnTo>
                    <a:pt x="118503" y="63373"/>
                  </a:lnTo>
                  <a:lnTo>
                    <a:pt x="118084" y="63754"/>
                  </a:lnTo>
                  <a:lnTo>
                    <a:pt x="117652" y="64008"/>
                  </a:lnTo>
                  <a:lnTo>
                    <a:pt x="118313" y="65024"/>
                  </a:lnTo>
                  <a:lnTo>
                    <a:pt x="118491" y="65151"/>
                  </a:lnTo>
                  <a:lnTo>
                    <a:pt x="120472" y="64770"/>
                  </a:lnTo>
                  <a:lnTo>
                    <a:pt x="121640" y="64135"/>
                  </a:lnTo>
                  <a:lnTo>
                    <a:pt x="123240" y="62865"/>
                  </a:lnTo>
                  <a:lnTo>
                    <a:pt x="123812" y="62484"/>
                  </a:lnTo>
                  <a:lnTo>
                    <a:pt x="124460" y="61976"/>
                  </a:lnTo>
                  <a:lnTo>
                    <a:pt x="129844" y="69596"/>
                  </a:lnTo>
                  <a:lnTo>
                    <a:pt x="130822" y="70231"/>
                  </a:lnTo>
                  <a:lnTo>
                    <a:pt x="132308" y="70739"/>
                  </a:lnTo>
                  <a:lnTo>
                    <a:pt x="132905" y="70739"/>
                  </a:lnTo>
                  <a:lnTo>
                    <a:pt x="133057" y="69977"/>
                  </a:lnTo>
                  <a:lnTo>
                    <a:pt x="131470" y="69215"/>
                  </a:lnTo>
                  <a:lnTo>
                    <a:pt x="130721" y="67691"/>
                  </a:lnTo>
                  <a:lnTo>
                    <a:pt x="128587" y="64389"/>
                  </a:lnTo>
                  <a:lnTo>
                    <a:pt x="127152" y="61976"/>
                  </a:lnTo>
                  <a:lnTo>
                    <a:pt x="126923" y="61595"/>
                  </a:lnTo>
                  <a:lnTo>
                    <a:pt x="126492" y="60706"/>
                  </a:lnTo>
                  <a:lnTo>
                    <a:pt x="129844" y="58293"/>
                  </a:lnTo>
                  <a:lnTo>
                    <a:pt x="132791" y="64389"/>
                  </a:lnTo>
                  <a:lnTo>
                    <a:pt x="134607" y="66294"/>
                  </a:lnTo>
                  <a:lnTo>
                    <a:pt x="135343" y="66675"/>
                  </a:lnTo>
                  <a:lnTo>
                    <a:pt x="135242" y="66167"/>
                  </a:lnTo>
                  <a:lnTo>
                    <a:pt x="135140" y="65405"/>
                  </a:lnTo>
                  <a:lnTo>
                    <a:pt x="133350" y="60325"/>
                  </a:lnTo>
                  <a:lnTo>
                    <a:pt x="132575" y="58293"/>
                  </a:lnTo>
                  <a:lnTo>
                    <a:pt x="132092" y="57023"/>
                  </a:lnTo>
                  <a:lnTo>
                    <a:pt x="132130" y="56515"/>
                  </a:lnTo>
                  <a:lnTo>
                    <a:pt x="133896" y="55372"/>
                  </a:lnTo>
                  <a:lnTo>
                    <a:pt x="134162" y="55245"/>
                  </a:lnTo>
                  <a:lnTo>
                    <a:pt x="134556" y="55118"/>
                  </a:lnTo>
                  <a:lnTo>
                    <a:pt x="134772" y="56642"/>
                  </a:lnTo>
                  <a:lnTo>
                    <a:pt x="136398" y="64389"/>
                  </a:lnTo>
                  <a:lnTo>
                    <a:pt x="136499" y="64643"/>
                  </a:lnTo>
                  <a:lnTo>
                    <a:pt x="136575" y="64770"/>
                  </a:lnTo>
                  <a:lnTo>
                    <a:pt x="137058" y="64770"/>
                  </a:lnTo>
                  <a:lnTo>
                    <a:pt x="137185" y="62738"/>
                  </a:lnTo>
                  <a:lnTo>
                    <a:pt x="137071" y="59817"/>
                  </a:lnTo>
                  <a:lnTo>
                    <a:pt x="136626" y="57531"/>
                  </a:lnTo>
                  <a:lnTo>
                    <a:pt x="136499" y="55118"/>
                  </a:lnTo>
                  <a:lnTo>
                    <a:pt x="136436" y="53467"/>
                  </a:lnTo>
                  <a:lnTo>
                    <a:pt x="137388" y="52451"/>
                  </a:lnTo>
                  <a:lnTo>
                    <a:pt x="139661" y="51193"/>
                  </a:lnTo>
                  <a:lnTo>
                    <a:pt x="139585" y="52057"/>
                  </a:lnTo>
                  <a:lnTo>
                    <a:pt x="138557" y="55295"/>
                  </a:lnTo>
                  <a:lnTo>
                    <a:pt x="138493" y="58204"/>
                  </a:lnTo>
                  <a:lnTo>
                    <a:pt x="138023" y="61455"/>
                  </a:lnTo>
                  <a:lnTo>
                    <a:pt x="138150" y="62395"/>
                  </a:lnTo>
                  <a:lnTo>
                    <a:pt x="138417" y="62179"/>
                  </a:lnTo>
                  <a:lnTo>
                    <a:pt x="138658" y="62077"/>
                  </a:lnTo>
                  <a:lnTo>
                    <a:pt x="139598" y="59385"/>
                  </a:lnTo>
                  <a:lnTo>
                    <a:pt x="140296" y="56807"/>
                  </a:lnTo>
                  <a:lnTo>
                    <a:pt x="140893" y="53695"/>
                  </a:lnTo>
                  <a:lnTo>
                    <a:pt x="141020" y="51752"/>
                  </a:lnTo>
                  <a:lnTo>
                    <a:pt x="140538" y="51257"/>
                  </a:lnTo>
                  <a:lnTo>
                    <a:pt x="139700" y="51142"/>
                  </a:lnTo>
                  <a:lnTo>
                    <a:pt x="140525" y="50546"/>
                  </a:lnTo>
                  <a:lnTo>
                    <a:pt x="141300" y="49657"/>
                  </a:lnTo>
                  <a:lnTo>
                    <a:pt x="142443" y="49657"/>
                  </a:lnTo>
                  <a:lnTo>
                    <a:pt x="143078" y="50292"/>
                  </a:lnTo>
                  <a:lnTo>
                    <a:pt x="143167" y="51562"/>
                  </a:lnTo>
                  <a:lnTo>
                    <a:pt x="143814" y="57531"/>
                  </a:lnTo>
                  <a:lnTo>
                    <a:pt x="130302" y="73025"/>
                  </a:lnTo>
                  <a:lnTo>
                    <a:pt x="129108" y="72898"/>
                  </a:lnTo>
                  <a:lnTo>
                    <a:pt x="125018" y="71374"/>
                  </a:lnTo>
                  <a:lnTo>
                    <a:pt x="124180" y="70993"/>
                  </a:lnTo>
                  <a:lnTo>
                    <a:pt x="122504" y="70231"/>
                  </a:lnTo>
                  <a:lnTo>
                    <a:pt x="122224" y="70104"/>
                  </a:lnTo>
                  <a:lnTo>
                    <a:pt x="118579" y="67818"/>
                  </a:lnTo>
                  <a:lnTo>
                    <a:pt x="117792" y="66929"/>
                  </a:lnTo>
                  <a:lnTo>
                    <a:pt x="117716" y="65659"/>
                  </a:lnTo>
                  <a:lnTo>
                    <a:pt x="117589" y="65532"/>
                  </a:lnTo>
                  <a:lnTo>
                    <a:pt x="117233" y="65532"/>
                  </a:lnTo>
                  <a:lnTo>
                    <a:pt x="116141" y="66167"/>
                  </a:lnTo>
                  <a:lnTo>
                    <a:pt x="116027" y="66675"/>
                  </a:lnTo>
                  <a:lnTo>
                    <a:pt x="116674" y="67945"/>
                  </a:lnTo>
                  <a:lnTo>
                    <a:pt x="117271" y="68834"/>
                  </a:lnTo>
                  <a:lnTo>
                    <a:pt x="116776" y="70231"/>
                  </a:lnTo>
                  <a:lnTo>
                    <a:pt x="115887" y="69088"/>
                  </a:lnTo>
                  <a:lnTo>
                    <a:pt x="115138" y="67945"/>
                  </a:lnTo>
                  <a:lnTo>
                    <a:pt x="114681" y="67056"/>
                  </a:lnTo>
                  <a:lnTo>
                    <a:pt x="112649" y="64389"/>
                  </a:lnTo>
                  <a:lnTo>
                    <a:pt x="111848" y="62484"/>
                  </a:lnTo>
                  <a:lnTo>
                    <a:pt x="111912" y="61976"/>
                  </a:lnTo>
                  <a:lnTo>
                    <a:pt x="112560" y="59817"/>
                  </a:lnTo>
                  <a:lnTo>
                    <a:pt x="112674" y="58801"/>
                  </a:lnTo>
                  <a:lnTo>
                    <a:pt x="120142" y="54610"/>
                  </a:lnTo>
                  <a:lnTo>
                    <a:pt x="120065" y="53975"/>
                  </a:lnTo>
                  <a:lnTo>
                    <a:pt x="119062" y="51689"/>
                  </a:lnTo>
                  <a:lnTo>
                    <a:pt x="118618" y="51308"/>
                  </a:lnTo>
                  <a:lnTo>
                    <a:pt x="118656" y="50673"/>
                  </a:lnTo>
                  <a:lnTo>
                    <a:pt x="120878" y="49657"/>
                  </a:lnTo>
                  <a:lnTo>
                    <a:pt x="123723" y="49911"/>
                  </a:lnTo>
                  <a:lnTo>
                    <a:pt x="123888" y="49657"/>
                  </a:lnTo>
                  <a:lnTo>
                    <a:pt x="123977" y="49530"/>
                  </a:lnTo>
                  <a:lnTo>
                    <a:pt x="125158" y="47752"/>
                  </a:lnTo>
                  <a:lnTo>
                    <a:pt x="125082" y="47244"/>
                  </a:lnTo>
                  <a:lnTo>
                    <a:pt x="124714" y="46355"/>
                  </a:lnTo>
                  <a:lnTo>
                    <a:pt x="124612" y="46101"/>
                  </a:lnTo>
                  <a:lnTo>
                    <a:pt x="125564" y="46228"/>
                  </a:lnTo>
                  <a:lnTo>
                    <a:pt x="126263" y="46482"/>
                  </a:lnTo>
                  <a:lnTo>
                    <a:pt x="127939" y="47752"/>
                  </a:lnTo>
                  <a:lnTo>
                    <a:pt x="128968" y="47498"/>
                  </a:lnTo>
                  <a:lnTo>
                    <a:pt x="131127" y="46355"/>
                  </a:lnTo>
                  <a:lnTo>
                    <a:pt x="132499" y="44450"/>
                  </a:lnTo>
                  <a:lnTo>
                    <a:pt x="135305" y="45085"/>
                  </a:lnTo>
                  <a:lnTo>
                    <a:pt x="138010" y="44958"/>
                  </a:lnTo>
                  <a:lnTo>
                    <a:pt x="139814" y="44450"/>
                  </a:lnTo>
                  <a:lnTo>
                    <a:pt x="140716" y="44196"/>
                  </a:lnTo>
                  <a:lnTo>
                    <a:pt x="141605" y="45720"/>
                  </a:lnTo>
                  <a:lnTo>
                    <a:pt x="142862" y="45593"/>
                  </a:lnTo>
                  <a:lnTo>
                    <a:pt x="145122" y="44958"/>
                  </a:lnTo>
                  <a:lnTo>
                    <a:pt x="145376" y="44196"/>
                  </a:lnTo>
                  <a:lnTo>
                    <a:pt x="145427" y="44069"/>
                  </a:lnTo>
                  <a:lnTo>
                    <a:pt x="145859" y="43561"/>
                  </a:lnTo>
                  <a:lnTo>
                    <a:pt x="145897" y="43307"/>
                  </a:lnTo>
                  <a:lnTo>
                    <a:pt x="145300" y="42291"/>
                  </a:lnTo>
                  <a:lnTo>
                    <a:pt x="145376" y="41783"/>
                  </a:lnTo>
                  <a:lnTo>
                    <a:pt x="145427" y="41656"/>
                  </a:lnTo>
                  <a:lnTo>
                    <a:pt x="145326" y="40259"/>
                  </a:lnTo>
                  <a:lnTo>
                    <a:pt x="145402" y="39116"/>
                  </a:lnTo>
                  <a:lnTo>
                    <a:pt x="145465" y="38862"/>
                  </a:lnTo>
                  <a:lnTo>
                    <a:pt x="145745" y="38481"/>
                  </a:lnTo>
                  <a:lnTo>
                    <a:pt x="146405" y="36576"/>
                  </a:lnTo>
                  <a:lnTo>
                    <a:pt x="146888" y="35560"/>
                  </a:lnTo>
                  <a:lnTo>
                    <a:pt x="147015" y="35306"/>
                  </a:lnTo>
                  <a:lnTo>
                    <a:pt x="147599" y="32512"/>
                  </a:lnTo>
                  <a:lnTo>
                    <a:pt x="147637" y="30988"/>
                  </a:lnTo>
                  <a:lnTo>
                    <a:pt x="148564" y="29718"/>
                  </a:lnTo>
                  <a:lnTo>
                    <a:pt x="149275" y="28067"/>
                  </a:lnTo>
                  <a:close/>
                </a:path>
                <a:path w="173355" h="132714">
                  <a:moveTo>
                    <a:pt x="172872" y="45720"/>
                  </a:moveTo>
                  <a:lnTo>
                    <a:pt x="172859" y="36830"/>
                  </a:lnTo>
                  <a:lnTo>
                    <a:pt x="171716" y="33020"/>
                  </a:lnTo>
                  <a:lnTo>
                    <a:pt x="170548" y="27940"/>
                  </a:lnTo>
                  <a:lnTo>
                    <a:pt x="170332" y="26746"/>
                  </a:lnTo>
                  <a:lnTo>
                    <a:pt x="170332" y="36830"/>
                  </a:lnTo>
                  <a:lnTo>
                    <a:pt x="170294" y="43180"/>
                  </a:lnTo>
                  <a:lnTo>
                    <a:pt x="166890" y="59690"/>
                  </a:lnTo>
                  <a:lnTo>
                    <a:pt x="166484" y="60960"/>
                  </a:lnTo>
                  <a:lnTo>
                    <a:pt x="164985" y="66040"/>
                  </a:lnTo>
                  <a:lnTo>
                    <a:pt x="163410" y="68580"/>
                  </a:lnTo>
                  <a:lnTo>
                    <a:pt x="159689" y="73660"/>
                  </a:lnTo>
                  <a:lnTo>
                    <a:pt x="158127" y="77470"/>
                  </a:lnTo>
                  <a:lnTo>
                    <a:pt x="155587" y="81280"/>
                  </a:lnTo>
                  <a:lnTo>
                    <a:pt x="154660" y="82550"/>
                  </a:lnTo>
                  <a:lnTo>
                    <a:pt x="148678" y="88900"/>
                  </a:lnTo>
                  <a:lnTo>
                    <a:pt x="145008" y="93980"/>
                  </a:lnTo>
                  <a:lnTo>
                    <a:pt x="143637" y="95250"/>
                  </a:lnTo>
                  <a:lnTo>
                    <a:pt x="139877" y="97790"/>
                  </a:lnTo>
                  <a:lnTo>
                    <a:pt x="137541" y="99060"/>
                  </a:lnTo>
                  <a:lnTo>
                    <a:pt x="134975" y="100330"/>
                  </a:lnTo>
                  <a:lnTo>
                    <a:pt x="134404" y="100330"/>
                  </a:lnTo>
                  <a:lnTo>
                    <a:pt x="132486" y="99060"/>
                  </a:lnTo>
                  <a:lnTo>
                    <a:pt x="130746" y="101600"/>
                  </a:lnTo>
                  <a:lnTo>
                    <a:pt x="128676" y="101600"/>
                  </a:lnTo>
                  <a:lnTo>
                    <a:pt x="124434" y="105410"/>
                  </a:lnTo>
                  <a:lnTo>
                    <a:pt x="121945" y="106680"/>
                  </a:lnTo>
                  <a:lnTo>
                    <a:pt x="117157" y="109220"/>
                  </a:lnTo>
                  <a:lnTo>
                    <a:pt x="114681" y="110490"/>
                  </a:lnTo>
                  <a:lnTo>
                    <a:pt x="111036" y="111760"/>
                  </a:lnTo>
                  <a:lnTo>
                    <a:pt x="109816" y="113030"/>
                  </a:lnTo>
                  <a:lnTo>
                    <a:pt x="107619" y="114300"/>
                  </a:lnTo>
                  <a:lnTo>
                    <a:pt x="106616" y="114300"/>
                  </a:lnTo>
                  <a:lnTo>
                    <a:pt x="103517" y="115570"/>
                  </a:lnTo>
                  <a:lnTo>
                    <a:pt x="101422" y="116840"/>
                  </a:lnTo>
                  <a:lnTo>
                    <a:pt x="96608" y="118110"/>
                  </a:lnTo>
                  <a:lnTo>
                    <a:pt x="93827" y="119380"/>
                  </a:lnTo>
                  <a:lnTo>
                    <a:pt x="89839" y="120650"/>
                  </a:lnTo>
                  <a:lnTo>
                    <a:pt x="88823" y="120650"/>
                  </a:lnTo>
                  <a:lnTo>
                    <a:pt x="84899" y="121920"/>
                  </a:lnTo>
                  <a:lnTo>
                    <a:pt x="81800" y="123190"/>
                  </a:lnTo>
                  <a:lnTo>
                    <a:pt x="78663" y="123190"/>
                  </a:lnTo>
                  <a:lnTo>
                    <a:pt x="73914" y="124460"/>
                  </a:lnTo>
                  <a:lnTo>
                    <a:pt x="51955" y="124460"/>
                  </a:lnTo>
                  <a:lnTo>
                    <a:pt x="46774" y="123190"/>
                  </a:lnTo>
                  <a:lnTo>
                    <a:pt x="37414" y="123190"/>
                  </a:lnTo>
                  <a:lnTo>
                    <a:pt x="31508" y="121920"/>
                  </a:lnTo>
                  <a:lnTo>
                    <a:pt x="27673" y="120650"/>
                  </a:lnTo>
                  <a:lnTo>
                    <a:pt x="23736" y="118110"/>
                  </a:lnTo>
                  <a:lnTo>
                    <a:pt x="21717" y="118110"/>
                  </a:lnTo>
                  <a:lnTo>
                    <a:pt x="20599" y="116840"/>
                  </a:lnTo>
                  <a:lnTo>
                    <a:pt x="20447" y="115570"/>
                  </a:lnTo>
                  <a:lnTo>
                    <a:pt x="17322" y="115570"/>
                  </a:lnTo>
                  <a:lnTo>
                    <a:pt x="16141" y="113030"/>
                  </a:lnTo>
                  <a:lnTo>
                    <a:pt x="14643" y="111760"/>
                  </a:lnTo>
                  <a:lnTo>
                    <a:pt x="13804" y="110490"/>
                  </a:lnTo>
                  <a:lnTo>
                    <a:pt x="13449" y="110490"/>
                  </a:lnTo>
                  <a:lnTo>
                    <a:pt x="12242" y="109220"/>
                  </a:lnTo>
                  <a:lnTo>
                    <a:pt x="12090" y="107950"/>
                  </a:lnTo>
                  <a:lnTo>
                    <a:pt x="11112" y="107950"/>
                  </a:lnTo>
                  <a:lnTo>
                    <a:pt x="10401" y="106680"/>
                  </a:lnTo>
                  <a:lnTo>
                    <a:pt x="9105" y="105410"/>
                  </a:lnTo>
                  <a:lnTo>
                    <a:pt x="8267" y="104140"/>
                  </a:lnTo>
                  <a:lnTo>
                    <a:pt x="2717" y="87630"/>
                  </a:lnTo>
                  <a:lnTo>
                    <a:pt x="2400" y="86360"/>
                  </a:lnTo>
                  <a:lnTo>
                    <a:pt x="7289" y="66040"/>
                  </a:lnTo>
                  <a:lnTo>
                    <a:pt x="7543" y="66040"/>
                  </a:lnTo>
                  <a:lnTo>
                    <a:pt x="7848" y="64770"/>
                  </a:lnTo>
                  <a:lnTo>
                    <a:pt x="8559" y="67310"/>
                  </a:lnTo>
                  <a:lnTo>
                    <a:pt x="7137" y="69850"/>
                  </a:lnTo>
                  <a:lnTo>
                    <a:pt x="6565" y="72390"/>
                  </a:lnTo>
                  <a:lnTo>
                    <a:pt x="6057" y="76200"/>
                  </a:lnTo>
                  <a:lnTo>
                    <a:pt x="5791" y="77470"/>
                  </a:lnTo>
                  <a:lnTo>
                    <a:pt x="5511" y="80010"/>
                  </a:lnTo>
                  <a:lnTo>
                    <a:pt x="5410" y="82550"/>
                  </a:lnTo>
                  <a:lnTo>
                    <a:pt x="6464" y="86360"/>
                  </a:lnTo>
                  <a:lnTo>
                    <a:pt x="6743" y="88900"/>
                  </a:lnTo>
                  <a:lnTo>
                    <a:pt x="8267" y="92710"/>
                  </a:lnTo>
                  <a:lnTo>
                    <a:pt x="9220" y="95250"/>
                  </a:lnTo>
                  <a:lnTo>
                    <a:pt x="11163" y="99060"/>
                  </a:lnTo>
                  <a:lnTo>
                    <a:pt x="12179" y="99060"/>
                  </a:lnTo>
                  <a:lnTo>
                    <a:pt x="15646" y="102870"/>
                  </a:lnTo>
                  <a:lnTo>
                    <a:pt x="18364" y="104140"/>
                  </a:lnTo>
                  <a:lnTo>
                    <a:pt x="19926" y="105410"/>
                  </a:lnTo>
                  <a:lnTo>
                    <a:pt x="22034" y="106680"/>
                  </a:lnTo>
                  <a:lnTo>
                    <a:pt x="22631" y="107950"/>
                  </a:lnTo>
                  <a:lnTo>
                    <a:pt x="26657" y="110490"/>
                  </a:lnTo>
                  <a:lnTo>
                    <a:pt x="30556" y="113030"/>
                  </a:lnTo>
                  <a:lnTo>
                    <a:pt x="35712" y="114300"/>
                  </a:lnTo>
                  <a:lnTo>
                    <a:pt x="36626" y="114300"/>
                  </a:lnTo>
                  <a:lnTo>
                    <a:pt x="39141" y="115570"/>
                  </a:lnTo>
                  <a:lnTo>
                    <a:pt x="40716" y="115570"/>
                  </a:lnTo>
                  <a:lnTo>
                    <a:pt x="43192" y="116840"/>
                  </a:lnTo>
                  <a:lnTo>
                    <a:pt x="44119" y="116840"/>
                  </a:lnTo>
                  <a:lnTo>
                    <a:pt x="49974" y="118110"/>
                  </a:lnTo>
                  <a:lnTo>
                    <a:pt x="54952" y="118110"/>
                  </a:lnTo>
                  <a:lnTo>
                    <a:pt x="61379" y="116840"/>
                  </a:lnTo>
                  <a:lnTo>
                    <a:pt x="62865" y="116840"/>
                  </a:lnTo>
                  <a:lnTo>
                    <a:pt x="69481" y="115570"/>
                  </a:lnTo>
                  <a:lnTo>
                    <a:pt x="85178" y="111760"/>
                  </a:lnTo>
                  <a:lnTo>
                    <a:pt x="91744" y="109220"/>
                  </a:lnTo>
                  <a:lnTo>
                    <a:pt x="95631" y="107950"/>
                  </a:lnTo>
                  <a:lnTo>
                    <a:pt x="101752" y="106680"/>
                  </a:lnTo>
                  <a:lnTo>
                    <a:pt x="103924" y="105410"/>
                  </a:lnTo>
                  <a:lnTo>
                    <a:pt x="109029" y="104140"/>
                  </a:lnTo>
                  <a:lnTo>
                    <a:pt x="111734" y="102870"/>
                  </a:lnTo>
                  <a:lnTo>
                    <a:pt x="116738" y="100330"/>
                  </a:lnTo>
                  <a:lnTo>
                    <a:pt x="119176" y="99060"/>
                  </a:lnTo>
                  <a:lnTo>
                    <a:pt x="126263" y="96520"/>
                  </a:lnTo>
                  <a:lnTo>
                    <a:pt x="130175" y="93980"/>
                  </a:lnTo>
                  <a:lnTo>
                    <a:pt x="131775" y="92710"/>
                  </a:lnTo>
                  <a:lnTo>
                    <a:pt x="136740" y="90170"/>
                  </a:lnTo>
                  <a:lnTo>
                    <a:pt x="139941" y="87630"/>
                  </a:lnTo>
                  <a:lnTo>
                    <a:pt x="144297" y="83820"/>
                  </a:lnTo>
                  <a:lnTo>
                    <a:pt x="145618" y="83820"/>
                  </a:lnTo>
                  <a:lnTo>
                    <a:pt x="149567" y="80010"/>
                  </a:lnTo>
                  <a:lnTo>
                    <a:pt x="151790" y="77470"/>
                  </a:lnTo>
                  <a:lnTo>
                    <a:pt x="154749" y="74930"/>
                  </a:lnTo>
                  <a:lnTo>
                    <a:pt x="155486" y="73660"/>
                  </a:lnTo>
                  <a:lnTo>
                    <a:pt x="156883" y="72390"/>
                  </a:lnTo>
                  <a:lnTo>
                    <a:pt x="157670" y="71120"/>
                  </a:lnTo>
                  <a:lnTo>
                    <a:pt x="157619" y="69850"/>
                  </a:lnTo>
                  <a:lnTo>
                    <a:pt x="158915" y="68580"/>
                  </a:lnTo>
                  <a:lnTo>
                    <a:pt x="158775" y="66040"/>
                  </a:lnTo>
                  <a:lnTo>
                    <a:pt x="159169" y="63500"/>
                  </a:lnTo>
                  <a:lnTo>
                    <a:pt x="158699" y="62230"/>
                  </a:lnTo>
                  <a:lnTo>
                    <a:pt x="158788" y="60960"/>
                  </a:lnTo>
                  <a:lnTo>
                    <a:pt x="159600" y="59690"/>
                  </a:lnTo>
                  <a:lnTo>
                    <a:pt x="159918" y="58420"/>
                  </a:lnTo>
                  <a:lnTo>
                    <a:pt x="159854" y="57150"/>
                  </a:lnTo>
                  <a:lnTo>
                    <a:pt x="160058" y="57150"/>
                  </a:lnTo>
                  <a:lnTo>
                    <a:pt x="162191" y="52070"/>
                  </a:lnTo>
                  <a:lnTo>
                    <a:pt x="163499" y="48260"/>
                  </a:lnTo>
                  <a:lnTo>
                    <a:pt x="164134" y="39370"/>
                  </a:lnTo>
                  <a:lnTo>
                    <a:pt x="163842" y="36830"/>
                  </a:lnTo>
                  <a:lnTo>
                    <a:pt x="163969" y="35560"/>
                  </a:lnTo>
                  <a:lnTo>
                    <a:pt x="164045" y="33020"/>
                  </a:lnTo>
                  <a:lnTo>
                    <a:pt x="163741" y="30480"/>
                  </a:lnTo>
                  <a:lnTo>
                    <a:pt x="163690" y="29210"/>
                  </a:lnTo>
                  <a:lnTo>
                    <a:pt x="162610" y="25400"/>
                  </a:lnTo>
                  <a:lnTo>
                    <a:pt x="161709" y="22860"/>
                  </a:lnTo>
                  <a:lnTo>
                    <a:pt x="160489" y="19050"/>
                  </a:lnTo>
                  <a:lnTo>
                    <a:pt x="159880" y="17780"/>
                  </a:lnTo>
                  <a:lnTo>
                    <a:pt x="158572" y="16510"/>
                  </a:lnTo>
                  <a:lnTo>
                    <a:pt x="158000" y="15240"/>
                  </a:lnTo>
                  <a:lnTo>
                    <a:pt x="157048" y="13970"/>
                  </a:lnTo>
                  <a:lnTo>
                    <a:pt x="157022" y="12700"/>
                  </a:lnTo>
                  <a:lnTo>
                    <a:pt x="157810" y="13970"/>
                  </a:lnTo>
                  <a:lnTo>
                    <a:pt x="158229" y="13970"/>
                  </a:lnTo>
                  <a:lnTo>
                    <a:pt x="160185" y="15240"/>
                  </a:lnTo>
                  <a:lnTo>
                    <a:pt x="161264" y="17780"/>
                  </a:lnTo>
                  <a:lnTo>
                    <a:pt x="163220" y="20320"/>
                  </a:lnTo>
                  <a:lnTo>
                    <a:pt x="163906" y="21590"/>
                  </a:lnTo>
                  <a:lnTo>
                    <a:pt x="166636" y="25400"/>
                  </a:lnTo>
                  <a:lnTo>
                    <a:pt x="170332" y="36830"/>
                  </a:lnTo>
                  <a:lnTo>
                    <a:pt x="170332" y="26746"/>
                  </a:lnTo>
                  <a:lnTo>
                    <a:pt x="170091" y="25400"/>
                  </a:lnTo>
                  <a:lnTo>
                    <a:pt x="169608" y="24130"/>
                  </a:lnTo>
                  <a:lnTo>
                    <a:pt x="168071" y="21590"/>
                  </a:lnTo>
                  <a:lnTo>
                    <a:pt x="167005" y="20320"/>
                  </a:lnTo>
                  <a:lnTo>
                    <a:pt x="165176" y="16510"/>
                  </a:lnTo>
                  <a:lnTo>
                    <a:pt x="163906" y="15240"/>
                  </a:lnTo>
                  <a:lnTo>
                    <a:pt x="160820" y="12700"/>
                  </a:lnTo>
                  <a:lnTo>
                    <a:pt x="157441" y="8890"/>
                  </a:lnTo>
                  <a:lnTo>
                    <a:pt x="156387" y="8890"/>
                  </a:lnTo>
                  <a:lnTo>
                    <a:pt x="152082" y="5080"/>
                  </a:lnTo>
                  <a:lnTo>
                    <a:pt x="147396" y="2540"/>
                  </a:lnTo>
                  <a:lnTo>
                    <a:pt x="140042" y="2540"/>
                  </a:lnTo>
                  <a:lnTo>
                    <a:pt x="134366" y="1270"/>
                  </a:lnTo>
                  <a:lnTo>
                    <a:pt x="132867" y="1270"/>
                  </a:lnTo>
                  <a:lnTo>
                    <a:pt x="130886" y="0"/>
                  </a:lnTo>
                  <a:lnTo>
                    <a:pt x="130276" y="0"/>
                  </a:lnTo>
                  <a:lnTo>
                    <a:pt x="129044" y="1270"/>
                  </a:lnTo>
                  <a:lnTo>
                    <a:pt x="128066" y="1270"/>
                  </a:lnTo>
                  <a:lnTo>
                    <a:pt x="118859" y="2540"/>
                  </a:lnTo>
                  <a:lnTo>
                    <a:pt x="116166" y="2540"/>
                  </a:lnTo>
                  <a:lnTo>
                    <a:pt x="114007" y="3810"/>
                  </a:lnTo>
                  <a:lnTo>
                    <a:pt x="110553" y="5080"/>
                  </a:lnTo>
                  <a:lnTo>
                    <a:pt x="106870" y="5080"/>
                  </a:lnTo>
                  <a:lnTo>
                    <a:pt x="107073" y="6350"/>
                  </a:lnTo>
                  <a:lnTo>
                    <a:pt x="107289" y="7620"/>
                  </a:lnTo>
                  <a:lnTo>
                    <a:pt x="108712" y="7620"/>
                  </a:lnTo>
                  <a:lnTo>
                    <a:pt x="111975" y="6350"/>
                  </a:lnTo>
                  <a:lnTo>
                    <a:pt x="114439" y="6350"/>
                  </a:lnTo>
                  <a:lnTo>
                    <a:pt x="118186" y="5080"/>
                  </a:lnTo>
                  <a:lnTo>
                    <a:pt x="119710" y="5080"/>
                  </a:lnTo>
                  <a:lnTo>
                    <a:pt x="122796" y="3810"/>
                  </a:lnTo>
                  <a:lnTo>
                    <a:pt x="124409" y="3810"/>
                  </a:lnTo>
                  <a:lnTo>
                    <a:pt x="129019" y="2540"/>
                  </a:lnTo>
                  <a:lnTo>
                    <a:pt x="132029" y="2540"/>
                  </a:lnTo>
                  <a:lnTo>
                    <a:pt x="138049" y="3810"/>
                  </a:lnTo>
                  <a:lnTo>
                    <a:pt x="140093" y="3810"/>
                  </a:lnTo>
                  <a:lnTo>
                    <a:pt x="140576" y="5080"/>
                  </a:lnTo>
                  <a:lnTo>
                    <a:pt x="143205" y="5080"/>
                  </a:lnTo>
                  <a:lnTo>
                    <a:pt x="145288" y="6350"/>
                  </a:lnTo>
                  <a:lnTo>
                    <a:pt x="148920" y="7620"/>
                  </a:lnTo>
                  <a:lnTo>
                    <a:pt x="150545" y="8890"/>
                  </a:lnTo>
                  <a:lnTo>
                    <a:pt x="154432" y="13970"/>
                  </a:lnTo>
                  <a:lnTo>
                    <a:pt x="156578" y="16510"/>
                  </a:lnTo>
                  <a:lnTo>
                    <a:pt x="161848" y="44450"/>
                  </a:lnTo>
                  <a:lnTo>
                    <a:pt x="161124" y="49530"/>
                  </a:lnTo>
                  <a:lnTo>
                    <a:pt x="158432" y="57150"/>
                  </a:lnTo>
                  <a:lnTo>
                    <a:pt x="157708" y="59690"/>
                  </a:lnTo>
                  <a:lnTo>
                    <a:pt x="156375" y="62230"/>
                  </a:lnTo>
                  <a:lnTo>
                    <a:pt x="155968" y="63500"/>
                  </a:lnTo>
                  <a:lnTo>
                    <a:pt x="155765" y="64770"/>
                  </a:lnTo>
                  <a:lnTo>
                    <a:pt x="156616" y="64770"/>
                  </a:lnTo>
                  <a:lnTo>
                    <a:pt x="156044" y="67310"/>
                  </a:lnTo>
                  <a:lnTo>
                    <a:pt x="155117" y="69850"/>
                  </a:lnTo>
                  <a:lnTo>
                    <a:pt x="153454" y="71120"/>
                  </a:lnTo>
                  <a:lnTo>
                    <a:pt x="151333" y="73660"/>
                  </a:lnTo>
                  <a:lnTo>
                    <a:pt x="148551" y="77470"/>
                  </a:lnTo>
                  <a:lnTo>
                    <a:pt x="146481" y="78740"/>
                  </a:lnTo>
                  <a:lnTo>
                    <a:pt x="143256" y="82550"/>
                  </a:lnTo>
                  <a:lnTo>
                    <a:pt x="142062" y="82550"/>
                  </a:lnTo>
                  <a:lnTo>
                    <a:pt x="136512" y="87630"/>
                  </a:lnTo>
                  <a:lnTo>
                    <a:pt x="131838" y="91440"/>
                  </a:lnTo>
                  <a:lnTo>
                    <a:pt x="123799" y="95250"/>
                  </a:lnTo>
                  <a:lnTo>
                    <a:pt x="116090" y="99060"/>
                  </a:lnTo>
                  <a:lnTo>
                    <a:pt x="114007" y="99060"/>
                  </a:lnTo>
                  <a:lnTo>
                    <a:pt x="109029" y="101600"/>
                  </a:lnTo>
                  <a:lnTo>
                    <a:pt x="105854" y="102870"/>
                  </a:lnTo>
                  <a:lnTo>
                    <a:pt x="101015" y="104140"/>
                  </a:lnTo>
                  <a:lnTo>
                    <a:pt x="99491" y="105410"/>
                  </a:lnTo>
                  <a:lnTo>
                    <a:pt x="97091" y="105410"/>
                  </a:lnTo>
                  <a:lnTo>
                    <a:pt x="96240" y="106680"/>
                  </a:lnTo>
                  <a:lnTo>
                    <a:pt x="85826" y="109220"/>
                  </a:lnTo>
                  <a:lnTo>
                    <a:pt x="78028" y="111760"/>
                  </a:lnTo>
                  <a:lnTo>
                    <a:pt x="75184" y="111760"/>
                  </a:lnTo>
                  <a:lnTo>
                    <a:pt x="69075" y="113030"/>
                  </a:lnTo>
                  <a:lnTo>
                    <a:pt x="65913" y="114300"/>
                  </a:lnTo>
                  <a:lnTo>
                    <a:pt x="60388" y="114300"/>
                  </a:lnTo>
                  <a:lnTo>
                    <a:pt x="56413" y="115570"/>
                  </a:lnTo>
                  <a:lnTo>
                    <a:pt x="48844" y="115570"/>
                  </a:lnTo>
                  <a:lnTo>
                    <a:pt x="46875" y="114300"/>
                  </a:lnTo>
                  <a:lnTo>
                    <a:pt x="39941" y="114300"/>
                  </a:lnTo>
                  <a:lnTo>
                    <a:pt x="37045" y="113030"/>
                  </a:lnTo>
                  <a:lnTo>
                    <a:pt x="36499" y="113030"/>
                  </a:lnTo>
                  <a:lnTo>
                    <a:pt x="34201" y="111760"/>
                  </a:lnTo>
                  <a:lnTo>
                    <a:pt x="32575" y="111760"/>
                  </a:lnTo>
                  <a:lnTo>
                    <a:pt x="26593" y="107950"/>
                  </a:lnTo>
                  <a:lnTo>
                    <a:pt x="22745" y="105410"/>
                  </a:lnTo>
                  <a:lnTo>
                    <a:pt x="17411" y="101600"/>
                  </a:lnTo>
                  <a:lnTo>
                    <a:pt x="16205" y="100330"/>
                  </a:lnTo>
                  <a:lnTo>
                    <a:pt x="14211" y="99060"/>
                  </a:lnTo>
                  <a:lnTo>
                    <a:pt x="13423" y="97790"/>
                  </a:lnTo>
                  <a:lnTo>
                    <a:pt x="11569" y="95250"/>
                  </a:lnTo>
                  <a:lnTo>
                    <a:pt x="9144" y="88900"/>
                  </a:lnTo>
                  <a:lnTo>
                    <a:pt x="8788" y="86360"/>
                  </a:lnTo>
                  <a:lnTo>
                    <a:pt x="8178" y="83820"/>
                  </a:lnTo>
                  <a:lnTo>
                    <a:pt x="8051" y="82550"/>
                  </a:lnTo>
                  <a:lnTo>
                    <a:pt x="7874" y="78740"/>
                  </a:lnTo>
                  <a:lnTo>
                    <a:pt x="8369" y="74930"/>
                  </a:lnTo>
                  <a:lnTo>
                    <a:pt x="9067" y="72390"/>
                  </a:lnTo>
                  <a:lnTo>
                    <a:pt x="9372" y="71120"/>
                  </a:lnTo>
                  <a:lnTo>
                    <a:pt x="9969" y="69850"/>
                  </a:lnTo>
                  <a:lnTo>
                    <a:pt x="10350" y="71120"/>
                  </a:lnTo>
                  <a:lnTo>
                    <a:pt x="11569" y="72390"/>
                  </a:lnTo>
                  <a:lnTo>
                    <a:pt x="11899" y="73660"/>
                  </a:lnTo>
                  <a:lnTo>
                    <a:pt x="12192" y="74930"/>
                  </a:lnTo>
                  <a:lnTo>
                    <a:pt x="23888" y="74930"/>
                  </a:lnTo>
                  <a:lnTo>
                    <a:pt x="23558" y="73660"/>
                  </a:lnTo>
                  <a:lnTo>
                    <a:pt x="12763" y="73660"/>
                  </a:lnTo>
                  <a:lnTo>
                    <a:pt x="13411" y="72390"/>
                  </a:lnTo>
                  <a:lnTo>
                    <a:pt x="13512" y="71120"/>
                  </a:lnTo>
                  <a:lnTo>
                    <a:pt x="11772" y="69850"/>
                  </a:lnTo>
                  <a:lnTo>
                    <a:pt x="11061" y="67310"/>
                  </a:lnTo>
                  <a:lnTo>
                    <a:pt x="9893" y="64770"/>
                  </a:lnTo>
                  <a:lnTo>
                    <a:pt x="9309" y="63500"/>
                  </a:lnTo>
                  <a:lnTo>
                    <a:pt x="8305" y="60960"/>
                  </a:lnTo>
                  <a:lnTo>
                    <a:pt x="8382" y="59690"/>
                  </a:lnTo>
                  <a:lnTo>
                    <a:pt x="11125" y="57150"/>
                  </a:lnTo>
                  <a:lnTo>
                    <a:pt x="12814" y="50800"/>
                  </a:lnTo>
                  <a:lnTo>
                    <a:pt x="13754" y="49530"/>
                  </a:lnTo>
                  <a:lnTo>
                    <a:pt x="16433" y="46990"/>
                  </a:lnTo>
                  <a:lnTo>
                    <a:pt x="17348" y="45720"/>
                  </a:lnTo>
                  <a:lnTo>
                    <a:pt x="18516" y="41910"/>
                  </a:lnTo>
                  <a:lnTo>
                    <a:pt x="19786" y="40640"/>
                  </a:lnTo>
                  <a:lnTo>
                    <a:pt x="23977" y="38100"/>
                  </a:lnTo>
                  <a:lnTo>
                    <a:pt x="26987" y="38100"/>
                  </a:lnTo>
                  <a:lnTo>
                    <a:pt x="30175" y="36830"/>
                  </a:lnTo>
                  <a:lnTo>
                    <a:pt x="29476" y="38100"/>
                  </a:lnTo>
                  <a:lnTo>
                    <a:pt x="31051" y="38100"/>
                  </a:lnTo>
                  <a:lnTo>
                    <a:pt x="32410" y="39370"/>
                  </a:lnTo>
                  <a:lnTo>
                    <a:pt x="34086" y="38100"/>
                  </a:lnTo>
                  <a:lnTo>
                    <a:pt x="35953" y="38100"/>
                  </a:lnTo>
                  <a:lnTo>
                    <a:pt x="36436" y="39370"/>
                  </a:lnTo>
                  <a:lnTo>
                    <a:pt x="36182" y="40640"/>
                  </a:lnTo>
                  <a:lnTo>
                    <a:pt x="36029" y="41910"/>
                  </a:lnTo>
                  <a:lnTo>
                    <a:pt x="37744" y="41910"/>
                  </a:lnTo>
                  <a:lnTo>
                    <a:pt x="38303" y="40640"/>
                  </a:lnTo>
                  <a:lnTo>
                    <a:pt x="38658" y="40640"/>
                  </a:lnTo>
                  <a:lnTo>
                    <a:pt x="39090" y="39370"/>
                  </a:lnTo>
                  <a:lnTo>
                    <a:pt x="38430" y="38100"/>
                  </a:lnTo>
                  <a:lnTo>
                    <a:pt x="41935" y="38100"/>
                  </a:lnTo>
                  <a:lnTo>
                    <a:pt x="43078" y="39370"/>
                  </a:lnTo>
                  <a:lnTo>
                    <a:pt x="43192" y="44450"/>
                  </a:lnTo>
                  <a:lnTo>
                    <a:pt x="43662" y="45720"/>
                  </a:lnTo>
                  <a:lnTo>
                    <a:pt x="45935" y="49530"/>
                  </a:lnTo>
                  <a:lnTo>
                    <a:pt x="46215" y="50800"/>
                  </a:lnTo>
                  <a:lnTo>
                    <a:pt x="45097" y="53340"/>
                  </a:lnTo>
                  <a:lnTo>
                    <a:pt x="43091" y="53340"/>
                  </a:lnTo>
                  <a:lnTo>
                    <a:pt x="42633" y="54610"/>
                  </a:lnTo>
                  <a:lnTo>
                    <a:pt x="40741" y="54610"/>
                  </a:lnTo>
                  <a:lnTo>
                    <a:pt x="39281" y="55880"/>
                  </a:lnTo>
                  <a:lnTo>
                    <a:pt x="37274" y="57150"/>
                  </a:lnTo>
                  <a:lnTo>
                    <a:pt x="36728" y="57150"/>
                  </a:lnTo>
                  <a:lnTo>
                    <a:pt x="35267" y="59690"/>
                  </a:lnTo>
                  <a:lnTo>
                    <a:pt x="34302" y="60960"/>
                  </a:lnTo>
                  <a:lnTo>
                    <a:pt x="33020" y="62230"/>
                  </a:lnTo>
                  <a:lnTo>
                    <a:pt x="32766" y="62230"/>
                  </a:lnTo>
                  <a:lnTo>
                    <a:pt x="32385" y="63500"/>
                  </a:lnTo>
                  <a:lnTo>
                    <a:pt x="32334" y="64770"/>
                  </a:lnTo>
                  <a:lnTo>
                    <a:pt x="32105" y="66040"/>
                  </a:lnTo>
                  <a:lnTo>
                    <a:pt x="31826" y="66040"/>
                  </a:lnTo>
                  <a:lnTo>
                    <a:pt x="29946" y="67310"/>
                  </a:lnTo>
                  <a:lnTo>
                    <a:pt x="29476" y="67310"/>
                  </a:lnTo>
                  <a:lnTo>
                    <a:pt x="28473" y="68580"/>
                  </a:lnTo>
                  <a:lnTo>
                    <a:pt x="28714" y="67310"/>
                  </a:lnTo>
                  <a:lnTo>
                    <a:pt x="30416" y="66040"/>
                  </a:lnTo>
                  <a:lnTo>
                    <a:pt x="30035" y="64770"/>
                  </a:lnTo>
                  <a:lnTo>
                    <a:pt x="29171" y="64770"/>
                  </a:lnTo>
                  <a:lnTo>
                    <a:pt x="28536" y="66040"/>
                  </a:lnTo>
                  <a:lnTo>
                    <a:pt x="27317" y="67310"/>
                  </a:lnTo>
                  <a:lnTo>
                    <a:pt x="25400" y="67310"/>
                  </a:lnTo>
                  <a:lnTo>
                    <a:pt x="26111" y="66040"/>
                  </a:lnTo>
                  <a:lnTo>
                    <a:pt x="25095" y="66040"/>
                  </a:lnTo>
                  <a:lnTo>
                    <a:pt x="23914" y="67310"/>
                  </a:lnTo>
                  <a:lnTo>
                    <a:pt x="23469" y="68580"/>
                  </a:lnTo>
                  <a:lnTo>
                    <a:pt x="24053" y="71120"/>
                  </a:lnTo>
                  <a:lnTo>
                    <a:pt x="26949" y="71120"/>
                  </a:lnTo>
                  <a:lnTo>
                    <a:pt x="25857" y="69850"/>
                  </a:lnTo>
                  <a:lnTo>
                    <a:pt x="29438" y="69850"/>
                  </a:lnTo>
                  <a:lnTo>
                    <a:pt x="29070" y="70218"/>
                  </a:lnTo>
                  <a:lnTo>
                    <a:pt x="28168" y="71716"/>
                  </a:lnTo>
                  <a:lnTo>
                    <a:pt x="27419" y="72415"/>
                  </a:lnTo>
                  <a:lnTo>
                    <a:pt x="26111" y="72707"/>
                  </a:lnTo>
                  <a:lnTo>
                    <a:pt x="25882" y="72796"/>
                  </a:lnTo>
                  <a:lnTo>
                    <a:pt x="25336" y="73444"/>
                  </a:lnTo>
                  <a:lnTo>
                    <a:pt x="25476" y="73901"/>
                  </a:lnTo>
                  <a:lnTo>
                    <a:pt x="25742" y="74256"/>
                  </a:lnTo>
                  <a:lnTo>
                    <a:pt x="26517" y="74510"/>
                  </a:lnTo>
                  <a:lnTo>
                    <a:pt x="27152" y="74231"/>
                  </a:lnTo>
                  <a:lnTo>
                    <a:pt x="27609" y="74917"/>
                  </a:lnTo>
                  <a:lnTo>
                    <a:pt x="27368" y="75653"/>
                  </a:lnTo>
                  <a:lnTo>
                    <a:pt x="26835" y="76276"/>
                  </a:lnTo>
                  <a:lnTo>
                    <a:pt x="26365" y="76987"/>
                  </a:lnTo>
                  <a:lnTo>
                    <a:pt x="25971" y="76822"/>
                  </a:lnTo>
                  <a:lnTo>
                    <a:pt x="25666" y="76644"/>
                  </a:lnTo>
                  <a:lnTo>
                    <a:pt x="24638" y="76390"/>
                  </a:lnTo>
                  <a:lnTo>
                    <a:pt x="23952" y="76631"/>
                  </a:lnTo>
                  <a:lnTo>
                    <a:pt x="23799" y="77597"/>
                  </a:lnTo>
                  <a:lnTo>
                    <a:pt x="24257" y="77774"/>
                  </a:lnTo>
                  <a:lnTo>
                    <a:pt x="25565" y="78689"/>
                  </a:lnTo>
                  <a:lnTo>
                    <a:pt x="25717" y="78917"/>
                  </a:lnTo>
                  <a:lnTo>
                    <a:pt x="25717" y="80606"/>
                  </a:lnTo>
                  <a:lnTo>
                    <a:pt x="25006" y="80403"/>
                  </a:lnTo>
                  <a:lnTo>
                    <a:pt x="24422" y="80162"/>
                  </a:lnTo>
                  <a:lnTo>
                    <a:pt x="23342" y="80022"/>
                  </a:lnTo>
                  <a:lnTo>
                    <a:pt x="22834" y="80124"/>
                  </a:lnTo>
                  <a:lnTo>
                    <a:pt x="21958" y="80365"/>
                  </a:lnTo>
                  <a:lnTo>
                    <a:pt x="21856" y="81064"/>
                  </a:lnTo>
                  <a:lnTo>
                    <a:pt x="22707" y="81546"/>
                  </a:lnTo>
                  <a:lnTo>
                    <a:pt x="23228" y="81762"/>
                  </a:lnTo>
                  <a:lnTo>
                    <a:pt x="24676" y="82181"/>
                  </a:lnTo>
                  <a:lnTo>
                    <a:pt x="25628" y="82372"/>
                  </a:lnTo>
                  <a:lnTo>
                    <a:pt x="26530" y="82600"/>
                  </a:lnTo>
                  <a:lnTo>
                    <a:pt x="31254" y="90258"/>
                  </a:lnTo>
                  <a:lnTo>
                    <a:pt x="32435" y="88950"/>
                  </a:lnTo>
                  <a:lnTo>
                    <a:pt x="33401" y="87401"/>
                  </a:lnTo>
                  <a:lnTo>
                    <a:pt x="33324" y="87083"/>
                  </a:lnTo>
                  <a:lnTo>
                    <a:pt x="33096" y="86842"/>
                  </a:lnTo>
                  <a:lnTo>
                    <a:pt x="32791" y="86753"/>
                  </a:lnTo>
                  <a:lnTo>
                    <a:pt x="32054" y="87122"/>
                  </a:lnTo>
                  <a:lnTo>
                    <a:pt x="30848" y="87833"/>
                  </a:lnTo>
                  <a:lnTo>
                    <a:pt x="30556" y="87376"/>
                  </a:lnTo>
                  <a:lnTo>
                    <a:pt x="30289" y="87045"/>
                  </a:lnTo>
                  <a:lnTo>
                    <a:pt x="28790" y="84328"/>
                  </a:lnTo>
                  <a:lnTo>
                    <a:pt x="27622" y="82003"/>
                  </a:lnTo>
                  <a:lnTo>
                    <a:pt x="28714" y="77914"/>
                  </a:lnTo>
                  <a:lnTo>
                    <a:pt x="29095" y="76860"/>
                  </a:lnTo>
                  <a:lnTo>
                    <a:pt x="30988" y="74841"/>
                  </a:lnTo>
                  <a:lnTo>
                    <a:pt x="30454" y="73533"/>
                  </a:lnTo>
                  <a:lnTo>
                    <a:pt x="30657" y="72263"/>
                  </a:lnTo>
                  <a:lnTo>
                    <a:pt x="31318" y="70980"/>
                  </a:lnTo>
                  <a:lnTo>
                    <a:pt x="31457" y="70104"/>
                  </a:lnTo>
                  <a:lnTo>
                    <a:pt x="30962" y="69621"/>
                  </a:lnTo>
                  <a:lnTo>
                    <a:pt x="29514" y="69786"/>
                  </a:lnTo>
                  <a:lnTo>
                    <a:pt x="30568" y="68580"/>
                  </a:lnTo>
                  <a:lnTo>
                    <a:pt x="31483" y="68580"/>
                  </a:lnTo>
                  <a:lnTo>
                    <a:pt x="32842" y="69850"/>
                  </a:lnTo>
                  <a:lnTo>
                    <a:pt x="34112" y="68580"/>
                  </a:lnTo>
                  <a:lnTo>
                    <a:pt x="33426" y="66040"/>
                  </a:lnTo>
                  <a:lnTo>
                    <a:pt x="34366" y="64770"/>
                  </a:lnTo>
                  <a:lnTo>
                    <a:pt x="34709" y="63500"/>
                  </a:lnTo>
                  <a:lnTo>
                    <a:pt x="35026" y="63500"/>
                  </a:lnTo>
                  <a:lnTo>
                    <a:pt x="36042" y="62230"/>
                  </a:lnTo>
                  <a:lnTo>
                    <a:pt x="36423" y="62230"/>
                  </a:lnTo>
                  <a:lnTo>
                    <a:pt x="38023" y="59690"/>
                  </a:lnTo>
                  <a:lnTo>
                    <a:pt x="39116" y="58420"/>
                  </a:lnTo>
                  <a:lnTo>
                    <a:pt x="41236" y="58420"/>
                  </a:lnTo>
                  <a:lnTo>
                    <a:pt x="41465" y="57150"/>
                  </a:lnTo>
                  <a:lnTo>
                    <a:pt x="43243" y="57150"/>
                  </a:lnTo>
                  <a:lnTo>
                    <a:pt x="42506" y="57772"/>
                  </a:lnTo>
                  <a:lnTo>
                    <a:pt x="41605" y="58483"/>
                  </a:lnTo>
                  <a:lnTo>
                    <a:pt x="41757" y="59080"/>
                  </a:lnTo>
                  <a:lnTo>
                    <a:pt x="42176" y="59207"/>
                  </a:lnTo>
                  <a:lnTo>
                    <a:pt x="42595" y="59067"/>
                  </a:lnTo>
                  <a:lnTo>
                    <a:pt x="43230" y="58826"/>
                  </a:lnTo>
                  <a:lnTo>
                    <a:pt x="43840" y="58483"/>
                  </a:lnTo>
                  <a:lnTo>
                    <a:pt x="44475" y="58178"/>
                  </a:lnTo>
                  <a:lnTo>
                    <a:pt x="44704" y="58445"/>
                  </a:lnTo>
                  <a:lnTo>
                    <a:pt x="44843" y="58686"/>
                  </a:lnTo>
                  <a:lnTo>
                    <a:pt x="46050" y="59690"/>
                  </a:lnTo>
                  <a:lnTo>
                    <a:pt x="46431" y="59664"/>
                  </a:lnTo>
                  <a:lnTo>
                    <a:pt x="47548" y="58559"/>
                  </a:lnTo>
                  <a:lnTo>
                    <a:pt x="47663" y="58318"/>
                  </a:lnTo>
                  <a:lnTo>
                    <a:pt x="47904" y="57962"/>
                  </a:lnTo>
                  <a:lnTo>
                    <a:pt x="46393" y="57264"/>
                  </a:lnTo>
                  <a:lnTo>
                    <a:pt x="47764" y="56807"/>
                  </a:lnTo>
                  <a:lnTo>
                    <a:pt x="49657" y="57200"/>
                  </a:lnTo>
                  <a:lnTo>
                    <a:pt x="49784" y="58343"/>
                  </a:lnTo>
                  <a:lnTo>
                    <a:pt x="50317" y="59016"/>
                  </a:lnTo>
                  <a:lnTo>
                    <a:pt x="50584" y="58966"/>
                  </a:lnTo>
                  <a:lnTo>
                    <a:pt x="50749" y="58991"/>
                  </a:lnTo>
                  <a:lnTo>
                    <a:pt x="51054" y="58737"/>
                  </a:lnTo>
                  <a:lnTo>
                    <a:pt x="51257" y="58521"/>
                  </a:lnTo>
                  <a:lnTo>
                    <a:pt x="51803" y="57645"/>
                  </a:lnTo>
                  <a:lnTo>
                    <a:pt x="51714" y="57073"/>
                  </a:lnTo>
                  <a:lnTo>
                    <a:pt x="49441" y="55041"/>
                  </a:lnTo>
                  <a:lnTo>
                    <a:pt x="47612" y="54965"/>
                  </a:lnTo>
                  <a:lnTo>
                    <a:pt x="48552" y="54610"/>
                  </a:lnTo>
                  <a:lnTo>
                    <a:pt x="50228" y="54610"/>
                  </a:lnTo>
                  <a:lnTo>
                    <a:pt x="52832" y="55880"/>
                  </a:lnTo>
                  <a:lnTo>
                    <a:pt x="58178" y="55880"/>
                  </a:lnTo>
                  <a:lnTo>
                    <a:pt x="60693" y="58420"/>
                  </a:lnTo>
                  <a:lnTo>
                    <a:pt x="63220" y="58420"/>
                  </a:lnTo>
                  <a:lnTo>
                    <a:pt x="64744" y="57150"/>
                  </a:lnTo>
                  <a:lnTo>
                    <a:pt x="68872" y="57150"/>
                  </a:lnTo>
                  <a:lnTo>
                    <a:pt x="69164" y="58420"/>
                  </a:lnTo>
                  <a:lnTo>
                    <a:pt x="68224" y="58420"/>
                  </a:lnTo>
                  <a:lnTo>
                    <a:pt x="67475" y="59690"/>
                  </a:lnTo>
                  <a:lnTo>
                    <a:pt x="67716" y="60960"/>
                  </a:lnTo>
                  <a:lnTo>
                    <a:pt x="71234" y="60960"/>
                  </a:lnTo>
                  <a:lnTo>
                    <a:pt x="70688" y="62230"/>
                  </a:lnTo>
                  <a:lnTo>
                    <a:pt x="70929" y="63500"/>
                  </a:lnTo>
                  <a:lnTo>
                    <a:pt x="74866" y="63500"/>
                  </a:lnTo>
                  <a:lnTo>
                    <a:pt x="74790" y="62230"/>
                  </a:lnTo>
                  <a:lnTo>
                    <a:pt x="75552" y="62230"/>
                  </a:lnTo>
                  <a:lnTo>
                    <a:pt x="75717" y="63500"/>
                  </a:lnTo>
                  <a:lnTo>
                    <a:pt x="76847" y="63500"/>
                  </a:lnTo>
                  <a:lnTo>
                    <a:pt x="77609" y="64770"/>
                  </a:lnTo>
                  <a:lnTo>
                    <a:pt x="81089" y="67310"/>
                  </a:lnTo>
                  <a:lnTo>
                    <a:pt x="83400" y="69850"/>
                  </a:lnTo>
                  <a:lnTo>
                    <a:pt x="85115" y="74930"/>
                  </a:lnTo>
                  <a:lnTo>
                    <a:pt x="86525" y="81280"/>
                  </a:lnTo>
                  <a:lnTo>
                    <a:pt x="86969" y="82550"/>
                  </a:lnTo>
                  <a:lnTo>
                    <a:pt x="87998" y="85090"/>
                  </a:lnTo>
                  <a:lnTo>
                    <a:pt x="88074" y="86360"/>
                  </a:lnTo>
                  <a:lnTo>
                    <a:pt x="88239" y="86360"/>
                  </a:lnTo>
                  <a:lnTo>
                    <a:pt x="86791" y="87630"/>
                  </a:lnTo>
                  <a:lnTo>
                    <a:pt x="85432" y="87630"/>
                  </a:lnTo>
                  <a:lnTo>
                    <a:pt x="82638" y="90170"/>
                  </a:lnTo>
                  <a:lnTo>
                    <a:pt x="81521" y="90170"/>
                  </a:lnTo>
                  <a:lnTo>
                    <a:pt x="80264" y="93980"/>
                  </a:lnTo>
                  <a:lnTo>
                    <a:pt x="79324" y="95250"/>
                  </a:lnTo>
                  <a:lnTo>
                    <a:pt x="78676" y="96520"/>
                  </a:lnTo>
                  <a:lnTo>
                    <a:pt x="77495" y="99060"/>
                  </a:lnTo>
                  <a:lnTo>
                    <a:pt x="76568" y="99060"/>
                  </a:lnTo>
                  <a:lnTo>
                    <a:pt x="73482" y="100330"/>
                  </a:lnTo>
                  <a:lnTo>
                    <a:pt x="69430" y="101600"/>
                  </a:lnTo>
                  <a:lnTo>
                    <a:pt x="66217" y="102870"/>
                  </a:lnTo>
                  <a:lnTo>
                    <a:pt x="61785" y="105410"/>
                  </a:lnTo>
                  <a:lnTo>
                    <a:pt x="57061" y="105410"/>
                  </a:lnTo>
                  <a:lnTo>
                    <a:pt x="55549" y="104140"/>
                  </a:lnTo>
                  <a:lnTo>
                    <a:pt x="53060" y="102870"/>
                  </a:lnTo>
                  <a:lnTo>
                    <a:pt x="48209" y="102870"/>
                  </a:lnTo>
                  <a:lnTo>
                    <a:pt x="46075" y="101600"/>
                  </a:lnTo>
                  <a:lnTo>
                    <a:pt x="42316" y="101600"/>
                  </a:lnTo>
                  <a:lnTo>
                    <a:pt x="41783" y="100330"/>
                  </a:lnTo>
                  <a:lnTo>
                    <a:pt x="40919" y="99060"/>
                  </a:lnTo>
                  <a:lnTo>
                    <a:pt x="40881" y="97790"/>
                  </a:lnTo>
                  <a:lnTo>
                    <a:pt x="40043" y="97790"/>
                  </a:lnTo>
                  <a:lnTo>
                    <a:pt x="39027" y="95250"/>
                  </a:lnTo>
                  <a:lnTo>
                    <a:pt x="37274" y="93980"/>
                  </a:lnTo>
                  <a:lnTo>
                    <a:pt x="36347" y="91440"/>
                  </a:lnTo>
                  <a:lnTo>
                    <a:pt x="35534" y="90170"/>
                  </a:lnTo>
                  <a:lnTo>
                    <a:pt x="35293" y="88900"/>
                  </a:lnTo>
                  <a:lnTo>
                    <a:pt x="34163" y="88900"/>
                  </a:lnTo>
                  <a:lnTo>
                    <a:pt x="34048" y="90170"/>
                  </a:lnTo>
                  <a:lnTo>
                    <a:pt x="34023" y="91440"/>
                  </a:lnTo>
                  <a:lnTo>
                    <a:pt x="34175" y="91440"/>
                  </a:lnTo>
                  <a:lnTo>
                    <a:pt x="35293" y="93980"/>
                  </a:lnTo>
                  <a:lnTo>
                    <a:pt x="37795" y="99060"/>
                  </a:lnTo>
                  <a:lnTo>
                    <a:pt x="39497" y="101600"/>
                  </a:lnTo>
                  <a:lnTo>
                    <a:pt x="40932" y="102870"/>
                  </a:lnTo>
                  <a:lnTo>
                    <a:pt x="44373" y="102870"/>
                  </a:lnTo>
                  <a:lnTo>
                    <a:pt x="46278" y="104140"/>
                  </a:lnTo>
                  <a:lnTo>
                    <a:pt x="51041" y="104140"/>
                  </a:lnTo>
                  <a:lnTo>
                    <a:pt x="52527" y="105410"/>
                  </a:lnTo>
                  <a:lnTo>
                    <a:pt x="54305" y="106680"/>
                  </a:lnTo>
                  <a:lnTo>
                    <a:pt x="56362" y="106680"/>
                  </a:lnTo>
                  <a:lnTo>
                    <a:pt x="57353" y="107950"/>
                  </a:lnTo>
                  <a:lnTo>
                    <a:pt x="59994" y="106680"/>
                  </a:lnTo>
                  <a:lnTo>
                    <a:pt x="61696" y="106680"/>
                  </a:lnTo>
                  <a:lnTo>
                    <a:pt x="65722" y="105410"/>
                  </a:lnTo>
                  <a:lnTo>
                    <a:pt x="72453" y="102870"/>
                  </a:lnTo>
                  <a:lnTo>
                    <a:pt x="74396" y="101600"/>
                  </a:lnTo>
                  <a:lnTo>
                    <a:pt x="77787" y="100330"/>
                  </a:lnTo>
                  <a:lnTo>
                    <a:pt x="78676" y="100330"/>
                  </a:lnTo>
                  <a:lnTo>
                    <a:pt x="80098" y="97790"/>
                  </a:lnTo>
                  <a:lnTo>
                    <a:pt x="81013" y="95250"/>
                  </a:lnTo>
                  <a:lnTo>
                    <a:pt x="83400" y="91440"/>
                  </a:lnTo>
                  <a:lnTo>
                    <a:pt x="86372" y="88900"/>
                  </a:lnTo>
                  <a:lnTo>
                    <a:pt x="87934" y="88900"/>
                  </a:lnTo>
                  <a:lnTo>
                    <a:pt x="89344" y="87630"/>
                  </a:lnTo>
                  <a:lnTo>
                    <a:pt x="90106" y="88900"/>
                  </a:lnTo>
                  <a:lnTo>
                    <a:pt x="90716" y="88900"/>
                  </a:lnTo>
                  <a:lnTo>
                    <a:pt x="93751" y="90170"/>
                  </a:lnTo>
                  <a:lnTo>
                    <a:pt x="96253" y="91440"/>
                  </a:lnTo>
                  <a:lnTo>
                    <a:pt x="99136" y="91440"/>
                  </a:lnTo>
                  <a:lnTo>
                    <a:pt x="99580" y="92710"/>
                  </a:lnTo>
                  <a:lnTo>
                    <a:pt x="99974" y="91440"/>
                  </a:lnTo>
                  <a:lnTo>
                    <a:pt x="96139" y="90170"/>
                  </a:lnTo>
                  <a:lnTo>
                    <a:pt x="92583" y="87630"/>
                  </a:lnTo>
                  <a:lnTo>
                    <a:pt x="90538" y="86360"/>
                  </a:lnTo>
                  <a:lnTo>
                    <a:pt x="88823" y="83820"/>
                  </a:lnTo>
                  <a:lnTo>
                    <a:pt x="88163" y="80010"/>
                  </a:lnTo>
                  <a:lnTo>
                    <a:pt x="87261" y="73660"/>
                  </a:lnTo>
                  <a:lnTo>
                    <a:pt x="86410" y="71120"/>
                  </a:lnTo>
                  <a:lnTo>
                    <a:pt x="84023" y="68580"/>
                  </a:lnTo>
                  <a:lnTo>
                    <a:pt x="83883" y="68580"/>
                  </a:lnTo>
                  <a:lnTo>
                    <a:pt x="83248" y="67310"/>
                  </a:lnTo>
                  <a:lnTo>
                    <a:pt x="82854" y="66040"/>
                  </a:lnTo>
                  <a:lnTo>
                    <a:pt x="81241" y="64770"/>
                  </a:lnTo>
                  <a:lnTo>
                    <a:pt x="79921" y="63500"/>
                  </a:lnTo>
                  <a:lnTo>
                    <a:pt x="78371" y="62230"/>
                  </a:lnTo>
                  <a:lnTo>
                    <a:pt x="78689" y="60960"/>
                  </a:lnTo>
                  <a:lnTo>
                    <a:pt x="78943" y="58420"/>
                  </a:lnTo>
                  <a:lnTo>
                    <a:pt x="79654" y="54610"/>
                  </a:lnTo>
                  <a:lnTo>
                    <a:pt x="80467" y="53340"/>
                  </a:lnTo>
                  <a:lnTo>
                    <a:pt x="83007" y="53340"/>
                  </a:lnTo>
                  <a:lnTo>
                    <a:pt x="84607" y="52070"/>
                  </a:lnTo>
                  <a:lnTo>
                    <a:pt x="87731" y="52070"/>
                  </a:lnTo>
                  <a:lnTo>
                    <a:pt x="88811" y="50800"/>
                  </a:lnTo>
                  <a:lnTo>
                    <a:pt x="88658" y="49530"/>
                  </a:lnTo>
                  <a:lnTo>
                    <a:pt x="85445" y="49530"/>
                  </a:lnTo>
                  <a:lnTo>
                    <a:pt x="85737" y="46990"/>
                  </a:lnTo>
                  <a:lnTo>
                    <a:pt x="86067" y="45720"/>
                  </a:lnTo>
                  <a:lnTo>
                    <a:pt x="86271" y="43180"/>
                  </a:lnTo>
                  <a:lnTo>
                    <a:pt x="86296" y="40640"/>
                  </a:lnTo>
                  <a:lnTo>
                    <a:pt x="86106" y="39370"/>
                  </a:lnTo>
                  <a:lnTo>
                    <a:pt x="85775" y="39370"/>
                  </a:lnTo>
                  <a:lnTo>
                    <a:pt x="83693" y="36830"/>
                  </a:lnTo>
                  <a:lnTo>
                    <a:pt x="81864" y="35560"/>
                  </a:lnTo>
                  <a:lnTo>
                    <a:pt x="77851" y="34290"/>
                  </a:lnTo>
                  <a:lnTo>
                    <a:pt x="76682" y="34290"/>
                  </a:lnTo>
                  <a:lnTo>
                    <a:pt x="75133" y="30480"/>
                  </a:lnTo>
                  <a:lnTo>
                    <a:pt x="74930" y="30480"/>
                  </a:lnTo>
                  <a:lnTo>
                    <a:pt x="72682" y="31750"/>
                  </a:lnTo>
                  <a:lnTo>
                    <a:pt x="68757" y="31750"/>
                  </a:lnTo>
                  <a:lnTo>
                    <a:pt x="65252" y="30480"/>
                  </a:lnTo>
                  <a:lnTo>
                    <a:pt x="59524" y="30480"/>
                  </a:lnTo>
                  <a:lnTo>
                    <a:pt x="57810" y="29210"/>
                  </a:lnTo>
                  <a:lnTo>
                    <a:pt x="56667" y="29210"/>
                  </a:lnTo>
                  <a:lnTo>
                    <a:pt x="53301" y="30480"/>
                  </a:lnTo>
                  <a:lnTo>
                    <a:pt x="51587" y="31750"/>
                  </a:lnTo>
                  <a:lnTo>
                    <a:pt x="49288" y="35560"/>
                  </a:lnTo>
                  <a:lnTo>
                    <a:pt x="48412" y="36830"/>
                  </a:lnTo>
                  <a:lnTo>
                    <a:pt x="47409" y="39370"/>
                  </a:lnTo>
                  <a:lnTo>
                    <a:pt x="49085" y="39370"/>
                  </a:lnTo>
                  <a:lnTo>
                    <a:pt x="49593" y="38100"/>
                  </a:lnTo>
                  <a:lnTo>
                    <a:pt x="50025" y="36830"/>
                  </a:lnTo>
                  <a:lnTo>
                    <a:pt x="51701" y="34290"/>
                  </a:lnTo>
                  <a:lnTo>
                    <a:pt x="53124" y="33020"/>
                  </a:lnTo>
                  <a:lnTo>
                    <a:pt x="56184" y="31750"/>
                  </a:lnTo>
                  <a:lnTo>
                    <a:pt x="57188" y="30480"/>
                  </a:lnTo>
                  <a:lnTo>
                    <a:pt x="59436" y="31750"/>
                  </a:lnTo>
                  <a:lnTo>
                    <a:pt x="60718" y="33020"/>
                  </a:lnTo>
                  <a:lnTo>
                    <a:pt x="62636" y="31750"/>
                  </a:lnTo>
                  <a:lnTo>
                    <a:pt x="63246" y="31750"/>
                  </a:lnTo>
                  <a:lnTo>
                    <a:pt x="67005" y="33020"/>
                  </a:lnTo>
                  <a:lnTo>
                    <a:pt x="74218" y="33020"/>
                  </a:lnTo>
                  <a:lnTo>
                    <a:pt x="75450" y="34290"/>
                  </a:lnTo>
                  <a:lnTo>
                    <a:pt x="76568" y="35560"/>
                  </a:lnTo>
                  <a:lnTo>
                    <a:pt x="79159" y="35560"/>
                  </a:lnTo>
                  <a:lnTo>
                    <a:pt x="80225" y="36830"/>
                  </a:lnTo>
                  <a:lnTo>
                    <a:pt x="81635" y="36830"/>
                  </a:lnTo>
                  <a:lnTo>
                    <a:pt x="82029" y="38100"/>
                  </a:lnTo>
                  <a:lnTo>
                    <a:pt x="84010" y="38100"/>
                  </a:lnTo>
                  <a:lnTo>
                    <a:pt x="84493" y="39370"/>
                  </a:lnTo>
                  <a:lnTo>
                    <a:pt x="84505" y="44450"/>
                  </a:lnTo>
                  <a:lnTo>
                    <a:pt x="84416" y="45720"/>
                  </a:lnTo>
                  <a:lnTo>
                    <a:pt x="83832" y="49530"/>
                  </a:lnTo>
                  <a:lnTo>
                    <a:pt x="83172" y="50800"/>
                  </a:lnTo>
                  <a:lnTo>
                    <a:pt x="81788" y="50800"/>
                  </a:lnTo>
                  <a:lnTo>
                    <a:pt x="79502" y="52070"/>
                  </a:lnTo>
                  <a:lnTo>
                    <a:pt x="78333" y="53340"/>
                  </a:lnTo>
                  <a:lnTo>
                    <a:pt x="77558" y="57150"/>
                  </a:lnTo>
                  <a:lnTo>
                    <a:pt x="77266" y="58420"/>
                  </a:lnTo>
                  <a:lnTo>
                    <a:pt x="77177" y="59690"/>
                  </a:lnTo>
                  <a:lnTo>
                    <a:pt x="76936" y="62230"/>
                  </a:lnTo>
                  <a:lnTo>
                    <a:pt x="75857" y="62230"/>
                  </a:lnTo>
                  <a:lnTo>
                    <a:pt x="75311" y="60960"/>
                  </a:lnTo>
                  <a:lnTo>
                    <a:pt x="74841" y="60960"/>
                  </a:lnTo>
                  <a:lnTo>
                    <a:pt x="73202" y="58420"/>
                  </a:lnTo>
                  <a:lnTo>
                    <a:pt x="72072" y="57150"/>
                  </a:lnTo>
                  <a:lnTo>
                    <a:pt x="70446" y="55880"/>
                  </a:lnTo>
                  <a:lnTo>
                    <a:pt x="60083" y="55880"/>
                  </a:lnTo>
                  <a:lnTo>
                    <a:pt x="59105" y="54610"/>
                  </a:lnTo>
                  <a:lnTo>
                    <a:pt x="55702" y="54610"/>
                  </a:lnTo>
                  <a:lnTo>
                    <a:pt x="49860" y="52070"/>
                  </a:lnTo>
                  <a:lnTo>
                    <a:pt x="47117" y="53340"/>
                  </a:lnTo>
                  <a:lnTo>
                    <a:pt x="47294" y="52070"/>
                  </a:lnTo>
                  <a:lnTo>
                    <a:pt x="47675" y="50800"/>
                  </a:lnTo>
                  <a:lnTo>
                    <a:pt x="47701" y="49530"/>
                  </a:lnTo>
                  <a:lnTo>
                    <a:pt x="47053" y="49530"/>
                  </a:lnTo>
                  <a:lnTo>
                    <a:pt x="47053" y="48260"/>
                  </a:lnTo>
                  <a:lnTo>
                    <a:pt x="45529" y="46990"/>
                  </a:lnTo>
                  <a:lnTo>
                    <a:pt x="45720" y="44450"/>
                  </a:lnTo>
                  <a:lnTo>
                    <a:pt x="45478" y="43180"/>
                  </a:lnTo>
                  <a:lnTo>
                    <a:pt x="45643" y="41910"/>
                  </a:lnTo>
                  <a:lnTo>
                    <a:pt x="45681" y="40640"/>
                  </a:lnTo>
                  <a:lnTo>
                    <a:pt x="44843" y="38100"/>
                  </a:lnTo>
                  <a:lnTo>
                    <a:pt x="43548" y="38100"/>
                  </a:lnTo>
                  <a:lnTo>
                    <a:pt x="41465" y="36830"/>
                  </a:lnTo>
                  <a:lnTo>
                    <a:pt x="39382" y="35560"/>
                  </a:lnTo>
                  <a:lnTo>
                    <a:pt x="28473" y="35560"/>
                  </a:lnTo>
                  <a:lnTo>
                    <a:pt x="25425" y="36830"/>
                  </a:lnTo>
                  <a:lnTo>
                    <a:pt x="19304" y="38100"/>
                  </a:lnTo>
                  <a:lnTo>
                    <a:pt x="17018" y="40640"/>
                  </a:lnTo>
                  <a:lnTo>
                    <a:pt x="14935" y="44450"/>
                  </a:lnTo>
                  <a:lnTo>
                    <a:pt x="14020" y="46990"/>
                  </a:lnTo>
                  <a:lnTo>
                    <a:pt x="11201" y="49530"/>
                  </a:lnTo>
                  <a:lnTo>
                    <a:pt x="10363" y="50800"/>
                  </a:lnTo>
                  <a:lnTo>
                    <a:pt x="9156" y="54610"/>
                  </a:lnTo>
                  <a:lnTo>
                    <a:pt x="8356" y="55880"/>
                  </a:lnTo>
                  <a:lnTo>
                    <a:pt x="6667" y="58420"/>
                  </a:lnTo>
                  <a:lnTo>
                    <a:pt x="6413" y="58420"/>
                  </a:lnTo>
                  <a:lnTo>
                    <a:pt x="7569" y="63500"/>
                  </a:lnTo>
                  <a:lnTo>
                    <a:pt x="6375" y="63500"/>
                  </a:lnTo>
                  <a:lnTo>
                    <a:pt x="5854" y="64770"/>
                  </a:lnTo>
                  <a:lnTo>
                    <a:pt x="4076" y="67310"/>
                  </a:lnTo>
                  <a:lnTo>
                    <a:pt x="2895" y="69850"/>
                  </a:lnTo>
                  <a:lnTo>
                    <a:pt x="1524" y="74930"/>
                  </a:lnTo>
                  <a:lnTo>
                    <a:pt x="1143" y="77470"/>
                  </a:lnTo>
                  <a:lnTo>
                    <a:pt x="152" y="82550"/>
                  </a:lnTo>
                  <a:lnTo>
                    <a:pt x="0" y="86360"/>
                  </a:lnTo>
                  <a:lnTo>
                    <a:pt x="520" y="88900"/>
                  </a:lnTo>
                  <a:lnTo>
                    <a:pt x="723" y="90170"/>
                  </a:lnTo>
                  <a:lnTo>
                    <a:pt x="7442" y="106680"/>
                  </a:lnTo>
                  <a:lnTo>
                    <a:pt x="7810" y="106680"/>
                  </a:lnTo>
                  <a:lnTo>
                    <a:pt x="8102" y="107950"/>
                  </a:lnTo>
                  <a:lnTo>
                    <a:pt x="8039" y="109220"/>
                  </a:lnTo>
                  <a:lnTo>
                    <a:pt x="8559" y="109220"/>
                  </a:lnTo>
                  <a:lnTo>
                    <a:pt x="9829" y="110490"/>
                  </a:lnTo>
                  <a:lnTo>
                    <a:pt x="10388" y="110490"/>
                  </a:lnTo>
                  <a:lnTo>
                    <a:pt x="9893" y="111760"/>
                  </a:lnTo>
                  <a:lnTo>
                    <a:pt x="10134" y="113030"/>
                  </a:lnTo>
                  <a:lnTo>
                    <a:pt x="12014" y="113030"/>
                  </a:lnTo>
                  <a:lnTo>
                    <a:pt x="12077" y="114300"/>
                  </a:lnTo>
                  <a:lnTo>
                    <a:pt x="11734" y="115570"/>
                  </a:lnTo>
                  <a:lnTo>
                    <a:pt x="14020" y="115570"/>
                  </a:lnTo>
                  <a:lnTo>
                    <a:pt x="14973" y="116840"/>
                  </a:lnTo>
                  <a:lnTo>
                    <a:pt x="18021" y="116840"/>
                  </a:lnTo>
                  <a:lnTo>
                    <a:pt x="18478" y="118110"/>
                  </a:lnTo>
                  <a:lnTo>
                    <a:pt x="16776" y="119380"/>
                  </a:lnTo>
                  <a:lnTo>
                    <a:pt x="14820" y="118110"/>
                  </a:lnTo>
                  <a:lnTo>
                    <a:pt x="13728" y="120650"/>
                  </a:lnTo>
                  <a:lnTo>
                    <a:pt x="14795" y="121920"/>
                  </a:lnTo>
                  <a:lnTo>
                    <a:pt x="19227" y="121920"/>
                  </a:lnTo>
                  <a:lnTo>
                    <a:pt x="19735" y="119380"/>
                  </a:lnTo>
                  <a:lnTo>
                    <a:pt x="22161" y="120650"/>
                  </a:lnTo>
                  <a:lnTo>
                    <a:pt x="23101" y="120650"/>
                  </a:lnTo>
                  <a:lnTo>
                    <a:pt x="22910" y="121920"/>
                  </a:lnTo>
                  <a:lnTo>
                    <a:pt x="22301" y="121920"/>
                  </a:lnTo>
                  <a:lnTo>
                    <a:pt x="22390" y="123190"/>
                  </a:lnTo>
                  <a:lnTo>
                    <a:pt x="25425" y="123190"/>
                  </a:lnTo>
                  <a:lnTo>
                    <a:pt x="27470" y="121920"/>
                  </a:lnTo>
                  <a:lnTo>
                    <a:pt x="28181" y="123190"/>
                  </a:lnTo>
                  <a:lnTo>
                    <a:pt x="28359" y="123190"/>
                  </a:lnTo>
                  <a:lnTo>
                    <a:pt x="27940" y="124460"/>
                  </a:lnTo>
                  <a:lnTo>
                    <a:pt x="27774" y="124460"/>
                  </a:lnTo>
                  <a:lnTo>
                    <a:pt x="27965" y="125730"/>
                  </a:lnTo>
                  <a:lnTo>
                    <a:pt x="30594" y="125730"/>
                  </a:lnTo>
                  <a:lnTo>
                    <a:pt x="31445" y="127000"/>
                  </a:lnTo>
                  <a:lnTo>
                    <a:pt x="34874" y="127000"/>
                  </a:lnTo>
                  <a:lnTo>
                    <a:pt x="36169" y="125730"/>
                  </a:lnTo>
                  <a:lnTo>
                    <a:pt x="37439" y="125730"/>
                  </a:lnTo>
                  <a:lnTo>
                    <a:pt x="38506" y="124460"/>
                  </a:lnTo>
                  <a:lnTo>
                    <a:pt x="39738" y="124460"/>
                  </a:lnTo>
                  <a:lnTo>
                    <a:pt x="39700" y="125730"/>
                  </a:lnTo>
                  <a:lnTo>
                    <a:pt x="39674" y="127000"/>
                  </a:lnTo>
                  <a:lnTo>
                    <a:pt x="44323" y="127000"/>
                  </a:lnTo>
                  <a:lnTo>
                    <a:pt x="45694" y="125730"/>
                  </a:lnTo>
                  <a:lnTo>
                    <a:pt x="48488" y="125730"/>
                  </a:lnTo>
                  <a:lnTo>
                    <a:pt x="48272" y="127000"/>
                  </a:lnTo>
                  <a:lnTo>
                    <a:pt x="47345" y="127000"/>
                  </a:lnTo>
                  <a:lnTo>
                    <a:pt x="47459" y="128270"/>
                  </a:lnTo>
                  <a:lnTo>
                    <a:pt x="52006" y="128270"/>
                  </a:lnTo>
                  <a:lnTo>
                    <a:pt x="52133" y="127000"/>
                  </a:lnTo>
                  <a:lnTo>
                    <a:pt x="52273" y="127000"/>
                  </a:lnTo>
                  <a:lnTo>
                    <a:pt x="52374" y="125730"/>
                  </a:lnTo>
                  <a:lnTo>
                    <a:pt x="54610" y="125730"/>
                  </a:lnTo>
                  <a:lnTo>
                    <a:pt x="56388" y="127000"/>
                  </a:lnTo>
                  <a:lnTo>
                    <a:pt x="57277" y="127000"/>
                  </a:lnTo>
                  <a:lnTo>
                    <a:pt x="60477" y="125730"/>
                  </a:lnTo>
                  <a:lnTo>
                    <a:pt x="72834" y="125730"/>
                  </a:lnTo>
                  <a:lnTo>
                    <a:pt x="72174" y="127000"/>
                  </a:lnTo>
                  <a:lnTo>
                    <a:pt x="72301" y="128270"/>
                  </a:lnTo>
                  <a:lnTo>
                    <a:pt x="75844" y="128270"/>
                  </a:lnTo>
                  <a:lnTo>
                    <a:pt x="78244" y="127000"/>
                  </a:lnTo>
                  <a:lnTo>
                    <a:pt x="77863" y="125730"/>
                  </a:lnTo>
                  <a:lnTo>
                    <a:pt x="79489" y="124460"/>
                  </a:lnTo>
                  <a:lnTo>
                    <a:pt x="79895" y="124460"/>
                  </a:lnTo>
                  <a:lnTo>
                    <a:pt x="80987" y="125730"/>
                  </a:lnTo>
                  <a:lnTo>
                    <a:pt x="84670" y="125730"/>
                  </a:lnTo>
                  <a:lnTo>
                    <a:pt x="85305" y="124460"/>
                  </a:lnTo>
                  <a:lnTo>
                    <a:pt x="85559" y="123190"/>
                  </a:lnTo>
                  <a:lnTo>
                    <a:pt x="87464" y="123190"/>
                  </a:lnTo>
                  <a:lnTo>
                    <a:pt x="89230" y="121920"/>
                  </a:lnTo>
                  <a:lnTo>
                    <a:pt x="91173" y="121920"/>
                  </a:lnTo>
                  <a:lnTo>
                    <a:pt x="91351" y="123190"/>
                  </a:lnTo>
                  <a:lnTo>
                    <a:pt x="90665" y="123190"/>
                  </a:lnTo>
                  <a:lnTo>
                    <a:pt x="91694" y="124460"/>
                  </a:lnTo>
                  <a:lnTo>
                    <a:pt x="94526" y="124460"/>
                  </a:lnTo>
                  <a:lnTo>
                    <a:pt x="95351" y="123190"/>
                  </a:lnTo>
                  <a:lnTo>
                    <a:pt x="95478" y="123190"/>
                  </a:lnTo>
                  <a:lnTo>
                    <a:pt x="95427" y="121920"/>
                  </a:lnTo>
                  <a:lnTo>
                    <a:pt x="92405" y="121920"/>
                  </a:lnTo>
                  <a:lnTo>
                    <a:pt x="93370" y="120650"/>
                  </a:lnTo>
                  <a:lnTo>
                    <a:pt x="95478" y="120650"/>
                  </a:lnTo>
                  <a:lnTo>
                    <a:pt x="96304" y="121920"/>
                  </a:lnTo>
                  <a:lnTo>
                    <a:pt x="99758" y="121920"/>
                  </a:lnTo>
                  <a:lnTo>
                    <a:pt x="100012" y="120650"/>
                  </a:lnTo>
                  <a:lnTo>
                    <a:pt x="99936" y="119380"/>
                  </a:lnTo>
                  <a:lnTo>
                    <a:pt x="105562" y="119380"/>
                  </a:lnTo>
                  <a:lnTo>
                    <a:pt x="106400" y="116840"/>
                  </a:lnTo>
                  <a:lnTo>
                    <a:pt x="107556" y="116840"/>
                  </a:lnTo>
                  <a:lnTo>
                    <a:pt x="108419" y="115570"/>
                  </a:lnTo>
                  <a:lnTo>
                    <a:pt x="110083" y="115570"/>
                  </a:lnTo>
                  <a:lnTo>
                    <a:pt x="110807" y="114300"/>
                  </a:lnTo>
                  <a:lnTo>
                    <a:pt x="113728" y="114300"/>
                  </a:lnTo>
                  <a:lnTo>
                    <a:pt x="114439" y="113030"/>
                  </a:lnTo>
                  <a:lnTo>
                    <a:pt x="116001" y="111760"/>
                  </a:lnTo>
                  <a:lnTo>
                    <a:pt x="116636" y="111760"/>
                  </a:lnTo>
                  <a:lnTo>
                    <a:pt x="117233" y="113030"/>
                  </a:lnTo>
                  <a:lnTo>
                    <a:pt x="120675" y="113030"/>
                  </a:lnTo>
                  <a:lnTo>
                    <a:pt x="122440" y="111760"/>
                  </a:lnTo>
                  <a:lnTo>
                    <a:pt x="122377" y="110490"/>
                  </a:lnTo>
                  <a:lnTo>
                    <a:pt x="121081" y="110490"/>
                  </a:lnTo>
                  <a:lnTo>
                    <a:pt x="120573" y="109220"/>
                  </a:lnTo>
                  <a:lnTo>
                    <a:pt x="121666" y="109220"/>
                  </a:lnTo>
                  <a:lnTo>
                    <a:pt x="123444" y="107950"/>
                  </a:lnTo>
                  <a:lnTo>
                    <a:pt x="124777" y="107950"/>
                  </a:lnTo>
                  <a:lnTo>
                    <a:pt x="126580" y="106680"/>
                  </a:lnTo>
                  <a:lnTo>
                    <a:pt x="129616" y="106680"/>
                  </a:lnTo>
                  <a:lnTo>
                    <a:pt x="130568" y="105410"/>
                  </a:lnTo>
                  <a:lnTo>
                    <a:pt x="130911" y="105410"/>
                  </a:lnTo>
                  <a:lnTo>
                    <a:pt x="133057" y="104140"/>
                  </a:lnTo>
                  <a:lnTo>
                    <a:pt x="134493" y="102870"/>
                  </a:lnTo>
                  <a:lnTo>
                    <a:pt x="136779" y="101600"/>
                  </a:lnTo>
                  <a:lnTo>
                    <a:pt x="140373" y="101600"/>
                  </a:lnTo>
                  <a:lnTo>
                    <a:pt x="141973" y="100330"/>
                  </a:lnTo>
                  <a:lnTo>
                    <a:pt x="142430" y="100330"/>
                  </a:lnTo>
                  <a:lnTo>
                    <a:pt x="142748" y="99060"/>
                  </a:lnTo>
                  <a:lnTo>
                    <a:pt x="141465" y="97790"/>
                  </a:lnTo>
                  <a:lnTo>
                    <a:pt x="142557" y="97790"/>
                  </a:lnTo>
                  <a:lnTo>
                    <a:pt x="145656" y="96520"/>
                  </a:lnTo>
                  <a:lnTo>
                    <a:pt x="147497" y="93980"/>
                  </a:lnTo>
                  <a:lnTo>
                    <a:pt x="150774" y="90170"/>
                  </a:lnTo>
                  <a:lnTo>
                    <a:pt x="152006" y="88900"/>
                  </a:lnTo>
                  <a:lnTo>
                    <a:pt x="157365" y="82550"/>
                  </a:lnTo>
                  <a:lnTo>
                    <a:pt x="157670" y="82550"/>
                  </a:lnTo>
                  <a:lnTo>
                    <a:pt x="157937" y="81280"/>
                  </a:lnTo>
                  <a:lnTo>
                    <a:pt x="158483" y="80010"/>
                  </a:lnTo>
                  <a:lnTo>
                    <a:pt x="159512" y="78740"/>
                  </a:lnTo>
                  <a:lnTo>
                    <a:pt x="161290" y="76200"/>
                  </a:lnTo>
                  <a:lnTo>
                    <a:pt x="162445" y="73660"/>
                  </a:lnTo>
                  <a:lnTo>
                    <a:pt x="164998" y="69850"/>
                  </a:lnTo>
                  <a:lnTo>
                    <a:pt x="166293" y="67310"/>
                  </a:lnTo>
                  <a:lnTo>
                    <a:pt x="170561" y="57150"/>
                  </a:lnTo>
                  <a:lnTo>
                    <a:pt x="171831" y="53340"/>
                  </a:lnTo>
                  <a:lnTo>
                    <a:pt x="172224" y="52070"/>
                  </a:lnTo>
                  <a:lnTo>
                    <a:pt x="172732" y="48260"/>
                  </a:lnTo>
                  <a:lnTo>
                    <a:pt x="172872" y="45720"/>
                  </a:lnTo>
                  <a:close/>
                </a:path>
              </a:pathLst>
            </a:custGeom>
            <a:solidFill>
              <a:srgbClr val="41404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50" name="object 5250" descr="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834544" y="6164179"/>
              <a:ext cx="213474" cy="113736"/>
            </a:xfrm>
            <a:prstGeom prst="rect">
              <a:avLst/>
            </a:prstGeom>
          </p:spPr>
        </p:pic>
        <p:sp>
          <p:nvSpPr>
            <p:cNvPr id="5251" name="object 5251" descr=""/>
            <p:cNvSpPr/>
            <p:nvPr/>
          </p:nvSpPr>
          <p:spPr>
            <a:xfrm>
              <a:off x="1011012" y="5578339"/>
              <a:ext cx="213360" cy="111760"/>
            </a:xfrm>
            <a:custGeom>
              <a:avLst/>
              <a:gdLst/>
              <a:ahLst/>
              <a:cxnLst/>
              <a:rect l="l" t="t" r="r" b="b"/>
              <a:pathLst>
                <a:path w="213359" h="111760">
                  <a:moveTo>
                    <a:pt x="101345" y="0"/>
                  </a:moveTo>
                  <a:lnTo>
                    <a:pt x="60327" y="8138"/>
                  </a:lnTo>
                  <a:lnTo>
                    <a:pt x="27589" y="23134"/>
                  </a:lnTo>
                  <a:lnTo>
                    <a:pt x="6393" y="42885"/>
                  </a:lnTo>
                  <a:lnTo>
                    <a:pt x="0" y="65290"/>
                  </a:lnTo>
                  <a:lnTo>
                    <a:pt x="10332" y="86173"/>
                  </a:lnTo>
                  <a:lnTo>
                    <a:pt x="34745" y="101773"/>
                  </a:lnTo>
                  <a:lnTo>
                    <a:pt x="69653" y="110612"/>
                  </a:lnTo>
                  <a:lnTo>
                    <a:pt x="111467" y="111213"/>
                  </a:lnTo>
                  <a:lnTo>
                    <a:pt x="152494" y="103074"/>
                  </a:lnTo>
                  <a:lnTo>
                    <a:pt x="185235" y="88079"/>
                  </a:lnTo>
                  <a:lnTo>
                    <a:pt x="206433" y="68328"/>
                  </a:lnTo>
                  <a:lnTo>
                    <a:pt x="212826" y="45923"/>
                  </a:lnTo>
                  <a:lnTo>
                    <a:pt x="202494" y="25038"/>
                  </a:lnTo>
                  <a:lnTo>
                    <a:pt x="178079" y="9436"/>
                  </a:lnTo>
                  <a:lnTo>
                    <a:pt x="143167" y="596"/>
                  </a:lnTo>
                  <a:lnTo>
                    <a:pt x="10134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2" name="object 5252" descr=""/>
            <p:cNvSpPr/>
            <p:nvPr/>
          </p:nvSpPr>
          <p:spPr>
            <a:xfrm>
              <a:off x="1087530" y="5586806"/>
              <a:ext cx="25400" cy="9525"/>
            </a:xfrm>
            <a:custGeom>
              <a:avLst/>
              <a:gdLst/>
              <a:ahLst/>
              <a:cxnLst/>
              <a:rect l="l" t="t" r="r" b="b"/>
              <a:pathLst>
                <a:path w="25400" h="9525">
                  <a:moveTo>
                    <a:pt x="24980" y="0"/>
                  </a:moveTo>
                  <a:lnTo>
                    <a:pt x="0" y="584"/>
                  </a:lnTo>
                  <a:lnTo>
                    <a:pt x="647" y="4953"/>
                  </a:lnTo>
                  <a:lnTo>
                    <a:pt x="4241" y="9321"/>
                  </a:lnTo>
                  <a:lnTo>
                    <a:pt x="20421" y="9461"/>
                  </a:lnTo>
                  <a:lnTo>
                    <a:pt x="24206" y="5803"/>
                  </a:lnTo>
                  <a:lnTo>
                    <a:pt x="24980" y="0"/>
                  </a:lnTo>
                  <a:close/>
                </a:path>
              </a:pathLst>
            </a:custGeom>
            <a:solidFill>
              <a:srgbClr val="D65A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3" name="object 5253" descr=""/>
            <p:cNvSpPr/>
            <p:nvPr/>
          </p:nvSpPr>
          <p:spPr>
            <a:xfrm>
              <a:off x="1087470" y="5580285"/>
              <a:ext cx="25400" cy="13970"/>
            </a:xfrm>
            <a:custGeom>
              <a:avLst/>
              <a:gdLst/>
              <a:ahLst/>
              <a:cxnLst/>
              <a:rect l="l" t="t" r="r" b="b"/>
              <a:pathLst>
                <a:path w="25400" h="13970">
                  <a:moveTo>
                    <a:pt x="19443" y="0"/>
                  </a:moveTo>
                  <a:lnTo>
                    <a:pt x="5600" y="0"/>
                  </a:lnTo>
                  <a:lnTo>
                    <a:pt x="0" y="3035"/>
                  </a:lnTo>
                  <a:lnTo>
                    <a:pt x="0" y="10528"/>
                  </a:lnTo>
                  <a:lnTo>
                    <a:pt x="5600" y="13563"/>
                  </a:lnTo>
                  <a:lnTo>
                    <a:pt x="19443" y="13563"/>
                  </a:lnTo>
                  <a:lnTo>
                    <a:pt x="25044" y="10528"/>
                  </a:lnTo>
                  <a:lnTo>
                    <a:pt x="25044" y="6781"/>
                  </a:lnTo>
                  <a:lnTo>
                    <a:pt x="25044" y="3035"/>
                  </a:lnTo>
                  <a:lnTo>
                    <a:pt x="19443" y="0"/>
                  </a:lnTo>
                  <a:close/>
                </a:path>
              </a:pathLst>
            </a:custGeom>
            <a:solidFill>
              <a:srgbClr val="F36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4" name="object 5254" descr=""/>
            <p:cNvSpPr/>
            <p:nvPr/>
          </p:nvSpPr>
          <p:spPr>
            <a:xfrm>
              <a:off x="1109726" y="5573952"/>
              <a:ext cx="30480" cy="26034"/>
            </a:xfrm>
            <a:custGeom>
              <a:avLst/>
              <a:gdLst/>
              <a:ahLst/>
              <a:cxnLst/>
              <a:rect l="l" t="t" r="r" b="b"/>
              <a:pathLst>
                <a:path w="30480" h="26035">
                  <a:moveTo>
                    <a:pt x="29997" y="12966"/>
                  </a:moveTo>
                  <a:lnTo>
                    <a:pt x="29133" y="10579"/>
                  </a:lnTo>
                  <a:lnTo>
                    <a:pt x="27533" y="10071"/>
                  </a:lnTo>
                  <a:lnTo>
                    <a:pt x="27139" y="10223"/>
                  </a:lnTo>
                  <a:lnTo>
                    <a:pt x="26454" y="10007"/>
                  </a:lnTo>
                  <a:lnTo>
                    <a:pt x="27393" y="9664"/>
                  </a:lnTo>
                  <a:lnTo>
                    <a:pt x="28282" y="8255"/>
                  </a:lnTo>
                  <a:lnTo>
                    <a:pt x="27419" y="5867"/>
                  </a:lnTo>
                  <a:lnTo>
                    <a:pt x="25831" y="5359"/>
                  </a:lnTo>
                  <a:lnTo>
                    <a:pt x="25247" y="5575"/>
                  </a:lnTo>
                  <a:lnTo>
                    <a:pt x="24485" y="5334"/>
                  </a:lnTo>
                  <a:lnTo>
                    <a:pt x="23888" y="3683"/>
                  </a:lnTo>
                  <a:lnTo>
                    <a:pt x="22288" y="3162"/>
                  </a:lnTo>
                  <a:lnTo>
                    <a:pt x="22009" y="3263"/>
                  </a:lnTo>
                  <a:lnTo>
                    <a:pt x="21386" y="1549"/>
                  </a:lnTo>
                  <a:lnTo>
                    <a:pt x="19799" y="1028"/>
                  </a:lnTo>
                  <a:lnTo>
                    <a:pt x="18338" y="1562"/>
                  </a:lnTo>
                  <a:lnTo>
                    <a:pt x="17970" y="508"/>
                  </a:lnTo>
                  <a:lnTo>
                    <a:pt x="16370" y="0"/>
                  </a:lnTo>
                  <a:lnTo>
                    <a:pt x="14846" y="546"/>
                  </a:lnTo>
                  <a:lnTo>
                    <a:pt x="14185" y="800"/>
                  </a:lnTo>
                  <a:lnTo>
                    <a:pt x="12623" y="279"/>
                  </a:lnTo>
                  <a:lnTo>
                    <a:pt x="9563" y="1409"/>
                  </a:lnTo>
                  <a:lnTo>
                    <a:pt x="9436" y="1600"/>
                  </a:lnTo>
                  <a:lnTo>
                    <a:pt x="9220" y="1524"/>
                  </a:lnTo>
                  <a:lnTo>
                    <a:pt x="6159" y="2654"/>
                  </a:lnTo>
                  <a:lnTo>
                    <a:pt x="5270" y="4064"/>
                  </a:lnTo>
                  <a:lnTo>
                    <a:pt x="5549" y="4864"/>
                  </a:lnTo>
                  <a:lnTo>
                    <a:pt x="3759" y="5511"/>
                  </a:lnTo>
                  <a:lnTo>
                    <a:pt x="2870" y="6921"/>
                  </a:lnTo>
                  <a:lnTo>
                    <a:pt x="3048" y="7429"/>
                  </a:lnTo>
                  <a:lnTo>
                    <a:pt x="889" y="8216"/>
                  </a:lnTo>
                  <a:lnTo>
                    <a:pt x="0" y="9639"/>
                  </a:lnTo>
                  <a:lnTo>
                    <a:pt x="863" y="12014"/>
                  </a:lnTo>
                  <a:lnTo>
                    <a:pt x="2463" y="12522"/>
                  </a:lnTo>
                  <a:lnTo>
                    <a:pt x="3987" y="11963"/>
                  </a:lnTo>
                  <a:lnTo>
                    <a:pt x="4267" y="11861"/>
                  </a:lnTo>
                  <a:lnTo>
                    <a:pt x="5130" y="14262"/>
                  </a:lnTo>
                  <a:lnTo>
                    <a:pt x="6718" y="14770"/>
                  </a:lnTo>
                  <a:lnTo>
                    <a:pt x="8255" y="14211"/>
                  </a:lnTo>
                  <a:lnTo>
                    <a:pt x="9791" y="13652"/>
                  </a:lnTo>
                  <a:lnTo>
                    <a:pt x="10007" y="13728"/>
                  </a:lnTo>
                  <a:lnTo>
                    <a:pt x="10248" y="14376"/>
                  </a:lnTo>
                  <a:lnTo>
                    <a:pt x="11836" y="14884"/>
                  </a:lnTo>
                  <a:lnTo>
                    <a:pt x="12230" y="15938"/>
                  </a:lnTo>
                  <a:lnTo>
                    <a:pt x="12687" y="16090"/>
                  </a:lnTo>
                  <a:lnTo>
                    <a:pt x="13373" y="17957"/>
                  </a:lnTo>
                  <a:lnTo>
                    <a:pt x="14947" y="18465"/>
                  </a:lnTo>
                  <a:lnTo>
                    <a:pt x="13893" y="18846"/>
                  </a:lnTo>
                  <a:lnTo>
                    <a:pt x="12992" y="20269"/>
                  </a:lnTo>
                  <a:lnTo>
                    <a:pt x="13436" y="21450"/>
                  </a:lnTo>
                  <a:lnTo>
                    <a:pt x="13868" y="22644"/>
                  </a:lnTo>
                  <a:lnTo>
                    <a:pt x="13614" y="23088"/>
                  </a:lnTo>
                  <a:lnTo>
                    <a:pt x="14478" y="25463"/>
                  </a:lnTo>
                  <a:lnTo>
                    <a:pt x="16065" y="25971"/>
                  </a:lnTo>
                  <a:lnTo>
                    <a:pt x="17602" y="25412"/>
                  </a:lnTo>
                  <a:lnTo>
                    <a:pt x="19138" y="24853"/>
                  </a:lnTo>
                  <a:lnTo>
                    <a:pt x="19380" y="24460"/>
                  </a:lnTo>
                  <a:lnTo>
                    <a:pt x="19773" y="25514"/>
                  </a:lnTo>
                  <a:lnTo>
                    <a:pt x="21361" y="26022"/>
                  </a:lnTo>
                  <a:lnTo>
                    <a:pt x="22898" y="25463"/>
                  </a:lnTo>
                  <a:lnTo>
                    <a:pt x="24422" y="24904"/>
                  </a:lnTo>
                  <a:lnTo>
                    <a:pt x="25323" y="23482"/>
                  </a:lnTo>
                  <a:lnTo>
                    <a:pt x="24739" y="21907"/>
                  </a:lnTo>
                  <a:lnTo>
                    <a:pt x="25476" y="21640"/>
                  </a:lnTo>
                  <a:lnTo>
                    <a:pt x="26365" y="20231"/>
                  </a:lnTo>
                  <a:lnTo>
                    <a:pt x="25831" y="18757"/>
                  </a:lnTo>
                  <a:lnTo>
                    <a:pt x="26911" y="18364"/>
                  </a:lnTo>
                  <a:lnTo>
                    <a:pt x="27800" y="16941"/>
                  </a:lnTo>
                  <a:lnTo>
                    <a:pt x="27114" y="15100"/>
                  </a:lnTo>
                  <a:lnTo>
                    <a:pt x="27571" y="14935"/>
                  </a:lnTo>
                  <a:lnTo>
                    <a:pt x="29108" y="14376"/>
                  </a:lnTo>
                  <a:lnTo>
                    <a:pt x="29997" y="12966"/>
                  </a:lnTo>
                  <a:close/>
                </a:path>
              </a:pathLst>
            </a:custGeom>
            <a:solidFill>
              <a:srgbClr val="5BA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5" name="object 5255" descr=""/>
            <p:cNvSpPr/>
            <p:nvPr/>
          </p:nvSpPr>
          <p:spPr>
            <a:xfrm>
              <a:off x="1101906" y="5581433"/>
              <a:ext cx="24765" cy="30480"/>
            </a:xfrm>
            <a:custGeom>
              <a:avLst/>
              <a:gdLst/>
              <a:ahLst/>
              <a:cxnLst/>
              <a:rect l="l" t="t" r="r" b="b"/>
              <a:pathLst>
                <a:path w="24765" h="30479">
                  <a:moveTo>
                    <a:pt x="16167" y="0"/>
                  </a:moveTo>
                  <a:lnTo>
                    <a:pt x="12839" y="901"/>
                  </a:lnTo>
                  <a:lnTo>
                    <a:pt x="13982" y="6273"/>
                  </a:lnTo>
                  <a:lnTo>
                    <a:pt x="10020" y="13195"/>
                  </a:lnTo>
                  <a:lnTo>
                    <a:pt x="0" y="23545"/>
                  </a:lnTo>
                  <a:lnTo>
                    <a:pt x="3619" y="30137"/>
                  </a:lnTo>
                  <a:lnTo>
                    <a:pt x="8686" y="20688"/>
                  </a:lnTo>
                  <a:lnTo>
                    <a:pt x="17932" y="14871"/>
                  </a:lnTo>
                  <a:lnTo>
                    <a:pt x="24663" y="13335"/>
                  </a:lnTo>
                  <a:lnTo>
                    <a:pt x="23869" y="11150"/>
                  </a:lnTo>
                  <a:lnTo>
                    <a:pt x="19811" y="11150"/>
                  </a:lnTo>
                  <a:lnTo>
                    <a:pt x="22175" y="7226"/>
                  </a:lnTo>
                  <a:lnTo>
                    <a:pt x="16370" y="7226"/>
                  </a:lnTo>
                  <a:lnTo>
                    <a:pt x="16167" y="0"/>
                  </a:lnTo>
                  <a:close/>
                </a:path>
                <a:path w="24765" h="30479">
                  <a:moveTo>
                    <a:pt x="23393" y="9842"/>
                  </a:moveTo>
                  <a:lnTo>
                    <a:pt x="19811" y="11150"/>
                  </a:lnTo>
                  <a:lnTo>
                    <a:pt x="23869" y="11150"/>
                  </a:lnTo>
                  <a:lnTo>
                    <a:pt x="23393" y="9842"/>
                  </a:lnTo>
                  <a:close/>
                </a:path>
                <a:path w="24765" h="30479">
                  <a:moveTo>
                    <a:pt x="21564" y="2590"/>
                  </a:moveTo>
                  <a:lnTo>
                    <a:pt x="16370" y="7226"/>
                  </a:lnTo>
                  <a:lnTo>
                    <a:pt x="22175" y="7226"/>
                  </a:lnTo>
                  <a:lnTo>
                    <a:pt x="23101" y="5689"/>
                  </a:lnTo>
                  <a:lnTo>
                    <a:pt x="21564" y="2590"/>
                  </a:lnTo>
                  <a:close/>
                </a:path>
              </a:pathLst>
            </a:custGeom>
            <a:solidFill>
              <a:srgbClr val="BCD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6" name="object 5256" descr=""/>
            <p:cNvSpPr/>
            <p:nvPr/>
          </p:nvSpPr>
          <p:spPr>
            <a:xfrm>
              <a:off x="1141817" y="5585827"/>
              <a:ext cx="44450" cy="29209"/>
            </a:xfrm>
            <a:custGeom>
              <a:avLst/>
              <a:gdLst/>
              <a:ahLst/>
              <a:cxnLst/>
              <a:rect l="l" t="t" r="r" b="b"/>
              <a:pathLst>
                <a:path w="44450" h="29210">
                  <a:moveTo>
                    <a:pt x="44030" y="0"/>
                  </a:moveTo>
                  <a:lnTo>
                    <a:pt x="0" y="0"/>
                  </a:lnTo>
                  <a:lnTo>
                    <a:pt x="2666" y="20294"/>
                  </a:lnTo>
                  <a:lnTo>
                    <a:pt x="3086" y="22898"/>
                  </a:lnTo>
                  <a:lnTo>
                    <a:pt x="6883" y="26504"/>
                  </a:lnTo>
                  <a:lnTo>
                    <a:pt x="11531" y="29057"/>
                  </a:lnTo>
                  <a:lnTo>
                    <a:pt x="32499" y="29057"/>
                  </a:lnTo>
                  <a:lnTo>
                    <a:pt x="37147" y="26504"/>
                  </a:lnTo>
                  <a:lnTo>
                    <a:pt x="40957" y="22898"/>
                  </a:lnTo>
                  <a:lnTo>
                    <a:pt x="41363" y="20294"/>
                  </a:lnTo>
                  <a:lnTo>
                    <a:pt x="44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7" name="object 5257" descr=""/>
            <p:cNvSpPr/>
            <p:nvPr/>
          </p:nvSpPr>
          <p:spPr>
            <a:xfrm>
              <a:off x="1141817" y="5585827"/>
              <a:ext cx="44450" cy="29209"/>
            </a:xfrm>
            <a:custGeom>
              <a:avLst/>
              <a:gdLst/>
              <a:ahLst/>
              <a:cxnLst/>
              <a:rect l="l" t="t" r="r" b="b"/>
              <a:pathLst>
                <a:path w="44450" h="29210">
                  <a:moveTo>
                    <a:pt x="44030" y="0"/>
                  </a:moveTo>
                  <a:lnTo>
                    <a:pt x="41363" y="20294"/>
                  </a:lnTo>
                  <a:lnTo>
                    <a:pt x="40957" y="22898"/>
                  </a:lnTo>
                  <a:lnTo>
                    <a:pt x="39369" y="24396"/>
                  </a:lnTo>
                  <a:lnTo>
                    <a:pt x="37147" y="26504"/>
                  </a:lnTo>
                  <a:lnTo>
                    <a:pt x="32499" y="29057"/>
                  </a:lnTo>
                  <a:lnTo>
                    <a:pt x="21412" y="29057"/>
                  </a:lnTo>
                  <a:lnTo>
                    <a:pt x="22631" y="29057"/>
                  </a:lnTo>
                  <a:lnTo>
                    <a:pt x="11531" y="29057"/>
                  </a:lnTo>
                  <a:lnTo>
                    <a:pt x="6883" y="26504"/>
                  </a:lnTo>
                  <a:lnTo>
                    <a:pt x="4660" y="24396"/>
                  </a:lnTo>
                  <a:lnTo>
                    <a:pt x="3086" y="22898"/>
                  </a:lnTo>
                  <a:lnTo>
                    <a:pt x="2666" y="2029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58" name="object 5258" descr=""/>
            <p:cNvSpPr/>
            <p:nvPr/>
          </p:nvSpPr>
          <p:spPr>
            <a:xfrm>
              <a:off x="1140274" y="5577618"/>
              <a:ext cx="47625" cy="13970"/>
            </a:xfrm>
            <a:custGeom>
              <a:avLst/>
              <a:gdLst/>
              <a:ahLst/>
              <a:cxnLst/>
              <a:rect l="l" t="t" r="r" b="b"/>
              <a:pathLst>
                <a:path w="47625" h="13970">
                  <a:moveTo>
                    <a:pt x="46901" y="0"/>
                  </a:moveTo>
                  <a:lnTo>
                    <a:pt x="215" y="558"/>
                  </a:lnTo>
                  <a:lnTo>
                    <a:pt x="0" y="5880"/>
                  </a:lnTo>
                  <a:lnTo>
                    <a:pt x="1765" y="8991"/>
                  </a:lnTo>
                  <a:lnTo>
                    <a:pt x="6210" y="13423"/>
                  </a:lnTo>
                  <a:lnTo>
                    <a:pt x="43459" y="13423"/>
                  </a:lnTo>
                  <a:lnTo>
                    <a:pt x="45427" y="8356"/>
                  </a:lnTo>
                  <a:lnTo>
                    <a:pt x="47561" y="6540"/>
                  </a:lnTo>
                  <a:lnTo>
                    <a:pt x="469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9" name="object 5259" descr=""/>
            <p:cNvSpPr/>
            <p:nvPr/>
          </p:nvSpPr>
          <p:spPr>
            <a:xfrm>
              <a:off x="1140274" y="5577618"/>
              <a:ext cx="47625" cy="13970"/>
            </a:xfrm>
            <a:custGeom>
              <a:avLst/>
              <a:gdLst/>
              <a:ahLst/>
              <a:cxnLst/>
              <a:rect l="l" t="t" r="r" b="b"/>
              <a:pathLst>
                <a:path w="47625" h="13970">
                  <a:moveTo>
                    <a:pt x="215" y="558"/>
                  </a:moveTo>
                  <a:lnTo>
                    <a:pt x="0" y="5880"/>
                  </a:lnTo>
                  <a:lnTo>
                    <a:pt x="876" y="7429"/>
                  </a:lnTo>
                  <a:lnTo>
                    <a:pt x="1765" y="8991"/>
                  </a:lnTo>
                  <a:lnTo>
                    <a:pt x="6210" y="13423"/>
                  </a:lnTo>
                  <a:lnTo>
                    <a:pt x="24828" y="13423"/>
                  </a:lnTo>
                  <a:lnTo>
                    <a:pt x="43459" y="13423"/>
                  </a:lnTo>
                  <a:lnTo>
                    <a:pt x="45427" y="8356"/>
                  </a:lnTo>
                  <a:lnTo>
                    <a:pt x="46126" y="7772"/>
                  </a:lnTo>
                  <a:lnTo>
                    <a:pt x="47561" y="6540"/>
                  </a:lnTo>
                  <a:lnTo>
                    <a:pt x="46901" y="0"/>
                  </a:lnTo>
                  <a:lnTo>
                    <a:pt x="215" y="558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0" name="object 5260" descr=""/>
            <p:cNvSpPr/>
            <p:nvPr/>
          </p:nvSpPr>
          <p:spPr>
            <a:xfrm>
              <a:off x="1140496" y="5568855"/>
              <a:ext cx="47625" cy="19050"/>
            </a:xfrm>
            <a:custGeom>
              <a:avLst/>
              <a:gdLst/>
              <a:ahLst/>
              <a:cxnLst/>
              <a:rect l="l" t="t" r="r" b="b"/>
              <a:pathLst>
                <a:path w="47625" h="19050">
                  <a:moveTo>
                    <a:pt x="36487" y="0"/>
                  </a:moveTo>
                  <a:lnTo>
                    <a:pt x="10515" y="0"/>
                  </a:lnTo>
                  <a:lnTo>
                    <a:pt x="0" y="4178"/>
                  </a:lnTo>
                  <a:lnTo>
                    <a:pt x="0" y="14465"/>
                  </a:lnTo>
                  <a:lnTo>
                    <a:pt x="10515" y="18630"/>
                  </a:lnTo>
                  <a:lnTo>
                    <a:pt x="36487" y="18630"/>
                  </a:lnTo>
                  <a:lnTo>
                    <a:pt x="47015" y="14465"/>
                  </a:lnTo>
                  <a:lnTo>
                    <a:pt x="47015" y="9321"/>
                  </a:lnTo>
                  <a:lnTo>
                    <a:pt x="47015" y="4178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1" name="object 5261" descr=""/>
            <p:cNvSpPr/>
            <p:nvPr/>
          </p:nvSpPr>
          <p:spPr>
            <a:xfrm>
              <a:off x="1140496" y="5568855"/>
              <a:ext cx="47625" cy="19050"/>
            </a:xfrm>
            <a:custGeom>
              <a:avLst/>
              <a:gdLst/>
              <a:ahLst/>
              <a:cxnLst/>
              <a:rect l="l" t="t" r="r" b="b"/>
              <a:pathLst>
                <a:path w="47625" h="19050">
                  <a:moveTo>
                    <a:pt x="47015" y="9321"/>
                  </a:moveTo>
                  <a:lnTo>
                    <a:pt x="47015" y="14465"/>
                  </a:lnTo>
                  <a:lnTo>
                    <a:pt x="36487" y="18630"/>
                  </a:lnTo>
                  <a:lnTo>
                    <a:pt x="23507" y="18630"/>
                  </a:lnTo>
                  <a:lnTo>
                    <a:pt x="10515" y="18630"/>
                  </a:lnTo>
                  <a:lnTo>
                    <a:pt x="0" y="14465"/>
                  </a:lnTo>
                  <a:lnTo>
                    <a:pt x="0" y="9321"/>
                  </a:lnTo>
                  <a:lnTo>
                    <a:pt x="0" y="4178"/>
                  </a:lnTo>
                  <a:lnTo>
                    <a:pt x="10515" y="0"/>
                  </a:lnTo>
                  <a:lnTo>
                    <a:pt x="23507" y="0"/>
                  </a:lnTo>
                  <a:lnTo>
                    <a:pt x="36487" y="0"/>
                  </a:lnTo>
                  <a:lnTo>
                    <a:pt x="47015" y="4178"/>
                  </a:lnTo>
                  <a:lnTo>
                    <a:pt x="47015" y="9321"/>
                  </a:lnTo>
                  <a:close/>
                </a:path>
              </a:pathLst>
            </a:custGeom>
            <a:ln w="3175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62" name="object 5262" descr=""/>
            <p:cNvSpPr/>
            <p:nvPr/>
          </p:nvSpPr>
          <p:spPr>
            <a:xfrm>
              <a:off x="1145670" y="5574184"/>
              <a:ext cx="37465" cy="12700"/>
            </a:xfrm>
            <a:custGeom>
              <a:avLst/>
              <a:gdLst/>
              <a:ahLst/>
              <a:cxnLst/>
              <a:rect l="l" t="t" r="r" b="b"/>
              <a:pathLst>
                <a:path w="37465" h="12700">
                  <a:moveTo>
                    <a:pt x="28981" y="0"/>
                  </a:moveTo>
                  <a:lnTo>
                    <a:pt x="18719" y="0"/>
                  </a:lnTo>
                  <a:lnTo>
                    <a:pt x="8458" y="0"/>
                  </a:lnTo>
                  <a:lnTo>
                    <a:pt x="0" y="3657"/>
                  </a:lnTo>
                  <a:lnTo>
                    <a:pt x="0" y="8496"/>
                  </a:lnTo>
                  <a:lnTo>
                    <a:pt x="177" y="8902"/>
                  </a:lnTo>
                  <a:lnTo>
                    <a:pt x="4470" y="11087"/>
                  </a:lnTo>
                  <a:lnTo>
                    <a:pt x="11112" y="12534"/>
                  </a:lnTo>
                  <a:lnTo>
                    <a:pt x="26085" y="12534"/>
                  </a:lnTo>
                  <a:lnTo>
                    <a:pt x="33007" y="10807"/>
                  </a:lnTo>
                  <a:lnTo>
                    <a:pt x="37299" y="8509"/>
                  </a:lnTo>
                  <a:lnTo>
                    <a:pt x="37338" y="8293"/>
                  </a:lnTo>
                  <a:lnTo>
                    <a:pt x="37299" y="3632"/>
                  </a:lnTo>
                  <a:lnTo>
                    <a:pt x="28981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3" name="object 5263" descr=""/>
            <p:cNvSpPr/>
            <p:nvPr/>
          </p:nvSpPr>
          <p:spPr>
            <a:xfrm>
              <a:off x="1072555" y="5591687"/>
              <a:ext cx="39370" cy="36195"/>
            </a:xfrm>
            <a:custGeom>
              <a:avLst/>
              <a:gdLst/>
              <a:ahLst/>
              <a:cxnLst/>
              <a:rect l="l" t="t" r="r" b="b"/>
              <a:pathLst>
                <a:path w="39369" h="36195">
                  <a:moveTo>
                    <a:pt x="34177" y="0"/>
                  </a:moveTo>
                  <a:lnTo>
                    <a:pt x="0" y="27405"/>
                  </a:lnTo>
                  <a:lnTo>
                    <a:pt x="848" y="32088"/>
                  </a:lnTo>
                  <a:lnTo>
                    <a:pt x="2930" y="34184"/>
                  </a:lnTo>
                  <a:lnTo>
                    <a:pt x="3921" y="35288"/>
                  </a:lnTo>
                  <a:lnTo>
                    <a:pt x="5128" y="35936"/>
                  </a:lnTo>
                  <a:lnTo>
                    <a:pt x="5496" y="35962"/>
                  </a:lnTo>
                  <a:lnTo>
                    <a:pt x="7198" y="35454"/>
                  </a:lnTo>
                  <a:lnTo>
                    <a:pt x="7934" y="34552"/>
                  </a:lnTo>
                  <a:lnTo>
                    <a:pt x="7655" y="33104"/>
                  </a:lnTo>
                  <a:lnTo>
                    <a:pt x="16291" y="20315"/>
                  </a:lnTo>
                  <a:lnTo>
                    <a:pt x="19872" y="17547"/>
                  </a:lnTo>
                  <a:lnTo>
                    <a:pt x="31785" y="9579"/>
                  </a:lnTo>
                  <a:lnTo>
                    <a:pt x="37599" y="4754"/>
                  </a:lnTo>
                  <a:lnTo>
                    <a:pt x="38821" y="1164"/>
                  </a:lnTo>
                  <a:lnTo>
                    <a:pt x="34177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4" name="object 5264" descr=""/>
            <p:cNvSpPr/>
            <p:nvPr/>
          </p:nvSpPr>
          <p:spPr>
            <a:xfrm>
              <a:off x="1075456" y="5591667"/>
              <a:ext cx="38100" cy="36195"/>
            </a:xfrm>
            <a:custGeom>
              <a:avLst/>
              <a:gdLst/>
              <a:ahLst/>
              <a:cxnLst/>
              <a:rect l="l" t="t" r="r" b="b"/>
              <a:pathLst>
                <a:path w="38100" h="36195">
                  <a:moveTo>
                    <a:pt x="35407" y="0"/>
                  </a:moveTo>
                  <a:lnTo>
                    <a:pt x="34010" y="1485"/>
                  </a:lnTo>
                  <a:lnTo>
                    <a:pt x="19392" y="3746"/>
                  </a:lnTo>
                  <a:lnTo>
                    <a:pt x="20447" y="4610"/>
                  </a:lnTo>
                  <a:lnTo>
                    <a:pt x="10185" y="9486"/>
                  </a:lnTo>
                  <a:lnTo>
                    <a:pt x="4521" y="16179"/>
                  </a:lnTo>
                  <a:lnTo>
                    <a:pt x="2959" y="19837"/>
                  </a:lnTo>
                  <a:lnTo>
                    <a:pt x="0" y="33312"/>
                  </a:lnTo>
                  <a:lnTo>
                    <a:pt x="177" y="35928"/>
                  </a:lnTo>
                  <a:lnTo>
                    <a:pt x="2616" y="36017"/>
                  </a:lnTo>
                  <a:lnTo>
                    <a:pt x="5740" y="34975"/>
                  </a:lnTo>
                  <a:lnTo>
                    <a:pt x="12446" y="22352"/>
                  </a:lnTo>
                  <a:lnTo>
                    <a:pt x="17132" y="16789"/>
                  </a:lnTo>
                  <a:lnTo>
                    <a:pt x="37922" y="4267"/>
                  </a:lnTo>
                  <a:lnTo>
                    <a:pt x="36449" y="2349"/>
                  </a:lnTo>
                  <a:lnTo>
                    <a:pt x="35407" y="0"/>
                  </a:lnTo>
                  <a:close/>
                </a:path>
              </a:pathLst>
            </a:custGeom>
            <a:solidFill>
              <a:srgbClr val="E7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5" name="object 5265" descr=""/>
            <p:cNvSpPr/>
            <p:nvPr/>
          </p:nvSpPr>
          <p:spPr>
            <a:xfrm>
              <a:off x="1043452" y="5590160"/>
              <a:ext cx="25400" cy="46990"/>
            </a:xfrm>
            <a:custGeom>
              <a:avLst/>
              <a:gdLst/>
              <a:ahLst/>
              <a:cxnLst/>
              <a:rect l="l" t="t" r="r" b="b"/>
              <a:pathLst>
                <a:path w="25400" h="46989">
                  <a:moveTo>
                    <a:pt x="24391" y="0"/>
                  </a:moveTo>
                  <a:lnTo>
                    <a:pt x="0" y="25165"/>
                  </a:lnTo>
                  <a:lnTo>
                    <a:pt x="186" y="33715"/>
                  </a:lnTo>
                  <a:lnTo>
                    <a:pt x="1995" y="41164"/>
                  </a:lnTo>
                  <a:lnTo>
                    <a:pt x="4909" y="44932"/>
                  </a:lnTo>
                  <a:lnTo>
                    <a:pt x="7716" y="45834"/>
                  </a:lnTo>
                  <a:lnTo>
                    <a:pt x="9100" y="46354"/>
                  </a:lnTo>
                  <a:lnTo>
                    <a:pt x="9976" y="46380"/>
                  </a:lnTo>
                  <a:lnTo>
                    <a:pt x="10484" y="46380"/>
                  </a:lnTo>
                  <a:lnTo>
                    <a:pt x="10815" y="46240"/>
                  </a:lnTo>
                  <a:lnTo>
                    <a:pt x="12085" y="45008"/>
                  </a:lnTo>
                  <a:lnTo>
                    <a:pt x="12326" y="43865"/>
                  </a:lnTo>
                  <a:lnTo>
                    <a:pt x="11411" y="42710"/>
                  </a:lnTo>
                  <a:lnTo>
                    <a:pt x="13202" y="27381"/>
                  </a:lnTo>
                  <a:lnTo>
                    <a:pt x="15107" y="23279"/>
                  </a:lnTo>
                  <a:lnTo>
                    <a:pt x="22016" y="10715"/>
                  </a:lnTo>
                  <a:lnTo>
                    <a:pt x="24958" y="3755"/>
                  </a:lnTo>
                  <a:lnTo>
                    <a:pt x="24391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6" name="object 5266" descr=""/>
            <p:cNvSpPr/>
            <p:nvPr/>
          </p:nvSpPr>
          <p:spPr>
            <a:xfrm>
              <a:off x="1050730" y="5589360"/>
              <a:ext cx="20320" cy="48260"/>
            </a:xfrm>
            <a:custGeom>
              <a:avLst/>
              <a:gdLst/>
              <a:ahLst/>
              <a:cxnLst/>
              <a:rect l="l" t="t" r="r" b="b"/>
              <a:pathLst>
                <a:path w="20319" h="48260">
                  <a:moveTo>
                    <a:pt x="16103" y="0"/>
                  </a:moveTo>
                  <a:lnTo>
                    <a:pt x="18084" y="3340"/>
                  </a:lnTo>
                  <a:lnTo>
                    <a:pt x="6159" y="12065"/>
                  </a:lnTo>
                  <a:lnTo>
                    <a:pt x="6375" y="17881"/>
                  </a:lnTo>
                  <a:lnTo>
                    <a:pt x="2984" y="27863"/>
                  </a:lnTo>
                  <a:lnTo>
                    <a:pt x="3302" y="28879"/>
                  </a:lnTo>
                  <a:lnTo>
                    <a:pt x="3594" y="32842"/>
                  </a:lnTo>
                  <a:lnTo>
                    <a:pt x="0" y="45859"/>
                  </a:lnTo>
                  <a:lnTo>
                    <a:pt x="1358" y="48107"/>
                  </a:lnTo>
                  <a:lnTo>
                    <a:pt x="3568" y="47053"/>
                  </a:lnTo>
                  <a:lnTo>
                    <a:pt x="5867" y="44691"/>
                  </a:lnTo>
                  <a:lnTo>
                    <a:pt x="6007" y="30416"/>
                  </a:lnTo>
                  <a:lnTo>
                    <a:pt x="7620" y="23304"/>
                  </a:lnTo>
                  <a:lnTo>
                    <a:pt x="12255" y="15811"/>
                  </a:lnTo>
                  <a:lnTo>
                    <a:pt x="20307" y="2628"/>
                  </a:lnTo>
                  <a:lnTo>
                    <a:pt x="18110" y="1600"/>
                  </a:lnTo>
                  <a:lnTo>
                    <a:pt x="16103" y="0"/>
                  </a:lnTo>
                  <a:close/>
                </a:path>
              </a:pathLst>
            </a:custGeom>
            <a:solidFill>
              <a:srgbClr val="E7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7" name="object 5267" descr=""/>
            <p:cNvSpPr/>
            <p:nvPr/>
          </p:nvSpPr>
          <p:spPr>
            <a:xfrm>
              <a:off x="1060950" y="5588217"/>
              <a:ext cx="24765" cy="46990"/>
            </a:xfrm>
            <a:custGeom>
              <a:avLst/>
              <a:gdLst/>
              <a:ahLst/>
              <a:cxnLst/>
              <a:rect l="l" t="t" r="r" b="b"/>
              <a:pathLst>
                <a:path w="24765" h="46989">
                  <a:moveTo>
                    <a:pt x="23943" y="0"/>
                  </a:moveTo>
                  <a:lnTo>
                    <a:pt x="0" y="25587"/>
                  </a:lnTo>
                  <a:lnTo>
                    <a:pt x="338" y="34129"/>
                  </a:lnTo>
                  <a:lnTo>
                    <a:pt x="2275" y="41545"/>
                  </a:lnTo>
                  <a:lnTo>
                    <a:pt x="5248" y="45262"/>
                  </a:lnTo>
                  <a:lnTo>
                    <a:pt x="8068" y="46126"/>
                  </a:lnTo>
                  <a:lnTo>
                    <a:pt x="9465" y="46621"/>
                  </a:lnTo>
                  <a:lnTo>
                    <a:pt x="10849" y="46621"/>
                  </a:lnTo>
                  <a:lnTo>
                    <a:pt x="11179" y="46456"/>
                  </a:lnTo>
                  <a:lnTo>
                    <a:pt x="12424" y="45212"/>
                  </a:lnTo>
                  <a:lnTo>
                    <a:pt x="12652" y="44069"/>
                  </a:lnTo>
                  <a:lnTo>
                    <a:pt x="11725" y="42926"/>
                  </a:lnTo>
                  <a:lnTo>
                    <a:pt x="13237" y="27571"/>
                  </a:lnTo>
                  <a:lnTo>
                    <a:pt x="15065" y="23431"/>
                  </a:lnTo>
                  <a:lnTo>
                    <a:pt x="21757" y="10753"/>
                  </a:lnTo>
                  <a:lnTo>
                    <a:pt x="24576" y="3743"/>
                  </a:lnTo>
                  <a:lnTo>
                    <a:pt x="23943" y="0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8" name="object 5268" descr=""/>
            <p:cNvSpPr/>
            <p:nvPr/>
          </p:nvSpPr>
          <p:spPr>
            <a:xfrm>
              <a:off x="1047451" y="5620640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39">
                  <a:moveTo>
                    <a:pt x="2095" y="0"/>
                  </a:moveTo>
                  <a:lnTo>
                    <a:pt x="0" y="12865"/>
                  </a:lnTo>
                  <a:lnTo>
                    <a:pt x="3657" y="18440"/>
                  </a:lnTo>
                  <a:lnTo>
                    <a:pt x="5041" y="30962"/>
                  </a:lnTo>
                  <a:lnTo>
                    <a:pt x="6261" y="33921"/>
                  </a:lnTo>
                  <a:lnTo>
                    <a:pt x="7658" y="41224"/>
                  </a:lnTo>
                  <a:lnTo>
                    <a:pt x="7315" y="41922"/>
                  </a:lnTo>
                  <a:lnTo>
                    <a:pt x="22961" y="48183"/>
                  </a:lnTo>
                  <a:lnTo>
                    <a:pt x="27482" y="52882"/>
                  </a:lnTo>
                  <a:lnTo>
                    <a:pt x="46482" y="52932"/>
                  </a:lnTo>
                  <a:lnTo>
                    <a:pt x="54737" y="52752"/>
                  </a:lnTo>
                  <a:lnTo>
                    <a:pt x="62763" y="51854"/>
                  </a:lnTo>
                  <a:lnTo>
                    <a:pt x="70281" y="49745"/>
                  </a:lnTo>
                  <a:lnTo>
                    <a:pt x="85480" y="43530"/>
                  </a:lnTo>
                  <a:lnTo>
                    <a:pt x="91734" y="41139"/>
                  </a:lnTo>
                  <a:lnTo>
                    <a:pt x="95326" y="40182"/>
                  </a:lnTo>
                  <a:lnTo>
                    <a:pt x="106354" y="40182"/>
                  </a:lnTo>
                  <a:lnTo>
                    <a:pt x="106108" y="35140"/>
                  </a:lnTo>
                  <a:lnTo>
                    <a:pt x="107505" y="25565"/>
                  </a:lnTo>
                  <a:lnTo>
                    <a:pt x="105545" y="22702"/>
                  </a:lnTo>
                  <a:lnTo>
                    <a:pt x="45357" y="22702"/>
                  </a:lnTo>
                  <a:lnTo>
                    <a:pt x="38277" y="21920"/>
                  </a:lnTo>
                  <a:lnTo>
                    <a:pt x="29383" y="17930"/>
                  </a:lnTo>
                  <a:lnTo>
                    <a:pt x="17618" y="11022"/>
                  </a:lnTo>
                  <a:lnTo>
                    <a:pt x="7352" y="4473"/>
                  </a:lnTo>
                  <a:lnTo>
                    <a:pt x="2959" y="1562"/>
                  </a:lnTo>
                  <a:lnTo>
                    <a:pt x="2095" y="0"/>
                  </a:lnTo>
                  <a:close/>
                </a:path>
                <a:path w="107950" h="53339">
                  <a:moveTo>
                    <a:pt x="106354" y="40182"/>
                  </a:moveTo>
                  <a:lnTo>
                    <a:pt x="97764" y="40182"/>
                  </a:lnTo>
                  <a:lnTo>
                    <a:pt x="106464" y="42443"/>
                  </a:lnTo>
                  <a:lnTo>
                    <a:pt x="106354" y="40182"/>
                  </a:lnTo>
                  <a:close/>
                </a:path>
                <a:path w="107950" h="53339">
                  <a:moveTo>
                    <a:pt x="93240" y="19631"/>
                  </a:moveTo>
                  <a:lnTo>
                    <a:pt x="83420" y="19741"/>
                  </a:lnTo>
                  <a:lnTo>
                    <a:pt x="73406" y="20523"/>
                  </a:lnTo>
                  <a:lnTo>
                    <a:pt x="63689" y="21598"/>
                  </a:lnTo>
                  <a:lnTo>
                    <a:pt x="54084" y="22459"/>
                  </a:lnTo>
                  <a:lnTo>
                    <a:pt x="45357" y="22702"/>
                  </a:lnTo>
                  <a:lnTo>
                    <a:pt x="105545" y="22702"/>
                  </a:lnTo>
                  <a:lnTo>
                    <a:pt x="105244" y="22263"/>
                  </a:lnTo>
                  <a:lnTo>
                    <a:pt x="101102" y="20401"/>
                  </a:lnTo>
                  <a:lnTo>
                    <a:pt x="93240" y="19631"/>
                  </a:lnTo>
                  <a:close/>
                </a:path>
              </a:pathLst>
            </a:custGeom>
            <a:solidFill>
              <a:srgbClr val="6F4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9" name="object 5269" descr=""/>
            <p:cNvSpPr/>
            <p:nvPr/>
          </p:nvSpPr>
          <p:spPr>
            <a:xfrm>
              <a:off x="1048350" y="5599590"/>
              <a:ext cx="105410" cy="59690"/>
            </a:xfrm>
            <a:custGeom>
              <a:avLst/>
              <a:gdLst/>
              <a:ahLst/>
              <a:cxnLst/>
              <a:rect l="l" t="t" r="r" b="b"/>
              <a:pathLst>
                <a:path w="105409" h="59689">
                  <a:moveTo>
                    <a:pt x="57553" y="0"/>
                  </a:moveTo>
                  <a:lnTo>
                    <a:pt x="42935" y="4521"/>
                  </a:lnTo>
                  <a:lnTo>
                    <a:pt x="33550" y="5219"/>
                  </a:lnTo>
                  <a:lnTo>
                    <a:pt x="25780" y="6926"/>
                  </a:lnTo>
                  <a:lnTo>
                    <a:pt x="17326" y="10523"/>
                  </a:lnTo>
                  <a:lnTo>
                    <a:pt x="9329" y="15294"/>
                  </a:lnTo>
                  <a:lnTo>
                    <a:pt x="2930" y="20523"/>
                  </a:lnTo>
                  <a:lnTo>
                    <a:pt x="0" y="26771"/>
                  </a:lnTo>
                  <a:lnTo>
                    <a:pt x="886" y="34226"/>
                  </a:lnTo>
                  <a:lnTo>
                    <a:pt x="36693" y="57835"/>
                  </a:lnTo>
                  <a:lnTo>
                    <a:pt x="51337" y="59272"/>
                  </a:lnTo>
                  <a:lnTo>
                    <a:pt x="58290" y="58794"/>
                  </a:lnTo>
                  <a:lnTo>
                    <a:pt x="64785" y="57012"/>
                  </a:lnTo>
                  <a:lnTo>
                    <a:pt x="70075" y="53403"/>
                  </a:lnTo>
                  <a:lnTo>
                    <a:pt x="73952" y="49753"/>
                  </a:lnTo>
                  <a:lnTo>
                    <a:pt x="78897" y="47683"/>
                  </a:lnTo>
                  <a:lnTo>
                    <a:pt x="88197" y="46425"/>
                  </a:lnTo>
                  <a:lnTo>
                    <a:pt x="105140" y="45212"/>
                  </a:lnTo>
                  <a:lnTo>
                    <a:pt x="104518" y="40182"/>
                  </a:lnTo>
                  <a:lnTo>
                    <a:pt x="97558" y="39687"/>
                  </a:lnTo>
                  <a:lnTo>
                    <a:pt x="91996" y="26441"/>
                  </a:lnTo>
                  <a:lnTo>
                    <a:pt x="85734" y="23660"/>
                  </a:lnTo>
                  <a:lnTo>
                    <a:pt x="80515" y="12522"/>
                  </a:lnTo>
                  <a:lnTo>
                    <a:pt x="74952" y="1397"/>
                  </a:lnTo>
                  <a:lnTo>
                    <a:pt x="57553" y="0"/>
                  </a:lnTo>
                  <a:close/>
                </a:path>
              </a:pathLst>
            </a:custGeom>
            <a:solidFill>
              <a:srgbClr val="875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0" name="object 5270" descr=""/>
            <p:cNvSpPr/>
            <p:nvPr/>
          </p:nvSpPr>
          <p:spPr>
            <a:xfrm>
              <a:off x="1129214" y="5596457"/>
              <a:ext cx="46990" cy="50165"/>
            </a:xfrm>
            <a:custGeom>
              <a:avLst/>
              <a:gdLst/>
              <a:ahLst/>
              <a:cxnLst/>
              <a:rect l="l" t="t" r="r" b="b"/>
              <a:pathLst>
                <a:path w="46990" h="50164">
                  <a:moveTo>
                    <a:pt x="5219" y="0"/>
                  </a:moveTo>
                  <a:lnTo>
                    <a:pt x="4699" y="1574"/>
                  </a:lnTo>
                  <a:lnTo>
                    <a:pt x="0" y="10096"/>
                  </a:lnTo>
                  <a:lnTo>
                    <a:pt x="0" y="10617"/>
                  </a:lnTo>
                  <a:lnTo>
                    <a:pt x="6959" y="20015"/>
                  </a:lnTo>
                  <a:lnTo>
                    <a:pt x="10782" y="23660"/>
                  </a:lnTo>
                  <a:lnTo>
                    <a:pt x="15434" y="29180"/>
                  </a:lnTo>
                  <a:lnTo>
                    <a:pt x="22009" y="37796"/>
                  </a:lnTo>
                  <a:lnTo>
                    <a:pt x="28059" y="45825"/>
                  </a:lnTo>
                  <a:lnTo>
                    <a:pt x="31140" y="49580"/>
                  </a:lnTo>
                  <a:lnTo>
                    <a:pt x="32181" y="50101"/>
                  </a:lnTo>
                  <a:lnTo>
                    <a:pt x="38798" y="48539"/>
                  </a:lnTo>
                  <a:lnTo>
                    <a:pt x="46101" y="44361"/>
                  </a:lnTo>
                  <a:lnTo>
                    <a:pt x="46443" y="39319"/>
                  </a:lnTo>
                  <a:lnTo>
                    <a:pt x="41922" y="39319"/>
                  </a:lnTo>
                  <a:lnTo>
                    <a:pt x="33578" y="30975"/>
                  </a:lnTo>
                  <a:lnTo>
                    <a:pt x="29578" y="21399"/>
                  </a:lnTo>
                  <a:lnTo>
                    <a:pt x="26619" y="19316"/>
                  </a:lnTo>
                  <a:lnTo>
                    <a:pt x="22100" y="15194"/>
                  </a:lnTo>
                  <a:lnTo>
                    <a:pt x="15005" y="8286"/>
                  </a:lnTo>
                  <a:lnTo>
                    <a:pt x="8366" y="2064"/>
                  </a:lnTo>
                  <a:lnTo>
                    <a:pt x="5219" y="0"/>
                  </a:lnTo>
                  <a:close/>
                </a:path>
              </a:pathLst>
            </a:custGeom>
            <a:solidFill>
              <a:srgbClr val="A02D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1" name="object 5271" descr=""/>
            <p:cNvSpPr/>
            <p:nvPr/>
          </p:nvSpPr>
          <p:spPr>
            <a:xfrm>
              <a:off x="1134432" y="5590022"/>
              <a:ext cx="55244" cy="48260"/>
            </a:xfrm>
            <a:custGeom>
              <a:avLst/>
              <a:gdLst/>
              <a:ahLst/>
              <a:cxnLst/>
              <a:rect l="l" t="t" r="r" b="b"/>
              <a:pathLst>
                <a:path w="55244" h="48260">
                  <a:moveTo>
                    <a:pt x="14617" y="0"/>
                  </a:moveTo>
                  <a:lnTo>
                    <a:pt x="13741" y="876"/>
                  </a:lnTo>
                  <a:lnTo>
                    <a:pt x="10960" y="2260"/>
                  </a:lnTo>
                  <a:lnTo>
                    <a:pt x="0" y="6438"/>
                  </a:lnTo>
                  <a:lnTo>
                    <a:pt x="4356" y="11315"/>
                  </a:lnTo>
                  <a:lnTo>
                    <a:pt x="11658" y="16878"/>
                  </a:lnTo>
                  <a:lnTo>
                    <a:pt x="16179" y="23837"/>
                  </a:lnTo>
                  <a:lnTo>
                    <a:pt x="19824" y="30276"/>
                  </a:lnTo>
                  <a:lnTo>
                    <a:pt x="22205" y="34163"/>
                  </a:lnTo>
                  <a:lnTo>
                    <a:pt x="25155" y="37269"/>
                  </a:lnTo>
                  <a:lnTo>
                    <a:pt x="30615" y="41226"/>
                  </a:lnTo>
                  <a:lnTo>
                    <a:pt x="40525" y="47663"/>
                  </a:lnTo>
                  <a:lnTo>
                    <a:pt x="42621" y="46964"/>
                  </a:lnTo>
                  <a:lnTo>
                    <a:pt x="48183" y="43497"/>
                  </a:lnTo>
                  <a:lnTo>
                    <a:pt x="52184" y="41668"/>
                  </a:lnTo>
                  <a:lnTo>
                    <a:pt x="54965" y="39928"/>
                  </a:lnTo>
                  <a:lnTo>
                    <a:pt x="50622" y="35839"/>
                  </a:lnTo>
                  <a:lnTo>
                    <a:pt x="39141" y="30619"/>
                  </a:lnTo>
                  <a:lnTo>
                    <a:pt x="39141" y="22618"/>
                  </a:lnTo>
                  <a:lnTo>
                    <a:pt x="29400" y="11480"/>
                  </a:lnTo>
                  <a:lnTo>
                    <a:pt x="19138" y="1739"/>
                  </a:lnTo>
                  <a:lnTo>
                    <a:pt x="14617" y="0"/>
                  </a:lnTo>
                  <a:close/>
                </a:path>
              </a:pathLst>
            </a:custGeom>
            <a:solidFill>
              <a:srgbClr val="875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2" name="object 5272" descr=""/>
            <p:cNvSpPr/>
            <p:nvPr/>
          </p:nvSpPr>
          <p:spPr>
            <a:xfrm>
              <a:off x="1160425" y="5629337"/>
              <a:ext cx="29209" cy="18415"/>
            </a:xfrm>
            <a:custGeom>
              <a:avLst/>
              <a:gdLst/>
              <a:ahLst/>
              <a:cxnLst/>
              <a:rect l="l" t="t" r="r" b="b"/>
              <a:pathLst>
                <a:path w="29209" h="18414">
                  <a:moveTo>
                    <a:pt x="25501" y="0"/>
                  </a:moveTo>
                  <a:lnTo>
                    <a:pt x="19062" y="2082"/>
                  </a:lnTo>
                  <a:lnTo>
                    <a:pt x="17500" y="3835"/>
                  </a:lnTo>
                  <a:lnTo>
                    <a:pt x="15925" y="5562"/>
                  </a:lnTo>
                  <a:lnTo>
                    <a:pt x="12103" y="9397"/>
                  </a:lnTo>
                  <a:lnTo>
                    <a:pt x="12280" y="11480"/>
                  </a:lnTo>
                  <a:lnTo>
                    <a:pt x="6705" y="14262"/>
                  </a:lnTo>
                  <a:lnTo>
                    <a:pt x="0" y="16738"/>
                  </a:lnTo>
                  <a:lnTo>
                    <a:pt x="7747" y="17919"/>
                  </a:lnTo>
                  <a:lnTo>
                    <a:pt x="16446" y="17564"/>
                  </a:lnTo>
                  <a:lnTo>
                    <a:pt x="20111" y="17564"/>
                  </a:lnTo>
                  <a:lnTo>
                    <a:pt x="23926" y="10960"/>
                  </a:lnTo>
                  <a:lnTo>
                    <a:pt x="25666" y="8521"/>
                  </a:lnTo>
                  <a:lnTo>
                    <a:pt x="26708" y="2959"/>
                  </a:lnTo>
                  <a:lnTo>
                    <a:pt x="28625" y="1041"/>
                  </a:lnTo>
                  <a:lnTo>
                    <a:pt x="25501" y="0"/>
                  </a:lnTo>
                  <a:close/>
                </a:path>
                <a:path w="29209" h="18414">
                  <a:moveTo>
                    <a:pt x="20111" y="17564"/>
                  </a:moveTo>
                  <a:lnTo>
                    <a:pt x="16446" y="17564"/>
                  </a:lnTo>
                  <a:lnTo>
                    <a:pt x="20104" y="17576"/>
                  </a:lnTo>
                  <a:close/>
                </a:path>
              </a:pathLst>
            </a:custGeom>
            <a:solidFill>
              <a:srgbClr val="6F42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3" name="object 5273" descr=""/>
            <p:cNvSpPr/>
            <p:nvPr/>
          </p:nvSpPr>
          <p:spPr>
            <a:xfrm>
              <a:off x="1066863" y="5597727"/>
              <a:ext cx="110489" cy="36195"/>
            </a:xfrm>
            <a:custGeom>
              <a:avLst/>
              <a:gdLst/>
              <a:ahLst/>
              <a:cxnLst/>
              <a:rect l="l" t="t" r="r" b="b"/>
              <a:pathLst>
                <a:path w="110490" h="36195">
                  <a:moveTo>
                    <a:pt x="4279" y="20243"/>
                  </a:moveTo>
                  <a:lnTo>
                    <a:pt x="2692" y="19862"/>
                  </a:lnTo>
                  <a:lnTo>
                    <a:pt x="292" y="19989"/>
                  </a:lnTo>
                  <a:lnTo>
                    <a:pt x="381" y="21247"/>
                  </a:lnTo>
                  <a:lnTo>
                    <a:pt x="0" y="22072"/>
                  </a:lnTo>
                  <a:lnTo>
                    <a:pt x="1930" y="21018"/>
                  </a:lnTo>
                  <a:lnTo>
                    <a:pt x="2667" y="21247"/>
                  </a:lnTo>
                  <a:lnTo>
                    <a:pt x="3035" y="21018"/>
                  </a:lnTo>
                  <a:lnTo>
                    <a:pt x="4279" y="20243"/>
                  </a:lnTo>
                  <a:close/>
                </a:path>
                <a:path w="110490" h="36195">
                  <a:moveTo>
                    <a:pt x="24625" y="29641"/>
                  </a:moveTo>
                  <a:lnTo>
                    <a:pt x="23037" y="29260"/>
                  </a:lnTo>
                  <a:lnTo>
                    <a:pt x="20637" y="29400"/>
                  </a:lnTo>
                  <a:lnTo>
                    <a:pt x="20739" y="30645"/>
                  </a:lnTo>
                  <a:lnTo>
                    <a:pt x="20345" y="31483"/>
                  </a:lnTo>
                  <a:lnTo>
                    <a:pt x="22275" y="30416"/>
                  </a:lnTo>
                  <a:lnTo>
                    <a:pt x="23012" y="30645"/>
                  </a:lnTo>
                  <a:lnTo>
                    <a:pt x="23380" y="30416"/>
                  </a:lnTo>
                  <a:lnTo>
                    <a:pt x="24625" y="29641"/>
                  </a:lnTo>
                  <a:close/>
                </a:path>
                <a:path w="110490" h="36195">
                  <a:moveTo>
                    <a:pt x="53594" y="18021"/>
                  </a:moveTo>
                  <a:lnTo>
                    <a:pt x="52006" y="17640"/>
                  </a:lnTo>
                  <a:lnTo>
                    <a:pt x="49606" y="17767"/>
                  </a:lnTo>
                  <a:lnTo>
                    <a:pt x="49695" y="19024"/>
                  </a:lnTo>
                  <a:lnTo>
                    <a:pt x="49314" y="19850"/>
                  </a:lnTo>
                  <a:lnTo>
                    <a:pt x="51244" y="18796"/>
                  </a:lnTo>
                  <a:lnTo>
                    <a:pt x="51981" y="19024"/>
                  </a:lnTo>
                  <a:lnTo>
                    <a:pt x="52349" y="18796"/>
                  </a:lnTo>
                  <a:lnTo>
                    <a:pt x="53594" y="18021"/>
                  </a:lnTo>
                  <a:close/>
                </a:path>
                <a:path w="110490" h="36195">
                  <a:moveTo>
                    <a:pt x="63766" y="30810"/>
                  </a:moveTo>
                  <a:lnTo>
                    <a:pt x="62179" y="30429"/>
                  </a:lnTo>
                  <a:lnTo>
                    <a:pt x="59778" y="30556"/>
                  </a:lnTo>
                  <a:lnTo>
                    <a:pt x="59867" y="31813"/>
                  </a:lnTo>
                  <a:lnTo>
                    <a:pt x="59486" y="32639"/>
                  </a:lnTo>
                  <a:lnTo>
                    <a:pt x="61417" y="31584"/>
                  </a:lnTo>
                  <a:lnTo>
                    <a:pt x="62153" y="31813"/>
                  </a:lnTo>
                  <a:lnTo>
                    <a:pt x="62522" y="31584"/>
                  </a:lnTo>
                  <a:lnTo>
                    <a:pt x="63766" y="30810"/>
                  </a:lnTo>
                  <a:close/>
                </a:path>
                <a:path w="110490" h="36195">
                  <a:moveTo>
                    <a:pt x="81978" y="3327"/>
                  </a:moveTo>
                  <a:lnTo>
                    <a:pt x="80441" y="1651"/>
                  </a:lnTo>
                  <a:lnTo>
                    <a:pt x="77800" y="0"/>
                  </a:lnTo>
                  <a:lnTo>
                    <a:pt x="75882" y="1143"/>
                  </a:lnTo>
                  <a:lnTo>
                    <a:pt x="76517" y="2400"/>
                  </a:lnTo>
                  <a:lnTo>
                    <a:pt x="79082" y="2527"/>
                  </a:lnTo>
                  <a:lnTo>
                    <a:pt x="79768" y="3378"/>
                  </a:lnTo>
                  <a:lnTo>
                    <a:pt x="81978" y="3327"/>
                  </a:lnTo>
                  <a:close/>
                </a:path>
                <a:path w="110490" h="36195">
                  <a:moveTo>
                    <a:pt x="94094" y="7683"/>
                  </a:moveTo>
                  <a:lnTo>
                    <a:pt x="93484" y="6299"/>
                  </a:lnTo>
                  <a:lnTo>
                    <a:pt x="92265" y="4737"/>
                  </a:lnTo>
                  <a:lnTo>
                    <a:pt x="91808" y="5308"/>
                  </a:lnTo>
                  <a:lnTo>
                    <a:pt x="90690" y="6159"/>
                  </a:lnTo>
                  <a:lnTo>
                    <a:pt x="92075" y="6680"/>
                  </a:lnTo>
                  <a:lnTo>
                    <a:pt x="92875" y="7340"/>
                  </a:lnTo>
                  <a:lnTo>
                    <a:pt x="94094" y="7683"/>
                  </a:lnTo>
                  <a:close/>
                </a:path>
                <a:path w="110490" h="36195">
                  <a:moveTo>
                    <a:pt x="101079" y="31000"/>
                  </a:moveTo>
                  <a:lnTo>
                    <a:pt x="100355" y="29108"/>
                  </a:lnTo>
                  <a:lnTo>
                    <a:pt x="98907" y="26987"/>
                  </a:lnTo>
                  <a:lnTo>
                    <a:pt x="98526" y="28206"/>
                  </a:lnTo>
                  <a:lnTo>
                    <a:pt x="97675" y="28879"/>
                  </a:lnTo>
                  <a:lnTo>
                    <a:pt x="99326" y="29578"/>
                  </a:lnTo>
                  <a:lnTo>
                    <a:pt x="99631" y="30530"/>
                  </a:lnTo>
                  <a:lnTo>
                    <a:pt x="101079" y="31000"/>
                  </a:lnTo>
                  <a:close/>
                </a:path>
                <a:path w="110490" h="36195">
                  <a:moveTo>
                    <a:pt x="104267" y="35877"/>
                  </a:moveTo>
                  <a:lnTo>
                    <a:pt x="103606" y="33693"/>
                  </a:lnTo>
                  <a:lnTo>
                    <a:pt x="102387" y="32118"/>
                  </a:lnTo>
                  <a:lnTo>
                    <a:pt x="101219" y="33350"/>
                  </a:lnTo>
                  <a:lnTo>
                    <a:pt x="101396" y="34315"/>
                  </a:lnTo>
                  <a:lnTo>
                    <a:pt x="102781" y="34836"/>
                  </a:lnTo>
                  <a:lnTo>
                    <a:pt x="103047" y="35521"/>
                  </a:lnTo>
                  <a:lnTo>
                    <a:pt x="104267" y="35877"/>
                  </a:lnTo>
                  <a:close/>
                </a:path>
                <a:path w="110490" h="36195">
                  <a:moveTo>
                    <a:pt x="110185" y="33743"/>
                  </a:moveTo>
                  <a:lnTo>
                    <a:pt x="109740" y="31750"/>
                  </a:lnTo>
                  <a:lnTo>
                    <a:pt x="108292" y="29629"/>
                  </a:lnTo>
                  <a:lnTo>
                    <a:pt x="106857" y="30213"/>
                  </a:lnTo>
                  <a:lnTo>
                    <a:pt x="106311" y="31851"/>
                  </a:lnTo>
                  <a:lnTo>
                    <a:pt x="107480" y="32854"/>
                  </a:lnTo>
                  <a:lnTo>
                    <a:pt x="108216" y="34023"/>
                  </a:lnTo>
                  <a:lnTo>
                    <a:pt x="110185" y="33743"/>
                  </a:lnTo>
                  <a:close/>
                </a:path>
              </a:pathLst>
            </a:custGeom>
            <a:solidFill>
              <a:srgbClr val="D9B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4" name="object 5274" descr=""/>
            <p:cNvSpPr/>
            <p:nvPr/>
          </p:nvSpPr>
          <p:spPr>
            <a:xfrm>
              <a:off x="1143577" y="5600475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0" y="2260"/>
                  </a:moveTo>
                  <a:lnTo>
                    <a:pt x="2603" y="5041"/>
                  </a:lnTo>
                  <a:lnTo>
                    <a:pt x="3124" y="5041"/>
                  </a:lnTo>
                  <a:lnTo>
                    <a:pt x="5384" y="5219"/>
                  </a:lnTo>
                  <a:lnTo>
                    <a:pt x="5905" y="4254"/>
                  </a:lnTo>
                  <a:lnTo>
                    <a:pt x="6906" y="3035"/>
                  </a:lnTo>
                  <a:lnTo>
                    <a:pt x="1816" y="3035"/>
                  </a:lnTo>
                  <a:lnTo>
                    <a:pt x="0" y="2260"/>
                  </a:lnTo>
                  <a:close/>
                </a:path>
                <a:path w="7619" h="5714">
                  <a:moveTo>
                    <a:pt x="2870" y="0"/>
                  </a:moveTo>
                  <a:lnTo>
                    <a:pt x="1130" y="177"/>
                  </a:lnTo>
                  <a:lnTo>
                    <a:pt x="3035" y="1651"/>
                  </a:lnTo>
                  <a:lnTo>
                    <a:pt x="1816" y="3035"/>
                  </a:lnTo>
                  <a:lnTo>
                    <a:pt x="6906" y="3035"/>
                  </a:lnTo>
                  <a:lnTo>
                    <a:pt x="7469" y="2349"/>
                  </a:lnTo>
                  <a:lnTo>
                    <a:pt x="6649" y="2336"/>
                  </a:lnTo>
                  <a:lnTo>
                    <a:pt x="2514" y="1130"/>
                  </a:lnTo>
                  <a:lnTo>
                    <a:pt x="3390" y="952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5" name="object 5275" descr=""/>
            <p:cNvSpPr/>
            <p:nvPr/>
          </p:nvSpPr>
          <p:spPr>
            <a:xfrm>
              <a:off x="1152714" y="5629332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5" h="7620">
                  <a:moveTo>
                    <a:pt x="10604" y="0"/>
                  </a:moveTo>
                  <a:lnTo>
                    <a:pt x="8953" y="1739"/>
                  </a:lnTo>
                  <a:lnTo>
                    <a:pt x="4940" y="4000"/>
                  </a:lnTo>
                  <a:lnTo>
                    <a:pt x="3200" y="5054"/>
                  </a:lnTo>
                  <a:lnTo>
                    <a:pt x="0" y="6921"/>
                  </a:lnTo>
                  <a:lnTo>
                    <a:pt x="546" y="7620"/>
                  </a:lnTo>
                  <a:lnTo>
                    <a:pt x="4940" y="5054"/>
                  </a:lnTo>
                  <a:lnTo>
                    <a:pt x="8064" y="2959"/>
                  </a:lnTo>
                  <a:lnTo>
                    <a:pt x="11645" y="825"/>
                  </a:lnTo>
                  <a:lnTo>
                    <a:pt x="10604" y="0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6" name="object 5276" descr=""/>
            <p:cNvSpPr/>
            <p:nvPr/>
          </p:nvSpPr>
          <p:spPr>
            <a:xfrm>
              <a:off x="1153262" y="5630163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5" h="7620">
                  <a:moveTo>
                    <a:pt x="11099" y="0"/>
                  </a:moveTo>
                  <a:lnTo>
                    <a:pt x="9880" y="533"/>
                  </a:lnTo>
                  <a:lnTo>
                    <a:pt x="9550" y="723"/>
                  </a:lnTo>
                  <a:lnTo>
                    <a:pt x="4864" y="3797"/>
                  </a:lnTo>
                  <a:lnTo>
                    <a:pt x="63" y="6692"/>
                  </a:lnTo>
                  <a:lnTo>
                    <a:pt x="419" y="7378"/>
                  </a:lnTo>
                  <a:lnTo>
                    <a:pt x="1333" y="6984"/>
                  </a:lnTo>
                  <a:lnTo>
                    <a:pt x="2184" y="6210"/>
                  </a:lnTo>
                  <a:lnTo>
                    <a:pt x="11531" y="330"/>
                  </a:lnTo>
                  <a:lnTo>
                    <a:pt x="11099" y="0"/>
                  </a:lnTo>
                  <a:close/>
                </a:path>
              </a:pathLst>
            </a:custGeom>
            <a:solidFill>
              <a:srgbClr val="AC4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7" name="object 5277" descr=""/>
            <p:cNvSpPr/>
            <p:nvPr/>
          </p:nvSpPr>
          <p:spPr>
            <a:xfrm>
              <a:off x="1142974" y="5614694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59" h="10795">
                  <a:moveTo>
                    <a:pt x="8318" y="596"/>
                  </a:moveTo>
                  <a:lnTo>
                    <a:pt x="7937" y="0"/>
                  </a:lnTo>
                  <a:lnTo>
                    <a:pt x="7708" y="279"/>
                  </a:lnTo>
                  <a:lnTo>
                    <a:pt x="7518" y="609"/>
                  </a:lnTo>
                  <a:lnTo>
                    <a:pt x="5359" y="3898"/>
                  </a:lnTo>
                  <a:lnTo>
                    <a:pt x="3746" y="5829"/>
                  </a:lnTo>
                  <a:lnTo>
                    <a:pt x="330" y="8585"/>
                  </a:lnTo>
                  <a:lnTo>
                    <a:pt x="0" y="8877"/>
                  </a:lnTo>
                  <a:lnTo>
                    <a:pt x="266" y="9194"/>
                  </a:lnTo>
                  <a:lnTo>
                    <a:pt x="4241" y="5791"/>
                  </a:lnTo>
                  <a:lnTo>
                    <a:pt x="5918" y="4000"/>
                  </a:lnTo>
                  <a:lnTo>
                    <a:pt x="8318" y="596"/>
                  </a:lnTo>
                  <a:close/>
                </a:path>
                <a:path w="10159" h="10795">
                  <a:moveTo>
                    <a:pt x="9728" y="2933"/>
                  </a:moveTo>
                  <a:lnTo>
                    <a:pt x="8775" y="1320"/>
                  </a:lnTo>
                  <a:lnTo>
                    <a:pt x="7747" y="2997"/>
                  </a:lnTo>
                  <a:lnTo>
                    <a:pt x="6896" y="4165"/>
                  </a:lnTo>
                  <a:lnTo>
                    <a:pt x="4445" y="6616"/>
                  </a:lnTo>
                  <a:lnTo>
                    <a:pt x="3695" y="7493"/>
                  </a:lnTo>
                  <a:lnTo>
                    <a:pt x="698" y="9715"/>
                  </a:lnTo>
                  <a:lnTo>
                    <a:pt x="1346" y="10566"/>
                  </a:lnTo>
                  <a:lnTo>
                    <a:pt x="2235" y="9944"/>
                  </a:lnTo>
                  <a:lnTo>
                    <a:pt x="3276" y="9093"/>
                  </a:lnTo>
                  <a:lnTo>
                    <a:pt x="5372" y="7467"/>
                  </a:lnTo>
                  <a:lnTo>
                    <a:pt x="6858" y="5537"/>
                  </a:lnTo>
                  <a:lnTo>
                    <a:pt x="9728" y="2933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8" name="object 5278" descr=""/>
            <p:cNvSpPr/>
            <p:nvPr/>
          </p:nvSpPr>
          <p:spPr>
            <a:xfrm>
              <a:off x="1147711" y="5608255"/>
              <a:ext cx="31115" cy="20320"/>
            </a:xfrm>
            <a:custGeom>
              <a:avLst/>
              <a:gdLst/>
              <a:ahLst/>
              <a:cxnLst/>
              <a:rect l="l" t="t" r="r" b="b"/>
              <a:pathLst>
                <a:path w="31115" h="20320">
                  <a:moveTo>
                    <a:pt x="10896" y="4038"/>
                  </a:moveTo>
                  <a:lnTo>
                    <a:pt x="10541" y="3517"/>
                  </a:lnTo>
                  <a:lnTo>
                    <a:pt x="10375" y="3263"/>
                  </a:lnTo>
                  <a:lnTo>
                    <a:pt x="9588" y="1790"/>
                  </a:lnTo>
                  <a:lnTo>
                    <a:pt x="8610" y="1600"/>
                  </a:lnTo>
                  <a:lnTo>
                    <a:pt x="6654" y="1600"/>
                  </a:lnTo>
                  <a:lnTo>
                    <a:pt x="4241" y="711"/>
                  </a:lnTo>
                  <a:lnTo>
                    <a:pt x="2603" y="647"/>
                  </a:lnTo>
                  <a:lnTo>
                    <a:pt x="0" y="0"/>
                  </a:lnTo>
                  <a:lnTo>
                    <a:pt x="1143" y="1498"/>
                  </a:lnTo>
                  <a:lnTo>
                    <a:pt x="1473" y="2286"/>
                  </a:lnTo>
                  <a:lnTo>
                    <a:pt x="1727" y="2743"/>
                  </a:lnTo>
                  <a:lnTo>
                    <a:pt x="2641" y="3657"/>
                  </a:lnTo>
                  <a:lnTo>
                    <a:pt x="3657" y="3517"/>
                  </a:lnTo>
                  <a:lnTo>
                    <a:pt x="10896" y="4038"/>
                  </a:lnTo>
                  <a:close/>
                </a:path>
                <a:path w="31115" h="20320">
                  <a:moveTo>
                    <a:pt x="30746" y="19088"/>
                  </a:moveTo>
                  <a:lnTo>
                    <a:pt x="30022" y="17399"/>
                  </a:lnTo>
                  <a:lnTo>
                    <a:pt x="29464" y="17005"/>
                  </a:lnTo>
                  <a:lnTo>
                    <a:pt x="25793" y="14363"/>
                  </a:lnTo>
                  <a:lnTo>
                    <a:pt x="25654" y="14262"/>
                  </a:lnTo>
                  <a:lnTo>
                    <a:pt x="25450" y="13512"/>
                  </a:lnTo>
                  <a:lnTo>
                    <a:pt x="23202" y="13779"/>
                  </a:lnTo>
                  <a:lnTo>
                    <a:pt x="21513" y="14363"/>
                  </a:lnTo>
                  <a:lnTo>
                    <a:pt x="19977" y="13741"/>
                  </a:lnTo>
                  <a:lnTo>
                    <a:pt x="20662" y="14986"/>
                  </a:lnTo>
                  <a:lnTo>
                    <a:pt x="21831" y="16344"/>
                  </a:lnTo>
                  <a:lnTo>
                    <a:pt x="25031" y="19481"/>
                  </a:lnTo>
                  <a:lnTo>
                    <a:pt x="24866" y="18313"/>
                  </a:lnTo>
                  <a:lnTo>
                    <a:pt x="25260" y="17005"/>
                  </a:lnTo>
                  <a:lnTo>
                    <a:pt x="30149" y="19748"/>
                  </a:lnTo>
                  <a:lnTo>
                    <a:pt x="30746" y="19088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9" name="object 5279" descr=""/>
            <p:cNvSpPr/>
            <p:nvPr/>
          </p:nvSpPr>
          <p:spPr>
            <a:xfrm>
              <a:off x="1158185" y="5634152"/>
              <a:ext cx="14604" cy="10160"/>
            </a:xfrm>
            <a:custGeom>
              <a:avLst/>
              <a:gdLst/>
              <a:ahLst/>
              <a:cxnLst/>
              <a:rect l="l" t="t" r="r" b="b"/>
              <a:pathLst>
                <a:path w="14605" h="10160">
                  <a:moveTo>
                    <a:pt x="11582" y="0"/>
                  </a:moveTo>
                  <a:lnTo>
                    <a:pt x="10960" y="1143"/>
                  </a:lnTo>
                  <a:lnTo>
                    <a:pt x="9398" y="2908"/>
                  </a:lnTo>
                  <a:lnTo>
                    <a:pt x="5969" y="5092"/>
                  </a:lnTo>
                  <a:lnTo>
                    <a:pt x="3098" y="6197"/>
                  </a:lnTo>
                  <a:lnTo>
                    <a:pt x="0" y="9296"/>
                  </a:lnTo>
                  <a:lnTo>
                    <a:pt x="660" y="10160"/>
                  </a:lnTo>
                  <a:lnTo>
                    <a:pt x="1638" y="9486"/>
                  </a:lnTo>
                  <a:lnTo>
                    <a:pt x="2806" y="7670"/>
                  </a:lnTo>
                  <a:lnTo>
                    <a:pt x="7924" y="5638"/>
                  </a:lnTo>
                  <a:lnTo>
                    <a:pt x="10604" y="4343"/>
                  </a:lnTo>
                  <a:lnTo>
                    <a:pt x="14084" y="1739"/>
                  </a:lnTo>
                  <a:lnTo>
                    <a:pt x="13081" y="977"/>
                  </a:lnTo>
                  <a:lnTo>
                    <a:pt x="12560" y="723"/>
                  </a:lnTo>
                  <a:lnTo>
                    <a:pt x="11582" y="0"/>
                  </a:lnTo>
                  <a:close/>
                </a:path>
              </a:pathLst>
            </a:custGeom>
            <a:solidFill>
              <a:srgbClr val="C280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0" name="object 5280" descr=""/>
            <p:cNvSpPr/>
            <p:nvPr/>
          </p:nvSpPr>
          <p:spPr>
            <a:xfrm>
              <a:off x="1153259" y="5604900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09" h="5079">
                  <a:moveTo>
                    <a:pt x="1054" y="0"/>
                  </a:moveTo>
                  <a:lnTo>
                    <a:pt x="1396" y="609"/>
                  </a:lnTo>
                  <a:lnTo>
                    <a:pt x="1701" y="1435"/>
                  </a:lnTo>
                  <a:lnTo>
                    <a:pt x="914" y="2298"/>
                  </a:lnTo>
                  <a:lnTo>
                    <a:pt x="0" y="2654"/>
                  </a:lnTo>
                  <a:lnTo>
                    <a:pt x="1828" y="3251"/>
                  </a:lnTo>
                  <a:lnTo>
                    <a:pt x="1219" y="3429"/>
                  </a:lnTo>
                  <a:lnTo>
                    <a:pt x="2184" y="4648"/>
                  </a:lnTo>
                  <a:lnTo>
                    <a:pt x="2565" y="4127"/>
                  </a:lnTo>
                  <a:lnTo>
                    <a:pt x="3263" y="3784"/>
                  </a:lnTo>
                  <a:lnTo>
                    <a:pt x="3121" y="3429"/>
                  </a:lnTo>
                  <a:lnTo>
                    <a:pt x="3116" y="3251"/>
                  </a:lnTo>
                  <a:lnTo>
                    <a:pt x="3263" y="2819"/>
                  </a:lnTo>
                  <a:lnTo>
                    <a:pt x="3352" y="2209"/>
                  </a:lnTo>
                  <a:lnTo>
                    <a:pt x="2832" y="1689"/>
                  </a:lnTo>
                  <a:lnTo>
                    <a:pt x="3047" y="1511"/>
                  </a:lnTo>
                  <a:lnTo>
                    <a:pt x="2906" y="342"/>
                  </a:lnTo>
                  <a:lnTo>
                    <a:pt x="1917" y="342"/>
                  </a:lnTo>
                  <a:lnTo>
                    <a:pt x="1054" y="0"/>
                  </a:lnTo>
                  <a:close/>
                </a:path>
                <a:path w="3809" h="5079">
                  <a:moveTo>
                    <a:pt x="2870" y="38"/>
                  </a:moveTo>
                  <a:lnTo>
                    <a:pt x="1917" y="342"/>
                  </a:lnTo>
                  <a:lnTo>
                    <a:pt x="2906" y="342"/>
                  </a:lnTo>
                  <a:lnTo>
                    <a:pt x="2870" y="38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1" name="object 5281" descr=""/>
            <p:cNvSpPr/>
            <p:nvPr/>
          </p:nvSpPr>
          <p:spPr>
            <a:xfrm>
              <a:off x="1155395" y="5573347"/>
              <a:ext cx="69215" cy="50800"/>
            </a:xfrm>
            <a:custGeom>
              <a:avLst/>
              <a:gdLst/>
              <a:ahLst/>
              <a:cxnLst/>
              <a:rect l="l" t="t" r="r" b="b"/>
              <a:pathLst>
                <a:path w="69215" h="50800">
                  <a:moveTo>
                    <a:pt x="40402" y="29857"/>
                  </a:moveTo>
                  <a:lnTo>
                    <a:pt x="29400" y="29857"/>
                  </a:lnTo>
                  <a:lnTo>
                    <a:pt x="31457" y="31965"/>
                  </a:lnTo>
                  <a:lnTo>
                    <a:pt x="29883" y="33299"/>
                  </a:lnTo>
                  <a:lnTo>
                    <a:pt x="13258" y="46672"/>
                  </a:lnTo>
                  <a:lnTo>
                    <a:pt x="11810" y="48056"/>
                  </a:lnTo>
                  <a:lnTo>
                    <a:pt x="13550" y="50419"/>
                  </a:lnTo>
                  <a:lnTo>
                    <a:pt x="14935" y="49225"/>
                  </a:lnTo>
                  <a:lnTo>
                    <a:pt x="18996" y="46451"/>
                  </a:lnTo>
                  <a:lnTo>
                    <a:pt x="28063" y="40036"/>
                  </a:lnTo>
                  <a:lnTo>
                    <a:pt x="37459" y="32841"/>
                  </a:lnTo>
                  <a:lnTo>
                    <a:pt x="40402" y="29857"/>
                  </a:lnTo>
                  <a:close/>
                </a:path>
                <a:path w="69215" h="50800">
                  <a:moveTo>
                    <a:pt x="43877" y="24460"/>
                  </a:moveTo>
                  <a:lnTo>
                    <a:pt x="25311" y="24460"/>
                  </a:lnTo>
                  <a:lnTo>
                    <a:pt x="27177" y="27190"/>
                  </a:lnTo>
                  <a:lnTo>
                    <a:pt x="24396" y="29476"/>
                  </a:lnTo>
                  <a:lnTo>
                    <a:pt x="6718" y="43510"/>
                  </a:lnTo>
                  <a:lnTo>
                    <a:pt x="8724" y="45872"/>
                  </a:lnTo>
                  <a:lnTo>
                    <a:pt x="9944" y="44843"/>
                  </a:lnTo>
                  <a:lnTo>
                    <a:pt x="27787" y="31153"/>
                  </a:lnTo>
                  <a:lnTo>
                    <a:pt x="29400" y="29857"/>
                  </a:lnTo>
                  <a:lnTo>
                    <a:pt x="40402" y="29857"/>
                  </a:lnTo>
                  <a:lnTo>
                    <a:pt x="42506" y="27724"/>
                  </a:lnTo>
                  <a:lnTo>
                    <a:pt x="43877" y="24460"/>
                  </a:lnTo>
                  <a:close/>
                </a:path>
                <a:path w="69215" h="50800">
                  <a:moveTo>
                    <a:pt x="45155" y="19672"/>
                  </a:moveTo>
                  <a:lnTo>
                    <a:pt x="21310" y="19672"/>
                  </a:lnTo>
                  <a:lnTo>
                    <a:pt x="23710" y="22923"/>
                  </a:lnTo>
                  <a:lnTo>
                    <a:pt x="21018" y="24612"/>
                  </a:lnTo>
                  <a:lnTo>
                    <a:pt x="4825" y="37363"/>
                  </a:lnTo>
                  <a:lnTo>
                    <a:pt x="3467" y="38620"/>
                  </a:lnTo>
                  <a:lnTo>
                    <a:pt x="2806" y="39179"/>
                  </a:lnTo>
                  <a:lnTo>
                    <a:pt x="4292" y="41376"/>
                  </a:lnTo>
                  <a:lnTo>
                    <a:pt x="5257" y="41008"/>
                  </a:lnTo>
                  <a:lnTo>
                    <a:pt x="22517" y="27190"/>
                  </a:lnTo>
                  <a:lnTo>
                    <a:pt x="25311" y="24460"/>
                  </a:lnTo>
                  <a:lnTo>
                    <a:pt x="43877" y="24460"/>
                  </a:lnTo>
                  <a:lnTo>
                    <a:pt x="45008" y="21767"/>
                  </a:lnTo>
                  <a:lnTo>
                    <a:pt x="45155" y="19672"/>
                  </a:lnTo>
                  <a:close/>
                </a:path>
                <a:path w="69215" h="50800">
                  <a:moveTo>
                    <a:pt x="27698" y="12471"/>
                  </a:moveTo>
                  <a:lnTo>
                    <a:pt x="22821" y="15697"/>
                  </a:lnTo>
                  <a:lnTo>
                    <a:pt x="20281" y="17233"/>
                  </a:lnTo>
                  <a:lnTo>
                    <a:pt x="3390" y="31419"/>
                  </a:lnTo>
                  <a:lnTo>
                    <a:pt x="482" y="34036"/>
                  </a:lnTo>
                  <a:lnTo>
                    <a:pt x="0" y="35166"/>
                  </a:lnTo>
                  <a:lnTo>
                    <a:pt x="1612" y="37071"/>
                  </a:lnTo>
                  <a:lnTo>
                    <a:pt x="3162" y="35737"/>
                  </a:lnTo>
                  <a:lnTo>
                    <a:pt x="9842" y="30086"/>
                  </a:lnTo>
                  <a:lnTo>
                    <a:pt x="21310" y="19672"/>
                  </a:lnTo>
                  <a:lnTo>
                    <a:pt x="45155" y="19672"/>
                  </a:lnTo>
                  <a:lnTo>
                    <a:pt x="45262" y="18135"/>
                  </a:lnTo>
                  <a:lnTo>
                    <a:pt x="53380" y="13779"/>
                  </a:lnTo>
                  <a:lnTo>
                    <a:pt x="35737" y="13779"/>
                  </a:lnTo>
                  <a:lnTo>
                    <a:pt x="27698" y="12471"/>
                  </a:lnTo>
                  <a:close/>
                </a:path>
                <a:path w="69215" h="50800">
                  <a:moveTo>
                    <a:pt x="61633" y="0"/>
                  </a:moveTo>
                  <a:lnTo>
                    <a:pt x="44310" y="12319"/>
                  </a:lnTo>
                  <a:lnTo>
                    <a:pt x="38163" y="13487"/>
                  </a:lnTo>
                  <a:lnTo>
                    <a:pt x="35737" y="13779"/>
                  </a:lnTo>
                  <a:lnTo>
                    <a:pt x="53380" y="13779"/>
                  </a:lnTo>
                  <a:lnTo>
                    <a:pt x="68694" y="5562"/>
                  </a:lnTo>
                  <a:lnTo>
                    <a:pt x="61633" y="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2" name="object 5282" descr=""/>
            <p:cNvSpPr/>
            <p:nvPr/>
          </p:nvSpPr>
          <p:spPr>
            <a:xfrm>
              <a:off x="1156437" y="5617034"/>
              <a:ext cx="7620" cy="8255"/>
            </a:xfrm>
            <a:custGeom>
              <a:avLst/>
              <a:gdLst/>
              <a:ahLst/>
              <a:cxnLst/>
              <a:rect l="l" t="t" r="r" b="b"/>
              <a:pathLst>
                <a:path w="7619" h="8254">
                  <a:moveTo>
                    <a:pt x="0" y="431"/>
                  </a:moveTo>
                  <a:lnTo>
                    <a:pt x="1739" y="3784"/>
                  </a:lnTo>
                  <a:lnTo>
                    <a:pt x="2171" y="4914"/>
                  </a:lnTo>
                  <a:lnTo>
                    <a:pt x="5829" y="8127"/>
                  </a:lnTo>
                  <a:lnTo>
                    <a:pt x="6438" y="7962"/>
                  </a:lnTo>
                  <a:lnTo>
                    <a:pt x="7264" y="7950"/>
                  </a:lnTo>
                  <a:lnTo>
                    <a:pt x="5778" y="6299"/>
                  </a:lnTo>
                  <a:lnTo>
                    <a:pt x="1701" y="2565"/>
                  </a:lnTo>
                  <a:lnTo>
                    <a:pt x="2876" y="698"/>
                  </a:lnTo>
                  <a:lnTo>
                    <a:pt x="355" y="698"/>
                  </a:lnTo>
                  <a:lnTo>
                    <a:pt x="0" y="431"/>
                  </a:lnTo>
                  <a:close/>
                </a:path>
                <a:path w="7619" h="8254">
                  <a:moveTo>
                    <a:pt x="1130" y="0"/>
                  </a:moveTo>
                  <a:lnTo>
                    <a:pt x="355" y="698"/>
                  </a:lnTo>
                  <a:lnTo>
                    <a:pt x="2876" y="698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3" name="object 5283" descr=""/>
            <p:cNvSpPr/>
            <p:nvPr/>
          </p:nvSpPr>
          <p:spPr>
            <a:xfrm>
              <a:off x="1072680" y="5615405"/>
              <a:ext cx="45720" cy="36195"/>
            </a:xfrm>
            <a:custGeom>
              <a:avLst/>
              <a:gdLst/>
              <a:ahLst/>
              <a:cxnLst/>
              <a:rect l="l" t="t" r="r" b="b"/>
              <a:pathLst>
                <a:path w="45719" h="36195">
                  <a:moveTo>
                    <a:pt x="9334" y="17805"/>
                  </a:moveTo>
                  <a:lnTo>
                    <a:pt x="6959" y="15849"/>
                  </a:lnTo>
                  <a:lnTo>
                    <a:pt x="2463" y="14909"/>
                  </a:lnTo>
                  <a:lnTo>
                    <a:pt x="0" y="17373"/>
                  </a:lnTo>
                  <a:lnTo>
                    <a:pt x="127" y="20078"/>
                  </a:lnTo>
                  <a:lnTo>
                    <a:pt x="3238" y="19939"/>
                  </a:lnTo>
                  <a:lnTo>
                    <a:pt x="5562" y="20535"/>
                  </a:lnTo>
                  <a:lnTo>
                    <a:pt x="6388" y="19939"/>
                  </a:lnTo>
                  <a:lnTo>
                    <a:pt x="9334" y="17805"/>
                  </a:lnTo>
                  <a:close/>
                </a:path>
                <a:path w="45719" h="36195">
                  <a:moveTo>
                    <a:pt x="20675" y="32918"/>
                  </a:moveTo>
                  <a:lnTo>
                    <a:pt x="19888" y="29959"/>
                  </a:lnTo>
                  <a:lnTo>
                    <a:pt x="19837" y="29768"/>
                  </a:lnTo>
                  <a:lnTo>
                    <a:pt x="16637" y="29959"/>
                  </a:lnTo>
                  <a:lnTo>
                    <a:pt x="14058" y="29286"/>
                  </a:lnTo>
                  <a:lnTo>
                    <a:pt x="10833" y="32486"/>
                  </a:lnTo>
                  <a:lnTo>
                    <a:pt x="13830" y="34759"/>
                  </a:lnTo>
                  <a:lnTo>
                    <a:pt x="18745" y="35801"/>
                  </a:lnTo>
                  <a:lnTo>
                    <a:pt x="20675" y="32918"/>
                  </a:lnTo>
                  <a:close/>
                </a:path>
                <a:path w="45719" h="36195">
                  <a:moveTo>
                    <a:pt x="32461" y="2794"/>
                  </a:moveTo>
                  <a:lnTo>
                    <a:pt x="29845" y="1181"/>
                  </a:lnTo>
                  <a:lnTo>
                    <a:pt x="25590" y="0"/>
                  </a:lnTo>
                  <a:lnTo>
                    <a:pt x="22961" y="2146"/>
                  </a:lnTo>
                  <a:lnTo>
                    <a:pt x="24155" y="3543"/>
                  </a:lnTo>
                  <a:lnTo>
                    <a:pt x="27990" y="2781"/>
                  </a:lnTo>
                  <a:lnTo>
                    <a:pt x="29184" y="3644"/>
                  </a:lnTo>
                  <a:lnTo>
                    <a:pt x="32461" y="2794"/>
                  </a:lnTo>
                  <a:close/>
                </a:path>
                <a:path w="45719" h="36195">
                  <a:moveTo>
                    <a:pt x="39878" y="22237"/>
                  </a:moveTo>
                  <a:lnTo>
                    <a:pt x="39662" y="19189"/>
                  </a:lnTo>
                  <a:lnTo>
                    <a:pt x="39649" y="18859"/>
                  </a:lnTo>
                  <a:lnTo>
                    <a:pt x="36639" y="19189"/>
                  </a:lnTo>
                  <a:lnTo>
                    <a:pt x="34366" y="18554"/>
                  </a:lnTo>
                  <a:lnTo>
                    <a:pt x="30810" y="22148"/>
                  </a:lnTo>
                  <a:lnTo>
                    <a:pt x="33185" y="24485"/>
                  </a:lnTo>
                  <a:lnTo>
                    <a:pt x="37579" y="25438"/>
                  </a:lnTo>
                  <a:lnTo>
                    <a:pt x="39878" y="22237"/>
                  </a:lnTo>
                  <a:close/>
                </a:path>
                <a:path w="45719" h="36195">
                  <a:moveTo>
                    <a:pt x="45720" y="12877"/>
                  </a:moveTo>
                  <a:lnTo>
                    <a:pt x="44678" y="9982"/>
                  </a:lnTo>
                  <a:lnTo>
                    <a:pt x="41287" y="6870"/>
                  </a:lnTo>
                  <a:lnTo>
                    <a:pt x="37909" y="7734"/>
                  </a:lnTo>
                  <a:lnTo>
                    <a:pt x="36639" y="10121"/>
                  </a:lnTo>
                  <a:lnTo>
                    <a:pt x="39382" y="11595"/>
                  </a:lnTo>
                  <a:lnTo>
                    <a:pt x="41084" y="13296"/>
                  </a:lnTo>
                  <a:lnTo>
                    <a:pt x="45720" y="12877"/>
                  </a:lnTo>
                  <a:close/>
                </a:path>
              </a:pathLst>
            </a:custGeom>
            <a:solidFill>
              <a:srgbClr val="D9BB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4" name="object 5284" descr=""/>
            <p:cNvSpPr/>
            <p:nvPr/>
          </p:nvSpPr>
          <p:spPr>
            <a:xfrm>
              <a:off x="1051102" y="5606566"/>
              <a:ext cx="94615" cy="48895"/>
            </a:xfrm>
            <a:custGeom>
              <a:avLst/>
              <a:gdLst/>
              <a:ahLst/>
              <a:cxnLst/>
              <a:rect l="l" t="t" r="r" b="b"/>
              <a:pathLst>
                <a:path w="94615" h="48895">
                  <a:moveTo>
                    <a:pt x="520" y="16167"/>
                  </a:moveTo>
                  <a:lnTo>
                    <a:pt x="0" y="16865"/>
                  </a:lnTo>
                  <a:lnTo>
                    <a:pt x="406" y="16344"/>
                  </a:lnTo>
                  <a:lnTo>
                    <a:pt x="520" y="16167"/>
                  </a:lnTo>
                  <a:close/>
                </a:path>
                <a:path w="94615" h="48895">
                  <a:moveTo>
                    <a:pt x="38442" y="22263"/>
                  </a:moveTo>
                  <a:lnTo>
                    <a:pt x="33921" y="21221"/>
                  </a:lnTo>
                  <a:lnTo>
                    <a:pt x="22288" y="18084"/>
                  </a:lnTo>
                  <a:lnTo>
                    <a:pt x="15836" y="16344"/>
                  </a:lnTo>
                  <a:lnTo>
                    <a:pt x="18097" y="18084"/>
                  </a:lnTo>
                  <a:lnTo>
                    <a:pt x="8001" y="15646"/>
                  </a:lnTo>
                  <a:lnTo>
                    <a:pt x="6781" y="13728"/>
                  </a:lnTo>
                  <a:lnTo>
                    <a:pt x="1917" y="14427"/>
                  </a:lnTo>
                  <a:lnTo>
                    <a:pt x="546" y="16167"/>
                  </a:lnTo>
                  <a:lnTo>
                    <a:pt x="533" y="16344"/>
                  </a:lnTo>
                  <a:lnTo>
                    <a:pt x="698" y="18783"/>
                  </a:lnTo>
                  <a:lnTo>
                    <a:pt x="3822" y="20523"/>
                  </a:lnTo>
                  <a:lnTo>
                    <a:pt x="7480" y="21043"/>
                  </a:lnTo>
                  <a:lnTo>
                    <a:pt x="18262" y="22440"/>
                  </a:lnTo>
                  <a:lnTo>
                    <a:pt x="31838" y="22606"/>
                  </a:lnTo>
                  <a:lnTo>
                    <a:pt x="38442" y="22263"/>
                  </a:lnTo>
                  <a:close/>
                </a:path>
                <a:path w="94615" h="48895">
                  <a:moveTo>
                    <a:pt x="47320" y="8509"/>
                  </a:moveTo>
                  <a:lnTo>
                    <a:pt x="46964" y="7823"/>
                  </a:lnTo>
                  <a:lnTo>
                    <a:pt x="42100" y="6083"/>
                  </a:lnTo>
                  <a:lnTo>
                    <a:pt x="39319" y="5041"/>
                  </a:lnTo>
                  <a:lnTo>
                    <a:pt x="30619" y="4343"/>
                  </a:lnTo>
                  <a:lnTo>
                    <a:pt x="28816" y="2247"/>
                  </a:lnTo>
                  <a:lnTo>
                    <a:pt x="27482" y="685"/>
                  </a:lnTo>
                  <a:lnTo>
                    <a:pt x="23660" y="0"/>
                  </a:lnTo>
                  <a:lnTo>
                    <a:pt x="20180" y="1384"/>
                  </a:lnTo>
                  <a:lnTo>
                    <a:pt x="16141" y="2819"/>
                  </a:lnTo>
                  <a:lnTo>
                    <a:pt x="17043" y="2946"/>
                  </a:lnTo>
                  <a:lnTo>
                    <a:pt x="20180" y="2247"/>
                  </a:lnTo>
                  <a:lnTo>
                    <a:pt x="25044" y="4864"/>
                  </a:lnTo>
                  <a:lnTo>
                    <a:pt x="36182" y="7302"/>
                  </a:lnTo>
                  <a:lnTo>
                    <a:pt x="42100" y="8509"/>
                  </a:lnTo>
                  <a:lnTo>
                    <a:pt x="47320" y="8509"/>
                  </a:lnTo>
                  <a:close/>
                </a:path>
                <a:path w="94615" h="48895">
                  <a:moveTo>
                    <a:pt x="71666" y="42608"/>
                  </a:moveTo>
                  <a:lnTo>
                    <a:pt x="66624" y="41910"/>
                  </a:lnTo>
                  <a:lnTo>
                    <a:pt x="57924" y="40182"/>
                  </a:lnTo>
                  <a:lnTo>
                    <a:pt x="58445" y="40005"/>
                  </a:lnTo>
                  <a:lnTo>
                    <a:pt x="47663" y="37566"/>
                  </a:lnTo>
                  <a:lnTo>
                    <a:pt x="45923" y="33743"/>
                  </a:lnTo>
                  <a:lnTo>
                    <a:pt x="42964" y="33566"/>
                  </a:lnTo>
                  <a:lnTo>
                    <a:pt x="44005" y="31826"/>
                  </a:lnTo>
                  <a:lnTo>
                    <a:pt x="40132" y="33401"/>
                  </a:lnTo>
                  <a:lnTo>
                    <a:pt x="40005" y="33388"/>
                  </a:lnTo>
                  <a:lnTo>
                    <a:pt x="38442" y="34086"/>
                  </a:lnTo>
                  <a:lnTo>
                    <a:pt x="32181" y="34785"/>
                  </a:lnTo>
                  <a:lnTo>
                    <a:pt x="29222" y="34785"/>
                  </a:lnTo>
                  <a:lnTo>
                    <a:pt x="24701" y="36169"/>
                  </a:lnTo>
                  <a:lnTo>
                    <a:pt x="23139" y="36347"/>
                  </a:lnTo>
                  <a:lnTo>
                    <a:pt x="15481" y="36690"/>
                  </a:lnTo>
                  <a:lnTo>
                    <a:pt x="14262" y="41567"/>
                  </a:lnTo>
                  <a:lnTo>
                    <a:pt x="15125" y="43129"/>
                  </a:lnTo>
                  <a:lnTo>
                    <a:pt x="18605" y="40690"/>
                  </a:lnTo>
                  <a:lnTo>
                    <a:pt x="28003" y="37223"/>
                  </a:lnTo>
                  <a:lnTo>
                    <a:pt x="34442" y="36347"/>
                  </a:lnTo>
                  <a:lnTo>
                    <a:pt x="34442" y="36525"/>
                  </a:lnTo>
                  <a:lnTo>
                    <a:pt x="40005" y="37223"/>
                  </a:lnTo>
                  <a:lnTo>
                    <a:pt x="41579" y="37566"/>
                  </a:lnTo>
                  <a:lnTo>
                    <a:pt x="50622" y="43129"/>
                  </a:lnTo>
                  <a:lnTo>
                    <a:pt x="58801" y="43662"/>
                  </a:lnTo>
                  <a:lnTo>
                    <a:pt x="64008" y="46786"/>
                  </a:lnTo>
                  <a:lnTo>
                    <a:pt x="60185" y="48704"/>
                  </a:lnTo>
                  <a:lnTo>
                    <a:pt x="67144" y="48704"/>
                  </a:lnTo>
                  <a:lnTo>
                    <a:pt x="68186" y="44704"/>
                  </a:lnTo>
                  <a:lnTo>
                    <a:pt x="71666" y="42608"/>
                  </a:lnTo>
                  <a:close/>
                </a:path>
                <a:path w="94615" h="48895">
                  <a:moveTo>
                    <a:pt x="94589" y="29298"/>
                  </a:moveTo>
                  <a:lnTo>
                    <a:pt x="94272" y="28854"/>
                  </a:lnTo>
                  <a:lnTo>
                    <a:pt x="91325" y="24815"/>
                  </a:lnTo>
                  <a:lnTo>
                    <a:pt x="81407" y="24333"/>
                  </a:lnTo>
                  <a:lnTo>
                    <a:pt x="75704" y="27190"/>
                  </a:lnTo>
                  <a:lnTo>
                    <a:pt x="65938" y="24523"/>
                  </a:lnTo>
                  <a:lnTo>
                    <a:pt x="53759" y="18605"/>
                  </a:lnTo>
                  <a:lnTo>
                    <a:pt x="54978" y="17907"/>
                  </a:lnTo>
                  <a:lnTo>
                    <a:pt x="42799" y="15824"/>
                  </a:lnTo>
                  <a:lnTo>
                    <a:pt x="42621" y="15646"/>
                  </a:lnTo>
                  <a:lnTo>
                    <a:pt x="40360" y="16687"/>
                  </a:lnTo>
                  <a:lnTo>
                    <a:pt x="40360" y="19481"/>
                  </a:lnTo>
                  <a:lnTo>
                    <a:pt x="50622" y="22783"/>
                  </a:lnTo>
                  <a:lnTo>
                    <a:pt x="60020" y="26949"/>
                  </a:lnTo>
                  <a:lnTo>
                    <a:pt x="67665" y="29044"/>
                  </a:lnTo>
                  <a:lnTo>
                    <a:pt x="74536" y="28067"/>
                  </a:lnTo>
                  <a:lnTo>
                    <a:pt x="75844" y="31292"/>
                  </a:lnTo>
                  <a:lnTo>
                    <a:pt x="68529" y="31648"/>
                  </a:lnTo>
                  <a:lnTo>
                    <a:pt x="67144" y="32867"/>
                  </a:lnTo>
                  <a:lnTo>
                    <a:pt x="64706" y="34594"/>
                  </a:lnTo>
                  <a:lnTo>
                    <a:pt x="69748" y="34594"/>
                  </a:lnTo>
                  <a:lnTo>
                    <a:pt x="76187" y="33553"/>
                  </a:lnTo>
                  <a:lnTo>
                    <a:pt x="81064" y="30073"/>
                  </a:lnTo>
                  <a:lnTo>
                    <a:pt x="83146" y="29210"/>
                  </a:lnTo>
                  <a:lnTo>
                    <a:pt x="91846" y="28854"/>
                  </a:lnTo>
                  <a:lnTo>
                    <a:pt x="94589" y="29298"/>
                  </a:lnTo>
                  <a:close/>
                </a:path>
              </a:pathLst>
            </a:custGeom>
            <a:solidFill>
              <a:srgbClr val="7F4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5" name="object 5285" descr=""/>
            <p:cNvSpPr/>
            <p:nvPr/>
          </p:nvSpPr>
          <p:spPr>
            <a:xfrm>
              <a:off x="1046234" y="5600116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19" h="14604">
                  <a:moveTo>
                    <a:pt x="7302" y="0"/>
                  </a:moveTo>
                  <a:lnTo>
                    <a:pt x="6184" y="1206"/>
                  </a:lnTo>
                  <a:lnTo>
                    <a:pt x="4521" y="2870"/>
                  </a:lnTo>
                  <a:lnTo>
                    <a:pt x="2171" y="6603"/>
                  </a:lnTo>
                  <a:lnTo>
                    <a:pt x="1473" y="8343"/>
                  </a:lnTo>
                  <a:lnTo>
                    <a:pt x="0" y="12344"/>
                  </a:lnTo>
                  <a:lnTo>
                    <a:pt x="88" y="14084"/>
                  </a:lnTo>
                  <a:lnTo>
                    <a:pt x="787" y="13906"/>
                  </a:lnTo>
                  <a:lnTo>
                    <a:pt x="1308" y="12865"/>
                  </a:lnTo>
                  <a:lnTo>
                    <a:pt x="2705" y="6261"/>
                  </a:lnTo>
                  <a:lnTo>
                    <a:pt x="6781" y="1206"/>
                  </a:lnTo>
                  <a:lnTo>
                    <a:pt x="7302" y="0"/>
                  </a:lnTo>
                  <a:close/>
                </a:path>
              </a:pathLst>
            </a:custGeom>
            <a:solidFill>
              <a:srgbClr val="D29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6" name="object 5286" descr=""/>
            <p:cNvSpPr/>
            <p:nvPr/>
          </p:nvSpPr>
          <p:spPr>
            <a:xfrm>
              <a:off x="895998" y="5484916"/>
              <a:ext cx="210820" cy="111760"/>
            </a:xfrm>
            <a:custGeom>
              <a:avLst/>
              <a:gdLst/>
              <a:ahLst/>
              <a:cxnLst/>
              <a:rect l="l" t="t" r="r" b="b"/>
              <a:pathLst>
                <a:path w="210819" h="111760">
                  <a:moveTo>
                    <a:pt x="105892" y="0"/>
                  </a:moveTo>
                  <a:lnTo>
                    <a:pt x="62230" y="4864"/>
                  </a:lnTo>
                  <a:lnTo>
                    <a:pt x="28843" y="17440"/>
                  </a:lnTo>
                  <a:lnTo>
                    <a:pt x="7507" y="34697"/>
                  </a:lnTo>
                  <a:lnTo>
                    <a:pt x="0" y="53606"/>
                  </a:lnTo>
                  <a:lnTo>
                    <a:pt x="7981" y="76201"/>
                  </a:lnTo>
                  <a:lnTo>
                    <a:pt x="30189" y="94507"/>
                  </a:lnTo>
                  <a:lnTo>
                    <a:pt x="64020" y="106774"/>
                  </a:lnTo>
                  <a:lnTo>
                    <a:pt x="106870" y="111252"/>
                  </a:lnTo>
                  <a:lnTo>
                    <a:pt x="142852" y="107763"/>
                  </a:lnTo>
                  <a:lnTo>
                    <a:pt x="176185" y="97583"/>
                  </a:lnTo>
                  <a:lnTo>
                    <a:pt x="200705" y="81141"/>
                  </a:lnTo>
                  <a:lnTo>
                    <a:pt x="210248" y="58864"/>
                  </a:lnTo>
                  <a:lnTo>
                    <a:pt x="202209" y="37938"/>
                  </a:lnTo>
                  <a:lnTo>
                    <a:pt x="180116" y="19007"/>
                  </a:lnTo>
                  <a:lnTo>
                    <a:pt x="146999" y="5288"/>
                  </a:lnTo>
                  <a:lnTo>
                    <a:pt x="105892" y="0"/>
                  </a:lnTo>
                  <a:close/>
                </a:path>
              </a:pathLst>
            </a:custGeom>
            <a:solidFill>
              <a:srgbClr val="78B6E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87" name="object 5287" descr="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907986" y="5492266"/>
              <a:ext cx="186270" cy="96570"/>
            </a:xfrm>
            <a:prstGeom prst="rect">
              <a:avLst/>
            </a:prstGeom>
          </p:spPr>
        </p:pic>
        <p:sp>
          <p:nvSpPr>
            <p:cNvPr id="5288" name="object 5288" descr=""/>
            <p:cNvSpPr/>
            <p:nvPr/>
          </p:nvSpPr>
          <p:spPr>
            <a:xfrm>
              <a:off x="928776" y="5500038"/>
              <a:ext cx="161290" cy="85090"/>
            </a:xfrm>
            <a:custGeom>
              <a:avLst/>
              <a:gdLst/>
              <a:ahLst/>
              <a:cxnLst/>
              <a:rect l="l" t="t" r="r" b="b"/>
              <a:pathLst>
                <a:path w="161290" h="85089">
                  <a:moveTo>
                    <a:pt x="55511" y="76835"/>
                  </a:moveTo>
                  <a:lnTo>
                    <a:pt x="50876" y="70078"/>
                  </a:lnTo>
                  <a:lnTo>
                    <a:pt x="48945" y="70815"/>
                  </a:lnTo>
                  <a:lnTo>
                    <a:pt x="49428" y="71513"/>
                  </a:lnTo>
                  <a:lnTo>
                    <a:pt x="54686" y="76568"/>
                  </a:lnTo>
                  <a:lnTo>
                    <a:pt x="55511" y="76835"/>
                  </a:lnTo>
                  <a:close/>
                </a:path>
                <a:path w="161290" h="85089">
                  <a:moveTo>
                    <a:pt x="60807" y="78574"/>
                  </a:moveTo>
                  <a:lnTo>
                    <a:pt x="55511" y="76835"/>
                  </a:lnTo>
                  <a:lnTo>
                    <a:pt x="56070" y="77647"/>
                  </a:lnTo>
                  <a:lnTo>
                    <a:pt x="60807" y="78574"/>
                  </a:lnTo>
                  <a:close/>
                </a:path>
                <a:path w="161290" h="85089">
                  <a:moveTo>
                    <a:pt x="66954" y="77698"/>
                  </a:moveTo>
                  <a:lnTo>
                    <a:pt x="60833" y="78574"/>
                  </a:lnTo>
                  <a:lnTo>
                    <a:pt x="65214" y="79425"/>
                  </a:lnTo>
                  <a:lnTo>
                    <a:pt x="66954" y="77698"/>
                  </a:lnTo>
                  <a:close/>
                </a:path>
                <a:path w="161290" h="85089">
                  <a:moveTo>
                    <a:pt x="134124" y="14478"/>
                  </a:moveTo>
                  <a:lnTo>
                    <a:pt x="131114" y="11861"/>
                  </a:lnTo>
                  <a:lnTo>
                    <a:pt x="125526" y="13360"/>
                  </a:lnTo>
                  <a:lnTo>
                    <a:pt x="119710" y="15316"/>
                  </a:lnTo>
                  <a:lnTo>
                    <a:pt x="120053" y="16789"/>
                  </a:lnTo>
                  <a:lnTo>
                    <a:pt x="121285" y="16370"/>
                  </a:lnTo>
                  <a:lnTo>
                    <a:pt x="123863" y="15074"/>
                  </a:lnTo>
                  <a:lnTo>
                    <a:pt x="125768" y="15240"/>
                  </a:lnTo>
                  <a:lnTo>
                    <a:pt x="129349" y="15240"/>
                  </a:lnTo>
                  <a:lnTo>
                    <a:pt x="130378" y="15074"/>
                  </a:lnTo>
                  <a:lnTo>
                    <a:pt x="134124" y="14478"/>
                  </a:lnTo>
                  <a:close/>
                </a:path>
                <a:path w="161290" h="85089">
                  <a:moveTo>
                    <a:pt x="135166" y="15379"/>
                  </a:moveTo>
                  <a:lnTo>
                    <a:pt x="134645" y="14389"/>
                  </a:lnTo>
                  <a:lnTo>
                    <a:pt x="134124" y="14478"/>
                  </a:lnTo>
                  <a:lnTo>
                    <a:pt x="135166" y="15379"/>
                  </a:lnTo>
                  <a:close/>
                </a:path>
                <a:path w="161290" h="85089">
                  <a:moveTo>
                    <a:pt x="160705" y="49136"/>
                  </a:moveTo>
                  <a:lnTo>
                    <a:pt x="155143" y="46494"/>
                  </a:lnTo>
                  <a:lnTo>
                    <a:pt x="151053" y="44945"/>
                  </a:lnTo>
                  <a:lnTo>
                    <a:pt x="151879" y="44500"/>
                  </a:lnTo>
                  <a:lnTo>
                    <a:pt x="152615" y="43929"/>
                  </a:lnTo>
                  <a:lnTo>
                    <a:pt x="156019" y="38849"/>
                  </a:lnTo>
                  <a:lnTo>
                    <a:pt x="152666" y="36271"/>
                  </a:lnTo>
                  <a:lnTo>
                    <a:pt x="150266" y="35433"/>
                  </a:lnTo>
                  <a:lnTo>
                    <a:pt x="148958" y="34975"/>
                  </a:lnTo>
                  <a:lnTo>
                    <a:pt x="148450" y="33667"/>
                  </a:lnTo>
                  <a:lnTo>
                    <a:pt x="147459" y="32905"/>
                  </a:lnTo>
                  <a:lnTo>
                    <a:pt x="145364" y="32169"/>
                  </a:lnTo>
                  <a:lnTo>
                    <a:pt x="144373" y="30556"/>
                  </a:lnTo>
                  <a:lnTo>
                    <a:pt x="142913" y="29425"/>
                  </a:lnTo>
                  <a:lnTo>
                    <a:pt x="142684" y="29248"/>
                  </a:lnTo>
                  <a:lnTo>
                    <a:pt x="140703" y="28803"/>
                  </a:lnTo>
                  <a:lnTo>
                    <a:pt x="139014" y="28422"/>
                  </a:lnTo>
                  <a:lnTo>
                    <a:pt x="137795" y="28587"/>
                  </a:lnTo>
                  <a:lnTo>
                    <a:pt x="136550" y="28803"/>
                  </a:lnTo>
                  <a:lnTo>
                    <a:pt x="136372" y="27609"/>
                  </a:lnTo>
                  <a:lnTo>
                    <a:pt x="136334" y="26581"/>
                  </a:lnTo>
                  <a:lnTo>
                    <a:pt x="138290" y="24269"/>
                  </a:lnTo>
                  <a:lnTo>
                    <a:pt x="137909" y="18796"/>
                  </a:lnTo>
                  <a:lnTo>
                    <a:pt x="137007" y="16979"/>
                  </a:lnTo>
                  <a:lnTo>
                    <a:pt x="135166" y="15379"/>
                  </a:lnTo>
                  <a:lnTo>
                    <a:pt x="136677" y="18249"/>
                  </a:lnTo>
                  <a:lnTo>
                    <a:pt x="135648" y="23837"/>
                  </a:lnTo>
                  <a:lnTo>
                    <a:pt x="135559" y="25336"/>
                  </a:lnTo>
                  <a:lnTo>
                    <a:pt x="134670" y="26581"/>
                  </a:lnTo>
                  <a:lnTo>
                    <a:pt x="134797" y="29121"/>
                  </a:lnTo>
                  <a:lnTo>
                    <a:pt x="133604" y="29324"/>
                  </a:lnTo>
                  <a:lnTo>
                    <a:pt x="133223" y="29425"/>
                  </a:lnTo>
                  <a:lnTo>
                    <a:pt x="133172" y="29121"/>
                  </a:lnTo>
                  <a:lnTo>
                    <a:pt x="132740" y="27609"/>
                  </a:lnTo>
                  <a:lnTo>
                    <a:pt x="134239" y="25704"/>
                  </a:lnTo>
                  <a:lnTo>
                    <a:pt x="132372" y="21082"/>
                  </a:lnTo>
                  <a:lnTo>
                    <a:pt x="132257" y="20802"/>
                  </a:lnTo>
                  <a:lnTo>
                    <a:pt x="129717" y="19519"/>
                  </a:lnTo>
                  <a:lnTo>
                    <a:pt x="125984" y="19545"/>
                  </a:lnTo>
                  <a:lnTo>
                    <a:pt x="123151" y="21082"/>
                  </a:lnTo>
                  <a:lnTo>
                    <a:pt x="118071" y="20650"/>
                  </a:lnTo>
                  <a:lnTo>
                    <a:pt x="120192" y="20281"/>
                  </a:lnTo>
                  <a:lnTo>
                    <a:pt x="117182" y="14770"/>
                  </a:lnTo>
                  <a:lnTo>
                    <a:pt x="115468" y="13296"/>
                  </a:lnTo>
                  <a:lnTo>
                    <a:pt x="114515" y="12801"/>
                  </a:lnTo>
                  <a:lnTo>
                    <a:pt x="112407" y="11696"/>
                  </a:lnTo>
                  <a:lnTo>
                    <a:pt x="111290" y="11328"/>
                  </a:lnTo>
                  <a:lnTo>
                    <a:pt x="110134" y="11074"/>
                  </a:lnTo>
                  <a:lnTo>
                    <a:pt x="110147" y="10134"/>
                  </a:lnTo>
                  <a:lnTo>
                    <a:pt x="110172" y="8864"/>
                  </a:lnTo>
                  <a:lnTo>
                    <a:pt x="108369" y="7162"/>
                  </a:lnTo>
                  <a:lnTo>
                    <a:pt x="103428" y="5829"/>
                  </a:lnTo>
                  <a:lnTo>
                    <a:pt x="97434" y="7035"/>
                  </a:lnTo>
                  <a:lnTo>
                    <a:pt x="95008" y="10134"/>
                  </a:lnTo>
                  <a:lnTo>
                    <a:pt x="94107" y="9893"/>
                  </a:lnTo>
                  <a:lnTo>
                    <a:pt x="93281" y="9728"/>
                  </a:lnTo>
                  <a:lnTo>
                    <a:pt x="93027" y="9677"/>
                  </a:lnTo>
                  <a:lnTo>
                    <a:pt x="91833" y="9575"/>
                  </a:lnTo>
                  <a:lnTo>
                    <a:pt x="87058" y="5575"/>
                  </a:lnTo>
                  <a:lnTo>
                    <a:pt x="81038" y="4102"/>
                  </a:lnTo>
                  <a:lnTo>
                    <a:pt x="74853" y="5410"/>
                  </a:lnTo>
                  <a:lnTo>
                    <a:pt x="69608" y="9728"/>
                  </a:lnTo>
                  <a:lnTo>
                    <a:pt x="69176" y="9042"/>
                  </a:lnTo>
                  <a:lnTo>
                    <a:pt x="65938" y="5613"/>
                  </a:lnTo>
                  <a:lnTo>
                    <a:pt x="62522" y="6985"/>
                  </a:lnTo>
                  <a:lnTo>
                    <a:pt x="59817" y="9893"/>
                  </a:lnTo>
                  <a:lnTo>
                    <a:pt x="58508" y="8191"/>
                  </a:lnTo>
                  <a:lnTo>
                    <a:pt x="58026" y="5778"/>
                  </a:lnTo>
                  <a:lnTo>
                    <a:pt x="50520" y="0"/>
                  </a:lnTo>
                  <a:lnTo>
                    <a:pt x="46278" y="7315"/>
                  </a:lnTo>
                  <a:lnTo>
                    <a:pt x="45275" y="12598"/>
                  </a:lnTo>
                  <a:lnTo>
                    <a:pt x="43929" y="12700"/>
                  </a:lnTo>
                  <a:lnTo>
                    <a:pt x="43256" y="12801"/>
                  </a:lnTo>
                  <a:lnTo>
                    <a:pt x="42989" y="12128"/>
                  </a:lnTo>
                  <a:lnTo>
                    <a:pt x="42913" y="12001"/>
                  </a:lnTo>
                  <a:lnTo>
                    <a:pt x="41706" y="9893"/>
                  </a:lnTo>
                  <a:lnTo>
                    <a:pt x="39801" y="8572"/>
                  </a:lnTo>
                  <a:lnTo>
                    <a:pt x="34594" y="7683"/>
                  </a:lnTo>
                  <a:lnTo>
                    <a:pt x="31762" y="9334"/>
                  </a:lnTo>
                  <a:lnTo>
                    <a:pt x="30162" y="12001"/>
                  </a:lnTo>
                  <a:lnTo>
                    <a:pt x="29832" y="11785"/>
                  </a:lnTo>
                  <a:lnTo>
                    <a:pt x="27965" y="10541"/>
                  </a:lnTo>
                  <a:lnTo>
                    <a:pt x="25654" y="9677"/>
                  </a:lnTo>
                  <a:lnTo>
                    <a:pt x="21564" y="10312"/>
                  </a:lnTo>
                  <a:lnTo>
                    <a:pt x="20193" y="10922"/>
                  </a:lnTo>
                  <a:lnTo>
                    <a:pt x="19088" y="11785"/>
                  </a:lnTo>
                  <a:lnTo>
                    <a:pt x="17462" y="11239"/>
                  </a:lnTo>
                  <a:lnTo>
                    <a:pt x="15722" y="11188"/>
                  </a:lnTo>
                  <a:lnTo>
                    <a:pt x="10960" y="13131"/>
                  </a:lnTo>
                  <a:lnTo>
                    <a:pt x="10541" y="14389"/>
                  </a:lnTo>
                  <a:lnTo>
                    <a:pt x="10464" y="15379"/>
                  </a:lnTo>
                  <a:lnTo>
                    <a:pt x="10858" y="17043"/>
                  </a:lnTo>
                  <a:lnTo>
                    <a:pt x="6680" y="20307"/>
                  </a:lnTo>
                  <a:lnTo>
                    <a:pt x="4318" y="25336"/>
                  </a:lnTo>
                  <a:lnTo>
                    <a:pt x="4292" y="25704"/>
                  </a:lnTo>
                  <a:lnTo>
                    <a:pt x="5295" y="31076"/>
                  </a:lnTo>
                  <a:lnTo>
                    <a:pt x="5041" y="31648"/>
                  </a:lnTo>
                  <a:lnTo>
                    <a:pt x="4864" y="32283"/>
                  </a:lnTo>
                  <a:lnTo>
                    <a:pt x="4749" y="32943"/>
                  </a:lnTo>
                  <a:lnTo>
                    <a:pt x="3073" y="34505"/>
                  </a:lnTo>
                  <a:lnTo>
                    <a:pt x="1663" y="36449"/>
                  </a:lnTo>
                  <a:lnTo>
                    <a:pt x="190" y="39662"/>
                  </a:lnTo>
                  <a:lnTo>
                    <a:pt x="2197" y="39458"/>
                  </a:lnTo>
                  <a:lnTo>
                    <a:pt x="3111" y="37465"/>
                  </a:lnTo>
                  <a:lnTo>
                    <a:pt x="3835" y="36360"/>
                  </a:lnTo>
                  <a:lnTo>
                    <a:pt x="4635" y="35433"/>
                  </a:lnTo>
                  <a:lnTo>
                    <a:pt x="4749" y="36588"/>
                  </a:lnTo>
                  <a:lnTo>
                    <a:pt x="5080" y="37655"/>
                  </a:lnTo>
                  <a:lnTo>
                    <a:pt x="5600" y="38620"/>
                  </a:lnTo>
                  <a:lnTo>
                    <a:pt x="2235" y="39662"/>
                  </a:lnTo>
                  <a:lnTo>
                    <a:pt x="0" y="43065"/>
                  </a:lnTo>
                  <a:lnTo>
                    <a:pt x="3517" y="52362"/>
                  </a:lnTo>
                  <a:lnTo>
                    <a:pt x="9042" y="53543"/>
                  </a:lnTo>
                  <a:lnTo>
                    <a:pt x="14046" y="54838"/>
                  </a:lnTo>
                  <a:lnTo>
                    <a:pt x="14363" y="55245"/>
                  </a:lnTo>
                  <a:lnTo>
                    <a:pt x="15697" y="56667"/>
                  </a:lnTo>
                  <a:lnTo>
                    <a:pt x="17094" y="57607"/>
                  </a:lnTo>
                  <a:lnTo>
                    <a:pt x="18592" y="58191"/>
                  </a:lnTo>
                  <a:lnTo>
                    <a:pt x="19227" y="63550"/>
                  </a:lnTo>
                  <a:lnTo>
                    <a:pt x="24485" y="65608"/>
                  </a:lnTo>
                  <a:lnTo>
                    <a:pt x="29768" y="64630"/>
                  </a:lnTo>
                  <a:lnTo>
                    <a:pt x="30543" y="64414"/>
                  </a:lnTo>
                  <a:lnTo>
                    <a:pt x="32829" y="70205"/>
                  </a:lnTo>
                  <a:lnTo>
                    <a:pt x="39001" y="72847"/>
                  </a:lnTo>
                  <a:lnTo>
                    <a:pt x="46228" y="70307"/>
                  </a:lnTo>
                  <a:lnTo>
                    <a:pt x="49136" y="68745"/>
                  </a:lnTo>
                  <a:lnTo>
                    <a:pt x="50952" y="67322"/>
                  </a:lnTo>
                  <a:lnTo>
                    <a:pt x="52019" y="66357"/>
                  </a:lnTo>
                  <a:lnTo>
                    <a:pt x="53441" y="66154"/>
                  </a:lnTo>
                  <a:lnTo>
                    <a:pt x="56121" y="69342"/>
                  </a:lnTo>
                  <a:lnTo>
                    <a:pt x="57302" y="72656"/>
                  </a:lnTo>
                  <a:lnTo>
                    <a:pt x="57416" y="72847"/>
                  </a:lnTo>
                  <a:lnTo>
                    <a:pt x="61429" y="75272"/>
                  </a:lnTo>
                  <a:lnTo>
                    <a:pt x="64858" y="74168"/>
                  </a:lnTo>
                  <a:lnTo>
                    <a:pt x="67830" y="72656"/>
                  </a:lnTo>
                  <a:lnTo>
                    <a:pt x="68910" y="73037"/>
                  </a:lnTo>
                  <a:lnTo>
                    <a:pt x="69964" y="73367"/>
                  </a:lnTo>
                  <a:lnTo>
                    <a:pt x="71005" y="73647"/>
                  </a:lnTo>
                  <a:lnTo>
                    <a:pt x="66954" y="77698"/>
                  </a:lnTo>
                  <a:lnTo>
                    <a:pt x="72567" y="74041"/>
                  </a:lnTo>
                  <a:lnTo>
                    <a:pt x="75298" y="74637"/>
                  </a:lnTo>
                  <a:lnTo>
                    <a:pt x="77978" y="74803"/>
                  </a:lnTo>
                  <a:lnTo>
                    <a:pt x="80873" y="74320"/>
                  </a:lnTo>
                  <a:lnTo>
                    <a:pt x="85369" y="80810"/>
                  </a:lnTo>
                  <a:lnTo>
                    <a:pt x="103505" y="74041"/>
                  </a:lnTo>
                  <a:lnTo>
                    <a:pt x="103708" y="73126"/>
                  </a:lnTo>
                  <a:lnTo>
                    <a:pt x="105168" y="74320"/>
                  </a:lnTo>
                  <a:lnTo>
                    <a:pt x="106489" y="75450"/>
                  </a:lnTo>
                  <a:lnTo>
                    <a:pt x="107899" y="76339"/>
                  </a:lnTo>
                  <a:lnTo>
                    <a:pt x="106730" y="76835"/>
                  </a:lnTo>
                  <a:lnTo>
                    <a:pt x="105498" y="77406"/>
                  </a:lnTo>
                  <a:lnTo>
                    <a:pt x="104965" y="78117"/>
                  </a:lnTo>
                  <a:lnTo>
                    <a:pt x="109270" y="79082"/>
                  </a:lnTo>
                  <a:lnTo>
                    <a:pt x="113423" y="80073"/>
                  </a:lnTo>
                  <a:lnTo>
                    <a:pt x="117627" y="77965"/>
                  </a:lnTo>
                  <a:lnTo>
                    <a:pt x="118402" y="77406"/>
                  </a:lnTo>
                  <a:lnTo>
                    <a:pt x="118999" y="76835"/>
                  </a:lnTo>
                  <a:lnTo>
                    <a:pt x="122377" y="78714"/>
                  </a:lnTo>
                  <a:lnTo>
                    <a:pt x="127571" y="77139"/>
                  </a:lnTo>
                  <a:lnTo>
                    <a:pt x="127635" y="76835"/>
                  </a:lnTo>
                  <a:lnTo>
                    <a:pt x="128435" y="73126"/>
                  </a:lnTo>
                  <a:lnTo>
                    <a:pt x="128536" y="72656"/>
                  </a:lnTo>
                  <a:lnTo>
                    <a:pt x="128676" y="71996"/>
                  </a:lnTo>
                  <a:lnTo>
                    <a:pt x="131114" y="73558"/>
                  </a:lnTo>
                  <a:lnTo>
                    <a:pt x="141351" y="66636"/>
                  </a:lnTo>
                  <a:lnTo>
                    <a:pt x="142633" y="66700"/>
                  </a:lnTo>
                  <a:lnTo>
                    <a:pt x="143090" y="66636"/>
                  </a:lnTo>
                  <a:lnTo>
                    <a:pt x="143903" y="66522"/>
                  </a:lnTo>
                  <a:lnTo>
                    <a:pt x="144729" y="66154"/>
                  </a:lnTo>
                  <a:lnTo>
                    <a:pt x="145592" y="65773"/>
                  </a:lnTo>
                  <a:lnTo>
                    <a:pt x="145999" y="65532"/>
                  </a:lnTo>
                  <a:lnTo>
                    <a:pt x="146367" y="65278"/>
                  </a:lnTo>
                  <a:lnTo>
                    <a:pt x="148564" y="65062"/>
                  </a:lnTo>
                  <a:lnTo>
                    <a:pt x="150736" y="64592"/>
                  </a:lnTo>
                  <a:lnTo>
                    <a:pt x="151104" y="64414"/>
                  </a:lnTo>
                  <a:lnTo>
                    <a:pt x="157899" y="61099"/>
                  </a:lnTo>
                  <a:lnTo>
                    <a:pt x="157683" y="57264"/>
                  </a:lnTo>
                  <a:lnTo>
                    <a:pt x="154787" y="54127"/>
                  </a:lnTo>
                  <a:lnTo>
                    <a:pt x="155282" y="53911"/>
                  </a:lnTo>
                  <a:lnTo>
                    <a:pt x="155765" y="53619"/>
                  </a:lnTo>
                  <a:lnTo>
                    <a:pt x="159143" y="50558"/>
                  </a:lnTo>
                  <a:lnTo>
                    <a:pt x="159372" y="50482"/>
                  </a:lnTo>
                  <a:lnTo>
                    <a:pt x="160705" y="49136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9" name="object 5289" descr=""/>
            <p:cNvSpPr/>
            <p:nvPr/>
          </p:nvSpPr>
          <p:spPr>
            <a:xfrm>
              <a:off x="915581" y="5500902"/>
              <a:ext cx="169545" cy="83820"/>
            </a:xfrm>
            <a:custGeom>
              <a:avLst/>
              <a:gdLst/>
              <a:ahLst/>
              <a:cxnLst/>
              <a:rect l="l" t="t" r="r" b="b"/>
              <a:pathLst>
                <a:path w="169544" h="83820">
                  <a:moveTo>
                    <a:pt x="33197" y="67665"/>
                  </a:moveTo>
                  <a:lnTo>
                    <a:pt x="32766" y="67678"/>
                  </a:lnTo>
                  <a:lnTo>
                    <a:pt x="32905" y="67945"/>
                  </a:lnTo>
                  <a:lnTo>
                    <a:pt x="33197" y="67665"/>
                  </a:lnTo>
                  <a:close/>
                </a:path>
                <a:path w="169544" h="83820">
                  <a:moveTo>
                    <a:pt x="39509" y="70485"/>
                  </a:moveTo>
                  <a:lnTo>
                    <a:pt x="39420" y="70104"/>
                  </a:lnTo>
                  <a:lnTo>
                    <a:pt x="39154" y="69723"/>
                  </a:lnTo>
                  <a:lnTo>
                    <a:pt x="37604" y="70878"/>
                  </a:lnTo>
                  <a:lnTo>
                    <a:pt x="39509" y="70485"/>
                  </a:lnTo>
                  <a:close/>
                </a:path>
                <a:path w="169544" h="83820">
                  <a:moveTo>
                    <a:pt x="44030" y="73914"/>
                  </a:moveTo>
                  <a:lnTo>
                    <a:pt x="43268" y="72898"/>
                  </a:lnTo>
                  <a:lnTo>
                    <a:pt x="41275" y="70739"/>
                  </a:lnTo>
                  <a:lnTo>
                    <a:pt x="40132" y="70358"/>
                  </a:lnTo>
                  <a:lnTo>
                    <a:pt x="39674" y="70446"/>
                  </a:lnTo>
                  <a:lnTo>
                    <a:pt x="42722" y="74676"/>
                  </a:lnTo>
                  <a:lnTo>
                    <a:pt x="44030" y="73914"/>
                  </a:lnTo>
                  <a:close/>
                </a:path>
                <a:path w="169544" h="83820">
                  <a:moveTo>
                    <a:pt x="44373" y="25069"/>
                  </a:moveTo>
                  <a:lnTo>
                    <a:pt x="43776" y="23507"/>
                  </a:lnTo>
                  <a:lnTo>
                    <a:pt x="42760" y="24917"/>
                  </a:lnTo>
                  <a:lnTo>
                    <a:pt x="44208" y="25120"/>
                  </a:lnTo>
                  <a:lnTo>
                    <a:pt x="44373" y="25069"/>
                  </a:lnTo>
                  <a:close/>
                </a:path>
                <a:path w="169544" h="83820">
                  <a:moveTo>
                    <a:pt x="47625" y="31623"/>
                  </a:moveTo>
                  <a:lnTo>
                    <a:pt x="47599" y="31496"/>
                  </a:lnTo>
                  <a:lnTo>
                    <a:pt x="47307" y="31369"/>
                  </a:lnTo>
                  <a:lnTo>
                    <a:pt x="46939" y="31546"/>
                  </a:lnTo>
                  <a:lnTo>
                    <a:pt x="47625" y="31623"/>
                  </a:lnTo>
                  <a:close/>
                </a:path>
                <a:path w="169544" h="83820">
                  <a:moveTo>
                    <a:pt x="54089" y="29578"/>
                  </a:moveTo>
                  <a:lnTo>
                    <a:pt x="47879" y="31546"/>
                  </a:lnTo>
                  <a:lnTo>
                    <a:pt x="50241" y="32639"/>
                  </a:lnTo>
                  <a:lnTo>
                    <a:pt x="54089" y="29578"/>
                  </a:lnTo>
                  <a:close/>
                </a:path>
                <a:path w="169544" h="83820">
                  <a:moveTo>
                    <a:pt x="54444" y="29464"/>
                  </a:moveTo>
                  <a:lnTo>
                    <a:pt x="54394" y="29324"/>
                  </a:lnTo>
                  <a:lnTo>
                    <a:pt x="54089" y="29578"/>
                  </a:lnTo>
                  <a:lnTo>
                    <a:pt x="54444" y="29464"/>
                  </a:lnTo>
                  <a:close/>
                </a:path>
                <a:path w="169544" h="83820">
                  <a:moveTo>
                    <a:pt x="57277" y="79387"/>
                  </a:moveTo>
                  <a:lnTo>
                    <a:pt x="55295" y="78930"/>
                  </a:lnTo>
                  <a:lnTo>
                    <a:pt x="55435" y="79502"/>
                  </a:lnTo>
                  <a:lnTo>
                    <a:pt x="57277" y="79387"/>
                  </a:lnTo>
                  <a:close/>
                </a:path>
                <a:path w="169544" h="83820">
                  <a:moveTo>
                    <a:pt x="62458" y="79044"/>
                  </a:moveTo>
                  <a:lnTo>
                    <a:pt x="57277" y="79387"/>
                  </a:lnTo>
                  <a:lnTo>
                    <a:pt x="59474" y="79883"/>
                  </a:lnTo>
                  <a:lnTo>
                    <a:pt x="62458" y="79044"/>
                  </a:lnTo>
                  <a:close/>
                </a:path>
                <a:path w="169544" h="83820">
                  <a:moveTo>
                    <a:pt x="64427" y="63906"/>
                  </a:moveTo>
                  <a:lnTo>
                    <a:pt x="64084" y="63817"/>
                  </a:lnTo>
                  <a:lnTo>
                    <a:pt x="63741" y="63715"/>
                  </a:lnTo>
                  <a:lnTo>
                    <a:pt x="63398" y="63601"/>
                  </a:lnTo>
                  <a:lnTo>
                    <a:pt x="62788" y="63677"/>
                  </a:lnTo>
                  <a:lnTo>
                    <a:pt x="62509" y="63728"/>
                  </a:lnTo>
                  <a:lnTo>
                    <a:pt x="62877" y="63969"/>
                  </a:lnTo>
                  <a:lnTo>
                    <a:pt x="63233" y="64211"/>
                  </a:lnTo>
                  <a:lnTo>
                    <a:pt x="63614" y="64414"/>
                  </a:lnTo>
                  <a:lnTo>
                    <a:pt x="63881" y="64211"/>
                  </a:lnTo>
                  <a:lnTo>
                    <a:pt x="64147" y="64033"/>
                  </a:lnTo>
                  <a:lnTo>
                    <a:pt x="64427" y="63906"/>
                  </a:lnTo>
                  <a:close/>
                </a:path>
                <a:path w="169544" h="83820">
                  <a:moveTo>
                    <a:pt x="67284" y="78740"/>
                  </a:moveTo>
                  <a:lnTo>
                    <a:pt x="66967" y="76009"/>
                  </a:lnTo>
                  <a:lnTo>
                    <a:pt x="65392" y="78232"/>
                  </a:lnTo>
                  <a:lnTo>
                    <a:pt x="62458" y="79044"/>
                  </a:lnTo>
                  <a:lnTo>
                    <a:pt x="67284" y="78740"/>
                  </a:lnTo>
                  <a:close/>
                </a:path>
                <a:path w="169544" h="83820">
                  <a:moveTo>
                    <a:pt x="68948" y="1117"/>
                  </a:moveTo>
                  <a:lnTo>
                    <a:pt x="68668" y="762"/>
                  </a:lnTo>
                  <a:lnTo>
                    <a:pt x="68529" y="863"/>
                  </a:lnTo>
                  <a:lnTo>
                    <a:pt x="68948" y="1117"/>
                  </a:lnTo>
                  <a:close/>
                </a:path>
                <a:path w="169544" h="83820">
                  <a:moveTo>
                    <a:pt x="78397" y="33553"/>
                  </a:moveTo>
                  <a:lnTo>
                    <a:pt x="74828" y="30721"/>
                  </a:lnTo>
                  <a:lnTo>
                    <a:pt x="74599" y="31153"/>
                  </a:lnTo>
                  <a:lnTo>
                    <a:pt x="74676" y="31280"/>
                  </a:lnTo>
                  <a:lnTo>
                    <a:pt x="78041" y="33718"/>
                  </a:lnTo>
                  <a:lnTo>
                    <a:pt x="78397" y="33553"/>
                  </a:lnTo>
                  <a:close/>
                </a:path>
                <a:path w="169544" h="83820">
                  <a:moveTo>
                    <a:pt x="82359" y="12395"/>
                  </a:moveTo>
                  <a:lnTo>
                    <a:pt x="82321" y="12268"/>
                  </a:lnTo>
                  <a:lnTo>
                    <a:pt x="82270" y="12141"/>
                  </a:lnTo>
                  <a:lnTo>
                    <a:pt x="82232" y="12014"/>
                  </a:lnTo>
                  <a:lnTo>
                    <a:pt x="82067" y="12052"/>
                  </a:lnTo>
                  <a:lnTo>
                    <a:pt x="82270" y="12280"/>
                  </a:lnTo>
                  <a:close/>
                </a:path>
                <a:path w="169544" h="83820">
                  <a:moveTo>
                    <a:pt x="89484" y="67221"/>
                  </a:moveTo>
                  <a:lnTo>
                    <a:pt x="89141" y="66497"/>
                  </a:lnTo>
                  <a:lnTo>
                    <a:pt x="89115" y="66370"/>
                  </a:lnTo>
                  <a:lnTo>
                    <a:pt x="88900" y="66484"/>
                  </a:lnTo>
                  <a:lnTo>
                    <a:pt x="89052" y="66497"/>
                  </a:lnTo>
                  <a:lnTo>
                    <a:pt x="88226" y="67411"/>
                  </a:lnTo>
                  <a:lnTo>
                    <a:pt x="89484" y="67221"/>
                  </a:lnTo>
                  <a:close/>
                </a:path>
                <a:path w="169544" h="83820">
                  <a:moveTo>
                    <a:pt x="90043" y="76708"/>
                  </a:moveTo>
                  <a:lnTo>
                    <a:pt x="88023" y="78613"/>
                  </a:lnTo>
                  <a:lnTo>
                    <a:pt x="81915" y="80264"/>
                  </a:lnTo>
                  <a:lnTo>
                    <a:pt x="77597" y="79451"/>
                  </a:lnTo>
                  <a:lnTo>
                    <a:pt x="78727" y="80645"/>
                  </a:lnTo>
                  <a:lnTo>
                    <a:pt x="87782" y="81280"/>
                  </a:lnTo>
                  <a:lnTo>
                    <a:pt x="88277" y="80264"/>
                  </a:lnTo>
                  <a:lnTo>
                    <a:pt x="90043" y="76708"/>
                  </a:lnTo>
                  <a:close/>
                </a:path>
                <a:path w="169544" h="83820">
                  <a:moveTo>
                    <a:pt x="94678" y="60515"/>
                  </a:moveTo>
                  <a:lnTo>
                    <a:pt x="93814" y="61328"/>
                  </a:lnTo>
                  <a:lnTo>
                    <a:pt x="94475" y="61341"/>
                  </a:lnTo>
                  <a:lnTo>
                    <a:pt x="94678" y="60515"/>
                  </a:lnTo>
                  <a:close/>
                </a:path>
                <a:path w="169544" h="83820">
                  <a:moveTo>
                    <a:pt x="103644" y="50927"/>
                  </a:moveTo>
                  <a:lnTo>
                    <a:pt x="102692" y="51409"/>
                  </a:lnTo>
                  <a:lnTo>
                    <a:pt x="103276" y="51816"/>
                  </a:lnTo>
                  <a:lnTo>
                    <a:pt x="103644" y="50927"/>
                  </a:lnTo>
                  <a:close/>
                </a:path>
                <a:path w="169544" h="83820">
                  <a:moveTo>
                    <a:pt x="105549" y="21209"/>
                  </a:moveTo>
                  <a:lnTo>
                    <a:pt x="105295" y="21132"/>
                  </a:lnTo>
                  <a:lnTo>
                    <a:pt x="105168" y="21107"/>
                  </a:lnTo>
                  <a:lnTo>
                    <a:pt x="105130" y="21285"/>
                  </a:lnTo>
                  <a:lnTo>
                    <a:pt x="105549" y="21209"/>
                  </a:lnTo>
                  <a:close/>
                </a:path>
                <a:path w="169544" h="83820">
                  <a:moveTo>
                    <a:pt x="110705" y="70231"/>
                  </a:moveTo>
                  <a:lnTo>
                    <a:pt x="110591" y="69786"/>
                  </a:lnTo>
                  <a:lnTo>
                    <a:pt x="110337" y="69443"/>
                  </a:lnTo>
                  <a:lnTo>
                    <a:pt x="110248" y="69926"/>
                  </a:lnTo>
                  <a:lnTo>
                    <a:pt x="109715" y="70650"/>
                  </a:lnTo>
                  <a:lnTo>
                    <a:pt x="110617" y="70662"/>
                  </a:lnTo>
                  <a:lnTo>
                    <a:pt x="110705" y="70231"/>
                  </a:lnTo>
                  <a:close/>
                </a:path>
                <a:path w="169544" h="83820">
                  <a:moveTo>
                    <a:pt x="117716" y="66751"/>
                  </a:moveTo>
                  <a:lnTo>
                    <a:pt x="117259" y="66535"/>
                  </a:lnTo>
                  <a:lnTo>
                    <a:pt x="116814" y="66268"/>
                  </a:lnTo>
                  <a:lnTo>
                    <a:pt x="116395" y="65976"/>
                  </a:lnTo>
                  <a:lnTo>
                    <a:pt x="116166" y="66154"/>
                  </a:lnTo>
                  <a:lnTo>
                    <a:pt x="115709" y="66535"/>
                  </a:lnTo>
                  <a:lnTo>
                    <a:pt x="116484" y="66713"/>
                  </a:lnTo>
                  <a:lnTo>
                    <a:pt x="117182" y="66802"/>
                  </a:lnTo>
                  <a:lnTo>
                    <a:pt x="117716" y="66751"/>
                  </a:lnTo>
                  <a:close/>
                </a:path>
                <a:path w="169544" h="83820">
                  <a:moveTo>
                    <a:pt x="140373" y="45237"/>
                  </a:moveTo>
                  <a:lnTo>
                    <a:pt x="138264" y="45466"/>
                  </a:lnTo>
                  <a:lnTo>
                    <a:pt x="140144" y="45783"/>
                  </a:lnTo>
                  <a:lnTo>
                    <a:pt x="140373" y="45237"/>
                  </a:lnTo>
                  <a:close/>
                </a:path>
                <a:path w="169544" h="83820">
                  <a:moveTo>
                    <a:pt x="144183" y="40513"/>
                  </a:moveTo>
                  <a:lnTo>
                    <a:pt x="142290" y="40894"/>
                  </a:lnTo>
                  <a:lnTo>
                    <a:pt x="140373" y="45237"/>
                  </a:lnTo>
                  <a:lnTo>
                    <a:pt x="140677" y="45212"/>
                  </a:lnTo>
                  <a:lnTo>
                    <a:pt x="142951" y="43434"/>
                  </a:lnTo>
                  <a:lnTo>
                    <a:pt x="144183" y="40513"/>
                  </a:lnTo>
                  <a:close/>
                </a:path>
                <a:path w="169544" h="83820">
                  <a:moveTo>
                    <a:pt x="153187" y="64528"/>
                  </a:moveTo>
                  <a:lnTo>
                    <a:pt x="153047" y="64528"/>
                  </a:lnTo>
                  <a:lnTo>
                    <a:pt x="153174" y="64566"/>
                  </a:lnTo>
                  <a:close/>
                </a:path>
                <a:path w="169544" h="83820">
                  <a:moveTo>
                    <a:pt x="155486" y="30657"/>
                  </a:moveTo>
                  <a:lnTo>
                    <a:pt x="154051" y="29540"/>
                  </a:lnTo>
                  <a:lnTo>
                    <a:pt x="152120" y="29044"/>
                  </a:lnTo>
                  <a:lnTo>
                    <a:pt x="150177" y="29032"/>
                  </a:lnTo>
                  <a:lnTo>
                    <a:pt x="150355" y="29298"/>
                  </a:lnTo>
                  <a:lnTo>
                    <a:pt x="150571" y="29552"/>
                  </a:lnTo>
                  <a:lnTo>
                    <a:pt x="150863" y="29806"/>
                  </a:lnTo>
                  <a:lnTo>
                    <a:pt x="152527" y="31203"/>
                  </a:lnTo>
                  <a:lnTo>
                    <a:pt x="153555" y="30594"/>
                  </a:lnTo>
                  <a:lnTo>
                    <a:pt x="155486" y="30657"/>
                  </a:lnTo>
                  <a:close/>
                </a:path>
                <a:path w="169544" h="83820">
                  <a:moveTo>
                    <a:pt x="160769" y="39878"/>
                  </a:moveTo>
                  <a:lnTo>
                    <a:pt x="158775" y="40132"/>
                  </a:lnTo>
                  <a:lnTo>
                    <a:pt x="158000" y="42164"/>
                  </a:lnTo>
                  <a:lnTo>
                    <a:pt x="157302" y="43434"/>
                  </a:lnTo>
                  <a:lnTo>
                    <a:pt x="156552" y="44323"/>
                  </a:lnTo>
                  <a:lnTo>
                    <a:pt x="156425" y="43561"/>
                  </a:lnTo>
                  <a:lnTo>
                    <a:pt x="156324" y="43053"/>
                  </a:lnTo>
                  <a:lnTo>
                    <a:pt x="155981" y="42164"/>
                  </a:lnTo>
                  <a:lnTo>
                    <a:pt x="155409" y="41275"/>
                  </a:lnTo>
                  <a:lnTo>
                    <a:pt x="157060" y="40640"/>
                  </a:lnTo>
                  <a:lnTo>
                    <a:pt x="158724" y="40005"/>
                  </a:lnTo>
                  <a:lnTo>
                    <a:pt x="160705" y="36576"/>
                  </a:lnTo>
                  <a:lnTo>
                    <a:pt x="160604" y="36068"/>
                  </a:lnTo>
                  <a:lnTo>
                    <a:pt x="158153" y="30556"/>
                  </a:lnTo>
                  <a:lnTo>
                    <a:pt x="158153" y="39890"/>
                  </a:lnTo>
                  <a:lnTo>
                    <a:pt x="154990" y="40640"/>
                  </a:lnTo>
                  <a:lnTo>
                    <a:pt x="157124" y="39751"/>
                  </a:lnTo>
                  <a:lnTo>
                    <a:pt x="158076" y="37084"/>
                  </a:lnTo>
                  <a:lnTo>
                    <a:pt x="158153" y="39890"/>
                  </a:lnTo>
                  <a:lnTo>
                    <a:pt x="158153" y="30556"/>
                  </a:lnTo>
                  <a:lnTo>
                    <a:pt x="158051" y="30327"/>
                  </a:lnTo>
                  <a:lnTo>
                    <a:pt x="158051" y="36360"/>
                  </a:lnTo>
                  <a:lnTo>
                    <a:pt x="157594" y="34124"/>
                  </a:lnTo>
                  <a:lnTo>
                    <a:pt x="155003" y="33921"/>
                  </a:lnTo>
                  <a:lnTo>
                    <a:pt x="155359" y="33756"/>
                  </a:lnTo>
                  <a:lnTo>
                    <a:pt x="156845" y="33058"/>
                  </a:lnTo>
                  <a:lnTo>
                    <a:pt x="157035" y="33083"/>
                  </a:lnTo>
                  <a:lnTo>
                    <a:pt x="157594" y="34124"/>
                  </a:lnTo>
                  <a:lnTo>
                    <a:pt x="158026" y="34925"/>
                  </a:lnTo>
                  <a:lnTo>
                    <a:pt x="158051" y="36360"/>
                  </a:lnTo>
                  <a:lnTo>
                    <a:pt x="158051" y="30327"/>
                  </a:lnTo>
                  <a:lnTo>
                    <a:pt x="156921" y="27787"/>
                  </a:lnTo>
                  <a:lnTo>
                    <a:pt x="156921" y="32867"/>
                  </a:lnTo>
                  <a:lnTo>
                    <a:pt x="156464" y="32651"/>
                  </a:lnTo>
                  <a:lnTo>
                    <a:pt x="155854" y="32448"/>
                  </a:lnTo>
                  <a:lnTo>
                    <a:pt x="155511" y="32334"/>
                  </a:lnTo>
                  <a:lnTo>
                    <a:pt x="154457" y="32105"/>
                  </a:lnTo>
                  <a:lnTo>
                    <a:pt x="154457" y="44704"/>
                  </a:lnTo>
                  <a:lnTo>
                    <a:pt x="154419" y="55372"/>
                  </a:lnTo>
                  <a:lnTo>
                    <a:pt x="153339" y="58801"/>
                  </a:lnTo>
                  <a:lnTo>
                    <a:pt x="150672" y="61468"/>
                  </a:lnTo>
                  <a:lnTo>
                    <a:pt x="150037" y="60198"/>
                  </a:lnTo>
                  <a:lnTo>
                    <a:pt x="149161" y="58915"/>
                  </a:lnTo>
                  <a:lnTo>
                    <a:pt x="149161" y="62865"/>
                  </a:lnTo>
                  <a:lnTo>
                    <a:pt x="147091" y="64160"/>
                  </a:lnTo>
                  <a:lnTo>
                    <a:pt x="146329" y="64008"/>
                  </a:lnTo>
                  <a:lnTo>
                    <a:pt x="146215" y="60833"/>
                  </a:lnTo>
                  <a:lnTo>
                    <a:pt x="146088" y="60515"/>
                  </a:lnTo>
                  <a:lnTo>
                    <a:pt x="145986" y="59817"/>
                  </a:lnTo>
                  <a:lnTo>
                    <a:pt x="145719" y="59055"/>
                  </a:lnTo>
                  <a:lnTo>
                    <a:pt x="145326" y="58166"/>
                  </a:lnTo>
                  <a:lnTo>
                    <a:pt x="145961" y="58166"/>
                  </a:lnTo>
                  <a:lnTo>
                    <a:pt x="146265" y="58039"/>
                  </a:lnTo>
                  <a:lnTo>
                    <a:pt x="148386" y="60960"/>
                  </a:lnTo>
                  <a:lnTo>
                    <a:pt x="148882" y="61849"/>
                  </a:lnTo>
                  <a:lnTo>
                    <a:pt x="149161" y="62865"/>
                  </a:lnTo>
                  <a:lnTo>
                    <a:pt x="149161" y="58915"/>
                  </a:lnTo>
                  <a:lnTo>
                    <a:pt x="148564" y="58039"/>
                  </a:lnTo>
                  <a:lnTo>
                    <a:pt x="148221" y="57531"/>
                  </a:lnTo>
                  <a:lnTo>
                    <a:pt x="149059" y="57277"/>
                  </a:lnTo>
                  <a:lnTo>
                    <a:pt x="149669" y="56769"/>
                  </a:lnTo>
                  <a:lnTo>
                    <a:pt x="149821" y="56642"/>
                  </a:lnTo>
                  <a:lnTo>
                    <a:pt x="150228" y="56134"/>
                  </a:lnTo>
                  <a:lnTo>
                    <a:pt x="150634" y="55626"/>
                  </a:lnTo>
                  <a:lnTo>
                    <a:pt x="151053" y="55118"/>
                  </a:lnTo>
                  <a:lnTo>
                    <a:pt x="151307" y="54483"/>
                  </a:lnTo>
                  <a:lnTo>
                    <a:pt x="151422" y="53975"/>
                  </a:lnTo>
                  <a:lnTo>
                    <a:pt x="151485" y="53594"/>
                  </a:lnTo>
                  <a:lnTo>
                    <a:pt x="152527" y="53086"/>
                  </a:lnTo>
                  <a:lnTo>
                    <a:pt x="153479" y="52451"/>
                  </a:lnTo>
                  <a:lnTo>
                    <a:pt x="154279" y="51562"/>
                  </a:lnTo>
                  <a:lnTo>
                    <a:pt x="154419" y="55372"/>
                  </a:lnTo>
                  <a:lnTo>
                    <a:pt x="154419" y="44653"/>
                  </a:lnTo>
                  <a:lnTo>
                    <a:pt x="153936" y="43865"/>
                  </a:lnTo>
                  <a:lnTo>
                    <a:pt x="153936" y="49657"/>
                  </a:lnTo>
                  <a:lnTo>
                    <a:pt x="153479" y="50673"/>
                  </a:lnTo>
                  <a:lnTo>
                    <a:pt x="152654" y="51689"/>
                  </a:lnTo>
                  <a:lnTo>
                    <a:pt x="151523" y="52451"/>
                  </a:lnTo>
                  <a:lnTo>
                    <a:pt x="151396" y="51689"/>
                  </a:lnTo>
                  <a:lnTo>
                    <a:pt x="151218" y="51181"/>
                  </a:lnTo>
                  <a:lnTo>
                    <a:pt x="151142" y="51054"/>
                  </a:lnTo>
                  <a:lnTo>
                    <a:pt x="150863" y="50546"/>
                  </a:lnTo>
                  <a:lnTo>
                    <a:pt x="151930" y="50165"/>
                  </a:lnTo>
                  <a:lnTo>
                    <a:pt x="153885" y="49149"/>
                  </a:lnTo>
                  <a:lnTo>
                    <a:pt x="153936" y="49657"/>
                  </a:lnTo>
                  <a:lnTo>
                    <a:pt x="153936" y="43865"/>
                  </a:lnTo>
                  <a:lnTo>
                    <a:pt x="153225" y="42722"/>
                  </a:lnTo>
                  <a:lnTo>
                    <a:pt x="153225" y="47244"/>
                  </a:lnTo>
                  <a:lnTo>
                    <a:pt x="151955" y="47879"/>
                  </a:lnTo>
                  <a:lnTo>
                    <a:pt x="150571" y="48387"/>
                  </a:lnTo>
                  <a:lnTo>
                    <a:pt x="149567" y="48564"/>
                  </a:lnTo>
                  <a:lnTo>
                    <a:pt x="149567" y="53340"/>
                  </a:lnTo>
                  <a:lnTo>
                    <a:pt x="149225" y="53467"/>
                  </a:lnTo>
                  <a:lnTo>
                    <a:pt x="148348" y="53594"/>
                  </a:lnTo>
                  <a:lnTo>
                    <a:pt x="147574" y="54737"/>
                  </a:lnTo>
                  <a:lnTo>
                    <a:pt x="149098" y="54483"/>
                  </a:lnTo>
                  <a:lnTo>
                    <a:pt x="148628" y="54991"/>
                  </a:lnTo>
                  <a:lnTo>
                    <a:pt x="147866" y="55372"/>
                  </a:lnTo>
                  <a:lnTo>
                    <a:pt x="146951" y="55626"/>
                  </a:lnTo>
                  <a:lnTo>
                    <a:pt x="145173" y="52705"/>
                  </a:lnTo>
                  <a:lnTo>
                    <a:pt x="145059" y="52324"/>
                  </a:lnTo>
                  <a:lnTo>
                    <a:pt x="144881" y="51181"/>
                  </a:lnTo>
                  <a:lnTo>
                    <a:pt x="146951" y="51435"/>
                  </a:lnTo>
                  <a:lnTo>
                    <a:pt x="148221" y="51181"/>
                  </a:lnTo>
                  <a:lnTo>
                    <a:pt x="148526" y="51181"/>
                  </a:lnTo>
                  <a:lnTo>
                    <a:pt x="148856" y="51054"/>
                  </a:lnTo>
                  <a:lnTo>
                    <a:pt x="149440" y="51943"/>
                  </a:lnTo>
                  <a:lnTo>
                    <a:pt x="149567" y="53340"/>
                  </a:lnTo>
                  <a:lnTo>
                    <a:pt x="149567" y="48564"/>
                  </a:lnTo>
                  <a:lnTo>
                    <a:pt x="149110" y="48641"/>
                  </a:lnTo>
                  <a:lnTo>
                    <a:pt x="148539" y="48133"/>
                  </a:lnTo>
                  <a:lnTo>
                    <a:pt x="147904" y="47752"/>
                  </a:lnTo>
                  <a:lnTo>
                    <a:pt x="146646" y="47244"/>
                  </a:lnTo>
                  <a:lnTo>
                    <a:pt x="146329" y="47117"/>
                  </a:lnTo>
                  <a:lnTo>
                    <a:pt x="145859" y="46926"/>
                  </a:lnTo>
                  <a:lnTo>
                    <a:pt x="145859" y="48768"/>
                  </a:lnTo>
                  <a:lnTo>
                    <a:pt x="145199" y="48641"/>
                  </a:lnTo>
                  <a:lnTo>
                    <a:pt x="145262" y="48514"/>
                  </a:lnTo>
                  <a:lnTo>
                    <a:pt x="145859" y="48768"/>
                  </a:lnTo>
                  <a:lnTo>
                    <a:pt x="145859" y="46926"/>
                  </a:lnTo>
                  <a:lnTo>
                    <a:pt x="144703" y="46456"/>
                  </a:lnTo>
                  <a:lnTo>
                    <a:pt x="144703" y="56007"/>
                  </a:lnTo>
                  <a:lnTo>
                    <a:pt x="144449" y="56032"/>
                  </a:lnTo>
                  <a:lnTo>
                    <a:pt x="144449" y="61976"/>
                  </a:lnTo>
                  <a:lnTo>
                    <a:pt x="144449" y="64008"/>
                  </a:lnTo>
                  <a:lnTo>
                    <a:pt x="144399" y="64173"/>
                  </a:lnTo>
                  <a:lnTo>
                    <a:pt x="142608" y="64998"/>
                  </a:lnTo>
                  <a:lnTo>
                    <a:pt x="141859" y="66014"/>
                  </a:lnTo>
                  <a:lnTo>
                    <a:pt x="139776" y="64744"/>
                  </a:lnTo>
                  <a:lnTo>
                    <a:pt x="139776" y="67056"/>
                  </a:lnTo>
                  <a:lnTo>
                    <a:pt x="138112" y="67437"/>
                  </a:lnTo>
                  <a:lnTo>
                    <a:pt x="136779" y="67056"/>
                  </a:lnTo>
                  <a:lnTo>
                    <a:pt x="135864" y="65659"/>
                  </a:lnTo>
                  <a:lnTo>
                    <a:pt x="136613" y="65011"/>
                  </a:lnTo>
                  <a:lnTo>
                    <a:pt x="136842" y="64719"/>
                  </a:lnTo>
                  <a:lnTo>
                    <a:pt x="136969" y="64897"/>
                  </a:lnTo>
                  <a:lnTo>
                    <a:pt x="139776" y="67056"/>
                  </a:lnTo>
                  <a:lnTo>
                    <a:pt x="139776" y="64744"/>
                  </a:lnTo>
                  <a:lnTo>
                    <a:pt x="138861" y="64135"/>
                  </a:lnTo>
                  <a:lnTo>
                    <a:pt x="138099" y="63093"/>
                  </a:lnTo>
                  <a:lnTo>
                    <a:pt x="138582" y="62534"/>
                  </a:lnTo>
                  <a:lnTo>
                    <a:pt x="137528" y="62331"/>
                  </a:lnTo>
                  <a:lnTo>
                    <a:pt x="136817" y="61328"/>
                  </a:lnTo>
                  <a:lnTo>
                    <a:pt x="136664" y="60909"/>
                  </a:lnTo>
                  <a:lnTo>
                    <a:pt x="138912" y="61188"/>
                  </a:lnTo>
                  <a:lnTo>
                    <a:pt x="142328" y="61785"/>
                  </a:lnTo>
                  <a:lnTo>
                    <a:pt x="141414" y="61506"/>
                  </a:lnTo>
                  <a:lnTo>
                    <a:pt x="136410" y="60198"/>
                  </a:lnTo>
                  <a:lnTo>
                    <a:pt x="135877" y="58674"/>
                  </a:lnTo>
                  <a:lnTo>
                    <a:pt x="135559" y="57785"/>
                  </a:lnTo>
                  <a:lnTo>
                    <a:pt x="136004" y="57531"/>
                  </a:lnTo>
                  <a:lnTo>
                    <a:pt x="137045" y="56769"/>
                  </a:lnTo>
                  <a:lnTo>
                    <a:pt x="138404" y="56769"/>
                  </a:lnTo>
                  <a:lnTo>
                    <a:pt x="139941" y="57404"/>
                  </a:lnTo>
                  <a:lnTo>
                    <a:pt x="141846" y="58674"/>
                  </a:lnTo>
                  <a:lnTo>
                    <a:pt x="142773" y="59690"/>
                  </a:lnTo>
                  <a:lnTo>
                    <a:pt x="144449" y="61976"/>
                  </a:lnTo>
                  <a:lnTo>
                    <a:pt x="144449" y="56032"/>
                  </a:lnTo>
                  <a:lnTo>
                    <a:pt x="143383" y="56134"/>
                  </a:lnTo>
                  <a:lnTo>
                    <a:pt x="142062" y="56007"/>
                  </a:lnTo>
                  <a:lnTo>
                    <a:pt x="141097" y="55626"/>
                  </a:lnTo>
                  <a:lnTo>
                    <a:pt x="139458" y="54864"/>
                  </a:lnTo>
                  <a:lnTo>
                    <a:pt x="140652" y="53721"/>
                  </a:lnTo>
                  <a:lnTo>
                    <a:pt x="141630" y="52197"/>
                  </a:lnTo>
                  <a:lnTo>
                    <a:pt x="142354" y="50546"/>
                  </a:lnTo>
                  <a:lnTo>
                    <a:pt x="142760" y="50673"/>
                  </a:lnTo>
                  <a:lnTo>
                    <a:pt x="142709" y="51054"/>
                  </a:lnTo>
                  <a:lnTo>
                    <a:pt x="142582" y="52578"/>
                  </a:lnTo>
                  <a:lnTo>
                    <a:pt x="143471" y="54356"/>
                  </a:lnTo>
                  <a:lnTo>
                    <a:pt x="144703" y="56007"/>
                  </a:lnTo>
                  <a:lnTo>
                    <a:pt x="144703" y="46456"/>
                  </a:lnTo>
                  <a:lnTo>
                    <a:pt x="144462" y="46355"/>
                  </a:lnTo>
                  <a:lnTo>
                    <a:pt x="143751" y="46278"/>
                  </a:lnTo>
                  <a:lnTo>
                    <a:pt x="143751" y="48133"/>
                  </a:lnTo>
                  <a:lnTo>
                    <a:pt x="143522" y="48514"/>
                  </a:lnTo>
                  <a:lnTo>
                    <a:pt x="141782" y="48260"/>
                  </a:lnTo>
                  <a:lnTo>
                    <a:pt x="140589" y="47917"/>
                  </a:lnTo>
                  <a:lnTo>
                    <a:pt x="140589" y="49911"/>
                  </a:lnTo>
                  <a:lnTo>
                    <a:pt x="139903" y="51562"/>
                  </a:lnTo>
                  <a:lnTo>
                    <a:pt x="138760" y="53213"/>
                  </a:lnTo>
                  <a:lnTo>
                    <a:pt x="137299" y="54483"/>
                  </a:lnTo>
                  <a:lnTo>
                    <a:pt x="136639" y="54483"/>
                  </a:lnTo>
                  <a:lnTo>
                    <a:pt x="135966" y="54610"/>
                  </a:lnTo>
                  <a:lnTo>
                    <a:pt x="134810" y="54991"/>
                  </a:lnTo>
                  <a:lnTo>
                    <a:pt x="134810" y="61772"/>
                  </a:lnTo>
                  <a:lnTo>
                    <a:pt x="133946" y="61595"/>
                  </a:lnTo>
                  <a:lnTo>
                    <a:pt x="133794" y="61087"/>
                  </a:lnTo>
                  <a:lnTo>
                    <a:pt x="133667" y="60325"/>
                  </a:lnTo>
                  <a:lnTo>
                    <a:pt x="134289" y="60490"/>
                  </a:lnTo>
                  <a:lnTo>
                    <a:pt x="134708" y="61595"/>
                  </a:lnTo>
                  <a:lnTo>
                    <a:pt x="134810" y="61772"/>
                  </a:lnTo>
                  <a:lnTo>
                    <a:pt x="134810" y="54991"/>
                  </a:lnTo>
                  <a:lnTo>
                    <a:pt x="134378" y="55118"/>
                  </a:lnTo>
                  <a:lnTo>
                    <a:pt x="134124" y="55257"/>
                  </a:lnTo>
                  <a:lnTo>
                    <a:pt x="134124" y="60058"/>
                  </a:lnTo>
                  <a:lnTo>
                    <a:pt x="133616" y="60045"/>
                  </a:lnTo>
                  <a:lnTo>
                    <a:pt x="133591" y="59817"/>
                  </a:lnTo>
                  <a:lnTo>
                    <a:pt x="133527" y="59436"/>
                  </a:lnTo>
                  <a:lnTo>
                    <a:pt x="133413" y="58674"/>
                  </a:lnTo>
                  <a:lnTo>
                    <a:pt x="133616" y="58674"/>
                  </a:lnTo>
                  <a:lnTo>
                    <a:pt x="134124" y="60058"/>
                  </a:lnTo>
                  <a:lnTo>
                    <a:pt x="134124" y="55257"/>
                  </a:lnTo>
                  <a:lnTo>
                    <a:pt x="133654" y="55499"/>
                  </a:lnTo>
                  <a:lnTo>
                    <a:pt x="132981" y="56134"/>
                  </a:lnTo>
                  <a:lnTo>
                    <a:pt x="132740" y="54838"/>
                  </a:lnTo>
                  <a:lnTo>
                    <a:pt x="132740" y="65811"/>
                  </a:lnTo>
                  <a:lnTo>
                    <a:pt x="131597" y="66040"/>
                  </a:lnTo>
                  <a:lnTo>
                    <a:pt x="131343" y="66636"/>
                  </a:lnTo>
                  <a:lnTo>
                    <a:pt x="131025" y="66141"/>
                  </a:lnTo>
                  <a:lnTo>
                    <a:pt x="130683" y="66167"/>
                  </a:lnTo>
                  <a:lnTo>
                    <a:pt x="130683" y="68580"/>
                  </a:lnTo>
                  <a:lnTo>
                    <a:pt x="129184" y="72136"/>
                  </a:lnTo>
                  <a:lnTo>
                    <a:pt x="127254" y="72605"/>
                  </a:lnTo>
                  <a:lnTo>
                    <a:pt x="126250" y="71856"/>
                  </a:lnTo>
                  <a:lnTo>
                    <a:pt x="124117" y="68757"/>
                  </a:lnTo>
                  <a:lnTo>
                    <a:pt x="126555" y="68186"/>
                  </a:lnTo>
                  <a:lnTo>
                    <a:pt x="126580" y="69189"/>
                  </a:lnTo>
                  <a:lnTo>
                    <a:pt x="127533" y="70142"/>
                  </a:lnTo>
                  <a:lnTo>
                    <a:pt x="128485" y="70904"/>
                  </a:lnTo>
                  <a:lnTo>
                    <a:pt x="129273" y="71386"/>
                  </a:lnTo>
                  <a:lnTo>
                    <a:pt x="129374" y="68757"/>
                  </a:lnTo>
                  <a:lnTo>
                    <a:pt x="129476" y="68186"/>
                  </a:lnTo>
                  <a:lnTo>
                    <a:pt x="130314" y="67995"/>
                  </a:lnTo>
                  <a:lnTo>
                    <a:pt x="130619" y="68199"/>
                  </a:lnTo>
                  <a:lnTo>
                    <a:pt x="130683" y="68580"/>
                  </a:lnTo>
                  <a:lnTo>
                    <a:pt x="130683" y="66167"/>
                  </a:lnTo>
                  <a:lnTo>
                    <a:pt x="130416" y="66179"/>
                  </a:lnTo>
                  <a:lnTo>
                    <a:pt x="130238" y="66040"/>
                  </a:lnTo>
                  <a:lnTo>
                    <a:pt x="129311" y="65278"/>
                  </a:lnTo>
                  <a:lnTo>
                    <a:pt x="128816" y="64871"/>
                  </a:lnTo>
                  <a:lnTo>
                    <a:pt x="128968" y="64897"/>
                  </a:lnTo>
                  <a:lnTo>
                    <a:pt x="128612" y="63969"/>
                  </a:lnTo>
                  <a:lnTo>
                    <a:pt x="129540" y="62877"/>
                  </a:lnTo>
                  <a:lnTo>
                    <a:pt x="130327" y="65265"/>
                  </a:lnTo>
                  <a:lnTo>
                    <a:pt x="132740" y="65811"/>
                  </a:lnTo>
                  <a:lnTo>
                    <a:pt x="132740" y="54838"/>
                  </a:lnTo>
                  <a:lnTo>
                    <a:pt x="132511" y="53594"/>
                  </a:lnTo>
                  <a:lnTo>
                    <a:pt x="131953" y="51409"/>
                  </a:lnTo>
                  <a:lnTo>
                    <a:pt x="131762" y="51168"/>
                  </a:lnTo>
                  <a:lnTo>
                    <a:pt x="131762" y="61137"/>
                  </a:lnTo>
                  <a:lnTo>
                    <a:pt x="130721" y="60921"/>
                  </a:lnTo>
                  <a:lnTo>
                    <a:pt x="131394" y="59994"/>
                  </a:lnTo>
                  <a:lnTo>
                    <a:pt x="131533" y="59956"/>
                  </a:lnTo>
                  <a:lnTo>
                    <a:pt x="131762" y="61137"/>
                  </a:lnTo>
                  <a:lnTo>
                    <a:pt x="131762" y="51168"/>
                  </a:lnTo>
                  <a:lnTo>
                    <a:pt x="131203" y="50419"/>
                  </a:lnTo>
                  <a:lnTo>
                    <a:pt x="131203" y="57912"/>
                  </a:lnTo>
                  <a:lnTo>
                    <a:pt x="131064" y="58039"/>
                  </a:lnTo>
                  <a:lnTo>
                    <a:pt x="129514" y="58585"/>
                  </a:lnTo>
                  <a:lnTo>
                    <a:pt x="129514" y="59944"/>
                  </a:lnTo>
                  <a:lnTo>
                    <a:pt x="129006" y="60502"/>
                  </a:lnTo>
                  <a:lnTo>
                    <a:pt x="128879" y="60528"/>
                  </a:lnTo>
                  <a:lnTo>
                    <a:pt x="128193" y="60680"/>
                  </a:lnTo>
                  <a:lnTo>
                    <a:pt x="128193" y="66306"/>
                  </a:lnTo>
                  <a:lnTo>
                    <a:pt x="126619" y="66382"/>
                  </a:lnTo>
                  <a:lnTo>
                    <a:pt x="126034" y="66776"/>
                  </a:lnTo>
                  <a:lnTo>
                    <a:pt x="125272" y="67119"/>
                  </a:lnTo>
                  <a:lnTo>
                    <a:pt x="124066" y="67462"/>
                  </a:lnTo>
                  <a:lnTo>
                    <a:pt x="124777" y="67056"/>
                  </a:lnTo>
                  <a:lnTo>
                    <a:pt x="125234" y="66802"/>
                  </a:lnTo>
                  <a:lnTo>
                    <a:pt x="126517" y="65773"/>
                  </a:lnTo>
                  <a:lnTo>
                    <a:pt x="127101" y="65278"/>
                  </a:lnTo>
                  <a:lnTo>
                    <a:pt x="128193" y="66306"/>
                  </a:lnTo>
                  <a:lnTo>
                    <a:pt x="128193" y="60680"/>
                  </a:lnTo>
                  <a:lnTo>
                    <a:pt x="127139" y="60896"/>
                  </a:lnTo>
                  <a:lnTo>
                    <a:pt x="127635" y="62026"/>
                  </a:lnTo>
                  <a:lnTo>
                    <a:pt x="126758" y="62865"/>
                  </a:lnTo>
                  <a:lnTo>
                    <a:pt x="125920" y="62064"/>
                  </a:lnTo>
                  <a:lnTo>
                    <a:pt x="125577" y="61442"/>
                  </a:lnTo>
                  <a:lnTo>
                    <a:pt x="125577" y="64008"/>
                  </a:lnTo>
                  <a:lnTo>
                    <a:pt x="124053" y="65278"/>
                  </a:lnTo>
                  <a:lnTo>
                    <a:pt x="122440" y="66421"/>
                  </a:lnTo>
                  <a:lnTo>
                    <a:pt x="120688" y="67056"/>
                  </a:lnTo>
                  <a:lnTo>
                    <a:pt x="120459" y="66040"/>
                  </a:lnTo>
                  <a:lnTo>
                    <a:pt x="120332" y="65024"/>
                  </a:lnTo>
                  <a:lnTo>
                    <a:pt x="120230" y="63754"/>
                  </a:lnTo>
                  <a:lnTo>
                    <a:pt x="119265" y="61823"/>
                  </a:lnTo>
                  <a:lnTo>
                    <a:pt x="119265" y="69456"/>
                  </a:lnTo>
                  <a:lnTo>
                    <a:pt x="118986" y="69659"/>
                  </a:lnTo>
                  <a:lnTo>
                    <a:pt x="118618" y="70345"/>
                  </a:lnTo>
                  <a:lnTo>
                    <a:pt x="117043" y="70510"/>
                  </a:lnTo>
                  <a:lnTo>
                    <a:pt x="117170" y="69596"/>
                  </a:lnTo>
                  <a:lnTo>
                    <a:pt x="118516" y="69469"/>
                  </a:lnTo>
                  <a:lnTo>
                    <a:pt x="119176" y="69215"/>
                  </a:lnTo>
                  <a:lnTo>
                    <a:pt x="119265" y="69456"/>
                  </a:lnTo>
                  <a:lnTo>
                    <a:pt x="119265" y="61823"/>
                  </a:lnTo>
                  <a:lnTo>
                    <a:pt x="118999" y="61328"/>
                  </a:lnTo>
                  <a:lnTo>
                    <a:pt x="118668" y="61023"/>
                  </a:lnTo>
                  <a:lnTo>
                    <a:pt x="118668" y="67691"/>
                  </a:lnTo>
                  <a:lnTo>
                    <a:pt x="117055" y="68173"/>
                  </a:lnTo>
                  <a:lnTo>
                    <a:pt x="116090" y="68110"/>
                  </a:lnTo>
                  <a:lnTo>
                    <a:pt x="114947" y="67970"/>
                  </a:lnTo>
                  <a:lnTo>
                    <a:pt x="115582" y="68326"/>
                  </a:lnTo>
                  <a:lnTo>
                    <a:pt x="115189" y="68326"/>
                  </a:lnTo>
                  <a:lnTo>
                    <a:pt x="115189" y="69723"/>
                  </a:lnTo>
                  <a:lnTo>
                    <a:pt x="115011" y="70827"/>
                  </a:lnTo>
                  <a:lnTo>
                    <a:pt x="114795" y="70662"/>
                  </a:lnTo>
                  <a:lnTo>
                    <a:pt x="114198" y="70231"/>
                  </a:lnTo>
                  <a:lnTo>
                    <a:pt x="113347" y="69761"/>
                  </a:lnTo>
                  <a:lnTo>
                    <a:pt x="113169" y="69723"/>
                  </a:lnTo>
                  <a:lnTo>
                    <a:pt x="113169" y="75971"/>
                  </a:lnTo>
                  <a:lnTo>
                    <a:pt x="110629" y="79756"/>
                  </a:lnTo>
                  <a:lnTo>
                    <a:pt x="109689" y="78765"/>
                  </a:lnTo>
                  <a:lnTo>
                    <a:pt x="110032" y="78511"/>
                  </a:lnTo>
                  <a:lnTo>
                    <a:pt x="112839" y="76238"/>
                  </a:lnTo>
                  <a:lnTo>
                    <a:pt x="113169" y="75971"/>
                  </a:lnTo>
                  <a:lnTo>
                    <a:pt x="113169" y="69723"/>
                  </a:lnTo>
                  <a:lnTo>
                    <a:pt x="112636" y="69583"/>
                  </a:lnTo>
                  <a:lnTo>
                    <a:pt x="113563" y="69723"/>
                  </a:lnTo>
                  <a:lnTo>
                    <a:pt x="115189" y="69723"/>
                  </a:lnTo>
                  <a:lnTo>
                    <a:pt x="115189" y="68326"/>
                  </a:lnTo>
                  <a:lnTo>
                    <a:pt x="114109" y="68326"/>
                  </a:lnTo>
                  <a:lnTo>
                    <a:pt x="112141" y="67881"/>
                  </a:lnTo>
                  <a:lnTo>
                    <a:pt x="112255" y="67754"/>
                  </a:lnTo>
                  <a:lnTo>
                    <a:pt x="112471" y="67551"/>
                  </a:lnTo>
                  <a:lnTo>
                    <a:pt x="111404" y="67310"/>
                  </a:lnTo>
                  <a:lnTo>
                    <a:pt x="110464" y="67030"/>
                  </a:lnTo>
                  <a:lnTo>
                    <a:pt x="109270" y="66421"/>
                  </a:lnTo>
                  <a:lnTo>
                    <a:pt x="108800" y="66141"/>
                  </a:lnTo>
                  <a:lnTo>
                    <a:pt x="108432" y="65836"/>
                  </a:lnTo>
                  <a:lnTo>
                    <a:pt x="107886" y="66205"/>
                  </a:lnTo>
                  <a:lnTo>
                    <a:pt x="108115" y="66459"/>
                  </a:lnTo>
                  <a:lnTo>
                    <a:pt x="108369" y="66675"/>
                  </a:lnTo>
                  <a:lnTo>
                    <a:pt x="109537" y="68326"/>
                  </a:lnTo>
                  <a:lnTo>
                    <a:pt x="109004" y="68834"/>
                  </a:lnTo>
                  <a:lnTo>
                    <a:pt x="110058" y="69075"/>
                  </a:lnTo>
                  <a:lnTo>
                    <a:pt x="110337" y="69443"/>
                  </a:lnTo>
                  <a:lnTo>
                    <a:pt x="110451" y="69164"/>
                  </a:lnTo>
                  <a:lnTo>
                    <a:pt x="111899" y="69469"/>
                  </a:lnTo>
                  <a:lnTo>
                    <a:pt x="112534" y="69570"/>
                  </a:lnTo>
                  <a:lnTo>
                    <a:pt x="112102" y="70015"/>
                  </a:lnTo>
                  <a:lnTo>
                    <a:pt x="111544" y="70662"/>
                  </a:lnTo>
                  <a:lnTo>
                    <a:pt x="110617" y="70662"/>
                  </a:lnTo>
                  <a:lnTo>
                    <a:pt x="110020" y="73672"/>
                  </a:lnTo>
                  <a:lnTo>
                    <a:pt x="109931" y="73825"/>
                  </a:lnTo>
                  <a:lnTo>
                    <a:pt x="106502" y="75349"/>
                  </a:lnTo>
                  <a:lnTo>
                    <a:pt x="105524" y="74295"/>
                  </a:lnTo>
                  <a:lnTo>
                    <a:pt x="105105" y="73152"/>
                  </a:lnTo>
                  <a:lnTo>
                    <a:pt x="104965" y="72771"/>
                  </a:lnTo>
                  <a:lnTo>
                    <a:pt x="104546" y="72237"/>
                  </a:lnTo>
                  <a:lnTo>
                    <a:pt x="104546" y="76225"/>
                  </a:lnTo>
                  <a:lnTo>
                    <a:pt x="100190" y="76238"/>
                  </a:lnTo>
                  <a:lnTo>
                    <a:pt x="101523" y="74676"/>
                  </a:lnTo>
                  <a:lnTo>
                    <a:pt x="102806" y="73152"/>
                  </a:lnTo>
                  <a:lnTo>
                    <a:pt x="104190" y="74803"/>
                  </a:lnTo>
                  <a:lnTo>
                    <a:pt x="104546" y="76225"/>
                  </a:lnTo>
                  <a:lnTo>
                    <a:pt x="104546" y="72237"/>
                  </a:lnTo>
                  <a:lnTo>
                    <a:pt x="104076" y="71628"/>
                  </a:lnTo>
                  <a:lnTo>
                    <a:pt x="104152" y="71247"/>
                  </a:lnTo>
                  <a:lnTo>
                    <a:pt x="104597" y="70612"/>
                  </a:lnTo>
                  <a:lnTo>
                    <a:pt x="105219" y="69723"/>
                  </a:lnTo>
                  <a:lnTo>
                    <a:pt x="106146" y="67665"/>
                  </a:lnTo>
                  <a:lnTo>
                    <a:pt x="106845" y="65659"/>
                  </a:lnTo>
                  <a:lnTo>
                    <a:pt x="107696" y="65786"/>
                  </a:lnTo>
                  <a:lnTo>
                    <a:pt x="108572" y="65786"/>
                  </a:lnTo>
                  <a:lnTo>
                    <a:pt x="109220" y="65659"/>
                  </a:lnTo>
                  <a:lnTo>
                    <a:pt x="110528" y="65405"/>
                  </a:lnTo>
                  <a:lnTo>
                    <a:pt x="111518" y="65024"/>
                  </a:lnTo>
                  <a:lnTo>
                    <a:pt x="112814" y="65633"/>
                  </a:lnTo>
                  <a:lnTo>
                    <a:pt x="114122" y="66090"/>
                  </a:lnTo>
                  <a:lnTo>
                    <a:pt x="114503" y="65760"/>
                  </a:lnTo>
                  <a:lnTo>
                    <a:pt x="115316" y="65112"/>
                  </a:lnTo>
                  <a:lnTo>
                    <a:pt x="113753" y="63728"/>
                  </a:lnTo>
                  <a:lnTo>
                    <a:pt x="113919" y="63627"/>
                  </a:lnTo>
                  <a:lnTo>
                    <a:pt x="115062" y="62611"/>
                  </a:lnTo>
                  <a:lnTo>
                    <a:pt x="116014" y="61722"/>
                  </a:lnTo>
                  <a:lnTo>
                    <a:pt x="116941" y="62230"/>
                  </a:lnTo>
                  <a:lnTo>
                    <a:pt x="117805" y="63627"/>
                  </a:lnTo>
                  <a:lnTo>
                    <a:pt x="118198" y="65024"/>
                  </a:lnTo>
                  <a:lnTo>
                    <a:pt x="118313" y="66040"/>
                  </a:lnTo>
                  <a:lnTo>
                    <a:pt x="118668" y="67691"/>
                  </a:lnTo>
                  <a:lnTo>
                    <a:pt x="118668" y="61023"/>
                  </a:lnTo>
                  <a:lnTo>
                    <a:pt x="118211" y="60579"/>
                  </a:lnTo>
                  <a:lnTo>
                    <a:pt x="117284" y="60198"/>
                  </a:lnTo>
                  <a:lnTo>
                    <a:pt x="118338" y="58674"/>
                  </a:lnTo>
                  <a:lnTo>
                    <a:pt x="118681" y="58801"/>
                  </a:lnTo>
                  <a:lnTo>
                    <a:pt x="119126" y="59436"/>
                  </a:lnTo>
                  <a:lnTo>
                    <a:pt x="120015" y="60071"/>
                  </a:lnTo>
                  <a:lnTo>
                    <a:pt x="120751" y="60452"/>
                  </a:lnTo>
                  <a:lnTo>
                    <a:pt x="121513" y="60579"/>
                  </a:lnTo>
                  <a:lnTo>
                    <a:pt x="122859" y="61595"/>
                  </a:lnTo>
                  <a:lnTo>
                    <a:pt x="123317" y="62014"/>
                  </a:lnTo>
                  <a:lnTo>
                    <a:pt x="122415" y="62357"/>
                  </a:lnTo>
                  <a:lnTo>
                    <a:pt x="120942" y="63106"/>
                  </a:lnTo>
                  <a:lnTo>
                    <a:pt x="121132" y="63360"/>
                  </a:lnTo>
                  <a:lnTo>
                    <a:pt x="121310" y="63627"/>
                  </a:lnTo>
                  <a:lnTo>
                    <a:pt x="121437" y="63919"/>
                  </a:lnTo>
                  <a:lnTo>
                    <a:pt x="121386" y="64465"/>
                  </a:lnTo>
                  <a:lnTo>
                    <a:pt x="121894" y="65087"/>
                  </a:lnTo>
                  <a:lnTo>
                    <a:pt x="121780" y="65722"/>
                  </a:lnTo>
                  <a:lnTo>
                    <a:pt x="122313" y="65506"/>
                  </a:lnTo>
                  <a:lnTo>
                    <a:pt x="122859" y="65328"/>
                  </a:lnTo>
                  <a:lnTo>
                    <a:pt x="123431" y="65176"/>
                  </a:lnTo>
                  <a:lnTo>
                    <a:pt x="123571" y="64947"/>
                  </a:lnTo>
                  <a:lnTo>
                    <a:pt x="123710" y="64681"/>
                  </a:lnTo>
                  <a:lnTo>
                    <a:pt x="123837" y="64389"/>
                  </a:lnTo>
                  <a:lnTo>
                    <a:pt x="124866" y="63385"/>
                  </a:lnTo>
                  <a:lnTo>
                    <a:pt x="125577" y="64008"/>
                  </a:lnTo>
                  <a:lnTo>
                    <a:pt x="125577" y="61442"/>
                  </a:lnTo>
                  <a:lnTo>
                    <a:pt x="125501" y="61315"/>
                  </a:lnTo>
                  <a:lnTo>
                    <a:pt x="125234" y="61391"/>
                  </a:lnTo>
                  <a:lnTo>
                    <a:pt x="124599" y="60833"/>
                  </a:lnTo>
                  <a:lnTo>
                    <a:pt x="125628" y="60706"/>
                  </a:lnTo>
                  <a:lnTo>
                    <a:pt x="127660" y="60325"/>
                  </a:lnTo>
                  <a:lnTo>
                    <a:pt x="129514" y="59944"/>
                  </a:lnTo>
                  <a:lnTo>
                    <a:pt x="129514" y="58585"/>
                  </a:lnTo>
                  <a:lnTo>
                    <a:pt x="127063" y="59436"/>
                  </a:lnTo>
                  <a:lnTo>
                    <a:pt x="122732" y="59309"/>
                  </a:lnTo>
                  <a:lnTo>
                    <a:pt x="121920" y="58674"/>
                  </a:lnTo>
                  <a:lnTo>
                    <a:pt x="120637" y="57658"/>
                  </a:lnTo>
                  <a:lnTo>
                    <a:pt x="119672" y="56896"/>
                  </a:lnTo>
                  <a:lnTo>
                    <a:pt x="119773" y="56388"/>
                  </a:lnTo>
                  <a:lnTo>
                    <a:pt x="120256" y="55626"/>
                  </a:lnTo>
                  <a:lnTo>
                    <a:pt x="123304" y="51181"/>
                  </a:lnTo>
                  <a:lnTo>
                    <a:pt x="128219" y="49911"/>
                  </a:lnTo>
                  <a:lnTo>
                    <a:pt x="128498" y="50165"/>
                  </a:lnTo>
                  <a:lnTo>
                    <a:pt x="129311" y="51181"/>
                  </a:lnTo>
                  <a:lnTo>
                    <a:pt x="129806" y="52324"/>
                  </a:lnTo>
                  <a:lnTo>
                    <a:pt x="130733" y="54864"/>
                  </a:lnTo>
                  <a:lnTo>
                    <a:pt x="131203" y="57912"/>
                  </a:lnTo>
                  <a:lnTo>
                    <a:pt x="131203" y="50419"/>
                  </a:lnTo>
                  <a:lnTo>
                    <a:pt x="130822" y="49911"/>
                  </a:lnTo>
                  <a:lnTo>
                    <a:pt x="130543" y="49530"/>
                  </a:lnTo>
                  <a:lnTo>
                    <a:pt x="133426" y="49276"/>
                  </a:lnTo>
                  <a:lnTo>
                    <a:pt x="134518" y="48641"/>
                  </a:lnTo>
                  <a:lnTo>
                    <a:pt x="135191" y="48260"/>
                  </a:lnTo>
                  <a:lnTo>
                    <a:pt x="132702" y="48387"/>
                  </a:lnTo>
                  <a:lnTo>
                    <a:pt x="129768" y="48641"/>
                  </a:lnTo>
                  <a:lnTo>
                    <a:pt x="129222" y="48133"/>
                  </a:lnTo>
                  <a:lnTo>
                    <a:pt x="127457" y="46482"/>
                  </a:lnTo>
                  <a:lnTo>
                    <a:pt x="127165" y="46482"/>
                  </a:lnTo>
                  <a:lnTo>
                    <a:pt x="127165" y="49276"/>
                  </a:lnTo>
                  <a:lnTo>
                    <a:pt x="125666" y="49657"/>
                  </a:lnTo>
                  <a:lnTo>
                    <a:pt x="124218" y="50292"/>
                  </a:lnTo>
                  <a:lnTo>
                    <a:pt x="121424" y="51943"/>
                  </a:lnTo>
                  <a:lnTo>
                    <a:pt x="118541" y="55626"/>
                  </a:lnTo>
                  <a:lnTo>
                    <a:pt x="117652" y="54356"/>
                  </a:lnTo>
                  <a:lnTo>
                    <a:pt x="117360" y="53594"/>
                  </a:lnTo>
                  <a:lnTo>
                    <a:pt x="117360" y="56896"/>
                  </a:lnTo>
                  <a:lnTo>
                    <a:pt x="116687" y="56756"/>
                  </a:lnTo>
                  <a:lnTo>
                    <a:pt x="116687" y="58039"/>
                  </a:lnTo>
                  <a:lnTo>
                    <a:pt x="115074" y="60071"/>
                  </a:lnTo>
                  <a:lnTo>
                    <a:pt x="114719" y="60071"/>
                  </a:lnTo>
                  <a:lnTo>
                    <a:pt x="114338" y="60198"/>
                  </a:lnTo>
                  <a:lnTo>
                    <a:pt x="113284" y="60706"/>
                  </a:lnTo>
                  <a:lnTo>
                    <a:pt x="113347" y="61214"/>
                  </a:lnTo>
                  <a:lnTo>
                    <a:pt x="113677" y="61468"/>
                  </a:lnTo>
                  <a:lnTo>
                    <a:pt x="112801" y="62293"/>
                  </a:lnTo>
                  <a:lnTo>
                    <a:pt x="112191" y="61252"/>
                  </a:lnTo>
                  <a:lnTo>
                    <a:pt x="111937" y="60198"/>
                  </a:lnTo>
                  <a:lnTo>
                    <a:pt x="114046" y="60198"/>
                  </a:lnTo>
                  <a:lnTo>
                    <a:pt x="114287" y="59817"/>
                  </a:lnTo>
                  <a:lnTo>
                    <a:pt x="115049" y="58674"/>
                  </a:lnTo>
                  <a:lnTo>
                    <a:pt x="112483" y="58674"/>
                  </a:lnTo>
                  <a:lnTo>
                    <a:pt x="111887" y="58547"/>
                  </a:lnTo>
                  <a:lnTo>
                    <a:pt x="112979" y="58039"/>
                  </a:lnTo>
                  <a:lnTo>
                    <a:pt x="113525" y="57785"/>
                  </a:lnTo>
                  <a:lnTo>
                    <a:pt x="115125" y="57658"/>
                  </a:lnTo>
                  <a:lnTo>
                    <a:pt x="116687" y="58039"/>
                  </a:lnTo>
                  <a:lnTo>
                    <a:pt x="116687" y="56756"/>
                  </a:lnTo>
                  <a:lnTo>
                    <a:pt x="114960" y="56388"/>
                  </a:lnTo>
                  <a:lnTo>
                    <a:pt x="112636" y="56769"/>
                  </a:lnTo>
                  <a:lnTo>
                    <a:pt x="111798" y="57264"/>
                  </a:lnTo>
                  <a:lnTo>
                    <a:pt x="111798" y="63233"/>
                  </a:lnTo>
                  <a:lnTo>
                    <a:pt x="110972" y="64008"/>
                  </a:lnTo>
                  <a:lnTo>
                    <a:pt x="107962" y="64897"/>
                  </a:lnTo>
                  <a:lnTo>
                    <a:pt x="105156" y="62077"/>
                  </a:lnTo>
                  <a:lnTo>
                    <a:pt x="105156" y="65151"/>
                  </a:lnTo>
                  <a:lnTo>
                    <a:pt x="104279" y="68326"/>
                  </a:lnTo>
                  <a:lnTo>
                    <a:pt x="103670" y="69850"/>
                  </a:lnTo>
                  <a:lnTo>
                    <a:pt x="103085" y="70612"/>
                  </a:lnTo>
                  <a:lnTo>
                    <a:pt x="102755" y="70358"/>
                  </a:lnTo>
                  <a:lnTo>
                    <a:pt x="101752" y="69786"/>
                  </a:lnTo>
                  <a:lnTo>
                    <a:pt x="101752" y="72390"/>
                  </a:lnTo>
                  <a:lnTo>
                    <a:pt x="100241" y="74168"/>
                  </a:lnTo>
                  <a:lnTo>
                    <a:pt x="99707" y="74333"/>
                  </a:lnTo>
                  <a:lnTo>
                    <a:pt x="99606" y="73825"/>
                  </a:lnTo>
                  <a:lnTo>
                    <a:pt x="99479" y="73215"/>
                  </a:lnTo>
                  <a:lnTo>
                    <a:pt x="98539" y="73672"/>
                  </a:lnTo>
                  <a:lnTo>
                    <a:pt x="97536" y="73825"/>
                  </a:lnTo>
                  <a:lnTo>
                    <a:pt x="96507" y="73748"/>
                  </a:lnTo>
                  <a:lnTo>
                    <a:pt x="96659" y="74002"/>
                  </a:lnTo>
                  <a:lnTo>
                    <a:pt x="96443" y="73914"/>
                  </a:lnTo>
                  <a:lnTo>
                    <a:pt x="95072" y="73406"/>
                  </a:lnTo>
                  <a:lnTo>
                    <a:pt x="94589" y="73152"/>
                  </a:lnTo>
                  <a:lnTo>
                    <a:pt x="94107" y="72390"/>
                  </a:lnTo>
                  <a:lnTo>
                    <a:pt x="94195" y="71882"/>
                  </a:lnTo>
                  <a:lnTo>
                    <a:pt x="94424" y="71374"/>
                  </a:lnTo>
                  <a:lnTo>
                    <a:pt x="94907" y="71640"/>
                  </a:lnTo>
                  <a:lnTo>
                    <a:pt x="95313" y="71843"/>
                  </a:lnTo>
                  <a:lnTo>
                    <a:pt x="95542" y="72224"/>
                  </a:lnTo>
                  <a:lnTo>
                    <a:pt x="96329" y="72021"/>
                  </a:lnTo>
                  <a:lnTo>
                    <a:pt x="96939" y="72110"/>
                  </a:lnTo>
                  <a:lnTo>
                    <a:pt x="96964" y="72428"/>
                  </a:lnTo>
                  <a:lnTo>
                    <a:pt x="96875" y="72567"/>
                  </a:lnTo>
                  <a:lnTo>
                    <a:pt x="97231" y="72517"/>
                  </a:lnTo>
                  <a:lnTo>
                    <a:pt x="97586" y="72428"/>
                  </a:lnTo>
                  <a:lnTo>
                    <a:pt x="97929" y="72263"/>
                  </a:lnTo>
                  <a:lnTo>
                    <a:pt x="98958" y="72390"/>
                  </a:lnTo>
                  <a:lnTo>
                    <a:pt x="98793" y="72059"/>
                  </a:lnTo>
                  <a:lnTo>
                    <a:pt x="99034" y="71958"/>
                  </a:lnTo>
                  <a:lnTo>
                    <a:pt x="99479" y="71691"/>
                  </a:lnTo>
                  <a:lnTo>
                    <a:pt x="99707" y="70751"/>
                  </a:lnTo>
                  <a:lnTo>
                    <a:pt x="99847" y="70624"/>
                  </a:lnTo>
                  <a:lnTo>
                    <a:pt x="101701" y="72136"/>
                  </a:lnTo>
                  <a:lnTo>
                    <a:pt x="101752" y="72390"/>
                  </a:lnTo>
                  <a:lnTo>
                    <a:pt x="101752" y="69786"/>
                  </a:lnTo>
                  <a:lnTo>
                    <a:pt x="101346" y="69545"/>
                  </a:lnTo>
                  <a:lnTo>
                    <a:pt x="101600" y="69037"/>
                  </a:lnTo>
                  <a:lnTo>
                    <a:pt x="101714" y="68338"/>
                  </a:lnTo>
                  <a:lnTo>
                    <a:pt x="101765" y="67792"/>
                  </a:lnTo>
                  <a:lnTo>
                    <a:pt x="101498" y="66852"/>
                  </a:lnTo>
                  <a:lnTo>
                    <a:pt x="94742" y="66852"/>
                  </a:lnTo>
                  <a:lnTo>
                    <a:pt x="93599" y="66789"/>
                  </a:lnTo>
                  <a:lnTo>
                    <a:pt x="93599" y="70739"/>
                  </a:lnTo>
                  <a:lnTo>
                    <a:pt x="93446" y="70739"/>
                  </a:lnTo>
                  <a:lnTo>
                    <a:pt x="93294" y="70358"/>
                  </a:lnTo>
                  <a:lnTo>
                    <a:pt x="93599" y="70739"/>
                  </a:lnTo>
                  <a:lnTo>
                    <a:pt x="93599" y="66789"/>
                  </a:lnTo>
                  <a:lnTo>
                    <a:pt x="93014" y="66751"/>
                  </a:lnTo>
                  <a:lnTo>
                    <a:pt x="92532" y="65278"/>
                  </a:lnTo>
                  <a:lnTo>
                    <a:pt x="92494" y="65151"/>
                  </a:lnTo>
                  <a:lnTo>
                    <a:pt x="91859" y="64389"/>
                  </a:lnTo>
                  <a:lnTo>
                    <a:pt x="91084" y="63881"/>
                  </a:lnTo>
                  <a:lnTo>
                    <a:pt x="91617" y="63373"/>
                  </a:lnTo>
                  <a:lnTo>
                    <a:pt x="93802" y="61341"/>
                  </a:lnTo>
                  <a:lnTo>
                    <a:pt x="83959" y="61087"/>
                  </a:lnTo>
                  <a:lnTo>
                    <a:pt x="82245" y="62230"/>
                  </a:lnTo>
                  <a:lnTo>
                    <a:pt x="86106" y="62357"/>
                  </a:lnTo>
                  <a:lnTo>
                    <a:pt x="89382" y="62357"/>
                  </a:lnTo>
                  <a:lnTo>
                    <a:pt x="92176" y="61341"/>
                  </a:lnTo>
                  <a:lnTo>
                    <a:pt x="91427" y="61976"/>
                  </a:lnTo>
                  <a:lnTo>
                    <a:pt x="89966" y="63373"/>
                  </a:lnTo>
                  <a:lnTo>
                    <a:pt x="88633" y="63119"/>
                  </a:lnTo>
                  <a:lnTo>
                    <a:pt x="86995" y="63119"/>
                  </a:lnTo>
                  <a:lnTo>
                    <a:pt x="85775" y="64516"/>
                  </a:lnTo>
                  <a:lnTo>
                    <a:pt x="87655" y="64516"/>
                  </a:lnTo>
                  <a:lnTo>
                    <a:pt x="88506" y="64770"/>
                  </a:lnTo>
                  <a:lnTo>
                    <a:pt x="87274" y="65913"/>
                  </a:lnTo>
                  <a:lnTo>
                    <a:pt x="86677" y="66344"/>
                  </a:lnTo>
                  <a:lnTo>
                    <a:pt x="84112" y="66179"/>
                  </a:lnTo>
                  <a:lnTo>
                    <a:pt x="84099" y="69291"/>
                  </a:lnTo>
                  <a:lnTo>
                    <a:pt x="83146" y="69977"/>
                  </a:lnTo>
                  <a:lnTo>
                    <a:pt x="82702" y="70231"/>
                  </a:lnTo>
                  <a:lnTo>
                    <a:pt x="79959" y="70485"/>
                  </a:lnTo>
                  <a:lnTo>
                    <a:pt x="79654" y="69837"/>
                  </a:lnTo>
                  <a:lnTo>
                    <a:pt x="80619" y="70243"/>
                  </a:lnTo>
                  <a:lnTo>
                    <a:pt x="81915" y="69723"/>
                  </a:lnTo>
                  <a:lnTo>
                    <a:pt x="82702" y="69329"/>
                  </a:lnTo>
                  <a:lnTo>
                    <a:pt x="83553" y="68821"/>
                  </a:lnTo>
                  <a:lnTo>
                    <a:pt x="84099" y="69291"/>
                  </a:lnTo>
                  <a:lnTo>
                    <a:pt x="84099" y="66179"/>
                  </a:lnTo>
                  <a:lnTo>
                    <a:pt x="79387" y="62369"/>
                  </a:lnTo>
                  <a:lnTo>
                    <a:pt x="80746" y="62103"/>
                  </a:lnTo>
                  <a:lnTo>
                    <a:pt x="82791" y="61595"/>
                  </a:lnTo>
                  <a:lnTo>
                    <a:pt x="82931" y="61468"/>
                  </a:lnTo>
                  <a:lnTo>
                    <a:pt x="83794" y="60706"/>
                  </a:lnTo>
                  <a:lnTo>
                    <a:pt x="81889" y="61214"/>
                  </a:lnTo>
                  <a:lnTo>
                    <a:pt x="80162" y="61468"/>
                  </a:lnTo>
                  <a:lnTo>
                    <a:pt x="78092" y="61468"/>
                  </a:lnTo>
                  <a:lnTo>
                    <a:pt x="78663" y="61214"/>
                  </a:lnTo>
                  <a:lnTo>
                    <a:pt x="79921" y="60071"/>
                  </a:lnTo>
                  <a:lnTo>
                    <a:pt x="79971" y="59944"/>
                  </a:lnTo>
                  <a:lnTo>
                    <a:pt x="82156" y="59258"/>
                  </a:lnTo>
                  <a:lnTo>
                    <a:pt x="82334" y="59093"/>
                  </a:lnTo>
                  <a:lnTo>
                    <a:pt x="83070" y="59563"/>
                  </a:lnTo>
                  <a:lnTo>
                    <a:pt x="86436" y="60198"/>
                  </a:lnTo>
                  <a:lnTo>
                    <a:pt x="88087" y="58801"/>
                  </a:lnTo>
                  <a:lnTo>
                    <a:pt x="91249" y="56134"/>
                  </a:lnTo>
                  <a:lnTo>
                    <a:pt x="92036" y="53848"/>
                  </a:lnTo>
                  <a:lnTo>
                    <a:pt x="91960" y="52197"/>
                  </a:lnTo>
                  <a:lnTo>
                    <a:pt x="92075" y="51054"/>
                  </a:lnTo>
                  <a:lnTo>
                    <a:pt x="92176" y="50927"/>
                  </a:lnTo>
                  <a:lnTo>
                    <a:pt x="92290" y="50546"/>
                  </a:lnTo>
                  <a:lnTo>
                    <a:pt x="91808" y="50419"/>
                  </a:lnTo>
                  <a:lnTo>
                    <a:pt x="91732" y="50038"/>
                  </a:lnTo>
                  <a:lnTo>
                    <a:pt x="91617" y="49403"/>
                  </a:lnTo>
                  <a:lnTo>
                    <a:pt x="91262" y="48514"/>
                  </a:lnTo>
                  <a:lnTo>
                    <a:pt x="90716" y="47625"/>
                  </a:lnTo>
                  <a:lnTo>
                    <a:pt x="92837" y="49149"/>
                  </a:lnTo>
                  <a:lnTo>
                    <a:pt x="95465" y="51562"/>
                  </a:lnTo>
                  <a:lnTo>
                    <a:pt x="96291" y="53213"/>
                  </a:lnTo>
                  <a:lnTo>
                    <a:pt x="96418" y="53848"/>
                  </a:lnTo>
                  <a:lnTo>
                    <a:pt x="94678" y="60515"/>
                  </a:lnTo>
                  <a:lnTo>
                    <a:pt x="96253" y="59055"/>
                  </a:lnTo>
                  <a:lnTo>
                    <a:pt x="101117" y="59182"/>
                  </a:lnTo>
                  <a:lnTo>
                    <a:pt x="100838" y="61341"/>
                  </a:lnTo>
                  <a:lnTo>
                    <a:pt x="104216" y="64516"/>
                  </a:lnTo>
                  <a:lnTo>
                    <a:pt x="104673" y="64897"/>
                  </a:lnTo>
                  <a:lnTo>
                    <a:pt x="105156" y="65151"/>
                  </a:lnTo>
                  <a:lnTo>
                    <a:pt x="105156" y="62077"/>
                  </a:lnTo>
                  <a:lnTo>
                    <a:pt x="102412" y="59309"/>
                  </a:lnTo>
                  <a:lnTo>
                    <a:pt x="102298" y="59055"/>
                  </a:lnTo>
                  <a:lnTo>
                    <a:pt x="102323" y="58293"/>
                  </a:lnTo>
                  <a:lnTo>
                    <a:pt x="102298" y="58115"/>
                  </a:lnTo>
                  <a:lnTo>
                    <a:pt x="102463" y="58204"/>
                  </a:lnTo>
                  <a:lnTo>
                    <a:pt x="102920" y="58420"/>
                  </a:lnTo>
                  <a:lnTo>
                    <a:pt x="105371" y="59842"/>
                  </a:lnTo>
                  <a:lnTo>
                    <a:pt x="106921" y="60858"/>
                  </a:lnTo>
                  <a:lnTo>
                    <a:pt x="107696" y="62496"/>
                  </a:lnTo>
                  <a:lnTo>
                    <a:pt x="108127" y="61785"/>
                  </a:lnTo>
                  <a:lnTo>
                    <a:pt x="109778" y="61633"/>
                  </a:lnTo>
                  <a:lnTo>
                    <a:pt x="109588" y="62712"/>
                  </a:lnTo>
                  <a:lnTo>
                    <a:pt x="109601" y="62865"/>
                  </a:lnTo>
                  <a:lnTo>
                    <a:pt x="109651" y="63030"/>
                  </a:lnTo>
                  <a:lnTo>
                    <a:pt x="110528" y="62522"/>
                  </a:lnTo>
                  <a:lnTo>
                    <a:pt x="111798" y="63233"/>
                  </a:lnTo>
                  <a:lnTo>
                    <a:pt x="111798" y="57264"/>
                  </a:lnTo>
                  <a:lnTo>
                    <a:pt x="110439" y="58039"/>
                  </a:lnTo>
                  <a:lnTo>
                    <a:pt x="108089" y="57023"/>
                  </a:lnTo>
                  <a:lnTo>
                    <a:pt x="107213" y="56642"/>
                  </a:lnTo>
                  <a:lnTo>
                    <a:pt x="105829" y="53086"/>
                  </a:lnTo>
                  <a:lnTo>
                    <a:pt x="114173" y="53340"/>
                  </a:lnTo>
                  <a:lnTo>
                    <a:pt x="115443" y="53975"/>
                  </a:lnTo>
                  <a:lnTo>
                    <a:pt x="117360" y="56896"/>
                  </a:lnTo>
                  <a:lnTo>
                    <a:pt x="117360" y="53594"/>
                  </a:lnTo>
                  <a:lnTo>
                    <a:pt x="117170" y="53086"/>
                  </a:lnTo>
                  <a:lnTo>
                    <a:pt x="117030" y="52705"/>
                  </a:lnTo>
                  <a:lnTo>
                    <a:pt x="116065" y="52070"/>
                  </a:lnTo>
                  <a:lnTo>
                    <a:pt x="115684" y="51816"/>
                  </a:lnTo>
                  <a:lnTo>
                    <a:pt x="117881" y="51181"/>
                  </a:lnTo>
                  <a:lnTo>
                    <a:pt x="119214" y="50800"/>
                  </a:lnTo>
                  <a:lnTo>
                    <a:pt x="120954" y="49110"/>
                  </a:lnTo>
                  <a:lnTo>
                    <a:pt x="122275" y="49403"/>
                  </a:lnTo>
                  <a:lnTo>
                    <a:pt x="123990" y="48133"/>
                  </a:lnTo>
                  <a:lnTo>
                    <a:pt x="125793" y="48514"/>
                  </a:lnTo>
                  <a:lnTo>
                    <a:pt x="127165" y="49276"/>
                  </a:lnTo>
                  <a:lnTo>
                    <a:pt x="127165" y="46482"/>
                  </a:lnTo>
                  <a:lnTo>
                    <a:pt x="124294" y="46355"/>
                  </a:lnTo>
                  <a:lnTo>
                    <a:pt x="121069" y="48641"/>
                  </a:lnTo>
                  <a:lnTo>
                    <a:pt x="121196" y="48895"/>
                  </a:lnTo>
                  <a:lnTo>
                    <a:pt x="121056" y="49022"/>
                  </a:lnTo>
                  <a:lnTo>
                    <a:pt x="120980" y="48704"/>
                  </a:lnTo>
                  <a:lnTo>
                    <a:pt x="119684" y="47498"/>
                  </a:lnTo>
                  <a:lnTo>
                    <a:pt x="117767" y="45720"/>
                  </a:lnTo>
                  <a:lnTo>
                    <a:pt x="118872" y="44831"/>
                  </a:lnTo>
                  <a:lnTo>
                    <a:pt x="119976" y="43942"/>
                  </a:lnTo>
                  <a:lnTo>
                    <a:pt x="122732" y="43815"/>
                  </a:lnTo>
                  <a:lnTo>
                    <a:pt x="125755" y="44323"/>
                  </a:lnTo>
                  <a:lnTo>
                    <a:pt x="126453" y="44704"/>
                  </a:lnTo>
                  <a:lnTo>
                    <a:pt x="128828" y="45466"/>
                  </a:lnTo>
                  <a:lnTo>
                    <a:pt x="130670" y="45847"/>
                  </a:lnTo>
                  <a:lnTo>
                    <a:pt x="133997" y="47117"/>
                  </a:lnTo>
                  <a:lnTo>
                    <a:pt x="137414" y="48768"/>
                  </a:lnTo>
                  <a:lnTo>
                    <a:pt x="140589" y="49911"/>
                  </a:lnTo>
                  <a:lnTo>
                    <a:pt x="140589" y="47917"/>
                  </a:lnTo>
                  <a:lnTo>
                    <a:pt x="138353" y="47244"/>
                  </a:lnTo>
                  <a:lnTo>
                    <a:pt x="140144" y="47498"/>
                  </a:lnTo>
                  <a:lnTo>
                    <a:pt x="141833" y="47879"/>
                  </a:lnTo>
                  <a:lnTo>
                    <a:pt x="143751" y="48133"/>
                  </a:lnTo>
                  <a:lnTo>
                    <a:pt x="143751" y="46278"/>
                  </a:lnTo>
                  <a:lnTo>
                    <a:pt x="141274" y="45974"/>
                  </a:lnTo>
                  <a:lnTo>
                    <a:pt x="140144" y="45783"/>
                  </a:lnTo>
                  <a:lnTo>
                    <a:pt x="139560" y="47117"/>
                  </a:lnTo>
                  <a:lnTo>
                    <a:pt x="136398" y="44958"/>
                  </a:lnTo>
                  <a:lnTo>
                    <a:pt x="134823" y="43878"/>
                  </a:lnTo>
                  <a:lnTo>
                    <a:pt x="134823" y="44958"/>
                  </a:lnTo>
                  <a:lnTo>
                    <a:pt x="131927" y="44577"/>
                  </a:lnTo>
                  <a:lnTo>
                    <a:pt x="130086" y="43815"/>
                  </a:lnTo>
                  <a:lnTo>
                    <a:pt x="129476" y="43561"/>
                  </a:lnTo>
                  <a:lnTo>
                    <a:pt x="128206" y="43180"/>
                  </a:lnTo>
                  <a:lnTo>
                    <a:pt x="127533" y="42418"/>
                  </a:lnTo>
                  <a:lnTo>
                    <a:pt x="127419" y="41783"/>
                  </a:lnTo>
                  <a:lnTo>
                    <a:pt x="127508" y="39243"/>
                  </a:lnTo>
                  <a:lnTo>
                    <a:pt x="127723" y="38989"/>
                  </a:lnTo>
                  <a:lnTo>
                    <a:pt x="127812" y="36830"/>
                  </a:lnTo>
                  <a:lnTo>
                    <a:pt x="127787" y="34544"/>
                  </a:lnTo>
                  <a:lnTo>
                    <a:pt x="127457" y="34290"/>
                  </a:lnTo>
                  <a:lnTo>
                    <a:pt x="126657" y="33655"/>
                  </a:lnTo>
                  <a:lnTo>
                    <a:pt x="126568" y="38100"/>
                  </a:lnTo>
                  <a:lnTo>
                    <a:pt x="125133" y="39497"/>
                  </a:lnTo>
                  <a:lnTo>
                    <a:pt x="124320" y="40640"/>
                  </a:lnTo>
                  <a:lnTo>
                    <a:pt x="124193" y="41275"/>
                  </a:lnTo>
                  <a:lnTo>
                    <a:pt x="124079" y="41402"/>
                  </a:lnTo>
                  <a:lnTo>
                    <a:pt x="123990" y="41783"/>
                  </a:lnTo>
                  <a:lnTo>
                    <a:pt x="124117" y="42545"/>
                  </a:lnTo>
                  <a:lnTo>
                    <a:pt x="121310" y="42545"/>
                  </a:lnTo>
                  <a:lnTo>
                    <a:pt x="118770" y="43307"/>
                  </a:lnTo>
                  <a:lnTo>
                    <a:pt x="116751" y="44805"/>
                  </a:lnTo>
                  <a:lnTo>
                    <a:pt x="116751" y="49403"/>
                  </a:lnTo>
                  <a:lnTo>
                    <a:pt x="116636" y="50165"/>
                  </a:lnTo>
                  <a:lnTo>
                    <a:pt x="114350" y="51181"/>
                  </a:lnTo>
                  <a:lnTo>
                    <a:pt x="111912" y="50292"/>
                  </a:lnTo>
                  <a:lnTo>
                    <a:pt x="109296" y="51054"/>
                  </a:lnTo>
                  <a:lnTo>
                    <a:pt x="106934" y="52070"/>
                  </a:lnTo>
                  <a:lnTo>
                    <a:pt x="105892" y="52070"/>
                  </a:lnTo>
                  <a:lnTo>
                    <a:pt x="103822" y="51816"/>
                  </a:lnTo>
                  <a:lnTo>
                    <a:pt x="103276" y="51816"/>
                  </a:lnTo>
                  <a:lnTo>
                    <a:pt x="101523" y="53086"/>
                  </a:lnTo>
                  <a:lnTo>
                    <a:pt x="103111" y="53213"/>
                  </a:lnTo>
                  <a:lnTo>
                    <a:pt x="104736" y="53213"/>
                  </a:lnTo>
                  <a:lnTo>
                    <a:pt x="102831" y="54394"/>
                  </a:lnTo>
                  <a:lnTo>
                    <a:pt x="102831" y="58013"/>
                  </a:lnTo>
                  <a:lnTo>
                    <a:pt x="102273" y="57988"/>
                  </a:lnTo>
                  <a:lnTo>
                    <a:pt x="102235" y="57658"/>
                  </a:lnTo>
                  <a:lnTo>
                    <a:pt x="102387" y="57023"/>
                  </a:lnTo>
                  <a:lnTo>
                    <a:pt x="102450" y="57785"/>
                  </a:lnTo>
                  <a:lnTo>
                    <a:pt x="102831" y="58013"/>
                  </a:lnTo>
                  <a:lnTo>
                    <a:pt x="102831" y="54394"/>
                  </a:lnTo>
                  <a:lnTo>
                    <a:pt x="99783" y="56261"/>
                  </a:lnTo>
                  <a:lnTo>
                    <a:pt x="101333" y="57150"/>
                  </a:lnTo>
                  <a:lnTo>
                    <a:pt x="98171" y="57531"/>
                  </a:lnTo>
                  <a:lnTo>
                    <a:pt x="96405" y="58293"/>
                  </a:lnTo>
                  <a:lnTo>
                    <a:pt x="96748" y="57912"/>
                  </a:lnTo>
                  <a:lnTo>
                    <a:pt x="97066" y="57404"/>
                  </a:lnTo>
                  <a:lnTo>
                    <a:pt x="99758" y="51816"/>
                  </a:lnTo>
                  <a:lnTo>
                    <a:pt x="99783" y="51562"/>
                  </a:lnTo>
                  <a:lnTo>
                    <a:pt x="99936" y="51460"/>
                  </a:lnTo>
                  <a:lnTo>
                    <a:pt x="99974" y="51689"/>
                  </a:lnTo>
                  <a:lnTo>
                    <a:pt x="100888" y="52324"/>
                  </a:lnTo>
                  <a:lnTo>
                    <a:pt x="102692" y="51409"/>
                  </a:lnTo>
                  <a:lnTo>
                    <a:pt x="97866" y="48006"/>
                  </a:lnTo>
                  <a:lnTo>
                    <a:pt x="96596" y="48755"/>
                  </a:lnTo>
                  <a:lnTo>
                    <a:pt x="96507" y="48895"/>
                  </a:lnTo>
                  <a:lnTo>
                    <a:pt x="96354" y="48895"/>
                  </a:lnTo>
                  <a:lnTo>
                    <a:pt x="96278" y="48755"/>
                  </a:lnTo>
                  <a:lnTo>
                    <a:pt x="94526" y="47625"/>
                  </a:lnTo>
                  <a:lnTo>
                    <a:pt x="94132" y="47371"/>
                  </a:lnTo>
                  <a:lnTo>
                    <a:pt x="92405" y="46482"/>
                  </a:lnTo>
                  <a:lnTo>
                    <a:pt x="89903" y="45199"/>
                  </a:lnTo>
                  <a:lnTo>
                    <a:pt x="89903" y="53213"/>
                  </a:lnTo>
                  <a:lnTo>
                    <a:pt x="88646" y="57404"/>
                  </a:lnTo>
                  <a:lnTo>
                    <a:pt x="84366" y="58801"/>
                  </a:lnTo>
                  <a:lnTo>
                    <a:pt x="83350" y="58166"/>
                  </a:lnTo>
                  <a:lnTo>
                    <a:pt x="83718" y="57823"/>
                  </a:lnTo>
                  <a:lnTo>
                    <a:pt x="83527" y="55778"/>
                  </a:lnTo>
                  <a:lnTo>
                    <a:pt x="81889" y="53809"/>
                  </a:lnTo>
                  <a:lnTo>
                    <a:pt x="80645" y="53428"/>
                  </a:lnTo>
                  <a:lnTo>
                    <a:pt x="79857" y="53873"/>
                  </a:lnTo>
                  <a:lnTo>
                    <a:pt x="79832" y="54432"/>
                  </a:lnTo>
                  <a:lnTo>
                    <a:pt x="79832" y="55105"/>
                  </a:lnTo>
                  <a:lnTo>
                    <a:pt x="79832" y="55257"/>
                  </a:lnTo>
                  <a:lnTo>
                    <a:pt x="79502" y="54737"/>
                  </a:lnTo>
                  <a:lnTo>
                    <a:pt x="79832" y="54432"/>
                  </a:lnTo>
                  <a:lnTo>
                    <a:pt x="79832" y="53835"/>
                  </a:lnTo>
                  <a:lnTo>
                    <a:pt x="79514" y="53213"/>
                  </a:lnTo>
                  <a:lnTo>
                    <a:pt x="79133" y="52832"/>
                  </a:lnTo>
                  <a:lnTo>
                    <a:pt x="78867" y="52438"/>
                  </a:lnTo>
                  <a:lnTo>
                    <a:pt x="78867" y="53086"/>
                  </a:lnTo>
                  <a:lnTo>
                    <a:pt x="78435" y="53771"/>
                  </a:lnTo>
                  <a:lnTo>
                    <a:pt x="78435" y="59436"/>
                  </a:lnTo>
                  <a:lnTo>
                    <a:pt x="77736" y="60833"/>
                  </a:lnTo>
                  <a:lnTo>
                    <a:pt x="77177" y="61341"/>
                  </a:lnTo>
                  <a:lnTo>
                    <a:pt x="76873" y="61595"/>
                  </a:lnTo>
                  <a:lnTo>
                    <a:pt x="76225" y="61595"/>
                  </a:lnTo>
                  <a:lnTo>
                    <a:pt x="76225" y="72009"/>
                  </a:lnTo>
                  <a:lnTo>
                    <a:pt x="74904" y="73660"/>
                  </a:lnTo>
                  <a:lnTo>
                    <a:pt x="72771" y="74168"/>
                  </a:lnTo>
                  <a:lnTo>
                    <a:pt x="71437" y="72517"/>
                  </a:lnTo>
                  <a:lnTo>
                    <a:pt x="70866" y="71247"/>
                  </a:lnTo>
                  <a:lnTo>
                    <a:pt x="70523" y="70485"/>
                  </a:lnTo>
                  <a:lnTo>
                    <a:pt x="70396" y="69977"/>
                  </a:lnTo>
                  <a:lnTo>
                    <a:pt x="70078" y="68072"/>
                  </a:lnTo>
                  <a:lnTo>
                    <a:pt x="70370" y="68135"/>
                  </a:lnTo>
                  <a:lnTo>
                    <a:pt x="70612" y="69786"/>
                  </a:lnTo>
                  <a:lnTo>
                    <a:pt x="73012" y="72428"/>
                  </a:lnTo>
                  <a:lnTo>
                    <a:pt x="76085" y="71602"/>
                  </a:lnTo>
                  <a:lnTo>
                    <a:pt x="76187" y="71755"/>
                  </a:lnTo>
                  <a:lnTo>
                    <a:pt x="76225" y="72009"/>
                  </a:lnTo>
                  <a:lnTo>
                    <a:pt x="76225" y="61595"/>
                  </a:lnTo>
                  <a:lnTo>
                    <a:pt x="75501" y="61595"/>
                  </a:lnTo>
                  <a:lnTo>
                    <a:pt x="75501" y="62738"/>
                  </a:lnTo>
                  <a:lnTo>
                    <a:pt x="75044" y="63093"/>
                  </a:lnTo>
                  <a:lnTo>
                    <a:pt x="73444" y="63766"/>
                  </a:lnTo>
                  <a:lnTo>
                    <a:pt x="71742" y="64122"/>
                  </a:lnTo>
                  <a:lnTo>
                    <a:pt x="73304" y="66306"/>
                  </a:lnTo>
                  <a:lnTo>
                    <a:pt x="74383" y="66967"/>
                  </a:lnTo>
                  <a:lnTo>
                    <a:pt x="73977" y="66802"/>
                  </a:lnTo>
                  <a:lnTo>
                    <a:pt x="73660" y="66675"/>
                  </a:lnTo>
                  <a:lnTo>
                    <a:pt x="71666" y="66548"/>
                  </a:lnTo>
                  <a:lnTo>
                    <a:pt x="69926" y="65481"/>
                  </a:lnTo>
                  <a:lnTo>
                    <a:pt x="69926" y="66421"/>
                  </a:lnTo>
                  <a:lnTo>
                    <a:pt x="69926" y="65481"/>
                  </a:lnTo>
                  <a:lnTo>
                    <a:pt x="70002" y="63373"/>
                  </a:lnTo>
                  <a:lnTo>
                    <a:pt x="70053" y="63017"/>
                  </a:lnTo>
                  <a:lnTo>
                    <a:pt x="72758" y="63373"/>
                  </a:lnTo>
                  <a:lnTo>
                    <a:pt x="74828" y="62865"/>
                  </a:lnTo>
                  <a:lnTo>
                    <a:pt x="75349" y="62738"/>
                  </a:lnTo>
                  <a:lnTo>
                    <a:pt x="75501" y="62738"/>
                  </a:lnTo>
                  <a:lnTo>
                    <a:pt x="75501" y="61595"/>
                  </a:lnTo>
                  <a:lnTo>
                    <a:pt x="74358" y="61595"/>
                  </a:lnTo>
                  <a:lnTo>
                    <a:pt x="72986" y="61468"/>
                  </a:lnTo>
                  <a:lnTo>
                    <a:pt x="73253" y="61341"/>
                  </a:lnTo>
                  <a:lnTo>
                    <a:pt x="72034" y="60972"/>
                  </a:lnTo>
                  <a:lnTo>
                    <a:pt x="70954" y="60540"/>
                  </a:lnTo>
                  <a:lnTo>
                    <a:pt x="70408" y="60261"/>
                  </a:lnTo>
                  <a:lnTo>
                    <a:pt x="70688" y="60071"/>
                  </a:lnTo>
                  <a:lnTo>
                    <a:pt x="70764" y="59690"/>
                  </a:lnTo>
                  <a:lnTo>
                    <a:pt x="70840" y="59309"/>
                  </a:lnTo>
                  <a:lnTo>
                    <a:pt x="69723" y="59575"/>
                  </a:lnTo>
                  <a:lnTo>
                    <a:pt x="69723" y="62953"/>
                  </a:lnTo>
                  <a:lnTo>
                    <a:pt x="68097" y="63373"/>
                  </a:lnTo>
                  <a:lnTo>
                    <a:pt x="67983" y="64135"/>
                  </a:lnTo>
                  <a:lnTo>
                    <a:pt x="67868" y="66294"/>
                  </a:lnTo>
                  <a:lnTo>
                    <a:pt x="65582" y="66294"/>
                  </a:lnTo>
                  <a:lnTo>
                    <a:pt x="63271" y="66548"/>
                  </a:lnTo>
                  <a:lnTo>
                    <a:pt x="61404" y="66802"/>
                  </a:lnTo>
                  <a:lnTo>
                    <a:pt x="61468" y="66675"/>
                  </a:lnTo>
                  <a:lnTo>
                    <a:pt x="61696" y="66294"/>
                  </a:lnTo>
                  <a:lnTo>
                    <a:pt x="61925" y="65913"/>
                  </a:lnTo>
                  <a:lnTo>
                    <a:pt x="62382" y="65430"/>
                  </a:lnTo>
                  <a:lnTo>
                    <a:pt x="61861" y="65201"/>
                  </a:lnTo>
                  <a:lnTo>
                    <a:pt x="61798" y="64897"/>
                  </a:lnTo>
                  <a:lnTo>
                    <a:pt x="61772" y="64770"/>
                  </a:lnTo>
                  <a:lnTo>
                    <a:pt x="61137" y="64008"/>
                  </a:lnTo>
                  <a:lnTo>
                    <a:pt x="61696" y="63754"/>
                  </a:lnTo>
                  <a:lnTo>
                    <a:pt x="63106" y="63119"/>
                  </a:lnTo>
                  <a:lnTo>
                    <a:pt x="65925" y="61849"/>
                  </a:lnTo>
                  <a:lnTo>
                    <a:pt x="68160" y="61087"/>
                  </a:lnTo>
                  <a:lnTo>
                    <a:pt x="68338" y="61341"/>
                  </a:lnTo>
                  <a:lnTo>
                    <a:pt x="68719" y="61468"/>
                  </a:lnTo>
                  <a:lnTo>
                    <a:pt x="68135" y="61722"/>
                  </a:lnTo>
                  <a:lnTo>
                    <a:pt x="67475" y="62230"/>
                  </a:lnTo>
                  <a:lnTo>
                    <a:pt x="69723" y="62953"/>
                  </a:lnTo>
                  <a:lnTo>
                    <a:pt x="69723" y="59575"/>
                  </a:lnTo>
                  <a:lnTo>
                    <a:pt x="69329" y="59664"/>
                  </a:lnTo>
                  <a:lnTo>
                    <a:pt x="69875" y="59309"/>
                  </a:lnTo>
                  <a:lnTo>
                    <a:pt x="70624" y="58788"/>
                  </a:lnTo>
                  <a:lnTo>
                    <a:pt x="71107" y="59220"/>
                  </a:lnTo>
                  <a:lnTo>
                    <a:pt x="73025" y="59994"/>
                  </a:lnTo>
                  <a:lnTo>
                    <a:pt x="74980" y="60286"/>
                  </a:lnTo>
                  <a:lnTo>
                    <a:pt x="75628" y="59766"/>
                  </a:lnTo>
                  <a:lnTo>
                    <a:pt x="76212" y="59118"/>
                  </a:lnTo>
                  <a:lnTo>
                    <a:pt x="76695" y="58343"/>
                  </a:lnTo>
                  <a:lnTo>
                    <a:pt x="76542" y="57658"/>
                  </a:lnTo>
                  <a:lnTo>
                    <a:pt x="76492" y="56908"/>
                  </a:lnTo>
                  <a:lnTo>
                    <a:pt x="76568" y="56248"/>
                  </a:lnTo>
                  <a:lnTo>
                    <a:pt x="77279" y="56515"/>
                  </a:lnTo>
                  <a:lnTo>
                    <a:pt x="78371" y="58420"/>
                  </a:lnTo>
                  <a:lnTo>
                    <a:pt x="78435" y="59436"/>
                  </a:lnTo>
                  <a:lnTo>
                    <a:pt x="78435" y="53771"/>
                  </a:lnTo>
                  <a:lnTo>
                    <a:pt x="78219" y="54102"/>
                  </a:lnTo>
                  <a:lnTo>
                    <a:pt x="78155" y="54356"/>
                  </a:lnTo>
                  <a:lnTo>
                    <a:pt x="78384" y="55626"/>
                  </a:lnTo>
                  <a:lnTo>
                    <a:pt x="77050" y="54864"/>
                  </a:lnTo>
                  <a:lnTo>
                    <a:pt x="76835" y="54737"/>
                  </a:lnTo>
                  <a:lnTo>
                    <a:pt x="77343" y="53708"/>
                  </a:lnTo>
                  <a:lnTo>
                    <a:pt x="78130" y="52984"/>
                  </a:lnTo>
                  <a:lnTo>
                    <a:pt x="78867" y="53086"/>
                  </a:lnTo>
                  <a:lnTo>
                    <a:pt x="78867" y="52438"/>
                  </a:lnTo>
                  <a:lnTo>
                    <a:pt x="78625" y="52197"/>
                  </a:lnTo>
                  <a:lnTo>
                    <a:pt x="78460" y="52070"/>
                  </a:lnTo>
                  <a:lnTo>
                    <a:pt x="78117" y="51816"/>
                  </a:lnTo>
                  <a:lnTo>
                    <a:pt x="78041" y="51181"/>
                  </a:lnTo>
                  <a:lnTo>
                    <a:pt x="78409" y="50368"/>
                  </a:lnTo>
                  <a:lnTo>
                    <a:pt x="76314" y="49250"/>
                  </a:lnTo>
                  <a:lnTo>
                    <a:pt x="75996" y="48869"/>
                  </a:lnTo>
                  <a:lnTo>
                    <a:pt x="88480" y="51308"/>
                  </a:lnTo>
                  <a:lnTo>
                    <a:pt x="87439" y="51816"/>
                  </a:lnTo>
                  <a:lnTo>
                    <a:pt x="87833" y="52959"/>
                  </a:lnTo>
                  <a:lnTo>
                    <a:pt x="89865" y="52197"/>
                  </a:lnTo>
                  <a:lnTo>
                    <a:pt x="89903" y="53213"/>
                  </a:lnTo>
                  <a:lnTo>
                    <a:pt x="89903" y="45199"/>
                  </a:lnTo>
                  <a:lnTo>
                    <a:pt x="89560" y="45021"/>
                  </a:lnTo>
                  <a:lnTo>
                    <a:pt x="89560" y="50038"/>
                  </a:lnTo>
                  <a:lnTo>
                    <a:pt x="86499" y="49530"/>
                  </a:lnTo>
                  <a:lnTo>
                    <a:pt x="83197" y="49276"/>
                  </a:lnTo>
                  <a:lnTo>
                    <a:pt x="80467" y="48133"/>
                  </a:lnTo>
                  <a:lnTo>
                    <a:pt x="79654" y="47752"/>
                  </a:lnTo>
                  <a:lnTo>
                    <a:pt x="79514" y="47625"/>
                  </a:lnTo>
                  <a:lnTo>
                    <a:pt x="80670" y="47244"/>
                  </a:lnTo>
                  <a:lnTo>
                    <a:pt x="81927" y="47244"/>
                  </a:lnTo>
                  <a:lnTo>
                    <a:pt x="84035" y="47498"/>
                  </a:lnTo>
                  <a:lnTo>
                    <a:pt x="84759" y="47244"/>
                  </a:lnTo>
                  <a:lnTo>
                    <a:pt x="86944" y="46482"/>
                  </a:lnTo>
                  <a:lnTo>
                    <a:pt x="88773" y="47371"/>
                  </a:lnTo>
                  <a:lnTo>
                    <a:pt x="89560" y="50038"/>
                  </a:lnTo>
                  <a:lnTo>
                    <a:pt x="89560" y="45021"/>
                  </a:lnTo>
                  <a:lnTo>
                    <a:pt x="101117" y="42926"/>
                  </a:lnTo>
                  <a:lnTo>
                    <a:pt x="101396" y="42926"/>
                  </a:lnTo>
                  <a:lnTo>
                    <a:pt x="101536" y="43053"/>
                  </a:lnTo>
                  <a:lnTo>
                    <a:pt x="102235" y="43053"/>
                  </a:lnTo>
                  <a:lnTo>
                    <a:pt x="102730" y="42926"/>
                  </a:lnTo>
                  <a:lnTo>
                    <a:pt x="104584" y="42926"/>
                  </a:lnTo>
                  <a:lnTo>
                    <a:pt x="104673" y="43180"/>
                  </a:lnTo>
                  <a:lnTo>
                    <a:pt x="105257" y="45720"/>
                  </a:lnTo>
                  <a:lnTo>
                    <a:pt x="105359" y="46863"/>
                  </a:lnTo>
                  <a:lnTo>
                    <a:pt x="103644" y="50927"/>
                  </a:lnTo>
                  <a:lnTo>
                    <a:pt x="107670" y="48895"/>
                  </a:lnTo>
                  <a:lnTo>
                    <a:pt x="106781" y="43053"/>
                  </a:lnTo>
                  <a:lnTo>
                    <a:pt x="108343" y="43307"/>
                  </a:lnTo>
                  <a:lnTo>
                    <a:pt x="109842" y="43688"/>
                  </a:lnTo>
                  <a:lnTo>
                    <a:pt x="111023" y="44450"/>
                  </a:lnTo>
                  <a:lnTo>
                    <a:pt x="112331" y="44577"/>
                  </a:lnTo>
                  <a:lnTo>
                    <a:pt x="113982" y="45339"/>
                  </a:lnTo>
                  <a:lnTo>
                    <a:pt x="114973" y="46228"/>
                  </a:lnTo>
                  <a:lnTo>
                    <a:pt x="114998" y="46482"/>
                  </a:lnTo>
                  <a:lnTo>
                    <a:pt x="114401" y="47117"/>
                  </a:lnTo>
                  <a:lnTo>
                    <a:pt x="113753" y="48133"/>
                  </a:lnTo>
                  <a:lnTo>
                    <a:pt x="112763" y="50165"/>
                  </a:lnTo>
                  <a:lnTo>
                    <a:pt x="114757" y="49911"/>
                  </a:lnTo>
                  <a:lnTo>
                    <a:pt x="115404" y="48514"/>
                  </a:lnTo>
                  <a:lnTo>
                    <a:pt x="116103" y="47498"/>
                  </a:lnTo>
                  <a:lnTo>
                    <a:pt x="116624" y="48387"/>
                  </a:lnTo>
                  <a:lnTo>
                    <a:pt x="116751" y="49403"/>
                  </a:lnTo>
                  <a:lnTo>
                    <a:pt x="116751" y="44805"/>
                  </a:lnTo>
                  <a:lnTo>
                    <a:pt x="115366" y="43815"/>
                  </a:lnTo>
                  <a:lnTo>
                    <a:pt x="114465" y="43141"/>
                  </a:lnTo>
                  <a:lnTo>
                    <a:pt x="117348" y="40767"/>
                  </a:lnTo>
                  <a:lnTo>
                    <a:pt x="119367" y="39116"/>
                  </a:lnTo>
                  <a:lnTo>
                    <a:pt x="122288" y="34544"/>
                  </a:lnTo>
                  <a:lnTo>
                    <a:pt x="122415" y="34290"/>
                  </a:lnTo>
                  <a:lnTo>
                    <a:pt x="122720" y="34290"/>
                  </a:lnTo>
                  <a:lnTo>
                    <a:pt x="125755" y="36449"/>
                  </a:lnTo>
                  <a:lnTo>
                    <a:pt x="126568" y="38100"/>
                  </a:lnTo>
                  <a:lnTo>
                    <a:pt x="126568" y="33591"/>
                  </a:lnTo>
                  <a:lnTo>
                    <a:pt x="125539" y="32766"/>
                  </a:lnTo>
                  <a:lnTo>
                    <a:pt x="122923" y="32893"/>
                  </a:lnTo>
                  <a:lnTo>
                    <a:pt x="122440" y="33274"/>
                  </a:lnTo>
                  <a:lnTo>
                    <a:pt x="122212" y="33655"/>
                  </a:lnTo>
                  <a:lnTo>
                    <a:pt x="121767" y="33401"/>
                  </a:lnTo>
                  <a:lnTo>
                    <a:pt x="120942" y="33401"/>
                  </a:lnTo>
                  <a:lnTo>
                    <a:pt x="118516" y="37211"/>
                  </a:lnTo>
                  <a:lnTo>
                    <a:pt x="115277" y="40767"/>
                  </a:lnTo>
                  <a:lnTo>
                    <a:pt x="113690" y="40347"/>
                  </a:lnTo>
                  <a:lnTo>
                    <a:pt x="113690" y="42545"/>
                  </a:lnTo>
                  <a:lnTo>
                    <a:pt x="110058" y="41529"/>
                  </a:lnTo>
                  <a:lnTo>
                    <a:pt x="106184" y="41148"/>
                  </a:lnTo>
                  <a:lnTo>
                    <a:pt x="105714" y="40386"/>
                  </a:lnTo>
                  <a:lnTo>
                    <a:pt x="106743" y="39370"/>
                  </a:lnTo>
                  <a:lnTo>
                    <a:pt x="106883" y="39243"/>
                  </a:lnTo>
                  <a:lnTo>
                    <a:pt x="107276" y="39751"/>
                  </a:lnTo>
                  <a:lnTo>
                    <a:pt x="107721" y="40132"/>
                  </a:lnTo>
                  <a:lnTo>
                    <a:pt x="108267" y="40386"/>
                  </a:lnTo>
                  <a:lnTo>
                    <a:pt x="110058" y="41529"/>
                  </a:lnTo>
                  <a:lnTo>
                    <a:pt x="113690" y="42545"/>
                  </a:lnTo>
                  <a:lnTo>
                    <a:pt x="113690" y="40347"/>
                  </a:lnTo>
                  <a:lnTo>
                    <a:pt x="109588" y="39243"/>
                  </a:lnTo>
                  <a:lnTo>
                    <a:pt x="108178" y="38862"/>
                  </a:lnTo>
                  <a:lnTo>
                    <a:pt x="106756" y="38481"/>
                  </a:lnTo>
                  <a:lnTo>
                    <a:pt x="106286" y="38354"/>
                  </a:lnTo>
                  <a:lnTo>
                    <a:pt x="105803" y="30988"/>
                  </a:lnTo>
                  <a:lnTo>
                    <a:pt x="110617" y="29083"/>
                  </a:lnTo>
                  <a:lnTo>
                    <a:pt x="110744" y="28956"/>
                  </a:lnTo>
                  <a:lnTo>
                    <a:pt x="111658" y="30099"/>
                  </a:lnTo>
                  <a:lnTo>
                    <a:pt x="111772" y="31546"/>
                  </a:lnTo>
                  <a:lnTo>
                    <a:pt x="109867" y="33274"/>
                  </a:lnTo>
                  <a:lnTo>
                    <a:pt x="106337" y="33782"/>
                  </a:lnTo>
                  <a:lnTo>
                    <a:pt x="108775" y="35179"/>
                  </a:lnTo>
                  <a:lnTo>
                    <a:pt x="109474" y="35179"/>
                  </a:lnTo>
                  <a:lnTo>
                    <a:pt x="110147" y="34937"/>
                  </a:lnTo>
                  <a:lnTo>
                    <a:pt x="110871" y="34544"/>
                  </a:lnTo>
                  <a:lnTo>
                    <a:pt x="110197" y="34925"/>
                  </a:lnTo>
                  <a:lnTo>
                    <a:pt x="110083" y="35052"/>
                  </a:lnTo>
                  <a:lnTo>
                    <a:pt x="109626" y="35814"/>
                  </a:lnTo>
                  <a:lnTo>
                    <a:pt x="114808" y="37338"/>
                  </a:lnTo>
                  <a:lnTo>
                    <a:pt x="119189" y="35052"/>
                  </a:lnTo>
                  <a:lnTo>
                    <a:pt x="119786" y="30353"/>
                  </a:lnTo>
                  <a:lnTo>
                    <a:pt x="119900" y="29464"/>
                  </a:lnTo>
                  <a:lnTo>
                    <a:pt x="119862" y="27559"/>
                  </a:lnTo>
                  <a:lnTo>
                    <a:pt x="121323" y="28067"/>
                  </a:lnTo>
                  <a:lnTo>
                    <a:pt x="122974" y="28321"/>
                  </a:lnTo>
                  <a:lnTo>
                    <a:pt x="126314" y="28321"/>
                  </a:lnTo>
                  <a:lnTo>
                    <a:pt x="127927" y="28194"/>
                  </a:lnTo>
                  <a:lnTo>
                    <a:pt x="129527" y="28194"/>
                  </a:lnTo>
                  <a:lnTo>
                    <a:pt x="131356" y="29464"/>
                  </a:lnTo>
                  <a:lnTo>
                    <a:pt x="132067" y="31369"/>
                  </a:lnTo>
                  <a:lnTo>
                    <a:pt x="132168" y="32258"/>
                  </a:lnTo>
                  <a:lnTo>
                    <a:pt x="131686" y="37338"/>
                  </a:lnTo>
                  <a:lnTo>
                    <a:pt x="130949" y="37338"/>
                  </a:lnTo>
                  <a:lnTo>
                    <a:pt x="129603" y="38354"/>
                  </a:lnTo>
                  <a:lnTo>
                    <a:pt x="131279" y="38735"/>
                  </a:lnTo>
                  <a:lnTo>
                    <a:pt x="131610" y="38862"/>
                  </a:lnTo>
                  <a:lnTo>
                    <a:pt x="131737" y="41402"/>
                  </a:lnTo>
                  <a:lnTo>
                    <a:pt x="131991" y="42672"/>
                  </a:lnTo>
                  <a:lnTo>
                    <a:pt x="133985" y="44450"/>
                  </a:lnTo>
                  <a:lnTo>
                    <a:pt x="134823" y="44958"/>
                  </a:lnTo>
                  <a:lnTo>
                    <a:pt x="134823" y="43878"/>
                  </a:lnTo>
                  <a:lnTo>
                    <a:pt x="134175" y="43434"/>
                  </a:lnTo>
                  <a:lnTo>
                    <a:pt x="133591" y="39116"/>
                  </a:lnTo>
                  <a:lnTo>
                    <a:pt x="136321" y="39497"/>
                  </a:lnTo>
                  <a:lnTo>
                    <a:pt x="139763" y="39370"/>
                  </a:lnTo>
                  <a:lnTo>
                    <a:pt x="140157" y="39116"/>
                  </a:lnTo>
                  <a:lnTo>
                    <a:pt x="141541" y="38227"/>
                  </a:lnTo>
                  <a:lnTo>
                    <a:pt x="141947" y="37973"/>
                  </a:lnTo>
                  <a:lnTo>
                    <a:pt x="144843" y="39243"/>
                  </a:lnTo>
                  <a:lnTo>
                    <a:pt x="146253" y="40005"/>
                  </a:lnTo>
                  <a:lnTo>
                    <a:pt x="145618" y="41656"/>
                  </a:lnTo>
                  <a:lnTo>
                    <a:pt x="144627" y="43434"/>
                  </a:lnTo>
                  <a:lnTo>
                    <a:pt x="142760" y="45974"/>
                  </a:lnTo>
                  <a:lnTo>
                    <a:pt x="144678" y="46228"/>
                  </a:lnTo>
                  <a:lnTo>
                    <a:pt x="146304" y="44069"/>
                  </a:lnTo>
                  <a:lnTo>
                    <a:pt x="147205" y="42443"/>
                  </a:lnTo>
                  <a:lnTo>
                    <a:pt x="147840" y="41021"/>
                  </a:lnTo>
                  <a:lnTo>
                    <a:pt x="148297" y="41275"/>
                  </a:lnTo>
                  <a:lnTo>
                    <a:pt x="150609" y="42799"/>
                  </a:lnTo>
                  <a:lnTo>
                    <a:pt x="152234" y="44831"/>
                  </a:lnTo>
                  <a:lnTo>
                    <a:pt x="153225" y="47244"/>
                  </a:lnTo>
                  <a:lnTo>
                    <a:pt x="153225" y="42722"/>
                  </a:lnTo>
                  <a:lnTo>
                    <a:pt x="152958" y="42291"/>
                  </a:lnTo>
                  <a:lnTo>
                    <a:pt x="151333" y="41021"/>
                  </a:lnTo>
                  <a:lnTo>
                    <a:pt x="150850" y="40640"/>
                  </a:lnTo>
                  <a:lnTo>
                    <a:pt x="148488" y="39243"/>
                  </a:lnTo>
                  <a:lnTo>
                    <a:pt x="148590" y="38989"/>
                  </a:lnTo>
                  <a:lnTo>
                    <a:pt x="148742" y="38354"/>
                  </a:lnTo>
                  <a:lnTo>
                    <a:pt x="150533" y="39243"/>
                  </a:lnTo>
                  <a:lnTo>
                    <a:pt x="152209" y="40005"/>
                  </a:lnTo>
                  <a:lnTo>
                    <a:pt x="153911" y="42799"/>
                  </a:lnTo>
                  <a:lnTo>
                    <a:pt x="154216" y="43561"/>
                  </a:lnTo>
                  <a:lnTo>
                    <a:pt x="154330" y="44069"/>
                  </a:lnTo>
                  <a:lnTo>
                    <a:pt x="154457" y="44704"/>
                  </a:lnTo>
                  <a:lnTo>
                    <a:pt x="154457" y="32105"/>
                  </a:lnTo>
                  <a:lnTo>
                    <a:pt x="153504" y="31889"/>
                  </a:lnTo>
                  <a:lnTo>
                    <a:pt x="153504" y="38912"/>
                  </a:lnTo>
                  <a:lnTo>
                    <a:pt x="151498" y="37719"/>
                  </a:lnTo>
                  <a:lnTo>
                    <a:pt x="150304" y="37211"/>
                  </a:lnTo>
                  <a:lnTo>
                    <a:pt x="149123" y="36576"/>
                  </a:lnTo>
                  <a:lnTo>
                    <a:pt x="149263" y="35687"/>
                  </a:lnTo>
                  <a:lnTo>
                    <a:pt x="149504" y="34226"/>
                  </a:lnTo>
                  <a:lnTo>
                    <a:pt x="152590" y="35598"/>
                  </a:lnTo>
                  <a:lnTo>
                    <a:pt x="153504" y="38912"/>
                  </a:lnTo>
                  <a:lnTo>
                    <a:pt x="153504" y="31889"/>
                  </a:lnTo>
                  <a:lnTo>
                    <a:pt x="153073" y="31788"/>
                  </a:lnTo>
                  <a:lnTo>
                    <a:pt x="151739" y="32448"/>
                  </a:lnTo>
                  <a:lnTo>
                    <a:pt x="150558" y="31851"/>
                  </a:lnTo>
                  <a:lnTo>
                    <a:pt x="149415" y="31280"/>
                  </a:lnTo>
                  <a:lnTo>
                    <a:pt x="149263" y="30099"/>
                  </a:lnTo>
                  <a:lnTo>
                    <a:pt x="149148" y="29718"/>
                  </a:lnTo>
                  <a:lnTo>
                    <a:pt x="147459" y="27228"/>
                  </a:lnTo>
                  <a:lnTo>
                    <a:pt x="147459" y="34290"/>
                  </a:lnTo>
                  <a:lnTo>
                    <a:pt x="147345" y="35687"/>
                  </a:lnTo>
                  <a:lnTo>
                    <a:pt x="147040" y="35496"/>
                  </a:lnTo>
                  <a:lnTo>
                    <a:pt x="147040" y="37465"/>
                  </a:lnTo>
                  <a:lnTo>
                    <a:pt x="146812" y="38354"/>
                  </a:lnTo>
                  <a:lnTo>
                    <a:pt x="145935" y="37973"/>
                  </a:lnTo>
                  <a:lnTo>
                    <a:pt x="143306" y="36703"/>
                  </a:lnTo>
                  <a:lnTo>
                    <a:pt x="143611" y="36195"/>
                  </a:lnTo>
                  <a:lnTo>
                    <a:pt x="143776" y="35814"/>
                  </a:lnTo>
                  <a:lnTo>
                    <a:pt x="143967" y="35179"/>
                  </a:lnTo>
                  <a:lnTo>
                    <a:pt x="144754" y="36068"/>
                  </a:lnTo>
                  <a:lnTo>
                    <a:pt x="145846" y="36957"/>
                  </a:lnTo>
                  <a:lnTo>
                    <a:pt x="147040" y="37465"/>
                  </a:lnTo>
                  <a:lnTo>
                    <a:pt x="147040" y="35496"/>
                  </a:lnTo>
                  <a:lnTo>
                    <a:pt x="146545" y="35179"/>
                  </a:lnTo>
                  <a:lnTo>
                    <a:pt x="145554" y="34544"/>
                  </a:lnTo>
                  <a:lnTo>
                    <a:pt x="145313" y="34251"/>
                  </a:lnTo>
                  <a:lnTo>
                    <a:pt x="147434" y="33921"/>
                  </a:lnTo>
                  <a:lnTo>
                    <a:pt x="147459" y="34290"/>
                  </a:lnTo>
                  <a:lnTo>
                    <a:pt x="147459" y="27228"/>
                  </a:lnTo>
                  <a:lnTo>
                    <a:pt x="156921" y="32867"/>
                  </a:lnTo>
                  <a:lnTo>
                    <a:pt x="156921" y="27787"/>
                  </a:lnTo>
                  <a:lnTo>
                    <a:pt x="156768" y="27432"/>
                  </a:lnTo>
                  <a:lnTo>
                    <a:pt x="154368" y="27051"/>
                  </a:lnTo>
                  <a:lnTo>
                    <a:pt x="151193" y="26543"/>
                  </a:lnTo>
                  <a:lnTo>
                    <a:pt x="146685" y="25641"/>
                  </a:lnTo>
                  <a:lnTo>
                    <a:pt x="146685" y="32029"/>
                  </a:lnTo>
                  <a:lnTo>
                    <a:pt x="145364" y="33413"/>
                  </a:lnTo>
                  <a:lnTo>
                    <a:pt x="145008" y="33858"/>
                  </a:lnTo>
                  <a:lnTo>
                    <a:pt x="144373" y="33020"/>
                  </a:lnTo>
                  <a:lnTo>
                    <a:pt x="144462" y="32131"/>
                  </a:lnTo>
                  <a:lnTo>
                    <a:pt x="144729" y="31851"/>
                  </a:lnTo>
                  <a:lnTo>
                    <a:pt x="146685" y="32029"/>
                  </a:lnTo>
                  <a:lnTo>
                    <a:pt x="146685" y="25641"/>
                  </a:lnTo>
                  <a:lnTo>
                    <a:pt x="146507" y="25603"/>
                  </a:lnTo>
                  <a:lnTo>
                    <a:pt x="146507" y="29591"/>
                  </a:lnTo>
                  <a:lnTo>
                    <a:pt x="146037" y="29730"/>
                  </a:lnTo>
                  <a:lnTo>
                    <a:pt x="145021" y="30264"/>
                  </a:lnTo>
                  <a:lnTo>
                    <a:pt x="144856" y="30314"/>
                  </a:lnTo>
                  <a:lnTo>
                    <a:pt x="145021" y="29591"/>
                  </a:lnTo>
                  <a:lnTo>
                    <a:pt x="143751" y="29870"/>
                  </a:lnTo>
                  <a:lnTo>
                    <a:pt x="144754" y="28308"/>
                  </a:lnTo>
                  <a:lnTo>
                    <a:pt x="145059" y="27305"/>
                  </a:lnTo>
                  <a:lnTo>
                    <a:pt x="145275" y="27559"/>
                  </a:lnTo>
                  <a:lnTo>
                    <a:pt x="146507" y="29591"/>
                  </a:lnTo>
                  <a:lnTo>
                    <a:pt x="146507" y="25603"/>
                  </a:lnTo>
                  <a:lnTo>
                    <a:pt x="146138" y="25527"/>
                  </a:lnTo>
                  <a:lnTo>
                    <a:pt x="145503" y="24892"/>
                  </a:lnTo>
                  <a:lnTo>
                    <a:pt x="145059" y="24498"/>
                  </a:lnTo>
                  <a:lnTo>
                    <a:pt x="143281" y="20218"/>
                  </a:lnTo>
                  <a:lnTo>
                    <a:pt x="143281" y="30721"/>
                  </a:lnTo>
                  <a:lnTo>
                    <a:pt x="143281" y="20218"/>
                  </a:lnTo>
                  <a:lnTo>
                    <a:pt x="142989" y="19507"/>
                  </a:lnTo>
                  <a:lnTo>
                    <a:pt x="142989" y="33832"/>
                  </a:lnTo>
                  <a:lnTo>
                    <a:pt x="141541" y="35814"/>
                  </a:lnTo>
                  <a:lnTo>
                    <a:pt x="139788" y="34874"/>
                  </a:lnTo>
                  <a:lnTo>
                    <a:pt x="138328" y="34036"/>
                  </a:lnTo>
                  <a:lnTo>
                    <a:pt x="136271" y="32258"/>
                  </a:lnTo>
                  <a:lnTo>
                    <a:pt x="134569" y="33401"/>
                  </a:lnTo>
                  <a:lnTo>
                    <a:pt x="136842" y="35306"/>
                  </a:lnTo>
                  <a:lnTo>
                    <a:pt x="138315" y="36195"/>
                  </a:lnTo>
                  <a:lnTo>
                    <a:pt x="139852" y="36957"/>
                  </a:lnTo>
                  <a:lnTo>
                    <a:pt x="138925" y="37592"/>
                  </a:lnTo>
                  <a:lnTo>
                    <a:pt x="137528" y="38100"/>
                  </a:lnTo>
                  <a:lnTo>
                    <a:pt x="135089" y="38227"/>
                  </a:lnTo>
                  <a:lnTo>
                    <a:pt x="134556" y="38100"/>
                  </a:lnTo>
                  <a:lnTo>
                    <a:pt x="134048" y="37846"/>
                  </a:lnTo>
                  <a:lnTo>
                    <a:pt x="133527" y="37719"/>
                  </a:lnTo>
                  <a:lnTo>
                    <a:pt x="133616" y="35433"/>
                  </a:lnTo>
                  <a:lnTo>
                    <a:pt x="134239" y="33528"/>
                  </a:lnTo>
                  <a:lnTo>
                    <a:pt x="134137" y="32004"/>
                  </a:lnTo>
                  <a:lnTo>
                    <a:pt x="133769" y="30099"/>
                  </a:lnTo>
                  <a:lnTo>
                    <a:pt x="133654" y="29718"/>
                  </a:lnTo>
                  <a:lnTo>
                    <a:pt x="133324" y="29083"/>
                  </a:lnTo>
                  <a:lnTo>
                    <a:pt x="132816" y="28448"/>
                  </a:lnTo>
                  <a:lnTo>
                    <a:pt x="133578" y="28448"/>
                  </a:lnTo>
                  <a:lnTo>
                    <a:pt x="134340" y="28575"/>
                  </a:lnTo>
                  <a:lnTo>
                    <a:pt x="141871" y="30378"/>
                  </a:lnTo>
                  <a:lnTo>
                    <a:pt x="141439" y="31280"/>
                  </a:lnTo>
                  <a:lnTo>
                    <a:pt x="142062" y="32118"/>
                  </a:lnTo>
                  <a:lnTo>
                    <a:pt x="142646" y="33096"/>
                  </a:lnTo>
                  <a:lnTo>
                    <a:pt x="142989" y="33832"/>
                  </a:lnTo>
                  <a:lnTo>
                    <a:pt x="142989" y="19507"/>
                  </a:lnTo>
                  <a:lnTo>
                    <a:pt x="142532" y="18402"/>
                  </a:lnTo>
                  <a:lnTo>
                    <a:pt x="142341" y="18567"/>
                  </a:lnTo>
                  <a:lnTo>
                    <a:pt x="142341" y="29400"/>
                  </a:lnTo>
                  <a:lnTo>
                    <a:pt x="142214" y="29654"/>
                  </a:lnTo>
                  <a:lnTo>
                    <a:pt x="141376" y="28702"/>
                  </a:lnTo>
                  <a:lnTo>
                    <a:pt x="140296" y="28448"/>
                  </a:lnTo>
                  <a:lnTo>
                    <a:pt x="139217" y="28194"/>
                  </a:lnTo>
                  <a:lnTo>
                    <a:pt x="136512" y="27559"/>
                  </a:lnTo>
                  <a:lnTo>
                    <a:pt x="134899" y="27178"/>
                  </a:lnTo>
                  <a:lnTo>
                    <a:pt x="131406" y="27178"/>
                  </a:lnTo>
                  <a:lnTo>
                    <a:pt x="130848" y="26797"/>
                  </a:lnTo>
                  <a:lnTo>
                    <a:pt x="130543" y="26670"/>
                  </a:lnTo>
                  <a:lnTo>
                    <a:pt x="131152" y="26416"/>
                  </a:lnTo>
                  <a:lnTo>
                    <a:pt x="133286" y="25641"/>
                  </a:lnTo>
                  <a:lnTo>
                    <a:pt x="133946" y="25019"/>
                  </a:lnTo>
                  <a:lnTo>
                    <a:pt x="134213" y="24765"/>
                  </a:lnTo>
                  <a:lnTo>
                    <a:pt x="135039" y="24003"/>
                  </a:lnTo>
                  <a:lnTo>
                    <a:pt x="135318" y="23977"/>
                  </a:lnTo>
                  <a:lnTo>
                    <a:pt x="135496" y="24434"/>
                  </a:lnTo>
                  <a:lnTo>
                    <a:pt x="135597" y="25819"/>
                  </a:lnTo>
                  <a:lnTo>
                    <a:pt x="136271" y="26238"/>
                  </a:lnTo>
                  <a:lnTo>
                    <a:pt x="136537" y="26428"/>
                  </a:lnTo>
                  <a:lnTo>
                    <a:pt x="137274" y="26238"/>
                  </a:lnTo>
                  <a:lnTo>
                    <a:pt x="138061" y="26212"/>
                  </a:lnTo>
                  <a:lnTo>
                    <a:pt x="141414" y="27152"/>
                  </a:lnTo>
                  <a:lnTo>
                    <a:pt x="142316" y="29210"/>
                  </a:lnTo>
                  <a:lnTo>
                    <a:pt x="142341" y="29400"/>
                  </a:lnTo>
                  <a:lnTo>
                    <a:pt x="142341" y="18567"/>
                  </a:lnTo>
                  <a:lnTo>
                    <a:pt x="140931" y="19761"/>
                  </a:lnTo>
                  <a:lnTo>
                    <a:pt x="140601" y="17780"/>
                  </a:lnTo>
                  <a:lnTo>
                    <a:pt x="140500" y="17145"/>
                  </a:lnTo>
                  <a:lnTo>
                    <a:pt x="140106" y="17018"/>
                  </a:lnTo>
                  <a:lnTo>
                    <a:pt x="138836" y="16598"/>
                  </a:lnTo>
                  <a:lnTo>
                    <a:pt x="138836" y="20802"/>
                  </a:lnTo>
                  <a:lnTo>
                    <a:pt x="135026" y="21475"/>
                  </a:lnTo>
                  <a:lnTo>
                    <a:pt x="134607" y="21729"/>
                  </a:lnTo>
                  <a:lnTo>
                    <a:pt x="134175" y="21856"/>
                  </a:lnTo>
                  <a:lnTo>
                    <a:pt x="134797" y="22783"/>
                  </a:lnTo>
                  <a:lnTo>
                    <a:pt x="133362" y="23368"/>
                  </a:lnTo>
                  <a:lnTo>
                    <a:pt x="132524" y="24130"/>
                  </a:lnTo>
                  <a:lnTo>
                    <a:pt x="131140" y="24638"/>
                  </a:lnTo>
                  <a:lnTo>
                    <a:pt x="130289" y="24765"/>
                  </a:lnTo>
                  <a:lnTo>
                    <a:pt x="130403" y="23749"/>
                  </a:lnTo>
                  <a:lnTo>
                    <a:pt x="130314" y="20447"/>
                  </a:lnTo>
                  <a:lnTo>
                    <a:pt x="129895" y="19050"/>
                  </a:lnTo>
                  <a:lnTo>
                    <a:pt x="129794" y="18669"/>
                  </a:lnTo>
                  <a:lnTo>
                    <a:pt x="133997" y="17780"/>
                  </a:lnTo>
                  <a:lnTo>
                    <a:pt x="138010" y="18161"/>
                  </a:lnTo>
                  <a:lnTo>
                    <a:pt x="138836" y="20802"/>
                  </a:lnTo>
                  <a:lnTo>
                    <a:pt x="138836" y="16598"/>
                  </a:lnTo>
                  <a:lnTo>
                    <a:pt x="135140" y="15367"/>
                  </a:lnTo>
                  <a:lnTo>
                    <a:pt x="129921" y="16764"/>
                  </a:lnTo>
                  <a:lnTo>
                    <a:pt x="129159" y="17018"/>
                  </a:lnTo>
                  <a:lnTo>
                    <a:pt x="128587" y="15773"/>
                  </a:lnTo>
                  <a:lnTo>
                    <a:pt x="128587" y="23749"/>
                  </a:lnTo>
                  <a:lnTo>
                    <a:pt x="128460" y="24638"/>
                  </a:lnTo>
                  <a:lnTo>
                    <a:pt x="128346" y="25019"/>
                  </a:lnTo>
                  <a:lnTo>
                    <a:pt x="127025" y="25019"/>
                  </a:lnTo>
                  <a:lnTo>
                    <a:pt x="127025" y="27178"/>
                  </a:lnTo>
                  <a:lnTo>
                    <a:pt x="124650" y="27051"/>
                  </a:lnTo>
                  <a:lnTo>
                    <a:pt x="122377" y="26797"/>
                  </a:lnTo>
                  <a:lnTo>
                    <a:pt x="120624" y="25908"/>
                  </a:lnTo>
                  <a:lnTo>
                    <a:pt x="121018" y="24765"/>
                  </a:lnTo>
                  <a:lnTo>
                    <a:pt x="121145" y="23507"/>
                  </a:lnTo>
                  <a:lnTo>
                    <a:pt x="121031" y="22733"/>
                  </a:lnTo>
                  <a:lnTo>
                    <a:pt x="120853" y="22098"/>
                  </a:lnTo>
                  <a:lnTo>
                    <a:pt x="120827" y="21971"/>
                  </a:lnTo>
                  <a:lnTo>
                    <a:pt x="121361" y="21844"/>
                  </a:lnTo>
                  <a:lnTo>
                    <a:pt x="121615" y="21717"/>
                  </a:lnTo>
                  <a:lnTo>
                    <a:pt x="122453" y="23495"/>
                  </a:lnTo>
                  <a:lnTo>
                    <a:pt x="123444" y="24917"/>
                  </a:lnTo>
                  <a:lnTo>
                    <a:pt x="124409" y="25641"/>
                  </a:lnTo>
                  <a:lnTo>
                    <a:pt x="124523" y="25806"/>
                  </a:lnTo>
                  <a:lnTo>
                    <a:pt x="123939" y="26035"/>
                  </a:lnTo>
                  <a:lnTo>
                    <a:pt x="123139" y="26670"/>
                  </a:lnTo>
                  <a:lnTo>
                    <a:pt x="125069" y="26797"/>
                  </a:lnTo>
                  <a:lnTo>
                    <a:pt x="126098" y="26924"/>
                  </a:lnTo>
                  <a:lnTo>
                    <a:pt x="127025" y="27178"/>
                  </a:lnTo>
                  <a:lnTo>
                    <a:pt x="127025" y="25019"/>
                  </a:lnTo>
                  <a:lnTo>
                    <a:pt x="125641" y="25019"/>
                  </a:lnTo>
                  <a:lnTo>
                    <a:pt x="124548" y="23241"/>
                  </a:lnTo>
                  <a:lnTo>
                    <a:pt x="123863" y="21717"/>
                  </a:lnTo>
                  <a:lnTo>
                    <a:pt x="123482" y="20828"/>
                  </a:lnTo>
                  <a:lnTo>
                    <a:pt x="124193" y="20447"/>
                  </a:lnTo>
                  <a:lnTo>
                    <a:pt x="124498" y="20320"/>
                  </a:lnTo>
                  <a:lnTo>
                    <a:pt x="125793" y="19812"/>
                  </a:lnTo>
                  <a:lnTo>
                    <a:pt x="126822" y="19431"/>
                  </a:lnTo>
                  <a:lnTo>
                    <a:pt x="128193" y="19050"/>
                  </a:lnTo>
                  <a:lnTo>
                    <a:pt x="128473" y="20320"/>
                  </a:lnTo>
                  <a:lnTo>
                    <a:pt x="128587" y="23749"/>
                  </a:lnTo>
                  <a:lnTo>
                    <a:pt x="128587" y="15773"/>
                  </a:lnTo>
                  <a:lnTo>
                    <a:pt x="128447" y="15468"/>
                  </a:lnTo>
                  <a:lnTo>
                    <a:pt x="128727" y="15367"/>
                  </a:lnTo>
                  <a:lnTo>
                    <a:pt x="128346" y="14744"/>
                  </a:lnTo>
                  <a:lnTo>
                    <a:pt x="127914" y="14287"/>
                  </a:lnTo>
                  <a:lnTo>
                    <a:pt x="127241" y="12801"/>
                  </a:lnTo>
                  <a:lnTo>
                    <a:pt x="127241" y="17780"/>
                  </a:lnTo>
                  <a:lnTo>
                    <a:pt x="126123" y="18288"/>
                  </a:lnTo>
                  <a:lnTo>
                    <a:pt x="124650" y="19177"/>
                  </a:lnTo>
                  <a:lnTo>
                    <a:pt x="122974" y="19812"/>
                  </a:lnTo>
                  <a:lnTo>
                    <a:pt x="122491" y="19177"/>
                  </a:lnTo>
                  <a:lnTo>
                    <a:pt x="121297" y="19558"/>
                  </a:lnTo>
                  <a:lnTo>
                    <a:pt x="121119" y="20193"/>
                  </a:lnTo>
                  <a:lnTo>
                    <a:pt x="120459" y="20320"/>
                  </a:lnTo>
                  <a:lnTo>
                    <a:pt x="120116" y="20320"/>
                  </a:lnTo>
                  <a:lnTo>
                    <a:pt x="119862" y="19939"/>
                  </a:lnTo>
                  <a:lnTo>
                    <a:pt x="119697" y="19685"/>
                  </a:lnTo>
                  <a:lnTo>
                    <a:pt x="119138" y="19050"/>
                  </a:lnTo>
                  <a:lnTo>
                    <a:pt x="119062" y="24765"/>
                  </a:lnTo>
                  <a:lnTo>
                    <a:pt x="118872" y="24638"/>
                  </a:lnTo>
                  <a:lnTo>
                    <a:pt x="118287" y="23622"/>
                  </a:lnTo>
                  <a:lnTo>
                    <a:pt x="117817" y="22987"/>
                  </a:lnTo>
                  <a:lnTo>
                    <a:pt x="117576" y="22098"/>
                  </a:lnTo>
                  <a:lnTo>
                    <a:pt x="118211" y="22225"/>
                  </a:lnTo>
                  <a:lnTo>
                    <a:pt x="118541" y="22225"/>
                  </a:lnTo>
                  <a:lnTo>
                    <a:pt x="118935" y="22987"/>
                  </a:lnTo>
                  <a:lnTo>
                    <a:pt x="119062" y="24765"/>
                  </a:lnTo>
                  <a:lnTo>
                    <a:pt x="119062" y="18999"/>
                  </a:lnTo>
                  <a:lnTo>
                    <a:pt x="117957" y="18161"/>
                  </a:lnTo>
                  <a:lnTo>
                    <a:pt x="117348" y="17703"/>
                  </a:lnTo>
                  <a:lnTo>
                    <a:pt x="117348" y="28829"/>
                  </a:lnTo>
                  <a:lnTo>
                    <a:pt x="116535" y="29718"/>
                  </a:lnTo>
                  <a:lnTo>
                    <a:pt x="115366" y="30607"/>
                  </a:lnTo>
                  <a:lnTo>
                    <a:pt x="116420" y="30607"/>
                  </a:lnTo>
                  <a:lnTo>
                    <a:pt x="117132" y="30353"/>
                  </a:lnTo>
                  <a:lnTo>
                    <a:pt x="116547" y="32766"/>
                  </a:lnTo>
                  <a:lnTo>
                    <a:pt x="114782" y="34544"/>
                  </a:lnTo>
                  <a:lnTo>
                    <a:pt x="111607" y="34417"/>
                  </a:lnTo>
                  <a:lnTo>
                    <a:pt x="111112" y="34417"/>
                  </a:lnTo>
                  <a:lnTo>
                    <a:pt x="111772" y="34036"/>
                  </a:lnTo>
                  <a:lnTo>
                    <a:pt x="112560" y="33274"/>
                  </a:lnTo>
                  <a:lnTo>
                    <a:pt x="114287" y="28956"/>
                  </a:lnTo>
                  <a:lnTo>
                    <a:pt x="114947" y="27305"/>
                  </a:lnTo>
                  <a:lnTo>
                    <a:pt x="109524" y="24980"/>
                  </a:lnTo>
                  <a:lnTo>
                    <a:pt x="109524" y="27940"/>
                  </a:lnTo>
                  <a:lnTo>
                    <a:pt x="105752" y="29845"/>
                  </a:lnTo>
                  <a:lnTo>
                    <a:pt x="104051" y="34417"/>
                  </a:lnTo>
                  <a:lnTo>
                    <a:pt x="103949" y="34874"/>
                  </a:lnTo>
                  <a:lnTo>
                    <a:pt x="106108" y="38227"/>
                  </a:lnTo>
                  <a:lnTo>
                    <a:pt x="104432" y="38354"/>
                  </a:lnTo>
                  <a:lnTo>
                    <a:pt x="103593" y="38481"/>
                  </a:lnTo>
                  <a:lnTo>
                    <a:pt x="103339" y="38341"/>
                  </a:lnTo>
                  <a:lnTo>
                    <a:pt x="103339" y="40894"/>
                  </a:lnTo>
                  <a:lnTo>
                    <a:pt x="103098" y="41148"/>
                  </a:lnTo>
                  <a:lnTo>
                    <a:pt x="97853" y="41148"/>
                  </a:lnTo>
                  <a:lnTo>
                    <a:pt x="92240" y="42443"/>
                  </a:lnTo>
                  <a:lnTo>
                    <a:pt x="87312" y="43942"/>
                  </a:lnTo>
                  <a:lnTo>
                    <a:pt x="85610" y="43141"/>
                  </a:lnTo>
                  <a:lnTo>
                    <a:pt x="85001" y="42799"/>
                  </a:lnTo>
                  <a:lnTo>
                    <a:pt x="87185" y="42164"/>
                  </a:lnTo>
                  <a:lnTo>
                    <a:pt x="88950" y="41656"/>
                  </a:lnTo>
                  <a:lnTo>
                    <a:pt x="91973" y="41021"/>
                  </a:lnTo>
                  <a:lnTo>
                    <a:pt x="93510" y="40767"/>
                  </a:lnTo>
                  <a:lnTo>
                    <a:pt x="95046" y="40513"/>
                  </a:lnTo>
                  <a:lnTo>
                    <a:pt x="95161" y="40894"/>
                  </a:lnTo>
                  <a:lnTo>
                    <a:pt x="95465" y="40894"/>
                  </a:lnTo>
                  <a:lnTo>
                    <a:pt x="96532" y="41021"/>
                  </a:lnTo>
                  <a:lnTo>
                    <a:pt x="97510" y="40767"/>
                  </a:lnTo>
                  <a:lnTo>
                    <a:pt x="97701" y="40513"/>
                  </a:lnTo>
                  <a:lnTo>
                    <a:pt x="98196" y="39878"/>
                  </a:lnTo>
                  <a:lnTo>
                    <a:pt x="100558" y="39370"/>
                  </a:lnTo>
                  <a:lnTo>
                    <a:pt x="101688" y="39370"/>
                  </a:lnTo>
                  <a:lnTo>
                    <a:pt x="102590" y="39890"/>
                  </a:lnTo>
                  <a:lnTo>
                    <a:pt x="102971" y="40132"/>
                  </a:lnTo>
                  <a:lnTo>
                    <a:pt x="103263" y="40513"/>
                  </a:lnTo>
                  <a:lnTo>
                    <a:pt x="103339" y="40894"/>
                  </a:lnTo>
                  <a:lnTo>
                    <a:pt x="103339" y="38341"/>
                  </a:lnTo>
                  <a:lnTo>
                    <a:pt x="103149" y="38227"/>
                  </a:lnTo>
                  <a:lnTo>
                    <a:pt x="102260" y="37719"/>
                  </a:lnTo>
                  <a:lnTo>
                    <a:pt x="101460" y="37592"/>
                  </a:lnTo>
                  <a:lnTo>
                    <a:pt x="100672" y="37465"/>
                  </a:lnTo>
                  <a:lnTo>
                    <a:pt x="100482" y="37490"/>
                  </a:lnTo>
                  <a:lnTo>
                    <a:pt x="100482" y="38735"/>
                  </a:lnTo>
                  <a:lnTo>
                    <a:pt x="98818" y="38862"/>
                  </a:lnTo>
                  <a:lnTo>
                    <a:pt x="98920" y="38608"/>
                  </a:lnTo>
                  <a:lnTo>
                    <a:pt x="99021" y="38227"/>
                  </a:lnTo>
                  <a:lnTo>
                    <a:pt x="99441" y="38354"/>
                  </a:lnTo>
                  <a:lnTo>
                    <a:pt x="99695" y="38354"/>
                  </a:lnTo>
                  <a:lnTo>
                    <a:pt x="100482" y="38735"/>
                  </a:lnTo>
                  <a:lnTo>
                    <a:pt x="100482" y="37490"/>
                  </a:lnTo>
                  <a:lnTo>
                    <a:pt x="99110" y="37592"/>
                  </a:lnTo>
                  <a:lnTo>
                    <a:pt x="99225" y="36195"/>
                  </a:lnTo>
                  <a:lnTo>
                    <a:pt x="99174" y="35179"/>
                  </a:lnTo>
                  <a:lnTo>
                    <a:pt x="97917" y="33845"/>
                  </a:lnTo>
                  <a:lnTo>
                    <a:pt x="97917" y="37846"/>
                  </a:lnTo>
                  <a:lnTo>
                    <a:pt x="97002" y="38100"/>
                  </a:lnTo>
                  <a:lnTo>
                    <a:pt x="95758" y="38608"/>
                  </a:lnTo>
                  <a:lnTo>
                    <a:pt x="95237" y="39370"/>
                  </a:lnTo>
                  <a:lnTo>
                    <a:pt x="93014" y="39751"/>
                  </a:lnTo>
                  <a:lnTo>
                    <a:pt x="88620" y="40767"/>
                  </a:lnTo>
                  <a:lnTo>
                    <a:pt x="90373" y="38862"/>
                  </a:lnTo>
                  <a:lnTo>
                    <a:pt x="90487" y="37719"/>
                  </a:lnTo>
                  <a:lnTo>
                    <a:pt x="90601" y="36576"/>
                  </a:lnTo>
                  <a:lnTo>
                    <a:pt x="90576" y="35814"/>
                  </a:lnTo>
                  <a:lnTo>
                    <a:pt x="89547" y="34493"/>
                  </a:lnTo>
                  <a:lnTo>
                    <a:pt x="89547" y="39243"/>
                  </a:lnTo>
                  <a:lnTo>
                    <a:pt x="84861" y="41160"/>
                  </a:lnTo>
                  <a:lnTo>
                    <a:pt x="84861" y="44577"/>
                  </a:lnTo>
                  <a:lnTo>
                    <a:pt x="81724" y="44577"/>
                  </a:lnTo>
                  <a:lnTo>
                    <a:pt x="75234" y="47752"/>
                  </a:lnTo>
                  <a:lnTo>
                    <a:pt x="75171" y="47879"/>
                  </a:lnTo>
                  <a:lnTo>
                    <a:pt x="74510" y="47066"/>
                  </a:lnTo>
                  <a:lnTo>
                    <a:pt x="74599" y="46329"/>
                  </a:lnTo>
                  <a:lnTo>
                    <a:pt x="75958" y="45974"/>
                  </a:lnTo>
                  <a:lnTo>
                    <a:pt x="76784" y="43815"/>
                  </a:lnTo>
                  <a:lnTo>
                    <a:pt x="76885" y="43561"/>
                  </a:lnTo>
                  <a:lnTo>
                    <a:pt x="78486" y="43307"/>
                  </a:lnTo>
                  <a:lnTo>
                    <a:pt x="80086" y="43180"/>
                  </a:lnTo>
                  <a:lnTo>
                    <a:pt x="81978" y="42672"/>
                  </a:lnTo>
                  <a:lnTo>
                    <a:pt x="82702" y="42545"/>
                  </a:lnTo>
                  <a:lnTo>
                    <a:pt x="82346" y="42799"/>
                  </a:lnTo>
                  <a:lnTo>
                    <a:pt x="81991" y="43180"/>
                  </a:lnTo>
                  <a:lnTo>
                    <a:pt x="83210" y="43815"/>
                  </a:lnTo>
                  <a:lnTo>
                    <a:pt x="84861" y="44577"/>
                  </a:lnTo>
                  <a:lnTo>
                    <a:pt x="84861" y="41160"/>
                  </a:lnTo>
                  <a:lnTo>
                    <a:pt x="84569" y="41275"/>
                  </a:lnTo>
                  <a:lnTo>
                    <a:pt x="81813" y="41275"/>
                  </a:lnTo>
                  <a:lnTo>
                    <a:pt x="80530" y="41656"/>
                  </a:lnTo>
                  <a:lnTo>
                    <a:pt x="77089" y="42164"/>
                  </a:lnTo>
                  <a:lnTo>
                    <a:pt x="76962" y="41402"/>
                  </a:lnTo>
                  <a:lnTo>
                    <a:pt x="76771" y="40767"/>
                  </a:lnTo>
                  <a:lnTo>
                    <a:pt x="75958" y="39458"/>
                  </a:lnTo>
                  <a:lnTo>
                    <a:pt x="77584" y="39522"/>
                  </a:lnTo>
                  <a:lnTo>
                    <a:pt x="80759" y="39128"/>
                  </a:lnTo>
                  <a:lnTo>
                    <a:pt x="81483" y="39039"/>
                  </a:lnTo>
                  <a:lnTo>
                    <a:pt x="85344" y="38265"/>
                  </a:lnTo>
                  <a:lnTo>
                    <a:pt x="82435" y="36601"/>
                  </a:lnTo>
                  <a:lnTo>
                    <a:pt x="89547" y="39243"/>
                  </a:lnTo>
                  <a:lnTo>
                    <a:pt x="89547" y="34493"/>
                  </a:lnTo>
                  <a:lnTo>
                    <a:pt x="88709" y="33401"/>
                  </a:lnTo>
                  <a:lnTo>
                    <a:pt x="89573" y="33782"/>
                  </a:lnTo>
                  <a:lnTo>
                    <a:pt x="90411" y="33909"/>
                  </a:lnTo>
                  <a:lnTo>
                    <a:pt x="92583" y="34163"/>
                  </a:lnTo>
                  <a:lnTo>
                    <a:pt x="93383" y="34290"/>
                  </a:lnTo>
                  <a:lnTo>
                    <a:pt x="94297" y="33528"/>
                  </a:lnTo>
                  <a:lnTo>
                    <a:pt x="95250" y="34036"/>
                  </a:lnTo>
                  <a:lnTo>
                    <a:pt x="96050" y="34798"/>
                  </a:lnTo>
                  <a:lnTo>
                    <a:pt x="96672" y="35814"/>
                  </a:lnTo>
                  <a:lnTo>
                    <a:pt x="96761" y="36576"/>
                  </a:lnTo>
                  <a:lnTo>
                    <a:pt x="96875" y="36957"/>
                  </a:lnTo>
                  <a:lnTo>
                    <a:pt x="97231" y="37465"/>
                  </a:lnTo>
                  <a:lnTo>
                    <a:pt x="97917" y="37846"/>
                  </a:lnTo>
                  <a:lnTo>
                    <a:pt x="97917" y="33845"/>
                  </a:lnTo>
                  <a:lnTo>
                    <a:pt x="97624" y="33528"/>
                  </a:lnTo>
                  <a:lnTo>
                    <a:pt x="97510" y="33401"/>
                  </a:lnTo>
                  <a:lnTo>
                    <a:pt x="97396" y="33274"/>
                  </a:lnTo>
                  <a:lnTo>
                    <a:pt x="96126" y="32639"/>
                  </a:lnTo>
                  <a:lnTo>
                    <a:pt x="95364" y="32258"/>
                  </a:lnTo>
                  <a:lnTo>
                    <a:pt x="95237" y="32258"/>
                  </a:lnTo>
                  <a:lnTo>
                    <a:pt x="95516" y="31496"/>
                  </a:lnTo>
                  <a:lnTo>
                    <a:pt x="95567" y="31369"/>
                  </a:lnTo>
                  <a:lnTo>
                    <a:pt x="95465" y="30861"/>
                  </a:lnTo>
                  <a:lnTo>
                    <a:pt x="95491" y="29464"/>
                  </a:lnTo>
                  <a:lnTo>
                    <a:pt x="95618" y="29337"/>
                  </a:lnTo>
                  <a:lnTo>
                    <a:pt x="96126" y="28829"/>
                  </a:lnTo>
                  <a:lnTo>
                    <a:pt x="96608" y="27813"/>
                  </a:lnTo>
                  <a:lnTo>
                    <a:pt x="96735" y="26670"/>
                  </a:lnTo>
                  <a:lnTo>
                    <a:pt x="96621" y="24511"/>
                  </a:lnTo>
                  <a:lnTo>
                    <a:pt x="96748" y="23749"/>
                  </a:lnTo>
                  <a:lnTo>
                    <a:pt x="96977" y="23368"/>
                  </a:lnTo>
                  <a:lnTo>
                    <a:pt x="97523" y="22733"/>
                  </a:lnTo>
                  <a:lnTo>
                    <a:pt x="98145" y="22098"/>
                  </a:lnTo>
                  <a:lnTo>
                    <a:pt x="100114" y="22225"/>
                  </a:lnTo>
                  <a:lnTo>
                    <a:pt x="102069" y="22987"/>
                  </a:lnTo>
                  <a:lnTo>
                    <a:pt x="103543" y="24130"/>
                  </a:lnTo>
                  <a:lnTo>
                    <a:pt x="105333" y="25146"/>
                  </a:lnTo>
                  <a:lnTo>
                    <a:pt x="106692" y="26035"/>
                  </a:lnTo>
                  <a:lnTo>
                    <a:pt x="108204" y="27178"/>
                  </a:lnTo>
                  <a:lnTo>
                    <a:pt x="109524" y="27940"/>
                  </a:lnTo>
                  <a:lnTo>
                    <a:pt x="109524" y="24980"/>
                  </a:lnTo>
                  <a:lnTo>
                    <a:pt x="105778" y="23368"/>
                  </a:lnTo>
                  <a:lnTo>
                    <a:pt x="103174" y="22098"/>
                  </a:lnTo>
                  <a:lnTo>
                    <a:pt x="102146" y="21590"/>
                  </a:lnTo>
                  <a:lnTo>
                    <a:pt x="101041" y="21209"/>
                  </a:lnTo>
                  <a:lnTo>
                    <a:pt x="100291" y="21056"/>
                  </a:lnTo>
                  <a:lnTo>
                    <a:pt x="102476" y="20662"/>
                  </a:lnTo>
                  <a:lnTo>
                    <a:pt x="105168" y="21107"/>
                  </a:lnTo>
                  <a:lnTo>
                    <a:pt x="105194" y="20955"/>
                  </a:lnTo>
                  <a:lnTo>
                    <a:pt x="106146" y="20955"/>
                  </a:lnTo>
                  <a:lnTo>
                    <a:pt x="107175" y="20739"/>
                  </a:lnTo>
                  <a:lnTo>
                    <a:pt x="107137" y="20942"/>
                  </a:lnTo>
                  <a:lnTo>
                    <a:pt x="105549" y="21209"/>
                  </a:lnTo>
                  <a:lnTo>
                    <a:pt x="107696" y="22085"/>
                  </a:lnTo>
                  <a:lnTo>
                    <a:pt x="107022" y="22517"/>
                  </a:lnTo>
                  <a:lnTo>
                    <a:pt x="106413" y="22707"/>
                  </a:lnTo>
                  <a:lnTo>
                    <a:pt x="106616" y="22834"/>
                  </a:lnTo>
                  <a:lnTo>
                    <a:pt x="106959" y="23126"/>
                  </a:lnTo>
                  <a:lnTo>
                    <a:pt x="109232" y="22593"/>
                  </a:lnTo>
                  <a:lnTo>
                    <a:pt x="111645" y="21615"/>
                  </a:lnTo>
                  <a:lnTo>
                    <a:pt x="113195" y="21018"/>
                  </a:lnTo>
                  <a:lnTo>
                    <a:pt x="113703" y="21209"/>
                  </a:lnTo>
                  <a:lnTo>
                    <a:pt x="114350" y="21945"/>
                  </a:lnTo>
                  <a:lnTo>
                    <a:pt x="114185" y="22009"/>
                  </a:lnTo>
                  <a:lnTo>
                    <a:pt x="112318" y="22694"/>
                  </a:lnTo>
                  <a:lnTo>
                    <a:pt x="113601" y="22567"/>
                  </a:lnTo>
                  <a:lnTo>
                    <a:pt x="114909" y="22567"/>
                  </a:lnTo>
                  <a:lnTo>
                    <a:pt x="115277" y="22860"/>
                  </a:lnTo>
                  <a:lnTo>
                    <a:pt x="115976" y="23876"/>
                  </a:lnTo>
                  <a:lnTo>
                    <a:pt x="116116" y="24257"/>
                  </a:lnTo>
                  <a:lnTo>
                    <a:pt x="116382" y="24765"/>
                  </a:lnTo>
                  <a:lnTo>
                    <a:pt x="116586" y="25069"/>
                  </a:lnTo>
                  <a:lnTo>
                    <a:pt x="117132" y="26289"/>
                  </a:lnTo>
                  <a:lnTo>
                    <a:pt x="117221" y="26797"/>
                  </a:lnTo>
                  <a:lnTo>
                    <a:pt x="117348" y="28829"/>
                  </a:lnTo>
                  <a:lnTo>
                    <a:pt x="117348" y="17703"/>
                  </a:lnTo>
                  <a:lnTo>
                    <a:pt x="115963" y="16637"/>
                  </a:lnTo>
                  <a:lnTo>
                    <a:pt x="114388" y="16764"/>
                  </a:lnTo>
                  <a:lnTo>
                    <a:pt x="112623" y="17272"/>
                  </a:lnTo>
                  <a:lnTo>
                    <a:pt x="112382" y="17145"/>
                  </a:lnTo>
                  <a:lnTo>
                    <a:pt x="111455" y="16637"/>
                  </a:lnTo>
                  <a:lnTo>
                    <a:pt x="111226" y="16510"/>
                  </a:lnTo>
                  <a:lnTo>
                    <a:pt x="110566" y="16306"/>
                  </a:lnTo>
                  <a:lnTo>
                    <a:pt x="115265" y="14947"/>
                  </a:lnTo>
                  <a:lnTo>
                    <a:pt x="117538" y="16230"/>
                  </a:lnTo>
                  <a:lnTo>
                    <a:pt x="117729" y="16395"/>
                  </a:lnTo>
                  <a:lnTo>
                    <a:pt x="117868" y="16560"/>
                  </a:lnTo>
                  <a:lnTo>
                    <a:pt x="118198" y="15024"/>
                  </a:lnTo>
                  <a:lnTo>
                    <a:pt x="118325" y="14947"/>
                  </a:lnTo>
                  <a:lnTo>
                    <a:pt x="119570" y="14135"/>
                  </a:lnTo>
                  <a:lnTo>
                    <a:pt x="120891" y="12280"/>
                  </a:lnTo>
                  <a:lnTo>
                    <a:pt x="122529" y="12687"/>
                  </a:lnTo>
                  <a:lnTo>
                    <a:pt x="121716" y="13373"/>
                  </a:lnTo>
                  <a:lnTo>
                    <a:pt x="120319" y="15151"/>
                  </a:lnTo>
                  <a:lnTo>
                    <a:pt x="119608" y="16256"/>
                  </a:lnTo>
                  <a:lnTo>
                    <a:pt x="120002" y="17868"/>
                  </a:lnTo>
                  <a:lnTo>
                    <a:pt x="120192" y="18173"/>
                  </a:lnTo>
                  <a:lnTo>
                    <a:pt x="120434" y="18440"/>
                  </a:lnTo>
                  <a:lnTo>
                    <a:pt x="123126" y="17729"/>
                  </a:lnTo>
                  <a:lnTo>
                    <a:pt x="125793" y="17411"/>
                  </a:lnTo>
                  <a:lnTo>
                    <a:pt x="127241" y="17780"/>
                  </a:lnTo>
                  <a:lnTo>
                    <a:pt x="127241" y="12801"/>
                  </a:lnTo>
                  <a:lnTo>
                    <a:pt x="126568" y="11303"/>
                  </a:lnTo>
                  <a:lnTo>
                    <a:pt x="125857" y="11049"/>
                  </a:lnTo>
                  <a:lnTo>
                    <a:pt x="121272" y="9385"/>
                  </a:lnTo>
                  <a:lnTo>
                    <a:pt x="120624" y="5499"/>
                  </a:lnTo>
                  <a:lnTo>
                    <a:pt x="118732" y="5524"/>
                  </a:lnTo>
                  <a:lnTo>
                    <a:pt x="118732" y="9677"/>
                  </a:lnTo>
                  <a:lnTo>
                    <a:pt x="116484" y="10642"/>
                  </a:lnTo>
                  <a:lnTo>
                    <a:pt x="115176" y="10693"/>
                  </a:lnTo>
                  <a:lnTo>
                    <a:pt x="111239" y="10985"/>
                  </a:lnTo>
                  <a:lnTo>
                    <a:pt x="112941" y="10147"/>
                  </a:lnTo>
                  <a:lnTo>
                    <a:pt x="116001" y="9918"/>
                  </a:lnTo>
                  <a:lnTo>
                    <a:pt x="118732" y="9677"/>
                  </a:lnTo>
                  <a:lnTo>
                    <a:pt x="118732" y="5524"/>
                  </a:lnTo>
                  <a:lnTo>
                    <a:pt x="110413" y="5638"/>
                  </a:lnTo>
                  <a:lnTo>
                    <a:pt x="110413" y="17907"/>
                  </a:lnTo>
                  <a:lnTo>
                    <a:pt x="109651" y="18135"/>
                  </a:lnTo>
                  <a:lnTo>
                    <a:pt x="109270" y="18097"/>
                  </a:lnTo>
                  <a:lnTo>
                    <a:pt x="108483" y="17907"/>
                  </a:lnTo>
                  <a:lnTo>
                    <a:pt x="109016" y="17526"/>
                  </a:lnTo>
                  <a:lnTo>
                    <a:pt x="109270" y="17272"/>
                  </a:lnTo>
                  <a:lnTo>
                    <a:pt x="109664" y="17526"/>
                  </a:lnTo>
                  <a:lnTo>
                    <a:pt x="110413" y="17907"/>
                  </a:lnTo>
                  <a:lnTo>
                    <a:pt x="110413" y="5638"/>
                  </a:lnTo>
                  <a:lnTo>
                    <a:pt x="108750" y="5651"/>
                  </a:lnTo>
                  <a:lnTo>
                    <a:pt x="109029" y="10299"/>
                  </a:lnTo>
                  <a:lnTo>
                    <a:pt x="104406" y="6350"/>
                  </a:lnTo>
                  <a:lnTo>
                    <a:pt x="103581" y="6134"/>
                  </a:lnTo>
                  <a:lnTo>
                    <a:pt x="106565" y="10007"/>
                  </a:lnTo>
                  <a:lnTo>
                    <a:pt x="106222" y="9880"/>
                  </a:lnTo>
                  <a:lnTo>
                    <a:pt x="105702" y="9779"/>
                  </a:lnTo>
                  <a:lnTo>
                    <a:pt x="106807" y="11671"/>
                  </a:lnTo>
                  <a:lnTo>
                    <a:pt x="107149" y="12788"/>
                  </a:lnTo>
                  <a:lnTo>
                    <a:pt x="107264" y="10922"/>
                  </a:lnTo>
                  <a:lnTo>
                    <a:pt x="108559" y="12573"/>
                  </a:lnTo>
                  <a:lnTo>
                    <a:pt x="109156" y="12293"/>
                  </a:lnTo>
                  <a:lnTo>
                    <a:pt x="109181" y="12623"/>
                  </a:lnTo>
                  <a:lnTo>
                    <a:pt x="107226" y="13017"/>
                  </a:lnTo>
                  <a:lnTo>
                    <a:pt x="107467" y="13843"/>
                  </a:lnTo>
                  <a:lnTo>
                    <a:pt x="107543" y="16395"/>
                  </a:lnTo>
                  <a:lnTo>
                    <a:pt x="106197" y="16637"/>
                  </a:lnTo>
                  <a:lnTo>
                    <a:pt x="105371" y="15760"/>
                  </a:lnTo>
                  <a:lnTo>
                    <a:pt x="105143" y="13741"/>
                  </a:lnTo>
                  <a:lnTo>
                    <a:pt x="104292" y="11595"/>
                  </a:lnTo>
                  <a:lnTo>
                    <a:pt x="103746" y="10807"/>
                  </a:lnTo>
                  <a:lnTo>
                    <a:pt x="103746" y="17145"/>
                  </a:lnTo>
                  <a:lnTo>
                    <a:pt x="101130" y="15748"/>
                  </a:lnTo>
                  <a:lnTo>
                    <a:pt x="99758" y="14478"/>
                  </a:lnTo>
                  <a:lnTo>
                    <a:pt x="99758" y="16332"/>
                  </a:lnTo>
                  <a:lnTo>
                    <a:pt x="98691" y="15862"/>
                  </a:lnTo>
                  <a:lnTo>
                    <a:pt x="98348" y="17208"/>
                  </a:lnTo>
                  <a:lnTo>
                    <a:pt x="98298" y="18135"/>
                  </a:lnTo>
                  <a:lnTo>
                    <a:pt x="98564" y="18986"/>
                  </a:lnTo>
                  <a:lnTo>
                    <a:pt x="97917" y="19304"/>
                  </a:lnTo>
                  <a:lnTo>
                    <a:pt x="96621" y="20447"/>
                  </a:lnTo>
                  <a:lnTo>
                    <a:pt x="95681" y="20320"/>
                  </a:lnTo>
                  <a:lnTo>
                    <a:pt x="94729" y="20320"/>
                  </a:lnTo>
                  <a:lnTo>
                    <a:pt x="93903" y="20447"/>
                  </a:lnTo>
                  <a:lnTo>
                    <a:pt x="93903" y="24384"/>
                  </a:lnTo>
                  <a:lnTo>
                    <a:pt x="93713" y="24892"/>
                  </a:lnTo>
                  <a:lnTo>
                    <a:pt x="93510" y="25641"/>
                  </a:lnTo>
                  <a:lnTo>
                    <a:pt x="93383" y="26289"/>
                  </a:lnTo>
                  <a:lnTo>
                    <a:pt x="93497" y="27051"/>
                  </a:lnTo>
                  <a:lnTo>
                    <a:pt x="93624" y="28829"/>
                  </a:lnTo>
                  <a:lnTo>
                    <a:pt x="93205" y="29108"/>
                  </a:lnTo>
                  <a:lnTo>
                    <a:pt x="93205" y="30861"/>
                  </a:lnTo>
                  <a:lnTo>
                    <a:pt x="92938" y="31242"/>
                  </a:lnTo>
                  <a:lnTo>
                    <a:pt x="92786" y="31369"/>
                  </a:lnTo>
                  <a:lnTo>
                    <a:pt x="91884" y="31203"/>
                  </a:lnTo>
                  <a:lnTo>
                    <a:pt x="92722" y="30988"/>
                  </a:lnTo>
                  <a:lnTo>
                    <a:pt x="93205" y="30861"/>
                  </a:lnTo>
                  <a:lnTo>
                    <a:pt x="93205" y="29108"/>
                  </a:lnTo>
                  <a:lnTo>
                    <a:pt x="92849" y="29337"/>
                  </a:lnTo>
                  <a:lnTo>
                    <a:pt x="91579" y="28956"/>
                  </a:lnTo>
                  <a:lnTo>
                    <a:pt x="89839" y="27178"/>
                  </a:lnTo>
                  <a:lnTo>
                    <a:pt x="89611" y="25641"/>
                  </a:lnTo>
                  <a:lnTo>
                    <a:pt x="89662" y="25019"/>
                  </a:lnTo>
                  <a:lnTo>
                    <a:pt x="91020" y="23622"/>
                  </a:lnTo>
                  <a:lnTo>
                    <a:pt x="93179" y="22733"/>
                  </a:lnTo>
                  <a:lnTo>
                    <a:pt x="93802" y="23622"/>
                  </a:lnTo>
                  <a:lnTo>
                    <a:pt x="93903" y="24384"/>
                  </a:lnTo>
                  <a:lnTo>
                    <a:pt x="93903" y="20447"/>
                  </a:lnTo>
                  <a:lnTo>
                    <a:pt x="91186" y="18567"/>
                  </a:lnTo>
                  <a:lnTo>
                    <a:pt x="91186" y="21082"/>
                  </a:lnTo>
                  <a:lnTo>
                    <a:pt x="89052" y="21844"/>
                  </a:lnTo>
                  <a:lnTo>
                    <a:pt x="87680" y="23495"/>
                  </a:lnTo>
                  <a:lnTo>
                    <a:pt x="87579" y="23749"/>
                  </a:lnTo>
                  <a:lnTo>
                    <a:pt x="88061" y="30353"/>
                  </a:lnTo>
                  <a:lnTo>
                    <a:pt x="89636" y="31013"/>
                  </a:lnTo>
                  <a:lnTo>
                    <a:pt x="88404" y="31115"/>
                  </a:lnTo>
                  <a:lnTo>
                    <a:pt x="88176" y="31013"/>
                  </a:lnTo>
                  <a:lnTo>
                    <a:pt x="88176" y="36703"/>
                  </a:lnTo>
                  <a:lnTo>
                    <a:pt x="87972" y="37719"/>
                  </a:lnTo>
                  <a:lnTo>
                    <a:pt x="87236" y="35941"/>
                  </a:lnTo>
                  <a:lnTo>
                    <a:pt x="84950" y="35433"/>
                  </a:lnTo>
                  <a:lnTo>
                    <a:pt x="84378" y="35306"/>
                  </a:lnTo>
                  <a:lnTo>
                    <a:pt x="83820" y="35179"/>
                  </a:lnTo>
                  <a:lnTo>
                    <a:pt x="81711" y="34671"/>
                  </a:lnTo>
                  <a:lnTo>
                    <a:pt x="81851" y="34544"/>
                  </a:lnTo>
                  <a:lnTo>
                    <a:pt x="82727" y="33782"/>
                  </a:lnTo>
                  <a:lnTo>
                    <a:pt x="83947" y="33020"/>
                  </a:lnTo>
                  <a:lnTo>
                    <a:pt x="85267" y="32639"/>
                  </a:lnTo>
                  <a:lnTo>
                    <a:pt x="85763" y="33020"/>
                  </a:lnTo>
                  <a:lnTo>
                    <a:pt x="87642" y="34671"/>
                  </a:lnTo>
                  <a:lnTo>
                    <a:pt x="88074" y="35687"/>
                  </a:lnTo>
                  <a:lnTo>
                    <a:pt x="88176" y="36703"/>
                  </a:lnTo>
                  <a:lnTo>
                    <a:pt x="88176" y="31013"/>
                  </a:lnTo>
                  <a:lnTo>
                    <a:pt x="86829" y="30353"/>
                  </a:lnTo>
                  <a:lnTo>
                    <a:pt x="86537" y="30226"/>
                  </a:lnTo>
                  <a:lnTo>
                    <a:pt x="85394" y="29718"/>
                  </a:lnTo>
                  <a:lnTo>
                    <a:pt x="84493" y="29324"/>
                  </a:lnTo>
                  <a:lnTo>
                    <a:pt x="84302" y="29273"/>
                  </a:lnTo>
                  <a:lnTo>
                    <a:pt x="84302" y="32004"/>
                  </a:lnTo>
                  <a:lnTo>
                    <a:pt x="82842" y="32639"/>
                  </a:lnTo>
                  <a:lnTo>
                    <a:pt x="81508" y="33401"/>
                  </a:lnTo>
                  <a:lnTo>
                    <a:pt x="80352" y="34544"/>
                  </a:lnTo>
                  <a:lnTo>
                    <a:pt x="78727" y="34226"/>
                  </a:lnTo>
                  <a:lnTo>
                    <a:pt x="78041" y="33718"/>
                  </a:lnTo>
                  <a:lnTo>
                    <a:pt x="77495" y="33985"/>
                  </a:lnTo>
                  <a:lnTo>
                    <a:pt x="77152" y="33909"/>
                  </a:lnTo>
                  <a:lnTo>
                    <a:pt x="75844" y="33782"/>
                  </a:lnTo>
                  <a:lnTo>
                    <a:pt x="74917" y="33058"/>
                  </a:lnTo>
                  <a:lnTo>
                    <a:pt x="74917" y="42291"/>
                  </a:lnTo>
                  <a:lnTo>
                    <a:pt x="74307" y="42354"/>
                  </a:lnTo>
                  <a:lnTo>
                    <a:pt x="74307" y="43815"/>
                  </a:lnTo>
                  <a:lnTo>
                    <a:pt x="73494" y="44831"/>
                  </a:lnTo>
                  <a:lnTo>
                    <a:pt x="73266" y="44843"/>
                  </a:lnTo>
                  <a:lnTo>
                    <a:pt x="71691" y="44488"/>
                  </a:lnTo>
                  <a:lnTo>
                    <a:pt x="70954" y="44043"/>
                  </a:lnTo>
                  <a:lnTo>
                    <a:pt x="72339" y="43942"/>
                  </a:lnTo>
                  <a:lnTo>
                    <a:pt x="74307" y="43815"/>
                  </a:lnTo>
                  <a:lnTo>
                    <a:pt x="74307" y="42354"/>
                  </a:lnTo>
                  <a:lnTo>
                    <a:pt x="72440" y="42545"/>
                  </a:lnTo>
                  <a:lnTo>
                    <a:pt x="69888" y="42545"/>
                  </a:lnTo>
                  <a:lnTo>
                    <a:pt x="69888" y="47294"/>
                  </a:lnTo>
                  <a:lnTo>
                    <a:pt x="69748" y="47612"/>
                  </a:lnTo>
                  <a:lnTo>
                    <a:pt x="69723" y="57937"/>
                  </a:lnTo>
                  <a:lnTo>
                    <a:pt x="68910" y="58547"/>
                  </a:lnTo>
                  <a:lnTo>
                    <a:pt x="69011" y="57912"/>
                  </a:lnTo>
                  <a:lnTo>
                    <a:pt x="69100" y="57658"/>
                  </a:lnTo>
                  <a:lnTo>
                    <a:pt x="69697" y="57912"/>
                  </a:lnTo>
                  <a:lnTo>
                    <a:pt x="69723" y="47599"/>
                  </a:lnTo>
                  <a:lnTo>
                    <a:pt x="69570" y="47498"/>
                  </a:lnTo>
                  <a:lnTo>
                    <a:pt x="69126" y="47244"/>
                  </a:lnTo>
                  <a:lnTo>
                    <a:pt x="69824" y="47193"/>
                  </a:lnTo>
                  <a:lnTo>
                    <a:pt x="69888" y="42545"/>
                  </a:lnTo>
                  <a:lnTo>
                    <a:pt x="69418" y="42545"/>
                  </a:lnTo>
                  <a:lnTo>
                    <a:pt x="69418" y="46456"/>
                  </a:lnTo>
                  <a:lnTo>
                    <a:pt x="67691" y="46355"/>
                  </a:lnTo>
                  <a:lnTo>
                    <a:pt x="67652" y="56553"/>
                  </a:lnTo>
                  <a:lnTo>
                    <a:pt x="66636" y="57150"/>
                  </a:lnTo>
                  <a:lnTo>
                    <a:pt x="66535" y="57658"/>
                  </a:lnTo>
                  <a:lnTo>
                    <a:pt x="66725" y="58293"/>
                  </a:lnTo>
                  <a:lnTo>
                    <a:pt x="65405" y="57632"/>
                  </a:lnTo>
                  <a:lnTo>
                    <a:pt x="66916" y="56515"/>
                  </a:lnTo>
                  <a:lnTo>
                    <a:pt x="67056" y="56121"/>
                  </a:lnTo>
                  <a:lnTo>
                    <a:pt x="67652" y="56553"/>
                  </a:lnTo>
                  <a:lnTo>
                    <a:pt x="67652" y="46291"/>
                  </a:lnTo>
                  <a:lnTo>
                    <a:pt x="67475" y="45974"/>
                  </a:lnTo>
                  <a:lnTo>
                    <a:pt x="67233" y="45720"/>
                  </a:lnTo>
                  <a:lnTo>
                    <a:pt x="66967" y="45593"/>
                  </a:lnTo>
                  <a:lnTo>
                    <a:pt x="67373" y="45085"/>
                  </a:lnTo>
                  <a:lnTo>
                    <a:pt x="67513" y="44831"/>
                  </a:lnTo>
                  <a:lnTo>
                    <a:pt x="68033" y="43954"/>
                  </a:lnTo>
                  <a:lnTo>
                    <a:pt x="69418" y="46456"/>
                  </a:lnTo>
                  <a:lnTo>
                    <a:pt x="69418" y="42545"/>
                  </a:lnTo>
                  <a:lnTo>
                    <a:pt x="68910" y="42545"/>
                  </a:lnTo>
                  <a:lnTo>
                    <a:pt x="68580" y="42672"/>
                  </a:lnTo>
                  <a:lnTo>
                    <a:pt x="69049" y="41148"/>
                  </a:lnTo>
                  <a:lnTo>
                    <a:pt x="68897" y="39243"/>
                  </a:lnTo>
                  <a:lnTo>
                    <a:pt x="67538" y="37465"/>
                  </a:lnTo>
                  <a:lnTo>
                    <a:pt x="69405" y="37884"/>
                  </a:lnTo>
                  <a:lnTo>
                    <a:pt x="69646" y="39128"/>
                  </a:lnTo>
                  <a:lnTo>
                    <a:pt x="70269" y="39192"/>
                  </a:lnTo>
                  <a:lnTo>
                    <a:pt x="71488" y="39268"/>
                  </a:lnTo>
                  <a:lnTo>
                    <a:pt x="71996" y="39128"/>
                  </a:lnTo>
                  <a:lnTo>
                    <a:pt x="72682" y="39128"/>
                  </a:lnTo>
                  <a:lnTo>
                    <a:pt x="72821" y="39331"/>
                  </a:lnTo>
                  <a:lnTo>
                    <a:pt x="72974" y="39344"/>
                  </a:lnTo>
                  <a:lnTo>
                    <a:pt x="74447" y="40386"/>
                  </a:lnTo>
                  <a:lnTo>
                    <a:pt x="74828" y="41148"/>
                  </a:lnTo>
                  <a:lnTo>
                    <a:pt x="74917" y="42291"/>
                  </a:lnTo>
                  <a:lnTo>
                    <a:pt x="74917" y="33058"/>
                  </a:lnTo>
                  <a:lnTo>
                    <a:pt x="72021" y="30772"/>
                  </a:lnTo>
                  <a:lnTo>
                    <a:pt x="72745" y="30607"/>
                  </a:lnTo>
                  <a:lnTo>
                    <a:pt x="74561" y="30518"/>
                  </a:lnTo>
                  <a:lnTo>
                    <a:pt x="74828" y="30721"/>
                  </a:lnTo>
                  <a:lnTo>
                    <a:pt x="74955" y="30492"/>
                  </a:lnTo>
                  <a:lnTo>
                    <a:pt x="75120" y="30480"/>
                  </a:lnTo>
                  <a:lnTo>
                    <a:pt x="77533" y="30607"/>
                  </a:lnTo>
                  <a:lnTo>
                    <a:pt x="78790" y="30480"/>
                  </a:lnTo>
                  <a:lnTo>
                    <a:pt x="80060" y="30353"/>
                  </a:lnTo>
                  <a:lnTo>
                    <a:pt x="82321" y="30861"/>
                  </a:lnTo>
                  <a:lnTo>
                    <a:pt x="84302" y="32004"/>
                  </a:lnTo>
                  <a:lnTo>
                    <a:pt x="84302" y="29273"/>
                  </a:lnTo>
                  <a:lnTo>
                    <a:pt x="84074" y="29210"/>
                  </a:lnTo>
                  <a:lnTo>
                    <a:pt x="80797" y="28321"/>
                  </a:lnTo>
                  <a:lnTo>
                    <a:pt x="79235" y="27736"/>
                  </a:lnTo>
                  <a:lnTo>
                    <a:pt x="79235" y="29210"/>
                  </a:lnTo>
                  <a:lnTo>
                    <a:pt x="75933" y="28829"/>
                  </a:lnTo>
                  <a:lnTo>
                    <a:pt x="76250" y="28130"/>
                  </a:lnTo>
                  <a:lnTo>
                    <a:pt x="79235" y="29210"/>
                  </a:lnTo>
                  <a:lnTo>
                    <a:pt x="79235" y="27736"/>
                  </a:lnTo>
                  <a:lnTo>
                    <a:pt x="77762" y="27178"/>
                  </a:lnTo>
                  <a:lnTo>
                    <a:pt x="77089" y="26924"/>
                  </a:lnTo>
                  <a:lnTo>
                    <a:pt x="78155" y="26670"/>
                  </a:lnTo>
                  <a:lnTo>
                    <a:pt x="79235" y="26543"/>
                  </a:lnTo>
                  <a:lnTo>
                    <a:pt x="80670" y="26289"/>
                  </a:lnTo>
                  <a:lnTo>
                    <a:pt x="81102" y="26035"/>
                  </a:lnTo>
                  <a:lnTo>
                    <a:pt x="81318" y="25908"/>
                  </a:lnTo>
                  <a:lnTo>
                    <a:pt x="81978" y="25527"/>
                  </a:lnTo>
                  <a:lnTo>
                    <a:pt x="78143" y="23533"/>
                  </a:lnTo>
                  <a:lnTo>
                    <a:pt x="78143" y="25527"/>
                  </a:lnTo>
                  <a:lnTo>
                    <a:pt x="77647" y="25590"/>
                  </a:lnTo>
                  <a:lnTo>
                    <a:pt x="77774" y="25349"/>
                  </a:lnTo>
                  <a:lnTo>
                    <a:pt x="78143" y="25527"/>
                  </a:lnTo>
                  <a:lnTo>
                    <a:pt x="78143" y="23533"/>
                  </a:lnTo>
                  <a:lnTo>
                    <a:pt x="76847" y="22860"/>
                  </a:lnTo>
                  <a:lnTo>
                    <a:pt x="76847" y="24866"/>
                  </a:lnTo>
                  <a:lnTo>
                    <a:pt x="73647" y="25120"/>
                  </a:lnTo>
                  <a:lnTo>
                    <a:pt x="74815" y="25895"/>
                  </a:lnTo>
                  <a:lnTo>
                    <a:pt x="74676" y="25908"/>
                  </a:lnTo>
                  <a:lnTo>
                    <a:pt x="72986" y="25184"/>
                  </a:lnTo>
                  <a:lnTo>
                    <a:pt x="73647" y="25120"/>
                  </a:lnTo>
                  <a:lnTo>
                    <a:pt x="72948" y="24663"/>
                  </a:lnTo>
                  <a:lnTo>
                    <a:pt x="72948" y="27279"/>
                  </a:lnTo>
                  <a:lnTo>
                    <a:pt x="70027" y="28854"/>
                  </a:lnTo>
                  <a:lnTo>
                    <a:pt x="70929" y="28892"/>
                  </a:lnTo>
                  <a:lnTo>
                    <a:pt x="71653" y="28956"/>
                  </a:lnTo>
                  <a:lnTo>
                    <a:pt x="72402" y="29083"/>
                  </a:lnTo>
                  <a:lnTo>
                    <a:pt x="70993" y="29413"/>
                  </a:lnTo>
                  <a:lnTo>
                    <a:pt x="70993" y="31165"/>
                  </a:lnTo>
                  <a:lnTo>
                    <a:pt x="70319" y="32562"/>
                  </a:lnTo>
                  <a:lnTo>
                    <a:pt x="70434" y="32131"/>
                  </a:lnTo>
                  <a:lnTo>
                    <a:pt x="70396" y="31457"/>
                  </a:lnTo>
                  <a:lnTo>
                    <a:pt x="70777" y="31280"/>
                  </a:lnTo>
                  <a:lnTo>
                    <a:pt x="70942" y="31203"/>
                  </a:lnTo>
                  <a:lnTo>
                    <a:pt x="70993" y="29413"/>
                  </a:lnTo>
                  <a:lnTo>
                    <a:pt x="69596" y="29718"/>
                  </a:lnTo>
                  <a:lnTo>
                    <a:pt x="69138" y="29311"/>
                  </a:lnTo>
                  <a:lnTo>
                    <a:pt x="69138" y="36512"/>
                  </a:lnTo>
                  <a:lnTo>
                    <a:pt x="67208" y="36068"/>
                  </a:lnTo>
                  <a:lnTo>
                    <a:pt x="68122" y="35814"/>
                  </a:lnTo>
                  <a:lnTo>
                    <a:pt x="68592" y="35687"/>
                  </a:lnTo>
                  <a:lnTo>
                    <a:pt x="68973" y="35636"/>
                  </a:lnTo>
                  <a:lnTo>
                    <a:pt x="69138" y="36512"/>
                  </a:lnTo>
                  <a:lnTo>
                    <a:pt x="69138" y="29311"/>
                  </a:lnTo>
                  <a:lnTo>
                    <a:pt x="67741" y="28067"/>
                  </a:lnTo>
                  <a:lnTo>
                    <a:pt x="66789" y="28257"/>
                  </a:lnTo>
                  <a:lnTo>
                    <a:pt x="66789" y="50419"/>
                  </a:lnTo>
                  <a:lnTo>
                    <a:pt x="66586" y="50419"/>
                  </a:lnTo>
                  <a:lnTo>
                    <a:pt x="66586" y="51943"/>
                  </a:lnTo>
                  <a:lnTo>
                    <a:pt x="66484" y="52451"/>
                  </a:lnTo>
                  <a:lnTo>
                    <a:pt x="66395" y="52730"/>
                  </a:lnTo>
                  <a:lnTo>
                    <a:pt x="65493" y="53111"/>
                  </a:lnTo>
                  <a:lnTo>
                    <a:pt x="65493" y="54902"/>
                  </a:lnTo>
                  <a:lnTo>
                    <a:pt x="64973" y="55880"/>
                  </a:lnTo>
                  <a:lnTo>
                    <a:pt x="64033" y="56946"/>
                  </a:lnTo>
                  <a:lnTo>
                    <a:pt x="62839" y="56349"/>
                  </a:lnTo>
                  <a:lnTo>
                    <a:pt x="62839" y="61849"/>
                  </a:lnTo>
                  <a:lnTo>
                    <a:pt x="61010" y="62738"/>
                  </a:lnTo>
                  <a:lnTo>
                    <a:pt x="60083" y="63119"/>
                  </a:lnTo>
                  <a:lnTo>
                    <a:pt x="59651" y="62865"/>
                  </a:lnTo>
                  <a:lnTo>
                    <a:pt x="58788" y="62357"/>
                  </a:lnTo>
                  <a:lnTo>
                    <a:pt x="58966" y="62103"/>
                  </a:lnTo>
                  <a:lnTo>
                    <a:pt x="60261" y="62230"/>
                  </a:lnTo>
                  <a:lnTo>
                    <a:pt x="61556" y="62103"/>
                  </a:lnTo>
                  <a:lnTo>
                    <a:pt x="62839" y="61849"/>
                  </a:lnTo>
                  <a:lnTo>
                    <a:pt x="62839" y="56349"/>
                  </a:lnTo>
                  <a:lnTo>
                    <a:pt x="62179" y="56019"/>
                  </a:lnTo>
                  <a:lnTo>
                    <a:pt x="64566" y="54991"/>
                  </a:lnTo>
                  <a:lnTo>
                    <a:pt x="65252" y="54698"/>
                  </a:lnTo>
                  <a:lnTo>
                    <a:pt x="65493" y="54902"/>
                  </a:lnTo>
                  <a:lnTo>
                    <a:pt x="65493" y="53111"/>
                  </a:lnTo>
                  <a:lnTo>
                    <a:pt x="63919" y="53771"/>
                  </a:lnTo>
                  <a:lnTo>
                    <a:pt x="64160" y="53975"/>
                  </a:lnTo>
                  <a:lnTo>
                    <a:pt x="61302" y="54965"/>
                  </a:lnTo>
                  <a:lnTo>
                    <a:pt x="61302" y="61087"/>
                  </a:lnTo>
                  <a:lnTo>
                    <a:pt x="59601" y="61087"/>
                  </a:lnTo>
                  <a:lnTo>
                    <a:pt x="59639" y="60960"/>
                  </a:lnTo>
                  <a:lnTo>
                    <a:pt x="59728" y="60706"/>
                  </a:lnTo>
                  <a:lnTo>
                    <a:pt x="60121" y="60540"/>
                  </a:lnTo>
                  <a:lnTo>
                    <a:pt x="61302" y="61087"/>
                  </a:lnTo>
                  <a:lnTo>
                    <a:pt x="61302" y="54965"/>
                  </a:lnTo>
                  <a:lnTo>
                    <a:pt x="60147" y="54991"/>
                  </a:lnTo>
                  <a:lnTo>
                    <a:pt x="58623" y="54241"/>
                  </a:lnTo>
                  <a:lnTo>
                    <a:pt x="61366" y="53594"/>
                  </a:lnTo>
                  <a:lnTo>
                    <a:pt x="62191" y="52578"/>
                  </a:lnTo>
                  <a:lnTo>
                    <a:pt x="63347" y="51181"/>
                  </a:lnTo>
                  <a:lnTo>
                    <a:pt x="64389" y="51562"/>
                  </a:lnTo>
                  <a:lnTo>
                    <a:pt x="65468" y="51816"/>
                  </a:lnTo>
                  <a:lnTo>
                    <a:pt x="66586" y="51943"/>
                  </a:lnTo>
                  <a:lnTo>
                    <a:pt x="66586" y="50419"/>
                  </a:lnTo>
                  <a:lnTo>
                    <a:pt x="66230" y="50419"/>
                  </a:lnTo>
                  <a:lnTo>
                    <a:pt x="65951" y="50292"/>
                  </a:lnTo>
                  <a:lnTo>
                    <a:pt x="64820" y="50165"/>
                  </a:lnTo>
                  <a:lnTo>
                    <a:pt x="63842" y="49784"/>
                  </a:lnTo>
                  <a:lnTo>
                    <a:pt x="63004" y="49276"/>
                  </a:lnTo>
                  <a:lnTo>
                    <a:pt x="63703" y="48768"/>
                  </a:lnTo>
                  <a:lnTo>
                    <a:pt x="65049" y="47498"/>
                  </a:lnTo>
                  <a:lnTo>
                    <a:pt x="66789" y="50419"/>
                  </a:lnTo>
                  <a:lnTo>
                    <a:pt x="66789" y="28257"/>
                  </a:lnTo>
                  <a:lnTo>
                    <a:pt x="66484" y="28321"/>
                  </a:lnTo>
                  <a:lnTo>
                    <a:pt x="66484" y="43053"/>
                  </a:lnTo>
                  <a:lnTo>
                    <a:pt x="66281" y="43815"/>
                  </a:lnTo>
                  <a:lnTo>
                    <a:pt x="65824" y="44831"/>
                  </a:lnTo>
                  <a:lnTo>
                    <a:pt x="64236" y="44069"/>
                  </a:lnTo>
                  <a:lnTo>
                    <a:pt x="64198" y="47117"/>
                  </a:lnTo>
                  <a:lnTo>
                    <a:pt x="63601" y="47777"/>
                  </a:lnTo>
                  <a:lnTo>
                    <a:pt x="62382" y="48768"/>
                  </a:lnTo>
                  <a:lnTo>
                    <a:pt x="62103" y="48488"/>
                  </a:lnTo>
                  <a:lnTo>
                    <a:pt x="62103" y="50673"/>
                  </a:lnTo>
                  <a:lnTo>
                    <a:pt x="61937" y="50800"/>
                  </a:lnTo>
                  <a:lnTo>
                    <a:pt x="60947" y="52451"/>
                  </a:lnTo>
                  <a:lnTo>
                    <a:pt x="59778" y="52578"/>
                  </a:lnTo>
                  <a:lnTo>
                    <a:pt x="59296" y="52336"/>
                  </a:lnTo>
                  <a:lnTo>
                    <a:pt x="59639" y="51587"/>
                  </a:lnTo>
                  <a:lnTo>
                    <a:pt x="60528" y="51054"/>
                  </a:lnTo>
                  <a:lnTo>
                    <a:pt x="61531" y="50292"/>
                  </a:lnTo>
                  <a:lnTo>
                    <a:pt x="62103" y="50673"/>
                  </a:lnTo>
                  <a:lnTo>
                    <a:pt x="62103" y="48488"/>
                  </a:lnTo>
                  <a:lnTo>
                    <a:pt x="61556" y="47942"/>
                  </a:lnTo>
                  <a:lnTo>
                    <a:pt x="61988" y="47561"/>
                  </a:lnTo>
                  <a:lnTo>
                    <a:pt x="62915" y="47104"/>
                  </a:lnTo>
                  <a:lnTo>
                    <a:pt x="62674" y="47193"/>
                  </a:lnTo>
                  <a:lnTo>
                    <a:pt x="62407" y="47218"/>
                  </a:lnTo>
                  <a:lnTo>
                    <a:pt x="62179" y="47142"/>
                  </a:lnTo>
                  <a:lnTo>
                    <a:pt x="60896" y="47028"/>
                  </a:lnTo>
                  <a:lnTo>
                    <a:pt x="60845" y="49784"/>
                  </a:lnTo>
                  <a:lnTo>
                    <a:pt x="60312" y="50152"/>
                  </a:lnTo>
                  <a:lnTo>
                    <a:pt x="60540" y="49644"/>
                  </a:lnTo>
                  <a:lnTo>
                    <a:pt x="60706" y="49784"/>
                  </a:lnTo>
                  <a:lnTo>
                    <a:pt x="60845" y="49784"/>
                  </a:lnTo>
                  <a:lnTo>
                    <a:pt x="60845" y="46926"/>
                  </a:lnTo>
                  <a:lnTo>
                    <a:pt x="60693" y="46609"/>
                  </a:lnTo>
                  <a:lnTo>
                    <a:pt x="60413" y="46228"/>
                  </a:lnTo>
                  <a:lnTo>
                    <a:pt x="61709" y="46355"/>
                  </a:lnTo>
                  <a:lnTo>
                    <a:pt x="63004" y="46609"/>
                  </a:lnTo>
                  <a:lnTo>
                    <a:pt x="64198" y="47117"/>
                  </a:lnTo>
                  <a:lnTo>
                    <a:pt x="64198" y="44081"/>
                  </a:lnTo>
                  <a:lnTo>
                    <a:pt x="62268" y="44196"/>
                  </a:lnTo>
                  <a:lnTo>
                    <a:pt x="60464" y="45085"/>
                  </a:lnTo>
                  <a:lnTo>
                    <a:pt x="59855" y="45085"/>
                  </a:lnTo>
                  <a:lnTo>
                    <a:pt x="59220" y="42799"/>
                  </a:lnTo>
                  <a:lnTo>
                    <a:pt x="59309" y="42291"/>
                  </a:lnTo>
                  <a:lnTo>
                    <a:pt x="60274" y="39370"/>
                  </a:lnTo>
                  <a:lnTo>
                    <a:pt x="62318" y="38608"/>
                  </a:lnTo>
                  <a:lnTo>
                    <a:pt x="63804" y="37604"/>
                  </a:lnTo>
                  <a:lnTo>
                    <a:pt x="64439" y="38036"/>
                  </a:lnTo>
                  <a:lnTo>
                    <a:pt x="65913" y="38506"/>
                  </a:lnTo>
                  <a:lnTo>
                    <a:pt x="66382" y="39370"/>
                  </a:lnTo>
                  <a:lnTo>
                    <a:pt x="66484" y="43053"/>
                  </a:lnTo>
                  <a:lnTo>
                    <a:pt x="66484" y="28321"/>
                  </a:lnTo>
                  <a:lnTo>
                    <a:pt x="66192" y="28384"/>
                  </a:lnTo>
                  <a:lnTo>
                    <a:pt x="66192" y="30429"/>
                  </a:lnTo>
                  <a:lnTo>
                    <a:pt x="65354" y="30734"/>
                  </a:lnTo>
                  <a:lnTo>
                    <a:pt x="62712" y="31280"/>
                  </a:lnTo>
                  <a:lnTo>
                    <a:pt x="61861" y="30937"/>
                  </a:lnTo>
                  <a:lnTo>
                    <a:pt x="61861" y="31419"/>
                  </a:lnTo>
                  <a:lnTo>
                    <a:pt x="61404" y="32245"/>
                  </a:lnTo>
                  <a:lnTo>
                    <a:pt x="61404" y="36741"/>
                  </a:lnTo>
                  <a:lnTo>
                    <a:pt x="58661" y="38735"/>
                  </a:lnTo>
                  <a:lnTo>
                    <a:pt x="58470" y="39154"/>
                  </a:lnTo>
                  <a:lnTo>
                    <a:pt x="58470" y="47358"/>
                  </a:lnTo>
                  <a:lnTo>
                    <a:pt x="58229" y="47586"/>
                  </a:lnTo>
                  <a:lnTo>
                    <a:pt x="58229" y="50787"/>
                  </a:lnTo>
                  <a:lnTo>
                    <a:pt x="57823" y="51079"/>
                  </a:lnTo>
                  <a:lnTo>
                    <a:pt x="57823" y="59944"/>
                  </a:lnTo>
                  <a:lnTo>
                    <a:pt x="57111" y="60960"/>
                  </a:lnTo>
                  <a:lnTo>
                    <a:pt x="55130" y="60718"/>
                  </a:lnTo>
                  <a:lnTo>
                    <a:pt x="55130" y="69913"/>
                  </a:lnTo>
                  <a:lnTo>
                    <a:pt x="53949" y="71755"/>
                  </a:lnTo>
                  <a:lnTo>
                    <a:pt x="53073" y="72517"/>
                  </a:lnTo>
                  <a:lnTo>
                    <a:pt x="52692" y="73660"/>
                  </a:lnTo>
                  <a:lnTo>
                    <a:pt x="46850" y="70231"/>
                  </a:lnTo>
                  <a:lnTo>
                    <a:pt x="47294" y="69977"/>
                  </a:lnTo>
                  <a:lnTo>
                    <a:pt x="47675" y="69723"/>
                  </a:lnTo>
                  <a:lnTo>
                    <a:pt x="47332" y="68961"/>
                  </a:lnTo>
                  <a:lnTo>
                    <a:pt x="47205" y="68580"/>
                  </a:lnTo>
                  <a:lnTo>
                    <a:pt x="47104" y="67564"/>
                  </a:lnTo>
                  <a:lnTo>
                    <a:pt x="49047" y="67856"/>
                  </a:lnTo>
                  <a:lnTo>
                    <a:pt x="49187" y="67957"/>
                  </a:lnTo>
                  <a:lnTo>
                    <a:pt x="55130" y="69913"/>
                  </a:lnTo>
                  <a:lnTo>
                    <a:pt x="55130" y="60718"/>
                  </a:lnTo>
                  <a:lnTo>
                    <a:pt x="54914" y="60667"/>
                  </a:lnTo>
                  <a:lnTo>
                    <a:pt x="54914" y="62484"/>
                  </a:lnTo>
                  <a:lnTo>
                    <a:pt x="54470" y="62636"/>
                  </a:lnTo>
                  <a:lnTo>
                    <a:pt x="54241" y="62445"/>
                  </a:lnTo>
                  <a:lnTo>
                    <a:pt x="54711" y="62357"/>
                  </a:lnTo>
                  <a:lnTo>
                    <a:pt x="54914" y="62484"/>
                  </a:lnTo>
                  <a:lnTo>
                    <a:pt x="54914" y="60667"/>
                  </a:lnTo>
                  <a:lnTo>
                    <a:pt x="53060" y="60071"/>
                  </a:lnTo>
                  <a:lnTo>
                    <a:pt x="51816" y="59626"/>
                  </a:lnTo>
                  <a:lnTo>
                    <a:pt x="51816" y="61125"/>
                  </a:lnTo>
                  <a:lnTo>
                    <a:pt x="51727" y="61442"/>
                  </a:lnTo>
                  <a:lnTo>
                    <a:pt x="50520" y="61734"/>
                  </a:lnTo>
                  <a:lnTo>
                    <a:pt x="50050" y="61137"/>
                  </a:lnTo>
                  <a:lnTo>
                    <a:pt x="48361" y="61607"/>
                  </a:lnTo>
                  <a:lnTo>
                    <a:pt x="48209" y="61696"/>
                  </a:lnTo>
                  <a:lnTo>
                    <a:pt x="46329" y="61341"/>
                  </a:lnTo>
                  <a:lnTo>
                    <a:pt x="46329" y="62636"/>
                  </a:lnTo>
                  <a:lnTo>
                    <a:pt x="45148" y="63080"/>
                  </a:lnTo>
                  <a:lnTo>
                    <a:pt x="45567" y="64477"/>
                  </a:lnTo>
                  <a:lnTo>
                    <a:pt x="45897" y="65112"/>
                  </a:lnTo>
                  <a:lnTo>
                    <a:pt x="45707" y="65532"/>
                  </a:lnTo>
                  <a:lnTo>
                    <a:pt x="42037" y="62026"/>
                  </a:lnTo>
                  <a:lnTo>
                    <a:pt x="43192" y="61849"/>
                  </a:lnTo>
                  <a:lnTo>
                    <a:pt x="43840" y="62103"/>
                  </a:lnTo>
                  <a:lnTo>
                    <a:pt x="46062" y="62611"/>
                  </a:lnTo>
                  <a:lnTo>
                    <a:pt x="46329" y="62636"/>
                  </a:lnTo>
                  <a:lnTo>
                    <a:pt x="46329" y="61341"/>
                  </a:lnTo>
                  <a:lnTo>
                    <a:pt x="46126" y="61277"/>
                  </a:lnTo>
                  <a:lnTo>
                    <a:pt x="47599" y="60833"/>
                  </a:lnTo>
                  <a:lnTo>
                    <a:pt x="49123" y="60286"/>
                  </a:lnTo>
                  <a:lnTo>
                    <a:pt x="49250" y="60236"/>
                  </a:lnTo>
                  <a:lnTo>
                    <a:pt x="50546" y="60706"/>
                  </a:lnTo>
                  <a:lnTo>
                    <a:pt x="51676" y="61087"/>
                  </a:lnTo>
                  <a:lnTo>
                    <a:pt x="51816" y="61125"/>
                  </a:lnTo>
                  <a:lnTo>
                    <a:pt x="51816" y="59626"/>
                  </a:lnTo>
                  <a:lnTo>
                    <a:pt x="50596" y="59182"/>
                  </a:lnTo>
                  <a:lnTo>
                    <a:pt x="49466" y="59753"/>
                  </a:lnTo>
                  <a:lnTo>
                    <a:pt x="48666" y="57594"/>
                  </a:lnTo>
                  <a:lnTo>
                    <a:pt x="47675" y="55714"/>
                  </a:lnTo>
                  <a:lnTo>
                    <a:pt x="44970" y="55537"/>
                  </a:lnTo>
                  <a:lnTo>
                    <a:pt x="44792" y="56007"/>
                  </a:lnTo>
                  <a:lnTo>
                    <a:pt x="44767" y="56172"/>
                  </a:lnTo>
                  <a:lnTo>
                    <a:pt x="44551" y="57632"/>
                  </a:lnTo>
                  <a:lnTo>
                    <a:pt x="44488" y="59639"/>
                  </a:lnTo>
                  <a:lnTo>
                    <a:pt x="44678" y="60820"/>
                  </a:lnTo>
                  <a:lnTo>
                    <a:pt x="43522" y="60452"/>
                  </a:lnTo>
                  <a:lnTo>
                    <a:pt x="42760" y="60109"/>
                  </a:lnTo>
                  <a:lnTo>
                    <a:pt x="42646" y="58026"/>
                  </a:lnTo>
                  <a:lnTo>
                    <a:pt x="42976" y="55778"/>
                  </a:lnTo>
                  <a:lnTo>
                    <a:pt x="42773" y="55714"/>
                  </a:lnTo>
                  <a:lnTo>
                    <a:pt x="43446" y="54610"/>
                  </a:lnTo>
                  <a:lnTo>
                    <a:pt x="51828" y="56642"/>
                  </a:lnTo>
                  <a:lnTo>
                    <a:pt x="53886" y="56769"/>
                  </a:lnTo>
                  <a:lnTo>
                    <a:pt x="57746" y="58547"/>
                  </a:lnTo>
                  <a:lnTo>
                    <a:pt x="57823" y="59944"/>
                  </a:lnTo>
                  <a:lnTo>
                    <a:pt x="57823" y="51079"/>
                  </a:lnTo>
                  <a:lnTo>
                    <a:pt x="57670" y="51181"/>
                  </a:lnTo>
                  <a:lnTo>
                    <a:pt x="57213" y="50749"/>
                  </a:lnTo>
                  <a:lnTo>
                    <a:pt x="58229" y="50787"/>
                  </a:lnTo>
                  <a:lnTo>
                    <a:pt x="58229" y="47586"/>
                  </a:lnTo>
                  <a:lnTo>
                    <a:pt x="57162" y="48577"/>
                  </a:lnTo>
                  <a:lnTo>
                    <a:pt x="56743" y="49936"/>
                  </a:lnTo>
                  <a:lnTo>
                    <a:pt x="56654" y="49618"/>
                  </a:lnTo>
                  <a:lnTo>
                    <a:pt x="56654" y="56146"/>
                  </a:lnTo>
                  <a:lnTo>
                    <a:pt x="55689" y="56007"/>
                  </a:lnTo>
                  <a:lnTo>
                    <a:pt x="49618" y="54610"/>
                  </a:lnTo>
                  <a:lnTo>
                    <a:pt x="44119" y="53340"/>
                  </a:lnTo>
                  <a:lnTo>
                    <a:pt x="44259" y="53086"/>
                  </a:lnTo>
                  <a:lnTo>
                    <a:pt x="44538" y="52578"/>
                  </a:lnTo>
                  <a:lnTo>
                    <a:pt x="43129" y="52832"/>
                  </a:lnTo>
                  <a:lnTo>
                    <a:pt x="42672" y="53086"/>
                  </a:lnTo>
                  <a:lnTo>
                    <a:pt x="41478" y="52832"/>
                  </a:lnTo>
                  <a:lnTo>
                    <a:pt x="43573" y="51562"/>
                  </a:lnTo>
                  <a:lnTo>
                    <a:pt x="44475" y="51562"/>
                  </a:lnTo>
                  <a:lnTo>
                    <a:pt x="47117" y="49530"/>
                  </a:lnTo>
                  <a:lnTo>
                    <a:pt x="47205" y="49403"/>
                  </a:lnTo>
                  <a:lnTo>
                    <a:pt x="46393" y="48755"/>
                  </a:lnTo>
                  <a:lnTo>
                    <a:pt x="39446" y="52705"/>
                  </a:lnTo>
                  <a:lnTo>
                    <a:pt x="39027" y="52959"/>
                  </a:lnTo>
                  <a:lnTo>
                    <a:pt x="38506" y="53594"/>
                  </a:lnTo>
                  <a:lnTo>
                    <a:pt x="41389" y="54229"/>
                  </a:lnTo>
                  <a:lnTo>
                    <a:pt x="40690" y="54991"/>
                  </a:lnTo>
                  <a:lnTo>
                    <a:pt x="40182" y="55753"/>
                  </a:lnTo>
                  <a:lnTo>
                    <a:pt x="39852" y="56642"/>
                  </a:lnTo>
                  <a:lnTo>
                    <a:pt x="39446" y="57010"/>
                  </a:lnTo>
                  <a:lnTo>
                    <a:pt x="38277" y="57442"/>
                  </a:lnTo>
                  <a:lnTo>
                    <a:pt x="37566" y="56896"/>
                  </a:lnTo>
                  <a:lnTo>
                    <a:pt x="35826" y="55245"/>
                  </a:lnTo>
                  <a:lnTo>
                    <a:pt x="35941" y="53975"/>
                  </a:lnTo>
                  <a:lnTo>
                    <a:pt x="36017" y="53721"/>
                  </a:lnTo>
                  <a:lnTo>
                    <a:pt x="36156" y="53594"/>
                  </a:lnTo>
                  <a:lnTo>
                    <a:pt x="36868" y="52959"/>
                  </a:lnTo>
                  <a:lnTo>
                    <a:pt x="34886" y="53086"/>
                  </a:lnTo>
                  <a:lnTo>
                    <a:pt x="34378" y="53467"/>
                  </a:lnTo>
                  <a:lnTo>
                    <a:pt x="34353" y="53594"/>
                  </a:lnTo>
                  <a:lnTo>
                    <a:pt x="33680" y="52578"/>
                  </a:lnTo>
                  <a:lnTo>
                    <a:pt x="33426" y="52197"/>
                  </a:lnTo>
                  <a:lnTo>
                    <a:pt x="33261" y="51943"/>
                  </a:lnTo>
                  <a:lnTo>
                    <a:pt x="32893" y="51054"/>
                  </a:lnTo>
                  <a:lnTo>
                    <a:pt x="35090" y="49657"/>
                  </a:lnTo>
                  <a:lnTo>
                    <a:pt x="35255" y="49403"/>
                  </a:lnTo>
                  <a:lnTo>
                    <a:pt x="36550" y="47498"/>
                  </a:lnTo>
                  <a:lnTo>
                    <a:pt x="37376" y="44958"/>
                  </a:lnTo>
                  <a:lnTo>
                    <a:pt x="38493" y="45212"/>
                  </a:lnTo>
                  <a:lnTo>
                    <a:pt x="39509" y="45339"/>
                  </a:lnTo>
                  <a:lnTo>
                    <a:pt x="40855" y="45339"/>
                  </a:lnTo>
                  <a:lnTo>
                    <a:pt x="41427" y="44958"/>
                  </a:lnTo>
                  <a:lnTo>
                    <a:pt x="42583" y="44196"/>
                  </a:lnTo>
                  <a:lnTo>
                    <a:pt x="40436" y="44196"/>
                  </a:lnTo>
                  <a:lnTo>
                    <a:pt x="37693" y="43942"/>
                  </a:lnTo>
                  <a:lnTo>
                    <a:pt x="37719" y="43815"/>
                  </a:lnTo>
                  <a:lnTo>
                    <a:pt x="37782" y="43561"/>
                  </a:lnTo>
                  <a:lnTo>
                    <a:pt x="37909" y="43053"/>
                  </a:lnTo>
                  <a:lnTo>
                    <a:pt x="38011" y="42291"/>
                  </a:lnTo>
                  <a:lnTo>
                    <a:pt x="38049" y="41910"/>
                  </a:lnTo>
                  <a:lnTo>
                    <a:pt x="38100" y="41148"/>
                  </a:lnTo>
                  <a:lnTo>
                    <a:pt x="38582" y="41148"/>
                  </a:lnTo>
                  <a:lnTo>
                    <a:pt x="39814" y="41910"/>
                  </a:lnTo>
                  <a:lnTo>
                    <a:pt x="41173" y="42545"/>
                  </a:lnTo>
                  <a:lnTo>
                    <a:pt x="43014" y="43561"/>
                  </a:lnTo>
                  <a:lnTo>
                    <a:pt x="43891" y="44069"/>
                  </a:lnTo>
                  <a:lnTo>
                    <a:pt x="44792" y="44450"/>
                  </a:lnTo>
                  <a:lnTo>
                    <a:pt x="44996" y="47625"/>
                  </a:lnTo>
                  <a:lnTo>
                    <a:pt x="46393" y="48755"/>
                  </a:lnTo>
                  <a:lnTo>
                    <a:pt x="46570" y="48653"/>
                  </a:lnTo>
                  <a:lnTo>
                    <a:pt x="46520" y="48844"/>
                  </a:lnTo>
                  <a:lnTo>
                    <a:pt x="47205" y="49403"/>
                  </a:lnTo>
                  <a:lnTo>
                    <a:pt x="47447" y="49276"/>
                  </a:lnTo>
                  <a:lnTo>
                    <a:pt x="47371" y="49530"/>
                  </a:lnTo>
                  <a:lnTo>
                    <a:pt x="47688" y="49784"/>
                  </a:lnTo>
                  <a:lnTo>
                    <a:pt x="49415" y="48514"/>
                  </a:lnTo>
                  <a:lnTo>
                    <a:pt x="50800" y="47498"/>
                  </a:lnTo>
                  <a:lnTo>
                    <a:pt x="51117" y="47117"/>
                  </a:lnTo>
                  <a:lnTo>
                    <a:pt x="52895" y="47777"/>
                  </a:lnTo>
                  <a:lnTo>
                    <a:pt x="53962" y="48133"/>
                  </a:lnTo>
                  <a:lnTo>
                    <a:pt x="54368" y="47752"/>
                  </a:lnTo>
                  <a:lnTo>
                    <a:pt x="54356" y="50038"/>
                  </a:lnTo>
                  <a:lnTo>
                    <a:pt x="56095" y="53086"/>
                  </a:lnTo>
                  <a:lnTo>
                    <a:pt x="56057" y="53682"/>
                  </a:lnTo>
                  <a:lnTo>
                    <a:pt x="56159" y="54495"/>
                  </a:lnTo>
                  <a:lnTo>
                    <a:pt x="55549" y="54356"/>
                  </a:lnTo>
                  <a:lnTo>
                    <a:pt x="53822" y="55372"/>
                  </a:lnTo>
                  <a:lnTo>
                    <a:pt x="56553" y="55892"/>
                  </a:lnTo>
                  <a:lnTo>
                    <a:pt x="56654" y="56146"/>
                  </a:lnTo>
                  <a:lnTo>
                    <a:pt x="56654" y="49618"/>
                  </a:lnTo>
                  <a:lnTo>
                    <a:pt x="56324" y="48387"/>
                  </a:lnTo>
                  <a:lnTo>
                    <a:pt x="56400" y="47879"/>
                  </a:lnTo>
                  <a:lnTo>
                    <a:pt x="57315" y="46228"/>
                  </a:lnTo>
                  <a:lnTo>
                    <a:pt x="58039" y="46228"/>
                  </a:lnTo>
                  <a:lnTo>
                    <a:pt x="58470" y="47358"/>
                  </a:lnTo>
                  <a:lnTo>
                    <a:pt x="58470" y="39154"/>
                  </a:lnTo>
                  <a:lnTo>
                    <a:pt x="57238" y="41783"/>
                  </a:lnTo>
                  <a:lnTo>
                    <a:pt x="57150" y="42164"/>
                  </a:lnTo>
                  <a:lnTo>
                    <a:pt x="57734" y="45085"/>
                  </a:lnTo>
                  <a:lnTo>
                    <a:pt x="57035" y="45212"/>
                  </a:lnTo>
                  <a:lnTo>
                    <a:pt x="56375" y="45466"/>
                  </a:lnTo>
                  <a:lnTo>
                    <a:pt x="54914" y="46685"/>
                  </a:lnTo>
                  <a:lnTo>
                    <a:pt x="54698" y="46609"/>
                  </a:lnTo>
                  <a:lnTo>
                    <a:pt x="52146" y="45720"/>
                  </a:lnTo>
                  <a:lnTo>
                    <a:pt x="52247" y="45466"/>
                  </a:lnTo>
                  <a:lnTo>
                    <a:pt x="52501" y="44831"/>
                  </a:lnTo>
                  <a:lnTo>
                    <a:pt x="53111" y="43307"/>
                  </a:lnTo>
                  <a:lnTo>
                    <a:pt x="53060" y="43053"/>
                  </a:lnTo>
                  <a:lnTo>
                    <a:pt x="51549" y="41148"/>
                  </a:lnTo>
                  <a:lnTo>
                    <a:pt x="51054" y="40513"/>
                  </a:lnTo>
                  <a:lnTo>
                    <a:pt x="50761" y="40386"/>
                  </a:lnTo>
                  <a:lnTo>
                    <a:pt x="50063" y="40081"/>
                  </a:lnTo>
                  <a:lnTo>
                    <a:pt x="50063" y="44831"/>
                  </a:lnTo>
                  <a:lnTo>
                    <a:pt x="48856" y="44323"/>
                  </a:lnTo>
                  <a:lnTo>
                    <a:pt x="48780" y="46482"/>
                  </a:lnTo>
                  <a:lnTo>
                    <a:pt x="48209" y="46609"/>
                  </a:lnTo>
                  <a:lnTo>
                    <a:pt x="47536" y="46482"/>
                  </a:lnTo>
                  <a:lnTo>
                    <a:pt x="46926" y="45466"/>
                  </a:lnTo>
                  <a:lnTo>
                    <a:pt x="47637" y="45720"/>
                  </a:lnTo>
                  <a:lnTo>
                    <a:pt x="48615" y="46355"/>
                  </a:lnTo>
                  <a:lnTo>
                    <a:pt x="48780" y="46482"/>
                  </a:lnTo>
                  <a:lnTo>
                    <a:pt x="48780" y="44284"/>
                  </a:lnTo>
                  <a:lnTo>
                    <a:pt x="46977" y="43180"/>
                  </a:lnTo>
                  <a:lnTo>
                    <a:pt x="47104" y="42418"/>
                  </a:lnTo>
                  <a:lnTo>
                    <a:pt x="47167" y="42164"/>
                  </a:lnTo>
                  <a:lnTo>
                    <a:pt x="47282" y="41783"/>
                  </a:lnTo>
                  <a:lnTo>
                    <a:pt x="47548" y="41148"/>
                  </a:lnTo>
                  <a:lnTo>
                    <a:pt x="49110" y="41783"/>
                  </a:lnTo>
                  <a:lnTo>
                    <a:pt x="50025" y="42926"/>
                  </a:lnTo>
                  <a:lnTo>
                    <a:pt x="50063" y="44831"/>
                  </a:lnTo>
                  <a:lnTo>
                    <a:pt x="50063" y="40081"/>
                  </a:lnTo>
                  <a:lnTo>
                    <a:pt x="48475" y="39370"/>
                  </a:lnTo>
                  <a:lnTo>
                    <a:pt x="48729" y="38989"/>
                  </a:lnTo>
                  <a:lnTo>
                    <a:pt x="48818" y="38862"/>
                  </a:lnTo>
                  <a:lnTo>
                    <a:pt x="49644" y="37973"/>
                  </a:lnTo>
                  <a:lnTo>
                    <a:pt x="54470" y="36830"/>
                  </a:lnTo>
                  <a:lnTo>
                    <a:pt x="52870" y="37592"/>
                  </a:lnTo>
                  <a:lnTo>
                    <a:pt x="51587" y="38354"/>
                  </a:lnTo>
                  <a:lnTo>
                    <a:pt x="51752" y="38735"/>
                  </a:lnTo>
                  <a:lnTo>
                    <a:pt x="54457" y="38354"/>
                  </a:lnTo>
                  <a:lnTo>
                    <a:pt x="56159" y="37719"/>
                  </a:lnTo>
                  <a:lnTo>
                    <a:pt x="57404" y="36830"/>
                  </a:lnTo>
                  <a:lnTo>
                    <a:pt x="57950" y="36449"/>
                  </a:lnTo>
                  <a:lnTo>
                    <a:pt x="58026" y="36322"/>
                  </a:lnTo>
                  <a:lnTo>
                    <a:pt x="59055" y="36322"/>
                  </a:lnTo>
                  <a:lnTo>
                    <a:pt x="59309" y="36195"/>
                  </a:lnTo>
                  <a:lnTo>
                    <a:pt x="59791" y="36068"/>
                  </a:lnTo>
                  <a:lnTo>
                    <a:pt x="60325" y="36118"/>
                  </a:lnTo>
                  <a:lnTo>
                    <a:pt x="61404" y="36741"/>
                  </a:lnTo>
                  <a:lnTo>
                    <a:pt x="61404" y="32245"/>
                  </a:lnTo>
                  <a:lnTo>
                    <a:pt x="60769" y="33375"/>
                  </a:lnTo>
                  <a:lnTo>
                    <a:pt x="60071" y="34290"/>
                  </a:lnTo>
                  <a:lnTo>
                    <a:pt x="59512" y="34848"/>
                  </a:lnTo>
                  <a:lnTo>
                    <a:pt x="57150" y="34544"/>
                  </a:lnTo>
                  <a:lnTo>
                    <a:pt x="57150" y="35687"/>
                  </a:lnTo>
                  <a:lnTo>
                    <a:pt x="56883" y="35814"/>
                  </a:lnTo>
                  <a:lnTo>
                    <a:pt x="55219" y="35560"/>
                  </a:lnTo>
                  <a:lnTo>
                    <a:pt x="53619" y="35560"/>
                  </a:lnTo>
                  <a:lnTo>
                    <a:pt x="52057" y="36068"/>
                  </a:lnTo>
                  <a:lnTo>
                    <a:pt x="52908" y="35306"/>
                  </a:lnTo>
                  <a:lnTo>
                    <a:pt x="57150" y="35687"/>
                  </a:lnTo>
                  <a:lnTo>
                    <a:pt x="57150" y="34544"/>
                  </a:lnTo>
                  <a:lnTo>
                    <a:pt x="56248" y="34417"/>
                  </a:lnTo>
                  <a:lnTo>
                    <a:pt x="54267" y="34290"/>
                  </a:lnTo>
                  <a:lnTo>
                    <a:pt x="56032" y="33020"/>
                  </a:lnTo>
                  <a:lnTo>
                    <a:pt x="57797" y="32080"/>
                  </a:lnTo>
                  <a:lnTo>
                    <a:pt x="57708" y="32537"/>
                  </a:lnTo>
                  <a:lnTo>
                    <a:pt x="58381" y="33845"/>
                  </a:lnTo>
                  <a:lnTo>
                    <a:pt x="58775" y="33362"/>
                  </a:lnTo>
                  <a:lnTo>
                    <a:pt x="59143" y="32842"/>
                  </a:lnTo>
                  <a:lnTo>
                    <a:pt x="59842" y="31584"/>
                  </a:lnTo>
                  <a:lnTo>
                    <a:pt x="61861" y="31419"/>
                  </a:lnTo>
                  <a:lnTo>
                    <a:pt x="61861" y="30937"/>
                  </a:lnTo>
                  <a:lnTo>
                    <a:pt x="61302" y="30708"/>
                  </a:lnTo>
                  <a:lnTo>
                    <a:pt x="63741" y="30226"/>
                  </a:lnTo>
                  <a:lnTo>
                    <a:pt x="65646" y="30226"/>
                  </a:lnTo>
                  <a:lnTo>
                    <a:pt x="66192" y="30429"/>
                  </a:lnTo>
                  <a:lnTo>
                    <a:pt x="66192" y="28384"/>
                  </a:lnTo>
                  <a:lnTo>
                    <a:pt x="63284" y="28956"/>
                  </a:lnTo>
                  <a:lnTo>
                    <a:pt x="57569" y="30861"/>
                  </a:lnTo>
                  <a:lnTo>
                    <a:pt x="50444" y="34417"/>
                  </a:lnTo>
                  <a:lnTo>
                    <a:pt x="46901" y="38989"/>
                  </a:lnTo>
                  <a:lnTo>
                    <a:pt x="45783" y="38798"/>
                  </a:lnTo>
                  <a:lnTo>
                    <a:pt x="45783" y="40640"/>
                  </a:lnTo>
                  <a:lnTo>
                    <a:pt x="45440" y="41275"/>
                  </a:lnTo>
                  <a:lnTo>
                    <a:pt x="45237" y="41783"/>
                  </a:lnTo>
                  <a:lnTo>
                    <a:pt x="45123" y="42164"/>
                  </a:lnTo>
                  <a:lnTo>
                    <a:pt x="43942" y="41529"/>
                  </a:lnTo>
                  <a:lnTo>
                    <a:pt x="43053" y="41148"/>
                  </a:lnTo>
                  <a:lnTo>
                    <a:pt x="41567" y="40513"/>
                  </a:lnTo>
                  <a:lnTo>
                    <a:pt x="43040" y="40386"/>
                  </a:lnTo>
                  <a:lnTo>
                    <a:pt x="44500" y="40386"/>
                  </a:lnTo>
                  <a:lnTo>
                    <a:pt x="45783" y="40640"/>
                  </a:lnTo>
                  <a:lnTo>
                    <a:pt x="45783" y="38798"/>
                  </a:lnTo>
                  <a:lnTo>
                    <a:pt x="44792" y="38608"/>
                  </a:lnTo>
                  <a:lnTo>
                    <a:pt x="42062" y="38735"/>
                  </a:lnTo>
                  <a:lnTo>
                    <a:pt x="39458" y="39370"/>
                  </a:lnTo>
                  <a:lnTo>
                    <a:pt x="39103" y="38989"/>
                  </a:lnTo>
                  <a:lnTo>
                    <a:pt x="38798" y="38735"/>
                  </a:lnTo>
                  <a:lnTo>
                    <a:pt x="38557" y="38354"/>
                  </a:lnTo>
                  <a:lnTo>
                    <a:pt x="39725" y="38481"/>
                  </a:lnTo>
                  <a:lnTo>
                    <a:pt x="40411" y="38608"/>
                  </a:lnTo>
                  <a:lnTo>
                    <a:pt x="40728" y="38354"/>
                  </a:lnTo>
                  <a:lnTo>
                    <a:pt x="42037" y="37338"/>
                  </a:lnTo>
                  <a:lnTo>
                    <a:pt x="38011" y="36830"/>
                  </a:lnTo>
                  <a:lnTo>
                    <a:pt x="37998" y="36576"/>
                  </a:lnTo>
                  <a:lnTo>
                    <a:pt x="38049" y="35179"/>
                  </a:lnTo>
                  <a:lnTo>
                    <a:pt x="39573" y="33655"/>
                  </a:lnTo>
                  <a:lnTo>
                    <a:pt x="44615" y="32639"/>
                  </a:lnTo>
                  <a:lnTo>
                    <a:pt x="46939" y="31546"/>
                  </a:lnTo>
                  <a:lnTo>
                    <a:pt x="43319" y="31115"/>
                  </a:lnTo>
                  <a:lnTo>
                    <a:pt x="40500" y="31496"/>
                  </a:lnTo>
                  <a:lnTo>
                    <a:pt x="36512" y="32410"/>
                  </a:lnTo>
                  <a:lnTo>
                    <a:pt x="36512" y="39370"/>
                  </a:lnTo>
                  <a:lnTo>
                    <a:pt x="36309" y="39497"/>
                  </a:lnTo>
                  <a:lnTo>
                    <a:pt x="36233" y="39624"/>
                  </a:lnTo>
                  <a:lnTo>
                    <a:pt x="36182" y="40233"/>
                  </a:lnTo>
                  <a:lnTo>
                    <a:pt x="36182" y="41910"/>
                  </a:lnTo>
                  <a:lnTo>
                    <a:pt x="36106" y="43561"/>
                  </a:lnTo>
                  <a:lnTo>
                    <a:pt x="35979" y="43548"/>
                  </a:lnTo>
                  <a:lnTo>
                    <a:pt x="35979" y="44704"/>
                  </a:lnTo>
                  <a:lnTo>
                    <a:pt x="35674" y="46609"/>
                  </a:lnTo>
                  <a:lnTo>
                    <a:pt x="35547" y="46990"/>
                  </a:lnTo>
                  <a:lnTo>
                    <a:pt x="34734" y="48260"/>
                  </a:lnTo>
                  <a:lnTo>
                    <a:pt x="32473" y="49403"/>
                  </a:lnTo>
                  <a:lnTo>
                    <a:pt x="32346" y="46990"/>
                  </a:lnTo>
                  <a:lnTo>
                    <a:pt x="32245" y="46609"/>
                  </a:lnTo>
                  <a:lnTo>
                    <a:pt x="32372" y="45237"/>
                  </a:lnTo>
                  <a:lnTo>
                    <a:pt x="32473" y="44831"/>
                  </a:lnTo>
                  <a:lnTo>
                    <a:pt x="32600" y="44577"/>
                  </a:lnTo>
                  <a:lnTo>
                    <a:pt x="32880" y="44196"/>
                  </a:lnTo>
                  <a:lnTo>
                    <a:pt x="33159" y="43815"/>
                  </a:lnTo>
                  <a:lnTo>
                    <a:pt x="34086" y="44196"/>
                  </a:lnTo>
                  <a:lnTo>
                    <a:pt x="35979" y="44704"/>
                  </a:lnTo>
                  <a:lnTo>
                    <a:pt x="35979" y="43548"/>
                  </a:lnTo>
                  <a:lnTo>
                    <a:pt x="34759" y="43307"/>
                  </a:lnTo>
                  <a:lnTo>
                    <a:pt x="34124" y="43053"/>
                  </a:lnTo>
                  <a:lnTo>
                    <a:pt x="34709" y="42545"/>
                  </a:lnTo>
                  <a:lnTo>
                    <a:pt x="34937" y="42418"/>
                  </a:lnTo>
                  <a:lnTo>
                    <a:pt x="35407" y="42164"/>
                  </a:lnTo>
                  <a:lnTo>
                    <a:pt x="36182" y="41910"/>
                  </a:lnTo>
                  <a:lnTo>
                    <a:pt x="36182" y="40233"/>
                  </a:lnTo>
                  <a:lnTo>
                    <a:pt x="36169" y="40386"/>
                  </a:lnTo>
                  <a:lnTo>
                    <a:pt x="34861" y="40894"/>
                  </a:lnTo>
                  <a:lnTo>
                    <a:pt x="33693" y="41656"/>
                  </a:lnTo>
                  <a:lnTo>
                    <a:pt x="32791" y="42418"/>
                  </a:lnTo>
                  <a:lnTo>
                    <a:pt x="31889" y="41948"/>
                  </a:lnTo>
                  <a:lnTo>
                    <a:pt x="31889" y="43307"/>
                  </a:lnTo>
                  <a:lnTo>
                    <a:pt x="31280" y="44196"/>
                  </a:lnTo>
                  <a:lnTo>
                    <a:pt x="30657" y="43141"/>
                  </a:lnTo>
                  <a:lnTo>
                    <a:pt x="30657" y="43014"/>
                  </a:lnTo>
                  <a:lnTo>
                    <a:pt x="30581" y="50165"/>
                  </a:lnTo>
                  <a:lnTo>
                    <a:pt x="25742" y="51803"/>
                  </a:lnTo>
                  <a:lnTo>
                    <a:pt x="24371" y="49453"/>
                  </a:lnTo>
                  <a:lnTo>
                    <a:pt x="24117" y="46050"/>
                  </a:lnTo>
                  <a:lnTo>
                    <a:pt x="24828" y="42748"/>
                  </a:lnTo>
                  <a:lnTo>
                    <a:pt x="23698" y="42125"/>
                  </a:lnTo>
                  <a:lnTo>
                    <a:pt x="22593" y="41592"/>
                  </a:lnTo>
                  <a:lnTo>
                    <a:pt x="22644" y="40767"/>
                  </a:lnTo>
                  <a:lnTo>
                    <a:pt x="25781" y="41910"/>
                  </a:lnTo>
                  <a:lnTo>
                    <a:pt x="29044" y="43942"/>
                  </a:lnTo>
                  <a:lnTo>
                    <a:pt x="30200" y="46228"/>
                  </a:lnTo>
                  <a:lnTo>
                    <a:pt x="30314" y="46609"/>
                  </a:lnTo>
                  <a:lnTo>
                    <a:pt x="30213" y="49022"/>
                  </a:lnTo>
                  <a:lnTo>
                    <a:pt x="30581" y="50165"/>
                  </a:lnTo>
                  <a:lnTo>
                    <a:pt x="30581" y="42976"/>
                  </a:lnTo>
                  <a:lnTo>
                    <a:pt x="30416" y="42887"/>
                  </a:lnTo>
                  <a:lnTo>
                    <a:pt x="30022" y="42443"/>
                  </a:lnTo>
                  <a:lnTo>
                    <a:pt x="31889" y="43307"/>
                  </a:lnTo>
                  <a:lnTo>
                    <a:pt x="31889" y="41948"/>
                  </a:lnTo>
                  <a:lnTo>
                    <a:pt x="30873" y="41402"/>
                  </a:lnTo>
                  <a:lnTo>
                    <a:pt x="29616" y="39878"/>
                  </a:lnTo>
                  <a:lnTo>
                    <a:pt x="29730" y="36830"/>
                  </a:lnTo>
                  <a:lnTo>
                    <a:pt x="29832" y="36322"/>
                  </a:lnTo>
                  <a:lnTo>
                    <a:pt x="31889" y="36957"/>
                  </a:lnTo>
                  <a:lnTo>
                    <a:pt x="33959" y="37465"/>
                  </a:lnTo>
                  <a:lnTo>
                    <a:pt x="35699" y="37846"/>
                  </a:lnTo>
                  <a:lnTo>
                    <a:pt x="35814" y="38227"/>
                  </a:lnTo>
                  <a:lnTo>
                    <a:pt x="36156" y="38862"/>
                  </a:lnTo>
                  <a:lnTo>
                    <a:pt x="36512" y="39370"/>
                  </a:lnTo>
                  <a:lnTo>
                    <a:pt x="36512" y="32410"/>
                  </a:lnTo>
                  <a:lnTo>
                    <a:pt x="35445" y="32639"/>
                  </a:lnTo>
                  <a:lnTo>
                    <a:pt x="35509" y="36576"/>
                  </a:lnTo>
                  <a:lnTo>
                    <a:pt x="34328" y="36322"/>
                  </a:lnTo>
                  <a:lnTo>
                    <a:pt x="31991" y="35814"/>
                  </a:lnTo>
                  <a:lnTo>
                    <a:pt x="30302" y="35306"/>
                  </a:lnTo>
                  <a:lnTo>
                    <a:pt x="30759" y="34544"/>
                  </a:lnTo>
                  <a:lnTo>
                    <a:pt x="31788" y="32893"/>
                  </a:lnTo>
                  <a:lnTo>
                    <a:pt x="35737" y="31369"/>
                  </a:lnTo>
                  <a:lnTo>
                    <a:pt x="41541" y="29845"/>
                  </a:lnTo>
                  <a:lnTo>
                    <a:pt x="49136" y="30099"/>
                  </a:lnTo>
                  <a:lnTo>
                    <a:pt x="50431" y="29845"/>
                  </a:lnTo>
                  <a:lnTo>
                    <a:pt x="50266" y="28956"/>
                  </a:lnTo>
                  <a:lnTo>
                    <a:pt x="50152" y="28321"/>
                  </a:lnTo>
                  <a:lnTo>
                    <a:pt x="50050" y="27940"/>
                  </a:lnTo>
                  <a:lnTo>
                    <a:pt x="49060" y="25908"/>
                  </a:lnTo>
                  <a:lnTo>
                    <a:pt x="48856" y="25527"/>
                  </a:lnTo>
                  <a:lnTo>
                    <a:pt x="48577" y="25273"/>
                  </a:lnTo>
                  <a:lnTo>
                    <a:pt x="48856" y="25146"/>
                  </a:lnTo>
                  <a:lnTo>
                    <a:pt x="48107" y="25146"/>
                  </a:lnTo>
                  <a:lnTo>
                    <a:pt x="48107" y="28956"/>
                  </a:lnTo>
                  <a:lnTo>
                    <a:pt x="41973" y="28702"/>
                  </a:lnTo>
                  <a:lnTo>
                    <a:pt x="32550" y="28829"/>
                  </a:lnTo>
                  <a:lnTo>
                    <a:pt x="33134" y="27609"/>
                  </a:lnTo>
                  <a:lnTo>
                    <a:pt x="34023" y="26454"/>
                  </a:lnTo>
                  <a:lnTo>
                    <a:pt x="35788" y="26543"/>
                  </a:lnTo>
                  <a:lnTo>
                    <a:pt x="38442" y="27559"/>
                  </a:lnTo>
                  <a:lnTo>
                    <a:pt x="43954" y="26670"/>
                  </a:lnTo>
                  <a:lnTo>
                    <a:pt x="46228" y="26035"/>
                  </a:lnTo>
                  <a:lnTo>
                    <a:pt x="46685" y="25908"/>
                  </a:lnTo>
                  <a:lnTo>
                    <a:pt x="47764" y="27940"/>
                  </a:lnTo>
                  <a:lnTo>
                    <a:pt x="48107" y="28956"/>
                  </a:lnTo>
                  <a:lnTo>
                    <a:pt x="48107" y="25146"/>
                  </a:lnTo>
                  <a:lnTo>
                    <a:pt x="44411" y="25146"/>
                  </a:lnTo>
                  <a:lnTo>
                    <a:pt x="44094" y="25146"/>
                  </a:lnTo>
                  <a:lnTo>
                    <a:pt x="42227" y="25641"/>
                  </a:lnTo>
                  <a:lnTo>
                    <a:pt x="42760" y="24917"/>
                  </a:lnTo>
                  <a:lnTo>
                    <a:pt x="40805" y="24638"/>
                  </a:lnTo>
                  <a:lnTo>
                    <a:pt x="40767" y="25806"/>
                  </a:lnTo>
                  <a:lnTo>
                    <a:pt x="37426" y="25908"/>
                  </a:lnTo>
                  <a:lnTo>
                    <a:pt x="37020" y="25908"/>
                  </a:lnTo>
                  <a:lnTo>
                    <a:pt x="34975" y="25527"/>
                  </a:lnTo>
                  <a:lnTo>
                    <a:pt x="35433" y="25107"/>
                  </a:lnTo>
                  <a:lnTo>
                    <a:pt x="38061" y="25273"/>
                  </a:lnTo>
                  <a:lnTo>
                    <a:pt x="40767" y="25806"/>
                  </a:lnTo>
                  <a:lnTo>
                    <a:pt x="40767" y="24638"/>
                  </a:lnTo>
                  <a:lnTo>
                    <a:pt x="35407" y="23876"/>
                  </a:lnTo>
                  <a:lnTo>
                    <a:pt x="34518" y="23749"/>
                  </a:lnTo>
                  <a:lnTo>
                    <a:pt x="34696" y="23495"/>
                  </a:lnTo>
                  <a:lnTo>
                    <a:pt x="36360" y="21082"/>
                  </a:lnTo>
                  <a:lnTo>
                    <a:pt x="37503" y="20193"/>
                  </a:lnTo>
                  <a:lnTo>
                    <a:pt x="39547" y="19939"/>
                  </a:lnTo>
                  <a:lnTo>
                    <a:pt x="40995" y="20180"/>
                  </a:lnTo>
                  <a:lnTo>
                    <a:pt x="41478" y="21717"/>
                  </a:lnTo>
                  <a:lnTo>
                    <a:pt x="41681" y="21653"/>
                  </a:lnTo>
                  <a:lnTo>
                    <a:pt x="41529" y="20269"/>
                  </a:lnTo>
                  <a:lnTo>
                    <a:pt x="42621" y="20447"/>
                  </a:lnTo>
                  <a:lnTo>
                    <a:pt x="43776" y="23507"/>
                  </a:lnTo>
                  <a:lnTo>
                    <a:pt x="44246" y="22860"/>
                  </a:lnTo>
                  <a:lnTo>
                    <a:pt x="44373" y="21717"/>
                  </a:lnTo>
                  <a:lnTo>
                    <a:pt x="44272" y="21336"/>
                  </a:lnTo>
                  <a:lnTo>
                    <a:pt x="43992" y="20701"/>
                  </a:lnTo>
                  <a:lnTo>
                    <a:pt x="44691" y="20828"/>
                  </a:lnTo>
                  <a:lnTo>
                    <a:pt x="45046" y="20828"/>
                  </a:lnTo>
                  <a:lnTo>
                    <a:pt x="45008" y="20955"/>
                  </a:lnTo>
                  <a:lnTo>
                    <a:pt x="44894" y="22225"/>
                  </a:lnTo>
                  <a:lnTo>
                    <a:pt x="45440" y="23507"/>
                  </a:lnTo>
                  <a:lnTo>
                    <a:pt x="46024" y="24638"/>
                  </a:lnTo>
                  <a:lnTo>
                    <a:pt x="44373" y="25069"/>
                  </a:lnTo>
                  <a:lnTo>
                    <a:pt x="48920" y="25120"/>
                  </a:lnTo>
                  <a:lnTo>
                    <a:pt x="51079" y="24130"/>
                  </a:lnTo>
                  <a:lnTo>
                    <a:pt x="51358" y="24003"/>
                  </a:lnTo>
                  <a:lnTo>
                    <a:pt x="52679" y="23241"/>
                  </a:lnTo>
                  <a:lnTo>
                    <a:pt x="54394" y="29324"/>
                  </a:lnTo>
                  <a:lnTo>
                    <a:pt x="54711" y="29083"/>
                  </a:lnTo>
                  <a:lnTo>
                    <a:pt x="56057" y="26670"/>
                  </a:lnTo>
                  <a:lnTo>
                    <a:pt x="55943" y="25641"/>
                  </a:lnTo>
                  <a:lnTo>
                    <a:pt x="55524" y="23495"/>
                  </a:lnTo>
                  <a:lnTo>
                    <a:pt x="55410" y="23241"/>
                  </a:lnTo>
                  <a:lnTo>
                    <a:pt x="54635" y="21971"/>
                  </a:lnTo>
                  <a:lnTo>
                    <a:pt x="56248" y="20828"/>
                  </a:lnTo>
                  <a:lnTo>
                    <a:pt x="58178" y="22479"/>
                  </a:lnTo>
                  <a:lnTo>
                    <a:pt x="58470" y="23152"/>
                  </a:lnTo>
                  <a:lnTo>
                    <a:pt x="58343" y="23291"/>
                  </a:lnTo>
                  <a:lnTo>
                    <a:pt x="58559" y="23368"/>
                  </a:lnTo>
                  <a:lnTo>
                    <a:pt x="59080" y="24511"/>
                  </a:lnTo>
                  <a:lnTo>
                    <a:pt x="59804" y="27051"/>
                  </a:lnTo>
                  <a:lnTo>
                    <a:pt x="60909" y="26797"/>
                  </a:lnTo>
                  <a:lnTo>
                    <a:pt x="61404" y="26289"/>
                  </a:lnTo>
                  <a:lnTo>
                    <a:pt x="61417" y="26543"/>
                  </a:lnTo>
                  <a:lnTo>
                    <a:pt x="65900" y="27432"/>
                  </a:lnTo>
                  <a:lnTo>
                    <a:pt x="69964" y="27559"/>
                  </a:lnTo>
                  <a:lnTo>
                    <a:pt x="72948" y="27279"/>
                  </a:lnTo>
                  <a:lnTo>
                    <a:pt x="72948" y="24663"/>
                  </a:lnTo>
                  <a:lnTo>
                    <a:pt x="72644" y="24460"/>
                  </a:lnTo>
                  <a:lnTo>
                    <a:pt x="72580" y="25006"/>
                  </a:lnTo>
                  <a:lnTo>
                    <a:pt x="71272" y="24434"/>
                  </a:lnTo>
                  <a:lnTo>
                    <a:pt x="71272" y="26035"/>
                  </a:lnTo>
                  <a:lnTo>
                    <a:pt x="68516" y="26035"/>
                  </a:lnTo>
                  <a:lnTo>
                    <a:pt x="65747" y="25908"/>
                  </a:lnTo>
                  <a:lnTo>
                    <a:pt x="62585" y="25273"/>
                  </a:lnTo>
                  <a:lnTo>
                    <a:pt x="61963" y="25654"/>
                  </a:lnTo>
                  <a:lnTo>
                    <a:pt x="61645" y="25908"/>
                  </a:lnTo>
                  <a:lnTo>
                    <a:pt x="61048" y="23787"/>
                  </a:lnTo>
                  <a:lnTo>
                    <a:pt x="61493" y="23787"/>
                  </a:lnTo>
                  <a:lnTo>
                    <a:pt x="63169" y="23075"/>
                  </a:lnTo>
                  <a:lnTo>
                    <a:pt x="62585" y="22923"/>
                  </a:lnTo>
                  <a:lnTo>
                    <a:pt x="62382" y="22898"/>
                  </a:lnTo>
                  <a:lnTo>
                    <a:pt x="61976" y="22847"/>
                  </a:lnTo>
                  <a:lnTo>
                    <a:pt x="61379" y="22898"/>
                  </a:lnTo>
                  <a:lnTo>
                    <a:pt x="60591" y="22847"/>
                  </a:lnTo>
                  <a:lnTo>
                    <a:pt x="60299" y="22415"/>
                  </a:lnTo>
                  <a:lnTo>
                    <a:pt x="61099" y="21285"/>
                  </a:lnTo>
                  <a:lnTo>
                    <a:pt x="62534" y="21971"/>
                  </a:lnTo>
                  <a:lnTo>
                    <a:pt x="63385" y="21463"/>
                  </a:lnTo>
                  <a:lnTo>
                    <a:pt x="63334" y="22860"/>
                  </a:lnTo>
                  <a:lnTo>
                    <a:pt x="64960" y="22606"/>
                  </a:lnTo>
                  <a:lnTo>
                    <a:pt x="65354" y="21856"/>
                  </a:lnTo>
                  <a:lnTo>
                    <a:pt x="66243" y="23507"/>
                  </a:lnTo>
                  <a:lnTo>
                    <a:pt x="67818" y="24384"/>
                  </a:lnTo>
                  <a:lnTo>
                    <a:pt x="70815" y="25908"/>
                  </a:lnTo>
                  <a:lnTo>
                    <a:pt x="71272" y="26035"/>
                  </a:lnTo>
                  <a:lnTo>
                    <a:pt x="71272" y="24434"/>
                  </a:lnTo>
                  <a:lnTo>
                    <a:pt x="70891" y="24257"/>
                  </a:lnTo>
                  <a:lnTo>
                    <a:pt x="68199" y="22618"/>
                  </a:lnTo>
                  <a:lnTo>
                    <a:pt x="71031" y="23406"/>
                  </a:lnTo>
                  <a:lnTo>
                    <a:pt x="72644" y="24460"/>
                  </a:lnTo>
                  <a:lnTo>
                    <a:pt x="72758" y="23291"/>
                  </a:lnTo>
                  <a:lnTo>
                    <a:pt x="72631" y="22847"/>
                  </a:lnTo>
                  <a:lnTo>
                    <a:pt x="72339" y="22529"/>
                  </a:lnTo>
                  <a:lnTo>
                    <a:pt x="76847" y="24866"/>
                  </a:lnTo>
                  <a:lnTo>
                    <a:pt x="76847" y="22860"/>
                  </a:lnTo>
                  <a:lnTo>
                    <a:pt x="74041" y="21386"/>
                  </a:lnTo>
                  <a:lnTo>
                    <a:pt x="75145" y="21590"/>
                  </a:lnTo>
                  <a:lnTo>
                    <a:pt x="77584" y="19685"/>
                  </a:lnTo>
                  <a:lnTo>
                    <a:pt x="78994" y="18542"/>
                  </a:lnTo>
                  <a:lnTo>
                    <a:pt x="77254" y="18288"/>
                  </a:lnTo>
                  <a:lnTo>
                    <a:pt x="76631" y="18796"/>
                  </a:lnTo>
                  <a:lnTo>
                    <a:pt x="74256" y="19685"/>
                  </a:lnTo>
                  <a:lnTo>
                    <a:pt x="72644" y="19177"/>
                  </a:lnTo>
                  <a:lnTo>
                    <a:pt x="71882" y="18161"/>
                  </a:lnTo>
                  <a:lnTo>
                    <a:pt x="71793" y="18034"/>
                  </a:lnTo>
                  <a:lnTo>
                    <a:pt x="78320" y="17526"/>
                  </a:lnTo>
                  <a:lnTo>
                    <a:pt x="86296" y="17780"/>
                  </a:lnTo>
                  <a:lnTo>
                    <a:pt x="91186" y="21082"/>
                  </a:lnTo>
                  <a:lnTo>
                    <a:pt x="91186" y="18567"/>
                  </a:lnTo>
                  <a:lnTo>
                    <a:pt x="89217" y="17145"/>
                  </a:lnTo>
                  <a:lnTo>
                    <a:pt x="88861" y="16891"/>
                  </a:lnTo>
                  <a:lnTo>
                    <a:pt x="88696" y="16764"/>
                  </a:lnTo>
                  <a:lnTo>
                    <a:pt x="83908" y="16764"/>
                  </a:lnTo>
                  <a:lnTo>
                    <a:pt x="84975" y="16129"/>
                  </a:lnTo>
                  <a:lnTo>
                    <a:pt x="85496" y="14617"/>
                  </a:lnTo>
                  <a:lnTo>
                    <a:pt x="86309" y="16598"/>
                  </a:lnTo>
                  <a:lnTo>
                    <a:pt x="88938" y="13970"/>
                  </a:lnTo>
                  <a:lnTo>
                    <a:pt x="89128" y="14097"/>
                  </a:lnTo>
                  <a:lnTo>
                    <a:pt x="90030" y="13462"/>
                  </a:lnTo>
                  <a:lnTo>
                    <a:pt x="90716" y="13081"/>
                  </a:lnTo>
                  <a:lnTo>
                    <a:pt x="91986" y="12446"/>
                  </a:lnTo>
                  <a:lnTo>
                    <a:pt x="96253" y="14224"/>
                  </a:lnTo>
                  <a:lnTo>
                    <a:pt x="98577" y="15506"/>
                  </a:lnTo>
                  <a:lnTo>
                    <a:pt x="98590" y="15824"/>
                  </a:lnTo>
                  <a:lnTo>
                    <a:pt x="98755" y="15608"/>
                  </a:lnTo>
                  <a:lnTo>
                    <a:pt x="99491" y="16002"/>
                  </a:lnTo>
                  <a:lnTo>
                    <a:pt x="99758" y="16332"/>
                  </a:lnTo>
                  <a:lnTo>
                    <a:pt x="99758" y="14478"/>
                  </a:lnTo>
                  <a:lnTo>
                    <a:pt x="99199" y="13944"/>
                  </a:lnTo>
                  <a:lnTo>
                    <a:pt x="99656" y="12242"/>
                  </a:lnTo>
                  <a:lnTo>
                    <a:pt x="98501" y="11874"/>
                  </a:lnTo>
                  <a:lnTo>
                    <a:pt x="98526" y="13335"/>
                  </a:lnTo>
                  <a:lnTo>
                    <a:pt x="96062" y="12446"/>
                  </a:lnTo>
                  <a:lnTo>
                    <a:pt x="93929" y="11684"/>
                  </a:lnTo>
                  <a:lnTo>
                    <a:pt x="95504" y="11176"/>
                  </a:lnTo>
                  <a:lnTo>
                    <a:pt x="95846" y="11074"/>
                  </a:lnTo>
                  <a:lnTo>
                    <a:pt x="98501" y="11874"/>
                  </a:lnTo>
                  <a:lnTo>
                    <a:pt x="98475" y="10858"/>
                  </a:lnTo>
                  <a:lnTo>
                    <a:pt x="98450" y="10236"/>
                  </a:lnTo>
                  <a:lnTo>
                    <a:pt x="99466" y="9906"/>
                  </a:lnTo>
                  <a:lnTo>
                    <a:pt x="100393" y="10807"/>
                  </a:lnTo>
                  <a:lnTo>
                    <a:pt x="99377" y="11874"/>
                  </a:lnTo>
                  <a:lnTo>
                    <a:pt x="101803" y="14617"/>
                  </a:lnTo>
                  <a:lnTo>
                    <a:pt x="102539" y="15036"/>
                  </a:lnTo>
                  <a:lnTo>
                    <a:pt x="102641" y="15367"/>
                  </a:lnTo>
                  <a:lnTo>
                    <a:pt x="102895" y="15875"/>
                  </a:lnTo>
                  <a:lnTo>
                    <a:pt x="103162" y="16637"/>
                  </a:lnTo>
                  <a:lnTo>
                    <a:pt x="103746" y="17145"/>
                  </a:lnTo>
                  <a:lnTo>
                    <a:pt x="103746" y="10807"/>
                  </a:lnTo>
                  <a:lnTo>
                    <a:pt x="103060" y="9804"/>
                  </a:lnTo>
                  <a:lnTo>
                    <a:pt x="101790" y="10083"/>
                  </a:lnTo>
                  <a:lnTo>
                    <a:pt x="101460" y="9906"/>
                  </a:lnTo>
                  <a:lnTo>
                    <a:pt x="100050" y="9194"/>
                  </a:lnTo>
                  <a:lnTo>
                    <a:pt x="100177" y="9105"/>
                  </a:lnTo>
                  <a:lnTo>
                    <a:pt x="102273" y="8788"/>
                  </a:lnTo>
                  <a:lnTo>
                    <a:pt x="99034" y="4940"/>
                  </a:lnTo>
                  <a:lnTo>
                    <a:pt x="103581" y="6134"/>
                  </a:lnTo>
                  <a:lnTo>
                    <a:pt x="102971" y="5334"/>
                  </a:lnTo>
                  <a:lnTo>
                    <a:pt x="98907" y="4775"/>
                  </a:lnTo>
                  <a:lnTo>
                    <a:pt x="97447" y="3022"/>
                  </a:lnTo>
                  <a:lnTo>
                    <a:pt x="88430" y="1841"/>
                  </a:lnTo>
                  <a:lnTo>
                    <a:pt x="84721" y="8394"/>
                  </a:lnTo>
                  <a:lnTo>
                    <a:pt x="84721" y="11899"/>
                  </a:lnTo>
                  <a:lnTo>
                    <a:pt x="84251" y="11569"/>
                  </a:lnTo>
                  <a:lnTo>
                    <a:pt x="84696" y="12674"/>
                  </a:lnTo>
                  <a:lnTo>
                    <a:pt x="84467" y="13081"/>
                  </a:lnTo>
                  <a:lnTo>
                    <a:pt x="83985" y="14097"/>
                  </a:lnTo>
                  <a:lnTo>
                    <a:pt x="83616" y="13690"/>
                  </a:lnTo>
                  <a:lnTo>
                    <a:pt x="83616" y="16764"/>
                  </a:lnTo>
                  <a:lnTo>
                    <a:pt x="78066" y="16764"/>
                  </a:lnTo>
                  <a:lnTo>
                    <a:pt x="71323" y="17145"/>
                  </a:lnTo>
                  <a:lnTo>
                    <a:pt x="71031" y="16383"/>
                  </a:lnTo>
                  <a:lnTo>
                    <a:pt x="71132" y="14846"/>
                  </a:lnTo>
                  <a:lnTo>
                    <a:pt x="71450" y="14097"/>
                  </a:lnTo>
                  <a:lnTo>
                    <a:pt x="72250" y="13843"/>
                  </a:lnTo>
                  <a:lnTo>
                    <a:pt x="72885" y="13081"/>
                  </a:lnTo>
                  <a:lnTo>
                    <a:pt x="73075" y="12192"/>
                  </a:lnTo>
                  <a:lnTo>
                    <a:pt x="73507" y="11938"/>
                  </a:lnTo>
                  <a:lnTo>
                    <a:pt x="74002" y="11684"/>
                  </a:lnTo>
                  <a:lnTo>
                    <a:pt x="74587" y="11557"/>
                  </a:lnTo>
                  <a:lnTo>
                    <a:pt x="74917" y="11303"/>
                  </a:lnTo>
                  <a:lnTo>
                    <a:pt x="75209" y="11201"/>
                  </a:lnTo>
                  <a:lnTo>
                    <a:pt x="75488" y="11455"/>
                  </a:lnTo>
                  <a:lnTo>
                    <a:pt x="75793" y="11811"/>
                  </a:lnTo>
                  <a:lnTo>
                    <a:pt x="78625" y="14351"/>
                  </a:lnTo>
                  <a:lnTo>
                    <a:pt x="78155" y="13246"/>
                  </a:lnTo>
                  <a:lnTo>
                    <a:pt x="79387" y="15113"/>
                  </a:lnTo>
                  <a:lnTo>
                    <a:pt x="81292" y="14351"/>
                  </a:lnTo>
                  <a:lnTo>
                    <a:pt x="80175" y="12573"/>
                  </a:lnTo>
                  <a:lnTo>
                    <a:pt x="81559" y="13589"/>
                  </a:lnTo>
                  <a:lnTo>
                    <a:pt x="82715" y="15113"/>
                  </a:lnTo>
                  <a:lnTo>
                    <a:pt x="83261" y="16256"/>
                  </a:lnTo>
                  <a:lnTo>
                    <a:pt x="83616" y="16764"/>
                  </a:lnTo>
                  <a:lnTo>
                    <a:pt x="83616" y="13690"/>
                  </a:lnTo>
                  <a:lnTo>
                    <a:pt x="82753" y="12700"/>
                  </a:lnTo>
                  <a:lnTo>
                    <a:pt x="82575" y="12573"/>
                  </a:lnTo>
                  <a:lnTo>
                    <a:pt x="81203" y="11557"/>
                  </a:lnTo>
                  <a:lnTo>
                    <a:pt x="80924" y="11430"/>
                  </a:lnTo>
                  <a:lnTo>
                    <a:pt x="80365" y="11176"/>
                  </a:lnTo>
                  <a:lnTo>
                    <a:pt x="79540" y="10795"/>
                  </a:lnTo>
                  <a:lnTo>
                    <a:pt x="80187" y="10718"/>
                  </a:lnTo>
                  <a:lnTo>
                    <a:pt x="80327" y="10744"/>
                  </a:lnTo>
                  <a:lnTo>
                    <a:pt x="80835" y="10998"/>
                  </a:lnTo>
                  <a:lnTo>
                    <a:pt x="81292" y="11328"/>
                  </a:lnTo>
                  <a:lnTo>
                    <a:pt x="81559" y="10769"/>
                  </a:lnTo>
                  <a:lnTo>
                    <a:pt x="81686" y="10541"/>
                  </a:lnTo>
                  <a:lnTo>
                    <a:pt x="83769" y="10541"/>
                  </a:lnTo>
                  <a:lnTo>
                    <a:pt x="83896" y="10566"/>
                  </a:lnTo>
                  <a:lnTo>
                    <a:pt x="84251" y="11112"/>
                  </a:lnTo>
                  <a:lnTo>
                    <a:pt x="84721" y="11899"/>
                  </a:lnTo>
                  <a:lnTo>
                    <a:pt x="84721" y="8394"/>
                  </a:lnTo>
                  <a:lnTo>
                    <a:pt x="84124" y="9436"/>
                  </a:lnTo>
                  <a:lnTo>
                    <a:pt x="83934" y="9398"/>
                  </a:lnTo>
                  <a:lnTo>
                    <a:pt x="81241" y="9398"/>
                  </a:lnTo>
                  <a:lnTo>
                    <a:pt x="81013" y="9461"/>
                  </a:lnTo>
                  <a:lnTo>
                    <a:pt x="80746" y="9283"/>
                  </a:lnTo>
                  <a:lnTo>
                    <a:pt x="77381" y="7797"/>
                  </a:lnTo>
                  <a:lnTo>
                    <a:pt x="76682" y="7975"/>
                  </a:lnTo>
                  <a:lnTo>
                    <a:pt x="73558" y="3937"/>
                  </a:lnTo>
                  <a:lnTo>
                    <a:pt x="68948" y="1117"/>
                  </a:lnTo>
                  <a:lnTo>
                    <a:pt x="75044" y="8801"/>
                  </a:lnTo>
                  <a:lnTo>
                    <a:pt x="73901" y="9969"/>
                  </a:lnTo>
                  <a:lnTo>
                    <a:pt x="74066" y="10134"/>
                  </a:lnTo>
                  <a:lnTo>
                    <a:pt x="73926" y="10160"/>
                  </a:lnTo>
                  <a:lnTo>
                    <a:pt x="73012" y="10668"/>
                  </a:lnTo>
                  <a:lnTo>
                    <a:pt x="72732" y="9652"/>
                  </a:lnTo>
                  <a:lnTo>
                    <a:pt x="72656" y="9398"/>
                  </a:lnTo>
                  <a:lnTo>
                    <a:pt x="72212" y="7747"/>
                  </a:lnTo>
                  <a:lnTo>
                    <a:pt x="71678" y="7785"/>
                  </a:lnTo>
                  <a:lnTo>
                    <a:pt x="71678" y="10795"/>
                  </a:lnTo>
                  <a:lnTo>
                    <a:pt x="70535" y="12573"/>
                  </a:lnTo>
                  <a:lnTo>
                    <a:pt x="70535" y="19685"/>
                  </a:lnTo>
                  <a:lnTo>
                    <a:pt x="70434" y="19558"/>
                  </a:lnTo>
                  <a:lnTo>
                    <a:pt x="69189" y="18923"/>
                  </a:lnTo>
                  <a:lnTo>
                    <a:pt x="68681" y="18376"/>
                  </a:lnTo>
                  <a:lnTo>
                    <a:pt x="69316" y="18288"/>
                  </a:lnTo>
                  <a:lnTo>
                    <a:pt x="69862" y="18161"/>
                  </a:lnTo>
                  <a:lnTo>
                    <a:pt x="70497" y="19583"/>
                  </a:lnTo>
                  <a:lnTo>
                    <a:pt x="70535" y="12573"/>
                  </a:lnTo>
                  <a:lnTo>
                    <a:pt x="70205" y="13081"/>
                  </a:lnTo>
                  <a:lnTo>
                    <a:pt x="70065" y="13030"/>
                  </a:lnTo>
                  <a:lnTo>
                    <a:pt x="70408" y="12382"/>
                  </a:lnTo>
                  <a:lnTo>
                    <a:pt x="71653" y="10693"/>
                  </a:lnTo>
                  <a:lnTo>
                    <a:pt x="71678" y="7785"/>
                  </a:lnTo>
                  <a:lnTo>
                    <a:pt x="71577" y="10363"/>
                  </a:lnTo>
                  <a:lnTo>
                    <a:pt x="71081" y="9664"/>
                  </a:lnTo>
                  <a:lnTo>
                    <a:pt x="71577" y="10363"/>
                  </a:lnTo>
                  <a:lnTo>
                    <a:pt x="71577" y="7797"/>
                  </a:lnTo>
                  <a:lnTo>
                    <a:pt x="70370" y="7861"/>
                  </a:lnTo>
                  <a:lnTo>
                    <a:pt x="69964" y="7302"/>
                  </a:lnTo>
                  <a:lnTo>
                    <a:pt x="69964" y="14478"/>
                  </a:lnTo>
                  <a:lnTo>
                    <a:pt x="69545" y="15494"/>
                  </a:lnTo>
                  <a:lnTo>
                    <a:pt x="69469" y="16637"/>
                  </a:lnTo>
                  <a:lnTo>
                    <a:pt x="69596" y="17272"/>
                  </a:lnTo>
                  <a:lnTo>
                    <a:pt x="67830" y="17399"/>
                  </a:lnTo>
                  <a:lnTo>
                    <a:pt x="67424" y="16929"/>
                  </a:lnTo>
                  <a:lnTo>
                    <a:pt x="66649" y="17132"/>
                  </a:lnTo>
                  <a:lnTo>
                    <a:pt x="65811" y="16192"/>
                  </a:lnTo>
                  <a:lnTo>
                    <a:pt x="66852" y="16065"/>
                  </a:lnTo>
                  <a:lnTo>
                    <a:pt x="67741" y="16090"/>
                  </a:lnTo>
                  <a:lnTo>
                    <a:pt x="68580" y="16281"/>
                  </a:lnTo>
                  <a:lnTo>
                    <a:pt x="69316" y="14465"/>
                  </a:lnTo>
                  <a:lnTo>
                    <a:pt x="69519" y="14478"/>
                  </a:lnTo>
                  <a:lnTo>
                    <a:pt x="69964" y="14478"/>
                  </a:lnTo>
                  <a:lnTo>
                    <a:pt x="69964" y="7302"/>
                  </a:lnTo>
                  <a:lnTo>
                    <a:pt x="66586" y="3251"/>
                  </a:lnTo>
                  <a:lnTo>
                    <a:pt x="66586" y="12941"/>
                  </a:lnTo>
                  <a:lnTo>
                    <a:pt x="65062" y="14249"/>
                  </a:lnTo>
                  <a:lnTo>
                    <a:pt x="64922" y="14211"/>
                  </a:lnTo>
                  <a:lnTo>
                    <a:pt x="64897" y="13843"/>
                  </a:lnTo>
                  <a:lnTo>
                    <a:pt x="64770" y="13208"/>
                  </a:lnTo>
                  <a:lnTo>
                    <a:pt x="64503" y="12357"/>
                  </a:lnTo>
                  <a:lnTo>
                    <a:pt x="66586" y="12941"/>
                  </a:lnTo>
                  <a:lnTo>
                    <a:pt x="66586" y="3251"/>
                  </a:lnTo>
                  <a:lnTo>
                    <a:pt x="66179" y="2755"/>
                  </a:lnTo>
                  <a:lnTo>
                    <a:pt x="68529" y="863"/>
                  </a:lnTo>
                  <a:lnTo>
                    <a:pt x="67119" y="0"/>
                  </a:lnTo>
                  <a:lnTo>
                    <a:pt x="64414" y="2349"/>
                  </a:lnTo>
                  <a:lnTo>
                    <a:pt x="64414" y="17716"/>
                  </a:lnTo>
                  <a:lnTo>
                    <a:pt x="63830" y="18161"/>
                  </a:lnTo>
                  <a:lnTo>
                    <a:pt x="63588" y="18034"/>
                  </a:lnTo>
                  <a:lnTo>
                    <a:pt x="62357" y="17526"/>
                  </a:lnTo>
                  <a:lnTo>
                    <a:pt x="62217" y="17500"/>
                  </a:lnTo>
                  <a:lnTo>
                    <a:pt x="63652" y="16776"/>
                  </a:lnTo>
                  <a:lnTo>
                    <a:pt x="64414" y="17716"/>
                  </a:lnTo>
                  <a:lnTo>
                    <a:pt x="64414" y="2349"/>
                  </a:lnTo>
                  <a:lnTo>
                    <a:pt x="63030" y="3556"/>
                  </a:lnTo>
                  <a:lnTo>
                    <a:pt x="63030" y="5295"/>
                  </a:lnTo>
                  <a:lnTo>
                    <a:pt x="61302" y="7569"/>
                  </a:lnTo>
                  <a:lnTo>
                    <a:pt x="60452" y="11760"/>
                  </a:lnTo>
                  <a:lnTo>
                    <a:pt x="62090" y="11849"/>
                  </a:lnTo>
                  <a:lnTo>
                    <a:pt x="62293" y="11887"/>
                  </a:lnTo>
                  <a:lnTo>
                    <a:pt x="62064" y="13411"/>
                  </a:lnTo>
                  <a:lnTo>
                    <a:pt x="61861" y="13360"/>
                  </a:lnTo>
                  <a:lnTo>
                    <a:pt x="61861" y="20358"/>
                  </a:lnTo>
                  <a:lnTo>
                    <a:pt x="61861" y="20574"/>
                  </a:lnTo>
                  <a:lnTo>
                    <a:pt x="61290" y="21069"/>
                  </a:lnTo>
                  <a:lnTo>
                    <a:pt x="60756" y="21285"/>
                  </a:lnTo>
                  <a:lnTo>
                    <a:pt x="60058" y="21424"/>
                  </a:lnTo>
                  <a:lnTo>
                    <a:pt x="59804" y="21678"/>
                  </a:lnTo>
                  <a:lnTo>
                    <a:pt x="59499" y="21209"/>
                  </a:lnTo>
                  <a:lnTo>
                    <a:pt x="57619" y="19685"/>
                  </a:lnTo>
                  <a:lnTo>
                    <a:pt x="57772" y="19558"/>
                  </a:lnTo>
                  <a:lnTo>
                    <a:pt x="57924" y="19431"/>
                  </a:lnTo>
                  <a:lnTo>
                    <a:pt x="58305" y="19126"/>
                  </a:lnTo>
                  <a:lnTo>
                    <a:pt x="59220" y="19723"/>
                  </a:lnTo>
                  <a:lnTo>
                    <a:pt x="59956" y="19024"/>
                  </a:lnTo>
                  <a:lnTo>
                    <a:pt x="60083" y="19050"/>
                  </a:lnTo>
                  <a:lnTo>
                    <a:pt x="61455" y="19583"/>
                  </a:lnTo>
                  <a:lnTo>
                    <a:pt x="61810" y="19837"/>
                  </a:lnTo>
                  <a:lnTo>
                    <a:pt x="61531" y="20066"/>
                  </a:lnTo>
                  <a:lnTo>
                    <a:pt x="61861" y="20358"/>
                  </a:lnTo>
                  <a:lnTo>
                    <a:pt x="61861" y="13360"/>
                  </a:lnTo>
                  <a:lnTo>
                    <a:pt x="61468" y="13233"/>
                  </a:lnTo>
                  <a:lnTo>
                    <a:pt x="59055" y="13106"/>
                  </a:lnTo>
                  <a:lnTo>
                    <a:pt x="57429" y="13398"/>
                  </a:lnTo>
                  <a:lnTo>
                    <a:pt x="57327" y="12788"/>
                  </a:lnTo>
                  <a:lnTo>
                    <a:pt x="57327" y="16840"/>
                  </a:lnTo>
                  <a:lnTo>
                    <a:pt x="57150" y="16827"/>
                  </a:lnTo>
                  <a:lnTo>
                    <a:pt x="57150" y="18288"/>
                  </a:lnTo>
                  <a:lnTo>
                    <a:pt x="56718" y="18669"/>
                  </a:lnTo>
                  <a:lnTo>
                    <a:pt x="56489" y="18923"/>
                  </a:lnTo>
                  <a:lnTo>
                    <a:pt x="55130" y="18161"/>
                  </a:lnTo>
                  <a:lnTo>
                    <a:pt x="56362" y="18161"/>
                  </a:lnTo>
                  <a:lnTo>
                    <a:pt x="57150" y="18288"/>
                  </a:lnTo>
                  <a:lnTo>
                    <a:pt x="57150" y="16827"/>
                  </a:lnTo>
                  <a:lnTo>
                    <a:pt x="56680" y="16764"/>
                  </a:lnTo>
                  <a:lnTo>
                    <a:pt x="55549" y="16764"/>
                  </a:lnTo>
                  <a:lnTo>
                    <a:pt x="55118" y="16827"/>
                  </a:lnTo>
                  <a:lnTo>
                    <a:pt x="55118" y="20066"/>
                  </a:lnTo>
                  <a:lnTo>
                    <a:pt x="54025" y="20828"/>
                  </a:lnTo>
                  <a:lnTo>
                    <a:pt x="53860" y="20447"/>
                  </a:lnTo>
                  <a:lnTo>
                    <a:pt x="53860" y="19558"/>
                  </a:lnTo>
                  <a:lnTo>
                    <a:pt x="54711" y="19812"/>
                  </a:lnTo>
                  <a:lnTo>
                    <a:pt x="55118" y="20066"/>
                  </a:lnTo>
                  <a:lnTo>
                    <a:pt x="55118" y="16827"/>
                  </a:lnTo>
                  <a:lnTo>
                    <a:pt x="54622" y="16891"/>
                  </a:lnTo>
                  <a:lnTo>
                    <a:pt x="55372" y="15875"/>
                  </a:lnTo>
                  <a:lnTo>
                    <a:pt x="55702" y="15113"/>
                  </a:lnTo>
                  <a:lnTo>
                    <a:pt x="55702" y="14414"/>
                  </a:lnTo>
                  <a:lnTo>
                    <a:pt x="54038" y="14732"/>
                  </a:lnTo>
                  <a:lnTo>
                    <a:pt x="53733" y="15367"/>
                  </a:lnTo>
                  <a:lnTo>
                    <a:pt x="52705" y="16256"/>
                  </a:lnTo>
                  <a:lnTo>
                    <a:pt x="52108" y="16649"/>
                  </a:lnTo>
                  <a:lnTo>
                    <a:pt x="52108" y="22098"/>
                  </a:lnTo>
                  <a:lnTo>
                    <a:pt x="49187" y="23622"/>
                  </a:lnTo>
                  <a:lnTo>
                    <a:pt x="47650" y="24130"/>
                  </a:lnTo>
                  <a:lnTo>
                    <a:pt x="47256" y="23622"/>
                  </a:lnTo>
                  <a:lnTo>
                    <a:pt x="47332" y="22987"/>
                  </a:lnTo>
                  <a:lnTo>
                    <a:pt x="49149" y="20955"/>
                  </a:lnTo>
                  <a:lnTo>
                    <a:pt x="49237" y="20701"/>
                  </a:lnTo>
                  <a:lnTo>
                    <a:pt x="49377" y="20320"/>
                  </a:lnTo>
                  <a:lnTo>
                    <a:pt x="49517" y="20193"/>
                  </a:lnTo>
                  <a:lnTo>
                    <a:pt x="50050" y="19939"/>
                  </a:lnTo>
                  <a:lnTo>
                    <a:pt x="50584" y="19685"/>
                  </a:lnTo>
                  <a:lnTo>
                    <a:pt x="51130" y="19431"/>
                  </a:lnTo>
                  <a:lnTo>
                    <a:pt x="51054" y="20193"/>
                  </a:lnTo>
                  <a:lnTo>
                    <a:pt x="51600" y="20701"/>
                  </a:lnTo>
                  <a:lnTo>
                    <a:pt x="51612" y="21336"/>
                  </a:lnTo>
                  <a:lnTo>
                    <a:pt x="51714" y="21590"/>
                  </a:lnTo>
                  <a:lnTo>
                    <a:pt x="52108" y="22098"/>
                  </a:lnTo>
                  <a:lnTo>
                    <a:pt x="52108" y="16649"/>
                  </a:lnTo>
                  <a:lnTo>
                    <a:pt x="51714" y="16891"/>
                  </a:lnTo>
                  <a:lnTo>
                    <a:pt x="50774" y="17526"/>
                  </a:lnTo>
                  <a:lnTo>
                    <a:pt x="50050" y="17526"/>
                  </a:lnTo>
                  <a:lnTo>
                    <a:pt x="49326" y="17653"/>
                  </a:lnTo>
                  <a:lnTo>
                    <a:pt x="47561" y="18288"/>
                  </a:lnTo>
                  <a:lnTo>
                    <a:pt x="46812" y="18669"/>
                  </a:lnTo>
                  <a:lnTo>
                    <a:pt x="46253" y="19177"/>
                  </a:lnTo>
                  <a:lnTo>
                    <a:pt x="44589" y="19380"/>
                  </a:lnTo>
                  <a:lnTo>
                    <a:pt x="45173" y="18288"/>
                  </a:lnTo>
                  <a:lnTo>
                    <a:pt x="46202" y="17208"/>
                  </a:lnTo>
                  <a:lnTo>
                    <a:pt x="48628" y="16637"/>
                  </a:lnTo>
                  <a:lnTo>
                    <a:pt x="46913" y="14351"/>
                  </a:lnTo>
                  <a:lnTo>
                    <a:pt x="46342" y="13589"/>
                  </a:lnTo>
                  <a:lnTo>
                    <a:pt x="45897" y="13335"/>
                  </a:lnTo>
                  <a:lnTo>
                    <a:pt x="44386" y="12446"/>
                  </a:lnTo>
                  <a:lnTo>
                    <a:pt x="43611" y="12242"/>
                  </a:lnTo>
                  <a:lnTo>
                    <a:pt x="43611" y="14478"/>
                  </a:lnTo>
                  <a:lnTo>
                    <a:pt x="43472" y="14503"/>
                  </a:lnTo>
                  <a:lnTo>
                    <a:pt x="43472" y="19507"/>
                  </a:lnTo>
                  <a:lnTo>
                    <a:pt x="41859" y="19685"/>
                  </a:lnTo>
                  <a:lnTo>
                    <a:pt x="41376" y="19050"/>
                  </a:lnTo>
                  <a:lnTo>
                    <a:pt x="41059" y="17919"/>
                  </a:lnTo>
                  <a:lnTo>
                    <a:pt x="40767" y="16751"/>
                  </a:lnTo>
                  <a:lnTo>
                    <a:pt x="40309" y="15671"/>
                  </a:lnTo>
                  <a:lnTo>
                    <a:pt x="39674" y="14681"/>
                  </a:lnTo>
                  <a:lnTo>
                    <a:pt x="39446" y="14300"/>
                  </a:lnTo>
                  <a:lnTo>
                    <a:pt x="39446" y="13970"/>
                  </a:lnTo>
                  <a:lnTo>
                    <a:pt x="39471" y="13462"/>
                  </a:lnTo>
                  <a:lnTo>
                    <a:pt x="39966" y="13335"/>
                  </a:lnTo>
                  <a:lnTo>
                    <a:pt x="40474" y="13462"/>
                  </a:lnTo>
                  <a:lnTo>
                    <a:pt x="40995" y="13462"/>
                  </a:lnTo>
                  <a:lnTo>
                    <a:pt x="41681" y="14605"/>
                  </a:lnTo>
                  <a:lnTo>
                    <a:pt x="41757" y="16256"/>
                  </a:lnTo>
                  <a:lnTo>
                    <a:pt x="41440" y="17399"/>
                  </a:lnTo>
                  <a:lnTo>
                    <a:pt x="41351" y="18034"/>
                  </a:lnTo>
                  <a:lnTo>
                    <a:pt x="43218" y="17551"/>
                  </a:lnTo>
                  <a:lnTo>
                    <a:pt x="43472" y="19507"/>
                  </a:lnTo>
                  <a:lnTo>
                    <a:pt x="43472" y="14503"/>
                  </a:lnTo>
                  <a:lnTo>
                    <a:pt x="43345" y="14503"/>
                  </a:lnTo>
                  <a:lnTo>
                    <a:pt x="43345" y="14351"/>
                  </a:lnTo>
                  <a:lnTo>
                    <a:pt x="43611" y="14478"/>
                  </a:lnTo>
                  <a:lnTo>
                    <a:pt x="43611" y="12242"/>
                  </a:lnTo>
                  <a:lnTo>
                    <a:pt x="42481" y="11938"/>
                  </a:lnTo>
                  <a:lnTo>
                    <a:pt x="42087" y="11303"/>
                  </a:lnTo>
                  <a:lnTo>
                    <a:pt x="41617" y="10795"/>
                  </a:lnTo>
                  <a:lnTo>
                    <a:pt x="41071" y="10414"/>
                  </a:lnTo>
                  <a:lnTo>
                    <a:pt x="41389" y="10160"/>
                  </a:lnTo>
                  <a:lnTo>
                    <a:pt x="41770" y="10033"/>
                  </a:lnTo>
                  <a:lnTo>
                    <a:pt x="42151" y="9906"/>
                  </a:lnTo>
                  <a:lnTo>
                    <a:pt x="41427" y="10033"/>
                  </a:lnTo>
                  <a:lnTo>
                    <a:pt x="41757" y="9906"/>
                  </a:lnTo>
                  <a:lnTo>
                    <a:pt x="44831" y="8763"/>
                  </a:lnTo>
                  <a:lnTo>
                    <a:pt x="46482" y="8763"/>
                  </a:lnTo>
                  <a:lnTo>
                    <a:pt x="44792" y="12204"/>
                  </a:lnTo>
                  <a:lnTo>
                    <a:pt x="45999" y="13157"/>
                  </a:lnTo>
                  <a:lnTo>
                    <a:pt x="47180" y="14262"/>
                  </a:lnTo>
                  <a:lnTo>
                    <a:pt x="48336" y="15392"/>
                  </a:lnTo>
                  <a:lnTo>
                    <a:pt x="49276" y="14693"/>
                  </a:lnTo>
                  <a:lnTo>
                    <a:pt x="50266" y="14084"/>
                  </a:lnTo>
                  <a:lnTo>
                    <a:pt x="52349" y="13081"/>
                  </a:lnTo>
                  <a:lnTo>
                    <a:pt x="53352" y="12725"/>
                  </a:lnTo>
                  <a:lnTo>
                    <a:pt x="55638" y="13970"/>
                  </a:lnTo>
                  <a:lnTo>
                    <a:pt x="55702" y="14414"/>
                  </a:lnTo>
                  <a:lnTo>
                    <a:pt x="55816" y="14846"/>
                  </a:lnTo>
                  <a:lnTo>
                    <a:pt x="56032" y="14351"/>
                  </a:lnTo>
                  <a:lnTo>
                    <a:pt x="55880" y="14986"/>
                  </a:lnTo>
                  <a:lnTo>
                    <a:pt x="56108" y="15494"/>
                  </a:lnTo>
                  <a:lnTo>
                    <a:pt x="57124" y="16510"/>
                  </a:lnTo>
                  <a:lnTo>
                    <a:pt x="57251" y="16560"/>
                  </a:lnTo>
                  <a:lnTo>
                    <a:pt x="57327" y="16840"/>
                  </a:lnTo>
                  <a:lnTo>
                    <a:pt x="57327" y="12788"/>
                  </a:lnTo>
                  <a:lnTo>
                    <a:pt x="57277" y="12446"/>
                  </a:lnTo>
                  <a:lnTo>
                    <a:pt x="56388" y="11176"/>
                  </a:lnTo>
                  <a:lnTo>
                    <a:pt x="60045" y="8001"/>
                  </a:lnTo>
                  <a:lnTo>
                    <a:pt x="62204" y="5956"/>
                  </a:lnTo>
                  <a:lnTo>
                    <a:pt x="63030" y="5295"/>
                  </a:lnTo>
                  <a:lnTo>
                    <a:pt x="63030" y="3556"/>
                  </a:lnTo>
                  <a:lnTo>
                    <a:pt x="58483" y="7493"/>
                  </a:lnTo>
                  <a:lnTo>
                    <a:pt x="56070" y="10160"/>
                  </a:lnTo>
                  <a:lnTo>
                    <a:pt x="55651" y="12700"/>
                  </a:lnTo>
                  <a:lnTo>
                    <a:pt x="54229" y="11684"/>
                  </a:lnTo>
                  <a:lnTo>
                    <a:pt x="53911" y="11455"/>
                  </a:lnTo>
                  <a:lnTo>
                    <a:pt x="52387" y="9131"/>
                  </a:lnTo>
                  <a:lnTo>
                    <a:pt x="53124" y="8763"/>
                  </a:lnTo>
                  <a:lnTo>
                    <a:pt x="53644" y="8509"/>
                  </a:lnTo>
                  <a:lnTo>
                    <a:pt x="54127" y="7747"/>
                  </a:lnTo>
                  <a:lnTo>
                    <a:pt x="49784" y="7112"/>
                  </a:lnTo>
                  <a:lnTo>
                    <a:pt x="45580" y="6350"/>
                  </a:lnTo>
                  <a:lnTo>
                    <a:pt x="41503" y="8636"/>
                  </a:lnTo>
                  <a:lnTo>
                    <a:pt x="40182" y="9906"/>
                  </a:lnTo>
                  <a:lnTo>
                    <a:pt x="39382" y="9525"/>
                  </a:lnTo>
                  <a:lnTo>
                    <a:pt x="39306" y="18542"/>
                  </a:lnTo>
                  <a:lnTo>
                    <a:pt x="36639" y="18923"/>
                  </a:lnTo>
                  <a:lnTo>
                    <a:pt x="34645" y="21336"/>
                  </a:lnTo>
                  <a:lnTo>
                    <a:pt x="33185" y="23495"/>
                  </a:lnTo>
                  <a:lnTo>
                    <a:pt x="32258" y="23393"/>
                  </a:lnTo>
                  <a:lnTo>
                    <a:pt x="32258" y="27279"/>
                  </a:lnTo>
                  <a:lnTo>
                    <a:pt x="31978" y="28829"/>
                  </a:lnTo>
                  <a:lnTo>
                    <a:pt x="31711" y="28829"/>
                  </a:lnTo>
                  <a:lnTo>
                    <a:pt x="28308" y="34290"/>
                  </a:lnTo>
                  <a:lnTo>
                    <a:pt x="28219" y="34544"/>
                  </a:lnTo>
                  <a:lnTo>
                    <a:pt x="27660" y="34429"/>
                  </a:lnTo>
                  <a:lnTo>
                    <a:pt x="27660" y="35687"/>
                  </a:lnTo>
                  <a:lnTo>
                    <a:pt x="26162" y="39370"/>
                  </a:lnTo>
                  <a:lnTo>
                    <a:pt x="26657" y="39878"/>
                  </a:lnTo>
                  <a:lnTo>
                    <a:pt x="26924" y="40132"/>
                  </a:lnTo>
                  <a:lnTo>
                    <a:pt x="26657" y="39878"/>
                  </a:lnTo>
                  <a:lnTo>
                    <a:pt x="25044" y="38989"/>
                  </a:lnTo>
                  <a:lnTo>
                    <a:pt x="23037" y="38735"/>
                  </a:lnTo>
                  <a:lnTo>
                    <a:pt x="23507" y="38227"/>
                  </a:lnTo>
                  <a:lnTo>
                    <a:pt x="23736" y="37846"/>
                  </a:lnTo>
                  <a:lnTo>
                    <a:pt x="25527" y="34874"/>
                  </a:lnTo>
                  <a:lnTo>
                    <a:pt x="27660" y="35687"/>
                  </a:lnTo>
                  <a:lnTo>
                    <a:pt x="27660" y="34429"/>
                  </a:lnTo>
                  <a:lnTo>
                    <a:pt x="26428" y="34163"/>
                  </a:lnTo>
                  <a:lnTo>
                    <a:pt x="24650" y="33401"/>
                  </a:lnTo>
                  <a:lnTo>
                    <a:pt x="23368" y="32385"/>
                  </a:lnTo>
                  <a:lnTo>
                    <a:pt x="24739" y="32893"/>
                  </a:lnTo>
                  <a:lnTo>
                    <a:pt x="25869" y="33401"/>
                  </a:lnTo>
                  <a:lnTo>
                    <a:pt x="27419" y="32385"/>
                  </a:lnTo>
                  <a:lnTo>
                    <a:pt x="27622" y="32258"/>
                  </a:lnTo>
                  <a:lnTo>
                    <a:pt x="25717" y="31496"/>
                  </a:lnTo>
                  <a:lnTo>
                    <a:pt x="23253" y="30607"/>
                  </a:lnTo>
                  <a:lnTo>
                    <a:pt x="21793" y="30162"/>
                  </a:lnTo>
                  <a:lnTo>
                    <a:pt x="21793" y="32842"/>
                  </a:lnTo>
                  <a:lnTo>
                    <a:pt x="21158" y="32639"/>
                  </a:lnTo>
                  <a:lnTo>
                    <a:pt x="20408" y="32258"/>
                  </a:lnTo>
                  <a:lnTo>
                    <a:pt x="18097" y="31051"/>
                  </a:lnTo>
                  <a:lnTo>
                    <a:pt x="18211" y="30607"/>
                  </a:lnTo>
                  <a:lnTo>
                    <a:pt x="18427" y="29972"/>
                  </a:lnTo>
                  <a:lnTo>
                    <a:pt x="19126" y="30480"/>
                  </a:lnTo>
                  <a:lnTo>
                    <a:pt x="20066" y="31051"/>
                  </a:lnTo>
                  <a:lnTo>
                    <a:pt x="20777" y="31369"/>
                  </a:lnTo>
                  <a:lnTo>
                    <a:pt x="21793" y="32842"/>
                  </a:lnTo>
                  <a:lnTo>
                    <a:pt x="21793" y="30162"/>
                  </a:lnTo>
                  <a:lnTo>
                    <a:pt x="21602" y="30099"/>
                  </a:lnTo>
                  <a:lnTo>
                    <a:pt x="21450" y="29464"/>
                  </a:lnTo>
                  <a:lnTo>
                    <a:pt x="21551" y="28575"/>
                  </a:lnTo>
                  <a:lnTo>
                    <a:pt x="21628" y="28321"/>
                  </a:lnTo>
                  <a:lnTo>
                    <a:pt x="22529" y="27432"/>
                  </a:lnTo>
                  <a:lnTo>
                    <a:pt x="23685" y="26035"/>
                  </a:lnTo>
                  <a:lnTo>
                    <a:pt x="24765" y="25400"/>
                  </a:lnTo>
                  <a:lnTo>
                    <a:pt x="25958" y="25146"/>
                  </a:lnTo>
                  <a:lnTo>
                    <a:pt x="27051" y="25908"/>
                  </a:lnTo>
                  <a:lnTo>
                    <a:pt x="27368" y="26035"/>
                  </a:lnTo>
                  <a:lnTo>
                    <a:pt x="28117" y="25781"/>
                  </a:lnTo>
                  <a:lnTo>
                    <a:pt x="28575" y="25400"/>
                  </a:lnTo>
                  <a:lnTo>
                    <a:pt x="31026" y="26289"/>
                  </a:lnTo>
                  <a:lnTo>
                    <a:pt x="31826" y="26339"/>
                  </a:lnTo>
                  <a:lnTo>
                    <a:pt x="32258" y="27279"/>
                  </a:lnTo>
                  <a:lnTo>
                    <a:pt x="32258" y="23393"/>
                  </a:lnTo>
                  <a:lnTo>
                    <a:pt x="31115" y="23241"/>
                  </a:lnTo>
                  <a:lnTo>
                    <a:pt x="30937" y="23241"/>
                  </a:lnTo>
                  <a:lnTo>
                    <a:pt x="30937" y="24688"/>
                  </a:lnTo>
                  <a:lnTo>
                    <a:pt x="30810" y="24638"/>
                  </a:lnTo>
                  <a:lnTo>
                    <a:pt x="30937" y="24688"/>
                  </a:lnTo>
                  <a:lnTo>
                    <a:pt x="30937" y="23241"/>
                  </a:lnTo>
                  <a:lnTo>
                    <a:pt x="30073" y="23241"/>
                  </a:lnTo>
                  <a:lnTo>
                    <a:pt x="30276" y="23114"/>
                  </a:lnTo>
                  <a:lnTo>
                    <a:pt x="30848" y="22860"/>
                  </a:lnTo>
                  <a:lnTo>
                    <a:pt x="31432" y="22606"/>
                  </a:lnTo>
                  <a:lnTo>
                    <a:pt x="32562" y="21971"/>
                  </a:lnTo>
                  <a:lnTo>
                    <a:pt x="33629" y="20447"/>
                  </a:lnTo>
                  <a:lnTo>
                    <a:pt x="33845" y="19939"/>
                  </a:lnTo>
                  <a:lnTo>
                    <a:pt x="34061" y="19558"/>
                  </a:lnTo>
                  <a:lnTo>
                    <a:pt x="34175" y="19304"/>
                  </a:lnTo>
                  <a:lnTo>
                    <a:pt x="35001" y="16764"/>
                  </a:lnTo>
                  <a:lnTo>
                    <a:pt x="36334" y="14846"/>
                  </a:lnTo>
                  <a:lnTo>
                    <a:pt x="37363" y="14300"/>
                  </a:lnTo>
                  <a:lnTo>
                    <a:pt x="37922" y="14770"/>
                  </a:lnTo>
                  <a:lnTo>
                    <a:pt x="37846" y="16129"/>
                  </a:lnTo>
                  <a:lnTo>
                    <a:pt x="37973" y="16637"/>
                  </a:lnTo>
                  <a:lnTo>
                    <a:pt x="38874" y="18034"/>
                  </a:lnTo>
                  <a:lnTo>
                    <a:pt x="39306" y="18542"/>
                  </a:lnTo>
                  <a:lnTo>
                    <a:pt x="39306" y="9499"/>
                  </a:lnTo>
                  <a:lnTo>
                    <a:pt x="36715" y="8255"/>
                  </a:lnTo>
                  <a:lnTo>
                    <a:pt x="36080" y="8483"/>
                  </a:lnTo>
                  <a:lnTo>
                    <a:pt x="35852" y="8369"/>
                  </a:lnTo>
                  <a:lnTo>
                    <a:pt x="35585" y="8648"/>
                  </a:lnTo>
                  <a:lnTo>
                    <a:pt x="31623" y="10033"/>
                  </a:lnTo>
                  <a:lnTo>
                    <a:pt x="30772" y="15240"/>
                  </a:lnTo>
                  <a:lnTo>
                    <a:pt x="29425" y="14503"/>
                  </a:lnTo>
                  <a:lnTo>
                    <a:pt x="29667" y="13804"/>
                  </a:lnTo>
                  <a:lnTo>
                    <a:pt x="30949" y="12230"/>
                  </a:lnTo>
                  <a:lnTo>
                    <a:pt x="29171" y="11658"/>
                  </a:lnTo>
                  <a:lnTo>
                    <a:pt x="27254" y="11734"/>
                  </a:lnTo>
                  <a:lnTo>
                    <a:pt x="26377" y="13589"/>
                  </a:lnTo>
                  <a:lnTo>
                    <a:pt x="25958" y="13208"/>
                  </a:lnTo>
                  <a:lnTo>
                    <a:pt x="25412" y="13716"/>
                  </a:lnTo>
                  <a:lnTo>
                    <a:pt x="26289" y="13766"/>
                  </a:lnTo>
                  <a:lnTo>
                    <a:pt x="26174" y="14020"/>
                  </a:lnTo>
                  <a:lnTo>
                    <a:pt x="26085" y="14439"/>
                  </a:lnTo>
                  <a:lnTo>
                    <a:pt x="26035" y="14859"/>
                  </a:lnTo>
                  <a:lnTo>
                    <a:pt x="26403" y="14643"/>
                  </a:lnTo>
                  <a:lnTo>
                    <a:pt x="27139" y="14262"/>
                  </a:lnTo>
                  <a:lnTo>
                    <a:pt x="28371" y="15341"/>
                  </a:lnTo>
                  <a:lnTo>
                    <a:pt x="27012" y="16040"/>
                  </a:lnTo>
                  <a:lnTo>
                    <a:pt x="26187" y="16586"/>
                  </a:lnTo>
                  <a:lnTo>
                    <a:pt x="26416" y="17526"/>
                  </a:lnTo>
                  <a:lnTo>
                    <a:pt x="26860" y="18440"/>
                  </a:lnTo>
                  <a:lnTo>
                    <a:pt x="27749" y="19939"/>
                  </a:lnTo>
                  <a:lnTo>
                    <a:pt x="28816" y="21475"/>
                  </a:lnTo>
                  <a:lnTo>
                    <a:pt x="29133" y="21450"/>
                  </a:lnTo>
                  <a:lnTo>
                    <a:pt x="29768" y="21475"/>
                  </a:lnTo>
                  <a:lnTo>
                    <a:pt x="29413" y="20599"/>
                  </a:lnTo>
                  <a:lnTo>
                    <a:pt x="29197" y="19697"/>
                  </a:lnTo>
                  <a:lnTo>
                    <a:pt x="29108" y="18821"/>
                  </a:lnTo>
                  <a:lnTo>
                    <a:pt x="28841" y="18440"/>
                  </a:lnTo>
                  <a:lnTo>
                    <a:pt x="28892" y="18199"/>
                  </a:lnTo>
                  <a:lnTo>
                    <a:pt x="29044" y="17995"/>
                  </a:lnTo>
                  <a:lnTo>
                    <a:pt x="28981" y="15875"/>
                  </a:lnTo>
                  <a:lnTo>
                    <a:pt x="30721" y="17399"/>
                  </a:lnTo>
                  <a:lnTo>
                    <a:pt x="31064" y="17653"/>
                  </a:lnTo>
                  <a:lnTo>
                    <a:pt x="32664" y="17145"/>
                  </a:lnTo>
                  <a:lnTo>
                    <a:pt x="32766" y="16383"/>
                  </a:lnTo>
                  <a:lnTo>
                    <a:pt x="33337" y="15240"/>
                  </a:lnTo>
                  <a:lnTo>
                    <a:pt x="35344" y="11303"/>
                  </a:lnTo>
                  <a:lnTo>
                    <a:pt x="36334" y="10502"/>
                  </a:lnTo>
                  <a:lnTo>
                    <a:pt x="38036" y="10566"/>
                  </a:lnTo>
                  <a:lnTo>
                    <a:pt x="39039" y="11353"/>
                  </a:lnTo>
                  <a:lnTo>
                    <a:pt x="38811" y="11684"/>
                  </a:lnTo>
                  <a:lnTo>
                    <a:pt x="38633" y="12065"/>
                  </a:lnTo>
                  <a:lnTo>
                    <a:pt x="35941" y="12928"/>
                  </a:lnTo>
                  <a:lnTo>
                    <a:pt x="35775" y="12954"/>
                  </a:lnTo>
                  <a:lnTo>
                    <a:pt x="33489" y="15367"/>
                  </a:lnTo>
                  <a:lnTo>
                    <a:pt x="32410" y="18288"/>
                  </a:lnTo>
                  <a:lnTo>
                    <a:pt x="30365" y="21463"/>
                  </a:lnTo>
                  <a:lnTo>
                    <a:pt x="27825" y="22860"/>
                  </a:lnTo>
                  <a:lnTo>
                    <a:pt x="25374" y="22555"/>
                  </a:lnTo>
                  <a:lnTo>
                    <a:pt x="25984" y="22161"/>
                  </a:lnTo>
                  <a:lnTo>
                    <a:pt x="26835" y="21856"/>
                  </a:lnTo>
                  <a:lnTo>
                    <a:pt x="25158" y="19100"/>
                  </a:lnTo>
                  <a:lnTo>
                    <a:pt x="24599" y="17792"/>
                  </a:lnTo>
                  <a:lnTo>
                    <a:pt x="24117" y="18237"/>
                  </a:lnTo>
                  <a:lnTo>
                    <a:pt x="24117" y="24130"/>
                  </a:lnTo>
                  <a:lnTo>
                    <a:pt x="23863" y="24206"/>
                  </a:lnTo>
                  <a:lnTo>
                    <a:pt x="24003" y="24053"/>
                  </a:lnTo>
                  <a:lnTo>
                    <a:pt x="24117" y="18237"/>
                  </a:lnTo>
                  <a:lnTo>
                    <a:pt x="21793" y="20345"/>
                  </a:lnTo>
                  <a:lnTo>
                    <a:pt x="21272" y="21691"/>
                  </a:lnTo>
                  <a:lnTo>
                    <a:pt x="20459" y="21526"/>
                  </a:lnTo>
                  <a:lnTo>
                    <a:pt x="20459" y="26949"/>
                  </a:lnTo>
                  <a:lnTo>
                    <a:pt x="20193" y="27686"/>
                  </a:lnTo>
                  <a:lnTo>
                    <a:pt x="20078" y="29464"/>
                  </a:lnTo>
                  <a:lnTo>
                    <a:pt x="19570" y="28956"/>
                  </a:lnTo>
                  <a:lnTo>
                    <a:pt x="19189" y="28448"/>
                  </a:lnTo>
                  <a:lnTo>
                    <a:pt x="19062" y="28194"/>
                  </a:lnTo>
                  <a:lnTo>
                    <a:pt x="19189" y="26162"/>
                  </a:lnTo>
                  <a:lnTo>
                    <a:pt x="19265" y="25527"/>
                  </a:lnTo>
                  <a:lnTo>
                    <a:pt x="19977" y="24892"/>
                  </a:lnTo>
                  <a:lnTo>
                    <a:pt x="20434" y="24688"/>
                  </a:lnTo>
                  <a:lnTo>
                    <a:pt x="20459" y="26949"/>
                  </a:lnTo>
                  <a:lnTo>
                    <a:pt x="20459" y="21526"/>
                  </a:lnTo>
                  <a:lnTo>
                    <a:pt x="20193" y="21463"/>
                  </a:lnTo>
                  <a:lnTo>
                    <a:pt x="21932" y="17018"/>
                  </a:lnTo>
                  <a:lnTo>
                    <a:pt x="25361" y="13766"/>
                  </a:lnTo>
                  <a:lnTo>
                    <a:pt x="19761" y="16637"/>
                  </a:lnTo>
                  <a:lnTo>
                    <a:pt x="18859" y="18923"/>
                  </a:lnTo>
                  <a:lnTo>
                    <a:pt x="18402" y="21463"/>
                  </a:lnTo>
                  <a:lnTo>
                    <a:pt x="18072" y="21463"/>
                  </a:lnTo>
                  <a:lnTo>
                    <a:pt x="18072" y="23876"/>
                  </a:lnTo>
                  <a:lnTo>
                    <a:pt x="18046" y="24003"/>
                  </a:lnTo>
                  <a:lnTo>
                    <a:pt x="17526" y="24384"/>
                  </a:lnTo>
                  <a:lnTo>
                    <a:pt x="17094" y="24892"/>
                  </a:lnTo>
                  <a:lnTo>
                    <a:pt x="16306" y="26416"/>
                  </a:lnTo>
                  <a:lnTo>
                    <a:pt x="16205" y="26797"/>
                  </a:lnTo>
                  <a:lnTo>
                    <a:pt x="16421" y="27813"/>
                  </a:lnTo>
                  <a:lnTo>
                    <a:pt x="16929" y="28448"/>
                  </a:lnTo>
                  <a:lnTo>
                    <a:pt x="17030" y="28956"/>
                  </a:lnTo>
                  <a:lnTo>
                    <a:pt x="16852" y="29464"/>
                  </a:lnTo>
                  <a:lnTo>
                    <a:pt x="16598" y="29972"/>
                  </a:lnTo>
                  <a:lnTo>
                    <a:pt x="15760" y="29349"/>
                  </a:lnTo>
                  <a:lnTo>
                    <a:pt x="15760" y="31496"/>
                  </a:lnTo>
                  <a:lnTo>
                    <a:pt x="13411" y="35052"/>
                  </a:lnTo>
                  <a:lnTo>
                    <a:pt x="10947" y="34163"/>
                  </a:lnTo>
                  <a:lnTo>
                    <a:pt x="10604" y="34036"/>
                  </a:lnTo>
                  <a:lnTo>
                    <a:pt x="7899" y="34163"/>
                  </a:lnTo>
                  <a:lnTo>
                    <a:pt x="7289" y="33401"/>
                  </a:lnTo>
                  <a:lnTo>
                    <a:pt x="4203" y="31623"/>
                  </a:lnTo>
                  <a:lnTo>
                    <a:pt x="4559" y="27686"/>
                  </a:lnTo>
                  <a:lnTo>
                    <a:pt x="7620" y="26416"/>
                  </a:lnTo>
                  <a:lnTo>
                    <a:pt x="9423" y="25527"/>
                  </a:lnTo>
                  <a:lnTo>
                    <a:pt x="10845" y="25019"/>
                  </a:lnTo>
                  <a:lnTo>
                    <a:pt x="12153" y="24638"/>
                  </a:lnTo>
                  <a:lnTo>
                    <a:pt x="11391" y="26416"/>
                  </a:lnTo>
                  <a:lnTo>
                    <a:pt x="11277" y="27051"/>
                  </a:lnTo>
                  <a:lnTo>
                    <a:pt x="13462" y="29591"/>
                  </a:lnTo>
                  <a:lnTo>
                    <a:pt x="15671" y="31242"/>
                  </a:lnTo>
                  <a:lnTo>
                    <a:pt x="15760" y="31496"/>
                  </a:lnTo>
                  <a:lnTo>
                    <a:pt x="15760" y="29349"/>
                  </a:lnTo>
                  <a:lnTo>
                    <a:pt x="14401" y="28321"/>
                  </a:lnTo>
                  <a:lnTo>
                    <a:pt x="12534" y="26035"/>
                  </a:lnTo>
                  <a:lnTo>
                    <a:pt x="12433" y="25895"/>
                  </a:lnTo>
                  <a:lnTo>
                    <a:pt x="14173" y="24638"/>
                  </a:lnTo>
                  <a:lnTo>
                    <a:pt x="14884" y="24130"/>
                  </a:lnTo>
                  <a:lnTo>
                    <a:pt x="16903" y="23876"/>
                  </a:lnTo>
                  <a:lnTo>
                    <a:pt x="18072" y="23876"/>
                  </a:lnTo>
                  <a:lnTo>
                    <a:pt x="18072" y="21463"/>
                  </a:lnTo>
                  <a:lnTo>
                    <a:pt x="17119" y="21463"/>
                  </a:lnTo>
                  <a:lnTo>
                    <a:pt x="15875" y="21717"/>
                  </a:lnTo>
                  <a:lnTo>
                    <a:pt x="14224" y="22479"/>
                  </a:lnTo>
                  <a:lnTo>
                    <a:pt x="13830" y="22733"/>
                  </a:lnTo>
                  <a:lnTo>
                    <a:pt x="13474" y="23114"/>
                  </a:lnTo>
                  <a:lnTo>
                    <a:pt x="11290" y="23368"/>
                  </a:lnTo>
                  <a:lnTo>
                    <a:pt x="9144" y="24003"/>
                  </a:lnTo>
                  <a:lnTo>
                    <a:pt x="2184" y="27940"/>
                  </a:lnTo>
                  <a:lnTo>
                    <a:pt x="2590" y="31750"/>
                  </a:lnTo>
                  <a:lnTo>
                    <a:pt x="5651" y="34671"/>
                  </a:lnTo>
                  <a:lnTo>
                    <a:pt x="5156" y="34937"/>
                  </a:lnTo>
                  <a:lnTo>
                    <a:pt x="4699" y="35306"/>
                  </a:lnTo>
                  <a:lnTo>
                    <a:pt x="1473" y="38531"/>
                  </a:lnTo>
                  <a:lnTo>
                    <a:pt x="7620" y="36195"/>
                  </a:lnTo>
                  <a:lnTo>
                    <a:pt x="8712" y="36957"/>
                  </a:lnTo>
                  <a:lnTo>
                    <a:pt x="9893" y="37592"/>
                  </a:lnTo>
                  <a:lnTo>
                    <a:pt x="11696" y="36576"/>
                  </a:lnTo>
                  <a:lnTo>
                    <a:pt x="11061" y="36195"/>
                  </a:lnTo>
                  <a:lnTo>
                    <a:pt x="10858" y="36068"/>
                  </a:lnTo>
                  <a:lnTo>
                    <a:pt x="10452" y="35941"/>
                  </a:lnTo>
                  <a:lnTo>
                    <a:pt x="9715" y="35560"/>
                  </a:lnTo>
                  <a:lnTo>
                    <a:pt x="10414" y="35433"/>
                  </a:lnTo>
                  <a:lnTo>
                    <a:pt x="11722" y="35052"/>
                  </a:lnTo>
                  <a:lnTo>
                    <a:pt x="13055" y="35306"/>
                  </a:lnTo>
                  <a:lnTo>
                    <a:pt x="15544" y="34163"/>
                  </a:lnTo>
                  <a:lnTo>
                    <a:pt x="16471" y="33401"/>
                  </a:lnTo>
                  <a:lnTo>
                    <a:pt x="17221" y="32258"/>
                  </a:lnTo>
                  <a:lnTo>
                    <a:pt x="20777" y="34417"/>
                  </a:lnTo>
                  <a:lnTo>
                    <a:pt x="23825" y="35179"/>
                  </a:lnTo>
                  <a:lnTo>
                    <a:pt x="21018" y="37846"/>
                  </a:lnTo>
                  <a:lnTo>
                    <a:pt x="20078" y="37465"/>
                  </a:lnTo>
                  <a:lnTo>
                    <a:pt x="19088" y="37846"/>
                  </a:lnTo>
                  <a:lnTo>
                    <a:pt x="18122" y="38608"/>
                  </a:lnTo>
                  <a:lnTo>
                    <a:pt x="17830" y="38671"/>
                  </a:lnTo>
                  <a:lnTo>
                    <a:pt x="18554" y="37973"/>
                  </a:lnTo>
                  <a:lnTo>
                    <a:pt x="21259" y="35941"/>
                  </a:lnTo>
                  <a:lnTo>
                    <a:pt x="19583" y="35179"/>
                  </a:lnTo>
                  <a:lnTo>
                    <a:pt x="17246" y="36969"/>
                  </a:lnTo>
                  <a:lnTo>
                    <a:pt x="17246" y="46888"/>
                  </a:lnTo>
                  <a:lnTo>
                    <a:pt x="16103" y="47371"/>
                  </a:lnTo>
                  <a:lnTo>
                    <a:pt x="14871" y="49911"/>
                  </a:lnTo>
                  <a:lnTo>
                    <a:pt x="14757" y="50292"/>
                  </a:lnTo>
                  <a:lnTo>
                    <a:pt x="15011" y="52832"/>
                  </a:lnTo>
                  <a:lnTo>
                    <a:pt x="14401" y="52197"/>
                  </a:lnTo>
                  <a:lnTo>
                    <a:pt x="13296" y="51054"/>
                  </a:lnTo>
                  <a:lnTo>
                    <a:pt x="13385" y="47498"/>
                  </a:lnTo>
                  <a:lnTo>
                    <a:pt x="14478" y="44196"/>
                  </a:lnTo>
                  <a:lnTo>
                    <a:pt x="14782" y="44069"/>
                  </a:lnTo>
                  <a:lnTo>
                    <a:pt x="14998" y="43815"/>
                  </a:lnTo>
                  <a:lnTo>
                    <a:pt x="14668" y="43688"/>
                  </a:lnTo>
                  <a:lnTo>
                    <a:pt x="14947" y="43053"/>
                  </a:lnTo>
                  <a:lnTo>
                    <a:pt x="14998" y="42926"/>
                  </a:lnTo>
                  <a:lnTo>
                    <a:pt x="15113" y="42672"/>
                  </a:lnTo>
                  <a:lnTo>
                    <a:pt x="15582" y="41783"/>
                  </a:lnTo>
                  <a:lnTo>
                    <a:pt x="15849" y="41681"/>
                  </a:lnTo>
                  <a:lnTo>
                    <a:pt x="15798" y="43713"/>
                  </a:lnTo>
                  <a:lnTo>
                    <a:pt x="17246" y="46888"/>
                  </a:lnTo>
                  <a:lnTo>
                    <a:pt x="17246" y="36969"/>
                  </a:lnTo>
                  <a:lnTo>
                    <a:pt x="16586" y="37465"/>
                  </a:lnTo>
                  <a:lnTo>
                    <a:pt x="14592" y="39624"/>
                  </a:lnTo>
                  <a:lnTo>
                    <a:pt x="13246" y="42037"/>
                  </a:lnTo>
                  <a:lnTo>
                    <a:pt x="12776" y="42164"/>
                  </a:lnTo>
                  <a:lnTo>
                    <a:pt x="12776" y="42926"/>
                  </a:lnTo>
                  <a:lnTo>
                    <a:pt x="12750" y="43053"/>
                  </a:lnTo>
                  <a:lnTo>
                    <a:pt x="12776" y="42926"/>
                  </a:lnTo>
                  <a:lnTo>
                    <a:pt x="12776" y="42164"/>
                  </a:lnTo>
                  <a:lnTo>
                    <a:pt x="12217" y="42430"/>
                  </a:lnTo>
                  <a:lnTo>
                    <a:pt x="12217" y="44323"/>
                  </a:lnTo>
                  <a:lnTo>
                    <a:pt x="11671" y="45974"/>
                  </a:lnTo>
                  <a:lnTo>
                    <a:pt x="11544" y="48768"/>
                  </a:lnTo>
                  <a:lnTo>
                    <a:pt x="11925" y="51612"/>
                  </a:lnTo>
                  <a:lnTo>
                    <a:pt x="12052" y="52197"/>
                  </a:lnTo>
                  <a:lnTo>
                    <a:pt x="10883" y="51562"/>
                  </a:lnTo>
                  <a:lnTo>
                    <a:pt x="9918" y="50546"/>
                  </a:lnTo>
                  <a:lnTo>
                    <a:pt x="8648" y="46990"/>
                  </a:lnTo>
                  <a:lnTo>
                    <a:pt x="8737" y="46609"/>
                  </a:lnTo>
                  <a:lnTo>
                    <a:pt x="9512" y="45212"/>
                  </a:lnTo>
                  <a:lnTo>
                    <a:pt x="11061" y="44069"/>
                  </a:lnTo>
                  <a:lnTo>
                    <a:pt x="12217" y="44323"/>
                  </a:lnTo>
                  <a:lnTo>
                    <a:pt x="12217" y="42430"/>
                  </a:lnTo>
                  <a:lnTo>
                    <a:pt x="11722" y="42672"/>
                  </a:lnTo>
                  <a:lnTo>
                    <a:pt x="7175" y="41021"/>
                  </a:lnTo>
                  <a:lnTo>
                    <a:pt x="1358" y="38646"/>
                  </a:lnTo>
                  <a:lnTo>
                    <a:pt x="0" y="40005"/>
                  </a:lnTo>
                  <a:lnTo>
                    <a:pt x="5702" y="42291"/>
                  </a:lnTo>
                  <a:lnTo>
                    <a:pt x="9855" y="43688"/>
                  </a:lnTo>
                  <a:lnTo>
                    <a:pt x="9067" y="44196"/>
                  </a:lnTo>
                  <a:lnTo>
                    <a:pt x="8356" y="44704"/>
                  </a:lnTo>
                  <a:lnTo>
                    <a:pt x="5219" y="50038"/>
                  </a:lnTo>
                  <a:lnTo>
                    <a:pt x="8712" y="52451"/>
                  </a:lnTo>
                  <a:lnTo>
                    <a:pt x="12471" y="53467"/>
                  </a:lnTo>
                  <a:lnTo>
                    <a:pt x="13055" y="54737"/>
                  </a:lnTo>
                  <a:lnTo>
                    <a:pt x="14097" y="55499"/>
                  </a:lnTo>
                  <a:lnTo>
                    <a:pt x="16217" y="56007"/>
                  </a:lnTo>
                  <a:lnTo>
                    <a:pt x="17297" y="57658"/>
                  </a:lnTo>
                  <a:lnTo>
                    <a:pt x="19050" y="58801"/>
                  </a:lnTo>
                  <a:lnTo>
                    <a:pt x="22745" y="59436"/>
                  </a:lnTo>
                  <a:lnTo>
                    <a:pt x="25184" y="58928"/>
                  </a:lnTo>
                  <a:lnTo>
                    <a:pt x="25400" y="59944"/>
                  </a:lnTo>
                  <a:lnTo>
                    <a:pt x="25527" y="61087"/>
                  </a:lnTo>
                  <a:lnTo>
                    <a:pt x="23787" y="63373"/>
                  </a:lnTo>
                  <a:lnTo>
                    <a:pt x="23736" y="63881"/>
                  </a:lnTo>
                  <a:lnTo>
                    <a:pt x="24371" y="68961"/>
                  </a:lnTo>
                  <a:lnTo>
                    <a:pt x="25361" y="70739"/>
                  </a:lnTo>
                  <a:lnTo>
                    <a:pt x="31508" y="75438"/>
                  </a:lnTo>
                  <a:lnTo>
                    <a:pt x="35407" y="72517"/>
                  </a:lnTo>
                  <a:lnTo>
                    <a:pt x="37604" y="70878"/>
                  </a:lnTo>
                  <a:lnTo>
                    <a:pt x="29972" y="72517"/>
                  </a:lnTo>
                  <a:lnTo>
                    <a:pt x="25628" y="69469"/>
                  </a:lnTo>
                  <a:lnTo>
                    <a:pt x="26327" y="63881"/>
                  </a:lnTo>
                  <a:lnTo>
                    <a:pt x="26428" y="62230"/>
                  </a:lnTo>
                  <a:lnTo>
                    <a:pt x="27114" y="61087"/>
                  </a:lnTo>
                  <a:lnTo>
                    <a:pt x="26987" y="58928"/>
                  </a:lnTo>
                  <a:lnTo>
                    <a:pt x="26924" y="58420"/>
                  </a:lnTo>
                  <a:lnTo>
                    <a:pt x="28105" y="58166"/>
                  </a:lnTo>
                  <a:lnTo>
                    <a:pt x="28473" y="58039"/>
                  </a:lnTo>
                  <a:lnTo>
                    <a:pt x="28524" y="58293"/>
                  </a:lnTo>
                  <a:lnTo>
                    <a:pt x="28879" y="59309"/>
                  </a:lnTo>
                  <a:lnTo>
                    <a:pt x="28981" y="59944"/>
                  </a:lnTo>
                  <a:lnTo>
                    <a:pt x="27838" y="61595"/>
                  </a:lnTo>
                  <a:lnTo>
                    <a:pt x="27787" y="62103"/>
                  </a:lnTo>
                  <a:lnTo>
                    <a:pt x="29895" y="66675"/>
                  </a:lnTo>
                  <a:lnTo>
                    <a:pt x="32499" y="67691"/>
                  </a:lnTo>
                  <a:lnTo>
                    <a:pt x="32766" y="67678"/>
                  </a:lnTo>
                  <a:lnTo>
                    <a:pt x="29591" y="61087"/>
                  </a:lnTo>
                  <a:lnTo>
                    <a:pt x="29705" y="59944"/>
                  </a:lnTo>
                  <a:lnTo>
                    <a:pt x="30124" y="58420"/>
                  </a:lnTo>
                  <a:lnTo>
                    <a:pt x="30302" y="58039"/>
                  </a:lnTo>
                  <a:lnTo>
                    <a:pt x="30365" y="57912"/>
                  </a:lnTo>
                  <a:lnTo>
                    <a:pt x="30581" y="57531"/>
                  </a:lnTo>
                  <a:lnTo>
                    <a:pt x="31572" y="55753"/>
                  </a:lnTo>
                  <a:lnTo>
                    <a:pt x="29794" y="56261"/>
                  </a:lnTo>
                  <a:lnTo>
                    <a:pt x="28803" y="56896"/>
                  </a:lnTo>
                  <a:lnTo>
                    <a:pt x="27774" y="57277"/>
                  </a:lnTo>
                  <a:lnTo>
                    <a:pt x="26670" y="57531"/>
                  </a:lnTo>
                  <a:lnTo>
                    <a:pt x="26276" y="56515"/>
                  </a:lnTo>
                  <a:lnTo>
                    <a:pt x="25666" y="55753"/>
                  </a:lnTo>
                  <a:lnTo>
                    <a:pt x="25565" y="55626"/>
                  </a:lnTo>
                  <a:lnTo>
                    <a:pt x="24701" y="55257"/>
                  </a:lnTo>
                  <a:lnTo>
                    <a:pt x="24701" y="57785"/>
                  </a:lnTo>
                  <a:lnTo>
                    <a:pt x="22758" y="57912"/>
                  </a:lnTo>
                  <a:lnTo>
                    <a:pt x="20802" y="57531"/>
                  </a:lnTo>
                  <a:lnTo>
                    <a:pt x="19316" y="56515"/>
                  </a:lnTo>
                  <a:lnTo>
                    <a:pt x="21247" y="56515"/>
                  </a:lnTo>
                  <a:lnTo>
                    <a:pt x="22237" y="55753"/>
                  </a:lnTo>
                  <a:lnTo>
                    <a:pt x="24282" y="57277"/>
                  </a:lnTo>
                  <a:lnTo>
                    <a:pt x="24701" y="57785"/>
                  </a:lnTo>
                  <a:lnTo>
                    <a:pt x="24701" y="55257"/>
                  </a:lnTo>
                  <a:lnTo>
                    <a:pt x="22961" y="54483"/>
                  </a:lnTo>
                  <a:lnTo>
                    <a:pt x="21666" y="55245"/>
                  </a:lnTo>
                  <a:lnTo>
                    <a:pt x="19202" y="54864"/>
                  </a:lnTo>
                  <a:lnTo>
                    <a:pt x="18249" y="54610"/>
                  </a:lnTo>
                  <a:lnTo>
                    <a:pt x="17399" y="54229"/>
                  </a:lnTo>
                  <a:lnTo>
                    <a:pt x="17830" y="54229"/>
                  </a:lnTo>
                  <a:lnTo>
                    <a:pt x="19621" y="53213"/>
                  </a:lnTo>
                  <a:lnTo>
                    <a:pt x="17030" y="53213"/>
                  </a:lnTo>
                  <a:lnTo>
                    <a:pt x="16929" y="52832"/>
                  </a:lnTo>
                  <a:lnTo>
                    <a:pt x="16383" y="50800"/>
                  </a:lnTo>
                  <a:lnTo>
                    <a:pt x="16497" y="49911"/>
                  </a:lnTo>
                  <a:lnTo>
                    <a:pt x="17208" y="47498"/>
                  </a:lnTo>
                  <a:lnTo>
                    <a:pt x="17475" y="47396"/>
                  </a:lnTo>
                  <a:lnTo>
                    <a:pt x="17868" y="48234"/>
                  </a:lnTo>
                  <a:lnTo>
                    <a:pt x="19672" y="49733"/>
                  </a:lnTo>
                  <a:lnTo>
                    <a:pt x="21577" y="50723"/>
                  </a:lnTo>
                  <a:lnTo>
                    <a:pt x="21729" y="50812"/>
                  </a:lnTo>
                  <a:lnTo>
                    <a:pt x="21945" y="51435"/>
                  </a:lnTo>
                  <a:lnTo>
                    <a:pt x="26162" y="52959"/>
                  </a:lnTo>
                  <a:lnTo>
                    <a:pt x="29921" y="52197"/>
                  </a:lnTo>
                  <a:lnTo>
                    <a:pt x="29641" y="52705"/>
                  </a:lnTo>
                  <a:lnTo>
                    <a:pt x="29286" y="53213"/>
                  </a:lnTo>
                  <a:lnTo>
                    <a:pt x="28041" y="54610"/>
                  </a:lnTo>
                  <a:lnTo>
                    <a:pt x="29997" y="54737"/>
                  </a:lnTo>
                  <a:lnTo>
                    <a:pt x="31292" y="53086"/>
                  </a:lnTo>
                  <a:lnTo>
                    <a:pt x="31572" y="52578"/>
                  </a:lnTo>
                  <a:lnTo>
                    <a:pt x="32054" y="53467"/>
                  </a:lnTo>
                  <a:lnTo>
                    <a:pt x="33121" y="54864"/>
                  </a:lnTo>
                  <a:lnTo>
                    <a:pt x="33197" y="55372"/>
                  </a:lnTo>
                  <a:lnTo>
                    <a:pt x="32651" y="56642"/>
                  </a:lnTo>
                  <a:lnTo>
                    <a:pt x="32537" y="57150"/>
                  </a:lnTo>
                  <a:lnTo>
                    <a:pt x="33553" y="59182"/>
                  </a:lnTo>
                  <a:lnTo>
                    <a:pt x="34328" y="59359"/>
                  </a:lnTo>
                  <a:lnTo>
                    <a:pt x="34963" y="61849"/>
                  </a:lnTo>
                  <a:lnTo>
                    <a:pt x="38938" y="62496"/>
                  </a:lnTo>
                  <a:lnTo>
                    <a:pt x="39916" y="62357"/>
                  </a:lnTo>
                  <a:lnTo>
                    <a:pt x="40157" y="62865"/>
                  </a:lnTo>
                  <a:lnTo>
                    <a:pt x="41071" y="64008"/>
                  </a:lnTo>
                  <a:lnTo>
                    <a:pt x="40233" y="64516"/>
                  </a:lnTo>
                  <a:lnTo>
                    <a:pt x="35382" y="65659"/>
                  </a:lnTo>
                  <a:lnTo>
                    <a:pt x="33197" y="67665"/>
                  </a:lnTo>
                  <a:lnTo>
                    <a:pt x="36233" y="67564"/>
                  </a:lnTo>
                  <a:lnTo>
                    <a:pt x="38976" y="65786"/>
                  </a:lnTo>
                  <a:lnTo>
                    <a:pt x="44069" y="65913"/>
                  </a:lnTo>
                  <a:lnTo>
                    <a:pt x="52501" y="75057"/>
                  </a:lnTo>
                  <a:lnTo>
                    <a:pt x="52578" y="77216"/>
                  </a:lnTo>
                  <a:lnTo>
                    <a:pt x="54470" y="78740"/>
                  </a:lnTo>
                  <a:lnTo>
                    <a:pt x="55295" y="78930"/>
                  </a:lnTo>
                  <a:lnTo>
                    <a:pt x="54470" y="75184"/>
                  </a:lnTo>
                  <a:lnTo>
                    <a:pt x="57124" y="75311"/>
                  </a:lnTo>
                  <a:lnTo>
                    <a:pt x="58026" y="75184"/>
                  </a:lnTo>
                  <a:lnTo>
                    <a:pt x="59829" y="74930"/>
                  </a:lnTo>
                  <a:lnTo>
                    <a:pt x="62865" y="74422"/>
                  </a:lnTo>
                  <a:lnTo>
                    <a:pt x="64516" y="73533"/>
                  </a:lnTo>
                  <a:lnTo>
                    <a:pt x="60617" y="74041"/>
                  </a:lnTo>
                  <a:lnTo>
                    <a:pt x="57442" y="74422"/>
                  </a:lnTo>
                  <a:lnTo>
                    <a:pt x="54470" y="74041"/>
                  </a:lnTo>
                  <a:lnTo>
                    <a:pt x="54521" y="73660"/>
                  </a:lnTo>
                  <a:lnTo>
                    <a:pt x="54622" y="73279"/>
                  </a:lnTo>
                  <a:lnTo>
                    <a:pt x="54825" y="72771"/>
                  </a:lnTo>
                  <a:lnTo>
                    <a:pt x="56045" y="70866"/>
                  </a:lnTo>
                  <a:lnTo>
                    <a:pt x="57365" y="69850"/>
                  </a:lnTo>
                  <a:lnTo>
                    <a:pt x="57492" y="69024"/>
                  </a:lnTo>
                  <a:lnTo>
                    <a:pt x="57950" y="68707"/>
                  </a:lnTo>
                  <a:lnTo>
                    <a:pt x="60299" y="69850"/>
                  </a:lnTo>
                  <a:lnTo>
                    <a:pt x="64465" y="68326"/>
                  </a:lnTo>
                  <a:lnTo>
                    <a:pt x="64820" y="68199"/>
                  </a:lnTo>
                  <a:lnTo>
                    <a:pt x="67932" y="67945"/>
                  </a:lnTo>
                  <a:lnTo>
                    <a:pt x="68110" y="70104"/>
                  </a:lnTo>
                  <a:lnTo>
                    <a:pt x="68237" y="70739"/>
                  </a:lnTo>
                  <a:lnTo>
                    <a:pt x="68427" y="71259"/>
                  </a:lnTo>
                  <a:lnTo>
                    <a:pt x="68541" y="71589"/>
                  </a:lnTo>
                  <a:lnTo>
                    <a:pt x="68935" y="72644"/>
                  </a:lnTo>
                  <a:lnTo>
                    <a:pt x="70116" y="74422"/>
                  </a:lnTo>
                  <a:lnTo>
                    <a:pt x="69100" y="74168"/>
                  </a:lnTo>
                  <a:lnTo>
                    <a:pt x="68681" y="74041"/>
                  </a:lnTo>
                  <a:lnTo>
                    <a:pt x="68580" y="73914"/>
                  </a:lnTo>
                  <a:lnTo>
                    <a:pt x="68402" y="74041"/>
                  </a:lnTo>
                  <a:lnTo>
                    <a:pt x="68199" y="74041"/>
                  </a:lnTo>
                  <a:lnTo>
                    <a:pt x="68516" y="73152"/>
                  </a:lnTo>
                  <a:lnTo>
                    <a:pt x="68427" y="71259"/>
                  </a:lnTo>
                  <a:lnTo>
                    <a:pt x="66497" y="71755"/>
                  </a:lnTo>
                  <a:lnTo>
                    <a:pt x="66967" y="76009"/>
                  </a:lnTo>
                  <a:lnTo>
                    <a:pt x="67652" y="75057"/>
                  </a:lnTo>
                  <a:lnTo>
                    <a:pt x="68503" y="75184"/>
                  </a:lnTo>
                  <a:lnTo>
                    <a:pt x="70853" y="75438"/>
                  </a:lnTo>
                  <a:lnTo>
                    <a:pt x="75831" y="79121"/>
                  </a:lnTo>
                  <a:lnTo>
                    <a:pt x="77597" y="79451"/>
                  </a:lnTo>
                  <a:lnTo>
                    <a:pt x="73596" y="75184"/>
                  </a:lnTo>
                  <a:lnTo>
                    <a:pt x="74104" y="75057"/>
                  </a:lnTo>
                  <a:lnTo>
                    <a:pt x="75666" y="74676"/>
                  </a:lnTo>
                  <a:lnTo>
                    <a:pt x="76034" y="74422"/>
                  </a:lnTo>
                  <a:lnTo>
                    <a:pt x="76403" y="74168"/>
                  </a:lnTo>
                  <a:lnTo>
                    <a:pt x="77330" y="73533"/>
                  </a:lnTo>
                  <a:lnTo>
                    <a:pt x="77203" y="71894"/>
                  </a:lnTo>
                  <a:lnTo>
                    <a:pt x="80568" y="72644"/>
                  </a:lnTo>
                  <a:lnTo>
                    <a:pt x="81546" y="72136"/>
                  </a:lnTo>
                  <a:lnTo>
                    <a:pt x="84175" y="71589"/>
                  </a:lnTo>
                  <a:lnTo>
                    <a:pt x="85039" y="71818"/>
                  </a:lnTo>
                  <a:lnTo>
                    <a:pt x="86017" y="70637"/>
                  </a:lnTo>
                  <a:lnTo>
                    <a:pt x="86893" y="69240"/>
                  </a:lnTo>
                  <a:lnTo>
                    <a:pt x="87071" y="68821"/>
                  </a:lnTo>
                  <a:lnTo>
                    <a:pt x="87147" y="68643"/>
                  </a:lnTo>
                  <a:lnTo>
                    <a:pt x="88226" y="67411"/>
                  </a:lnTo>
                  <a:lnTo>
                    <a:pt x="87591" y="67513"/>
                  </a:lnTo>
                  <a:lnTo>
                    <a:pt x="87795" y="67030"/>
                  </a:lnTo>
                  <a:lnTo>
                    <a:pt x="88900" y="66484"/>
                  </a:lnTo>
                  <a:lnTo>
                    <a:pt x="88138" y="66446"/>
                  </a:lnTo>
                  <a:lnTo>
                    <a:pt x="89103" y="65659"/>
                  </a:lnTo>
                  <a:lnTo>
                    <a:pt x="89522" y="65278"/>
                  </a:lnTo>
                  <a:lnTo>
                    <a:pt x="90627" y="66040"/>
                  </a:lnTo>
                  <a:lnTo>
                    <a:pt x="90919" y="66611"/>
                  </a:lnTo>
                  <a:lnTo>
                    <a:pt x="89204" y="66497"/>
                  </a:lnTo>
                  <a:lnTo>
                    <a:pt x="89535" y="67030"/>
                  </a:lnTo>
                  <a:lnTo>
                    <a:pt x="89598" y="67208"/>
                  </a:lnTo>
                  <a:lnTo>
                    <a:pt x="91440" y="71374"/>
                  </a:lnTo>
                  <a:lnTo>
                    <a:pt x="90957" y="70993"/>
                  </a:lnTo>
                  <a:lnTo>
                    <a:pt x="91592" y="71945"/>
                  </a:lnTo>
                  <a:lnTo>
                    <a:pt x="91338" y="71805"/>
                  </a:lnTo>
                  <a:lnTo>
                    <a:pt x="89839" y="70548"/>
                  </a:lnTo>
                  <a:lnTo>
                    <a:pt x="88684" y="69189"/>
                  </a:lnTo>
                  <a:lnTo>
                    <a:pt x="88074" y="70307"/>
                  </a:lnTo>
                  <a:lnTo>
                    <a:pt x="87376" y="71310"/>
                  </a:lnTo>
                  <a:lnTo>
                    <a:pt x="86614" y="72212"/>
                  </a:lnTo>
                  <a:lnTo>
                    <a:pt x="88709" y="72656"/>
                  </a:lnTo>
                  <a:lnTo>
                    <a:pt x="90843" y="72847"/>
                  </a:lnTo>
                  <a:lnTo>
                    <a:pt x="91922" y="72758"/>
                  </a:lnTo>
                  <a:lnTo>
                    <a:pt x="91948" y="72898"/>
                  </a:lnTo>
                  <a:lnTo>
                    <a:pt x="90043" y="76708"/>
                  </a:lnTo>
                  <a:lnTo>
                    <a:pt x="93040" y="73914"/>
                  </a:lnTo>
                  <a:lnTo>
                    <a:pt x="93395" y="74422"/>
                  </a:lnTo>
                  <a:lnTo>
                    <a:pt x="93510" y="74549"/>
                  </a:lnTo>
                  <a:lnTo>
                    <a:pt x="96913" y="77851"/>
                  </a:lnTo>
                  <a:lnTo>
                    <a:pt x="98717" y="76962"/>
                  </a:lnTo>
                  <a:lnTo>
                    <a:pt x="103276" y="83426"/>
                  </a:lnTo>
                  <a:lnTo>
                    <a:pt x="108458" y="79667"/>
                  </a:lnTo>
                  <a:lnTo>
                    <a:pt x="112598" y="82423"/>
                  </a:lnTo>
                  <a:lnTo>
                    <a:pt x="113969" y="79756"/>
                  </a:lnTo>
                  <a:lnTo>
                    <a:pt x="116382" y="75057"/>
                  </a:lnTo>
                  <a:lnTo>
                    <a:pt x="116509" y="74485"/>
                  </a:lnTo>
                  <a:lnTo>
                    <a:pt x="116979" y="70916"/>
                  </a:lnTo>
                  <a:lnTo>
                    <a:pt x="118211" y="71755"/>
                  </a:lnTo>
                  <a:lnTo>
                    <a:pt x="119659" y="72707"/>
                  </a:lnTo>
                  <a:lnTo>
                    <a:pt x="120370" y="72936"/>
                  </a:lnTo>
                  <a:lnTo>
                    <a:pt x="121615" y="73444"/>
                  </a:lnTo>
                  <a:lnTo>
                    <a:pt x="122859" y="74790"/>
                  </a:lnTo>
                  <a:lnTo>
                    <a:pt x="123888" y="74434"/>
                  </a:lnTo>
                  <a:lnTo>
                    <a:pt x="124561" y="74269"/>
                  </a:lnTo>
                  <a:lnTo>
                    <a:pt x="124904" y="74968"/>
                  </a:lnTo>
                  <a:lnTo>
                    <a:pt x="124942" y="75946"/>
                  </a:lnTo>
                  <a:lnTo>
                    <a:pt x="124675" y="76352"/>
                  </a:lnTo>
                  <a:lnTo>
                    <a:pt x="125095" y="76542"/>
                  </a:lnTo>
                  <a:lnTo>
                    <a:pt x="125577" y="76695"/>
                  </a:lnTo>
                  <a:lnTo>
                    <a:pt x="127495" y="76835"/>
                  </a:lnTo>
                  <a:lnTo>
                    <a:pt x="130835" y="75844"/>
                  </a:lnTo>
                  <a:lnTo>
                    <a:pt x="130962" y="75806"/>
                  </a:lnTo>
                  <a:lnTo>
                    <a:pt x="130225" y="75844"/>
                  </a:lnTo>
                  <a:lnTo>
                    <a:pt x="130644" y="75742"/>
                  </a:lnTo>
                  <a:lnTo>
                    <a:pt x="131013" y="75590"/>
                  </a:lnTo>
                  <a:lnTo>
                    <a:pt x="131343" y="75399"/>
                  </a:lnTo>
                  <a:lnTo>
                    <a:pt x="130810" y="74968"/>
                  </a:lnTo>
                  <a:lnTo>
                    <a:pt x="130390" y="74460"/>
                  </a:lnTo>
                  <a:lnTo>
                    <a:pt x="130276" y="74269"/>
                  </a:lnTo>
                  <a:lnTo>
                    <a:pt x="130009" y="73787"/>
                  </a:lnTo>
                  <a:lnTo>
                    <a:pt x="128803" y="73431"/>
                  </a:lnTo>
                  <a:lnTo>
                    <a:pt x="129019" y="73279"/>
                  </a:lnTo>
                  <a:lnTo>
                    <a:pt x="130848" y="72009"/>
                  </a:lnTo>
                  <a:lnTo>
                    <a:pt x="131114" y="71488"/>
                  </a:lnTo>
                  <a:lnTo>
                    <a:pt x="131572" y="72339"/>
                  </a:lnTo>
                  <a:lnTo>
                    <a:pt x="132092" y="72453"/>
                  </a:lnTo>
                  <a:lnTo>
                    <a:pt x="132600" y="72491"/>
                  </a:lnTo>
                  <a:lnTo>
                    <a:pt x="133096" y="72440"/>
                  </a:lnTo>
                  <a:lnTo>
                    <a:pt x="133311" y="69850"/>
                  </a:lnTo>
                  <a:lnTo>
                    <a:pt x="134569" y="70612"/>
                  </a:lnTo>
                  <a:lnTo>
                    <a:pt x="136918" y="71374"/>
                  </a:lnTo>
                  <a:lnTo>
                    <a:pt x="138430" y="71043"/>
                  </a:lnTo>
                  <a:lnTo>
                    <a:pt x="136042" y="70104"/>
                  </a:lnTo>
                  <a:lnTo>
                    <a:pt x="134734" y="69215"/>
                  </a:lnTo>
                  <a:lnTo>
                    <a:pt x="132867" y="67945"/>
                  </a:lnTo>
                  <a:lnTo>
                    <a:pt x="133057" y="67411"/>
                  </a:lnTo>
                  <a:lnTo>
                    <a:pt x="133159" y="67056"/>
                  </a:lnTo>
                  <a:lnTo>
                    <a:pt x="133210" y="66802"/>
                  </a:lnTo>
                  <a:lnTo>
                    <a:pt x="133197" y="66421"/>
                  </a:lnTo>
                  <a:lnTo>
                    <a:pt x="133362" y="65938"/>
                  </a:lnTo>
                  <a:lnTo>
                    <a:pt x="133375" y="66548"/>
                  </a:lnTo>
                  <a:lnTo>
                    <a:pt x="137642" y="69596"/>
                  </a:lnTo>
                  <a:lnTo>
                    <a:pt x="139750" y="69494"/>
                  </a:lnTo>
                  <a:lnTo>
                    <a:pt x="139166" y="70866"/>
                  </a:lnTo>
                  <a:lnTo>
                    <a:pt x="138430" y="71043"/>
                  </a:lnTo>
                  <a:lnTo>
                    <a:pt x="138811" y="71196"/>
                  </a:lnTo>
                  <a:lnTo>
                    <a:pt x="136702" y="73164"/>
                  </a:lnTo>
                  <a:lnTo>
                    <a:pt x="133870" y="73875"/>
                  </a:lnTo>
                  <a:lnTo>
                    <a:pt x="133667" y="74231"/>
                  </a:lnTo>
                  <a:lnTo>
                    <a:pt x="133184" y="74891"/>
                  </a:lnTo>
                  <a:lnTo>
                    <a:pt x="134810" y="76530"/>
                  </a:lnTo>
                  <a:lnTo>
                    <a:pt x="137109" y="74790"/>
                  </a:lnTo>
                  <a:lnTo>
                    <a:pt x="139128" y="71323"/>
                  </a:lnTo>
                  <a:lnTo>
                    <a:pt x="139928" y="71628"/>
                  </a:lnTo>
                  <a:lnTo>
                    <a:pt x="140855" y="70510"/>
                  </a:lnTo>
                  <a:lnTo>
                    <a:pt x="139420" y="70827"/>
                  </a:lnTo>
                  <a:lnTo>
                    <a:pt x="140093" y="69684"/>
                  </a:lnTo>
                  <a:lnTo>
                    <a:pt x="140093" y="69469"/>
                  </a:lnTo>
                  <a:lnTo>
                    <a:pt x="140995" y="68922"/>
                  </a:lnTo>
                  <a:lnTo>
                    <a:pt x="141719" y="68719"/>
                  </a:lnTo>
                  <a:lnTo>
                    <a:pt x="142036" y="69037"/>
                  </a:lnTo>
                  <a:lnTo>
                    <a:pt x="140855" y="70510"/>
                  </a:lnTo>
                  <a:lnTo>
                    <a:pt x="142303" y="69723"/>
                  </a:lnTo>
                  <a:lnTo>
                    <a:pt x="142532" y="69532"/>
                  </a:lnTo>
                  <a:lnTo>
                    <a:pt x="146570" y="73558"/>
                  </a:lnTo>
                  <a:lnTo>
                    <a:pt x="150799" y="69964"/>
                  </a:lnTo>
                  <a:lnTo>
                    <a:pt x="152768" y="65557"/>
                  </a:lnTo>
                  <a:lnTo>
                    <a:pt x="151815" y="65366"/>
                  </a:lnTo>
                  <a:lnTo>
                    <a:pt x="151714" y="64516"/>
                  </a:lnTo>
                  <a:lnTo>
                    <a:pt x="151371" y="63373"/>
                  </a:lnTo>
                  <a:lnTo>
                    <a:pt x="151485" y="62953"/>
                  </a:lnTo>
                  <a:lnTo>
                    <a:pt x="153162" y="61468"/>
                  </a:lnTo>
                  <a:lnTo>
                    <a:pt x="155308" y="59563"/>
                  </a:lnTo>
                  <a:lnTo>
                    <a:pt x="157340" y="54483"/>
                  </a:lnTo>
                  <a:lnTo>
                    <a:pt x="157226" y="53340"/>
                  </a:lnTo>
                  <a:lnTo>
                    <a:pt x="156794" y="51562"/>
                  </a:lnTo>
                  <a:lnTo>
                    <a:pt x="156210" y="49149"/>
                  </a:lnTo>
                  <a:lnTo>
                    <a:pt x="156121" y="48768"/>
                  </a:lnTo>
                  <a:lnTo>
                    <a:pt x="156159" y="48641"/>
                  </a:lnTo>
                  <a:lnTo>
                    <a:pt x="156375" y="48006"/>
                  </a:lnTo>
                  <a:lnTo>
                    <a:pt x="156489" y="47371"/>
                  </a:lnTo>
                  <a:lnTo>
                    <a:pt x="156565" y="46863"/>
                  </a:lnTo>
                  <a:lnTo>
                    <a:pt x="158165" y="45212"/>
                  </a:lnTo>
                  <a:lnTo>
                    <a:pt x="158483" y="44704"/>
                  </a:lnTo>
                  <a:lnTo>
                    <a:pt x="158724" y="44323"/>
                  </a:lnTo>
                  <a:lnTo>
                    <a:pt x="159473" y="43141"/>
                  </a:lnTo>
                  <a:lnTo>
                    <a:pt x="160769" y="39878"/>
                  </a:lnTo>
                  <a:close/>
                </a:path>
                <a:path w="169544" h="83820">
                  <a:moveTo>
                    <a:pt x="165658" y="41008"/>
                  </a:moveTo>
                  <a:lnTo>
                    <a:pt x="164985" y="38646"/>
                  </a:lnTo>
                  <a:lnTo>
                    <a:pt x="164553" y="37134"/>
                  </a:lnTo>
                  <a:lnTo>
                    <a:pt x="163652" y="36144"/>
                  </a:lnTo>
                  <a:lnTo>
                    <a:pt x="162509" y="35471"/>
                  </a:lnTo>
                  <a:lnTo>
                    <a:pt x="162636" y="36182"/>
                  </a:lnTo>
                  <a:lnTo>
                    <a:pt x="162775" y="37998"/>
                  </a:lnTo>
                  <a:lnTo>
                    <a:pt x="162890" y="39878"/>
                  </a:lnTo>
                  <a:lnTo>
                    <a:pt x="162572" y="41617"/>
                  </a:lnTo>
                  <a:lnTo>
                    <a:pt x="161925" y="43243"/>
                  </a:lnTo>
                  <a:lnTo>
                    <a:pt x="163068" y="43649"/>
                  </a:lnTo>
                  <a:lnTo>
                    <a:pt x="164668" y="42557"/>
                  </a:lnTo>
                  <a:lnTo>
                    <a:pt x="165658" y="41008"/>
                  </a:lnTo>
                  <a:close/>
                </a:path>
                <a:path w="169544" h="83820">
                  <a:moveTo>
                    <a:pt x="169265" y="56426"/>
                  </a:moveTo>
                  <a:lnTo>
                    <a:pt x="166293" y="54457"/>
                  </a:lnTo>
                  <a:lnTo>
                    <a:pt x="166116" y="54178"/>
                  </a:lnTo>
                  <a:lnTo>
                    <a:pt x="165722" y="53682"/>
                  </a:lnTo>
                  <a:lnTo>
                    <a:pt x="163004" y="53682"/>
                  </a:lnTo>
                  <a:lnTo>
                    <a:pt x="160261" y="52501"/>
                  </a:lnTo>
                  <a:lnTo>
                    <a:pt x="157632" y="56007"/>
                  </a:lnTo>
                  <a:lnTo>
                    <a:pt x="159918" y="57937"/>
                  </a:lnTo>
                  <a:lnTo>
                    <a:pt x="162064" y="60642"/>
                  </a:lnTo>
                  <a:lnTo>
                    <a:pt x="160959" y="62890"/>
                  </a:lnTo>
                  <a:lnTo>
                    <a:pt x="162280" y="62598"/>
                  </a:lnTo>
                  <a:lnTo>
                    <a:pt x="163741" y="62153"/>
                  </a:lnTo>
                  <a:lnTo>
                    <a:pt x="165582" y="61468"/>
                  </a:lnTo>
                  <a:lnTo>
                    <a:pt x="168706" y="60286"/>
                  </a:lnTo>
                  <a:lnTo>
                    <a:pt x="169265" y="56426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0" name="object 5290" descr=""/>
            <p:cNvSpPr/>
            <p:nvPr/>
          </p:nvSpPr>
          <p:spPr>
            <a:xfrm>
              <a:off x="919874" y="5495177"/>
              <a:ext cx="161290" cy="84455"/>
            </a:xfrm>
            <a:custGeom>
              <a:avLst/>
              <a:gdLst/>
              <a:ahLst/>
              <a:cxnLst/>
              <a:rect l="l" t="t" r="r" b="b"/>
              <a:pathLst>
                <a:path w="161290" h="84454">
                  <a:moveTo>
                    <a:pt x="103830" y="74422"/>
                  </a:moveTo>
                  <a:lnTo>
                    <a:pt x="101574" y="74422"/>
                  </a:lnTo>
                  <a:lnTo>
                    <a:pt x="102908" y="76073"/>
                  </a:lnTo>
                  <a:lnTo>
                    <a:pt x="103441" y="78486"/>
                  </a:lnTo>
                  <a:lnTo>
                    <a:pt x="111036" y="84074"/>
                  </a:lnTo>
                  <a:lnTo>
                    <a:pt x="112596" y="81280"/>
                  </a:lnTo>
                  <a:lnTo>
                    <a:pt x="109169" y="81280"/>
                  </a:lnTo>
                  <a:lnTo>
                    <a:pt x="104254" y="75692"/>
                  </a:lnTo>
                  <a:lnTo>
                    <a:pt x="103830" y="74422"/>
                  </a:lnTo>
                  <a:close/>
                </a:path>
                <a:path w="161290" h="84454">
                  <a:moveTo>
                    <a:pt x="76136" y="79646"/>
                  </a:moveTo>
                  <a:lnTo>
                    <a:pt x="77241" y="80899"/>
                  </a:lnTo>
                  <a:lnTo>
                    <a:pt x="86283" y="81915"/>
                  </a:lnTo>
                  <a:lnTo>
                    <a:pt x="86969" y="80645"/>
                  </a:lnTo>
                  <a:lnTo>
                    <a:pt x="80457" y="80645"/>
                  </a:lnTo>
                  <a:lnTo>
                    <a:pt x="76136" y="79646"/>
                  </a:lnTo>
                  <a:close/>
                </a:path>
                <a:path w="161290" h="84454">
                  <a:moveTo>
                    <a:pt x="109423" y="69088"/>
                  </a:moveTo>
                  <a:lnTo>
                    <a:pt x="107924" y="70358"/>
                  </a:lnTo>
                  <a:lnTo>
                    <a:pt x="110895" y="71135"/>
                  </a:lnTo>
                  <a:lnTo>
                    <a:pt x="112510" y="71379"/>
                  </a:lnTo>
                  <a:lnTo>
                    <a:pt x="114071" y="71501"/>
                  </a:lnTo>
                  <a:lnTo>
                    <a:pt x="113296" y="75692"/>
                  </a:lnTo>
                  <a:lnTo>
                    <a:pt x="109169" y="81280"/>
                  </a:lnTo>
                  <a:lnTo>
                    <a:pt x="112596" y="81280"/>
                  </a:lnTo>
                  <a:lnTo>
                    <a:pt x="115150" y="76708"/>
                  </a:lnTo>
                  <a:lnTo>
                    <a:pt x="116052" y="71374"/>
                  </a:lnTo>
                  <a:lnTo>
                    <a:pt x="116738" y="71374"/>
                  </a:lnTo>
                  <a:lnTo>
                    <a:pt x="118071" y="71120"/>
                  </a:lnTo>
                  <a:lnTo>
                    <a:pt x="120298" y="71120"/>
                  </a:lnTo>
                  <a:lnTo>
                    <a:pt x="120116" y="70612"/>
                  </a:lnTo>
                  <a:lnTo>
                    <a:pt x="121132" y="70358"/>
                  </a:lnTo>
                  <a:lnTo>
                    <a:pt x="121809" y="70104"/>
                  </a:lnTo>
                  <a:lnTo>
                    <a:pt x="115455" y="70104"/>
                  </a:lnTo>
                  <a:lnTo>
                    <a:pt x="113042" y="69977"/>
                  </a:lnTo>
                  <a:lnTo>
                    <a:pt x="110274" y="69215"/>
                  </a:lnTo>
                  <a:lnTo>
                    <a:pt x="109423" y="69088"/>
                  </a:lnTo>
                  <a:close/>
                </a:path>
                <a:path w="161290" h="84454">
                  <a:moveTo>
                    <a:pt x="88689" y="77461"/>
                  </a:moveTo>
                  <a:lnTo>
                    <a:pt x="86612" y="79248"/>
                  </a:lnTo>
                  <a:lnTo>
                    <a:pt x="80457" y="80645"/>
                  </a:lnTo>
                  <a:lnTo>
                    <a:pt x="86969" y="80645"/>
                  </a:lnTo>
                  <a:lnTo>
                    <a:pt x="88689" y="77461"/>
                  </a:lnTo>
                  <a:close/>
                </a:path>
                <a:path w="161290" h="84454">
                  <a:moveTo>
                    <a:pt x="74409" y="74930"/>
                  </a:moveTo>
                  <a:lnTo>
                    <a:pt x="66382" y="74930"/>
                  </a:lnTo>
                  <a:lnTo>
                    <a:pt x="67221" y="75057"/>
                  </a:lnTo>
                  <a:lnTo>
                    <a:pt x="68364" y="75311"/>
                  </a:lnTo>
                  <a:lnTo>
                    <a:pt x="69570" y="75438"/>
                  </a:lnTo>
                  <a:lnTo>
                    <a:pt x="74412" y="79248"/>
                  </a:lnTo>
                  <a:lnTo>
                    <a:pt x="76136" y="79646"/>
                  </a:lnTo>
                  <a:lnTo>
                    <a:pt x="72313" y="75311"/>
                  </a:lnTo>
                  <a:lnTo>
                    <a:pt x="74409" y="74930"/>
                  </a:lnTo>
                  <a:close/>
                </a:path>
                <a:path w="161290" h="84454">
                  <a:moveTo>
                    <a:pt x="61574" y="78624"/>
                  </a:moveTo>
                  <a:lnTo>
                    <a:pt x="55830" y="78808"/>
                  </a:lnTo>
                  <a:lnTo>
                    <a:pt x="58039" y="79375"/>
                  </a:lnTo>
                  <a:lnTo>
                    <a:pt x="61574" y="78624"/>
                  </a:lnTo>
                  <a:close/>
                </a:path>
                <a:path w="161290" h="84454">
                  <a:moveTo>
                    <a:pt x="53911" y="78316"/>
                  </a:moveTo>
                  <a:lnTo>
                    <a:pt x="54013" y="78867"/>
                  </a:lnTo>
                  <a:lnTo>
                    <a:pt x="55830" y="78808"/>
                  </a:lnTo>
                  <a:lnTo>
                    <a:pt x="53911" y="78316"/>
                  </a:lnTo>
                  <a:close/>
                </a:path>
                <a:path w="161290" h="84454">
                  <a:moveTo>
                    <a:pt x="95073" y="74803"/>
                  </a:moveTo>
                  <a:lnTo>
                    <a:pt x="91782" y="74803"/>
                  </a:lnTo>
                  <a:lnTo>
                    <a:pt x="92242" y="75438"/>
                  </a:lnTo>
                  <a:lnTo>
                    <a:pt x="95529" y="78867"/>
                  </a:lnTo>
                  <a:lnTo>
                    <a:pt x="98920" y="77343"/>
                  </a:lnTo>
                  <a:lnTo>
                    <a:pt x="100420" y="75692"/>
                  </a:lnTo>
                  <a:lnTo>
                    <a:pt x="97231" y="75692"/>
                  </a:lnTo>
                  <a:lnTo>
                    <a:pt x="95073" y="74803"/>
                  </a:lnTo>
                  <a:close/>
                </a:path>
                <a:path w="161290" h="84454">
                  <a:moveTo>
                    <a:pt x="65679" y="75875"/>
                  </a:moveTo>
                  <a:lnTo>
                    <a:pt x="64020" y="78105"/>
                  </a:lnTo>
                  <a:lnTo>
                    <a:pt x="61574" y="78624"/>
                  </a:lnTo>
                  <a:lnTo>
                    <a:pt x="65887" y="78486"/>
                  </a:lnTo>
                  <a:lnTo>
                    <a:pt x="65679" y="75875"/>
                  </a:lnTo>
                  <a:close/>
                </a:path>
                <a:path w="161290" h="84454">
                  <a:moveTo>
                    <a:pt x="44891" y="60071"/>
                  </a:moveTo>
                  <a:lnTo>
                    <a:pt x="40957" y="60071"/>
                  </a:lnTo>
                  <a:lnTo>
                    <a:pt x="43040" y="60960"/>
                  </a:lnTo>
                  <a:lnTo>
                    <a:pt x="45250" y="61594"/>
                  </a:lnTo>
                  <a:lnTo>
                    <a:pt x="47485" y="61849"/>
                  </a:lnTo>
                  <a:lnTo>
                    <a:pt x="46316" y="62484"/>
                  </a:lnTo>
                  <a:lnTo>
                    <a:pt x="45364" y="63373"/>
                  </a:lnTo>
                  <a:lnTo>
                    <a:pt x="44792" y="64516"/>
                  </a:lnTo>
                  <a:lnTo>
                    <a:pt x="38049" y="64516"/>
                  </a:lnTo>
                  <a:lnTo>
                    <a:pt x="43129" y="64897"/>
                  </a:lnTo>
                  <a:lnTo>
                    <a:pt x="41021" y="65278"/>
                  </a:lnTo>
                  <a:lnTo>
                    <a:pt x="44119" y="70739"/>
                  </a:lnTo>
                  <a:lnTo>
                    <a:pt x="45872" y="72136"/>
                  </a:lnTo>
                  <a:lnTo>
                    <a:pt x="48984" y="73672"/>
                  </a:lnTo>
                  <a:lnTo>
                    <a:pt x="50088" y="74041"/>
                  </a:lnTo>
                  <a:lnTo>
                    <a:pt x="51244" y="74295"/>
                  </a:lnTo>
                  <a:lnTo>
                    <a:pt x="51244" y="76454"/>
                  </a:lnTo>
                  <a:lnTo>
                    <a:pt x="53086" y="78105"/>
                  </a:lnTo>
                  <a:lnTo>
                    <a:pt x="53911" y="78316"/>
                  </a:lnTo>
                  <a:lnTo>
                    <a:pt x="53213" y="74549"/>
                  </a:lnTo>
                  <a:lnTo>
                    <a:pt x="57200" y="74549"/>
                  </a:lnTo>
                  <a:lnTo>
                    <a:pt x="61620" y="74168"/>
                  </a:lnTo>
                  <a:lnTo>
                    <a:pt x="62344" y="73787"/>
                  </a:lnTo>
                  <a:lnTo>
                    <a:pt x="56210" y="73787"/>
                  </a:lnTo>
                  <a:lnTo>
                    <a:pt x="53238" y="73279"/>
                  </a:lnTo>
                  <a:lnTo>
                    <a:pt x="53333" y="72898"/>
                  </a:lnTo>
                  <a:lnTo>
                    <a:pt x="51473" y="72898"/>
                  </a:lnTo>
                  <a:lnTo>
                    <a:pt x="50165" y="72517"/>
                  </a:lnTo>
                  <a:lnTo>
                    <a:pt x="48920" y="72009"/>
                  </a:lnTo>
                  <a:lnTo>
                    <a:pt x="46786" y="70485"/>
                  </a:lnTo>
                  <a:lnTo>
                    <a:pt x="46151" y="69850"/>
                  </a:lnTo>
                  <a:lnTo>
                    <a:pt x="45758" y="69215"/>
                  </a:lnTo>
                  <a:lnTo>
                    <a:pt x="46215" y="69088"/>
                  </a:lnTo>
                  <a:lnTo>
                    <a:pt x="46609" y="68834"/>
                  </a:lnTo>
                  <a:lnTo>
                    <a:pt x="46484" y="68453"/>
                  </a:lnTo>
                  <a:lnTo>
                    <a:pt x="46240" y="67945"/>
                  </a:lnTo>
                  <a:lnTo>
                    <a:pt x="46118" y="67437"/>
                  </a:lnTo>
                  <a:lnTo>
                    <a:pt x="46101" y="66548"/>
                  </a:lnTo>
                  <a:lnTo>
                    <a:pt x="52209" y="66548"/>
                  </a:lnTo>
                  <a:lnTo>
                    <a:pt x="53987" y="66040"/>
                  </a:lnTo>
                  <a:lnTo>
                    <a:pt x="60664" y="66040"/>
                  </a:lnTo>
                  <a:lnTo>
                    <a:pt x="60982" y="65532"/>
                  </a:lnTo>
                  <a:lnTo>
                    <a:pt x="49364" y="65532"/>
                  </a:lnTo>
                  <a:lnTo>
                    <a:pt x="48018" y="65405"/>
                  </a:lnTo>
                  <a:lnTo>
                    <a:pt x="48365" y="65278"/>
                  </a:lnTo>
                  <a:lnTo>
                    <a:pt x="46888" y="65278"/>
                  </a:lnTo>
                  <a:lnTo>
                    <a:pt x="46380" y="65151"/>
                  </a:lnTo>
                  <a:lnTo>
                    <a:pt x="46507" y="64643"/>
                  </a:lnTo>
                  <a:lnTo>
                    <a:pt x="49784" y="62865"/>
                  </a:lnTo>
                  <a:lnTo>
                    <a:pt x="62072" y="62865"/>
                  </a:lnTo>
                  <a:lnTo>
                    <a:pt x="62376" y="62738"/>
                  </a:lnTo>
                  <a:lnTo>
                    <a:pt x="59232" y="62738"/>
                  </a:lnTo>
                  <a:lnTo>
                    <a:pt x="58839" y="62357"/>
                  </a:lnTo>
                  <a:lnTo>
                    <a:pt x="58400" y="62103"/>
                  </a:lnTo>
                  <a:lnTo>
                    <a:pt x="52476" y="62103"/>
                  </a:lnTo>
                  <a:lnTo>
                    <a:pt x="51663" y="61976"/>
                  </a:lnTo>
                  <a:lnTo>
                    <a:pt x="51841" y="61976"/>
                  </a:lnTo>
                  <a:lnTo>
                    <a:pt x="52527" y="61849"/>
                  </a:lnTo>
                  <a:lnTo>
                    <a:pt x="53898" y="61722"/>
                  </a:lnTo>
                  <a:lnTo>
                    <a:pt x="60744" y="61722"/>
                  </a:lnTo>
                  <a:lnTo>
                    <a:pt x="62026" y="61594"/>
                  </a:lnTo>
                  <a:lnTo>
                    <a:pt x="65112" y="61594"/>
                  </a:lnTo>
                  <a:lnTo>
                    <a:pt x="67373" y="60960"/>
                  </a:lnTo>
                  <a:lnTo>
                    <a:pt x="49657" y="60960"/>
                  </a:lnTo>
                  <a:lnTo>
                    <a:pt x="47612" y="60833"/>
                  </a:lnTo>
                  <a:lnTo>
                    <a:pt x="45593" y="60325"/>
                  </a:lnTo>
                  <a:lnTo>
                    <a:pt x="44891" y="60071"/>
                  </a:lnTo>
                  <a:close/>
                </a:path>
                <a:path w="161290" h="84454">
                  <a:moveTo>
                    <a:pt x="89814" y="71755"/>
                  </a:moveTo>
                  <a:lnTo>
                    <a:pt x="90284" y="72644"/>
                  </a:lnTo>
                  <a:lnTo>
                    <a:pt x="90781" y="73279"/>
                  </a:lnTo>
                  <a:lnTo>
                    <a:pt x="90812" y="73533"/>
                  </a:lnTo>
                  <a:lnTo>
                    <a:pt x="88689" y="77461"/>
                  </a:lnTo>
                  <a:lnTo>
                    <a:pt x="91782" y="74803"/>
                  </a:lnTo>
                  <a:lnTo>
                    <a:pt x="95073" y="74803"/>
                  </a:lnTo>
                  <a:lnTo>
                    <a:pt x="93840" y="74295"/>
                  </a:lnTo>
                  <a:lnTo>
                    <a:pt x="93357" y="74041"/>
                  </a:lnTo>
                  <a:lnTo>
                    <a:pt x="93065" y="73660"/>
                  </a:lnTo>
                  <a:lnTo>
                    <a:pt x="92957" y="73406"/>
                  </a:lnTo>
                  <a:lnTo>
                    <a:pt x="93081" y="72644"/>
                  </a:lnTo>
                  <a:lnTo>
                    <a:pt x="93256" y="72263"/>
                  </a:lnTo>
                  <a:lnTo>
                    <a:pt x="97208" y="72263"/>
                  </a:lnTo>
                  <a:lnTo>
                    <a:pt x="90284" y="72136"/>
                  </a:lnTo>
                  <a:lnTo>
                    <a:pt x="89814" y="71755"/>
                  </a:lnTo>
                  <a:close/>
                </a:path>
                <a:path w="161290" h="84454">
                  <a:moveTo>
                    <a:pt x="120298" y="71120"/>
                  </a:moveTo>
                  <a:lnTo>
                    <a:pt x="118071" y="71120"/>
                  </a:lnTo>
                  <a:lnTo>
                    <a:pt x="118351" y="71882"/>
                  </a:lnTo>
                  <a:lnTo>
                    <a:pt x="119684" y="74041"/>
                  </a:lnTo>
                  <a:lnTo>
                    <a:pt x="121602" y="75311"/>
                  </a:lnTo>
                  <a:lnTo>
                    <a:pt x="126834" y="76073"/>
                  </a:lnTo>
                  <a:lnTo>
                    <a:pt x="127914" y="75438"/>
                  </a:lnTo>
                  <a:lnTo>
                    <a:pt x="123177" y="75438"/>
                  </a:lnTo>
                  <a:lnTo>
                    <a:pt x="120624" y="71628"/>
                  </a:lnTo>
                  <a:lnTo>
                    <a:pt x="120408" y="71374"/>
                  </a:lnTo>
                  <a:lnTo>
                    <a:pt x="120298" y="71120"/>
                  </a:lnTo>
                  <a:close/>
                </a:path>
                <a:path w="161290" h="84454">
                  <a:moveTo>
                    <a:pt x="67286" y="71135"/>
                  </a:moveTo>
                  <a:lnTo>
                    <a:pt x="65341" y="71628"/>
                  </a:lnTo>
                  <a:lnTo>
                    <a:pt x="65679" y="75875"/>
                  </a:lnTo>
                  <a:lnTo>
                    <a:pt x="66382" y="74930"/>
                  </a:lnTo>
                  <a:lnTo>
                    <a:pt x="74409" y="74930"/>
                  </a:lnTo>
                  <a:lnTo>
                    <a:pt x="75354" y="74295"/>
                  </a:lnTo>
                  <a:lnTo>
                    <a:pt x="68338" y="74295"/>
                  </a:lnTo>
                  <a:lnTo>
                    <a:pt x="67856" y="74168"/>
                  </a:lnTo>
                  <a:lnTo>
                    <a:pt x="67449" y="73914"/>
                  </a:lnTo>
                  <a:lnTo>
                    <a:pt x="66967" y="73914"/>
                  </a:lnTo>
                  <a:lnTo>
                    <a:pt x="67221" y="73406"/>
                  </a:lnTo>
                  <a:lnTo>
                    <a:pt x="67339" y="73025"/>
                  </a:lnTo>
                  <a:lnTo>
                    <a:pt x="67286" y="71135"/>
                  </a:lnTo>
                  <a:close/>
                </a:path>
                <a:path w="161290" h="84454">
                  <a:moveTo>
                    <a:pt x="99314" y="69723"/>
                  </a:moveTo>
                  <a:lnTo>
                    <a:pt x="96437" y="69723"/>
                  </a:lnTo>
                  <a:lnTo>
                    <a:pt x="100531" y="73406"/>
                  </a:lnTo>
                  <a:lnTo>
                    <a:pt x="100551" y="73660"/>
                  </a:lnTo>
                  <a:lnTo>
                    <a:pt x="98971" y="75311"/>
                  </a:lnTo>
                  <a:lnTo>
                    <a:pt x="97231" y="75692"/>
                  </a:lnTo>
                  <a:lnTo>
                    <a:pt x="100420" y="75692"/>
                  </a:lnTo>
                  <a:lnTo>
                    <a:pt x="101574" y="74422"/>
                  </a:lnTo>
                  <a:lnTo>
                    <a:pt x="103830" y="74422"/>
                  </a:lnTo>
                  <a:lnTo>
                    <a:pt x="103746" y="74168"/>
                  </a:lnTo>
                  <a:lnTo>
                    <a:pt x="102911" y="73025"/>
                  </a:lnTo>
                  <a:lnTo>
                    <a:pt x="102991" y="72644"/>
                  </a:lnTo>
                  <a:lnTo>
                    <a:pt x="103510" y="71882"/>
                  </a:lnTo>
                  <a:lnTo>
                    <a:pt x="101942" y="71882"/>
                  </a:lnTo>
                  <a:lnTo>
                    <a:pt x="100114" y="70612"/>
                  </a:lnTo>
                  <a:lnTo>
                    <a:pt x="99314" y="69723"/>
                  </a:lnTo>
                  <a:close/>
                </a:path>
                <a:path w="161290" h="84454">
                  <a:moveTo>
                    <a:pt x="128334" y="67564"/>
                  </a:moveTo>
                  <a:lnTo>
                    <a:pt x="126123" y="67564"/>
                  </a:lnTo>
                  <a:lnTo>
                    <a:pt x="127304" y="68707"/>
                  </a:lnTo>
                  <a:lnTo>
                    <a:pt x="129566" y="70612"/>
                  </a:lnTo>
                  <a:lnTo>
                    <a:pt x="129597" y="70993"/>
                  </a:lnTo>
                  <a:lnTo>
                    <a:pt x="127977" y="74422"/>
                  </a:lnTo>
                  <a:lnTo>
                    <a:pt x="123177" y="75438"/>
                  </a:lnTo>
                  <a:lnTo>
                    <a:pt x="127914" y="75438"/>
                  </a:lnTo>
                  <a:lnTo>
                    <a:pt x="129641" y="74422"/>
                  </a:lnTo>
                  <a:lnTo>
                    <a:pt x="131191" y="71755"/>
                  </a:lnTo>
                  <a:lnTo>
                    <a:pt x="133615" y="71755"/>
                  </a:lnTo>
                  <a:lnTo>
                    <a:pt x="131830" y="70505"/>
                  </a:lnTo>
                  <a:lnTo>
                    <a:pt x="131931" y="70104"/>
                  </a:lnTo>
                  <a:lnTo>
                    <a:pt x="132135" y="69469"/>
                  </a:lnTo>
                  <a:lnTo>
                    <a:pt x="132195" y="69215"/>
                  </a:lnTo>
                  <a:lnTo>
                    <a:pt x="130238" y="69215"/>
                  </a:lnTo>
                  <a:lnTo>
                    <a:pt x="129235" y="68453"/>
                  </a:lnTo>
                  <a:lnTo>
                    <a:pt x="128334" y="67564"/>
                  </a:lnTo>
                  <a:close/>
                </a:path>
                <a:path w="161290" h="84454">
                  <a:moveTo>
                    <a:pt x="57200" y="74549"/>
                  </a:moveTo>
                  <a:lnTo>
                    <a:pt x="53213" y="74549"/>
                  </a:lnTo>
                  <a:lnTo>
                    <a:pt x="55841" y="74676"/>
                  </a:lnTo>
                  <a:lnTo>
                    <a:pt x="57200" y="74549"/>
                  </a:lnTo>
                  <a:close/>
                </a:path>
                <a:path w="161290" h="84454">
                  <a:moveTo>
                    <a:pt x="69681" y="71120"/>
                  </a:moveTo>
                  <a:lnTo>
                    <a:pt x="67348" y="71120"/>
                  </a:lnTo>
                  <a:lnTo>
                    <a:pt x="67366" y="71374"/>
                  </a:lnTo>
                  <a:lnTo>
                    <a:pt x="67741" y="72517"/>
                  </a:lnTo>
                  <a:lnTo>
                    <a:pt x="68859" y="74295"/>
                  </a:lnTo>
                  <a:lnTo>
                    <a:pt x="71526" y="74295"/>
                  </a:lnTo>
                  <a:lnTo>
                    <a:pt x="70256" y="72517"/>
                  </a:lnTo>
                  <a:lnTo>
                    <a:pt x="69681" y="71120"/>
                  </a:lnTo>
                  <a:close/>
                </a:path>
                <a:path w="161290" h="84454">
                  <a:moveTo>
                    <a:pt x="75300" y="67945"/>
                  </a:moveTo>
                  <a:lnTo>
                    <a:pt x="69049" y="67945"/>
                  </a:lnTo>
                  <a:lnTo>
                    <a:pt x="70307" y="68326"/>
                  </a:lnTo>
                  <a:lnTo>
                    <a:pt x="71526" y="68834"/>
                  </a:lnTo>
                  <a:lnTo>
                    <a:pt x="72694" y="69469"/>
                  </a:lnTo>
                  <a:lnTo>
                    <a:pt x="74923" y="71882"/>
                  </a:lnTo>
                  <a:lnTo>
                    <a:pt x="75044" y="72263"/>
                  </a:lnTo>
                  <a:lnTo>
                    <a:pt x="73672" y="73787"/>
                  </a:lnTo>
                  <a:lnTo>
                    <a:pt x="71526" y="74295"/>
                  </a:lnTo>
                  <a:lnTo>
                    <a:pt x="75354" y="74295"/>
                  </a:lnTo>
                  <a:lnTo>
                    <a:pt x="76111" y="73787"/>
                  </a:lnTo>
                  <a:lnTo>
                    <a:pt x="76041" y="72086"/>
                  </a:lnTo>
                  <a:lnTo>
                    <a:pt x="74866" y="71755"/>
                  </a:lnTo>
                  <a:lnTo>
                    <a:pt x="75747" y="68199"/>
                  </a:lnTo>
                  <a:lnTo>
                    <a:pt x="75300" y="67945"/>
                  </a:lnTo>
                  <a:close/>
                </a:path>
                <a:path w="161290" h="84454">
                  <a:moveTo>
                    <a:pt x="139627" y="73308"/>
                  </a:moveTo>
                  <a:lnTo>
                    <a:pt x="137284" y="73672"/>
                  </a:lnTo>
                  <a:lnTo>
                    <a:pt x="138734" y="74295"/>
                  </a:lnTo>
                  <a:lnTo>
                    <a:pt x="139627" y="73308"/>
                  </a:lnTo>
                  <a:close/>
                </a:path>
                <a:path w="161290" h="84454">
                  <a:moveTo>
                    <a:pt x="41224" y="68707"/>
                  </a:moveTo>
                  <a:lnTo>
                    <a:pt x="39992" y="69215"/>
                  </a:lnTo>
                  <a:lnTo>
                    <a:pt x="37439" y="70485"/>
                  </a:lnTo>
                  <a:lnTo>
                    <a:pt x="31953" y="70485"/>
                  </a:lnTo>
                  <a:lnTo>
                    <a:pt x="27341" y="71374"/>
                  </a:lnTo>
                  <a:lnTo>
                    <a:pt x="30251" y="73914"/>
                  </a:lnTo>
                  <a:lnTo>
                    <a:pt x="35814" y="72263"/>
                  </a:lnTo>
                  <a:lnTo>
                    <a:pt x="40870" y="70485"/>
                  </a:lnTo>
                  <a:lnTo>
                    <a:pt x="37439" y="70485"/>
                  </a:lnTo>
                  <a:lnTo>
                    <a:pt x="35534" y="70358"/>
                  </a:lnTo>
                  <a:lnTo>
                    <a:pt x="41231" y="70358"/>
                  </a:lnTo>
                  <a:lnTo>
                    <a:pt x="41592" y="70231"/>
                  </a:lnTo>
                  <a:lnTo>
                    <a:pt x="41224" y="68707"/>
                  </a:lnTo>
                  <a:close/>
                </a:path>
                <a:path w="161290" h="84454">
                  <a:moveTo>
                    <a:pt x="67348" y="73787"/>
                  </a:moveTo>
                  <a:lnTo>
                    <a:pt x="66967" y="73914"/>
                  </a:lnTo>
                  <a:lnTo>
                    <a:pt x="67449" y="73914"/>
                  </a:lnTo>
                  <a:close/>
                </a:path>
                <a:path w="161290" h="84454">
                  <a:moveTo>
                    <a:pt x="133615" y="71755"/>
                  </a:moveTo>
                  <a:lnTo>
                    <a:pt x="131191" y="71755"/>
                  </a:lnTo>
                  <a:lnTo>
                    <a:pt x="133413" y="73152"/>
                  </a:lnTo>
                  <a:lnTo>
                    <a:pt x="135737" y="73914"/>
                  </a:lnTo>
                  <a:lnTo>
                    <a:pt x="137284" y="73672"/>
                  </a:lnTo>
                  <a:lnTo>
                    <a:pt x="134886" y="72644"/>
                  </a:lnTo>
                  <a:lnTo>
                    <a:pt x="133615" y="71755"/>
                  </a:lnTo>
                  <a:close/>
                </a:path>
                <a:path w="161290" h="84454">
                  <a:moveTo>
                    <a:pt x="63309" y="73279"/>
                  </a:moveTo>
                  <a:lnTo>
                    <a:pt x="59385" y="73660"/>
                  </a:lnTo>
                  <a:lnTo>
                    <a:pt x="56210" y="73787"/>
                  </a:lnTo>
                  <a:lnTo>
                    <a:pt x="62344" y="73787"/>
                  </a:lnTo>
                  <a:lnTo>
                    <a:pt x="63309" y="73279"/>
                  </a:lnTo>
                  <a:close/>
                </a:path>
                <a:path w="161290" h="84454">
                  <a:moveTo>
                    <a:pt x="97208" y="72263"/>
                  </a:moveTo>
                  <a:lnTo>
                    <a:pt x="93256" y="72263"/>
                  </a:lnTo>
                  <a:lnTo>
                    <a:pt x="93713" y="72644"/>
                  </a:lnTo>
                  <a:lnTo>
                    <a:pt x="94234" y="72898"/>
                  </a:lnTo>
                  <a:lnTo>
                    <a:pt x="97764" y="73533"/>
                  </a:lnTo>
                  <a:lnTo>
                    <a:pt x="97208" y="72263"/>
                  </a:lnTo>
                  <a:close/>
                </a:path>
                <a:path w="161290" h="84454">
                  <a:moveTo>
                    <a:pt x="148288" y="71120"/>
                  </a:moveTo>
                  <a:lnTo>
                    <a:pt x="140893" y="71120"/>
                  </a:lnTo>
                  <a:lnTo>
                    <a:pt x="141135" y="71247"/>
                  </a:lnTo>
                  <a:lnTo>
                    <a:pt x="141261" y="71501"/>
                  </a:lnTo>
                  <a:lnTo>
                    <a:pt x="139627" y="73308"/>
                  </a:lnTo>
                  <a:lnTo>
                    <a:pt x="139814" y="73279"/>
                  </a:lnTo>
                  <a:lnTo>
                    <a:pt x="141173" y="72644"/>
                  </a:lnTo>
                  <a:lnTo>
                    <a:pt x="142265" y="71755"/>
                  </a:lnTo>
                  <a:lnTo>
                    <a:pt x="146812" y="71755"/>
                  </a:lnTo>
                  <a:lnTo>
                    <a:pt x="148288" y="71120"/>
                  </a:lnTo>
                  <a:close/>
                </a:path>
                <a:path w="161290" h="84454">
                  <a:moveTo>
                    <a:pt x="77292" y="62865"/>
                  </a:moveTo>
                  <a:lnTo>
                    <a:pt x="75539" y="62865"/>
                  </a:lnTo>
                  <a:lnTo>
                    <a:pt x="75312" y="63469"/>
                  </a:lnTo>
                  <a:lnTo>
                    <a:pt x="76029" y="65532"/>
                  </a:lnTo>
                  <a:lnTo>
                    <a:pt x="76124" y="66675"/>
                  </a:lnTo>
                  <a:lnTo>
                    <a:pt x="75999" y="67183"/>
                  </a:lnTo>
                  <a:lnTo>
                    <a:pt x="75882" y="68199"/>
                  </a:lnTo>
                  <a:lnTo>
                    <a:pt x="76041" y="72086"/>
                  </a:lnTo>
                  <a:lnTo>
                    <a:pt x="79362" y="73025"/>
                  </a:lnTo>
                  <a:lnTo>
                    <a:pt x="80365" y="72517"/>
                  </a:lnTo>
                  <a:lnTo>
                    <a:pt x="83439" y="72009"/>
                  </a:lnTo>
                  <a:lnTo>
                    <a:pt x="84551" y="70866"/>
                  </a:lnTo>
                  <a:lnTo>
                    <a:pt x="78841" y="70866"/>
                  </a:lnTo>
                  <a:lnTo>
                    <a:pt x="78457" y="69850"/>
                  </a:lnTo>
                  <a:lnTo>
                    <a:pt x="78031" y="67945"/>
                  </a:lnTo>
                  <a:lnTo>
                    <a:pt x="77908" y="66675"/>
                  </a:lnTo>
                  <a:lnTo>
                    <a:pt x="77819" y="64389"/>
                  </a:lnTo>
                  <a:lnTo>
                    <a:pt x="77292" y="62865"/>
                  </a:lnTo>
                  <a:close/>
                </a:path>
                <a:path w="161290" h="84454">
                  <a:moveTo>
                    <a:pt x="60664" y="66040"/>
                  </a:moveTo>
                  <a:lnTo>
                    <a:pt x="53987" y="66040"/>
                  </a:lnTo>
                  <a:lnTo>
                    <a:pt x="54444" y="66548"/>
                  </a:lnTo>
                  <a:lnTo>
                    <a:pt x="54702" y="67564"/>
                  </a:lnTo>
                  <a:lnTo>
                    <a:pt x="54811" y="68274"/>
                  </a:lnTo>
                  <a:lnTo>
                    <a:pt x="52788" y="71135"/>
                  </a:lnTo>
                  <a:lnTo>
                    <a:pt x="51904" y="71882"/>
                  </a:lnTo>
                  <a:lnTo>
                    <a:pt x="51473" y="72898"/>
                  </a:lnTo>
                  <a:lnTo>
                    <a:pt x="53333" y="72898"/>
                  </a:lnTo>
                  <a:lnTo>
                    <a:pt x="53588" y="72263"/>
                  </a:lnTo>
                  <a:lnTo>
                    <a:pt x="54927" y="70231"/>
                  </a:lnTo>
                  <a:lnTo>
                    <a:pt x="56286" y="69342"/>
                  </a:lnTo>
                  <a:lnTo>
                    <a:pt x="56578" y="67818"/>
                  </a:lnTo>
                  <a:lnTo>
                    <a:pt x="75009" y="67818"/>
                  </a:lnTo>
                  <a:lnTo>
                    <a:pt x="72682" y="66802"/>
                  </a:lnTo>
                  <a:lnTo>
                    <a:pt x="68910" y="66421"/>
                  </a:lnTo>
                  <a:lnTo>
                    <a:pt x="60426" y="66421"/>
                  </a:lnTo>
                  <a:lnTo>
                    <a:pt x="60664" y="66040"/>
                  </a:lnTo>
                  <a:close/>
                </a:path>
                <a:path w="161290" h="84454">
                  <a:moveTo>
                    <a:pt x="134887" y="68199"/>
                  </a:moveTo>
                  <a:lnTo>
                    <a:pt x="132435" y="68199"/>
                  </a:lnTo>
                  <a:lnTo>
                    <a:pt x="132362" y="69088"/>
                  </a:lnTo>
                  <a:lnTo>
                    <a:pt x="136512" y="72136"/>
                  </a:lnTo>
                  <a:lnTo>
                    <a:pt x="138963" y="72263"/>
                  </a:lnTo>
                  <a:lnTo>
                    <a:pt x="140893" y="71120"/>
                  </a:lnTo>
                  <a:lnTo>
                    <a:pt x="148288" y="71120"/>
                  </a:lnTo>
                  <a:lnTo>
                    <a:pt x="148878" y="70866"/>
                  </a:lnTo>
                  <a:lnTo>
                    <a:pt x="145364" y="70866"/>
                  </a:lnTo>
                  <a:lnTo>
                    <a:pt x="143573" y="70358"/>
                  </a:lnTo>
                  <a:lnTo>
                    <a:pt x="143766" y="70104"/>
                  </a:lnTo>
                  <a:lnTo>
                    <a:pt x="137058" y="70104"/>
                  </a:lnTo>
                  <a:lnTo>
                    <a:pt x="135737" y="69596"/>
                  </a:lnTo>
                  <a:lnTo>
                    <a:pt x="134887" y="68199"/>
                  </a:lnTo>
                  <a:close/>
                </a:path>
                <a:path w="161290" h="84454">
                  <a:moveTo>
                    <a:pt x="146812" y="71755"/>
                  </a:moveTo>
                  <a:lnTo>
                    <a:pt x="142265" y="71755"/>
                  </a:lnTo>
                  <a:lnTo>
                    <a:pt x="143891" y="72263"/>
                  </a:lnTo>
                  <a:lnTo>
                    <a:pt x="145630" y="72263"/>
                  </a:lnTo>
                  <a:lnTo>
                    <a:pt x="146812" y="71755"/>
                  </a:lnTo>
                  <a:close/>
                </a:path>
                <a:path w="161290" h="84454">
                  <a:moveTo>
                    <a:pt x="88747" y="67945"/>
                  </a:moveTo>
                  <a:lnTo>
                    <a:pt x="88481" y="67974"/>
                  </a:lnTo>
                  <a:lnTo>
                    <a:pt x="90284" y="72136"/>
                  </a:lnTo>
                  <a:lnTo>
                    <a:pt x="97152" y="72136"/>
                  </a:lnTo>
                  <a:lnTo>
                    <a:pt x="96929" y="71628"/>
                  </a:lnTo>
                  <a:lnTo>
                    <a:pt x="92303" y="71628"/>
                  </a:lnTo>
                  <a:lnTo>
                    <a:pt x="92163" y="71247"/>
                  </a:lnTo>
                  <a:lnTo>
                    <a:pt x="96762" y="71247"/>
                  </a:lnTo>
                  <a:lnTo>
                    <a:pt x="96651" y="70993"/>
                  </a:lnTo>
                  <a:lnTo>
                    <a:pt x="95148" y="70993"/>
                  </a:lnTo>
                  <a:lnTo>
                    <a:pt x="93243" y="70866"/>
                  </a:lnTo>
                  <a:lnTo>
                    <a:pt x="92747" y="69596"/>
                  </a:lnTo>
                  <a:lnTo>
                    <a:pt x="91084" y="69596"/>
                  </a:lnTo>
                  <a:lnTo>
                    <a:pt x="89789" y="68326"/>
                  </a:lnTo>
                  <a:lnTo>
                    <a:pt x="88747" y="67945"/>
                  </a:lnTo>
                  <a:close/>
                </a:path>
                <a:path w="161290" h="84454">
                  <a:moveTo>
                    <a:pt x="75760" y="68145"/>
                  </a:moveTo>
                  <a:lnTo>
                    <a:pt x="74866" y="71755"/>
                  </a:lnTo>
                  <a:lnTo>
                    <a:pt x="76041" y="72086"/>
                  </a:lnTo>
                  <a:lnTo>
                    <a:pt x="75882" y="68199"/>
                  </a:lnTo>
                  <a:close/>
                </a:path>
                <a:path w="161290" h="84454">
                  <a:moveTo>
                    <a:pt x="101580" y="60071"/>
                  </a:moveTo>
                  <a:lnTo>
                    <a:pt x="95516" y="60071"/>
                  </a:lnTo>
                  <a:lnTo>
                    <a:pt x="100380" y="60452"/>
                  </a:lnTo>
                  <a:lnTo>
                    <a:pt x="100242" y="61214"/>
                  </a:lnTo>
                  <a:lnTo>
                    <a:pt x="100133" y="62611"/>
                  </a:lnTo>
                  <a:lnTo>
                    <a:pt x="103289" y="65913"/>
                  </a:lnTo>
                  <a:lnTo>
                    <a:pt x="104203" y="66421"/>
                  </a:lnTo>
                  <a:lnTo>
                    <a:pt x="103744" y="68113"/>
                  </a:lnTo>
                  <a:lnTo>
                    <a:pt x="103225" y="69596"/>
                  </a:lnTo>
                  <a:lnTo>
                    <a:pt x="102565" y="71120"/>
                  </a:lnTo>
                  <a:lnTo>
                    <a:pt x="101942" y="71882"/>
                  </a:lnTo>
                  <a:lnTo>
                    <a:pt x="103510" y="71882"/>
                  </a:lnTo>
                  <a:lnTo>
                    <a:pt x="104114" y="70993"/>
                  </a:lnTo>
                  <a:lnTo>
                    <a:pt x="105147" y="69002"/>
                  </a:lnTo>
                  <a:lnTo>
                    <a:pt x="105867" y="67056"/>
                  </a:lnTo>
                  <a:lnTo>
                    <a:pt x="109562" y="67056"/>
                  </a:lnTo>
                  <a:lnTo>
                    <a:pt x="110792" y="66421"/>
                  </a:lnTo>
                  <a:lnTo>
                    <a:pt x="107010" y="66421"/>
                  </a:lnTo>
                  <a:lnTo>
                    <a:pt x="101665" y="60578"/>
                  </a:lnTo>
                  <a:lnTo>
                    <a:pt x="101580" y="60071"/>
                  </a:lnTo>
                  <a:close/>
                </a:path>
                <a:path w="161290" h="84454">
                  <a:moveTo>
                    <a:pt x="96762" y="71247"/>
                  </a:moveTo>
                  <a:lnTo>
                    <a:pt x="92163" y="71247"/>
                  </a:lnTo>
                  <a:lnTo>
                    <a:pt x="92456" y="71628"/>
                  </a:lnTo>
                  <a:lnTo>
                    <a:pt x="96929" y="71628"/>
                  </a:lnTo>
                  <a:lnTo>
                    <a:pt x="96762" y="71247"/>
                  </a:lnTo>
                  <a:close/>
                </a:path>
                <a:path w="161290" h="84454">
                  <a:moveTo>
                    <a:pt x="26135" y="70505"/>
                  </a:moveTo>
                  <a:lnTo>
                    <a:pt x="26682" y="71501"/>
                  </a:lnTo>
                  <a:lnTo>
                    <a:pt x="27213" y="71398"/>
                  </a:lnTo>
                  <a:lnTo>
                    <a:pt x="26135" y="70505"/>
                  </a:lnTo>
                  <a:close/>
                </a:path>
                <a:path w="161290" h="84454">
                  <a:moveTo>
                    <a:pt x="75009" y="67818"/>
                  </a:moveTo>
                  <a:lnTo>
                    <a:pt x="66903" y="67818"/>
                  </a:lnTo>
                  <a:lnTo>
                    <a:pt x="67072" y="70485"/>
                  </a:lnTo>
                  <a:lnTo>
                    <a:pt x="67286" y="71135"/>
                  </a:lnTo>
                  <a:lnTo>
                    <a:pt x="69681" y="71120"/>
                  </a:lnTo>
                  <a:lnTo>
                    <a:pt x="69471" y="70612"/>
                  </a:lnTo>
                  <a:lnTo>
                    <a:pt x="69350" y="70231"/>
                  </a:lnTo>
                  <a:lnTo>
                    <a:pt x="69049" y="67945"/>
                  </a:lnTo>
                  <a:lnTo>
                    <a:pt x="75300" y="67945"/>
                  </a:lnTo>
                  <a:lnTo>
                    <a:pt x="75009" y="67818"/>
                  </a:lnTo>
                  <a:close/>
                </a:path>
                <a:path w="161290" h="84454">
                  <a:moveTo>
                    <a:pt x="96189" y="69939"/>
                  </a:moveTo>
                  <a:lnTo>
                    <a:pt x="95643" y="70866"/>
                  </a:lnTo>
                  <a:lnTo>
                    <a:pt x="95148" y="70993"/>
                  </a:lnTo>
                  <a:lnTo>
                    <a:pt x="96651" y="70993"/>
                  </a:lnTo>
                  <a:lnTo>
                    <a:pt x="96189" y="69939"/>
                  </a:lnTo>
                  <a:close/>
                </a:path>
                <a:path w="161290" h="84454">
                  <a:moveTo>
                    <a:pt x="87232" y="68113"/>
                  </a:moveTo>
                  <a:lnTo>
                    <a:pt x="85318" y="68326"/>
                  </a:lnTo>
                  <a:lnTo>
                    <a:pt x="82004" y="70505"/>
                  </a:lnTo>
                  <a:lnTo>
                    <a:pt x="81584" y="70739"/>
                  </a:lnTo>
                  <a:lnTo>
                    <a:pt x="78841" y="70866"/>
                  </a:lnTo>
                  <a:lnTo>
                    <a:pt x="84551" y="70866"/>
                  </a:lnTo>
                  <a:lnTo>
                    <a:pt x="87232" y="68113"/>
                  </a:lnTo>
                  <a:close/>
                </a:path>
                <a:path w="161290" h="84454">
                  <a:moveTo>
                    <a:pt x="150760" y="67691"/>
                  </a:moveTo>
                  <a:lnTo>
                    <a:pt x="148437" y="67691"/>
                  </a:lnTo>
                  <a:lnTo>
                    <a:pt x="148310" y="68453"/>
                  </a:lnTo>
                  <a:lnTo>
                    <a:pt x="147281" y="70739"/>
                  </a:lnTo>
                  <a:lnTo>
                    <a:pt x="145364" y="70866"/>
                  </a:lnTo>
                  <a:lnTo>
                    <a:pt x="148878" y="70866"/>
                  </a:lnTo>
                  <a:lnTo>
                    <a:pt x="150355" y="70231"/>
                  </a:lnTo>
                  <a:lnTo>
                    <a:pt x="150812" y="68707"/>
                  </a:lnTo>
                  <a:lnTo>
                    <a:pt x="150760" y="67691"/>
                  </a:lnTo>
                  <a:close/>
                </a:path>
                <a:path w="161290" h="84454">
                  <a:moveTo>
                    <a:pt x="26301" y="57023"/>
                  </a:moveTo>
                  <a:lnTo>
                    <a:pt x="24511" y="57023"/>
                  </a:lnTo>
                  <a:lnTo>
                    <a:pt x="24684" y="58039"/>
                  </a:lnTo>
                  <a:lnTo>
                    <a:pt x="24773" y="59309"/>
                  </a:lnTo>
                  <a:lnTo>
                    <a:pt x="23072" y="61341"/>
                  </a:lnTo>
                  <a:lnTo>
                    <a:pt x="22983" y="62992"/>
                  </a:lnTo>
                  <a:lnTo>
                    <a:pt x="23342" y="67056"/>
                  </a:lnTo>
                  <a:lnTo>
                    <a:pt x="24207" y="68834"/>
                  </a:lnTo>
                  <a:lnTo>
                    <a:pt x="24319" y="69002"/>
                  </a:lnTo>
                  <a:lnTo>
                    <a:pt x="26135" y="70505"/>
                  </a:lnTo>
                  <a:lnTo>
                    <a:pt x="24657" y="67818"/>
                  </a:lnTo>
                  <a:lnTo>
                    <a:pt x="24772" y="66548"/>
                  </a:lnTo>
                  <a:lnTo>
                    <a:pt x="25514" y="61976"/>
                  </a:lnTo>
                  <a:lnTo>
                    <a:pt x="25565" y="60452"/>
                  </a:lnTo>
                  <a:lnTo>
                    <a:pt x="26344" y="59436"/>
                  </a:lnTo>
                  <a:lnTo>
                    <a:pt x="26301" y="57023"/>
                  </a:lnTo>
                  <a:close/>
                </a:path>
                <a:path w="161290" h="84454">
                  <a:moveTo>
                    <a:pt x="118314" y="63500"/>
                  </a:moveTo>
                  <a:lnTo>
                    <a:pt x="115176" y="63500"/>
                  </a:lnTo>
                  <a:lnTo>
                    <a:pt x="116090" y="64008"/>
                  </a:lnTo>
                  <a:lnTo>
                    <a:pt x="116890" y="65532"/>
                  </a:lnTo>
                  <a:lnTo>
                    <a:pt x="117274" y="66929"/>
                  </a:lnTo>
                  <a:lnTo>
                    <a:pt x="117383" y="68326"/>
                  </a:lnTo>
                  <a:lnTo>
                    <a:pt x="117627" y="69596"/>
                  </a:lnTo>
                  <a:lnTo>
                    <a:pt x="115455" y="70104"/>
                  </a:lnTo>
                  <a:lnTo>
                    <a:pt x="121809" y="70104"/>
                  </a:lnTo>
                  <a:lnTo>
                    <a:pt x="122225" y="69939"/>
                  </a:lnTo>
                  <a:lnTo>
                    <a:pt x="123948" y="69088"/>
                  </a:lnTo>
                  <a:lnTo>
                    <a:pt x="119646" y="69088"/>
                  </a:lnTo>
                  <a:lnTo>
                    <a:pt x="119413" y="67818"/>
                  </a:lnTo>
                  <a:lnTo>
                    <a:pt x="119324" y="65786"/>
                  </a:lnTo>
                  <a:lnTo>
                    <a:pt x="118314" y="63500"/>
                  </a:lnTo>
                  <a:close/>
                </a:path>
                <a:path w="161290" h="84454">
                  <a:moveTo>
                    <a:pt x="135060" y="61087"/>
                  </a:moveTo>
                  <a:lnTo>
                    <a:pt x="132880" y="61087"/>
                  </a:lnTo>
                  <a:lnTo>
                    <a:pt x="133829" y="64008"/>
                  </a:lnTo>
                  <a:lnTo>
                    <a:pt x="136004" y="67564"/>
                  </a:lnTo>
                  <a:lnTo>
                    <a:pt x="138734" y="69723"/>
                  </a:lnTo>
                  <a:lnTo>
                    <a:pt x="137058" y="70104"/>
                  </a:lnTo>
                  <a:lnTo>
                    <a:pt x="143766" y="70104"/>
                  </a:lnTo>
                  <a:lnTo>
                    <a:pt x="144637" y="68961"/>
                  </a:lnTo>
                  <a:lnTo>
                    <a:pt x="140728" y="68961"/>
                  </a:lnTo>
                  <a:lnTo>
                    <a:pt x="137922" y="66802"/>
                  </a:lnTo>
                  <a:lnTo>
                    <a:pt x="136075" y="64008"/>
                  </a:lnTo>
                  <a:lnTo>
                    <a:pt x="135949" y="63753"/>
                  </a:lnTo>
                  <a:lnTo>
                    <a:pt x="135060" y="61087"/>
                  </a:lnTo>
                  <a:close/>
                </a:path>
                <a:path w="161290" h="84454">
                  <a:moveTo>
                    <a:pt x="95872" y="69215"/>
                  </a:moveTo>
                  <a:lnTo>
                    <a:pt x="96189" y="69939"/>
                  </a:lnTo>
                  <a:lnTo>
                    <a:pt x="96316" y="69723"/>
                  </a:lnTo>
                  <a:lnTo>
                    <a:pt x="95872" y="69215"/>
                  </a:lnTo>
                  <a:close/>
                </a:path>
                <a:path w="161290" h="84454">
                  <a:moveTo>
                    <a:pt x="91541" y="66040"/>
                  </a:moveTo>
                  <a:lnTo>
                    <a:pt x="88582" y="66040"/>
                  </a:lnTo>
                  <a:lnTo>
                    <a:pt x="89649" y="66929"/>
                  </a:lnTo>
                  <a:lnTo>
                    <a:pt x="91084" y="69596"/>
                  </a:lnTo>
                  <a:lnTo>
                    <a:pt x="92747" y="69596"/>
                  </a:lnTo>
                  <a:lnTo>
                    <a:pt x="92231" y="68274"/>
                  </a:lnTo>
                  <a:lnTo>
                    <a:pt x="91541" y="66040"/>
                  </a:lnTo>
                  <a:close/>
                </a:path>
                <a:path w="161290" h="84454">
                  <a:moveTo>
                    <a:pt x="66903" y="67818"/>
                  </a:moveTo>
                  <a:lnTo>
                    <a:pt x="56578" y="67818"/>
                  </a:lnTo>
                  <a:lnTo>
                    <a:pt x="57381" y="68326"/>
                  </a:lnTo>
                  <a:lnTo>
                    <a:pt x="59220" y="69342"/>
                  </a:lnTo>
                  <a:lnTo>
                    <a:pt x="63792" y="67945"/>
                  </a:lnTo>
                  <a:lnTo>
                    <a:pt x="66903" y="67818"/>
                  </a:lnTo>
                  <a:close/>
                </a:path>
                <a:path w="161290" h="84454">
                  <a:moveTo>
                    <a:pt x="131886" y="68274"/>
                  </a:moveTo>
                  <a:lnTo>
                    <a:pt x="130594" y="68453"/>
                  </a:lnTo>
                  <a:lnTo>
                    <a:pt x="130238" y="69215"/>
                  </a:lnTo>
                  <a:lnTo>
                    <a:pt x="132195" y="69215"/>
                  </a:lnTo>
                  <a:lnTo>
                    <a:pt x="132189" y="68961"/>
                  </a:lnTo>
                  <a:lnTo>
                    <a:pt x="132016" y="68834"/>
                  </a:lnTo>
                  <a:lnTo>
                    <a:pt x="131886" y="68274"/>
                  </a:lnTo>
                  <a:close/>
                </a:path>
                <a:path w="161290" h="84454">
                  <a:moveTo>
                    <a:pt x="121079" y="60578"/>
                  </a:moveTo>
                  <a:lnTo>
                    <a:pt x="117602" y="60578"/>
                  </a:lnTo>
                  <a:lnTo>
                    <a:pt x="117944" y="60706"/>
                  </a:lnTo>
                  <a:lnTo>
                    <a:pt x="118364" y="61341"/>
                  </a:lnTo>
                  <a:lnTo>
                    <a:pt x="119227" y="61976"/>
                  </a:lnTo>
                  <a:lnTo>
                    <a:pt x="119951" y="62357"/>
                  </a:lnTo>
                  <a:lnTo>
                    <a:pt x="120700" y="62611"/>
                  </a:lnTo>
                  <a:lnTo>
                    <a:pt x="122021" y="63627"/>
                  </a:lnTo>
                  <a:lnTo>
                    <a:pt x="124650" y="66167"/>
                  </a:lnTo>
                  <a:lnTo>
                    <a:pt x="123075" y="67437"/>
                  </a:lnTo>
                  <a:lnTo>
                    <a:pt x="121437" y="68453"/>
                  </a:lnTo>
                  <a:lnTo>
                    <a:pt x="119646" y="69088"/>
                  </a:lnTo>
                  <a:lnTo>
                    <a:pt x="123948" y="69088"/>
                  </a:lnTo>
                  <a:lnTo>
                    <a:pt x="124206" y="68961"/>
                  </a:lnTo>
                  <a:lnTo>
                    <a:pt x="125660" y="67945"/>
                  </a:lnTo>
                  <a:lnTo>
                    <a:pt x="126123" y="67564"/>
                  </a:lnTo>
                  <a:lnTo>
                    <a:pt x="128334" y="67564"/>
                  </a:lnTo>
                  <a:lnTo>
                    <a:pt x="127304" y="66548"/>
                  </a:lnTo>
                  <a:lnTo>
                    <a:pt x="128155" y="65786"/>
                  </a:lnTo>
                  <a:lnTo>
                    <a:pt x="128782" y="65151"/>
                  </a:lnTo>
                  <a:lnTo>
                    <a:pt x="125869" y="65151"/>
                  </a:lnTo>
                  <a:lnTo>
                    <a:pt x="124497" y="63626"/>
                  </a:lnTo>
                  <a:lnTo>
                    <a:pt x="123786" y="62992"/>
                  </a:lnTo>
                  <a:lnTo>
                    <a:pt x="124802" y="62992"/>
                  </a:lnTo>
                  <a:lnTo>
                    <a:pt x="126860" y="62611"/>
                  </a:lnTo>
                  <a:lnTo>
                    <a:pt x="128727" y="62230"/>
                  </a:lnTo>
                  <a:lnTo>
                    <a:pt x="132788" y="62230"/>
                  </a:lnTo>
                  <a:lnTo>
                    <a:pt x="132718" y="61594"/>
                  </a:lnTo>
                  <a:lnTo>
                    <a:pt x="126301" y="61594"/>
                  </a:lnTo>
                  <a:lnTo>
                    <a:pt x="121970" y="61341"/>
                  </a:lnTo>
                  <a:lnTo>
                    <a:pt x="121079" y="60578"/>
                  </a:lnTo>
                  <a:close/>
                </a:path>
                <a:path w="161290" h="84454">
                  <a:moveTo>
                    <a:pt x="132435" y="68199"/>
                  </a:moveTo>
                  <a:lnTo>
                    <a:pt x="131886" y="68274"/>
                  </a:lnTo>
                  <a:lnTo>
                    <a:pt x="132016" y="68834"/>
                  </a:lnTo>
                  <a:lnTo>
                    <a:pt x="132245" y="69002"/>
                  </a:lnTo>
                  <a:lnTo>
                    <a:pt x="132435" y="68199"/>
                  </a:lnTo>
                  <a:close/>
                </a:path>
                <a:path w="161290" h="84454">
                  <a:moveTo>
                    <a:pt x="142709" y="67818"/>
                  </a:moveTo>
                  <a:lnTo>
                    <a:pt x="141630" y="68072"/>
                  </a:lnTo>
                  <a:lnTo>
                    <a:pt x="141389" y="68580"/>
                  </a:lnTo>
                  <a:lnTo>
                    <a:pt x="140728" y="68961"/>
                  </a:lnTo>
                  <a:lnTo>
                    <a:pt x="144637" y="68961"/>
                  </a:lnTo>
                  <a:lnTo>
                    <a:pt x="144830" y="68707"/>
                  </a:lnTo>
                  <a:lnTo>
                    <a:pt x="145029" y="68072"/>
                  </a:lnTo>
                  <a:lnTo>
                    <a:pt x="143154" y="68072"/>
                  </a:lnTo>
                  <a:lnTo>
                    <a:pt x="142709" y="67818"/>
                  </a:lnTo>
                  <a:close/>
                </a:path>
                <a:path w="161290" h="84454">
                  <a:moveTo>
                    <a:pt x="147755" y="61087"/>
                  </a:moveTo>
                  <a:lnTo>
                    <a:pt x="145529" y="61087"/>
                  </a:lnTo>
                  <a:lnTo>
                    <a:pt x="146710" y="62738"/>
                  </a:lnTo>
                  <a:lnTo>
                    <a:pt x="147940" y="64897"/>
                  </a:lnTo>
                  <a:lnTo>
                    <a:pt x="148042" y="65151"/>
                  </a:lnTo>
                  <a:lnTo>
                    <a:pt x="148259" y="65913"/>
                  </a:lnTo>
                  <a:lnTo>
                    <a:pt x="146989" y="66675"/>
                  </a:lnTo>
                  <a:lnTo>
                    <a:pt x="145770" y="67437"/>
                  </a:lnTo>
                  <a:lnTo>
                    <a:pt x="146888" y="68453"/>
                  </a:lnTo>
                  <a:lnTo>
                    <a:pt x="148082" y="67818"/>
                  </a:lnTo>
                  <a:lnTo>
                    <a:pt x="148437" y="67691"/>
                  </a:lnTo>
                  <a:lnTo>
                    <a:pt x="150760" y="67691"/>
                  </a:lnTo>
                  <a:lnTo>
                    <a:pt x="150393" y="66294"/>
                  </a:lnTo>
                  <a:lnTo>
                    <a:pt x="152457" y="64643"/>
                  </a:lnTo>
                  <a:lnTo>
                    <a:pt x="149809" y="64643"/>
                  </a:lnTo>
                  <a:lnTo>
                    <a:pt x="149225" y="63373"/>
                  </a:lnTo>
                  <a:lnTo>
                    <a:pt x="147755" y="61087"/>
                  </a:lnTo>
                  <a:close/>
                </a:path>
                <a:path w="161290" h="84454">
                  <a:moveTo>
                    <a:pt x="132788" y="62230"/>
                  </a:moveTo>
                  <a:lnTo>
                    <a:pt x="130746" y="62230"/>
                  </a:lnTo>
                  <a:lnTo>
                    <a:pt x="131178" y="65151"/>
                  </a:lnTo>
                  <a:lnTo>
                    <a:pt x="131886" y="68274"/>
                  </a:lnTo>
                  <a:lnTo>
                    <a:pt x="132435" y="68199"/>
                  </a:lnTo>
                  <a:lnTo>
                    <a:pt x="134887" y="68199"/>
                  </a:lnTo>
                  <a:lnTo>
                    <a:pt x="134150" y="67183"/>
                  </a:lnTo>
                  <a:lnTo>
                    <a:pt x="133721" y="66167"/>
                  </a:lnTo>
                  <a:lnTo>
                    <a:pt x="133035" y="63881"/>
                  </a:lnTo>
                  <a:lnTo>
                    <a:pt x="132923" y="63246"/>
                  </a:lnTo>
                  <a:lnTo>
                    <a:pt x="132788" y="62230"/>
                  </a:lnTo>
                  <a:close/>
                </a:path>
                <a:path w="161290" h="84454">
                  <a:moveTo>
                    <a:pt x="88138" y="67183"/>
                  </a:moveTo>
                  <a:lnTo>
                    <a:pt x="87232" y="68113"/>
                  </a:lnTo>
                  <a:lnTo>
                    <a:pt x="88481" y="67974"/>
                  </a:lnTo>
                  <a:lnTo>
                    <a:pt x="88138" y="67183"/>
                  </a:lnTo>
                  <a:close/>
                </a:path>
                <a:path w="161290" h="84454">
                  <a:moveTo>
                    <a:pt x="149456" y="59436"/>
                  </a:moveTo>
                  <a:lnTo>
                    <a:pt x="136359" y="59436"/>
                  </a:lnTo>
                  <a:lnTo>
                    <a:pt x="137718" y="59563"/>
                  </a:lnTo>
                  <a:lnTo>
                    <a:pt x="139230" y="60071"/>
                  </a:lnTo>
                  <a:lnTo>
                    <a:pt x="141090" y="61463"/>
                  </a:lnTo>
                  <a:lnTo>
                    <a:pt x="142811" y="63626"/>
                  </a:lnTo>
                  <a:lnTo>
                    <a:pt x="143573" y="64897"/>
                  </a:lnTo>
                  <a:lnTo>
                    <a:pt x="143642" y="66167"/>
                  </a:lnTo>
                  <a:lnTo>
                    <a:pt x="143519" y="66929"/>
                  </a:lnTo>
                  <a:lnTo>
                    <a:pt x="143154" y="68072"/>
                  </a:lnTo>
                  <a:lnTo>
                    <a:pt x="145029" y="68072"/>
                  </a:lnTo>
                  <a:lnTo>
                    <a:pt x="145386" y="66929"/>
                  </a:lnTo>
                  <a:lnTo>
                    <a:pt x="145376" y="64516"/>
                  </a:lnTo>
                  <a:lnTo>
                    <a:pt x="145516" y="64389"/>
                  </a:lnTo>
                  <a:lnTo>
                    <a:pt x="145264" y="63469"/>
                  </a:lnTo>
                  <a:lnTo>
                    <a:pt x="145153" y="62738"/>
                  </a:lnTo>
                  <a:lnTo>
                    <a:pt x="144957" y="61976"/>
                  </a:lnTo>
                  <a:lnTo>
                    <a:pt x="144589" y="61087"/>
                  </a:lnTo>
                  <a:lnTo>
                    <a:pt x="147755" y="61087"/>
                  </a:lnTo>
                  <a:lnTo>
                    <a:pt x="147510" y="60706"/>
                  </a:lnTo>
                  <a:lnTo>
                    <a:pt x="148348" y="60325"/>
                  </a:lnTo>
                  <a:lnTo>
                    <a:pt x="149136" y="59817"/>
                  </a:lnTo>
                  <a:lnTo>
                    <a:pt x="149456" y="59436"/>
                  </a:lnTo>
                  <a:close/>
                </a:path>
                <a:path w="161290" h="84454">
                  <a:moveTo>
                    <a:pt x="86131" y="63753"/>
                  </a:moveTo>
                  <a:lnTo>
                    <a:pt x="84861" y="65151"/>
                  </a:lnTo>
                  <a:lnTo>
                    <a:pt x="86728" y="65151"/>
                  </a:lnTo>
                  <a:lnTo>
                    <a:pt x="87579" y="65405"/>
                  </a:lnTo>
                  <a:lnTo>
                    <a:pt x="86309" y="66548"/>
                  </a:lnTo>
                  <a:lnTo>
                    <a:pt x="84874" y="67564"/>
                  </a:lnTo>
                  <a:lnTo>
                    <a:pt x="86868" y="67310"/>
                  </a:lnTo>
                  <a:lnTo>
                    <a:pt x="88582" y="66040"/>
                  </a:lnTo>
                  <a:lnTo>
                    <a:pt x="91541" y="66040"/>
                  </a:lnTo>
                  <a:lnTo>
                    <a:pt x="90944" y="65151"/>
                  </a:lnTo>
                  <a:lnTo>
                    <a:pt x="90182" y="64643"/>
                  </a:lnTo>
                  <a:lnTo>
                    <a:pt x="90775" y="64135"/>
                  </a:lnTo>
                  <a:lnTo>
                    <a:pt x="89090" y="64135"/>
                  </a:lnTo>
                  <a:lnTo>
                    <a:pt x="88468" y="63881"/>
                  </a:lnTo>
                  <a:lnTo>
                    <a:pt x="87769" y="63881"/>
                  </a:lnTo>
                  <a:lnTo>
                    <a:pt x="86131" y="63753"/>
                  </a:lnTo>
                  <a:close/>
                </a:path>
                <a:path w="161290" h="84454">
                  <a:moveTo>
                    <a:pt x="109562" y="67056"/>
                  </a:moveTo>
                  <a:lnTo>
                    <a:pt x="105867" y="67056"/>
                  </a:lnTo>
                  <a:lnTo>
                    <a:pt x="106718" y="67310"/>
                  </a:lnTo>
                  <a:lnTo>
                    <a:pt x="107607" y="67310"/>
                  </a:lnTo>
                  <a:lnTo>
                    <a:pt x="109562" y="67056"/>
                  </a:lnTo>
                  <a:close/>
                </a:path>
                <a:path w="161290" h="84454">
                  <a:moveTo>
                    <a:pt x="52209" y="66548"/>
                  </a:moveTo>
                  <a:lnTo>
                    <a:pt x="46101" y="66548"/>
                  </a:lnTo>
                  <a:lnTo>
                    <a:pt x="48653" y="67056"/>
                  </a:lnTo>
                  <a:lnTo>
                    <a:pt x="51320" y="66802"/>
                  </a:lnTo>
                  <a:lnTo>
                    <a:pt x="52209" y="66548"/>
                  </a:lnTo>
                  <a:close/>
                </a:path>
                <a:path w="161290" h="84454">
                  <a:moveTo>
                    <a:pt x="32202" y="66167"/>
                  </a:moveTo>
                  <a:lnTo>
                    <a:pt x="31788" y="66167"/>
                  </a:lnTo>
                  <a:lnTo>
                    <a:pt x="31902" y="66421"/>
                  </a:lnTo>
                  <a:lnTo>
                    <a:pt x="32202" y="66167"/>
                  </a:lnTo>
                  <a:close/>
                </a:path>
                <a:path w="161290" h="84454">
                  <a:moveTo>
                    <a:pt x="68852" y="62936"/>
                  </a:moveTo>
                  <a:lnTo>
                    <a:pt x="67233" y="63246"/>
                  </a:lnTo>
                  <a:lnTo>
                    <a:pt x="67014" y="64516"/>
                  </a:lnTo>
                  <a:lnTo>
                    <a:pt x="66903" y="66167"/>
                  </a:lnTo>
                  <a:lnTo>
                    <a:pt x="62306" y="66167"/>
                  </a:lnTo>
                  <a:lnTo>
                    <a:pt x="60426" y="66421"/>
                  </a:lnTo>
                  <a:lnTo>
                    <a:pt x="68910" y="66421"/>
                  </a:lnTo>
                  <a:lnTo>
                    <a:pt x="68907" y="66167"/>
                  </a:lnTo>
                  <a:lnTo>
                    <a:pt x="66903" y="66167"/>
                  </a:lnTo>
                  <a:lnTo>
                    <a:pt x="64617" y="66040"/>
                  </a:lnTo>
                  <a:lnTo>
                    <a:pt x="68905" y="66040"/>
                  </a:lnTo>
                  <a:lnTo>
                    <a:pt x="69022" y="64135"/>
                  </a:lnTo>
                  <a:lnTo>
                    <a:pt x="69202" y="63018"/>
                  </a:lnTo>
                  <a:lnTo>
                    <a:pt x="68999" y="62992"/>
                  </a:lnTo>
                  <a:lnTo>
                    <a:pt x="68852" y="62936"/>
                  </a:lnTo>
                  <a:close/>
                </a:path>
                <a:path w="161290" h="84454">
                  <a:moveTo>
                    <a:pt x="119741" y="59436"/>
                  </a:moveTo>
                  <a:lnTo>
                    <a:pt x="114427" y="59436"/>
                  </a:lnTo>
                  <a:lnTo>
                    <a:pt x="115976" y="59817"/>
                  </a:lnTo>
                  <a:lnTo>
                    <a:pt x="115430" y="60578"/>
                  </a:lnTo>
                  <a:lnTo>
                    <a:pt x="114871" y="61214"/>
                  </a:lnTo>
                  <a:lnTo>
                    <a:pt x="114300" y="61722"/>
                  </a:lnTo>
                  <a:lnTo>
                    <a:pt x="113550" y="61976"/>
                  </a:lnTo>
                  <a:lnTo>
                    <a:pt x="112483" y="62484"/>
                  </a:lnTo>
                  <a:lnTo>
                    <a:pt x="112615" y="62936"/>
                  </a:lnTo>
                  <a:lnTo>
                    <a:pt x="112852" y="63119"/>
                  </a:lnTo>
                  <a:lnTo>
                    <a:pt x="110058" y="65532"/>
                  </a:lnTo>
                  <a:lnTo>
                    <a:pt x="107010" y="66421"/>
                  </a:lnTo>
                  <a:lnTo>
                    <a:pt x="110792" y="66421"/>
                  </a:lnTo>
                  <a:lnTo>
                    <a:pt x="113004" y="65278"/>
                  </a:lnTo>
                  <a:lnTo>
                    <a:pt x="114185" y="64389"/>
                  </a:lnTo>
                  <a:lnTo>
                    <a:pt x="115176" y="63500"/>
                  </a:lnTo>
                  <a:lnTo>
                    <a:pt x="118314" y="63500"/>
                  </a:lnTo>
                  <a:lnTo>
                    <a:pt x="118198" y="63246"/>
                  </a:lnTo>
                  <a:lnTo>
                    <a:pt x="117411" y="62357"/>
                  </a:lnTo>
                  <a:lnTo>
                    <a:pt x="116497" y="61976"/>
                  </a:lnTo>
                  <a:lnTo>
                    <a:pt x="117602" y="60578"/>
                  </a:lnTo>
                  <a:lnTo>
                    <a:pt x="121079" y="60578"/>
                  </a:lnTo>
                  <a:lnTo>
                    <a:pt x="119741" y="59436"/>
                  </a:lnTo>
                  <a:close/>
                </a:path>
                <a:path w="161290" h="84454">
                  <a:moveTo>
                    <a:pt x="29651" y="56387"/>
                  </a:moveTo>
                  <a:lnTo>
                    <a:pt x="27825" y="56387"/>
                  </a:lnTo>
                  <a:lnTo>
                    <a:pt x="27905" y="56769"/>
                  </a:lnTo>
                  <a:lnTo>
                    <a:pt x="28146" y="57531"/>
                  </a:lnTo>
                  <a:lnTo>
                    <a:pt x="28249" y="58293"/>
                  </a:lnTo>
                  <a:lnTo>
                    <a:pt x="26983" y="59944"/>
                  </a:lnTo>
                  <a:lnTo>
                    <a:pt x="26938" y="60198"/>
                  </a:lnTo>
                  <a:lnTo>
                    <a:pt x="28943" y="65024"/>
                  </a:lnTo>
                  <a:lnTo>
                    <a:pt x="31508" y="66167"/>
                  </a:lnTo>
                  <a:lnTo>
                    <a:pt x="31788" y="66167"/>
                  </a:lnTo>
                  <a:lnTo>
                    <a:pt x="28834" y="59436"/>
                  </a:lnTo>
                  <a:lnTo>
                    <a:pt x="28959" y="58419"/>
                  </a:lnTo>
                  <a:lnTo>
                    <a:pt x="29502" y="56642"/>
                  </a:lnTo>
                  <a:lnTo>
                    <a:pt x="29651" y="56387"/>
                  </a:lnTo>
                  <a:close/>
                </a:path>
                <a:path w="161290" h="84454">
                  <a:moveTo>
                    <a:pt x="40855" y="58293"/>
                  </a:moveTo>
                  <a:lnTo>
                    <a:pt x="37744" y="58293"/>
                  </a:lnTo>
                  <a:lnTo>
                    <a:pt x="38442" y="58801"/>
                  </a:lnTo>
                  <a:lnTo>
                    <a:pt x="38696" y="58928"/>
                  </a:lnTo>
                  <a:lnTo>
                    <a:pt x="38800" y="60071"/>
                  </a:lnTo>
                  <a:lnTo>
                    <a:pt x="38925" y="60578"/>
                  </a:lnTo>
                  <a:lnTo>
                    <a:pt x="39331" y="61594"/>
                  </a:lnTo>
                  <a:lnTo>
                    <a:pt x="40195" y="62865"/>
                  </a:lnTo>
                  <a:lnTo>
                    <a:pt x="39719" y="63018"/>
                  </a:lnTo>
                  <a:lnTo>
                    <a:pt x="39344" y="63246"/>
                  </a:lnTo>
                  <a:lnTo>
                    <a:pt x="34455" y="64262"/>
                  </a:lnTo>
                  <a:lnTo>
                    <a:pt x="32202" y="66167"/>
                  </a:lnTo>
                  <a:lnTo>
                    <a:pt x="35242" y="66167"/>
                  </a:lnTo>
                  <a:lnTo>
                    <a:pt x="38049" y="64516"/>
                  </a:lnTo>
                  <a:lnTo>
                    <a:pt x="44792" y="64516"/>
                  </a:lnTo>
                  <a:lnTo>
                    <a:pt x="43141" y="63500"/>
                  </a:lnTo>
                  <a:lnTo>
                    <a:pt x="41744" y="61849"/>
                  </a:lnTo>
                  <a:lnTo>
                    <a:pt x="41331" y="61087"/>
                  </a:lnTo>
                  <a:lnTo>
                    <a:pt x="40957" y="60071"/>
                  </a:lnTo>
                  <a:lnTo>
                    <a:pt x="44891" y="60071"/>
                  </a:lnTo>
                  <a:lnTo>
                    <a:pt x="42786" y="59309"/>
                  </a:lnTo>
                  <a:lnTo>
                    <a:pt x="41719" y="58801"/>
                  </a:lnTo>
                  <a:lnTo>
                    <a:pt x="40855" y="58293"/>
                  </a:lnTo>
                  <a:close/>
                </a:path>
                <a:path w="161290" h="84454">
                  <a:moveTo>
                    <a:pt x="60934" y="64769"/>
                  </a:moveTo>
                  <a:lnTo>
                    <a:pt x="50723" y="64769"/>
                  </a:lnTo>
                  <a:lnTo>
                    <a:pt x="52146" y="65024"/>
                  </a:lnTo>
                  <a:lnTo>
                    <a:pt x="50761" y="65405"/>
                  </a:lnTo>
                  <a:lnTo>
                    <a:pt x="49364" y="65532"/>
                  </a:lnTo>
                  <a:lnTo>
                    <a:pt x="60982" y="65532"/>
                  </a:lnTo>
                  <a:lnTo>
                    <a:pt x="60934" y="64769"/>
                  </a:lnTo>
                  <a:close/>
                </a:path>
                <a:path w="161290" h="84454">
                  <a:moveTo>
                    <a:pt x="51607" y="63469"/>
                  </a:moveTo>
                  <a:lnTo>
                    <a:pt x="46888" y="65278"/>
                  </a:lnTo>
                  <a:lnTo>
                    <a:pt x="48365" y="65278"/>
                  </a:lnTo>
                  <a:lnTo>
                    <a:pt x="49060" y="65024"/>
                  </a:lnTo>
                  <a:lnTo>
                    <a:pt x="50723" y="64769"/>
                  </a:lnTo>
                  <a:lnTo>
                    <a:pt x="60934" y="64769"/>
                  </a:lnTo>
                  <a:lnTo>
                    <a:pt x="60858" y="64389"/>
                  </a:lnTo>
                  <a:lnTo>
                    <a:pt x="55143" y="64262"/>
                  </a:lnTo>
                  <a:lnTo>
                    <a:pt x="54217" y="63753"/>
                  </a:lnTo>
                  <a:lnTo>
                    <a:pt x="53441" y="63753"/>
                  </a:lnTo>
                  <a:lnTo>
                    <a:pt x="51714" y="63500"/>
                  </a:lnTo>
                  <a:close/>
                </a:path>
                <a:path w="161290" h="84454">
                  <a:moveTo>
                    <a:pt x="130746" y="62230"/>
                  </a:moveTo>
                  <a:lnTo>
                    <a:pt x="128727" y="62230"/>
                  </a:lnTo>
                  <a:lnTo>
                    <a:pt x="126834" y="64262"/>
                  </a:lnTo>
                  <a:lnTo>
                    <a:pt x="125869" y="65151"/>
                  </a:lnTo>
                  <a:lnTo>
                    <a:pt x="128782" y="65151"/>
                  </a:lnTo>
                  <a:lnTo>
                    <a:pt x="129247" y="64643"/>
                  </a:lnTo>
                  <a:lnTo>
                    <a:pt x="129959" y="63246"/>
                  </a:lnTo>
                  <a:lnTo>
                    <a:pt x="130746" y="62230"/>
                  </a:lnTo>
                  <a:close/>
                </a:path>
                <a:path w="161290" h="84454">
                  <a:moveTo>
                    <a:pt x="156286" y="54991"/>
                  </a:moveTo>
                  <a:lnTo>
                    <a:pt x="153771" y="54991"/>
                  </a:lnTo>
                  <a:lnTo>
                    <a:pt x="153826" y="58674"/>
                  </a:lnTo>
                  <a:lnTo>
                    <a:pt x="152577" y="62103"/>
                  </a:lnTo>
                  <a:lnTo>
                    <a:pt x="149809" y="64643"/>
                  </a:lnTo>
                  <a:lnTo>
                    <a:pt x="152457" y="64643"/>
                  </a:lnTo>
                  <a:lnTo>
                    <a:pt x="154487" y="63018"/>
                  </a:lnTo>
                  <a:lnTo>
                    <a:pt x="156789" y="57785"/>
                  </a:lnTo>
                  <a:lnTo>
                    <a:pt x="156685" y="56896"/>
                  </a:lnTo>
                  <a:lnTo>
                    <a:pt x="156286" y="54991"/>
                  </a:lnTo>
                  <a:close/>
                </a:path>
                <a:path w="161290" h="84454">
                  <a:moveTo>
                    <a:pt x="60856" y="63373"/>
                  </a:moveTo>
                  <a:lnTo>
                    <a:pt x="55067" y="63373"/>
                  </a:lnTo>
                  <a:lnTo>
                    <a:pt x="55143" y="64262"/>
                  </a:lnTo>
                  <a:lnTo>
                    <a:pt x="60756" y="64262"/>
                  </a:lnTo>
                  <a:lnTo>
                    <a:pt x="60249" y="63626"/>
                  </a:lnTo>
                  <a:lnTo>
                    <a:pt x="60856" y="63373"/>
                  </a:lnTo>
                  <a:close/>
                </a:path>
                <a:path w="161290" h="84454">
                  <a:moveTo>
                    <a:pt x="92997" y="62230"/>
                  </a:moveTo>
                  <a:lnTo>
                    <a:pt x="91363" y="62230"/>
                  </a:lnTo>
                  <a:lnTo>
                    <a:pt x="89090" y="64135"/>
                  </a:lnTo>
                  <a:lnTo>
                    <a:pt x="90775" y="64135"/>
                  </a:lnTo>
                  <a:lnTo>
                    <a:pt x="92997" y="62230"/>
                  </a:lnTo>
                  <a:close/>
                </a:path>
                <a:path w="161290" h="84454">
                  <a:moveTo>
                    <a:pt x="53060" y="63119"/>
                  </a:moveTo>
                  <a:lnTo>
                    <a:pt x="51607" y="63469"/>
                  </a:lnTo>
                  <a:lnTo>
                    <a:pt x="53441" y="63753"/>
                  </a:lnTo>
                  <a:lnTo>
                    <a:pt x="53985" y="63626"/>
                  </a:lnTo>
                  <a:lnTo>
                    <a:pt x="53060" y="63119"/>
                  </a:lnTo>
                  <a:close/>
                </a:path>
                <a:path w="161290" h="84454">
                  <a:moveTo>
                    <a:pt x="53985" y="63626"/>
                  </a:moveTo>
                  <a:lnTo>
                    <a:pt x="53441" y="63753"/>
                  </a:lnTo>
                  <a:lnTo>
                    <a:pt x="54217" y="63753"/>
                  </a:lnTo>
                  <a:lnTo>
                    <a:pt x="53985" y="63626"/>
                  </a:lnTo>
                  <a:close/>
                </a:path>
                <a:path w="161290" h="84454">
                  <a:moveTo>
                    <a:pt x="61464" y="63119"/>
                  </a:moveTo>
                  <a:lnTo>
                    <a:pt x="53060" y="63119"/>
                  </a:lnTo>
                  <a:lnTo>
                    <a:pt x="53985" y="63626"/>
                  </a:lnTo>
                  <a:lnTo>
                    <a:pt x="55067" y="63373"/>
                  </a:lnTo>
                  <a:lnTo>
                    <a:pt x="60856" y="63373"/>
                  </a:lnTo>
                  <a:lnTo>
                    <a:pt x="61464" y="63119"/>
                  </a:lnTo>
                  <a:close/>
                </a:path>
                <a:path w="161290" h="84454">
                  <a:moveTo>
                    <a:pt x="62072" y="62865"/>
                  </a:moveTo>
                  <a:lnTo>
                    <a:pt x="49784" y="62865"/>
                  </a:lnTo>
                  <a:lnTo>
                    <a:pt x="49923" y="62992"/>
                  </a:lnTo>
                  <a:lnTo>
                    <a:pt x="51607" y="63469"/>
                  </a:lnTo>
                  <a:lnTo>
                    <a:pt x="53060" y="63119"/>
                  </a:lnTo>
                  <a:lnTo>
                    <a:pt x="61464" y="63119"/>
                  </a:lnTo>
                  <a:lnTo>
                    <a:pt x="62072" y="62865"/>
                  </a:lnTo>
                  <a:close/>
                </a:path>
                <a:path w="161290" h="84454">
                  <a:moveTo>
                    <a:pt x="74510" y="62865"/>
                  </a:moveTo>
                  <a:lnTo>
                    <a:pt x="69227" y="62865"/>
                  </a:lnTo>
                  <a:lnTo>
                    <a:pt x="69202" y="63018"/>
                  </a:lnTo>
                  <a:lnTo>
                    <a:pt x="71894" y="63373"/>
                  </a:lnTo>
                  <a:lnTo>
                    <a:pt x="74510" y="62865"/>
                  </a:lnTo>
                  <a:close/>
                </a:path>
                <a:path w="161290" h="84454">
                  <a:moveTo>
                    <a:pt x="83159" y="61594"/>
                  </a:moveTo>
                  <a:lnTo>
                    <a:pt x="81407" y="62611"/>
                  </a:lnTo>
                  <a:lnTo>
                    <a:pt x="85267" y="62992"/>
                  </a:lnTo>
                  <a:lnTo>
                    <a:pt x="88544" y="63119"/>
                  </a:lnTo>
                  <a:lnTo>
                    <a:pt x="91363" y="62230"/>
                  </a:lnTo>
                  <a:lnTo>
                    <a:pt x="92997" y="62230"/>
                  </a:lnTo>
                  <a:lnTo>
                    <a:pt x="87744" y="61976"/>
                  </a:lnTo>
                  <a:lnTo>
                    <a:pt x="83159" y="61594"/>
                  </a:lnTo>
                  <a:close/>
                </a:path>
                <a:path w="161290" h="84454">
                  <a:moveTo>
                    <a:pt x="69227" y="62865"/>
                  </a:moveTo>
                  <a:lnTo>
                    <a:pt x="68852" y="62936"/>
                  </a:lnTo>
                  <a:lnTo>
                    <a:pt x="68999" y="62992"/>
                  </a:lnTo>
                  <a:lnTo>
                    <a:pt x="69202" y="63018"/>
                  </a:lnTo>
                  <a:lnTo>
                    <a:pt x="69227" y="62865"/>
                  </a:lnTo>
                  <a:close/>
                </a:path>
                <a:path w="161290" h="84454">
                  <a:moveTo>
                    <a:pt x="49898" y="58293"/>
                  </a:moveTo>
                  <a:lnTo>
                    <a:pt x="48094" y="59182"/>
                  </a:lnTo>
                  <a:lnTo>
                    <a:pt x="49796" y="59944"/>
                  </a:lnTo>
                  <a:lnTo>
                    <a:pt x="50901" y="60325"/>
                  </a:lnTo>
                  <a:lnTo>
                    <a:pt x="52044" y="60578"/>
                  </a:lnTo>
                  <a:lnTo>
                    <a:pt x="49657" y="60960"/>
                  </a:lnTo>
                  <a:lnTo>
                    <a:pt x="67373" y="60960"/>
                  </a:lnTo>
                  <a:lnTo>
                    <a:pt x="67538" y="61214"/>
                  </a:lnTo>
                  <a:lnTo>
                    <a:pt x="67919" y="61468"/>
                  </a:lnTo>
                  <a:lnTo>
                    <a:pt x="67322" y="61594"/>
                  </a:lnTo>
                  <a:lnTo>
                    <a:pt x="66649" y="62103"/>
                  </a:lnTo>
                  <a:lnTo>
                    <a:pt x="68852" y="62936"/>
                  </a:lnTo>
                  <a:lnTo>
                    <a:pt x="69227" y="62865"/>
                  </a:lnTo>
                  <a:lnTo>
                    <a:pt x="77279" y="62865"/>
                  </a:lnTo>
                  <a:lnTo>
                    <a:pt x="78600" y="62738"/>
                  </a:lnTo>
                  <a:lnTo>
                    <a:pt x="79921" y="62484"/>
                  </a:lnTo>
                  <a:lnTo>
                    <a:pt x="81978" y="61976"/>
                  </a:lnTo>
                  <a:lnTo>
                    <a:pt x="82152" y="61849"/>
                  </a:lnTo>
                  <a:lnTo>
                    <a:pt x="76060" y="61849"/>
                  </a:lnTo>
                  <a:lnTo>
                    <a:pt x="73545" y="61722"/>
                  </a:lnTo>
                  <a:lnTo>
                    <a:pt x="70833" y="61463"/>
                  </a:lnTo>
                  <a:lnTo>
                    <a:pt x="69716" y="60706"/>
                  </a:lnTo>
                  <a:lnTo>
                    <a:pt x="58813" y="60706"/>
                  </a:lnTo>
                  <a:lnTo>
                    <a:pt x="58915" y="60452"/>
                  </a:lnTo>
                  <a:lnTo>
                    <a:pt x="56349" y="60452"/>
                  </a:lnTo>
                  <a:lnTo>
                    <a:pt x="54292" y="60071"/>
                  </a:lnTo>
                  <a:lnTo>
                    <a:pt x="52324" y="59436"/>
                  </a:lnTo>
                  <a:lnTo>
                    <a:pt x="49898" y="58293"/>
                  </a:lnTo>
                  <a:close/>
                </a:path>
                <a:path w="161290" h="84454">
                  <a:moveTo>
                    <a:pt x="65112" y="61594"/>
                  </a:moveTo>
                  <a:lnTo>
                    <a:pt x="62026" y="61594"/>
                  </a:lnTo>
                  <a:lnTo>
                    <a:pt x="60172" y="62230"/>
                  </a:lnTo>
                  <a:lnTo>
                    <a:pt x="59232" y="62738"/>
                  </a:lnTo>
                  <a:lnTo>
                    <a:pt x="62376" y="62738"/>
                  </a:lnTo>
                  <a:lnTo>
                    <a:pt x="65112" y="61594"/>
                  </a:lnTo>
                  <a:close/>
                </a:path>
                <a:path w="161290" h="84454">
                  <a:moveTo>
                    <a:pt x="93892" y="61463"/>
                  </a:moveTo>
                  <a:lnTo>
                    <a:pt x="93029" y="62202"/>
                  </a:lnTo>
                  <a:lnTo>
                    <a:pt x="93662" y="62230"/>
                  </a:lnTo>
                  <a:lnTo>
                    <a:pt x="93892" y="61463"/>
                  </a:lnTo>
                  <a:close/>
                </a:path>
                <a:path w="161290" h="84454">
                  <a:moveTo>
                    <a:pt x="58153" y="61722"/>
                  </a:moveTo>
                  <a:lnTo>
                    <a:pt x="53898" y="61722"/>
                  </a:lnTo>
                  <a:lnTo>
                    <a:pt x="54089" y="61849"/>
                  </a:lnTo>
                  <a:lnTo>
                    <a:pt x="53327" y="62103"/>
                  </a:lnTo>
                  <a:lnTo>
                    <a:pt x="58400" y="62103"/>
                  </a:lnTo>
                  <a:lnTo>
                    <a:pt x="57962" y="61849"/>
                  </a:lnTo>
                  <a:lnTo>
                    <a:pt x="58153" y="61722"/>
                  </a:lnTo>
                  <a:close/>
                </a:path>
                <a:path w="161290" h="84454">
                  <a:moveTo>
                    <a:pt x="106817" y="58293"/>
                  </a:moveTo>
                  <a:lnTo>
                    <a:pt x="101727" y="58293"/>
                  </a:lnTo>
                  <a:lnTo>
                    <a:pt x="101719" y="59055"/>
                  </a:lnTo>
                  <a:lnTo>
                    <a:pt x="103301" y="60071"/>
                  </a:lnTo>
                  <a:lnTo>
                    <a:pt x="107937" y="61214"/>
                  </a:lnTo>
                  <a:lnTo>
                    <a:pt x="108381" y="61468"/>
                  </a:lnTo>
                  <a:lnTo>
                    <a:pt x="108737" y="61468"/>
                  </a:lnTo>
                  <a:lnTo>
                    <a:pt x="109982" y="61722"/>
                  </a:lnTo>
                  <a:lnTo>
                    <a:pt x="111226" y="61849"/>
                  </a:lnTo>
                  <a:lnTo>
                    <a:pt x="113271" y="61976"/>
                  </a:lnTo>
                  <a:lnTo>
                    <a:pt x="114312" y="60325"/>
                  </a:lnTo>
                  <a:lnTo>
                    <a:pt x="111747" y="60325"/>
                  </a:lnTo>
                  <a:lnTo>
                    <a:pt x="111163" y="60198"/>
                  </a:lnTo>
                  <a:lnTo>
                    <a:pt x="112272" y="59690"/>
                  </a:lnTo>
                  <a:lnTo>
                    <a:pt x="109728" y="59690"/>
                  </a:lnTo>
                  <a:lnTo>
                    <a:pt x="106817" y="58293"/>
                  </a:lnTo>
                  <a:close/>
                </a:path>
                <a:path w="161290" h="84454">
                  <a:moveTo>
                    <a:pt x="77569" y="55753"/>
                  </a:moveTo>
                  <a:lnTo>
                    <a:pt x="74396" y="55753"/>
                  </a:lnTo>
                  <a:lnTo>
                    <a:pt x="76644" y="56769"/>
                  </a:lnTo>
                  <a:lnTo>
                    <a:pt x="77543" y="58547"/>
                  </a:lnTo>
                  <a:lnTo>
                    <a:pt x="77630" y="59817"/>
                  </a:lnTo>
                  <a:lnTo>
                    <a:pt x="76949" y="61087"/>
                  </a:lnTo>
                  <a:lnTo>
                    <a:pt x="76542" y="61468"/>
                  </a:lnTo>
                  <a:lnTo>
                    <a:pt x="76060" y="61849"/>
                  </a:lnTo>
                  <a:lnTo>
                    <a:pt x="77292" y="61849"/>
                  </a:lnTo>
                  <a:lnTo>
                    <a:pt x="77869" y="61463"/>
                  </a:lnTo>
                  <a:lnTo>
                    <a:pt x="79171" y="60452"/>
                  </a:lnTo>
                  <a:lnTo>
                    <a:pt x="79679" y="59436"/>
                  </a:lnTo>
                  <a:lnTo>
                    <a:pt x="79568" y="58387"/>
                  </a:lnTo>
                  <a:lnTo>
                    <a:pt x="79502" y="58039"/>
                  </a:lnTo>
                  <a:lnTo>
                    <a:pt x="81813" y="58039"/>
                  </a:lnTo>
                  <a:lnTo>
                    <a:pt x="79971" y="56769"/>
                  </a:lnTo>
                  <a:lnTo>
                    <a:pt x="79451" y="55880"/>
                  </a:lnTo>
                  <a:lnTo>
                    <a:pt x="77787" y="55880"/>
                  </a:lnTo>
                  <a:lnTo>
                    <a:pt x="77569" y="55753"/>
                  </a:lnTo>
                  <a:close/>
                </a:path>
                <a:path w="161290" h="84454">
                  <a:moveTo>
                    <a:pt x="83019" y="61214"/>
                  </a:moveTo>
                  <a:lnTo>
                    <a:pt x="81610" y="61468"/>
                  </a:lnTo>
                  <a:lnTo>
                    <a:pt x="81102" y="61594"/>
                  </a:lnTo>
                  <a:lnTo>
                    <a:pt x="79349" y="61849"/>
                  </a:lnTo>
                  <a:lnTo>
                    <a:pt x="82152" y="61849"/>
                  </a:lnTo>
                  <a:lnTo>
                    <a:pt x="83019" y="61214"/>
                  </a:lnTo>
                  <a:close/>
                </a:path>
                <a:path w="161290" h="84454">
                  <a:moveTo>
                    <a:pt x="130305" y="52197"/>
                  </a:moveTo>
                  <a:lnTo>
                    <a:pt x="127774" y="52197"/>
                  </a:lnTo>
                  <a:lnTo>
                    <a:pt x="128054" y="52451"/>
                  </a:lnTo>
                  <a:lnTo>
                    <a:pt x="128828" y="53594"/>
                  </a:lnTo>
                  <a:lnTo>
                    <a:pt x="129286" y="54737"/>
                  </a:lnTo>
                  <a:lnTo>
                    <a:pt x="130124" y="57277"/>
                  </a:lnTo>
                  <a:lnTo>
                    <a:pt x="130492" y="60325"/>
                  </a:lnTo>
                  <a:lnTo>
                    <a:pt x="130340" y="60452"/>
                  </a:lnTo>
                  <a:lnTo>
                    <a:pt x="126301" y="61594"/>
                  </a:lnTo>
                  <a:lnTo>
                    <a:pt x="132718" y="61594"/>
                  </a:lnTo>
                  <a:lnTo>
                    <a:pt x="132676" y="61214"/>
                  </a:lnTo>
                  <a:lnTo>
                    <a:pt x="132880" y="61087"/>
                  </a:lnTo>
                  <a:lnTo>
                    <a:pt x="135060" y="61087"/>
                  </a:lnTo>
                  <a:lnTo>
                    <a:pt x="134848" y="60452"/>
                  </a:lnTo>
                  <a:lnTo>
                    <a:pt x="135839" y="59817"/>
                  </a:lnTo>
                  <a:lnTo>
                    <a:pt x="136359" y="59436"/>
                  </a:lnTo>
                  <a:lnTo>
                    <a:pt x="149456" y="59436"/>
                  </a:lnTo>
                  <a:lnTo>
                    <a:pt x="149777" y="59055"/>
                  </a:lnTo>
                  <a:lnTo>
                    <a:pt x="142722" y="59055"/>
                  </a:lnTo>
                  <a:lnTo>
                    <a:pt x="141414" y="58801"/>
                  </a:lnTo>
                  <a:lnTo>
                    <a:pt x="140771" y="58547"/>
                  </a:lnTo>
                  <a:lnTo>
                    <a:pt x="132334" y="58547"/>
                  </a:lnTo>
                  <a:lnTo>
                    <a:pt x="131978" y="56261"/>
                  </a:lnTo>
                  <a:lnTo>
                    <a:pt x="131483" y="53848"/>
                  </a:lnTo>
                  <a:lnTo>
                    <a:pt x="130305" y="52197"/>
                  </a:lnTo>
                  <a:close/>
                </a:path>
                <a:path w="161290" h="84454">
                  <a:moveTo>
                    <a:pt x="94177" y="48514"/>
                  </a:moveTo>
                  <a:lnTo>
                    <a:pt x="90385" y="48514"/>
                  </a:lnTo>
                  <a:lnTo>
                    <a:pt x="91452" y="49149"/>
                  </a:lnTo>
                  <a:lnTo>
                    <a:pt x="94996" y="52578"/>
                  </a:lnTo>
                  <a:lnTo>
                    <a:pt x="95710" y="54102"/>
                  </a:lnTo>
                  <a:lnTo>
                    <a:pt x="95834" y="54991"/>
                  </a:lnTo>
                  <a:lnTo>
                    <a:pt x="93892" y="61463"/>
                  </a:lnTo>
                  <a:lnTo>
                    <a:pt x="95516" y="60071"/>
                  </a:lnTo>
                  <a:lnTo>
                    <a:pt x="101580" y="60071"/>
                  </a:lnTo>
                  <a:lnTo>
                    <a:pt x="101643" y="59309"/>
                  </a:lnTo>
                  <a:lnTo>
                    <a:pt x="95707" y="59309"/>
                  </a:lnTo>
                  <a:lnTo>
                    <a:pt x="96050" y="58928"/>
                  </a:lnTo>
                  <a:lnTo>
                    <a:pt x="96397" y="58387"/>
                  </a:lnTo>
                  <a:lnTo>
                    <a:pt x="99281" y="52959"/>
                  </a:lnTo>
                  <a:lnTo>
                    <a:pt x="99234" y="52705"/>
                  </a:lnTo>
                  <a:lnTo>
                    <a:pt x="95758" y="50038"/>
                  </a:lnTo>
                  <a:lnTo>
                    <a:pt x="96008" y="49911"/>
                  </a:lnTo>
                  <a:lnTo>
                    <a:pt x="95991" y="49784"/>
                  </a:lnTo>
                  <a:lnTo>
                    <a:pt x="94177" y="48514"/>
                  </a:lnTo>
                  <a:close/>
                </a:path>
                <a:path w="161290" h="84454">
                  <a:moveTo>
                    <a:pt x="77525" y="51943"/>
                  </a:moveTo>
                  <a:lnTo>
                    <a:pt x="69202" y="51943"/>
                  </a:lnTo>
                  <a:lnTo>
                    <a:pt x="70472" y="52069"/>
                  </a:lnTo>
                  <a:lnTo>
                    <a:pt x="70660" y="52578"/>
                  </a:lnTo>
                  <a:lnTo>
                    <a:pt x="70783" y="54610"/>
                  </a:lnTo>
                  <a:lnTo>
                    <a:pt x="70675" y="55244"/>
                  </a:lnTo>
                  <a:lnTo>
                    <a:pt x="68427" y="55753"/>
                  </a:lnTo>
                  <a:lnTo>
                    <a:pt x="65773" y="57150"/>
                  </a:lnTo>
                  <a:lnTo>
                    <a:pt x="66395" y="59436"/>
                  </a:lnTo>
                  <a:lnTo>
                    <a:pt x="65506" y="59817"/>
                  </a:lnTo>
                  <a:lnTo>
                    <a:pt x="62331" y="60706"/>
                  </a:lnTo>
                  <a:lnTo>
                    <a:pt x="69716" y="60706"/>
                  </a:lnTo>
                  <a:lnTo>
                    <a:pt x="69342" y="60452"/>
                  </a:lnTo>
                  <a:lnTo>
                    <a:pt x="69938" y="60071"/>
                  </a:lnTo>
                  <a:lnTo>
                    <a:pt x="70027" y="59690"/>
                  </a:lnTo>
                  <a:lnTo>
                    <a:pt x="68478" y="59690"/>
                  </a:lnTo>
                  <a:lnTo>
                    <a:pt x="69532" y="59021"/>
                  </a:lnTo>
                  <a:lnTo>
                    <a:pt x="70434" y="58419"/>
                  </a:lnTo>
                  <a:lnTo>
                    <a:pt x="68211" y="58419"/>
                  </a:lnTo>
                  <a:lnTo>
                    <a:pt x="68262" y="58039"/>
                  </a:lnTo>
                  <a:lnTo>
                    <a:pt x="68386" y="57658"/>
                  </a:lnTo>
                  <a:lnTo>
                    <a:pt x="69113" y="56387"/>
                  </a:lnTo>
                  <a:lnTo>
                    <a:pt x="69735" y="56007"/>
                  </a:lnTo>
                  <a:lnTo>
                    <a:pt x="70485" y="55880"/>
                  </a:lnTo>
                  <a:lnTo>
                    <a:pt x="72287" y="55880"/>
                  </a:lnTo>
                  <a:lnTo>
                    <a:pt x="77569" y="55753"/>
                  </a:lnTo>
                  <a:lnTo>
                    <a:pt x="76263" y="54991"/>
                  </a:lnTo>
                  <a:lnTo>
                    <a:pt x="74155" y="54864"/>
                  </a:lnTo>
                  <a:lnTo>
                    <a:pt x="72555" y="54864"/>
                  </a:lnTo>
                  <a:lnTo>
                    <a:pt x="72650" y="54483"/>
                  </a:lnTo>
                  <a:lnTo>
                    <a:pt x="72542" y="52197"/>
                  </a:lnTo>
                  <a:lnTo>
                    <a:pt x="77838" y="52197"/>
                  </a:lnTo>
                  <a:lnTo>
                    <a:pt x="77525" y="51943"/>
                  </a:lnTo>
                  <a:close/>
                </a:path>
                <a:path w="161290" h="84454">
                  <a:moveTo>
                    <a:pt x="81813" y="58039"/>
                  </a:moveTo>
                  <a:lnTo>
                    <a:pt x="79502" y="58039"/>
                  </a:lnTo>
                  <a:lnTo>
                    <a:pt x="82334" y="59944"/>
                  </a:lnTo>
                  <a:lnTo>
                    <a:pt x="85674" y="60706"/>
                  </a:lnTo>
                  <a:lnTo>
                    <a:pt x="87548" y="59309"/>
                  </a:lnTo>
                  <a:lnTo>
                    <a:pt x="83654" y="59309"/>
                  </a:lnTo>
                  <a:lnTo>
                    <a:pt x="81813" y="58039"/>
                  </a:lnTo>
                  <a:close/>
                </a:path>
                <a:path w="161290" h="84454">
                  <a:moveTo>
                    <a:pt x="48402" y="53594"/>
                  </a:moveTo>
                  <a:lnTo>
                    <a:pt x="42900" y="53594"/>
                  </a:lnTo>
                  <a:lnTo>
                    <a:pt x="51206" y="55880"/>
                  </a:lnTo>
                  <a:lnTo>
                    <a:pt x="53263" y="56134"/>
                  </a:lnTo>
                  <a:lnTo>
                    <a:pt x="57061" y="58039"/>
                  </a:lnTo>
                  <a:lnTo>
                    <a:pt x="57083" y="59436"/>
                  </a:lnTo>
                  <a:lnTo>
                    <a:pt x="56349" y="60452"/>
                  </a:lnTo>
                  <a:lnTo>
                    <a:pt x="58915" y="60452"/>
                  </a:lnTo>
                  <a:lnTo>
                    <a:pt x="61079" y="59436"/>
                  </a:lnTo>
                  <a:lnTo>
                    <a:pt x="59143" y="59436"/>
                  </a:lnTo>
                  <a:lnTo>
                    <a:pt x="59080" y="58293"/>
                  </a:lnTo>
                  <a:lnTo>
                    <a:pt x="57772" y="55880"/>
                  </a:lnTo>
                  <a:lnTo>
                    <a:pt x="55092" y="55372"/>
                  </a:lnTo>
                  <a:lnTo>
                    <a:pt x="48402" y="53594"/>
                  </a:lnTo>
                  <a:close/>
                </a:path>
                <a:path w="161290" h="84454">
                  <a:moveTo>
                    <a:pt x="70116" y="59309"/>
                  </a:moveTo>
                  <a:lnTo>
                    <a:pt x="68846" y="59563"/>
                  </a:lnTo>
                  <a:lnTo>
                    <a:pt x="68478" y="59690"/>
                  </a:lnTo>
                  <a:lnTo>
                    <a:pt x="70027" y="59690"/>
                  </a:lnTo>
                  <a:lnTo>
                    <a:pt x="70116" y="59309"/>
                  </a:lnTo>
                  <a:close/>
                </a:path>
                <a:path w="161290" h="84454">
                  <a:moveTo>
                    <a:pt x="114312" y="58166"/>
                  </a:moveTo>
                  <a:lnTo>
                    <a:pt x="111963" y="58419"/>
                  </a:lnTo>
                  <a:lnTo>
                    <a:pt x="109728" y="59690"/>
                  </a:lnTo>
                  <a:lnTo>
                    <a:pt x="112272" y="59690"/>
                  </a:lnTo>
                  <a:lnTo>
                    <a:pt x="112826" y="59436"/>
                  </a:lnTo>
                  <a:lnTo>
                    <a:pt x="119741" y="59436"/>
                  </a:lnTo>
                  <a:lnTo>
                    <a:pt x="118859" y="58674"/>
                  </a:lnTo>
                  <a:lnTo>
                    <a:pt x="116700" y="58674"/>
                  </a:lnTo>
                  <a:lnTo>
                    <a:pt x="114312" y="58166"/>
                  </a:lnTo>
                  <a:close/>
                </a:path>
                <a:path w="161290" h="84454">
                  <a:moveTo>
                    <a:pt x="67150" y="54228"/>
                  </a:moveTo>
                  <a:lnTo>
                    <a:pt x="65163" y="54228"/>
                  </a:lnTo>
                  <a:lnTo>
                    <a:pt x="64363" y="55626"/>
                  </a:lnTo>
                  <a:lnTo>
                    <a:pt x="63195" y="56896"/>
                  </a:lnTo>
                  <a:lnTo>
                    <a:pt x="60858" y="58419"/>
                  </a:lnTo>
                  <a:lnTo>
                    <a:pt x="59143" y="59436"/>
                  </a:lnTo>
                  <a:lnTo>
                    <a:pt x="61079" y="59436"/>
                  </a:lnTo>
                  <a:lnTo>
                    <a:pt x="62598" y="58801"/>
                  </a:lnTo>
                  <a:lnTo>
                    <a:pt x="66294" y="56387"/>
                  </a:lnTo>
                  <a:lnTo>
                    <a:pt x="67150" y="54228"/>
                  </a:lnTo>
                  <a:close/>
                </a:path>
                <a:path w="161290" h="84454">
                  <a:moveTo>
                    <a:pt x="91482" y="52959"/>
                  </a:moveTo>
                  <a:lnTo>
                    <a:pt x="89382" y="52959"/>
                  </a:lnTo>
                  <a:lnTo>
                    <a:pt x="89389" y="53975"/>
                  </a:lnTo>
                  <a:lnTo>
                    <a:pt x="87972" y="58039"/>
                  </a:lnTo>
                  <a:lnTo>
                    <a:pt x="83654" y="59309"/>
                  </a:lnTo>
                  <a:lnTo>
                    <a:pt x="87548" y="59309"/>
                  </a:lnTo>
                  <a:lnTo>
                    <a:pt x="90614" y="57023"/>
                  </a:lnTo>
                  <a:lnTo>
                    <a:pt x="91460" y="54737"/>
                  </a:lnTo>
                  <a:lnTo>
                    <a:pt x="91482" y="52959"/>
                  </a:lnTo>
                  <a:close/>
                </a:path>
                <a:path w="161290" h="84454">
                  <a:moveTo>
                    <a:pt x="100679" y="58387"/>
                  </a:moveTo>
                  <a:lnTo>
                    <a:pt x="97485" y="58674"/>
                  </a:lnTo>
                  <a:lnTo>
                    <a:pt x="96596" y="58928"/>
                  </a:lnTo>
                  <a:lnTo>
                    <a:pt x="95707" y="59309"/>
                  </a:lnTo>
                  <a:lnTo>
                    <a:pt x="101643" y="59309"/>
                  </a:lnTo>
                  <a:lnTo>
                    <a:pt x="101667" y="59021"/>
                  </a:lnTo>
                  <a:lnTo>
                    <a:pt x="100679" y="58387"/>
                  </a:lnTo>
                  <a:close/>
                </a:path>
                <a:path w="161290" h="84454">
                  <a:moveTo>
                    <a:pt x="151447" y="53340"/>
                  </a:moveTo>
                  <a:lnTo>
                    <a:pt x="141884" y="53340"/>
                  </a:lnTo>
                  <a:lnTo>
                    <a:pt x="142290" y="53467"/>
                  </a:lnTo>
                  <a:lnTo>
                    <a:pt x="142173" y="54228"/>
                  </a:lnTo>
                  <a:lnTo>
                    <a:pt x="142056" y="55499"/>
                  </a:lnTo>
                  <a:lnTo>
                    <a:pt x="142862" y="57277"/>
                  </a:lnTo>
                  <a:lnTo>
                    <a:pt x="144043" y="58928"/>
                  </a:lnTo>
                  <a:lnTo>
                    <a:pt x="142722" y="59055"/>
                  </a:lnTo>
                  <a:lnTo>
                    <a:pt x="149777" y="59055"/>
                  </a:lnTo>
                  <a:lnTo>
                    <a:pt x="150098" y="58674"/>
                  </a:lnTo>
                  <a:lnTo>
                    <a:pt x="146304" y="58674"/>
                  </a:lnTo>
                  <a:lnTo>
                    <a:pt x="145351" y="57150"/>
                  </a:lnTo>
                  <a:lnTo>
                    <a:pt x="144636" y="55626"/>
                  </a:lnTo>
                  <a:lnTo>
                    <a:pt x="144524" y="55118"/>
                  </a:lnTo>
                  <a:lnTo>
                    <a:pt x="144386" y="54102"/>
                  </a:lnTo>
                  <a:lnTo>
                    <a:pt x="150591" y="54102"/>
                  </a:lnTo>
                  <a:lnTo>
                    <a:pt x="150393" y="53721"/>
                  </a:lnTo>
                  <a:lnTo>
                    <a:pt x="151447" y="53340"/>
                  </a:lnTo>
                  <a:close/>
                </a:path>
                <a:path w="161290" h="84454">
                  <a:moveTo>
                    <a:pt x="101727" y="58293"/>
                  </a:moveTo>
                  <a:lnTo>
                    <a:pt x="100679" y="58387"/>
                  </a:lnTo>
                  <a:lnTo>
                    <a:pt x="101667" y="59021"/>
                  </a:lnTo>
                  <a:lnTo>
                    <a:pt x="101727" y="58293"/>
                  </a:lnTo>
                  <a:close/>
                </a:path>
                <a:path w="161290" h="84454">
                  <a:moveTo>
                    <a:pt x="102640" y="53104"/>
                  </a:moveTo>
                  <a:lnTo>
                    <a:pt x="101003" y="54228"/>
                  </a:lnTo>
                  <a:lnTo>
                    <a:pt x="102577" y="54483"/>
                  </a:lnTo>
                  <a:lnTo>
                    <a:pt x="105295" y="54483"/>
                  </a:lnTo>
                  <a:lnTo>
                    <a:pt x="113639" y="54991"/>
                  </a:lnTo>
                  <a:lnTo>
                    <a:pt x="114871" y="55753"/>
                  </a:lnTo>
                  <a:lnTo>
                    <a:pt x="116700" y="58674"/>
                  </a:lnTo>
                  <a:lnTo>
                    <a:pt x="118859" y="58674"/>
                  </a:lnTo>
                  <a:lnTo>
                    <a:pt x="119659" y="57531"/>
                  </a:lnTo>
                  <a:lnTo>
                    <a:pt x="117906" y="57531"/>
                  </a:lnTo>
                  <a:lnTo>
                    <a:pt x="117152" y="56387"/>
                  </a:lnTo>
                  <a:lnTo>
                    <a:pt x="117025" y="56134"/>
                  </a:lnTo>
                  <a:lnTo>
                    <a:pt x="116509" y="54610"/>
                  </a:lnTo>
                  <a:lnTo>
                    <a:pt x="115189" y="53594"/>
                  </a:lnTo>
                  <a:lnTo>
                    <a:pt x="115698" y="53467"/>
                  </a:lnTo>
                  <a:lnTo>
                    <a:pt x="105397" y="53467"/>
                  </a:lnTo>
                  <a:lnTo>
                    <a:pt x="103339" y="53212"/>
                  </a:lnTo>
                  <a:lnTo>
                    <a:pt x="102781" y="53212"/>
                  </a:lnTo>
                  <a:lnTo>
                    <a:pt x="102640" y="53104"/>
                  </a:lnTo>
                  <a:close/>
                </a:path>
                <a:path w="161290" h="84454">
                  <a:moveTo>
                    <a:pt x="150761" y="57531"/>
                  </a:moveTo>
                  <a:lnTo>
                    <a:pt x="148488" y="57531"/>
                  </a:lnTo>
                  <a:lnTo>
                    <a:pt x="147993" y="58039"/>
                  </a:lnTo>
                  <a:lnTo>
                    <a:pt x="147218" y="58419"/>
                  </a:lnTo>
                  <a:lnTo>
                    <a:pt x="146304" y="58674"/>
                  </a:lnTo>
                  <a:lnTo>
                    <a:pt x="150098" y="58674"/>
                  </a:lnTo>
                  <a:lnTo>
                    <a:pt x="150418" y="58293"/>
                  </a:lnTo>
                  <a:lnTo>
                    <a:pt x="150761" y="57531"/>
                  </a:lnTo>
                  <a:close/>
                </a:path>
                <a:path w="161290" h="84454">
                  <a:moveTo>
                    <a:pt x="33098" y="50927"/>
                  </a:moveTo>
                  <a:lnTo>
                    <a:pt x="31115" y="50927"/>
                  </a:lnTo>
                  <a:lnTo>
                    <a:pt x="31559" y="51816"/>
                  </a:lnTo>
                  <a:lnTo>
                    <a:pt x="32575" y="53340"/>
                  </a:lnTo>
                  <a:lnTo>
                    <a:pt x="32634" y="53848"/>
                  </a:lnTo>
                  <a:lnTo>
                    <a:pt x="32042" y="55118"/>
                  </a:lnTo>
                  <a:lnTo>
                    <a:pt x="31922" y="55626"/>
                  </a:lnTo>
                  <a:lnTo>
                    <a:pt x="32854" y="57658"/>
                  </a:lnTo>
                  <a:lnTo>
                    <a:pt x="36233" y="58547"/>
                  </a:lnTo>
                  <a:lnTo>
                    <a:pt x="37020" y="58547"/>
                  </a:lnTo>
                  <a:lnTo>
                    <a:pt x="37744" y="58293"/>
                  </a:lnTo>
                  <a:lnTo>
                    <a:pt x="40855" y="58293"/>
                  </a:lnTo>
                  <a:lnTo>
                    <a:pt x="40640" y="58166"/>
                  </a:lnTo>
                  <a:lnTo>
                    <a:pt x="40757" y="56515"/>
                  </a:lnTo>
                  <a:lnTo>
                    <a:pt x="40792" y="56387"/>
                  </a:lnTo>
                  <a:lnTo>
                    <a:pt x="37934" y="56387"/>
                  </a:lnTo>
                  <a:lnTo>
                    <a:pt x="36957" y="55499"/>
                  </a:lnTo>
                  <a:lnTo>
                    <a:pt x="36004" y="54737"/>
                  </a:lnTo>
                  <a:lnTo>
                    <a:pt x="35271" y="53848"/>
                  </a:lnTo>
                  <a:lnTo>
                    <a:pt x="35398" y="52705"/>
                  </a:lnTo>
                  <a:lnTo>
                    <a:pt x="35521" y="52324"/>
                  </a:lnTo>
                  <a:lnTo>
                    <a:pt x="35814" y="52069"/>
                  </a:lnTo>
                  <a:lnTo>
                    <a:pt x="33858" y="52069"/>
                  </a:lnTo>
                  <a:lnTo>
                    <a:pt x="33299" y="51308"/>
                  </a:lnTo>
                  <a:lnTo>
                    <a:pt x="33098" y="50927"/>
                  </a:lnTo>
                  <a:close/>
                </a:path>
                <a:path w="161290" h="84454">
                  <a:moveTo>
                    <a:pt x="129260" y="45847"/>
                  </a:moveTo>
                  <a:lnTo>
                    <a:pt x="122516" y="45847"/>
                  </a:lnTo>
                  <a:lnTo>
                    <a:pt x="125514" y="46609"/>
                  </a:lnTo>
                  <a:lnTo>
                    <a:pt x="126199" y="46990"/>
                  </a:lnTo>
                  <a:lnTo>
                    <a:pt x="128549" y="47752"/>
                  </a:lnTo>
                  <a:lnTo>
                    <a:pt x="130378" y="48260"/>
                  </a:lnTo>
                  <a:lnTo>
                    <a:pt x="133654" y="49657"/>
                  </a:lnTo>
                  <a:lnTo>
                    <a:pt x="137020" y="51435"/>
                  </a:lnTo>
                  <a:lnTo>
                    <a:pt x="140144" y="52705"/>
                  </a:lnTo>
                  <a:lnTo>
                    <a:pt x="139407" y="54356"/>
                  </a:lnTo>
                  <a:lnTo>
                    <a:pt x="138201" y="55880"/>
                  </a:lnTo>
                  <a:lnTo>
                    <a:pt x="136690" y="57150"/>
                  </a:lnTo>
                  <a:lnTo>
                    <a:pt x="135356" y="57150"/>
                  </a:lnTo>
                  <a:lnTo>
                    <a:pt x="133756" y="57658"/>
                  </a:lnTo>
                  <a:lnTo>
                    <a:pt x="133019" y="58039"/>
                  </a:lnTo>
                  <a:lnTo>
                    <a:pt x="132334" y="58547"/>
                  </a:lnTo>
                  <a:lnTo>
                    <a:pt x="140771" y="58547"/>
                  </a:lnTo>
                  <a:lnTo>
                    <a:pt x="140383" y="58387"/>
                  </a:lnTo>
                  <a:lnTo>
                    <a:pt x="139941" y="58166"/>
                  </a:lnTo>
                  <a:lnTo>
                    <a:pt x="139407" y="57785"/>
                  </a:lnTo>
                  <a:lnTo>
                    <a:pt x="138849" y="57658"/>
                  </a:lnTo>
                  <a:lnTo>
                    <a:pt x="140068" y="56515"/>
                  </a:lnTo>
                  <a:lnTo>
                    <a:pt x="141109" y="54991"/>
                  </a:lnTo>
                  <a:lnTo>
                    <a:pt x="141884" y="53340"/>
                  </a:lnTo>
                  <a:lnTo>
                    <a:pt x="151447" y="53340"/>
                  </a:lnTo>
                  <a:lnTo>
                    <a:pt x="152501" y="52959"/>
                  </a:lnTo>
                  <a:lnTo>
                    <a:pt x="153454" y="52451"/>
                  </a:lnTo>
                  <a:lnTo>
                    <a:pt x="155755" y="52451"/>
                  </a:lnTo>
                  <a:lnTo>
                    <a:pt x="155854" y="51816"/>
                  </a:lnTo>
                  <a:lnTo>
                    <a:pt x="144792" y="51689"/>
                  </a:lnTo>
                  <a:lnTo>
                    <a:pt x="148522" y="51562"/>
                  </a:lnTo>
                  <a:lnTo>
                    <a:pt x="148340" y="51435"/>
                  </a:lnTo>
                  <a:lnTo>
                    <a:pt x="143129" y="51435"/>
                  </a:lnTo>
                  <a:lnTo>
                    <a:pt x="141401" y="51053"/>
                  </a:lnTo>
                  <a:lnTo>
                    <a:pt x="139674" y="50546"/>
                  </a:lnTo>
                  <a:lnTo>
                    <a:pt x="138010" y="49911"/>
                  </a:lnTo>
                  <a:lnTo>
                    <a:pt x="139217" y="49911"/>
                  </a:lnTo>
                  <a:lnTo>
                    <a:pt x="135994" y="47498"/>
                  </a:lnTo>
                  <a:lnTo>
                    <a:pt x="134556" y="47498"/>
                  </a:lnTo>
                  <a:lnTo>
                    <a:pt x="132613" y="47244"/>
                  </a:lnTo>
                  <a:lnTo>
                    <a:pt x="131686" y="46990"/>
                  </a:lnTo>
                  <a:lnTo>
                    <a:pt x="130492" y="46355"/>
                  </a:lnTo>
                  <a:lnTo>
                    <a:pt x="129260" y="45847"/>
                  </a:lnTo>
                  <a:close/>
                </a:path>
                <a:path w="161290" h="84454">
                  <a:moveTo>
                    <a:pt x="72287" y="55880"/>
                  </a:moveTo>
                  <a:lnTo>
                    <a:pt x="70485" y="55880"/>
                  </a:lnTo>
                  <a:lnTo>
                    <a:pt x="70104" y="56896"/>
                  </a:lnTo>
                  <a:lnTo>
                    <a:pt x="69253" y="57785"/>
                  </a:lnTo>
                  <a:lnTo>
                    <a:pt x="68211" y="58419"/>
                  </a:lnTo>
                  <a:lnTo>
                    <a:pt x="70434" y="58419"/>
                  </a:lnTo>
                  <a:lnTo>
                    <a:pt x="70815" y="58166"/>
                  </a:lnTo>
                  <a:lnTo>
                    <a:pt x="71818" y="57023"/>
                  </a:lnTo>
                  <a:lnTo>
                    <a:pt x="72287" y="55880"/>
                  </a:lnTo>
                  <a:close/>
                </a:path>
                <a:path w="161290" h="84454">
                  <a:moveTo>
                    <a:pt x="105295" y="54483"/>
                  </a:moveTo>
                  <a:lnTo>
                    <a:pt x="103301" y="54483"/>
                  </a:lnTo>
                  <a:lnTo>
                    <a:pt x="104203" y="54610"/>
                  </a:lnTo>
                  <a:lnTo>
                    <a:pt x="99148" y="57403"/>
                  </a:lnTo>
                  <a:lnTo>
                    <a:pt x="100679" y="58387"/>
                  </a:lnTo>
                  <a:lnTo>
                    <a:pt x="101727" y="58293"/>
                  </a:lnTo>
                  <a:lnTo>
                    <a:pt x="106817" y="58293"/>
                  </a:lnTo>
                  <a:lnTo>
                    <a:pt x="106553" y="58166"/>
                  </a:lnTo>
                  <a:lnTo>
                    <a:pt x="105295" y="54483"/>
                  </a:lnTo>
                  <a:close/>
                </a:path>
                <a:path w="161290" h="84454">
                  <a:moveTo>
                    <a:pt x="150657" y="54228"/>
                  </a:moveTo>
                  <a:lnTo>
                    <a:pt x="148361" y="54228"/>
                  </a:lnTo>
                  <a:lnTo>
                    <a:pt x="148920" y="55118"/>
                  </a:lnTo>
                  <a:lnTo>
                    <a:pt x="148996" y="56515"/>
                  </a:lnTo>
                  <a:lnTo>
                    <a:pt x="148653" y="56515"/>
                  </a:lnTo>
                  <a:lnTo>
                    <a:pt x="147764" y="56769"/>
                  </a:lnTo>
                  <a:lnTo>
                    <a:pt x="146951" y="57785"/>
                  </a:lnTo>
                  <a:lnTo>
                    <a:pt x="148399" y="57531"/>
                  </a:lnTo>
                  <a:lnTo>
                    <a:pt x="150761" y="57531"/>
                  </a:lnTo>
                  <a:lnTo>
                    <a:pt x="150901" y="56769"/>
                  </a:lnTo>
                  <a:lnTo>
                    <a:pt x="151968" y="56261"/>
                  </a:lnTo>
                  <a:lnTo>
                    <a:pt x="152946" y="55753"/>
                  </a:lnTo>
                  <a:lnTo>
                    <a:pt x="153083" y="55626"/>
                  </a:lnTo>
                  <a:lnTo>
                    <a:pt x="150977" y="55626"/>
                  </a:lnTo>
                  <a:lnTo>
                    <a:pt x="150886" y="54864"/>
                  </a:lnTo>
                  <a:lnTo>
                    <a:pt x="150764" y="54483"/>
                  </a:lnTo>
                  <a:lnTo>
                    <a:pt x="150657" y="54228"/>
                  </a:lnTo>
                  <a:close/>
                </a:path>
                <a:path w="161290" h="84454">
                  <a:moveTo>
                    <a:pt x="1432" y="35864"/>
                  </a:moveTo>
                  <a:lnTo>
                    <a:pt x="0" y="37211"/>
                  </a:lnTo>
                  <a:lnTo>
                    <a:pt x="5613" y="39751"/>
                  </a:lnTo>
                  <a:lnTo>
                    <a:pt x="9728" y="41275"/>
                  </a:lnTo>
                  <a:lnTo>
                    <a:pt x="8915" y="41656"/>
                  </a:lnTo>
                  <a:lnTo>
                    <a:pt x="8178" y="42291"/>
                  </a:lnTo>
                  <a:lnTo>
                    <a:pt x="4876" y="47371"/>
                  </a:lnTo>
                  <a:lnTo>
                    <a:pt x="8280" y="49911"/>
                  </a:lnTo>
                  <a:lnTo>
                    <a:pt x="12001" y="51181"/>
                  </a:lnTo>
                  <a:lnTo>
                    <a:pt x="12534" y="52451"/>
                  </a:lnTo>
                  <a:lnTo>
                    <a:pt x="13538" y="53212"/>
                  </a:lnTo>
                  <a:lnTo>
                    <a:pt x="15646" y="53848"/>
                  </a:lnTo>
                  <a:lnTo>
                    <a:pt x="16675" y="55499"/>
                  </a:lnTo>
                  <a:lnTo>
                    <a:pt x="18376" y="56769"/>
                  </a:lnTo>
                  <a:lnTo>
                    <a:pt x="22059" y="57531"/>
                  </a:lnTo>
                  <a:lnTo>
                    <a:pt x="24511" y="57023"/>
                  </a:lnTo>
                  <a:lnTo>
                    <a:pt x="26301" y="57023"/>
                  </a:lnTo>
                  <a:lnTo>
                    <a:pt x="26263" y="56769"/>
                  </a:lnTo>
                  <a:lnTo>
                    <a:pt x="27457" y="56515"/>
                  </a:lnTo>
                  <a:lnTo>
                    <a:pt x="27825" y="56387"/>
                  </a:lnTo>
                  <a:lnTo>
                    <a:pt x="29651" y="56387"/>
                  </a:lnTo>
                  <a:lnTo>
                    <a:pt x="29876" y="56007"/>
                  </a:lnTo>
                  <a:lnTo>
                    <a:pt x="22123" y="56007"/>
                  </a:lnTo>
                  <a:lnTo>
                    <a:pt x="20180" y="55499"/>
                  </a:lnTo>
                  <a:lnTo>
                    <a:pt x="18719" y="54483"/>
                  </a:lnTo>
                  <a:lnTo>
                    <a:pt x="20650" y="54483"/>
                  </a:lnTo>
                  <a:lnTo>
                    <a:pt x="21678" y="53848"/>
                  </a:lnTo>
                  <a:lnTo>
                    <a:pt x="24993" y="53848"/>
                  </a:lnTo>
                  <a:lnTo>
                    <a:pt x="23972" y="53340"/>
                  </a:lnTo>
                  <a:lnTo>
                    <a:pt x="21120" y="53340"/>
                  </a:lnTo>
                  <a:lnTo>
                    <a:pt x="18669" y="52832"/>
                  </a:lnTo>
                  <a:lnTo>
                    <a:pt x="17716" y="52451"/>
                  </a:lnTo>
                  <a:lnTo>
                    <a:pt x="16903" y="52197"/>
                  </a:lnTo>
                  <a:lnTo>
                    <a:pt x="16878" y="52069"/>
                  </a:lnTo>
                  <a:lnTo>
                    <a:pt x="17322" y="52069"/>
                  </a:lnTo>
                  <a:lnTo>
                    <a:pt x="19151" y="51181"/>
                  </a:lnTo>
                  <a:lnTo>
                    <a:pt x="16560" y="51053"/>
                  </a:lnTo>
                  <a:lnTo>
                    <a:pt x="16442" y="50546"/>
                  </a:lnTo>
                  <a:lnTo>
                    <a:pt x="14554" y="50546"/>
                  </a:lnTo>
                  <a:lnTo>
                    <a:pt x="13848" y="49784"/>
                  </a:lnTo>
                  <a:lnTo>
                    <a:pt x="11620" y="49784"/>
                  </a:lnTo>
                  <a:lnTo>
                    <a:pt x="10464" y="49149"/>
                  </a:lnTo>
                  <a:lnTo>
                    <a:pt x="9550" y="48133"/>
                  </a:lnTo>
                  <a:lnTo>
                    <a:pt x="8444" y="44577"/>
                  </a:lnTo>
                  <a:lnTo>
                    <a:pt x="8530" y="44069"/>
                  </a:lnTo>
                  <a:lnTo>
                    <a:pt x="9334" y="42799"/>
                  </a:lnTo>
                  <a:lnTo>
                    <a:pt x="10922" y="41656"/>
                  </a:lnTo>
                  <a:lnTo>
                    <a:pt x="14846" y="41656"/>
                  </a:lnTo>
                  <a:lnTo>
                    <a:pt x="14528" y="41529"/>
                  </a:lnTo>
                  <a:lnTo>
                    <a:pt x="14808" y="40767"/>
                  </a:lnTo>
                  <a:lnTo>
                    <a:pt x="12636" y="40767"/>
                  </a:lnTo>
                  <a:lnTo>
                    <a:pt x="14874" y="40640"/>
                  </a:lnTo>
                  <a:lnTo>
                    <a:pt x="15072" y="40259"/>
                  </a:lnTo>
                  <a:lnTo>
                    <a:pt x="11620" y="40259"/>
                  </a:lnTo>
                  <a:lnTo>
                    <a:pt x="7137" y="38481"/>
                  </a:lnTo>
                  <a:lnTo>
                    <a:pt x="1432" y="35864"/>
                  </a:lnTo>
                  <a:close/>
                </a:path>
                <a:path w="161290" h="84454">
                  <a:moveTo>
                    <a:pt x="128629" y="50292"/>
                  </a:moveTo>
                  <a:lnTo>
                    <a:pt x="123621" y="50292"/>
                  </a:lnTo>
                  <a:lnTo>
                    <a:pt x="125412" y="50673"/>
                  </a:lnTo>
                  <a:lnTo>
                    <a:pt x="126746" y="51562"/>
                  </a:lnTo>
                  <a:lnTo>
                    <a:pt x="125247" y="51816"/>
                  </a:lnTo>
                  <a:lnTo>
                    <a:pt x="123774" y="52324"/>
                  </a:lnTo>
                  <a:lnTo>
                    <a:pt x="120916" y="53975"/>
                  </a:lnTo>
                  <a:lnTo>
                    <a:pt x="117906" y="57531"/>
                  </a:lnTo>
                  <a:lnTo>
                    <a:pt x="119659" y="57531"/>
                  </a:lnTo>
                  <a:lnTo>
                    <a:pt x="122821" y="53212"/>
                  </a:lnTo>
                  <a:lnTo>
                    <a:pt x="127774" y="52197"/>
                  </a:lnTo>
                  <a:lnTo>
                    <a:pt x="130305" y="52197"/>
                  </a:lnTo>
                  <a:lnTo>
                    <a:pt x="130124" y="51943"/>
                  </a:lnTo>
                  <a:lnTo>
                    <a:pt x="130873" y="51816"/>
                  </a:lnTo>
                  <a:lnTo>
                    <a:pt x="133007" y="51816"/>
                  </a:lnTo>
                  <a:lnTo>
                    <a:pt x="134350" y="51053"/>
                  </a:lnTo>
                  <a:lnTo>
                    <a:pt x="129374" y="51053"/>
                  </a:lnTo>
                  <a:lnTo>
                    <a:pt x="128629" y="50292"/>
                  </a:lnTo>
                  <a:close/>
                </a:path>
                <a:path w="161290" h="84454">
                  <a:moveTo>
                    <a:pt x="46047" y="47727"/>
                  </a:moveTo>
                  <a:lnTo>
                    <a:pt x="38544" y="51689"/>
                  </a:lnTo>
                  <a:lnTo>
                    <a:pt x="38011" y="52197"/>
                  </a:lnTo>
                  <a:lnTo>
                    <a:pt x="40868" y="53086"/>
                  </a:lnTo>
                  <a:lnTo>
                    <a:pt x="40144" y="53721"/>
                  </a:lnTo>
                  <a:lnTo>
                    <a:pt x="39598" y="54610"/>
                  </a:lnTo>
                  <a:lnTo>
                    <a:pt x="39243" y="55499"/>
                  </a:lnTo>
                  <a:lnTo>
                    <a:pt x="38811" y="55753"/>
                  </a:lnTo>
                  <a:lnTo>
                    <a:pt x="38379" y="56134"/>
                  </a:lnTo>
                  <a:lnTo>
                    <a:pt x="37934" y="56387"/>
                  </a:lnTo>
                  <a:lnTo>
                    <a:pt x="40792" y="56387"/>
                  </a:lnTo>
                  <a:lnTo>
                    <a:pt x="41605" y="55499"/>
                  </a:lnTo>
                  <a:lnTo>
                    <a:pt x="42900" y="53594"/>
                  </a:lnTo>
                  <a:lnTo>
                    <a:pt x="48402" y="53594"/>
                  </a:lnTo>
                  <a:lnTo>
                    <a:pt x="43624" y="52324"/>
                  </a:lnTo>
                  <a:lnTo>
                    <a:pt x="43815" y="51943"/>
                  </a:lnTo>
                  <a:lnTo>
                    <a:pt x="42189" y="51943"/>
                  </a:lnTo>
                  <a:lnTo>
                    <a:pt x="41008" y="51562"/>
                  </a:lnTo>
                  <a:lnTo>
                    <a:pt x="43141" y="50419"/>
                  </a:lnTo>
                  <a:lnTo>
                    <a:pt x="44043" y="50419"/>
                  </a:lnTo>
                  <a:lnTo>
                    <a:pt x="46828" y="48514"/>
                  </a:lnTo>
                  <a:lnTo>
                    <a:pt x="46759" y="48387"/>
                  </a:lnTo>
                  <a:lnTo>
                    <a:pt x="46047" y="47727"/>
                  </a:lnTo>
                  <a:close/>
                </a:path>
                <a:path w="161290" h="84454">
                  <a:moveTo>
                    <a:pt x="24993" y="53848"/>
                  </a:moveTo>
                  <a:lnTo>
                    <a:pt x="21678" y="53848"/>
                  </a:lnTo>
                  <a:lnTo>
                    <a:pt x="23660" y="55499"/>
                  </a:lnTo>
                  <a:lnTo>
                    <a:pt x="24053" y="56007"/>
                  </a:lnTo>
                  <a:lnTo>
                    <a:pt x="29876" y="56007"/>
                  </a:lnTo>
                  <a:lnTo>
                    <a:pt x="30026" y="55753"/>
                  </a:lnTo>
                  <a:lnTo>
                    <a:pt x="26035" y="55753"/>
                  </a:lnTo>
                  <a:lnTo>
                    <a:pt x="25679" y="54737"/>
                  </a:lnTo>
                  <a:lnTo>
                    <a:pt x="24993" y="53848"/>
                  </a:lnTo>
                  <a:close/>
                </a:path>
                <a:path w="161290" h="84454">
                  <a:moveTo>
                    <a:pt x="77838" y="52197"/>
                  </a:moveTo>
                  <a:lnTo>
                    <a:pt x="72542" y="52197"/>
                  </a:lnTo>
                  <a:lnTo>
                    <a:pt x="78359" y="53467"/>
                  </a:lnTo>
                  <a:lnTo>
                    <a:pt x="77787" y="54228"/>
                  </a:lnTo>
                  <a:lnTo>
                    <a:pt x="77666" y="54991"/>
                  </a:lnTo>
                  <a:lnTo>
                    <a:pt x="77787" y="55880"/>
                  </a:lnTo>
                  <a:lnTo>
                    <a:pt x="79451" y="55880"/>
                  </a:lnTo>
                  <a:lnTo>
                    <a:pt x="78930" y="54991"/>
                  </a:lnTo>
                  <a:lnTo>
                    <a:pt x="79502" y="54610"/>
                  </a:lnTo>
                  <a:lnTo>
                    <a:pt x="78994" y="53594"/>
                  </a:lnTo>
                  <a:lnTo>
                    <a:pt x="78308" y="52578"/>
                  </a:lnTo>
                  <a:lnTo>
                    <a:pt x="77838" y="52197"/>
                  </a:lnTo>
                  <a:close/>
                </a:path>
                <a:path w="161290" h="84454">
                  <a:moveTo>
                    <a:pt x="31000" y="54102"/>
                  </a:moveTo>
                  <a:lnTo>
                    <a:pt x="29197" y="54610"/>
                  </a:lnTo>
                  <a:lnTo>
                    <a:pt x="28194" y="55244"/>
                  </a:lnTo>
                  <a:lnTo>
                    <a:pt x="27152" y="55626"/>
                  </a:lnTo>
                  <a:lnTo>
                    <a:pt x="26035" y="55753"/>
                  </a:lnTo>
                  <a:lnTo>
                    <a:pt x="30026" y="55753"/>
                  </a:lnTo>
                  <a:lnTo>
                    <a:pt x="31000" y="54102"/>
                  </a:lnTo>
                  <a:close/>
                </a:path>
                <a:path w="161290" h="84454">
                  <a:moveTo>
                    <a:pt x="55003" y="53721"/>
                  </a:moveTo>
                  <a:lnTo>
                    <a:pt x="53238" y="54610"/>
                  </a:lnTo>
                  <a:lnTo>
                    <a:pt x="57277" y="55626"/>
                  </a:lnTo>
                  <a:lnTo>
                    <a:pt x="61645" y="55753"/>
                  </a:lnTo>
                  <a:lnTo>
                    <a:pt x="64284" y="54610"/>
                  </a:lnTo>
                  <a:lnTo>
                    <a:pt x="60642" y="54610"/>
                  </a:lnTo>
                  <a:lnTo>
                    <a:pt x="58051" y="54483"/>
                  </a:lnTo>
                  <a:lnTo>
                    <a:pt x="56527" y="54102"/>
                  </a:lnTo>
                  <a:lnTo>
                    <a:pt x="55003" y="53721"/>
                  </a:lnTo>
                  <a:close/>
                </a:path>
                <a:path w="161290" h="84454">
                  <a:moveTo>
                    <a:pt x="155755" y="52451"/>
                  </a:moveTo>
                  <a:lnTo>
                    <a:pt x="153454" y="52451"/>
                  </a:lnTo>
                  <a:lnTo>
                    <a:pt x="153493" y="52959"/>
                  </a:lnTo>
                  <a:lnTo>
                    <a:pt x="152996" y="53975"/>
                  </a:lnTo>
                  <a:lnTo>
                    <a:pt x="152133" y="54991"/>
                  </a:lnTo>
                  <a:lnTo>
                    <a:pt x="150977" y="55626"/>
                  </a:lnTo>
                  <a:lnTo>
                    <a:pt x="153083" y="55626"/>
                  </a:lnTo>
                  <a:lnTo>
                    <a:pt x="153771" y="54991"/>
                  </a:lnTo>
                  <a:lnTo>
                    <a:pt x="156286" y="54991"/>
                  </a:lnTo>
                  <a:lnTo>
                    <a:pt x="155755" y="52451"/>
                  </a:lnTo>
                  <a:close/>
                </a:path>
                <a:path w="161290" h="84454">
                  <a:moveTo>
                    <a:pt x="74701" y="50927"/>
                  </a:moveTo>
                  <a:lnTo>
                    <a:pt x="62915" y="50927"/>
                  </a:lnTo>
                  <a:lnTo>
                    <a:pt x="63931" y="51308"/>
                  </a:lnTo>
                  <a:lnTo>
                    <a:pt x="66128" y="51816"/>
                  </a:lnTo>
                  <a:lnTo>
                    <a:pt x="65911" y="52578"/>
                  </a:lnTo>
                  <a:lnTo>
                    <a:pt x="65812" y="52742"/>
                  </a:lnTo>
                  <a:lnTo>
                    <a:pt x="65036" y="53212"/>
                  </a:lnTo>
                  <a:lnTo>
                    <a:pt x="63995" y="53594"/>
                  </a:lnTo>
                  <a:lnTo>
                    <a:pt x="60642" y="54610"/>
                  </a:lnTo>
                  <a:lnTo>
                    <a:pt x="64284" y="54610"/>
                  </a:lnTo>
                  <a:lnTo>
                    <a:pt x="65163" y="54228"/>
                  </a:lnTo>
                  <a:lnTo>
                    <a:pt x="67150" y="54228"/>
                  </a:lnTo>
                  <a:lnTo>
                    <a:pt x="67754" y="52705"/>
                  </a:lnTo>
                  <a:lnTo>
                    <a:pt x="67970" y="52578"/>
                  </a:lnTo>
                  <a:lnTo>
                    <a:pt x="68554" y="52069"/>
                  </a:lnTo>
                  <a:lnTo>
                    <a:pt x="69202" y="51943"/>
                  </a:lnTo>
                  <a:lnTo>
                    <a:pt x="77525" y="51943"/>
                  </a:lnTo>
                  <a:lnTo>
                    <a:pt x="76898" y="51435"/>
                  </a:lnTo>
                  <a:lnTo>
                    <a:pt x="75704" y="51181"/>
                  </a:lnTo>
                  <a:lnTo>
                    <a:pt x="74701" y="50927"/>
                  </a:lnTo>
                  <a:close/>
                </a:path>
                <a:path w="161290" h="84454">
                  <a:moveTo>
                    <a:pt x="150591" y="54102"/>
                  </a:moveTo>
                  <a:lnTo>
                    <a:pt x="144386" y="54102"/>
                  </a:lnTo>
                  <a:lnTo>
                    <a:pt x="145453" y="54356"/>
                  </a:lnTo>
                  <a:lnTo>
                    <a:pt x="147726" y="54356"/>
                  </a:lnTo>
                  <a:lnTo>
                    <a:pt x="148361" y="54228"/>
                  </a:lnTo>
                  <a:lnTo>
                    <a:pt x="150657" y="54228"/>
                  </a:lnTo>
                  <a:close/>
                </a:path>
                <a:path w="161290" h="84454">
                  <a:moveTo>
                    <a:pt x="56487" y="54092"/>
                  </a:moveTo>
                  <a:close/>
                </a:path>
                <a:path w="161290" h="84454">
                  <a:moveTo>
                    <a:pt x="69513" y="35560"/>
                  </a:moveTo>
                  <a:lnTo>
                    <a:pt x="59880" y="35560"/>
                  </a:lnTo>
                  <a:lnTo>
                    <a:pt x="62064" y="36068"/>
                  </a:lnTo>
                  <a:lnTo>
                    <a:pt x="61823" y="36195"/>
                  </a:lnTo>
                  <a:lnTo>
                    <a:pt x="58674" y="38227"/>
                  </a:lnTo>
                  <a:lnTo>
                    <a:pt x="57202" y="41148"/>
                  </a:lnTo>
                  <a:lnTo>
                    <a:pt x="57094" y="42037"/>
                  </a:lnTo>
                  <a:lnTo>
                    <a:pt x="57518" y="44577"/>
                  </a:lnTo>
                  <a:lnTo>
                    <a:pt x="56807" y="44704"/>
                  </a:lnTo>
                  <a:lnTo>
                    <a:pt x="56146" y="44958"/>
                  </a:lnTo>
                  <a:lnTo>
                    <a:pt x="54694" y="46047"/>
                  </a:lnTo>
                  <a:lnTo>
                    <a:pt x="55156" y="46228"/>
                  </a:lnTo>
                  <a:lnTo>
                    <a:pt x="54098" y="47117"/>
                  </a:lnTo>
                  <a:lnTo>
                    <a:pt x="53976" y="49276"/>
                  </a:lnTo>
                  <a:lnTo>
                    <a:pt x="56373" y="53975"/>
                  </a:lnTo>
                  <a:lnTo>
                    <a:pt x="60845" y="53212"/>
                  </a:lnTo>
                  <a:lnTo>
                    <a:pt x="61765" y="52197"/>
                  </a:lnTo>
                  <a:lnTo>
                    <a:pt x="59296" y="52197"/>
                  </a:lnTo>
                  <a:lnTo>
                    <a:pt x="58331" y="51689"/>
                  </a:lnTo>
                  <a:lnTo>
                    <a:pt x="59251" y="51053"/>
                  </a:lnTo>
                  <a:lnTo>
                    <a:pt x="57645" y="51053"/>
                  </a:lnTo>
                  <a:lnTo>
                    <a:pt x="56476" y="49911"/>
                  </a:lnTo>
                  <a:lnTo>
                    <a:pt x="56027" y="47879"/>
                  </a:lnTo>
                  <a:lnTo>
                    <a:pt x="56103" y="47244"/>
                  </a:lnTo>
                  <a:lnTo>
                    <a:pt x="57061" y="45720"/>
                  </a:lnTo>
                  <a:lnTo>
                    <a:pt x="67097" y="45720"/>
                  </a:lnTo>
                  <a:lnTo>
                    <a:pt x="66849" y="45466"/>
                  </a:lnTo>
                  <a:lnTo>
                    <a:pt x="66941" y="45085"/>
                  </a:lnTo>
                  <a:lnTo>
                    <a:pt x="67252" y="44704"/>
                  </a:lnTo>
                  <a:lnTo>
                    <a:pt x="60248" y="44704"/>
                  </a:lnTo>
                  <a:lnTo>
                    <a:pt x="59639" y="44577"/>
                  </a:lnTo>
                  <a:lnTo>
                    <a:pt x="59147" y="42545"/>
                  </a:lnTo>
                  <a:lnTo>
                    <a:pt x="59246" y="41656"/>
                  </a:lnTo>
                  <a:lnTo>
                    <a:pt x="60248" y="38989"/>
                  </a:lnTo>
                  <a:lnTo>
                    <a:pt x="62331" y="38227"/>
                  </a:lnTo>
                  <a:lnTo>
                    <a:pt x="63119" y="37719"/>
                  </a:lnTo>
                  <a:lnTo>
                    <a:pt x="64579" y="36957"/>
                  </a:lnTo>
                  <a:lnTo>
                    <a:pt x="71619" y="36957"/>
                  </a:lnTo>
                  <a:lnTo>
                    <a:pt x="70065" y="36703"/>
                  </a:lnTo>
                  <a:lnTo>
                    <a:pt x="67297" y="35941"/>
                  </a:lnTo>
                  <a:lnTo>
                    <a:pt x="68694" y="35687"/>
                  </a:lnTo>
                  <a:lnTo>
                    <a:pt x="69513" y="35560"/>
                  </a:lnTo>
                  <a:close/>
                </a:path>
                <a:path w="161290" h="84454">
                  <a:moveTo>
                    <a:pt x="81508" y="44958"/>
                  </a:moveTo>
                  <a:lnTo>
                    <a:pt x="78092" y="46482"/>
                  </a:lnTo>
                  <a:lnTo>
                    <a:pt x="74904" y="48006"/>
                  </a:lnTo>
                  <a:lnTo>
                    <a:pt x="74485" y="48768"/>
                  </a:lnTo>
                  <a:lnTo>
                    <a:pt x="88023" y="52069"/>
                  </a:lnTo>
                  <a:lnTo>
                    <a:pt x="86969" y="52451"/>
                  </a:lnTo>
                  <a:lnTo>
                    <a:pt x="87312" y="53721"/>
                  </a:lnTo>
                  <a:lnTo>
                    <a:pt x="89382" y="52959"/>
                  </a:lnTo>
                  <a:lnTo>
                    <a:pt x="91482" y="52959"/>
                  </a:lnTo>
                  <a:lnTo>
                    <a:pt x="91440" y="52069"/>
                  </a:lnTo>
                  <a:lnTo>
                    <a:pt x="91732" y="51816"/>
                  </a:lnTo>
                  <a:lnTo>
                    <a:pt x="91859" y="51435"/>
                  </a:lnTo>
                  <a:lnTo>
                    <a:pt x="91376" y="51181"/>
                  </a:lnTo>
                  <a:lnTo>
                    <a:pt x="91289" y="50673"/>
                  </a:lnTo>
                  <a:lnTo>
                    <a:pt x="89154" y="50673"/>
                  </a:lnTo>
                  <a:lnTo>
                    <a:pt x="86106" y="50165"/>
                  </a:lnTo>
                  <a:lnTo>
                    <a:pt x="82816" y="49784"/>
                  </a:lnTo>
                  <a:lnTo>
                    <a:pt x="79324" y="48133"/>
                  </a:lnTo>
                  <a:lnTo>
                    <a:pt x="80365" y="47625"/>
                  </a:lnTo>
                  <a:lnTo>
                    <a:pt x="84975" y="47625"/>
                  </a:lnTo>
                  <a:lnTo>
                    <a:pt x="86652" y="47117"/>
                  </a:lnTo>
                  <a:lnTo>
                    <a:pt x="91731" y="47117"/>
                  </a:lnTo>
                  <a:lnTo>
                    <a:pt x="88722" y="45466"/>
                  </a:lnTo>
                  <a:lnTo>
                    <a:pt x="89821" y="45212"/>
                  </a:lnTo>
                  <a:lnTo>
                    <a:pt x="84645" y="45212"/>
                  </a:lnTo>
                  <a:lnTo>
                    <a:pt x="81508" y="44958"/>
                  </a:lnTo>
                  <a:close/>
                </a:path>
                <a:path w="161290" h="84454">
                  <a:moveTo>
                    <a:pt x="97510" y="49149"/>
                  </a:moveTo>
                  <a:lnTo>
                    <a:pt x="96258" y="49784"/>
                  </a:lnTo>
                  <a:lnTo>
                    <a:pt x="96172" y="49911"/>
                  </a:lnTo>
                  <a:lnTo>
                    <a:pt x="99437" y="52197"/>
                  </a:lnTo>
                  <a:lnTo>
                    <a:pt x="99551" y="52451"/>
                  </a:lnTo>
                  <a:lnTo>
                    <a:pt x="99483" y="52578"/>
                  </a:lnTo>
                  <a:lnTo>
                    <a:pt x="99400" y="52832"/>
                  </a:lnTo>
                  <a:lnTo>
                    <a:pt x="100393" y="53594"/>
                  </a:lnTo>
                  <a:lnTo>
                    <a:pt x="102043" y="52804"/>
                  </a:lnTo>
                  <a:lnTo>
                    <a:pt x="97510" y="49149"/>
                  </a:lnTo>
                  <a:close/>
                </a:path>
                <a:path w="161290" h="84454">
                  <a:moveTo>
                    <a:pt x="111480" y="51943"/>
                  </a:moveTo>
                  <a:lnTo>
                    <a:pt x="108839" y="52578"/>
                  </a:lnTo>
                  <a:lnTo>
                    <a:pt x="106438" y="53467"/>
                  </a:lnTo>
                  <a:lnTo>
                    <a:pt x="115698" y="53467"/>
                  </a:lnTo>
                  <a:lnTo>
                    <a:pt x="117738" y="52959"/>
                  </a:lnTo>
                  <a:lnTo>
                    <a:pt x="113880" y="52959"/>
                  </a:lnTo>
                  <a:lnTo>
                    <a:pt x="111480" y="51943"/>
                  </a:lnTo>
                  <a:close/>
                </a:path>
                <a:path w="161290" h="84454">
                  <a:moveTo>
                    <a:pt x="22440" y="52578"/>
                  </a:moveTo>
                  <a:lnTo>
                    <a:pt x="21120" y="53340"/>
                  </a:lnTo>
                  <a:lnTo>
                    <a:pt x="23972" y="53340"/>
                  </a:lnTo>
                  <a:lnTo>
                    <a:pt x="22440" y="52578"/>
                  </a:lnTo>
                  <a:close/>
                </a:path>
                <a:path w="161290" h="84454">
                  <a:moveTo>
                    <a:pt x="102824" y="53115"/>
                  </a:moveTo>
                  <a:lnTo>
                    <a:pt x="103339" y="53212"/>
                  </a:lnTo>
                  <a:lnTo>
                    <a:pt x="102824" y="53115"/>
                  </a:lnTo>
                  <a:close/>
                </a:path>
                <a:path w="161290" h="84454">
                  <a:moveTo>
                    <a:pt x="102837" y="53086"/>
                  </a:moveTo>
                  <a:lnTo>
                    <a:pt x="102666" y="53086"/>
                  </a:lnTo>
                  <a:lnTo>
                    <a:pt x="102824" y="53115"/>
                  </a:lnTo>
                  <a:close/>
                </a:path>
                <a:path w="161290" h="84454">
                  <a:moveTo>
                    <a:pt x="103215" y="52242"/>
                  </a:moveTo>
                  <a:lnTo>
                    <a:pt x="102250" y="52705"/>
                  </a:lnTo>
                  <a:lnTo>
                    <a:pt x="102640" y="53104"/>
                  </a:lnTo>
                  <a:lnTo>
                    <a:pt x="102837" y="53086"/>
                  </a:lnTo>
                  <a:lnTo>
                    <a:pt x="103215" y="52242"/>
                  </a:lnTo>
                  <a:close/>
                </a:path>
                <a:path w="161290" h="84454">
                  <a:moveTo>
                    <a:pt x="32896" y="50546"/>
                  </a:moveTo>
                  <a:lnTo>
                    <a:pt x="29476" y="50546"/>
                  </a:lnTo>
                  <a:lnTo>
                    <a:pt x="28803" y="51562"/>
                  </a:lnTo>
                  <a:lnTo>
                    <a:pt x="27508" y="52959"/>
                  </a:lnTo>
                  <a:lnTo>
                    <a:pt x="29464" y="53086"/>
                  </a:lnTo>
                  <a:lnTo>
                    <a:pt x="30810" y="51562"/>
                  </a:lnTo>
                  <a:lnTo>
                    <a:pt x="31115" y="50927"/>
                  </a:lnTo>
                  <a:lnTo>
                    <a:pt x="33098" y="50927"/>
                  </a:lnTo>
                  <a:lnTo>
                    <a:pt x="32896" y="50546"/>
                  </a:lnTo>
                  <a:close/>
                </a:path>
                <a:path w="161290" h="84454">
                  <a:moveTo>
                    <a:pt x="119138" y="49276"/>
                  </a:moveTo>
                  <a:lnTo>
                    <a:pt x="115760" y="49276"/>
                  </a:lnTo>
                  <a:lnTo>
                    <a:pt x="116205" y="50165"/>
                  </a:lnTo>
                  <a:lnTo>
                    <a:pt x="116332" y="51308"/>
                  </a:lnTo>
                  <a:lnTo>
                    <a:pt x="116205" y="51943"/>
                  </a:lnTo>
                  <a:lnTo>
                    <a:pt x="113880" y="52959"/>
                  </a:lnTo>
                  <a:lnTo>
                    <a:pt x="117738" y="52959"/>
                  </a:lnTo>
                  <a:lnTo>
                    <a:pt x="118757" y="52705"/>
                  </a:lnTo>
                  <a:lnTo>
                    <a:pt x="120549" y="51146"/>
                  </a:lnTo>
                  <a:lnTo>
                    <a:pt x="120129" y="51053"/>
                  </a:lnTo>
                  <a:lnTo>
                    <a:pt x="120515" y="50800"/>
                  </a:lnTo>
                  <a:lnTo>
                    <a:pt x="119138" y="49276"/>
                  </a:lnTo>
                  <a:close/>
                </a:path>
                <a:path w="161290" h="84454">
                  <a:moveTo>
                    <a:pt x="96103" y="49862"/>
                  </a:moveTo>
                  <a:lnTo>
                    <a:pt x="95758" y="50038"/>
                  </a:lnTo>
                  <a:lnTo>
                    <a:pt x="99363" y="52804"/>
                  </a:lnTo>
                  <a:lnTo>
                    <a:pt x="99551" y="52451"/>
                  </a:lnTo>
                  <a:lnTo>
                    <a:pt x="99437" y="52197"/>
                  </a:lnTo>
                  <a:lnTo>
                    <a:pt x="96103" y="49862"/>
                  </a:lnTo>
                  <a:close/>
                </a:path>
                <a:path w="161290" h="84454">
                  <a:moveTo>
                    <a:pt x="111558" y="44196"/>
                  </a:moveTo>
                  <a:lnTo>
                    <a:pt x="102565" y="44196"/>
                  </a:lnTo>
                  <a:lnTo>
                    <a:pt x="104406" y="44323"/>
                  </a:lnTo>
                  <a:lnTo>
                    <a:pt x="104950" y="46863"/>
                  </a:lnTo>
                  <a:lnTo>
                    <a:pt x="105055" y="48133"/>
                  </a:lnTo>
                  <a:lnTo>
                    <a:pt x="103215" y="52242"/>
                  </a:lnTo>
                  <a:lnTo>
                    <a:pt x="107289" y="50292"/>
                  </a:lnTo>
                  <a:lnTo>
                    <a:pt x="106603" y="44577"/>
                  </a:lnTo>
                  <a:lnTo>
                    <a:pt x="112121" y="44577"/>
                  </a:lnTo>
                  <a:lnTo>
                    <a:pt x="111558" y="44196"/>
                  </a:lnTo>
                  <a:close/>
                </a:path>
                <a:path w="161290" h="84454">
                  <a:moveTo>
                    <a:pt x="64414" y="49911"/>
                  </a:moveTo>
                  <a:lnTo>
                    <a:pt x="61125" y="49911"/>
                  </a:lnTo>
                  <a:lnTo>
                    <a:pt x="61696" y="50292"/>
                  </a:lnTo>
                  <a:lnTo>
                    <a:pt x="61518" y="50419"/>
                  </a:lnTo>
                  <a:lnTo>
                    <a:pt x="60477" y="52069"/>
                  </a:lnTo>
                  <a:lnTo>
                    <a:pt x="59296" y="52197"/>
                  </a:lnTo>
                  <a:lnTo>
                    <a:pt x="61765" y="52197"/>
                  </a:lnTo>
                  <a:lnTo>
                    <a:pt x="62915" y="50927"/>
                  </a:lnTo>
                  <a:lnTo>
                    <a:pt x="74701" y="50927"/>
                  </a:lnTo>
                  <a:lnTo>
                    <a:pt x="73698" y="50673"/>
                  </a:lnTo>
                  <a:lnTo>
                    <a:pt x="69773" y="50673"/>
                  </a:lnTo>
                  <a:lnTo>
                    <a:pt x="69329" y="50546"/>
                  </a:lnTo>
                  <a:lnTo>
                    <a:pt x="69392" y="50292"/>
                  </a:lnTo>
                  <a:lnTo>
                    <a:pt x="66382" y="50292"/>
                  </a:lnTo>
                  <a:lnTo>
                    <a:pt x="65824" y="50165"/>
                  </a:lnTo>
                  <a:lnTo>
                    <a:pt x="65544" y="50038"/>
                  </a:lnTo>
                  <a:lnTo>
                    <a:pt x="64414" y="49911"/>
                  </a:lnTo>
                  <a:close/>
                </a:path>
                <a:path w="161290" h="84454">
                  <a:moveTo>
                    <a:pt x="36398" y="51562"/>
                  </a:moveTo>
                  <a:lnTo>
                    <a:pt x="34404" y="51562"/>
                  </a:lnTo>
                  <a:lnTo>
                    <a:pt x="33858" y="52069"/>
                  </a:lnTo>
                  <a:lnTo>
                    <a:pt x="35814" y="52069"/>
                  </a:lnTo>
                  <a:lnTo>
                    <a:pt x="36398" y="51562"/>
                  </a:lnTo>
                  <a:close/>
                </a:path>
                <a:path w="161290" h="84454">
                  <a:moveTo>
                    <a:pt x="44069" y="51435"/>
                  </a:moveTo>
                  <a:lnTo>
                    <a:pt x="42659" y="51689"/>
                  </a:lnTo>
                  <a:lnTo>
                    <a:pt x="42189" y="51943"/>
                  </a:lnTo>
                  <a:lnTo>
                    <a:pt x="43815" y="51943"/>
                  </a:lnTo>
                  <a:lnTo>
                    <a:pt x="44069" y="51435"/>
                  </a:lnTo>
                  <a:close/>
                </a:path>
                <a:path w="161290" h="84454">
                  <a:moveTo>
                    <a:pt x="112121" y="44577"/>
                  </a:moveTo>
                  <a:lnTo>
                    <a:pt x="106603" y="44577"/>
                  </a:lnTo>
                  <a:lnTo>
                    <a:pt x="108153" y="44831"/>
                  </a:lnTo>
                  <a:lnTo>
                    <a:pt x="109626" y="45212"/>
                  </a:lnTo>
                  <a:lnTo>
                    <a:pt x="110782" y="45974"/>
                  </a:lnTo>
                  <a:lnTo>
                    <a:pt x="112090" y="46228"/>
                  </a:lnTo>
                  <a:lnTo>
                    <a:pt x="113715" y="46990"/>
                  </a:lnTo>
                  <a:lnTo>
                    <a:pt x="114575" y="47879"/>
                  </a:lnTo>
                  <a:lnTo>
                    <a:pt x="114695" y="48260"/>
                  </a:lnTo>
                  <a:lnTo>
                    <a:pt x="114071" y="48895"/>
                  </a:lnTo>
                  <a:lnTo>
                    <a:pt x="113385" y="49784"/>
                  </a:lnTo>
                  <a:lnTo>
                    <a:pt x="112331" y="51816"/>
                  </a:lnTo>
                  <a:lnTo>
                    <a:pt x="114338" y="51562"/>
                  </a:lnTo>
                  <a:lnTo>
                    <a:pt x="115023" y="50292"/>
                  </a:lnTo>
                  <a:lnTo>
                    <a:pt x="115760" y="49276"/>
                  </a:lnTo>
                  <a:lnTo>
                    <a:pt x="119138" y="49276"/>
                  </a:lnTo>
                  <a:lnTo>
                    <a:pt x="117475" y="47625"/>
                  </a:lnTo>
                  <a:lnTo>
                    <a:pt x="118699" y="46736"/>
                  </a:lnTo>
                  <a:lnTo>
                    <a:pt x="116459" y="46736"/>
                  </a:lnTo>
                  <a:lnTo>
                    <a:pt x="114914" y="45466"/>
                  </a:lnTo>
                  <a:lnTo>
                    <a:pt x="113436" y="45466"/>
                  </a:lnTo>
                  <a:lnTo>
                    <a:pt x="112121" y="44577"/>
                  </a:lnTo>
                  <a:close/>
                </a:path>
                <a:path w="161290" h="84454">
                  <a:moveTo>
                    <a:pt x="148522" y="51562"/>
                  </a:moveTo>
                  <a:lnTo>
                    <a:pt x="144868" y="51562"/>
                  </a:lnTo>
                  <a:lnTo>
                    <a:pt x="145453" y="51689"/>
                  </a:lnTo>
                  <a:lnTo>
                    <a:pt x="148704" y="51689"/>
                  </a:lnTo>
                  <a:lnTo>
                    <a:pt x="148522" y="51562"/>
                  </a:lnTo>
                  <a:close/>
                </a:path>
                <a:path w="161290" h="84454">
                  <a:moveTo>
                    <a:pt x="151017" y="44069"/>
                  </a:moveTo>
                  <a:lnTo>
                    <a:pt x="147701" y="44069"/>
                  </a:lnTo>
                  <a:lnTo>
                    <a:pt x="148145" y="44323"/>
                  </a:lnTo>
                  <a:lnTo>
                    <a:pt x="150406" y="45974"/>
                  </a:lnTo>
                  <a:lnTo>
                    <a:pt x="151886" y="48036"/>
                  </a:lnTo>
                  <a:lnTo>
                    <a:pt x="152003" y="48260"/>
                  </a:lnTo>
                  <a:lnTo>
                    <a:pt x="152869" y="50546"/>
                  </a:lnTo>
                  <a:lnTo>
                    <a:pt x="151574" y="51181"/>
                  </a:lnTo>
                  <a:lnTo>
                    <a:pt x="150177" y="51562"/>
                  </a:lnTo>
                  <a:lnTo>
                    <a:pt x="148704" y="51689"/>
                  </a:lnTo>
                  <a:lnTo>
                    <a:pt x="155905" y="51689"/>
                  </a:lnTo>
                  <a:lnTo>
                    <a:pt x="156016" y="51308"/>
                  </a:lnTo>
                  <a:lnTo>
                    <a:pt x="156222" y="50292"/>
                  </a:lnTo>
                  <a:lnTo>
                    <a:pt x="157873" y="48641"/>
                  </a:lnTo>
                  <a:lnTo>
                    <a:pt x="158326" y="48006"/>
                  </a:lnTo>
                  <a:lnTo>
                    <a:pt x="154190" y="48006"/>
                  </a:lnTo>
                  <a:lnTo>
                    <a:pt x="152781" y="45593"/>
                  </a:lnTo>
                  <a:lnTo>
                    <a:pt x="151017" y="44069"/>
                  </a:lnTo>
                  <a:close/>
                </a:path>
                <a:path w="161290" h="84454">
                  <a:moveTo>
                    <a:pt x="123990" y="48514"/>
                  </a:moveTo>
                  <a:lnTo>
                    <a:pt x="120708" y="50673"/>
                  </a:lnTo>
                  <a:lnTo>
                    <a:pt x="120802" y="50927"/>
                  </a:lnTo>
                  <a:lnTo>
                    <a:pt x="120549" y="51146"/>
                  </a:lnTo>
                  <a:lnTo>
                    <a:pt x="121856" y="51435"/>
                  </a:lnTo>
                  <a:lnTo>
                    <a:pt x="123621" y="50292"/>
                  </a:lnTo>
                  <a:lnTo>
                    <a:pt x="128629" y="50292"/>
                  </a:lnTo>
                  <a:lnTo>
                    <a:pt x="127139" y="48768"/>
                  </a:lnTo>
                  <a:lnTo>
                    <a:pt x="123990" y="48514"/>
                  </a:lnTo>
                  <a:close/>
                </a:path>
                <a:path w="161290" h="84454">
                  <a:moveTo>
                    <a:pt x="139848" y="48577"/>
                  </a:moveTo>
                  <a:lnTo>
                    <a:pt x="139217" y="49911"/>
                  </a:lnTo>
                  <a:lnTo>
                    <a:pt x="138010" y="49911"/>
                  </a:lnTo>
                  <a:lnTo>
                    <a:pt x="141465" y="50673"/>
                  </a:lnTo>
                  <a:lnTo>
                    <a:pt x="142405" y="50927"/>
                  </a:lnTo>
                  <a:lnTo>
                    <a:pt x="143370" y="51053"/>
                  </a:lnTo>
                  <a:lnTo>
                    <a:pt x="143192" y="51308"/>
                  </a:lnTo>
                  <a:lnTo>
                    <a:pt x="143129" y="51435"/>
                  </a:lnTo>
                  <a:lnTo>
                    <a:pt x="148340" y="51435"/>
                  </a:lnTo>
                  <a:lnTo>
                    <a:pt x="147535" y="50800"/>
                  </a:lnTo>
                  <a:lnTo>
                    <a:pt x="144145" y="49276"/>
                  </a:lnTo>
                  <a:lnTo>
                    <a:pt x="139848" y="48577"/>
                  </a:lnTo>
                  <a:close/>
                </a:path>
                <a:path w="161290" h="84454">
                  <a:moveTo>
                    <a:pt x="22275" y="44196"/>
                  </a:moveTo>
                  <a:lnTo>
                    <a:pt x="20066" y="44196"/>
                  </a:lnTo>
                  <a:lnTo>
                    <a:pt x="20204" y="44958"/>
                  </a:lnTo>
                  <a:lnTo>
                    <a:pt x="21526" y="49530"/>
                  </a:lnTo>
                  <a:lnTo>
                    <a:pt x="25692" y="51181"/>
                  </a:lnTo>
                  <a:lnTo>
                    <a:pt x="29476" y="50546"/>
                  </a:lnTo>
                  <a:lnTo>
                    <a:pt x="32896" y="50546"/>
                  </a:lnTo>
                  <a:lnTo>
                    <a:pt x="32677" y="50038"/>
                  </a:lnTo>
                  <a:lnTo>
                    <a:pt x="24866" y="50038"/>
                  </a:lnTo>
                  <a:lnTo>
                    <a:pt x="22882" y="48577"/>
                  </a:lnTo>
                  <a:lnTo>
                    <a:pt x="22765" y="48260"/>
                  </a:lnTo>
                  <a:lnTo>
                    <a:pt x="22275" y="44196"/>
                  </a:lnTo>
                  <a:close/>
                </a:path>
                <a:path w="161290" h="84454">
                  <a:moveTo>
                    <a:pt x="120611" y="50737"/>
                  </a:moveTo>
                  <a:lnTo>
                    <a:pt x="120129" y="51053"/>
                  </a:lnTo>
                  <a:lnTo>
                    <a:pt x="120549" y="51146"/>
                  </a:lnTo>
                  <a:lnTo>
                    <a:pt x="120802" y="50927"/>
                  </a:lnTo>
                  <a:lnTo>
                    <a:pt x="120611" y="50737"/>
                  </a:lnTo>
                  <a:close/>
                </a:path>
                <a:path w="161290" h="84454">
                  <a:moveTo>
                    <a:pt x="67097" y="45720"/>
                  </a:moveTo>
                  <a:lnTo>
                    <a:pt x="57785" y="45720"/>
                  </a:lnTo>
                  <a:lnTo>
                    <a:pt x="58134" y="46736"/>
                  </a:lnTo>
                  <a:lnTo>
                    <a:pt x="58915" y="48133"/>
                  </a:lnTo>
                  <a:lnTo>
                    <a:pt x="60185" y="49276"/>
                  </a:lnTo>
                  <a:lnTo>
                    <a:pt x="60452" y="49403"/>
                  </a:lnTo>
                  <a:lnTo>
                    <a:pt x="59499" y="50038"/>
                  </a:lnTo>
                  <a:lnTo>
                    <a:pt x="57645" y="51053"/>
                  </a:lnTo>
                  <a:lnTo>
                    <a:pt x="59251" y="51053"/>
                  </a:lnTo>
                  <a:lnTo>
                    <a:pt x="60109" y="50546"/>
                  </a:lnTo>
                  <a:lnTo>
                    <a:pt x="61125" y="49911"/>
                  </a:lnTo>
                  <a:lnTo>
                    <a:pt x="64414" y="49911"/>
                  </a:lnTo>
                  <a:lnTo>
                    <a:pt x="63461" y="49530"/>
                  </a:lnTo>
                  <a:lnTo>
                    <a:pt x="62636" y="48895"/>
                  </a:lnTo>
                  <a:lnTo>
                    <a:pt x="63353" y="48387"/>
                  </a:lnTo>
                  <a:lnTo>
                    <a:pt x="62026" y="48387"/>
                  </a:lnTo>
                  <a:lnTo>
                    <a:pt x="61379" y="47879"/>
                  </a:lnTo>
                  <a:lnTo>
                    <a:pt x="60820" y="47117"/>
                  </a:lnTo>
                  <a:lnTo>
                    <a:pt x="60426" y="46228"/>
                  </a:lnTo>
                  <a:lnTo>
                    <a:pt x="60312" y="46101"/>
                  </a:lnTo>
                  <a:lnTo>
                    <a:pt x="60147" y="45847"/>
                  </a:lnTo>
                  <a:lnTo>
                    <a:pt x="67221" y="45847"/>
                  </a:lnTo>
                  <a:lnTo>
                    <a:pt x="67097" y="45720"/>
                  </a:lnTo>
                  <a:close/>
                </a:path>
                <a:path w="161290" h="84454">
                  <a:moveTo>
                    <a:pt x="134797" y="50800"/>
                  </a:moveTo>
                  <a:lnTo>
                    <a:pt x="132321" y="50800"/>
                  </a:lnTo>
                  <a:lnTo>
                    <a:pt x="129374" y="51053"/>
                  </a:lnTo>
                  <a:lnTo>
                    <a:pt x="134350" y="51053"/>
                  </a:lnTo>
                  <a:lnTo>
                    <a:pt x="134797" y="50800"/>
                  </a:lnTo>
                  <a:close/>
                </a:path>
                <a:path w="161290" h="84454">
                  <a:moveTo>
                    <a:pt x="71704" y="50165"/>
                  </a:moveTo>
                  <a:lnTo>
                    <a:pt x="69392" y="50165"/>
                  </a:lnTo>
                  <a:lnTo>
                    <a:pt x="69659" y="50419"/>
                  </a:lnTo>
                  <a:lnTo>
                    <a:pt x="69773" y="50673"/>
                  </a:lnTo>
                  <a:lnTo>
                    <a:pt x="71945" y="50673"/>
                  </a:lnTo>
                  <a:lnTo>
                    <a:pt x="71704" y="50165"/>
                  </a:lnTo>
                  <a:close/>
                </a:path>
                <a:path w="161290" h="84454">
                  <a:moveTo>
                    <a:pt x="91731" y="47117"/>
                  </a:moveTo>
                  <a:lnTo>
                    <a:pt x="86652" y="47117"/>
                  </a:lnTo>
                  <a:lnTo>
                    <a:pt x="88455" y="48006"/>
                  </a:lnTo>
                  <a:lnTo>
                    <a:pt x="89154" y="50673"/>
                  </a:lnTo>
                  <a:lnTo>
                    <a:pt x="91289" y="50673"/>
                  </a:lnTo>
                  <a:lnTo>
                    <a:pt x="91182" y="50165"/>
                  </a:lnTo>
                  <a:lnTo>
                    <a:pt x="90935" y="49403"/>
                  </a:lnTo>
                  <a:lnTo>
                    <a:pt x="90809" y="49149"/>
                  </a:lnTo>
                  <a:lnTo>
                    <a:pt x="90385" y="48514"/>
                  </a:lnTo>
                  <a:lnTo>
                    <a:pt x="94177" y="48514"/>
                  </a:lnTo>
                  <a:lnTo>
                    <a:pt x="93814" y="48260"/>
                  </a:lnTo>
                  <a:lnTo>
                    <a:pt x="91731" y="47117"/>
                  </a:lnTo>
                  <a:close/>
                </a:path>
                <a:path w="161290" h="84454">
                  <a:moveTo>
                    <a:pt x="26516" y="38100"/>
                  </a:moveTo>
                  <a:lnTo>
                    <a:pt x="20294" y="38100"/>
                  </a:lnTo>
                  <a:lnTo>
                    <a:pt x="20135" y="38608"/>
                  </a:lnTo>
                  <a:lnTo>
                    <a:pt x="20027" y="43815"/>
                  </a:lnTo>
                  <a:lnTo>
                    <a:pt x="19405" y="43815"/>
                  </a:lnTo>
                  <a:lnTo>
                    <a:pt x="15824" y="45212"/>
                  </a:lnTo>
                  <a:lnTo>
                    <a:pt x="14537" y="47625"/>
                  </a:lnTo>
                  <a:lnTo>
                    <a:pt x="14430" y="48387"/>
                  </a:lnTo>
                  <a:lnTo>
                    <a:pt x="14554" y="50546"/>
                  </a:lnTo>
                  <a:lnTo>
                    <a:pt x="16442" y="50546"/>
                  </a:lnTo>
                  <a:lnTo>
                    <a:pt x="15997" y="48641"/>
                  </a:lnTo>
                  <a:lnTo>
                    <a:pt x="16110" y="47879"/>
                  </a:lnTo>
                  <a:lnTo>
                    <a:pt x="16929" y="45466"/>
                  </a:lnTo>
                  <a:lnTo>
                    <a:pt x="19913" y="44323"/>
                  </a:lnTo>
                  <a:lnTo>
                    <a:pt x="20066" y="44196"/>
                  </a:lnTo>
                  <a:lnTo>
                    <a:pt x="22275" y="44196"/>
                  </a:lnTo>
                  <a:lnTo>
                    <a:pt x="22029" y="42164"/>
                  </a:lnTo>
                  <a:lnTo>
                    <a:pt x="22126" y="41402"/>
                  </a:lnTo>
                  <a:lnTo>
                    <a:pt x="22507" y="40386"/>
                  </a:lnTo>
                  <a:lnTo>
                    <a:pt x="22606" y="38862"/>
                  </a:lnTo>
                  <a:lnTo>
                    <a:pt x="27343" y="38862"/>
                  </a:lnTo>
                  <a:lnTo>
                    <a:pt x="26788" y="38265"/>
                  </a:lnTo>
                  <a:lnTo>
                    <a:pt x="26516" y="38100"/>
                  </a:lnTo>
                  <a:close/>
                </a:path>
                <a:path w="161290" h="84454">
                  <a:moveTo>
                    <a:pt x="44043" y="50419"/>
                  </a:moveTo>
                  <a:lnTo>
                    <a:pt x="43141" y="50419"/>
                  </a:lnTo>
                  <a:lnTo>
                    <a:pt x="43510" y="50546"/>
                  </a:lnTo>
                  <a:lnTo>
                    <a:pt x="44043" y="50419"/>
                  </a:lnTo>
                  <a:close/>
                </a:path>
                <a:path w="161290" h="84454">
                  <a:moveTo>
                    <a:pt x="69049" y="47371"/>
                  </a:moveTo>
                  <a:lnTo>
                    <a:pt x="64744" y="47371"/>
                  </a:lnTo>
                  <a:lnTo>
                    <a:pt x="65303" y="47625"/>
                  </a:lnTo>
                  <a:lnTo>
                    <a:pt x="65824" y="48006"/>
                  </a:lnTo>
                  <a:lnTo>
                    <a:pt x="66257" y="48487"/>
                  </a:lnTo>
                  <a:lnTo>
                    <a:pt x="66382" y="50292"/>
                  </a:lnTo>
                  <a:lnTo>
                    <a:pt x="69392" y="50292"/>
                  </a:lnTo>
                  <a:lnTo>
                    <a:pt x="71704" y="50165"/>
                  </a:lnTo>
                  <a:lnTo>
                    <a:pt x="71221" y="49149"/>
                  </a:lnTo>
                  <a:lnTo>
                    <a:pt x="70129" y="48006"/>
                  </a:lnTo>
                  <a:lnTo>
                    <a:pt x="69049" y="47371"/>
                  </a:lnTo>
                  <a:close/>
                </a:path>
                <a:path w="161290" h="84454">
                  <a:moveTo>
                    <a:pt x="27343" y="38862"/>
                  </a:moveTo>
                  <a:lnTo>
                    <a:pt x="22606" y="38862"/>
                  </a:lnTo>
                  <a:lnTo>
                    <a:pt x="25704" y="40132"/>
                  </a:lnTo>
                  <a:lnTo>
                    <a:pt x="28879" y="42291"/>
                  </a:lnTo>
                  <a:lnTo>
                    <a:pt x="29913" y="44577"/>
                  </a:lnTo>
                  <a:lnTo>
                    <a:pt x="30024" y="45212"/>
                  </a:lnTo>
                  <a:lnTo>
                    <a:pt x="29903" y="47498"/>
                  </a:lnTo>
                  <a:lnTo>
                    <a:pt x="30200" y="48641"/>
                  </a:lnTo>
                  <a:lnTo>
                    <a:pt x="29883" y="48641"/>
                  </a:lnTo>
                  <a:lnTo>
                    <a:pt x="24866" y="50038"/>
                  </a:lnTo>
                  <a:lnTo>
                    <a:pt x="32677" y="50038"/>
                  </a:lnTo>
                  <a:lnTo>
                    <a:pt x="32473" y="49530"/>
                  </a:lnTo>
                  <a:lnTo>
                    <a:pt x="34721" y="48260"/>
                  </a:lnTo>
                  <a:lnTo>
                    <a:pt x="34995" y="47879"/>
                  </a:lnTo>
                  <a:lnTo>
                    <a:pt x="32131" y="47879"/>
                  </a:lnTo>
                  <a:lnTo>
                    <a:pt x="32242" y="46990"/>
                  </a:lnTo>
                  <a:lnTo>
                    <a:pt x="32121" y="45593"/>
                  </a:lnTo>
                  <a:lnTo>
                    <a:pt x="32000" y="45085"/>
                  </a:lnTo>
                  <a:lnTo>
                    <a:pt x="32103" y="43942"/>
                  </a:lnTo>
                  <a:lnTo>
                    <a:pt x="32321" y="43180"/>
                  </a:lnTo>
                  <a:lnTo>
                    <a:pt x="32600" y="42799"/>
                  </a:lnTo>
                  <a:lnTo>
                    <a:pt x="32736" y="42672"/>
                  </a:lnTo>
                  <a:lnTo>
                    <a:pt x="31115" y="42672"/>
                  </a:lnTo>
                  <a:lnTo>
                    <a:pt x="30556" y="41529"/>
                  </a:lnTo>
                  <a:lnTo>
                    <a:pt x="30011" y="40892"/>
                  </a:lnTo>
                  <a:lnTo>
                    <a:pt x="28524" y="40132"/>
                  </a:lnTo>
                  <a:lnTo>
                    <a:pt x="27343" y="38862"/>
                  </a:lnTo>
                  <a:close/>
                </a:path>
                <a:path w="161290" h="84454">
                  <a:moveTo>
                    <a:pt x="14846" y="41656"/>
                  </a:moveTo>
                  <a:lnTo>
                    <a:pt x="10922" y="41656"/>
                  </a:lnTo>
                  <a:lnTo>
                    <a:pt x="12065" y="42037"/>
                  </a:lnTo>
                  <a:lnTo>
                    <a:pt x="11502" y="43561"/>
                  </a:lnTo>
                  <a:lnTo>
                    <a:pt x="11390" y="44069"/>
                  </a:lnTo>
                  <a:lnTo>
                    <a:pt x="11264" y="46736"/>
                  </a:lnTo>
                  <a:lnTo>
                    <a:pt x="11508" y="49276"/>
                  </a:lnTo>
                  <a:lnTo>
                    <a:pt x="11620" y="49784"/>
                  </a:lnTo>
                  <a:lnTo>
                    <a:pt x="13848" y="49784"/>
                  </a:lnTo>
                  <a:lnTo>
                    <a:pt x="12906" y="48768"/>
                  </a:lnTo>
                  <a:lnTo>
                    <a:pt x="13029" y="45466"/>
                  </a:lnTo>
                  <a:lnTo>
                    <a:pt x="14325" y="41910"/>
                  </a:lnTo>
                  <a:lnTo>
                    <a:pt x="14643" y="41783"/>
                  </a:lnTo>
                  <a:lnTo>
                    <a:pt x="14846" y="41656"/>
                  </a:lnTo>
                  <a:close/>
                </a:path>
                <a:path w="161290" h="84454">
                  <a:moveTo>
                    <a:pt x="145786" y="40894"/>
                  </a:moveTo>
                  <a:lnTo>
                    <a:pt x="141922" y="40894"/>
                  </a:lnTo>
                  <a:lnTo>
                    <a:pt x="144767" y="42291"/>
                  </a:lnTo>
                  <a:lnTo>
                    <a:pt x="145920" y="42926"/>
                  </a:lnTo>
                  <a:lnTo>
                    <a:pt x="146046" y="43307"/>
                  </a:lnTo>
                  <a:lnTo>
                    <a:pt x="145415" y="44831"/>
                  </a:lnTo>
                  <a:lnTo>
                    <a:pt x="144411" y="46355"/>
                  </a:lnTo>
                  <a:lnTo>
                    <a:pt x="142455" y="48768"/>
                  </a:lnTo>
                  <a:lnTo>
                    <a:pt x="144360" y="49276"/>
                  </a:lnTo>
                  <a:lnTo>
                    <a:pt x="146050" y="47117"/>
                  </a:lnTo>
                  <a:lnTo>
                    <a:pt x="146977" y="45593"/>
                  </a:lnTo>
                  <a:lnTo>
                    <a:pt x="147701" y="44069"/>
                  </a:lnTo>
                  <a:lnTo>
                    <a:pt x="151017" y="44069"/>
                  </a:lnTo>
                  <a:lnTo>
                    <a:pt x="150723" y="43815"/>
                  </a:lnTo>
                  <a:lnTo>
                    <a:pt x="148412" y="42418"/>
                  </a:lnTo>
                  <a:lnTo>
                    <a:pt x="148704" y="41402"/>
                  </a:lnTo>
                  <a:lnTo>
                    <a:pt x="146773" y="41402"/>
                  </a:lnTo>
                  <a:lnTo>
                    <a:pt x="145786" y="40894"/>
                  </a:lnTo>
                  <a:close/>
                </a:path>
                <a:path w="161290" h="84454">
                  <a:moveTo>
                    <a:pt x="49263" y="47498"/>
                  </a:moveTo>
                  <a:lnTo>
                    <a:pt x="46482" y="47498"/>
                  </a:lnTo>
                  <a:lnTo>
                    <a:pt x="47942" y="47752"/>
                  </a:lnTo>
                  <a:lnTo>
                    <a:pt x="47014" y="48387"/>
                  </a:lnTo>
                  <a:lnTo>
                    <a:pt x="46964" y="48577"/>
                  </a:lnTo>
                  <a:lnTo>
                    <a:pt x="47307" y="48895"/>
                  </a:lnTo>
                  <a:lnTo>
                    <a:pt x="49263" y="47498"/>
                  </a:lnTo>
                  <a:close/>
                </a:path>
                <a:path w="161290" h="84454">
                  <a:moveTo>
                    <a:pt x="140104" y="48036"/>
                  </a:moveTo>
                  <a:lnTo>
                    <a:pt x="137985" y="48260"/>
                  </a:lnTo>
                  <a:lnTo>
                    <a:pt x="139848" y="48577"/>
                  </a:lnTo>
                  <a:lnTo>
                    <a:pt x="140104" y="48036"/>
                  </a:lnTo>
                  <a:close/>
                </a:path>
                <a:path w="161290" h="84454">
                  <a:moveTo>
                    <a:pt x="46482" y="47498"/>
                  </a:moveTo>
                  <a:lnTo>
                    <a:pt x="46047" y="47727"/>
                  </a:lnTo>
                  <a:lnTo>
                    <a:pt x="46867" y="48487"/>
                  </a:lnTo>
                  <a:lnTo>
                    <a:pt x="47942" y="47752"/>
                  </a:lnTo>
                  <a:lnTo>
                    <a:pt x="46482" y="47498"/>
                  </a:lnTo>
                  <a:close/>
                </a:path>
                <a:path w="161290" h="84454">
                  <a:moveTo>
                    <a:pt x="67221" y="45847"/>
                  </a:moveTo>
                  <a:lnTo>
                    <a:pt x="60147" y="45847"/>
                  </a:lnTo>
                  <a:lnTo>
                    <a:pt x="61442" y="45974"/>
                  </a:lnTo>
                  <a:lnTo>
                    <a:pt x="62738" y="46355"/>
                  </a:lnTo>
                  <a:lnTo>
                    <a:pt x="63893" y="46863"/>
                  </a:lnTo>
                  <a:lnTo>
                    <a:pt x="62490" y="48036"/>
                  </a:lnTo>
                  <a:lnTo>
                    <a:pt x="62026" y="48387"/>
                  </a:lnTo>
                  <a:lnTo>
                    <a:pt x="63353" y="48387"/>
                  </a:lnTo>
                  <a:lnTo>
                    <a:pt x="64744" y="47371"/>
                  </a:lnTo>
                  <a:lnTo>
                    <a:pt x="69049" y="47371"/>
                  </a:lnTo>
                  <a:lnTo>
                    <a:pt x="68834" y="47244"/>
                  </a:lnTo>
                  <a:lnTo>
                    <a:pt x="71818" y="46990"/>
                  </a:lnTo>
                  <a:lnTo>
                    <a:pt x="74039" y="46482"/>
                  </a:lnTo>
                  <a:lnTo>
                    <a:pt x="69659" y="46482"/>
                  </a:lnTo>
                  <a:lnTo>
                    <a:pt x="67424" y="46228"/>
                  </a:lnTo>
                  <a:lnTo>
                    <a:pt x="67221" y="45847"/>
                  </a:lnTo>
                  <a:close/>
                </a:path>
                <a:path w="161290" h="84454">
                  <a:moveTo>
                    <a:pt x="144056" y="43561"/>
                  </a:moveTo>
                  <a:lnTo>
                    <a:pt x="142163" y="43688"/>
                  </a:lnTo>
                  <a:lnTo>
                    <a:pt x="140104" y="48036"/>
                  </a:lnTo>
                  <a:lnTo>
                    <a:pt x="140398" y="48006"/>
                  </a:lnTo>
                  <a:lnTo>
                    <a:pt x="142735" y="46355"/>
                  </a:lnTo>
                  <a:lnTo>
                    <a:pt x="144056" y="43561"/>
                  </a:lnTo>
                  <a:close/>
                </a:path>
                <a:path w="161290" h="84454">
                  <a:moveTo>
                    <a:pt x="84975" y="47625"/>
                  </a:moveTo>
                  <a:lnTo>
                    <a:pt x="81622" y="47625"/>
                  </a:lnTo>
                  <a:lnTo>
                    <a:pt x="83718" y="48006"/>
                  </a:lnTo>
                  <a:lnTo>
                    <a:pt x="84975" y="47625"/>
                  </a:lnTo>
                  <a:close/>
                </a:path>
                <a:path w="161290" h="84454">
                  <a:moveTo>
                    <a:pt x="146519" y="38100"/>
                  </a:moveTo>
                  <a:lnTo>
                    <a:pt x="144043" y="38100"/>
                  </a:lnTo>
                  <a:lnTo>
                    <a:pt x="144792" y="39116"/>
                  </a:lnTo>
                  <a:lnTo>
                    <a:pt x="145846" y="39878"/>
                  </a:lnTo>
                  <a:lnTo>
                    <a:pt x="147015" y="40513"/>
                  </a:lnTo>
                  <a:lnTo>
                    <a:pt x="146773" y="41402"/>
                  </a:lnTo>
                  <a:lnTo>
                    <a:pt x="148704" y="41402"/>
                  </a:lnTo>
                  <a:lnTo>
                    <a:pt x="150456" y="42418"/>
                  </a:lnTo>
                  <a:lnTo>
                    <a:pt x="152107" y="43307"/>
                  </a:lnTo>
                  <a:lnTo>
                    <a:pt x="153708" y="46101"/>
                  </a:lnTo>
                  <a:lnTo>
                    <a:pt x="153946" y="46863"/>
                  </a:lnTo>
                  <a:lnTo>
                    <a:pt x="154072" y="47371"/>
                  </a:lnTo>
                  <a:lnTo>
                    <a:pt x="154190" y="48006"/>
                  </a:lnTo>
                  <a:lnTo>
                    <a:pt x="158326" y="48006"/>
                  </a:lnTo>
                  <a:lnTo>
                    <a:pt x="158507" y="47752"/>
                  </a:lnTo>
                  <a:lnTo>
                    <a:pt x="156286" y="47752"/>
                  </a:lnTo>
                  <a:lnTo>
                    <a:pt x="156159" y="46609"/>
                  </a:lnTo>
                  <a:lnTo>
                    <a:pt x="155848" y="45720"/>
                  </a:lnTo>
                  <a:lnTo>
                    <a:pt x="155257" y="44577"/>
                  </a:lnTo>
                  <a:lnTo>
                    <a:pt x="157120" y="43942"/>
                  </a:lnTo>
                  <a:lnTo>
                    <a:pt x="154851" y="43942"/>
                  </a:lnTo>
                  <a:lnTo>
                    <a:pt x="154208" y="43044"/>
                  </a:lnTo>
                  <a:lnTo>
                    <a:pt x="153390" y="42164"/>
                  </a:lnTo>
                  <a:lnTo>
                    <a:pt x="151470" y="40892"/>
                  </a:lnTo>
                  <a:lnTo>
                    <a:pt x="150291" y="40386"/>
                  </a:lnTo>
                  <a:lnTo>
                    <a:pt x="149148" y="39751"/>
                  </a:lnTo>
                  <a:lnTo>
                    <a:pt x="149352" y="38735"/>
                  </a:lnTo>
                  <a:lnTo>
                    <a:pt x="147396" y="38735"/>
                  </a:lnTo>
                  <a:lnTo>
                    <a:pt x="146519" y="38100"/>
                  </a:lnTo>
                  <a:close/>
                </a:path>
                <a:path w="161290" h="84454">
                  <a:moveTo>
                    <a:pt x="37562" y="42418"/>
                  </a:moveTo>
                  <a:lnTo>
                    <a:pt x="33007" y="42418"/>
                  </a:lnTo>
                  <a:lnTo>
                    <a:pt x="33921" y="42799"/>
                  </a:lnTo>
                  <a:lnTo>
                    <a:pt x="35788" y="43307"/>
                  </a:lnTo>
                  <a:lnTo>
                    <a:pt x="35394" y="45339"/>
                  </a:lnTo>
                  <a:lnTo>
                    <a:pt x="35282" y="45593"/>
                  </a:lnTo>
                  <a:lnTo>
                    <a:pt x="34417" y="46863"/>
                  </a:lnTo>
                  <a:lnTo>
                    <a:pt x="32131" y="47879"/>
                  </a:lnTo>
                  <a:lnTo>
                    <a:pt x="34995" y="47879"/>
                  </a:lnTo>
                  <a:lnTo>
                    <a:pt x="36180" y="46228"/>
                  </a:lnTo>
                  <a:lnTo>
                    <a:pt x="36291" y="46047"/>
                  </a:lnTo>
                  <a:lnTo>
                    <a:pt x="37172" y="43688"/>
                  </a:lnTo>
                  <a:lnTo>
                    <a:pt x="41424" y="43688"/>
                  </a:lnTo>
                  <a:lnTo>
                    <a:pt x="42405" y="43053"/>
                  </a:lnTo>
                  <a:lnTo>
                    <a:pt x="40271" y="42926"/>
                  </a:lnTo>
                  <a:lnTo>
                    <a:pt x="38925" y="42799"/>
                  </a:lnTo>
                  <a:lnTo>
                    <a:pt x="37528" y="42545"/>
                  </a:lnTo>
                  <a:close/>
                </a:path>
                <a:path w="161290" h="84454">
                  <a:moveTo>
                    <a:pt x="160655" y="43434"/>
                  </a:moveTo>
                  <a:lnTo>
                    <a:pt x="158661" y="43688"/>
                  </a:lnTo>
                  <a:lnTo>
                    <a:pt x="157772" y="45720"/>
                  </a:lnTo>
                  <a:lnTo>
                    <a:pt x="157073" y="46863"/>
                  </a:lnTo>
                  <a:lnTo>
                    <a:pt x="156286" y="47752"/>
                  </a:lnTo>
                  <a:lnTo>
                    <a:pt x="158507" y="47752"/>
                  </a:lnTo>
                  <a:lnTo>
                    <a:pt x="159232" y="46736"/>
                  </a:lnTo>
                  <a:lnTo>
                    <a:pt x="160655" y="43434"/>
                  </a:lnTo>
                  <a:close/>
                </a:path>
                <a:path w="161290" h="84454">
                  <a:moveTo>
                    <a:pt x="42411" y="39751"/>
                  </a:moveTo>
                  <a:lnTo>
                    <a:pt x="38341" y="39751"/>
                  </a:lnTo>
                  <a:lnTo>
                    <a:pt x="39725" y="40767"/>
                  </a:lnTo>
                  <a:lnTo>
                    <a:pt x="41059" y="41402"/>
                  </a:lnTo>
                  <a:lnTo>
                    <a:pt x="42849" y="42545"/>
                  </a:lnTo>
                  <a:lnTo>
                    <a:pt x="44602" y="43434"/>
                  </a:lnTo>
                  <a:lnTo>
                    <a:pt x="44704" y="46482"/>
                  </a:lnTo>
                  <a:lnTo>
                    <a:pt x="46047" y="47727"/>
                  </a:lnTo>
                  <a:lnTo>
                    <a:pt x="46482" y="47498"/>
                  </a:lnTo>
                  <a:lnTo>
                    <a:pt x="49263" y="47498"/>
                  </a:lnTo>
                  <a:lnTo>
                    <a:pt x="50507" y="46609"/>
                  </a:lnTo>
                  <a:lnTo>
                    <a:pt x="50825" y="46355"/>
                  </a:lnTo>
                  <a:lnTo>
                    <a:pt x="54284" y="46355"/>
                  </a:lnTo>
                  <a:lnTo>
                    <a:pt x="54694" y="46047"/>
                  </a:lnTo>
                  <a:lnTo>
                    <a:pt x="53860" y="45720"/>
                  </a:lnTo>
                  <a:lnTo>
                    <a:pt x="47942" y="45720"/>
                  </a:lnTo>
                  <a:lnTo>
                    <a:pt x="47282" y="45466"/>
                  </a:lnTo>
                  <a:lnTo>
                    <a:pt x="46710" y="44577"/>
                  </a:lnTo>
                  <a:lnTo>
                    <a:pt x="52092" y="44577"/>
                  </a:lnTo>
                  <a:lnTo>
                    <a:pt x="52324" y="44069"/>
                  </a:lnTo>
                  <a:lnTo>
                    <a:pt x="49860" y="44069"/>
                  </a:lnTo>
                  <a:lnTo>
                    <a:pt x="48666" y="43434"/>
                  </a:lnTo>
                  <a:lnTo>
                    <a:pt x="46824" y="42291"/>
                  </a:lnTo>
                  <a:lnTo>
                    <a:pt x="47030" y="41402"/>
                  </a:lnTo>
                  <a:lnTo>
                    <a:pt x="47111" y="41148"/>
                  </a:lnTo>
                  <a:lnTo>
                    <a:pt x="45008" y="41148"/>
                  </a:lnTo>
                  <a:lnTo>
                    <a:pt x="42710" y="39878"/>
                  </a:lnTo>
                  <a:lnTo>
                    <a:pt x="42411" y="39751"/>
                  </a:lnTo>
                  <a:close/>
                </a:path>
                <a:path w="161290" h="84454">
                  <a:moveTo>
                    <a:pt x="54284" y="46355"/>
                  </a:moveTo>
                  <a:lnTo>
                    <a:pt x="50825" y="46355"/>
                  </a:lnTo>
                  <a:lnTo>
                    <a:pt x="52893" y="47145"/>
                  </a:lnTo>
                  <a:lnTo>
                    <a:pt x="53644" y="47498"/>
                  </a:lnTo>
                  <a:lnTo>
                    <a:pt x="53947" y="47244"/>
                  </a:lnTo>
                  <a:lnTo>
                    <a:pt x="54066" y="47117"/>
                  </a:lnTo>
                  <a:lnTo>
                    <a:pt x="54114" y="46482"/>
                  </a:lnTo>
                  <a:lnTo>
                    <a:pt x="54284" y="46355"/>
                  </a:lnTo>
                  <a:close/>
                </a:path>
                <a:path w="161290" h="84454">
                  <a:moveTo>
                    <a:pt x="137996" y="30480"/>
                  </a:moveTo>
                  <a:lnTo>
                    <a:pt x="128244" y="30480"/>
                  </a:lnTo>
                  <a:lnTo>
                    <a:pt x="129844" y="30607"/>
                  </a:lnTo>
                  <a:lnTo>
                    <a:pt x="131622" y="32004"/>
                  </a:lnTo>
                  <a:lnTo>
                    <a:pt x="132281" y="33782"/>
                  </a:lnTo>
                  <a:lnTo>
                    <a:pt x="132389" y="34417"/>
                  </a:lnTo>
                  <a:lnTo>
                    <a:pt x="131686" y="39751"/>
                  </a:lnTo>
                  <a:lnTo>
                    <a:pt x="130949" y="39751"/>
                  </a:lnTo>
                  <a:lnTo>
                    <a:pt x="129578" y="40640"/>
                  </a:lnTo>
                  <a:lnTo>
                    <a:pt x="131559" y="41275"/>
                  </a:lnTo>
                  <a:lnTo>
                    <a:pt x="131546" y="43561"/>
                  </a:lnTo>
                  <a:lnTo>
                    <a:pt x="131800" y="45085"/>
                  </a:lnTo>
                  <a:lnTo>
                    <a:pt x="133743" y="46990"/>
                  </a:lnTo>
                  <a:lnTo>
                    <a:pt x="134556" y="47498"/>
                  </a:lnTo>
                  <a:lnTo>
                    <a:pt x="135994" y="47498"/>
                  </a:lnTo>
                  <a:lnTo>
                    <a:pt x="134057" y="46047"/>
                  </a:lnTo>
                  <a:lnTo>
                    <a:pt x="133934" y="45720"/>
                  </a:lnTo>
                  <a:lnTo>
                    <a:pt x="133527" y="41656"/>
                  </a:lnTo>
                  <a:lnTo>
                    <a:pt x="140581" y="41656"/>
                  </a:lnTo>
                  <a:lnTo>
                    <a:pt x="141922" y="40894"/>
                  </a:lnTo>
                  <a:lnTo>
                    <a:pt x="145786" y="40894"/>
                  </a:lnTo>
                  <a:lnTo>
                    <a:pt x="145540" y="40767"/>
                  </a:lnTo>
                  <a:lnTo>
                    <a:pt x="135051" y="40767"/>
                  </a:lnTo>
                  <a:lnTo>
                    <a:pt x="134531" y="40640"/>
                  </a:lnTo>
                  <a:lnTo>
                    <a:pt x="133515" y="40259"/>
                  </a:lnTo>
                  <a:lnTo>
                    <a:pt x="133634" y="38608"/>
                  </a:lnTo>
                  <a:lnTo>
                    <a:pt x="133726" y="37846"/>
                  </a:lnTo>
                  <a:lnTo>
                    <a:pt x="134500" y="35735"/>
                  </a:lnTo>
                  <a:lnTo>
                    <a:pt x="134005" y="32512"/>
                  </a:lnTo>
                  <a:lnTo>
                    <a:pt x="133616" y="31496"/>
                  </a:lnTo>
                  <a:lnTo>
                    <a:pt x="133134" y="30860"/>
                  </a:lnTo>
                  <a:lnTo>
                    <a:pt x="139373" y="30860"/>
                  </a:lnTo>
                  <a:lnTo>
                    <a:pt x="137996" y="30480"/>
                  </a:lnTo>
                  <a:close/>
                </a:path>
                <a:path w="161290" h="84454">
                  <a:moveTo>
                    <a:pt x="54694" y="46047"/>
                  </a:moveTo>
                  <a:lnTo>
                    <a:pt x="54114" y="46482"/>
                  </a:lnTo>
                  <a:lnTo>
                    <a:pt x="54064" y="47145"/>
                  </a:lnTo>
                  <a:lnTo>
                    <a:pt x="55156" y="46228"/>
                  </a:lnTo>
                  <a:lnTo>
                    <a:pt x="54694" y="46047"/>
                  </a:lnTo>
                  <a:close/>
                </a:path>
                <a:path w="161290" h="84454">
                  <a:moveTo>
                    <a:pt x="121145" y="44577"/>
                  </a:moveTo>
                  <a:lnTo>
                    <a:pt x="118579" y="45212"/>
                  </a:lnTo>
                  <a:lnTo>
                    <a:pt x="116459" y="46736"/>
                  </a:lnTo>
                  <a:lnTo>
                    <a:pt x="118699" y="46736"/>
                  </a:lnTo>
                  <a:lnTo>
                    <a:pt x="119748" y="45974"/>
                  </a:lnTo>
                  <a:lnTo>
                    <a:pt x="122516" y="45847"/>
                  </a:lnTo>
                  <a:lnTo>
                    <a:pt x="129260" y="45847"/>
                  </a:lnTo>
                  <a:lnTo>
                    <a:pt x="128003" y="45466"/>
                  </a:lnTo>
                  <a:lnTo>
                    <a:pt x="127368" y="44704"/>
                  </a:lnTo>
                  <a:lnTo>
                    <a:pt x="123939" y="44704"/>
                  </a:lnTo>
                  <a:lnTo>
                    <a:pt x="121145" y="44577"/>
                  </a:lnTo>
                  <a:close/>
                </a:path>
                <a:path w="161290" h="84454">
                  <a:moveTo>
                    <a:pt x="76640" y="43942"/>
                  </a:moveTo>
                  <a:lnTo>
                    <a:pt x="74129" y="43942"/>
                  </a:lnTo>
                  <a:lnTo>
                    <a:pt x="72758" y="45466"/>
                  </a:lnTo>
                  <a:lnTo>
                    <a:pt x="69659" y="46482"/>
                  </a:lnTo>
                  <a:lnTo>
                    <a:pt x="74039" y="46482"/>
                  </a:lnTo>
                  <a:lnTo>
                    <a:pt x="75704" y="46101"/>
                  </a:lnTo>
                  <a:lnTo>
                    <a:pt x="76640" y="43942"/>
                  </a:lnTo>
                  <a:close/>
                </a:path>
                <a:path w="161290" h="84454">
                  <a:moveTo>
                    <a:pt x="52092" y="44577"/>
                  </a:moveTo>
                  <a:lnTo>
                    <a:pt x="46710" y="44577"/>
                  </a:lnTo>
                  <a:lnTo>
                    <a:pt x="47396" y="44831"/>
                  </a:lnTo>
                  <a:lnTo>
                    <a:pt x="48361" y="45593"/>
                  </a:lnTo>
                  <a:lnTo>
                    <a:pt x="48514" y="45593"/>
                  </a:lnTo>
                  <a:lnTo>
                    <a:pt x="47942" y="45720"/>
                  </a:lnTo>
                  <a:lnTo>
                    <a:pt x="53860" y="45720"/>
                  </a:lnTo>
                  <a:lnTo>
                    <a:pt x="51917" y="44958"/>
                  </a:lnTo>
                  <a:lnTo>
                    <a:pt x="52092" y="44577"/>
                  </a:lnTo>
                  <a:close/>
                </a:path>
                <a:path w="161290" h="84454">
                  <a:moveTo>
                    <a:pt x="109855" y="43044"/>
                  </a:moveTo>
                  <a:lnTo>
                    <a:pt x="113436" y="45466"/>
                  </a:lnTo>
                  <a:lnTo>
                    <a:pt x="114108" y="44958"/>
                  </a:lnTo>
                  <a:lnTo>
                    <a:pt x="113525" y="44323"/>
                  </a:lnTo>
                  <a:lnTo>
                    <a:pt x="109943" y="43053"/>
                  </a:lnTo>
                  <a:close/>
                </a:path>
                <a:path w="161290" h="84454">
                  <a:moveTo>
                    <a:pt x="114206" y="44883"/>
                  </a:moveTo>
                  <a:lnTo>
                    <a:pt x="113436" y="45466"/>
                  </a:lnTo>
                  <a:lnTo>
                    <a:pt x="114914" y="45466"/>
                  </a:lnTo>
                  <a:lnTo>
                    <a:pt x="114206" y="44883"/>
                  </a:lnTo>
                  <a:close/>
                </a:path>
                <a:path w="161290" h="84454">
                  <a:moveTo>
                    <a:pt x="86339" y="43053"/>
                  </a:moveTo>
                  <a:lnTo>
                    <a:pt x="82550" y="43053"/>
                  </a:lnTo>
                  <a:lnTo>
                    <a:pt x="82194" y="43180"/>
                  </a:lnTo>
                  <a:lnTo>
                    <a:pt x="81826" y="43561"/>
                  </a:lnTo>
                  <a:lnTo>
                    <a:pt x="83019" y="44323"/>
                  </a:lnTo>
                  <a:lnTo>
                    <a:pt x="84645" y="45212"/>
                  </a:lnTo>
                  <a:lnTo>
                    <a:pt x="89821" y="45212"/>
                  </a:lnTo>
                  <a:lnTo>
                    <a:pt x="92570" y="44577"/>
                  </a:lnTo>
                  <a:lnTo>
                    <a:pt x="87109" y="44577"/>
                  </a:lnTo>
                  <a:lnTo>
                    <a:pt x="84848" y="43434"/>
                  </a:lnTo>
                  <a:lnTo>
                    <a:pt x="86339" y="43053"/>
                  </a:lnTo>
                  <a:close/>
                </a:path>
                <a:path w="161290" h="84454">
                  <a:moveTo>
                    <a:pt x="109236" y="40767"/>
                  </a:moveTo>
                  <a:lnTo>
                    <a:pt x="106832" y="40767"/>
                  </a:lnTo>
                  <a:lnTo>
                    <a:pt x="107213" y="41148"/>
                  </a:lnTo>
                  <a:lnTo>
                    <a:pt x="107645" y="41529"/>
                  </a:lnTo>
                  <a:lnTo>
                    <a:pt x="109855" y="43044"/>
                  </a:lnTo>
                  <a:lnTo>
                    <a:pt x="113525" y="44323"/>
                  </a:lnTo>
                  <a:lnTo>
                    <a:pt x="114206" y="44883"/>
                  </a:lnTo>
                  <a:lnTo>
                    <a:pt x="117300" y="42545"/>
                  </a:lnTo>
                  <a:lnTo>
                    <a:pt x="115163" y="42545"/>
                  </a:lnTo>
                  <a:lnTo>
                    <a:pt x="109236" y="40767"/>
                  </a:lnTo>
                  <a:close/>
                </a:path>
                <a:path w="161290" h="84454">
                  <a:moveTo>
                    <a:pt x="64046" y="43815"/>
                  </a:moveTo>
                  <a:lnTo>
                    <a:pt x="62077" y="43815"/>
                  </a:lnTo>
                  <a:lnTo>
                    <a:pt x="60248" y="44704"/>
                  </a:lnTo>
                  <a:lnTo>
                    <a:pt x="67252" y="44704"/>
                  </a:lnTo>
                  <a:lnTo>
                    <a:pt x="65608" y="44577"/>
                  </a:lnTo>
                  <a:lnTo>
                    <a:pt x="64046" y="43815"/>
                  </a:lnTo>
                  <a:close/>
                </a:path>
                <a:path w="161290" h="84454">
                  <a:moveTo>
                    <a:pt x="127306" y="36322"/>
                  </a:moveTo>
                  <a:lnTo>
                    <a:pt x="122529" y="36322"/>
                  </a:lnTo>
                  <a:lnTo>
                    <a:pt x="122694" y="36449"/>
                  </a:lnTo>
                  <a:lnTo>
                    <a:pt x="122825" y="36451"/>
                  </a:lnTo>
                  <a:lnTo>
                    <a:pt x="125793" y="38608"/>
                  </a:lnTo>
                  <a:lnTo>
                    <a:pt x="126542" y="40386"/>
                  </a:lnTo>
                  <a:lnTo>
                    <a:pt x="125056" y="41656"/>
                  </a:lnTo>
                  <a:lnTo>
                    <a:pt x="124739" y="42037"/>
                  </a:lnTo>
                  <a:lnTo>
                    <a:pt x="124460" y="42291"/>
                  </a:lnTo>
                  <a:lnTo>
                    <a:pt x="124218" y="42672"/>
                  </a:lnTo>
                  <a:lnTo>
                    <a:pt x="124101" y="43307"/>
                  </a:lnTo>
                  <a:lnTo>
                    <a:pt x="123939" y="44704"/>
                  </a:lnTo>
                  <a:lnTo>
                    <a:pt x="127368" y="44704"/>
                  </a:lnTo>
                  <a:lnTo>
                    <a:pt x="127247" y="43815"/>
                  </a:lnTo>
                  <a:lnTo>
                    <a:pt x="127368" y="42037"/>
                  </a:lnTo>
                  <a:lnTo>
                    <a:pt x="127444" y="41529"/>
                  </a:lnTo>
                  <a:lnTo>
                    <a:pt x="127673" y="41275"/>
                  </a:lnTo>
                  <a:lnTo>
                    <a:pt x="127732" y="39243"/>
                  </a:lnTo>
                  <a:lnTo>
                    <a:pt x="127829" y="39116"/>
                  </a:lnTo>
                  <a:lnTo>
                    <a:pt x="127889" y="36830"/>
                  </a:lnTo>
                  <a:lnTo>
                    <a:pt x="127306" y="36322"/>
                  </a:lnTo>
                  <a:close/>
                </a:path>
                <a:path w="161290" h="84454">
                  <a:moveTo>
                    <a:pt x="71619" y="36957"/>
                  </a:moveTo>
                  <a:lnTo>
                    <a:pt x="64579" y="36957"/>
                  </a:lnTo>
                  <a:lnTo>
                    <a:pt x="65824" y="38100"/>
                  </a:lnTo>
                  <a:lnTo>
                    <a:pt x="66416" y="39370"/>
                  </a:lnTo>
                  <a:lnTo>
                    <a:pt x="66506" y="40386"/>
                  </a:lnTo>
                  <a:lnTo>
                    <a:pt x="66381" y="42799"/>
                  </a:lnTo>
                  <a:lnTo>
                    <a:pt x="66143" y="43561"/>
                  </a:lnTo>
                  <a:lnTo>
                    <a:pt x="65608" y="44577"/>
                  </a:lnTo>
                  <a:lnTo>
                    <a:pt x="67348" y="44577"/>
                  </a:lnTo>
                  <a:lnTo>
                    <a:pt x="67856" y="43815"/>
                  </a:lnTo>
                  <a:lnTo>
                    <a:pt x="76695" y="43815"/>
                  </a:lnTo>
                  <a:lnTo>
                    <a:pt x="79921" y="43561"/>
                  </a:lnTo>
                  <a:lnTo>
                    <a:pt x="82550" y="43053"/>
                  </a:lnTo>
                  <a:lnTo>
                    <a:pt x="86373" y="43044"/>
                  </a:lnTo>
                  <a:lnTo>
                    <a:pt x="88326" y="42545"/>
                  </a:lnTo>
                  <a:lnTo>
                    <a:pt x="68440" y="42545"/>
                  </a:lnTo>
                  <a:lnTo>
                    <a:pt x="68916" y="41275"/>
                  </a:lnTo>
                  <a:lnTo>
                    <a:pt x="68872" y="39243"/>
                  </a:lnTo>
                  <a:lnTo>
                    <a:pt x="67576" y="37338"/>
                  </a:lnTo>
                  <a:lnTo>
                    <a:pt x="73949" y="37338"/>
                  </a:lnTo>
                  <a:lnTo>
                    <a:pt x="71619" y="36957"/>
                  </a:lnTo>
                  <a:close/>
                </a:path>
                <a:path w="161290" h="84454">
                  <a:moveTo>
                    <a:pt x="97751" y="42291"/>
                  </a:moveTo>
                  <a:lnTo>
                    <a:pt x="92176" y="43307"/>
                  </a:lnTo>
                  <a:lnTo>
                    <a:pt x="87109" y="44577"/>
                  </a:lnTo>
                  <a:lnTo>
                    <a:pt x="92570" y="44577"/>
                  </a:lnTo>
                  <a:lnTo>
                    <a:pt x="96469" y="44069"/>
                  </a:lnTo>
                  <a:lnTo>
                    <a:pt x="111370" y="44069"/>
                  </a:lnTo>
                  <a:lnTo>
                    <a:pt x="109855" y="43044"/>
                  </a:lnTo>
                  <a:lnTo>
                    <a:pt x="106070" y="42672"/>
                  </a:lnTo>
                  <a:lnTo>
                    <a:pt x="105963" y="42418"/>
                  </a:lnTo>
                  <a:lnTo>
                    <a:pt x="102984" y="42418"/>
                  </a:lnTo>
                  <a:lnTo>
                    <a:pt x="97751" y="42291"/>
                  </a:lnTo>
                  <a:close/>
                </a:path>
                <a:path w="161290" h="84454">
                  <a:moveTo>
                    <a:pt x="111370" y="44069"/>
                  </a:moveTo>
                  <a:lnTo>
                    <a:pt x="101219" y="44069"/>
                  </a:lnTo>
                  <a:lnTo>
                    <a:pt x="101358" y="44323"/>
                  </a:lnTo>
                  <a:lnTo>
                    <a:pt x="102057" y="44323"/>
                  </a:lnTo>
                  <a:lnTo>
                    <a:pt x="102565" y="44196"/>
                  </a:lnTo>
                  <a:lnTo>
                    <a:pt x="111558" y="44196"/>
                  </a:lnTo>
                  <a:lnTo>
                    <a:pt x="111370" y="44069"/>
                  </a:lnTo>
                  <a:close/>
                </a:path>
                <a:path w="161290" h="84454">
                  <a:moveTo>
                    <a:pt x="41424" y="43688"/>
                  </a:moveTo>
                  <a:lnTo>
                    <a:pt x="37172" y="43688"/>
                  </a:lnTo>
                  <a:lnTo>
                    <a:pt x="38277" y="43942"/>
                  </a:lnTo>
                  <a:lnTo>
                    <a:pt x="39293" y="44069"/>
                  </a:lnTo>
                  <a:lnTo>
                    <a:pt x="40640" y="44196"/>
                  </a:lnTo>
                  <a:lnTo>
                    <a:pt x="41424" y="43688"/>
                  </a:lnTo>
                  <a:close/>
                </a:path>
                <a:path w="161290" h="84454">
                  <a:moveTo>
                    <a:pt x="51442" y="40259"/>
                  </a:moveTo>
                  <a:lnTo>
                    <a:pt x="47472" y="40259"/>
                  </a:lnTo>
                  <a:lnTo>
                    <a:pt x="49009" y="41021"/>
                  </a:lnTo>
                  <a:lnTo>
                    <a:pt x="49769" y="41910"/>
                  </a:lnTo>
                  <a:lnTo>
                    <a:pt x="49860" y="44069"/>
                  </a:lnTo>
                  <a:lnTo>
                    <a:pt x="52324" y="44069"/>
                  </a:lnTo>
                  <a:lnTo>
                    <a:pt x="52906" y="42799"/>
                  </a:lnTo>
                  <a:lnTo>
                    <a:pt x="52846" y="42291"/>
                  </a:lnTo>
                  <a:lnTo>
                    <a:pt x="51442" y="40259"/>
                  </a:lnTo>
                  <a:close/>
                </a:path>
                <a:path w="161290" h="84454">
                  <a:moveTo>
                    <a:pt x="76695" y="43815"/>
                  </a:moveTo>
                  <a:lnTo>
                    <a:pt x="67856" y="43815"/>
                  </a:lnTo>
                  <a:lnTo>
                    <a:pt x="70192" y="44069"/>
                  </a:lnTo>
                  <a:lnTo>
                    <a:pt x="72161" y="44069"/>
                  </a:lnTo>
                  <a:lnTo>
                    <a:pt x="74129" y="43942"/>
                  </a:lnTo>
                  <a:lnTo>
                    <a:pt x="76640" y="43942"/>
                  </a:lnTo>
                  <a:close/>
                </a:path>
                <a:path w="161290" h="84454">
                  <a:moveTo>
                    <a:pt x="153407" y="30099"/>
                  </a:moveTo>
                  <a:lnTo>
                    <a:pt x="147688" y="30099"/>
                  </a:lnTo>
                  <a:lnTo>
                    <a:pt x="149250" y="30480"/>
                  </a:lnTo>
                  <a:lnTo>
                    <a:pt x="150799" y="30988"/>
                  </a:lnTo>
                  <a:lnTo>
                    <a:pt x="152310" y="31773"/>
                  </a:lnTo>
                  <a:lnTo>
                    <a:pt x="154178" y="32639"/>
                  </a:lnTo>
                  <a:lnTo>
                    <a:pt x="156006" y="34163"/>
                  </a:lnTo>
                  <a:lnTo>
                    <a:pt x="157987" y="38265"/>
                  </a:lnTo>
                  <a:lnTo>
                    <a:pt x="158102" y="43307"/>
                  </a:lnTo>
                  <a:lnTo>
                    <a:pt x="154851" y="43942"/>
                  </a:lnTo>
                  <a:lnTo>
                    <a:pt x="157120" y="43942"/>
                  </a:lnTo>
                  <a:lnTo>
                    <a:pt x="158610" y="43434"/>
                  </a:lnTo>
                  <a:lnTo>
                    <a:pt x="160713" y="40132"/>
                  </a:lnTo>
                  <a:lnTo>
                    <a:pt x="160589" y="39497"/>
                  </a:lnTo>
                  <a:lnTo>
                    <a:pt x="157099" y="30860"/>
                  </a:lnTo>
                  <a:lnTo>
                    <a:pt x="153407" y="30099"/>
                  </a:lnTo>
                  <a:close/>
                </a:path>
                <a:path w="161290" h="84454">
                  <a:moveTo>
                    <a:pt x="21907" y="27940"/>
                  </a:moveTo>
                  <a:lnTo>
                    <a:pt x="18757" y="27940"/>
                  </a:lnTo>
                  <a:lnTo>
                    <a:pt x="19443" y="28448"/>
                  </a:lnTo>
                  <a:lnTo>
                    <a:pt x="20243" y="28956"/>
                  </a:lnTo>
                  <a:lnTo>
                    <a:pt x="21069" y="29337"/>
                  </a:lnTo>
                  <a:lnTo>
                    <a:pt x="21987" y="30734"/>
                  </a:lnTo>
                  <a:lnTo>
                    <a:pt x="26149" y="32384"/>
                  </a:lnTo>
                  <a:lnTo>
                    <a:pt x="25685" y="33089"/>
                  </a:lnTo>
                  <a:lnTo>
                    <a:pt x="27787" y="33909"/>
                  </a:lnTo>
                  <a:lnTo>
                    <a:pt x="26386" y="37084"/>
                  </a:lnTo>
                  <a:lnTo>
                    <a:pt x="26280" y="37719"/>
                  </a:lnTo>
                  <a:lnTo>
                    <a:pt x="26788" y="38265"/>
                  </a:lnTo>
                  <a:lnTo>
                    <a:pt x="27559" y="38735"/>
                  </a:lnTo>
                  <a:lnTo>
                    <a:pt x="29794" y="40640"/>
                  </a:lnTo>
                  <a:lnTo>
                    <a:pt x="30013" y="40894"/>
                  </a:lnTo>
                  <a:lnTo>
                    <a:pt x="31750" y="41783"/>
                  </a:lnTo>
                  <a:lnTo>
                    <a:pt x="31508" y="42037"/>
                  </a:lnTo>
                  <a:lnTo>
                    <a:pt x="31115" y="42672"/>
                  </a:lnTo>
                  <a:lnTo>
                    <a:pt x="32736" y="42672"/>
                  </a:lnTo>
                  <a:lnTo>
                    <a:pt x="33007" y="42418"/>
                  </a:lnTo>
                  <a:lnTo>
                    <a:pt x="37562" y="42418"/>
                  </a:lnTo>
                  <a:lnTo>
                    <a:pt x="37631" y="42164"/>
                  </a:lnTo>
                  <a:lnTo>
                    <a:pt x="35953" y="42164"/>
                  </a:lnTo>
                  <a:lnTo>
                    <a:pt x="35280" y="42037"/>
                  </a:lnTo>
                  <a:lnTo>
                    <a:pt x="33997" y="41529"/>
                  </a:lnTo>
                  <a:lnTo>
                    <a:pt x="34594" y="41148"/>
                  </a:lnTo>
                  <a:lnTo>
                    <a:pt x="35068" y="40894"/>
                  </a:lnTo>
                  <a:lnTo>
                    <a:pt x="32700" y="40892"/>
                  </a:lnTo>
                  <a:lnTo>
                    <a:pt x="30797" y="39751"/>
                  </a:lnTo>
                  <a:lnTo>
                    <a:pt x="29601" y="38227"/>
                  </a:lnTo>
                  <a:lnTo>
                    <a:pt x="29724" y="36068"/>
                  </a:lnTo>
                  <a:lnTo>
                    <a:pt x="29819" y="35179"/>
                  </a:lnTo>
                  <a:lnTo>
                    <a:pt x="29933" y="34798"/>
                  </a:lnTo>
                  <a:lnTo>
                    <a:pt x="33845" y="34798"/>
                  </a:lnTo>
                  <a:lnTo>
                    <a:pt x="32105" y="34290"/>
                  </a:lnTo>
                  <a:lnTo>
                    <a:pt x="30441" y="33655"/>
                  </a:lnTo>
                  <a:lnTo>
                    <a:pt x="31054" y="32766"/>
                  </a:lnTo>
                  <a:lnTo>
                    <a:pt x="28384" y="32766"/>
                  </a:lnTo>
                  <a:lnTo>
                    <a:pt x="26619" y="32384"/>
                  </a:lnTo>
                  <a:lnTo>
                    <a:pt x="24853" y="31496"/>
                  </a:lnTo>
                  <a:lnTo>
                    <a:pt x="23609" y="30480"/>
                  </a:lnTo>
                  <a:lnTo>
                    <a:pt x="27607" y="30480"/>
                  </a:lnTo>
                  <a:lnTo>
                    <a:pt x="25996" y="29718"/>
                  </a:lnTo>
                  <a:lnTo>
                    <a:pt x="23530" y="28690"/>
                  </a:lnTo>
                  <a:lnTo>
                    <a:pt x="21932" y="28067"/>
                  </a:lnTo>
                  <a:close/>
                </a:path>
                <a:path w="161290" h="84454">
                  <a:moveTo>
                    <a:pt x="68922" y="42418"/>
                  </a:moveTo>
                  <a:lnTo>
                    <a:pt x="68770" y="42418"/>
                  </a:lnTo>
                  <a:lnTo>
                    <a:pt x="68440" y="42545"/>
                  </a:lnTo>
                  <a:lnTo>
                    <a:pt x="70002" y="42545"/>
                  </a:lnTo>
                  <a:lnTo>
                    <a:pt x="68922" y="42418"/>
                  </a:lnTo>
                  <a:close/>
                </a:path>
                <a:path w="161290" h="84454">
                  <a:moveTo>
                    <a:pt x="73949" y="37338"/>
                  </a:moveTo>
                  <a:lnTo>
                    <a:pt x="67576" y="37338"/>
                  </a:lnTo>
                  <a:lnTo>
                    <a:pt x="69469" y="37846"/>
                  </a:lnTo>
                  <a:lnTo>
                    <a:pt x="71602" y="38481"/>
                  </a:lnTo>
                  <a:lnTo>
                    <a:pt x="74383" y="40640"/>
                  </a:lnTo>
                  <a:lnTo>
                    <a:pt x="74728" y="41275"/>
                  </a:lnTo>
                  <a:lnTo>
                    <a:pt x="74790" y="42545"/>
                  </a:lnTo>
                  <a:lnTo>
                    <a:pt x="88326" y="42545"/>
                  </a:lnTo>
                  <a:lnTo>
                    <a:pt x="88823" y="42418"/>
                  </a:lnTo>
                  <a:lnTo>
                    <a:pt x="76962" y="42418"/>
                  </a:lnTo>
                  <a:lnTo>
                    <a:pt x="76873" y="41656"/>
                  </a:lnTo>
                  <a:lnTo>
                    <a:pt x="76682" y="41021"/>
                  </a:lnTo>
                  <a:lnTo>
                    <a:pt x="74726" y="37465"/>
                  </a:lnTo>
                  <a:lnTo>
                    <a:pt x="73949" y="37338"/>
                  </a:lnTo>
                  <a:close/>
                </a:path>
                <a:path w="161290" h="84454">
                  <a:moveTo>
                    <a:pt x="121920" y="35433"/>
                  </a:moveTo>
                  <a:lnTo>
                    <a:pt x="121081" y="35433"/>
                  </a:lnTo>
                  <a:lnTo>
                    <a:pt x="118529" y="39116"/>
                  </a:lnTo>
                  <a:lnTo>
                    <a:pt x="115163" y="42545"/>
                  </a:lnTo>
                  <a:lnTo>
                    <a:pt x="117300" y="42545"/>
                  </a:lnTo>
                  <a:lnTo>
                    <a:pt x="119316" y="41021"/>
                  </a:lnTo>
                  <a:lnTo>
                    <a:pt x="122403" y="36576"/>
                  </a:lnTo>
                  <a:lnTo>
                    <a:pt x="122529" y="36322"/>
                  </a:lnTo>
                  <a:lnTo>
                    <a:pt x="127306" y="36322"/>
                  </a:lnTo>
                  <a:lnTo>
                    <a:pt x="126578" y="35687"/>
                  </a:lnTo>
                  <a:lnTo>
                    <a:pt x="122351" y="35687"/>
                  </a:lnTo>
                  <a:lnTo>
                    <a:pt x="121920" y="35433"/>
                  </a:lnTo>
                  <a:close/>
                </a:path>
                <a:path w="161290" h="84454">
                  <a:moveTo>
                    <a:pt x="81711" y="41783"/>
                  </a:moveTo>
                  <a:lnTo>
                    <a:pt x="80416" y="42037"/>
                  </a:lnTo>
                  <a:lnTo>
                    <a:pt x="78714" y="42291"/>
                  </a:lnTo>
                  <a:lnTo>
                    <a:pt x="76962" y="42418"/>
                  </a:lnTo>
                  <a:lnTo>
                    <a:pt x="88823" y="42418"/>
                  </a:lnTo>
                  <a:lnTo>
                    <a:pt x="91262" y="41910"/>
                  </a:lnTo>
                  <a:lnTo>
                    <a:pt x="84467" y="41910"/>
                  </a:lnTo>
                  <a:lnTo>
                    <a:pt x="81711" y="41783"/>
                  </a:lnTo>
                  <a:close/>
                </a:path>
                <a:path w="161290" h="84454">
                  <a:moveTo>
                    <a:pt x="108813" y="40640"/>
                  </a:moveTo>
                  <a:lnTo>
                    <a:pt x="101650" y="40640"/>
                  </a:lnTo>
                  <a:lnTo>
                    <a:pt x="102311" y="41021"/>
                  </a:lnTo>
                  <a:lnTo>
                    <a:pt x="102895" y="41529"/>
                  </a:lnTo>
                  <a:lnTo>
                    <a:pt x="103365" y="42037"/>
                  </a:lnTo>
                  <a:lnTo>
                    <a:pt x="102984" y="42418"/>
                  </a:lnTo>
                  <a:lnTo>
                    <a:pt x="105963" y="42418"/>
                  </a:lnTo>
                  <a:lnTo>
                    <a:pt x="105803" y="42037"/>
                  </a:lnTo>
                  <a:lnTo>
                    <a:pt x="105625" y="41783"/>
                  </a:lnTo>
                  <a:lnTo>
                    <a:pt x="106832" y="40767"/>
                  </a:lnTo>
                  <a:lnTo>
                    <a:pt x="109236" y="40767"/>
                  </a:lnTo>
                  <a:lnTo>
                    <a:pt x="108813" y="40640"/>
                  </a:lnTo>
                  <a:close/>
                </a:path>
                <a:path w="161290" h="84454">
                  <a:moveTo>
                    <a:pt x="37963" y="40513"/>
                  </a:moveTo>
                  <a:lnTo>
                    <a:pt x="36080" y="40513"/>
                  </a:lnTo>
                  <a:lnTo>
                    <a:pt x="35953" y="42164"/>
                  </a:lnTo>
                  <a:lnTo>
                    <a:pt x="37631" y="42164"/>
                  </a:lnTo>
                  <a:lnTo>
                    <a:pt x="37735" y="41783"/>
                  </a:lnTo>
                  <a:lnTo>
                    <a:pt x="37840" y="41275"/>
                  </a:lnTo>
                  <a:lnTo>
                    <a:pt x="37963" y="40513"/>
                  </a:lnTo>
                  <a:close/>
                </a:path>
                <a:path w="161290" h="84454">
                  <a:moveTo>
                    <a:pt x="140581" y="41656"/>
                  </a:moveTo>
                  <a:lnTo>
                    <a:pt x="133527" y="41656"/>
                  </a:lnTo>
                  <a:lnTo>
                    <a:pt x="136245" y="42164"/>
                  </a:lnTo>
                  <a:lnTo>
                    <a:pt x="139687" y="42164"/>
                  </a:lnTo>
                  <a:lnTo>
                    <a:pt x="140581" y="41656"/>
                  </a:lnTo>
                  <a:close/>
                </a:path>
                <a:path w="161290" h="84454">
                  <a:moveTo>
                    <a:pt x="97770" y="41402"/>
                  </a:moveTo>
                  <a:lnTo>
                    <a:pt x="94957" y="41402"/>
                  </a:lnTo>
                  <a:lnTo>
                    <a:pt x="95059" y="41910"/>
                  </a:lnTo>
                  <a:lnTo>
                    <a:pt x="95364" y="41910"/>
                  </a:lnTo>
                  <a:lnTo>
                    <a:pt x="96418" y="42037"/>
                  </a:lnTo>
                  <a:lnTo>
                    <a:pt x="97409" y="41783"/>
                  </a:lnTo>
                  <a:lnTo>
                    <a:pt x="97770" y="41402"/>
                  </a:lnTo>
                  <a:close/>
                </a:path>
                <a:path w="161290" h="84454">
                  <a:moveTo>
                    <a:pt x="82886" y="35433"/>
                  </a:moveTo>
                  <a:lnTo>
                    <a:pt x="70332" y="35433"/>
                  </a:lnTo>
                  <a:lnTo>
                    <a:pt x="74599" y="35560"/>
                  </a:lnTo>
                  <a:lnTo>
                    <a:pt x="81407" y="36703"/>
                  </a:lnTo>
                  <a:lnTo>
                    <a:pt x="82118" y="36957"/>
                  </a:lnTo>
                  <a:lnTo>
                    <a:pt x="89509" y="40005"/>
                  </a:lnTo>
                  <a:lnTo>
                    <a:pt x="84467" y="41910"/>
                  </a:lnTo>
                  <a:lnTo>
                    <a:pt x="91262" y="41910"/>
                  </a:lnTo>
                  <a:lnTo>
                    <a:pt x="91871" y="41783"/>
                  </a:lnTo>
                  <a:lnTo>
                    <a:pt x="93929" y="41529"/>
                  </a:lnTo>
                  <a:lnTo>
                    <a:pt x="88531" y="41529"/>
                  </a:lnTo>
                  <a:lnTo>
                    <a:pt x="90347" y="39624"/>
                  </a:lnTo>
                  <a:lnTo>
                    <a:pt x="90514" y="38481"/>
                  </a:lnTo>
                  <a:lnTo>
                    <a:pt x="87985" y="38481"/>
                  </a:lnTo>
                  <a:lnTo>
                    <a:pt x="87325" y="36703"/>
                  </a:lnTo>
                  <a:lnTo>
                    <a:pt x="83934" y="35687"/>
                  </a:lnTo>
                  <a:lnTo>
                    <a:pt x="82886" y="35433"/>
                  </a:lnTo>
                  <a:close/>
                </a:path>
                <a:path w="161290" h="84454">
                  <a:moveTo>
                    <a:pt x="97669" y="34417"/>
                  </a:moveTo>
                  <a:lnTo>
                    <a:pt x="94462" y="34417"/>
                  </a:lnTo>
                  <a:lnTo>
                    <a:pt x="95389" y="35052"/>
                  </a:lnTo>
                  <a:lnTo>
                    <a:pt x="96084" y="35735"/>
                  </a:lnTo>
                  <a:lnTo>
                    <a:pt x="96190" y="35864"/>
                  </a:lnTo>
                  <a:lnTo>
                    <a:pt x="96683" y="36830"/>
                  </a:lnTo>
                  <a:lnTo>
                    <a:pt x="96799" y="37465"/>
                  </a:lnTo>
                  <a:lnTo>
                    <a:pt x="96921" y="37973"/>
                  </a:lnTo>
                  <a:lnTo>
                    <a:pt x="97256" y="38481"/>
                  </a:lnTo>
                  <a:lnTo>
                    <a:pt x="97929" y="38989"/>
                  </a:lnTo>
                  <a:lnTo>
                    <a:pt x="97002" y="39116"/>
                  </a:lnTo>
                  <a:lnTo>
                    <a:pt x="95732" y="39624"/>
                  </a:lnTo>
                  <a:lnTo>
                    <a:pt x="95186" y="40386"/>
                  </a:lnTo>
                  <a:lnTo>
                    <a:pt x="92964" y="40640"/>
                  </a:lnTo>
                  <a:lnTo>
                    <a:pt x="90741" y="41021"/>
                  </a:lnTo>
                  <a:lnTo>
                    <a:pt x="88531" y="41529"/>
                  </a:lnTo>
                  <a:lnTo>
                    <a:pt x="93929" y="41529"/>
                  </a:lnTo>
                  <a:lnTo>
                    <a:pt x="94957" y="41402"/>
                  </a:lnTo>
                  <a:lnTo>
                    <a:pt x="97770" y="41402"/>
                  </a:lnTo>
                  <a:lnTo>
                    <a:pt x="98132" y="41021"/>
                  </a:lnTo>
                  <a:lnTo>
                    <a:pt x="100507" y="40640"/>
                  </a:lnTo>
                  <a:lnTo>
                    <a:pt x="108813" y="40640"/>
                  </a:lnTo>
                  <a:lnTo>
                    <a:pt x="106696" y="40005"/>
                  </a:lnTo>
                  <a:lnTo>
                    <a:pt x="98780" y="40005"/>
                  </a:lnTo>
                  <a:lnTo>
                    <a:pt x="99009" y="39370"/>
                  </a:lnTo>
                  <a:lnTo>
                    <a:pt x="102920" y="39370"/>
                  </a:lnTo>
                  <a:lnTo>
                    <a:pt x="102260" y="38989"/>
                  </a:lnTo>
                  <a:lnTo>
                    <a:pt x="101210" y="38735"/>
                  </a:lnTo>
                  <a:lnTo>
                    <a:pt x="99123" y="38735"/>
                  </a:lnTo>
                  <a:lnTo>
                    <a:pt x="99371" y="36703"/>
                  </a:lnTo>
                  <a:lnTo>
                    <a:pt x="99294" y="36322"/>
                  </a:lnTo>
                  <a:lnTo>
                    <a:pt x="97669" y="34417"/>
                  </a:lnTo>
                  <a:close/>
                </a:path>
                <a:path w="161290" h="84454">
                  <a:moveTo>
                    <a:pt x="50156" y="39243"/>
                  </a:moveTo>
                  <a:lnTo>
                    <a:pt x="43002" y="39243"/>
                  </a:lnTo>
                  <a:lnTo>
                    <a:pt x="44450" y="39370"/>
                  </a:lnTo>
                  <a:lnTo>
                    <a:pt x="45732" y="39624"/>
                  </a:lnTo>
                  <a:lnTo>
                    <a:pt x="45427" y="40132"/>
                  </a:lnTo>
                  <a:lnTo>
                    <a:pt x="45008" y="41148"/>
                  </a:lnTo>
                  <a:lnTo>
                    <a:pt x="47111" y="41148"/>
                  </a:lnTo>
                  <a:lnTo>
                    <a:pt x="47193" y="40892"/>
                  </a:lnTo>
                  <a:lnTo>
                    <a:pt x="47472" y="40259"/>
                  </a:lnTo>
                  <a:lnTo>
                    <a:pt x="51442" y="40259"/>
                  </a:lnTo>
                  <a:lnTo>
                    <a:pt x="51003" y="39624"/>
                  </a:lnTo>
                  <a:lnTo>
                    <a:pt x="50156" y="39243"/>
                  </a:lnTo>
                  <a:close/>
                </a:path>
                <a:path w="161290" h="84454">
                  <a:moveTo>
                    <a:pt x="33845" y="34798"/>
                  </a:moveTo>
                  <a:lnTo>
                    <a:pt x="29933" y="34798"/>
                  </a:lnTo>
                  <a:lnTo>
                    <a:pt x="34023" y="36068"/>
                  </a:lnTo>
                  <a:lnTo>
                    <a:pt x="35750" y="36449"/>
                  </a:lnTo>
                  <a:lnTo>
                    <a:pt x="35855" y="36830"/>
                  </a:lnTo>
                  <a:lnTo>
                    <a:pt x="36169" y="37465"/>
                  </a:lnTo>
                  <a:lnTo>
                    <a:pt x="36512" y="37973"/>
                  </a:lnTo>
                  <a:lnTo>
                    <a:pt x="36309" y="38100"/>
                  </a:lnTo>
                  <a:lnTo>
                    <a:pt x="36233" y="38227"/>
                  </a:lnTo>
                  <a:lnTo>
                    <a:pt x="36131" y="38989"/>
                  </a:lnTo>
                  <a:lnTo>
                    <a:pt x="34810" y="39497"/>
                  </a:lnTo>
                  <a:lnTo>
                    <a:pt x="33616" y="40132"/>
                  </a:lnTo>
                  <a:lnTo>
                    <a:pt x="32702" y="40894"/>
                  </a:lnTo>
                  <a:lnTo>
                    <a:pt x="35070" y="40892"/>
                  </a:lnTo>
                  <a:lnTo>
                    <a:pt x="35306" y="40767"/>
                  </a:lnTo>
                  <a:lnTo>
                    <a:pt x="36080" y="40513"/>
                  </a:lnTo>
                  <a:lnTo>
                    <a:pt x="37963" y="40513"/>
                  </a:lnTo>
                  <a:lnTo>
                    <a:pt x="38036" y="39878"/>
                  </a:lnTo>
                  <a:lnTo>
                    <a:pt x="38341" y="39751"/>
                  </a:lnTo>
                  <a:lnTo>
                    <a:pt x="42411" y="39751"/>
                  </a:lnTo>
                  <a:lnTo>
                    <a:pt x="41516" y="39370"/>
                  </a:lnTo>
                  <a:lnTo>
                    <a:pt x="43002" y="39243"/>
                  </a:lnTo>
                  <a:lnTo>
                    <a:pt x="50156" y="39243"/>
                  </a:lnTo>
                  <a:lnTo>
                    <a:pt x="48463" y="38481"/>
                  </a:lnTo>
                  <a:lnTo>
                    <a:pt x="48729" y="38100"/>
                  </a:lnTo>
                  <a:lnTo>
                    <a:pt x="39446" y="38100"/>
                  </a:lnTo>
                  <a:lnTo>
                    <a:pt x="39103" y="37846"/>
                  </a:lnTo>
                  <a:lnTo>
                    <a:pt x="38811" y="37465"/>
                  </a:lnTo>
                  <a:lnTo>
                    <a:pt x="38582" y="37084"/>
                  </a:lnTo>
                  <a:lnTo>
                    <a:pt x="40935" y="37084"/>
                  </a:lnTo>
                  <a:lnTo>
                    <a:pt x="42100" y="36195"/>
                  </a:lnTo>
                  <a:lnTo>
                    <a:pt x="38087" y="35560"/>
                  </a:lnTo>
                  <a:lnTo>
                    <a:pt x="38084" y="35179"/>
                  </a:lnTo>
                  <a:lnTo>
                    <a:pt x="35610" y="35179"/>
                  </a:lnTo>
                  <a:lnTo>
                    <a:pt x="33845" y="34798"/>
                  </a:lnTo>
                  <a:close/>
                </a:path>
                <a:path w="161290" h="84454">
                  <a:moveTo>
                    <a:pt x="26788" y="38265"/>
                  </a:moveTo>
                  <a:lnTo>
                    <a:pt x="28524" y="40132"/>
                  </a:lnTo>
                  <a:lnTo>
                    <a:pt x="30011" y="40892"/>
                  </a:lnTo>
                  <a:lnTo>
                    <a:pt x="29794" y="40640"/>
                  </a:lnTo>
                  <a:lnTo>
                    <a:pt x="27559" y="38735"/>
                  </a:lnTo>
                  <a:lnTo>
                    <a:pt x="26788" y="38265"/>
                  </a:lnTo>
                  <a:close/>
                </a:path>
                <a:path w="161290" h="84454">
                  <a:moveTo>
                    <a:pt x="14874" y="40640"/>
                  </a:moveTo>
                  <a:lnTo>
                    <a:pt x="12661" y="40640"/>
                  </a:lnTo>
                  <a:lnTo>
                    <a:pt x="14808" y="40767"/>
                  </a:lnTo>
                  <a:close/>
                </a:path>
                <a:path w="161290" h="84454">
                  <a:moveTo>
                    <a:pt x="136436" y="34798"/>
                  </a:moveTo>
                  <a:lnTo>
                    <a:pt x="134708" y="35941"/>
                  </a:lnTo>
                  <a:lnTo>
                    <a:pt x="136906" y="37973"/>
                  </a:lnTo>
                  <a:lnTo>
                    <a:pt x="138353" y="38862"/>
                  </a:lnTo>
                  <a:lnTo>
                    <a:pt x="139852" y="39751"/>
                  </a:lnTo>
                  <a:lnTo>
                    <a:pt x="138912" y="40259"/>
                  </a:lnTo>
                  <a:lnTo>
                    <a:pt x="137502" y="40767"/>
                  </a:lnTo>
                  <a:lnTo>
                    <a:pt x="145540" y="40767"/>
                  </a:lnTo>
                  <a:lnTo>
                    <a:pt x="143319" y="39624"/>
                  </a:lnTo>
                  <a:lnTo>
                    <a:pt x="143637" y="39116"/>
                  </a:lnTo>
                  <a:lnTo>
                    <a:pt x="143891" y="38608"/>
                  </a:lnTo>
                  <a:lnTo>
                    <a:pt x="141592" y="38608"/>
                  </a:lnTo>
                  <a:lnTo>
                    <a:pt x="139966" y="37719"/>
                  </a:lnTo>
                  <a:lnTo>
                    <a:pt x="138442" y="36703"/>
                  </a:lnTo>
                  <a:lnTo>
                    <a:pt x="136436" y="34798"/>
                  </a:lnTo>
                  <a:close/>
                </a:path>
                <a:path w="161290" h="84454">
                  <a:moveTo>
                    <a:pt x="19735" y="33147"/>
                  </a:moveTo>
                  <a:lnTo>
                    <a:pt x="16662" y="35306"/>
                  </a:lnTo>
                  <a:lnTo>
                    <a:pt x="14592" y="37338"/>
                  </a:lnTo>
                  <a:lnTo>
                    <a:pt x="13169" y="39751"/>
                  </a:lnTo>
                  <a:lnTo>
                    <a:pt x="12674" y="39878"/>
                  </a:lnTo>
                  <a:lnTo>
                    <a:pt x="11620" y="40259"/>
                  </a:lnTo>
                  <a:lnTo>
                    <a:pt x="15072" y="40259"/>
                  </a:lnTo>
                  <a:lnTo>
                    <a:pt x="15506" y="39624"/>
                  </a:lnTo>
                  <a:lnTo>
                    <a:pt x="16446" y="39243"/>
                  </a:lnTo>
                  <a:lnTo>
                    <a:pt x="17335" y="39116"/>
                  </a:lnTo>
                  <a:lnTo>
                    <a:pt x="17970" y="38862"/>
                  </a:lnTo>
                  <a:lnTo>
                    <a:pt x="15951" y="38862"/>
                  </a:lnTo>
                  <a:lnTo>
                    <a:pt x="17119" y="37211"/>
                  </a:lnTo>
                  <a:lnTo>
                    <a:pt x="18954" y="35687"/>
                  </a:lnTo>
                  <a:lnTo>
                    <a:pt x="21399" y="33909"/>
                  </a:lnTo>
                  <a:lnTo>
                    <a:pt x="19735" y="33147"/>
                  </a:lnTo>
                  <a:close/>
                </a:path>
                <a:path w="161290" h="84454">
                  <a:moveTo>
                    <a:pt x="102920" y="39370"/>
                  </a:moveTo>
                  <a:lnTo>
                    <a:pt x="99009" y="39370"/>
                  </a:lnTo>
                  <a:lnTo>
                    <a:pt x="99428" y="39497"/>
                  </a:lnTo>
                  <a:lnTo>
                    <a:pt x="99682" y="39497"/>
                  </a:lnTo>
                  <a:lnTo>
                    <a:pt x="100457" y="39878"/>
                  </a:lnTo>
                  <a:lnTo>
                    <a:pt x="98780" y="40005"/>
                  </a:lnTo>
                  <a:lnTo>
                    <a:pt x="106696" y="40005"/>
                  </a:lnTo>
                  <a:lnTo>
                    <a:pt x="106273" y="39878"/>
                  </a:lnTo>
                  <a:lnTo>
                    <a:pt x="106269" y="39751"/>
                  </a:lnTo>
                  <a:lnTo>
                    <a:pt x="103581" y="39751"/>
                  </a:lnTo>
                  <a:lnTo>
                    <a:pt x="102920" y="39370"/>
                  </a:lnTo>
                  <a:close/>
                </a:path>
                <a:path w="161290" h="84454">
                  <a:moveTo>
                    <a:pt x="103431" y="23241"/>
                  </a:moveTo>
                  <a:lnTo>
                    <a:pt x="98691" y="23241"/>
                  </a:lnTo>
                  <a:lnTo>
                    <a:pt x="100660" y="23495"/>
                  </a:lnTo>
                  <a:lnTo>
                    <a:pt x="102590" y="24257"/>
                  </a:lnTo>
                  <a:lnTo>
                    <a:pt x="104025" y="25526"/>
                  </a:lnTo>
                  <a:lnTo>
                    <a:pt x="105587" y="26416"/>
                  </a:lnTo>
                  <a:lnTo>
                    <a:pt x="107111" y="27559"/>
                  </a:lnTo>
                  <a:lnTo>
                    <a:pt x="108572" y="28701"/>
                  </a:lnTo>
                  <a:lnTo>
                    <a:pt x="109867" y="29464"/>
                  </a:lnTo>
                  <a:lnTo>
                    <a:pt x="106032" y="31242"/>
                  </a:lnTo>
                  <a:lnTo>
                    <a:pt x="104172" y="35687"/>
                  </a:lnTo>
                  <a:lnTo>
                    <a:pt x="104084" y="36195"/>
                  </a:lnTo>
                  <a:lnTo>
                    <a:pt x="106095" y="39751"/>
                  </a:lnTo>
                  <a:lnTo>
                    <a:pt x="106269" y="39751"/>
                  </a:lnTo>
                  <a:lnTo>
                    <a:pt x="106032" y="32384"/>
                  </a:lnTo>
                  <a:lnTo>
                    <a:pt x="110921" y="30734"/>
                  </a:lnTo>
                  <a:lnTo>
                    <a:pt x="114627" y="30607"/>
                  </a:lnTo>
                  <a:lnTo>
                    <a:pt x="115303" y="29083"/>
                  </a:lnTo>
                  <a:lnTo>
                    <a:pt x="106286" y="24765"/>
                  </a:lnTo>
                  <a:lnTo>
                    <a:pt x="103431" y="23241"/>
                  </a:lnTo>
                  <a:close/>
                </a:path>
                <a:path w="161290" h="84454">
                  <a:moveTo>
                    <a:pt x="111721" y="36068"/>
                  </a:moveTo>
                  <a:lnTo>
                    <a:pt x="111226" y="36068"/>
                  </a:lnTo>
                  <a:lnTo>
                    <a:pt x="110985" y="36195"/>
                  </a:lnTo>
                  <a:lnTo>
                    <a:pt x="110267" y="36449"/>
                  </a:lnTo>
                  <a:lnTo>
                    <a:pt x="109702" y="37338"/>
                  </a:lnTo>
                  <a:lnTo>
                    <a:pt x="114820" y="39116"/>
                  </a:lnTo>
                  <a:lnTo>
                    <a:pt x="119278" y="37084"/>
                  </a:lnTo>
                  <a:lnTo>
                    <a:pt x="119399" y="36322"/>
                  </a:lnTo>
                  <a:lnTo>
                    <a:pt x="114884" y="36322"/>
                  </a:lnTo>
                  <a:lnTo>
                    <a:pt x="111721" y="36068"/>
                  </a:lnTo>
                  <a:close/>
                </a:path>
                <a:path w="161290" h="84454">
                  <a:moveTo>
                    <a:pt x="20154" y="35433"/>
                  </a:moveTo>
                  <a:lnTo>
                    <a:pt x="19151" y="35814"/>
                  </a:lnTo>
                  <a:lnTo>
                    <a:pt x="17695" y="36830"/>
                  </a:lnTo>
                  <a:lnTo>
                    <a:pt x="17574" y="37084"/>
                  </a:lnTo>
                  <a:lnTo>
                    <a:pt x="17818" y="37592"/>
                  </a:lnTo>
                  <a:lnTo>
                    <a:pt x="18529" y="37719"/>
                  </a:lnTo>
                  <a:lnTo>
                    <a:pt x="17272" y="38481"/>
                  </a:lnTo>
                  <a:lnTo>
                    <a:pt x="15951" y="38862"/>
                  </a:lnTo>
                  <a:lnTo>
                    <a:pt x="17970" y="38862"/>
                  </a:lnTo>
                  <a:lnTo>
                    <a:pt x="18605" y="38608"/>
                  </a:lnTo>
                  <a:lnTo>
                    <a:pt x="20294" y="38100"/>
                  </a:lnTo>
                  <a:lnTo>
                    <a:pt x="26516" y="38100"/>
                  </a:lnTo>
                  <a:lnTo>
                    <a:pt x="25057" y="37211"/>
                  </a:lnTo>
                  <a:lnTo>
                    <a:pt x="23075" y="36830"/>
                  </a:lnTo>
                  <a:lnTo>
                    <a:pt x="23558" y="36322"/>
                  </a:lnTo>
                  <a:lnTo>
                    <a:pt x="23809" y="35941"/>
                  </a:lnTo>
                  <a:lnTo>
                    <a:pt x="21082" y="35941"/>
                  </a:lnTo>
                  <a:lnTo>
                    <a:pt x="20154" y="35433"/>
                  </a:lnTo>
                  <a:close/>
                </a:path>
                <a:path w="161290" h="84454">
                  <a:moveTo>
                    <a:pt x="100685" y="38608"/>
                  </a:moveTo>
                  <a:lnTo>
                    <a:pt x="99123" y="38735"/>
                  </a:lnTo>
                  <a:lnTo>
                    <a:pt x="101210" y="38735"/>
                  </a:lnTo>
                  <a:lnTo>
                    <a:pt x="100685" y="38608"/>
                  </a:lnTo>
                  <a:close/>
                </a:path>
                <a:path w="161290" h="84454">
                  <a:moveTo>
                    <a:pt x="144045" y="26289"/>
                  </a:moveTo>
                  <a:lnTo>
                    <a:pt x="138582" y="26289"/>
                  </a:lnTo>
                  <a:lnTo>
                    <a:pt x="140004" y="26543"/>
                  </a:lnTo>
                  <a:lnTo>
                    <a:pt x="140004" y="27559"/>
                  </a:lnTo>
                  <a:lnTo>
                    <a:pt x="139788" y="27685"/>
                  </a:lnTo>
                  <a:lnTo>
                    <a:pt x="139649" y="27813"/>
                  </a:lnTo>
                  <a:lnTo>
                    <a:pt x="139839" y="27940"/>
                  </a:lnTo>
                  <a:lnTo>
                    <a:pt x="140131" y="27940"/>
                  </a:lnTo>
                  <a:lnTo>
                    <a:pt x="141579" y="28575"/>
                  </a:lnTo>
                  <a:lnTo>
                    <a:pt x="147650" y="36703"/>
                  </a:lnTo>
                  <a:lnTo>
                    <a:pt x="147396" y="38735"/>
                  </a:lnTo>
                  <a:lnTo>
                    <a:pt x="149352" y="38735"/>
                  </a:lnTo>
                  <a:lnTo>
                    <a:pt x="149707" y="36957"/>
                  </a:lnTo>
                  <a:lnTo>
                    <a:pt x="149589" y="34163"/>
                  </a:lnTo>
                  <a:lnTo>
                    <a:pt x="149479" y="33020"/>
                  </a:lnTo>
                  <a:lnTo>
                    <a:pt x="147688" y="30099"/>
                  </a:lnTo>
                  <a:lnTo>
                    <a:pt x="153407" y="30099"/>
                  </a:lnTo>
                  <a:lnTo>
                    <a:pt x="151561" y="29718"/>
                  </a:lnTo>
                  <a:lnTo>
                    <a:pt x="146532" y="28575"/>
                  </a:lnTo>
                  <a:lnTo>
                    <a:pt x="144843" y="26797"/>
                  </a:lnTo>
                  <a:lnTo>
                    <a:pt x="144045" y="26289"/>
                  </a:lnTo>
                  <a:close/>
                </a:path>
                <a:path w="161290" h="84454">
                  <a:moveTo>
                    <a:pt x="144788" y="34556"/>
                  </a:moveTo>
                  <a:lnTo>
                    <a:pt x="141592" y="38608"/>
                  </a:lnTo>
                  <a:lnTo>
                    <a:pt x="143891" y="38608"/>
                  </a:lnTo>
                  <a:lnTo>
                    <a:pt x="144043" y="38100"/>
                  </a:lnTo>
                  <a:lnTo>
                    <a:pt x="146519" y="38100"/>
                  </a:lnTo>
                  <a:lnTo>
                    <a:pt x="145643" y="37465"/>
                  </a:lnTo>
                  <a:lnTo>
                    <a:pt x="144537" y="36068"/>
                  </a:lnTo>
                  <a:lnTo>
                    <a:pt x="144662" y="35052"/>
                  </a:lnTo>
                  <a:lnTo>
                    <a:pt x="144788" y="34556"/>
                  </a:lnTo>
                  <a:close/>
                </a:path>
                <a:path w="161290" h="84454">
                  <a:moveTo>
                    <a:pt x="95567" y="33274"/>
                  </a:moveTo>
                  <a:lnTo>
                    <a:pt x="85458" y="33274"/>
                  </a:lnTo>
                  <a:lnTo>
                    <a:pt x="85940" y="33655"/>
                  </a:lnTo>
                  <a:lnTo>
                    <a:pt x="87769" y="35433"/>
                  </a:lnTo>
                  <a:lnTo>
                    <a:pt x="88110" y="36322"/>
                  </a:lnTo>
                  <a:lnTo>
                    <a:pt x="88231" y="37465"/>
                  </a:lnTo>
                  <a:lnTo>
                    <a:pt x="87985" y="38481"/>
                  </a:lnTo>
                  <a:lnTo>
                    <a:pt x="90514" y="38481"/>
                  </a:lnTo>
                  <a:lnTo>
                    <a:pt x="90735" y="36957"/>
                  </a:lnTo>
                  <a:lnTo>
                    <a:pt x="90664" y="36703"/>
                  </a:lnTo>
                  <a:lnTo>
                    <a:pt x="88874" y="34163"/>
                  </a:lnTo>
                  <a:lnTo>
                    <a:pt x="97312" y="34163"/>
                  </a:lnTo>
                  <a:lnTo>
                    <a:pt x="95567" y="33274"/>
                  </a:lnTo>
                  <a:close/>
                </a:path>
                <a:path w="161290" h="84454">
                  <a:moveTo>
                    <a:pt x="44805" y="37592"/>
                  </a:moveTo>
                  <a:lnTo>
                    <a:pt x="42075" y="37592"/>
                  </a:lnTo>
                  <a:lnTo>
                    <a:pt x="39446" y="38100"/>
                  </a:lnTo>
                  <a:lnTo>
                    <a:pt x="48729" y="38100"/>
                  </a:lnTo>
                  <a:lnTo>
                    <a:pt x="46901" y="37973"/>
                  </a:lnTo>
                  <a:lnTo>
                    <a:pt x="44805" y="37592"/>
                  </a:lnTo>
                  <a:close/>
                </a:path>
                <a:path w="161290" h="84454">
                  <a:moveTo>
                    <a:pt x="68110" y="27940"/>
                  </a:moveTo>
                  <a:lnTo>
                    <a:pt x="63627" y="28575"/>
                  </a:lnTo>
                  <a:lnTo>
                    <a:pt x="57848" y="30352"/>
                  </a:lnTo>
                  <a:lnTo>
                    <a:pt x="50609" y="33655"/>
                  </a:lnTo>
                  <a:lnTo>
                    <a:pt x="46901" y="37973"/>
                  </a:lnTo>
                  <a:lnTo>
                    <a:pt x="48818" y="37973"/>
                  </a:lnTo>
                  <a:lnTo>
                    <a:pt x="49225" y="37592"/>
                  </a:lnTo>
                  <a:lnTo>
                    <a:pt x="49682" y="37211"/>
                  </a:lnTo>
                  <a:lnTo>
                    <a:pt x="54546" y="36195"/>
                  </a:lnTo>
                  <a:lnTo>
                    <a:pt x="57592" y="36195"/>
                  </a:lnTo>
                  <a:lnTo>
                    <a:pt x="58115" y="35814"/>
                  </a:lnTo>
                  <a:lnTo>
                    <a:pt x="59143" y="35814"/>
                  </a:lnTo>
                  <a:lnTo>
                    <a:pt x="59397" y="35687"/>
                  </a:lnTo>
                  <a:lnTo>
                    <a:pt x="59880" y="35560"/>
                  </a:lnTo>
                  <a:lnTo>
                    <a:pt x="69513" y="35560"/>
                  </a:lnTo>
                  <a:lnTo>
                    <a:pt x="70332" y="35433"/>
                  </a:lnTo>
                  <a:lnTo>
                    <a:pt x="82886" y="35433"/>
                  </a:lnTo>
                  <a:lnTo>
                    <a:pt x="82362" y="35306"/>
                  </a:lnTo>
                  <a:lnTo>
                    <a:pt x="52158" y="35306"/>
                  </a:lnTo>
                  <a:lnTo>
                    <a:pt x="52743" y="34798"/>
                  </a:lnTo>
                  <a:lnTo>
                    <a:pt x="53035" y="34671"/>
                  </a:lnTo>
                  <a:lnTo>
                    <a:pt x="63830" y="34671"/>
                  </a:lnTo>
                  <a:lnTo>
                    <a:pt x="63182" y="34417"/>
                  </a:lnTo>
                  <a:lnTo>
                    <a:pt x="60337" y="34417"/>
                  </a:lnTo>
                  <a:lnTo>
                    <a:pt x="54419" y="33655"/>
                  </a:lnTo>
                  <a:lnTo>
                    <a:pt x="56235" y="32512"/>
                  </a:lnTo>
                  <a:lnTo>
                    <a:pt x="58127" y="31496"/>
                  </a:lnTo>
                  <a:lnTo>
                    <a:pt x="60121" y="30607"/>
                  </a:lnTo>
                  <a:lnTo>
                    <a:pt x="64033" y="29972"/>
                  </a:lnTo>
                  <a:lnTo>
                    <a:pt x="84861" y="29972"/>
                  </a:lnTo>
                  <a:lnTo>
                    <a:pt x="83748" y="29591"/>
                  </a:lnTo>
                  <a:lnTo>
                    <a:pt x="69913" y="29591"/>
                  </a:lnTo>
                  <a:lnTo>
                    <a:pt x="68110" y="27940"/>
                  </a:lnTo>
                  <a:close/>
                </a:path>
                <a:path w="161290" h="84454">
                  <a:moveTo>
                    <a:pt x="57592" y="36195"/>
                  </a:moveTo>
                  <a:lnTo>
                    <a:pt x="54546" y="36195"/>
                  </a:lnTo>
                  <a:lnTo>
                    <a:pt x="53708" y="36576"/>
                  </a:lnTo>
                  <a:lnTo>
                    <a:pt x="51612" y="37592"/>
                  </a:lnTo>
                  <a:lnTo>
                    <a:pt x="51765" y="37973"/>
                  </a:lnTo>
                  <a:lnTo>
                    <a:pt x="54483" y="37719"/>
                  </a:lnTo>
                  <a:lnTo>
                    <a:pt x="56197" y="37211"/>
                  </a:lnTo>
                  <a:lnTo>
                    <a:pt x="57592" y="36195"/>
                  </a:lnTo>
                  <a:close/>
                </a:path>
                <a:path w="161290" h="84454">
                  <a:moveTo>
                    <a:pt x="40935" y="37084"/>
                  </a:moveTo>
                  <a:lnTo>
                    <a:pt x="38582" y="37084"/>
                  </a:lnTo>
                  <a:lnTo>
                    <a:pt x="40436" y="37465"/>
                  </a:lnTo>
                  <a:lnTo>
                    <a:pt x="40935" y="37084"/>
                  </a:lnTo>
                  <a:close/>
                </a:path>
                <a:path w="161290" h="84454">
                  <a:moveTo>
                    <a:pt x="114627" y="30607"/>
                  </a:moveTo>
                  <a:lnTo>
                    <a:pt x="111048" y="30607"/>
                  </a:lnTo>
                  <a:lnTo>
                    <a:pt x="111925" y="31750"/>
                  </a:lnTo>
                  <a:lnTo>
                    <a:pt x="112052" y="33147"/>
                  </a:lnTo>
                  <a:lnTo>
                    <a:pt x="110020" y="34925"/>
                  </a:lnTo>
                  <a:lnTo>
                    <a:pt x="106476" y="35179"/>
                  </a:lnTo>
                  <a:lnTo>
                    <a:pt x="108864" y="36830"/>
                  </a:lnTo>
                  <a:lnTo>
                    <a:pt x="109562" y="36703"/>
                  </a:lnTo>
                  <a:lnTo>
                    <a:pt x="110972" y="36195"/>
                  </a:lnTo>
                  <a:lnTo>
                    <a:pt x="111899" y="35687"/>
                  </a:lnTo>
                  <a:lnTo>
                    <a:pt x="112712" y="34925"/>
                  </a:lnTo>
                  <a:lnTo>
                    <a:pt x="114627" y="30607"/>
                  </a:lnTo>
                  <a:close/>
                </a:path>
                <a:path w="161290" h="84454">
                  <a:moveTo>
                    <a:pt x="120048" y="32258"/>
                  </a:moveTo>
                  <a:lnTo>
                    <a:pt x="117373" y="32258"/>
                  </a:lnTo>
                  <a:lnTo>
                    <a:pt x="116700" y="34556"/>
                  </a:lnTo>
                  <a:lnTo>
                    <a:pt x="114884" y="36322"/>
                  </a:lnTo>
                  <a:lnTo>
                    <a:pt x="119399" y="36322"/>
                  </a:lnTo>
                  <a:lnTo>
                    <a:pt x="120048" y="32258"/>
                  </a:lnTo>
                  <a:close/>
                </a:path>
                <a:path w="161290" h="84454">
                  <a:moveTo>
                    <a:pt x="20520" y="30099"/>
                  </a:moveTo>
                  <a:lnTo>
                    <a:pt x="17475" y="30099"/>
                  </a:lnTo>
                  <a:lnTo>
                    <a:pt x="20955" y="32384"/>
                  </a:lnTo>
                  <a:lnTo>
                    <a:pt x="23977" y="33274"/>
                  </a:lnTo>
                  <a:lnTo>
                    <a:pt x="21082" y="35941"/>
                  </a:lnTo>
                  <a:lnTo>
                    <a:pt x="23809" y="35941"/>
                  </a:lnTo>
                  <a:lnTo>
                    <a:pt x="25685" y="33089"/>
                  </a:lnTo>
                  <a:lnTo>
                    <a:pt x="24853" y="32766"/>
                  </a:lnTo>
                  <a:lnTo>
                    <a:pt x="22237" y="31115"/>
                  </a:lnTo>
                  <a:lnTo>
                    <a:pt x="22064" y="30851"/>
                  </a:lnTo>
                  <a:lnTo>
                    <a:pt x="21412" y="30607"/>
                  </a:lnTo>
                  <a:lnTo>
                    <a:pt x="20520" y="30099"/>
                  </a:lnTo>
                  <a:close/>
                </a:path>
                <a:path w="161290" h="84454">
                  <a:moveTo>
                    <a:pt x="1570" y="35735"/>
                  </a:moveTo>
                  <a:lnTo>
                    <a:pt x="1320" y="35814"/>
                  </a:lnTo>
                  <a:lnTo>
                    <a:pt x="1570" y="35735"/>
                  </a:lnTo>
                  <a:close/>
                </a:path>
                <a:path w="161290" h="84454">
                  <a:moveTo>
                    <a:pt x="26276" y="11938"/>
                  </a:moveTo>
                  <a:lnTo>
                    <a:pt x="20574" y="14605"/>
                  </a:lnTo>
                  <a:lnTo>
                    <a:pt x="19583" y="16764"/>
                  </a:lnTo>
                  <a:lnTo>
                    <a:pt x="19037" y="19304"/>
                  </a:lnTo>
                  <a:lnTo>
                    <a:pt x="17754" y="19304"/>
                  </a:lnTo>
                  <a:lnTo>
                    <a:pt x="16497" y="19558"/>
                  </a:lnTo>
                  <a:lnTo>
                    <a:pt x="14820" y="20320"/>
                  </a:lnTo>
                  <a:lnTo>
                    <a:pt x="14414" y="20574"/>
                  </a:lnTo>
                  <a:lnTo>
                    <a:pt x="14058" y="20827"/>
                  </a:lnTo>
                  <a:lnTo>
                    <a:pt x="11861" y="21082"/>
                  </a:lnTo>
                  <a:lnTo>
                    <a:pt x="9702" y="21590"/>
                  </a:lnTo>
                  <a:lnTo>
                    <a:pt x="2603" y="25273"/>
                  </a:lnTo>
                  <a:lnTo>
                    <a:pt x="2882" y="29083"/>
                  </a:lnTo>
                  <a:lnTo>
                    <a:pt x="5829" y="32131"/>
                  </a:lnTo>
                  <a:lnTo>
                    <a:pt x="4864" y="32639"/>
                  </a:lnTo>
                  <a:lnTo>
                    <a:pt x="1570" y="35735"/>
                  </a:lnTo>
                  <a:lnTo>
                    <a:pt x="7747" y="33782"/>
                  </a:lnTo>
                  <a:lnTo>
                    <a:pt x="10985" y="33782"/>
                  </a:lnTo>
                  <a:lnTo>
                    <a:pt x="10591" y="33528"/>
                  </a:lnTo>
                  <a:lnTo>
                    <a:pt x="10210" y="33401"/>
                  </a:lnTo>
                  <a:lnTo>
                    <a:pt x="9855" y="33147"/>
                  </a:lnTo>
                  <a:lnTo>
                    <a:pt x="11887" y="32766"/>
                  </a:lnTo>
                  <a:lnTo>
                    <a:pt x="13576" y="32766"/>
                  </a:lnTo>
                  <a:lnTo>
                    <a:pt x="10795" y="31623"/>
                  </a:lnTo>
                  <a:lnTo>
                    <a:pt x="8089" y="31623"/>
                  </a:lnTo>
                  <a:lnTo>
                    <a:pt x="7491" y="30851"/>
                  </a:lnTo>
                  <a:lnTo>
                    <a:pt x="4495" y="28956"/>
                  </a:lnTo>
                  <a:lnTo>
                    <a:pt x="4991" y="25146"/>
                  </a:lnTo>
                  <a:lnTo>
                    <a:pt x="9918" y="23114"/>
                  </a:lnTo>
                  <a:lnTo>
                    <a:pt x="11366" y="22733"/>
                  </a:lnTo>
                  <a:lnTo>
                    <a:pt x="12687" y="22351"/>
                  </a:lnTo>
                  <a:lnTo>
                    <a:pt x="14712" y="22351"/>
                  </a:lnTo>
                  <a:lnTo>
                    <a:pt x="15430" y="21843"/>
                  </a:lnTo>
                  <a:lnTo>
                    <a:pt x="16433" y="21717"/>
                  </a:lnTo>
                  <a:lnTo>
                    <a:pt x="31419" y="21717"/>
                  </a:lnTo>
                  <a:lnTo>
                    <a:pt x="30645" y="21590"/>
                  </a:lnTo>
                  <a:lnTo>
                    <a:pt x="30848" y="21590"/>
                  </a:lnTo>
                  <a:lnTo>
                    <a:pt x="32016" y="21082"/>
                  </a:lnTo>
                  <a:lnTo>
                    <a:pt x="28409" y="21082"/>
                  </a:lnTo>
                  <a:lnTo>
                    <a:pt x="26142" y="20701"/>
                  </a:lnTo>
                  <a:lnTo>
                    <a:pt x="24549" y="20701"/>
                  </a:lnTo>
                  <a:lnTo>
                    <a:pt x="23342" y="20193"/>
                  </a:lnTo>
                  <a:lnTo>
                    <a:pt x="22085" y="19812"/>
                  </a:lnTo>
                  <a:lnTo>
                    <a:pt x="20828" y="19558"/>
                  </a:lnTo>
                  <a:lnTo>
                    <a:pt x="22720" y="15113"/>
                  </a:lnTo>
                  <a:lnTo>
                    <a:pt x="26177" y="12047"/>
                  </a:lnTo>
                  <a:close/>
                </a:path>
                <a:path w="161290" h="84454">
                  <a:moveTo>
                    <a:pt x="125704" y="34925"/>
                  </a:moveTo>
                  <a:lnTo>
                    <a:pt x="123088" y="35052"/>
                  </a:lnTo>
                  <a:lnTo>
                    <a:pt x="122580" y="35306"/>
                  </a:lnTo>
                  <a:lnTo>
                    <a:pt x="122351" y="35687"/>
                  </a:lnTo>
                  <a:lnTo>
                    <a:pt x="126578" y="35687"/>
                  </a:lnTo>
                  <a:lnTo>
                    <a:pt x="125704" y="34925"/>
                  </a:lnTo>
                  <a:close/>
                </a:path>
                <a:path w="161290" h="84454">
                  <a:moveTo>
                    <a:pt x="55346" y="34925"/>
                  </a:moveTo>
                  <a:lnTo>
                    <a:pt x="53733" y="34925"/>
                  </a:lnTo>
                  <a:lnTo>
                    <a:pt x="52158" y="35306"/>
                  </a:lnTo>
                  <a:lnTo>
                    <a:pt x="56997" y="35306"/>
                  </a:lnTo>
                  <a:lnTo>
                    <a:pt x="55346" y="34925"/>
                  </a:lnTo>
                  <a:close/>
                </a:path>
                <a:path w="161290" h="84454">
                  <a:moveTo>
                    <a:pt x="63830" y="34671"/>
                  </a:moveTo>
                  <a:lnTo>
                    <a:pt x="53035" y="34671"/>
                  </a:lnTo>
                  <a:lnTo>
                    <a:pt x="55854" y="34925"/>
                  </a:lnTo>
                  <a:lnTo>
                    <a:pt x="57264" y="35179"/>
                  </a:lnTo>
                  <a:lnTo>
                    <a:pt x="56997" y="35306"/>
                  </a:lnTo>
                  <a:lnTo>
                    <a:pt x="82362" y="35306"/>
                  </a:lnTo>
                  <a:lnTo>
                    <a:pt x="81838" y="35179"/>
                  </a:lnTo>
                  <a:lnTo>
                    <a:pt x="82136" y="34925"/>
                  </a:lnTo>
                  <a:lnTo>
                    <a:pt x="64477" y="34925"/>
                  </a:lnTo>
                  <a:lnTo>
                    <a:pt x="63830" y="34671"/>
                  </a:lnTo>
                  <a:close/>
                </a:path>
                <a:path w="161290" h="84454">
                  <a:moveTo>
                    <a:pt x="97312" y="34163"/>
                  </a:moveTo>
                  <a:lnTo>
                    <a:pt x="88874" y="34163"/>
                  </a:lnTo>
                  <a:lnTo>
                    <a:pt x="89725" y="34417"/>
                  </a:lnTo>
                  <a:lnTo>
                    <a:pt x="90551" y="34798"/>
                  </a:lnTo>
                  <a:lnTo>
                    <a:pt x="92722" y="35052"/>
                  </a:lnTo>
                  <a:lnTo>
                    <a:pt x="93522" y="35306"/>
                  </a:lnTo>
                  <a:lnTo>
                    <a:pt x="94462" y="34417"/>
                  </a:lnTo>
                  <a:lnTo>
                    <a:pt x="97669" y="34417"/>
                  </a:lnTo>
                  <a:lnTo>
                    <a:pt x="97312" y="34163"/>
                  </a:lnTo>
                  <a:close/>
                </a:path>
                <a:path w="161290" h="84454">
                  <a:moveTo>
                    <a:pt x="43599" y="30099"/>
                  </a:moveTo>
                  <a:lnTo>
                    <a:pt x="40767" y="30352"/>
                  </a:lnTo>
                  <a:lnTo>
                    <a:pt x="35674" y="31242"/>
                  </a:lnTo>
                  <a:lnTo>
                    <a:pt x="35610" y="35179"/>
                  </a:lnTo>
                  <a:lnTo>
                    <a:pt x="38084" y="35179"/>
                  </a:lnTo>
                  <a:lnTo>
                    <a:pt x="38204" y="33909"/>
                  </a:lnTo>
                  <a:lnTo>
                    <a:pt x="39763" y="32384"/>
                  </a:lnTo>
                  <a:lnTo>
                    <a:pt x="44831" y="31623"/>
                  </a:lnTo>
                  <a:lnTo>
                    <a:pt x="47204" y="30633"/>
                  </a:lnTo>
                  <a:lnTo>
                    <a:pt x="43599" y="30099"/>
                  </a:lnTo>
                  <a:close/>
                </a:path>
                <a:path w="161290" h="84454">
                  <a:moveTo>
                    <a:pt x="10985" y="33782"/>
                  </a:moveTo>
                  <a:lnTo>
                    <a:pt x="7747" y="33782"/>
                  </a:lnTo>
                  <a:lnTo>
                    <a:pt x="9067" y="34556"/>
                  </a:lnTo>
                  <a:lnTo>
                    <a:pt x="9969" y="35052"/>
                  </a:lnTo>
                  <a:lnTo>
                    <a:pt x="11798" y="34163"/>
                  </a:lnTo>
                  <a:lnTo>
                    <a:pt x="10985" y="33782"/>
                  </a:lnTo>
                  <a:close/>
                </a:path>
                <a:path w="161290" h="84454">
                  <a:moveTo>
                    <a:pt x="84861" y="29972"/>
                  </a:moveTo>
                  <a:lnTo>
                    <a:pt x="64033" y="29972"/>
                  </a:lnTo>
                  <a:lnTo>
                    <a:pt x="65938" y="30099"/>
                  </a:lnTo>
                  <a:lnTo>
                    <a:pt x="66979" y="30480"/>
                  </a:lnTo>
                  <a:lnTo>
                    <a:pt x="65493" y="30988"/>
                  </a:lnTo>
                  <a:lnTo>
                    <a:pt x="64700" y="31623"/>
                  </a:lnTo>
                  <a:lnTo>
                    <a:pt x="64573" y="33274"/>
                  </a:lnTo>
                  <a:lnTo>
                    <a:pt x="64681" y="33782"/>
                  </a:lnTo>
                  <a:lnTo>
                    <a:pt x="65125" y="34163"/>
                  </a:lnTo>
                  <a:lnTo>
                    <a:pt x="65849" y="34417"/>
                  </a:lnTo>
                  <a:lnTo>
                    <a:pt x="64922" y="34798"/>
                  </a:lnTo>
                  <a:lnTo>
                    <a:pt x="64477" y="34925"/>
                  </a:lnTo>
                  <a:lnTo>
                    <a:pt x="80492" y="34925"/>
                  </a:lnTo>
                  <a:lnTo>
                    <a:pt x="77304" y="34163"/>
                  </a:lnTo>
                  <a:lnTo>
                    <a:pt x="75399" y="33909"/>
                  </a:lnTo>
                  <a:lnTo>
                    <a:pt x="69824" y="33909"/>
                  </a:lnTo>
                  <a:lnTo>
                    <a:pt x="70332" y="33274"/>
                  </a:lnTo>
                  <a:lnTo>
                    <a:pt x="70544" y="32512"/>
                  </a:lnTo>
                  <a:lnTo>
                    <a:pt x="70662" y="32004"/>
                  </a:lnTo>
                  <a:lnTo>
                    <a:pt x="70637" y="31115"/>
                  </a:lnTo>
                  <a:lnTo>
                    <a:pt x="73025" y="30734"/>
                  </a:lnTo>
                  <a:lnTo>
                    <a:pt x="75412" y="30607"/>
                  </a:lnTo>
                  <a:lnTo>
                    <a:pt x="86265" y="30607"/>
                  </a:lnTo>
                  <a:lnTo>
                    <a:pt x="84861" y="29972"/>
                  </a:lnTo>
                  <a:close/>
                </a:path>
                <a:path w="161290" h="84454">
                  <a:moveTo>
                    <a:pt x="86546" y="30734"/>
                  </a:moveTo>
                  <a:lnTo>
                    <a:pt x="80340" y="30734"/>
                  </a:lnTo>
                  <a:lnTo>
                    <a:pt x="82575" y="31368"/>
                  </a:lnTo>
                  <a:lnTo>
                    <a:pt x="84531" y="32639"/>
                  </a:lnTo>
                  <a:lnTo>
                    <a:pt x="83045" y="33147"/>
                  </a:lnTo>
                  <a:lnTo>
                    <a:pt x="81686" y="33909"/>
                  </a:lnTo>
                  <a:lnTo>
                    <a:pt x="80492" y="34925"/>
                  </a:lnTo>
                  <a:lnTo>
                    <a:pt x="82136" y="34925"/>
                  </a:lnTo>
                  <a:lnTo>
                    <a:pt x="82880" y="34290"/>
                  </a:lnTo>
                  <a:lnTo>
                    <a:pt x="84124" y="33655"/>
                  </a:lnTo>
                  <a:lnTo>
                    <a:pt x="85458" y="33274"/>
                  </a:lnTo>
                  <a:lnTo>
                    <a:pt x="95567" y="33274"/>
                  </a:lnTo>
                  <a:lnTo>
                    <a:pt x="95677" y="32639"/>
                  </a:lnTo>
                  <a:lnTo>
                    <a:pt x="95796" y="32384"/>
                  </a:lnTo>
                  <a:lnTo>
                    <a:pt x="91046" y="32384"/>
                  </a:lnTo>
                  <a:lnTo>
                    <a:pt x="90062" y="31876"/>
                  </a:lnTo>
                  <a:lnTo>
                    <a:pt x="88646" y="31876"/>
                  </a:lnTo>
                  <a:lnTo>
                    <a:pt x="87388" y="31115"/>
                  </a:lnTo>
                  <a:lnTo>
                    <a:pt x="86546" y="30734"/>
                  </a:lnTo>
                  <a:close/>
                </a:path>
                <a:path w="161290" h="84454">
                  <a:moveTo>
                    <a:pt x="144938" y="33963"/>
                  </a:moveTo>
                  <a:lnTo>
                    <a:pt x="144788" y="34556"/>
                  </a:lnTo>
                  <a:lnTo>
                    <a:pt x="145199" y="34036"/>
                  </a:lnTo>
                  <a:lnTo>
                    <a:pt x="144938" y="33963"/>
                  </a:lnTo>
                  <a:close/>
                </a:path>
                <a:path w="161290" h="84454">
                  <a:moveTo>
                    <a:pt x="61772" y="34290"/>
                  </a:moveTo>
                  <a:lnTo>
                    <a:pt x="60337" y="34417"/>
                  </a:lnTo>
                  <a:lnTo>
                    <a:pt x="63182" y="34417"/>
                  </a:lnTo>
                  <a:lnTo>
                    <a:pt x="61772" y="34290"/>
                  </a:lnTo>
                  <a:close/>
                </a:path>
                <a:path w="161290" h="84454">
                  <a:moveTo>
                    <a:pt x="139373" y="30860"/>
                  </a:moveTo>
                  <a:lnTo>
                    <a:pt x="133134" y="30860"/>
                  </a:lnTo>
                  <a:lnTo>
                    <a:pt x="134645" y="31115"/>
                  </a:lnTo>
                  <a:lnTo>
                    <a:pt x="144938" y="33963"/>
                  </a:lnTo>
                  <a:lnTo>
                    <a:pt x="145081" y="33401"/>
                  </a:lnTo>
                  <a:lnTo>
                    <a:pt x="143205" y="33401"/>
                  </a:lnTo>
                  <a:lnTo>
                    <a:pt x="141668" y="31496"/>
                  </a:lnTo>
                  <a:lnTo>
                    <a:pt x="139373" y="30860"/>
                  </a:lnTo>
                  <a:close/>
                </a:path>
                <a:path w="161290" h="84454">
                  <a:moveTo>
                    <a:pt x="73494" y="33655"/>
                  </a:moveTo>
                  <a:lnTo>
                    <a:pt x="69824" y="33909"/>
                  </a:lnTo>
                  <a:lnTo>
                    <a:pt x="75399" y="33909"/>
                  </a:lnTo>
                  <a:lnTo>
                    <a:pt x="73494" y="33655"/>
                  </a:lnTo>
                  <a:close/>
                </a:path>
                <a:path w="161290" h="84454">
                  <a:moveTo>
                    <a:pt x="145275" y="32639"/>
                  </a:moveTo>
                  <a:lnTo>
                    <a:pt x="143535" y="32893"/>
                  </a:lnTo>
                  <a:lnTo>
                    <a:pt x="143205" y="33401"/>
                  </a:lnTo>
                  <a:lnTo>
                    <a:pt x="145081" y="33401"/>
                  </a:lnTo>
                  <a:lnTo>
                    <a:pt x="145275" y="32639"/>
                  </a:lnTo>
                  <a:close/>
                </a:path>
                <a:path w="161290" h="84454">
                  <a:moveTo>
                    <a:pt x="22064" y="30851"/>
                  </a:moveTo>
                  <a:lnTo>
                    <a:pt x="22237" y="31115"/>
                  </a:lnTo>
                  <a:lnTo>
                    <a:pt x="24853" y="32766"/>
                  </a:lnTo>
                  <a:lnTo>
                    <a:pt x="25685" y="33089"/>
                  </a:lnTo>
                  <a:lnTo>
                    <a:pt x="26149" y="32384"/>
                  </a:lnTo>
                  <a:lnTo>
                    <a:pt x="22064" y="30851"/>
                  </a:lnTo>
                  <a:close/>
                </a:path>
                <a:path w="161290" h="84454">
                  <a:moveTo>
                    <a:pt x="14712" y="22351"/>
                  </a:moveTo>
                  <a:lnTo>
                    <a:pt x="12687" y="22351"/>
                  </a:lnTo>
                  <a:lnTo>
                    <a:pt x="11798" y="24257"/>
                  </a:lnTo>
                  <a:lnTo>
                    <a:pt x="11725" y="24765"/>
                  </a:lnTo>
                  <a:lnTo>
                    <a:pt x="13817" y="27305"/>
                  </a:lnTo>
                  <a:lnTo>
                    <a:pt x="15986" y="29083"/>
                  </a:lnTo>
                  <a:lnTo>
                    <a:pt x="16050" y="29337"/>
                  </a:lnTo>
                  <a:lnTo>
                    <a:pt x="13576" y="32766"/>
                  </a:lnTo>
                  <a:lnTo>
                    <a:pt x="11887" y="32766"/>
                  </a:lnTo>
                  <a:lnTo>
                    <a:pt x="13208" y="33020"/>
                  </a:lnTo>
                  <a:lnTo>
                    <a:pt x="15748" y="32004"/>
                  </a:lnTo>
                  <a:lnTo>
                    <a:pt x="16700" y="31242"/>
                  </a:lnTo>
                  <a:lnTo>
                    <a:pt x="17475" y="30099"/>
                  </a:lnTo>
                  <a:lnTo>
                    <a:pt x="20520" y="30099"/>
                  </a:lnTo>
                  <a:lnTo>
                    <a:pt x="18476" y="28924"/>
                  </a:lnTo>
                  <a:lnTo>
                    <a:pt x="18551" y="28448"/>
                  </a:lnTo>
                  <a:lnTo>
                    <a:pt x="18673" y="28193"/>
                  </a:lnTo>
                  <a:lnTo>
                    <a:pt x="18757" y="27940"/>
                  </a:lnTo>
                  <a:lnTo>
                    <a:pt x="21907" y="27940"/>
                  </a:lnTo>
                  <a:lnTo>
                    <a:pt x="16941" y="27813"/>
                  </a:lnTo>
                  <a:lnTo>
                    <a:pt x="14795" y="26162"/>
                  </a:lnTo>
                  <a:lnTo>
                    <a:pt x="12915" y="23622"/>
                  </a:lnTo>
                  <a:lnTo>
                    <a:pt x="14712" y="22351"/>
                  </a:lnTo>
                  <a:close/>
                </a:path>
                <a:path w="161290" h="84454">
                  <a:moveTo>
                    <a:pt x="32080" y="27177"/>
                  </a:moveTo>
                  <a:lnTo>
                    <a:pt x="28486" y="32639"/>
                  </a:lnTo>
                  <a:lnTo>
                    <a:pt x="31054" y="32766"/>
                  </a:lnTo>
                  <a:lnTo>
                    <a:pt x="32016" y="31368"/>
                  </a:lnTo>
                  <a:lnTo>
                    <a:pt x="36017" y="29972"/>
                  </a:lnTo>
                  <a:lnTo>
                    <a:pt x="41859" y="28701"/>
                  </a:lnTo>
                  <a:lnTo>
                    <a:pt x="50698" y="28701"/>
                  </a:lnTo>
                  <a:lnTo>
                    <a:pt x="50613" y="28067"/>
                  </a:lnTo>
                  <a:lnTo>
                    <a:pt x="48450" y="28067"/>
                  </a:lnTo>
                  <a:lnTo>
                    <a:pt x="42329" y="27559"/>
                  </a:lnTo>
                  <a:lnTo>
                    <a:pt x="32080" y="27177"/>
                  </a:lnTo>
                  <a:close/>
                </a:path>
                <a:path w="161290" h="84454">
                  <a:moveTo>
                    <a:pt x="90131" y="31750"/>
                  </a:moveTo>
                  <a:lnTo>
                    <a:pt x="89861" y="31773"/>
                  </a:lnTo>
                  <a:lnTo>
                    <a:pt x="91046" y="32384"/>
                  </a:lnTo>
                  <a:lnTo>
                    <a:pt x="92284" y="32059"/>
                  </a:lnTo>
                  <a:lnTo>
                    <a:pt x="91605" y="31876"/>
                  </a:lnTo>
                  <a:lnTo>
                    <a:pt x="90131" y="31750"/>
                  </a:lnTo>
                  <a:close/>
                </a:path>
                <a:path w="161290" h="84454">
                  <a:moveTo>
                    <a:pt x="92284" y="32059"/>
                  </a:moveTo>
                  <a:lnTo>
                    <a:pt x="91046" y="32384"/>
                  </a:lnTo>
                  <a:lnTo>
                    <a:pt x="95796" y="32384"/>
                  </a:lnTo>
                  <a:lnTo>
                    <a:pt x="93027" y="32258"/>
                  </a:lnTo>
                  <a:lnTo>
                    <a:pt x="92284" y="32059"/>
                  </a:lnTo>
                  <a:close/>
                </a:path>
                <a:path w="161290" h="84454">
                  <a:moveTo>
                    <a:pt x="120332" y="21590"/>
                  </a:moveTo>
                  <a:lnTo>
                    <a:pt x="110223" y="21590"/>
                  </a:lnTo>
                  <a:lnTo>
                    <a:pt x="111988" y="21971"/>
                  </a:lnTo>
                  <a:lnTo>
                    <a:pt x="114274" y="22987"/>
                  </a:lnTo>
                  <a:lnTo>
                    <a:pt x="115366" y="24257"/>
                  </a:lnTo>
                  <a:lnTo>
                    <a:pt x="115785" y="24638"/>
                  </a:lnTo>
                  <a:lnTo>
                    <a:pt x="116382" y="25526"/>
                  </a:lnTo>
                  <a:lnTo>
                    <a:pt x="116840" y="26543"/>
                  </a:lnTo>
                  <a:lnTo>
                    <a:pt x="117000" y="26797"/>
                  </a:lnTo>
                  <a:lnTo>
                    <a:pt x="117125" y="27051"/>
                  </a:lnTo>
                  <a:lnTo>
                    <a:pt x="117481" y="28067"/>
                  </a:lnTo>
                  <a:lnTo>
                    <a:pt x="117586" y="28575"/>
                  </a:lnTo>
                  <a:lnTo>
                    <a:pt x="117703" y="29845"/>
                  </a:lnTo>
                  <a:lnTo>
                    <a:pt x="117584" y="30695"/>
                  </a:lnTo>
                  <a:lnTo>
                    <a:pt x="117259" y="31115"/>
                  </a:lnTo>
                  <a:lnTo>
                    <a:pt x="116814" y="31496"/>
                  </a:lnTo>
                  <a:lnTo>
                    <a:pt x="115608" y="32384"/>
                  </a:lnTo>
                  <a:lnTo>
                    <a:pt x="116662" y="32384"/>
                  </a:lnTo>
                  <a:lnTo>
                    <a:pt x="117373" y="32258"/>
                  </a:lnTo>
                  <a:lnTo>
                    <a:pt x="120048" y="32258"/>
                  </a:lnTo>
                  <a:lnTo>
                    <a:pt x="120170" y="31496"/>
                  </a:lnTo>
                  <a:lnTo>
                    <a:pt x="120180" y="29591"/>
                  </a:lnTo>
                  <a:lnTo>
                    <a:pt x="131775" y="29591"/>
                  </a:lnTo>
                  <a:lnTo>
                    <a:pt x="131588" y="29464"/>
                  </a:lnTo>
                  <a:lnTo>
                    <a:pt x="127381" y="29464"/>
                  </a:lnTo>
                  <a:lnTo>
                    <a:pt x="122745" y="28956"/>
                  </a:lnTo>
                  <a:lnTo>
                    <a:pt x="121031" y="27940"/>
                  </a:lnTo>
                  <a:lnTo>
                    <a:pt x="121465" y="26797"/>
                  </a:lnTo>
                  <a:lnTo>
                    <a:pt x="119519" y="26797"/>
                  </a:lnTo>
                  <a:lnTo>
                    <a:pt x="118413" y="25018"/>
                  </a:lnTo>
                  <a:lnTo>
                    <a:pt x="118307" y="24765"/>
                  </a:lnTo>
                  <a:lnTo>
                    <a:pt x="118122" y="24002"/>
                  </a:lnTo>
                  <a:lnTo>
                    <a:pt x="121373" y="24002"/>
                  </a:lnTo>
                  <a:lnTo>
                    <a:pt x="121907" y="23876"/>
                  </a:lnTo>
                  <a:lnTo>
                    <a:pt x="122174" y="23749"/>
                  </a:lnTo>
                  <a:lnTo>
                    <a:pt x="124408" y="23749"/>
                  </a:lnTo>
                  <a:lnTo>
                    <a:pt x="124066" y="22859"/>
                  </a:lnTo>
                  <a:lnTo>
                    <a:pt x="124536" y="22733"/>
                  </a:lnTo>
                  <a:lnTo>
                    <a:pt x="125458" y="22351"/>
                  </a:lnTo>
                  <a:lnTo>
                    <a:pt x="120713" y="22351"/>
                  </a:lnTo>
                  <a:lnTo>
                    <a:pt x="120332" y="21590"/>
                  </a:lnTo>
                  <a:close/>
                </a:path>
                <a:path w="161290" h="84454">
                  <a:moveTo>
                    <a:pt x="95690" y="31750"/>
                  </a:moveTo>
                  <a:lnTo>
                    <a:pt x="93459" y="31750"/>
                  </a:lnTo>
                  <a:lnTo>
                    <a:pt x="93179" y="32131"/>
                  </a:lnTo>
                  <a:lnTo>
                    <a:pt x="93027" y="32258"/>
                  </a:lnTo>
                  <a:lnTo>
                    <a:pt x="95774" y="32258"/>
                  </a:lnTo>
                  <a:lnTo>
                    <a:pt x="95690" y="31750"/>
                  </a:lnTo>
                  <a:close/>
                </a:path>
                <a:path w="161290" h="84454">
                  <a:moveTo>
                    <a:pt x="93459" y="31750"/>
                  </a:moveTo>
                  <a:lnTo>
                    <a:pt x="90131" y="31750"/>
                  </a:lnTo>
                  <a:lnTo>
                    <a:pt x="91605" y="31876"/>
                  </a:lnTo>
                  <a:lnTo>
                    <a:pt x="92284" y="32059"/>
                  </a:lnTo>
                  <a:lnTo>
                    <a:pt x="93459" y="31750"/>
                  </a:lnTo>
                  <a:close/>
                </a:path>
                <a:path w="161290" h="84454">
                  <a:moveTo>
                    <a:pt x="54427" y="28924"/>
                  </a:moveTo>
                  <a:lnTo>
                    <a:pt x="48019" y="30695"/>
                  </a:lnTo>
                  <a:lnTo>
                    <a:pt x="50469" y="31876"/>
                  </a:lnTo>
                  <a:lnTo>
                    <a:pt x="54427" y="28924"/>
                  </a:lnTo>
                  <a:close/>
                </a:path>
                <a:path w="161290" h="84454">
                  <a:moveTo>
                    <a:pt x="89861" y="31773"/>
                  </a:moveTo>
                  <a:lnTo>
                    <a:pt x="88646" y="31876"/>
                  </a:lnTo>
                  <a:lnTo>
                    <a:pt x="90062" y="31876"/>
                  </a:lnTo>
                  <a:lnTo>
                    <a:pt x="89861" y="31773"/>
                  </a:lnTo>
                  <a:close/>
                </a:path>
                <a:path w="161290" h="84454">
                  <a:moveTo>
                    <a:pt x="89945" y="17907"/>
                  </a:moveTo>
                  <a:lnTo>
                    <a:pt x="79044" y="17907"/>
                  </a:lnTo>
                  <a:lnTo>
                    <a:pt x="87020" y="18415"/>
                  </a:lnTo>
                  <a:lnTo>
                    <a:pt x="91782" y="21843"/>
                  </a:lnTo>
                  <a:lnTo>
                    <a:pt x="89623" y="22606"/>
                  </a:lnTo>
                  <a:lnTo>
                    <a:pt x="88205" y="24130"/>
                  </a:lnTo>
                  <a:lnTo>
                    <a:pt x="88091" y="24384"/>
                  </a:lnTo>
                  <a:lnTo>
                    <a:pt x="88341" y="30988"/>
                  </a:lnTo>
                  <a:lnTo>
                    <a:pt x="89861" y="31773"/>
                  </a:lnTo>
                  <a:lnTo>
                    <a:pt x="90131" y="31750"/>
                  </a:lnTo>
                  <a:lnTo>
                    <a:pt x="95690" y="31750"/>
                  </a:lnTo>
                  <a:lnTo>
                    <a:pt x="95669" y="30607"/>
                  </a:lnTo>
                  <a:lnTo>
                    <a:pt x="96062" y="30226"/>
                  </a:lnTo>
                  <a:lnTo>
                    <a:pt x="93154" y="30226"/>
                  </a:lnTo>
                  <a:lnTo>
                    <a:pt x="91897" y="29845"/>
                  </a:lnTo>
                  <a:lnTo>
                    <a:pt x="90344" y="28067"/>
                  </a:lnTo>
                  <a:lnTo>
                    <a:pt x="90219" y="27813"/>
                  </a:lnTo>
                  <a:lnTo>
                    <a:pt x="90104" y="26797"/>
                  </a:lnTo>
                  <a:lnTo>
                    <a:pt x="90131" y="25781"/>
                  </a:lnTo>
                  <a:lnTo>
                    <a:pt x="91528" y="24384"/>
                  </a:lnTo>
                  <a:lnTo>
                    <a:pt x="93713" y="23622"/>
                  </a:lnTo>
                  <a:lnTo>
                    <a:pt x="98215" y="23622"/>
                  </a:lnTo>
                  <a:lnTo>
                    <a:pt x="98691" y="23241"/>
                  </a:lnTo>
                  <a:lnTo>
                    <a:pt x="103431" y="23241"/>
                  </a:lnTo>
                  <a:lnTo>
                    <a:pt x="102717" y="22859"/>
                  </a:lnTo>
                  <a:lnTo>
                    <a:pt x="101625" y="22479"/>
                  </a:lnTo>
                  <a:lnTo>
                    <a:pt x="100406" y="22098"/>
                  </a:lnTo>
                  <a:lnTo>
                    <a:pt x="102086" y="21463"/>
                  </a:lnTo>
                  <a:lnTo>
                    <a:pt x="97231" y="21463"/>
                  </a:lnTo>
                  <a:lnTo>
                    <a:pt x="96291" y="21335"/>
                  </a:lnTo>
                  <a:lnTo>
                    <a:pt x="94437" y="21335"/>
                  </a:lnTo>
                  <a:lnTo>
                    <a:pt x="89945" y="17907"/>
                  </a:lnTo>
                  <a:close/>
                </a:path>
                <a:path w="161290" h="84454">
                  <a:moveTo>
                    <a:pt x="27607" y="30480"/>
                  </a:moveTo>
                  <a:lnTo>
                    <a:pt x="23609" y="30480"/>
                  </a:lnTo>
                  <a:lnTo>
                    <a:pt x="26085" y="31623"/>
                  </a:lnTo>
                  <a:lnTo>
                    <a:pt x="27876" y="30607"/>
                  </a:lnTo>
                  <a:lnTo>
                    <a:pt x="27607" y="30480"/>
                  </a:lnTo>
                  <a:close/>
                </a:path>
                <a:path w="161290" h="84454">
                  <a:moveTo>
                    <a:pt x="86265" y="30607"/>
                  </a:moveTo>
                  <a:lnTo>
                    <a:pt x="75412" y="30607"/>
                  </a:lnTo>
                  <a:lnTo>
                    <a:pt x="77800" y="30860"/>
                  </a:lnTo>
                  <a:lnTo>
                    <a:pt x="80340" y="30734"/>
                  </a:lnTo>
                  <a:lnTo>
                    <a:pt x="86546" y="30734"/>
                  </a:lnTo>
                  <a:lnTo>
                    <a:pt x="86265" y="30607"/>
                  </a:lnTo>
                  <a:close/>
                </a:path>
                <a:path w="161290" h="84454">
                  <a:moveTo>
                    <a:pt x="47574" y="30480"/>
                  </a:moveTo>
                  <a:lnTo>
                    <a:pt x="47204" y="30633"/>
                  </a:lnTo>
                  <a:lnTo>
                    <a:pt x="47879" y="30734"/>
                  </a:lnTo>
                  <a:lnTo>
                    <a:pt x="47574" y="30480"/>
                  </a:lnTo>
                  <a:close/>
                </a:path>
                <a:path w="161290" h="84454">
                  <a:moveTo>
                    <a:pt x="133565" y="29591"/>
                  </a:moveTo>
                  <a:lnTo>
                    <a:pt x="120180" y="29591"/>
                  </a:lnTo>
                  <a:lnTo>
                    <a:pt x="121653" y="30099"/>
                  </a:lnTo>
                  <a:lnTo>
                    <a:pt x="123291" y="30352"/>
                  </a:lnTo>
                  <a:lnTo>
                    <a:pt x="126631" y="30607"/>
                  </a:lnTo>
                  <a:lnTo>
                    <a:pt x="128244" y="30480"/>
                  </a:lnTo>
                  <a:lnTo>
                    <a:pt x="137996" y="30480"/>
                  </a:lnTo>
                  <a:lnTo>
                    <a:pt x="135242" y="29718"/>
                  </a:lnTo>
                  <a:lnTo>
                    <a:pt x="133565" y="29591"/>
                  </a:lnTo>
                  <a:close/>
                </a:path>
                <a:path w="161290" h="84454">
                  <a:moveTo>
                    <a:pt x="98215" y="23622"/>
                  </a:moveTo>
                  <a:lnTo>
                    <a:pt x="93713" y="23622"/>
                  </a:lnTo>
                  <a:lnTo>
                    <a:pt x="94107" y="24257"/>
                  </a:lnTo>
                  <a:lnTo>
                    <a:pt x="94297" y="24638"/>
                  </a:lnTo>
                  <a:lnTo>
                    <a:pt x="94388" y="25400"/>
                  </a:lnTo>
                  <a:lnTo>
                    <a:pt x="93919" y="26670"/>
                  </a:lnTo>
                  <a:lnTo>
                    <a:pt x="93817" y="27305"/>
                  </a:lnTo>
                  <a:lnTo>
                    <a:pt x="93941" y="29718"/>
                  </a:lnTo>
                  <a:lnTo>
                    <a:pt x="93154" y="30226"/>
                  </a:lnTo>
                  <a:lnTo>
                    <a:pt x="96062" y="30226"/>
                  </a:lnTo>
                  <a:lnTo>
                    <a:pt x="96456" y="29845"/>
                  </a:lnTo>
                  <a:lnTo>
                    <a:pt x="96974" y="28924"/>
                  </a:lnTo>
                  <a:lnTo>
                    <a:pt x="97091" y="28193"/>
                  </a:lnTo>
                  <a:lnTo>
                    <a:pt x="97218" y="26924"/>
                  </a:lnTo>
                  <a:lnTo>
                    <a:pt x="97101" y="25511"/>
                  </a:lnTo>
                  <a:lnTo>
                    <a:pt x="97180" y="24892"/>
                  </a:lnTo>
                  <a:lnTo>
                    <a:pt x="97485" y="24384"/>
                  </a:lnTo>
                  <a:lnTo>
                    <a:pt x="98056" y="23749"/>
                  </a:lnTo>
                  <a:lnTo>
                    <a:pt x="98215" y="23622"/>
                  </a:lnTo>
                  <a:close/>
                </a:path>
                <a:path w="161290" h="84454">
                  <a:moveTo>
                    <a:pt x="76276" y="29083"/>
                  </a:moveTo>
                  <a:lnTo>
                    <a:pt x="72732" y="29209"/>
                  </a:lnTo>
                  <a:lnTo>
                    <a:pt x="69913" y="29591"/>
                  </a:lnTo>
                  <a:lnTo>
                    <a:pt x="79552" y="29591"/>
                  </a:lnTo>
                  <a:lnTo>
                    <a:pt x="76276" y="29083"/>
                  </a:lnTo>
                  <a:close/>
                </a:path>
                <a:path w="161290" h="84454">
                  <a:moveTo>
                    <a:pt x="78105" y="27432"/>
                  </a:moveTo>
                  <a:lnTo>
                    <a:pt x="74422" y="27432"/>
                  </a:lnTo>
                  <a:lnTo>
                    <a:pt x="76136" y="28193"/>
                  </a:lnTo>
                  <a:lnTo>
                    <a:pt x="77851" y="28829"/>
                  </a:lnTo>
                  <a:lnTo>
                    <a:pt x="79552" y="29591"/>
                  </a:lnTo>
                  <a:lnTo>
                    <a:pt x="83748" y="29591"/>
                  </a:lnTo>
                  <a:lnTo>
                    <a:pt x="81126" y="28690"/>
                  </a:lnTo>
                  <a:lnTo>
                    <a:pt x="78105" y="27432"/>
                  </a:lnTo>
                  <a:close/>
                </a:path>
                <a:path w="161290" h="84454">
                  <a:moveTo>
                    <a:pt x="124408" y="23749"/>
                  </a:moveTo>
                  <a:lnTo>
                    <a:pt x="122174" y="23749"/>
                  </a:lnTo>
                  <a:lnTo>
                    <a:pt x="122941" y="25511"/>
                  </a:lnTo>
                  <a:lnTo>
                    <a:pt x="123863" y="26924"/>
                  </a:lnTo>
                  <a:lnTo>
                    <a:pt x="125006" y="27940"/>
                  </a:lnTo>
                  <a:lnTo>
                    <a:pt x="124345" y="28193"/>
                  </a:lnTo>
                  <a:lnTo>
                    <a:pt x="123520" y="28829"/>
                  </a:lnTo>
                  <a:lnTo>
                    <a:pt x="125437" y="28956"/>
                  </a:lnTo>
                  <a:lnTo>
                    <a:pt x="126466" y="29083"/>
                  </a:lnTo>
                  <a:lnTo>
                    <a:pt x="127381" y="29464"/>
                  </a:lnTo>
                  <a:lnTo>
                    <a:pt x="131588" y="29464"/>
                  </a:lnTo>
                  <a:lnTo>
                    <a:pt x="131216" y="29209"/>
                  </a:lnTo>
                  <a:lnTo>
                    <a:pt x="130924" y="29083"/>
                  </a:lnTo>
                  <a:lnTo>
                    <a:pt x="133680" y="28193"/>
                  </a:lnTo>
                  <a:lnTo>
                    <a:pt x="134658" y="27305"/>
                  </a:lnTo>
                  <a:lnTo>
                    <a:pt x="128778" y="27305"/>
                  </a:lnTo>
                  <a:lnTo>
                    <a:pt x="126072" y="27177"/>
                  </a:lnTo>
                  <a:lnTo>
                    <a:pt x="125108" y="25511"/>
                  </a:lnTo>
                  <a:lnTo>
                    <a:pt x="124408" y="23749"/>
                  </a:lnTo>
                  <a:close/>
                </a:path>
                <a:path w="161290" h="84454">
                  <a:moveTo>
                    <a:pt x="50698" y="28701"/>
                  </a:moveTo>
                  <a:lnTo>
                    <a:pt x="41859" y="28701"/>
                  </a:lnTo>
                  <a:lnTo>
                    <a:pt x="45720" y="28956"/>
                  </a:lnTo>
                  <a:lnTo>
                    <a:pt x="49441" y="29337"/>
                  </a:lnTo>
                  <a:lnTo>
                    <a:pt x="50749" y="29083"/>
                  </a:lnTo>
                  <a:lnTo>
                    <a:pt x="50698" y="28701"/>
                  </a:lnTo>
                  <a:close/>
                </a:path>
                <a:path w="161290" h="84454">
                  <a:moveTo>
                    <a:pt x="54741" y="28690"/>
                  </a:moveTo>
                  <a:lnTo>
                    <a:pt x="54427" y="28924"/>
                  </a:lnTo>
                  <a:lnTo>
                    <a:pt x="54775" y="28829"/>
                  </a:lnTo>
                  <a:lnTo>
                    <a:pt x="54741" y="28690"/>
                  </a:lnTo>
                  <a:close/>
                </a:path>
                <a:path w="161290" h="84454">
                  <a:moveTo>
                    <a:pt x="55872" y="22479"/>
                  </a:moveTo>
                  <a:lnTo>
                    <a:pt x="53225" y="22479"/>
                  </a:lnTo>
                  <a:lnTo>
                    <a:pt x="54741" y="28690"/>
                  </a:lnTo>
                  <a:lnTo>
                    <a:pt x="55067" y="28448"/>
                  </a:lnTo>
                  <a:lnTo>
                    <a:pt x="56490" y="26034"/>
                  </a:lnTo>
                  <a:lnTo>
                    <a:pt x="56378" y="24765"/>
                  </a:lnTo>
                  <a:lnTo>
                    <a:pt x="56045" y="22733"/>
                  </a:lnTo>
                  <a:lnTo>
                    <a:pt x="55872" y="22479"/>
                  </a:lnTo>
                  <a:close/>
                </a:path>
                <a:path w="161290" h="84454">
                  <a:moveTo>
                    <a:pt x="49415" y="24892"/>
                  </a:moveTo>
                  <a:lnTo>
                    <a:pt x="47142" y="24892"/>
                  </a:lnTo>
                  <a:lnTo>
                    <a:pt x="48158" y="26924"/>
                  </a:lnTo>
                  <a:lnTo>
                    <a:pt x="48450" y="28067"/>
                  </a:lnTo>
                  <a:lnTo>
                    <a:pt x="50613" y="28067"/>
                  </a:lnTo>
                  <a:lnTo>
                    <a:pt x="50495" y="27177"/>
                  </a:lnTo>
                  <a:lnTo>
                    <a:pt x="49593" y="25146"/>
                  </a:lnTo>
                  <a:lnTo>
                    <a:pt x="49415" y="24892"/>
                  </a:lnTo>
                  <a:close/>
                </a:path>
                <a:path w="161290" h="84454">
                  <a:moveTo>
                    <a:pt x="31419" y="21717"/>
                  </a:moveTo>
                  <a:lnTo>
                    <a:pt x="18618" y="21717"/>
                  </a:lnTo>
                  <a:lnTo>
                    <a:pt x="18580" y="21971"/>
                  </a:lnTo>
                  <a:lnTo>
                    <a:pt x="17894" y="22493"/>
                  </a:lnTo>
                  <a:lnTo>
                    <a:pt x="17614" y="22733"/>
                  </a:lnTo>
                  <a:lnTo>
                    <a:pt x="16776" y="24257"/>
                  </a:lnTo>
                  <a:lnTo>
                    <a:pt x="16704" y="24892"/>
                  </a:lnTo>
                  <a:lnTo>
                    <a:pt x="16814" y="25511"/>
                  </a:lnTo>
                  <a:lnTo>
                    <a:pt x="16936" y="25781"/>
                  </a:lnTo>
                  <a:lnTo>
                    <a:pt x="17320" y="26289"/>
                  </a:lnTo>
                  <a:lnTo>
                    <a:pt x="17415" y="26797"/>
                  </a:lnTo>
                  <a:lnTo>
                    <a:pt x="17219" y="27305"/>
                  </a:lnTo>
                  <a:lnTo>
                    <a:pt x="16941" y="27813"/>
                  </a:lnTo>
                  <a:lnTo>
                    <a:pt x="21882" y="27813"/>
                  </a:lnTo>
                  <a:lnTo>
                    <a:pt x="21805" y="27432"/>
                  </a:lnTo>
                  <a:lnTo>
                    <a:pt x="20434" y="27432"/>
                  </a:lnTo>
                  <a:lnTo>
                    <a:pt x="19939" y="26924"/>
                  </a:lnTo>
                  <a:lnTo>
                    <a:pt x="19570" y="26416"/>
                  </a:lnTo>
                  <a:lnTo>
                    <a:pt x="19462" y="26162"/>
                  </a:lnTo>
                  <a:lnTo>
                    <a:pt x="19585" y="24638"/>
                  </a:lnTo>
                  <a:lnTo>
                    <a:pt x="19761" y="23495"/>
                  </a:lnTo>
                  <a:lnTo>
                    <a:pt x="20485" y="22859"/>
                  </a:lnTo>
                  <a:lnTo>
                    <a:pt x="21882" y="22351"/>
                  </a:lnTo>
                  <a:lnTo>
                    <a:pt x="24117" y="22098"/>
                  </a:lnTo>
                  <a:lnTo>
                    <a:pt x="33743" y="22098"/>
                  </a:lnTo>
                  <a:lnTo>
                    <a:pt x="31419" y="21717"/>
                  </a:lnTo>
                  <a:close/>
                </a:path>
                <a:path w="161290" h="84454">
                  <a:moveTo>
                    <a:pt x="68948" y="26034"/>
                  </a:moveTo>
                  <a:lnTo>
                    <a:pt x="61836" y="26034"/>
                  </a:lnTo>
                  <a:lnTo>
                    <a:pt x="61950" y="26289"/>
                  </a:lnTo>
                  <a:lnTo>
                    <a:pt x="66294" y="27177"/>
                  </a:lnTo>
                  <a:lnTo>
                    <a:pt x="70345" y="27559"/>
                  </a:lnTo>
                  <a:lnTo>
                    <a:pt x="74422" y="27432"/>
                  </a:lnTo>
                  <a:lnTo>
                    <a:pt x="78105" y="27432"/>
                  </a:lnTo>
                  <a:lnTo>
                    <a:pt x="77495" y="27177"/>
                  </a:lnTo>
                  <a:lnTo>
                    <a:pt x="79654" y="26924"/>
                  </a:lnTo>
                  <a:lnTo>
                    <a:pt x="81089" y="26670"/>
                  </a:lnTo>
                  <a:lnTo>
                    <a:pt x="81978" y="26162"/>
                  </a:lnTo>
                  <a:lnTo>
                    <a:pt x="71716" y="26162"/>
                  </a:lnTo>
                  <a:lnTo>
                    <a:pt x="68948" y="26034"/>
                  </a:lnTo>
                  <a:close/>
                </a:path>
                <a:path w="161290" h="84454">
                  <a:moveTo>
                    <a:pt x="40337" y="12700"/>
                  </a:moveTo>
                  <a:lnTo>
                    <a:pt x="38862" y="12700"/>
                  </a:lnTo>
                  <a:lnTo>
                    <a:pt x="38778" y="13081"/>
                  </a:lnTo>
                  <a:lnTo>
                    <a:pt x="38651" y="14732"/>
                  </a:lnTo>
                  <a:lnTo>
                    <a:pt x="38770" y="15367"/>
                  </a:lnTo>
                  <a:lnTo>
                    <a:pt x="39433" y="16509"/>
                  </a:lnTo>
                  <a:lnTo>
                    <a:pt x="39820" y="17018"/>
                  </a:lnTo>
                  <a:lnTo>
                    <a:pt x="39946" y="17283"/>
                  </a:lnTo>
                  <a:lnTo>
                    <a:pt x="37338" y="17652"/>
                  </a:lnTo>
                  <a:lnTo>
                    <a:pt x="35280" y="19939"/>
                  </a:lnTo>
                  <a:lnTo>
                    <a:pt x="33743" y="22098"/>
                  </a:lnTo>
                  <a:lnTo>
                    <a:pt x="24333" y="22098"/>
                  </a:lnTo>
                  <a:lnTo>
                    <a:pt x="24650" y="22225"/>
                  </a:lnTo>
                  <a:lnTo>
                    <a:pt x="23781" y="22493"/>
                  </a:lnTo>
                  <a:lnTo>
                    <a:pt x="23012" y="22859"/>
                  </a:lnTo>
                  <a:lnTo>
                    <a:pt x="20916" y="25018"/>
                  </a:lnTo>
                  <a:lnTo>
                    <a:pt x="20534" y="25908"/>
                  </a:lnTo>
                  <a:lnTo>
                    <a:pt x="20434" y="27432"/>
                  </a:lnTo>
                  <a:lnTo>
                    <a:pt x="21805" y="27432"/>
                  </a:lnTo>
                  <a:lnTo>
                    <a:pt x="21907" y="26670"/>
                  </a:lnTo>
                  <a:lnTo>
                    <a:pt x="22021" y="26289"/>
                  </a:lnTo>
                  <a:lnTo>
                    <a:pt x="22961" y="25526"/>
                  </a:lnTo>
                  <a:lnTo>
                    <a:pt x="24168" y="24130"/>
                  </a:lnTo>
                  <a:lnTo>
                    <a:pt x="25247" y="23495"/>
                  </a:lnTo>
                  <a:lnTo>
                    <a:pt x="26454" y="23368"/>
                  </a:lnTo>
                  <a:lnTo>
                    <a:pt x="32245" y="23368"/>
                  </a:lnTo>
                  <a:lnTo>
                    <a:pt x="31318" y="23114"/>
                  </a:lnTo>
                  <a:lnTo>
                    <a:pt x="39645" y="23114"/>
                  </a:lnTo>
                  <a:lnTo>
                    <a:pt x="35052" y="22225"/>
                  </a:lnTo>
                  <a:lnTo>
                    <a:pt x="35547" y="21717"/>
                  </a:lnTo>
                  <a:lnTo>
                    <a:pt x="36995" y="19684"/>
                  </a:lnTo>
                  <a:lnTo>
                    <a:pt x="38163" y="18923"/>
                  </a:lnTo>
                  <a:lnTo>
                    <a:pt x="40220" y="18796"/>
                  </a:lnTo>
                  <a:lnTo>
                    <a:pt x="51546" y="18796"/>
                  </a:lnTo>
                  <a:lnTo>
                    <a:pt x="51816" y="18668"/>
                  </a:lnTo>
                  <a:lnTo>
                    <a:pt x="58922" y="18668"/>
                  </a:lnTo>
                  <a:lnTo>
                    <a:pt x="59080" y="18542"/>
                  </a:lnTo>
                  <a:lnTo>
                    <a:pt x="42545" y="18542"/>
                  </a:lnTo>
                  <a:lnTo>
                    <a:pt x="40258" y="15240"/>
                  </a:lnTo>
                  <a:lnTo>
                    <a:pt x="40337" y="12700"/>
                  </a:lnTo>
                  <a:close/>
                </a:path>
                <a:path w="161290" h="84454">
                  <a:moveTo>
                    <a:pt x="130535" y="21335"/>
                  </a:moveTo>
                  <a:lnTo>
                    <a:pt x="128841" y="21335"/>
                  </a:lnTo>
                  <a:lnTo>
                    <a:pt x="129024" y="22351"/>
                  </a:lnTo>
                  <a:lnTo>
                    <a:pt x="129128" y="25511"/>
                  </a:lnTo>
                  <a:lnTo>
                    <a:pt x="129013" y="26416"/>
                  </a:lnTo>
                  <a:lnTo>
                    <a:pt x="128896" y="27051"/>
                  </a:lnTo>
                  <a:lnTo>
                    <a:pt x="128778" y="27305"/>
                  </a:lnTo>
                  <a:lnTo>
                    <a:pt x="134658" y="27305"/>
                  </a:lnTo>
                  <a:lnTo>
                    <a:pt x="134797" y="27177"/>
                  </a:lnTo>
                  <a:lnTo>
                    <a:pt x="130733" y="27177"/>
                  </a:lnTo>
                  <a:lnTo>
                    <a:pt x="130968" y="25511"/>
                  </a:lnTo>
                  <a:lnTo>
                    <a:pt x="130848" y="22606"/>
                  </a:lnTo>
                  <a:lnTo>
                    <a:pt x="130535" y="21335"/>
                  </a:lnTo>
                  <a:close/>
                </a:path>
                <a:path w="161290" h="84454">
                  <a:moveTo>
                    <a:pt x="141250" y="20320"/>
                  </a:moveTo>
                  <a:lnTo>
                    <a:pt x="134683" y="20320"/>
                  </a:lnTo>
                  <a:lnTo>
                    <a:pt x="138684" y="20827"/>
                  </a:lnTo>
                  <a:lnTo>
                    <a:pt x="139750" y="24765"/>
                  </a:lnTo>
                  <a:lnTo>
                    <a:pt x="137223" y="24765"/>
                  </a:lnTo>
                  <a:lnTo>
                    <a:pt x="136055" y="25018"/>
                  </a:lnTo>
                  <a:lnTo>
                    <a:pt x="133845" y="25908"/>
                  </a:lnTo>
                  <a:lnTo>
                    <a:pt x="132981" y="26670"/>
                  </a:lnTo>
                  <a:lnTo>
                    <a:pt x="131584" y="27051"/>
                  </a:lnTo>
                  <a:lnTo>
                    <a:pt x="130733" y="27177"/>
                  </a:lnTo>
                  <a:lnTo>
                    <a:pt x="134797" y="27177"/>
                  </a:lnTo>
                  <a:lnTo>
                    <a:pt x="135496" y="26543"/>
                  </a:lnTo>
                  <a:lnTo>
                    <a:pt x="138582" y="26289"/>
                  </a:lnTo>
                  <a:lnTo>
                    <a:pt x="144045" y="26289"/>
                  </a:lnTo>
                  <a:lnTo>
                    <a:pt x="143446" y="25908"/>
                  </a:lnTo>
                  <a:lnTo>
                    <a:pt x="141922" y="25273"/>
                  </a:lnTo>
                  <a:lnTo>
                    <a:pt x="141250" y="20320"/>
                  </a:lnTo>
                  <a:close/>
                </a:path>
                <a:path w="161290" h="84454">
                  <a:moveTo>
                    <a:pt x="121373" y="24002"/>
                  </a:moveTo>
                  <a:lnTo>
                    <a:pt x="118122" y="24002"/>
                  </a:lnTo>
                  <a:lnTo>
                    <a:pt x="118427" y="24130"/>
                  </a:lnTo>
                  <a:lnTo>
                    <a:pt x="119075" y="24130"/>
                  </a:lnTo>
                  <a:lnTo>
                    <a:pt x="119443" y="24892"/>
                  </a:lnTo>
                  <a:lnTo>
                    <a:pt x="119519" y="26797"/>
                  </a:lnTo>
                  <a:lnTo>
                    <a:pt x="121465" y="26797"/>
                  </a:lnTo>
                  <a:lnTo>
                    <a:pt x="121582" y="26034"/>
                  </a:lnTo>
                  <a:lnTo>
                    <a:pt x="121461" y="24384"/>
                  </a:lnTo>
                  <a:lnTo>
                    <a:pt x="121373" y="24002"/>
                  </a:lnTo>
                  <a:close/>
                </a:path>
                <a:path w="161290" h="84454">
                  <a:moveTo>
                    <a:pt x="59550" y="20320"/>
                  </a:moveTo>
                  <a:lnTo>
                    <a:pt x="56883" y="20320"/>
                  </a:lnTo>
                  <a:lnTo>
                    <a:pt x="58750" y="21971"/>
                  </a:lnTo>
                  <a:lnTo>
                    <a:pt x="59588" y="24002"/>
                  </a:lnTo>
                  <a:lnTo>
                    <a:pt x="60210" y="26543"/>
                  </a:lnTo>
                  <a:lnTo>
                    <a:pt x="61328" y="26416"/>
                  </a:lnTo>
                  <a:lnTo>
                    <a:pt x="61836" y="26034"/>
                  </a:lnTo>
                  <a:lnTo>
                    <a:pt x="68948" y="26034"/>
                  </a:lnTo>
                  <a:lnTo>
                    <a:pt x="66192" y="25654"/>
                  </a:lnTo>
                  <a:lnTo>
                    <a:pt x="65565" y="25526"/>
                  </a:lnTo>
                  <a:lnTo>
                    <a:pt x="62077" y="25526"/>
                  </a:lnTo>
                  <a:lnTo>
                    <a:pt x="61480" y="22987"/>
                  </a:lnTo>
                  <a:lnTo>
                    <a:pt x="60109" y="20827"/>
                  </a:lnTo>
                  <a:lnTo>
                    <a:pt x="59550" y="20320"/>
                  </a:lnTo>
                  <a:close/>
                </a:path>
                <a:path w="161290" h="84454">
                  <a:moveTo>
                    <a:pt x="33815" y="23749"/>
                  </a:moveTo>
                  <a:lnTo>
                    <a:pt x="29057" y="23749"/>
                  </a:lnTo>
                  <a:lnTo>
                    <a:pt x="29816" y="24011"/>
                  </a:lnTo>
                  <a:lnTo>
                    <a:pt x="31483" y="24638"/>
                  </a:lnTo>
                  <a:lnTo>
                    <a:pt x="36233" y="25273"/>
                  </a:lnTo>
                  <a:lnTo>
                    <a:pt x="38849" y="26289"/>
                  </a:lnTo>
                  <a:lnTo>
                    <a:pt x="44483" y="25511"/>
                  </a:lnTo>
                  <a:lnTo>
                    <a:pt x="45783" y="25273"/>
                  </a:lnTo>
                  <a:lnTo>
                    <a:pt x="46689" y="25018"/>
                  </a:lnTo>
                  <a:lnTo>
                    <a:pt x="42405" y="25018"/>
                  </a:lnTo>
                  <a:lnTo>
                    <a:pt x="40957" y="24638"/>
                  </a:lnTo>
                  <a:lnTo>
                    <a:pt x="37477" y="24638"/>
                  </a:lnTo>
                  <a:lnTo>
                    <a:pt x="33815" y="23749"/>
                  </a:lnTo>
                  <a:close/>
                </a:path>
                <a:path w="161290" h="84454">
                  <a:moveTo>
                    <a:pt x="68066" y="21717"/>
                  </a:moveTo>
                  <a:lnTo>
                    <a:pt x="65951" y="21717"/>
                  </a:lnTo>
                  <a:lnTo>
                    <a:pt x="66751" y="23241"/>
                  </a:lnTo>
                  <a:lnTo>
                    <a:pt x="68313" y="24257"/>
                  </a:lnTo>
                  <a:lnTo>
                    <a:pt x="71716" y="26162"/>
                  </a:lnTo>
                  <a:lnTo>
                    <a:pt x="81978" y="26162"/>
                  </a:lnTo>
                  <a:lnTo>
                    <a:pt x="82200" y="26034"/>
                  </a:lnTo>
                  <a:lnTo>
                    <a:pt x="75120" y="26034"/>
                  </a:lnTo>
                  <a:lnTo>
                    <a:pt x="71386" y="24257"/>
                  </a:lnTo>
                  <a:lnTo>
                    <a:pt x="68160" y="22098"/>
                  </a:lnTo>
                  <a:lnTo>
                    <a:pt x="68066" y="21717"/>
                  </a:lnTo>
                  <a:close/>
                </a:path>
                <a:path w="161290" h="84454">
                  <a:moveTo>
                    <a:pt x="70840" y="19431"/>
                  </a:moveTo>
                  <a:lnTo>
                    <a:pt x="67500" y="19431"/>
                  </a:lnTo>
                  <a:lnTo>
                    <a:pt x="68567" y="20193"/>
                  </a:lnTo>
                  <a:lnTo>
                    <a:pt x="78587" y="25781"/>
                  </a:lnTo>
                  <a:lnTo>
                    <a:pt x="77431" y="25908"/>
                  </a:lnTo>
                  <a:lnTo>
                    <a:pt x="75120" y="26034"/>
                  </a:lnTo>
                  <a:lnTo>
                    <a:pt x="82200" y="26034"/>
                  </a:lnTo>
                  <a:lnTo>
                    <a:pt x="82423" y="25908"/>
                  </a:lnTo>
                  <a:lnTo>
                    <a:pt x="74786" y="21637"/>
                  </a:lnTo>
                  <a:lnTo>
                    <a:pt x="71666" y="20955"/>
                  </a:lnTo>
                  <a:lnTo>
                    <a:pt x="71169" y="19684"/>
                  </a:lnTo>
                  <a:lnTo>
                    <a:pt x="70840" y="19431"/>
                  </a:lnTo>
                  <a:close/>
                </a:path>
                <a:path w="161290" h="84454">
                  <a:moveTo>
                    <a:pt x="62099" y="25511"/>
                  </a:moveTo>
                  <a:close/>
                </a:path>
                <a:path w="161290" h="84454">
                  <a:moveTo>
                    <a:pt x="63055" y="25018"/>
                  </a:moveTo>
                  <a:lnTo>
                    <a:pt x="62433" y="25273"/>
                  </a:lnTo>
                  <a:lnTo>
                    <a:pt x="62099" y="25511"/>
                  </a:lnTo>
                  <a:lnTo>
                    <a:pt x="65565" y="25526"/>
                  </a:lnTo>
                  <a:lnTo>
                    <a:pt x="63055" y="25018"/>
                  </a:lnTo>
                  <a:close/>
                </a:path>
                <a:path w="161290" h="84454">
                  <a:moveTo>
                    <a:pt x="39645" y="23114"/>
                  </a:moveTo>
                  <a:lnTo>
                    <a:pt x="31318" y="23114"/>
                  </a:lnTo>
                  <a:lnTo>
                    <a:pt x="34759" y="23622"/>
                  </a:lnTo>
                  <a:lnTo>
                    <a:pt x="38576" y="24011"/>
                  </a:lnTo>
                  <a:lnTo>
                    <a:pt x="42405" y="25018"/>
                  </a:lnTo>
                  <a:lnTo>
                    <a:pt x="42695" y="24638"/>
                  </a:lnTo>
                  <a:lnTo>
                    <a:pt x="42151" y="24638"/>
                  </a:lnTo>
                  <a:lnTo>
                    <a:pt x="42812" y="24484"/>
                  </a:lnTo>
                  <a:lnTo>
                    <a:pt x="43315" y="23824"/>
                  </a:lnTo>
                  <a:lnTo>
                    <a:pt x="39645" y="23114"/>
                  </a:lnTo>
                  <a:close/>
                </a:path>
                <a:path w="161290" h="84454">
                  <a:moveTo>
                    <a:pt x="44593" y="24071"/>
                  </a:moveTo>
                  <a:lnTo>
                    <a:pt x="42812" y="24484"/>
                  </a:lnTo>
                  <a:lnTo>
                    <a:pt x="42405" y="25018"/>
                  </a:lnTo>
                  <a:lnTo>
                    <a:pt x="46689" y="25018"/>
                  </a:lnTo>
                  <a:lnTo>
                    <a:pt x="47142" y="24892"/>
                  </a:lnTo>
                  <a:lnTo>
                    <a:pt x="49415" y="24892"/>
                  </a:lnTo>
                  <a:lnTo>
                    <a:pt x="49060" y="24384"/>
                  </a:lnTo>
                  <a:lnTo>
                    <a:pt x="49777" y="24130"/>
                  </a:lnTo>
                  <a:lnTo>
                    <a:pt x="44894" y="24130"/>
                  </a:lnTo>
                  <a:lnTo>
                    <a:pt x="44593" y="24071"/>
                  </a:lnTo>
                  <a:close/>
                </a:path>
                <a:path w="161290" h="84454">
                  <a:moveTo>
                    <a:pt x="42812" y="24484"/>
                  </a:moveTo>
                  <a:lnTo>
                    <a:pt x="42151" y="24638"/>
                  </a:lnTo>
                  <a:lnTo>
                    <a:pt x="42695" y="24638"/>
                  </a:lnTo>
                  <a:lnTo>
                    <a:pt x="42812" y="24484"/>
                  </a:lnTo>
                  <a:close/>
                </a:path>
                <a:path w="161290" h="84454">
                  <a:moveTo>
                    <a:pt x="32245" y="23368"/>
                  </a:moveTo>
                  <a:lnTo>
                    <a:pt x="26454" y="23368"/>
                  </a:lnTo>
                  <a:lnTo>
                    <a:pt x="27825" y="24384"/>
                  </a:lnTo>
                  <a:lnTo>
                    <a:pt x="28600" y="24130"/>
                  </a:lnTo>
                  <a:lnTo>
                    <a:pt x="29057" y="23749"/>
                  </a:lnTo>
                  <a:lnTo>
                    <a:pt x="33815" y="23749"/>
                  </a:lnTo>
                  <a:lnTo>
                    <a:pt x="32245" y="23368"/>
                  </a:lnTo>
                  <a:close/>
                </a:path>
                <a:path w="161290" h="84454">
                  <a:moveTo>
                    <a:pt x="49974" y="19684"/>
                  </a:moveTo>
                  <a:lnTo>
                    <a:pt x="44627" y="19684"/>
                  </a:lnTo>
                  <a:lnTo>
                    <a:pt x="45326" y="19812"/>
                  </a:lnTo>
                  <a:lnTo>
                    <a:pt x="45681" y="19812"/>
                  </a:lnTo>
                  <a:lnTo>
                    <a:pt x="45552" y="20320"/>
                  </a:lnTo>
                  <a:lnTo>
                    <a:pt x="45436" y="21082"/>
                  </a:lnTo>
                  <a:lnTo>
                    <a:pt x="45920" y="22351"/>
                  </a:lnTo>
                  <a:lnTo>
                    <a:pt x="46532" y="23622"/>
                  </a:lnTo>
                  <a:lnTo>
                    <a:pt x="44889" y="24002"/>
                  </a:lnTo>
                  <a:lnTo>
                    <a:pt x="44894" y="24130"/>
                  </a:lnTo>
                  <a:lnTo>
                    <a:pt x="49777" y="24130"/>
                  </a:lnTo>
                  <a:lnTo>
                    <a:pt x="50607" y="23824"/>
                  </a:lnTo>
                  <a:lnTo>
                    <a:pt x="51879" y="23241"/>
                  </a:lnTo>
                  <a:lnTo>
                    <a:pt x="48171" y="23241"/>
                  </a:lnTo>
                  <a:lnTo>
                    <a:pt x="47805" y="22733"/>
                  </a:lnTo>
                  <a:lnTo>
                    <a:pt x="47891" y="22098"/>
                  </a:lnTo>
                  <a:lnTo>
                    <a:pt x="49771" y="20066"/>
                  </a:lnTo>
                  <a:lnTo>
                    <a:pt x="49974" y="19684"/>
                  </a:lnTo>
                  <a:close/>
                </a:path>
                <a:path w="161290" h="84454">
                  <a:moveTo>
                    <a:pt x="44328" y="22493"/>
                  </a:moveTo>
                  <a:lnTo>
                    <a:pt x="43315" y="23824"/>
                  </a:lnTo>
                  <a:lnTo>
                    <a:pt x="44593" y="24071"/>
                  </a:lnTo>
                  <a:lnTo>
                    <a:pt x="44853" y="24011"/>
                  </a:lnTo>
                  <a:lnTo>
                    <a:pt x="44328" y="22493"/>
                  </a:lnTo>
                  <a:close/>
                </a:path>
                <a:path w="161290" h="84454">
                  <a:moveTo>
                    <a:pt x="58922" y="18668"/>
                  </a:moveTo>
                  <a:lnTo>
                    <a:pt x="51816" y="18668"/>
                  </a:lnTo>
                  <a:lnTo>
                    <a:pt x="51714" y="19431"/>
                  </a:lnTo>
                  <a:lnTo>
                    <a:pt x="52235" y="19939"/>
                  </a:lnTo>
                  <a:lnTo>
                    <a:pt x="52254" y="20701"/>
                  </a:lnTo>
                  <a:lnTo>
                    <a:pt x="52705" y="21335"/>
                  </a:lnTo>
                  <a:lnTo>
                    <a:pt x="51231" y="22098"/>
                  </a:lnTo>
                  <a:lnTo>
                    <a:pt x="49733" y="22733"/>
                  </a:lnTo>
                  <a:lnTo>
                    <a:pt x="48171" y="23241"/>
                  </a:lnTo>
                  <a:lnTo>
                    <a:pt x="51879" y="23241"/>
                  </a:lnTo>
                  <a:lnTo>
                    <a:pt x="53225" y="22479"/>
                  </a:lnTo>
                  <a:lnTo>
                    <a:pt x="55872" y="22479"/>
                  </a:lnTo>
                  <a:lnTo>
                    <a:pt x="55613" y="22098"/>
                  </a:lnTo>
                  <a:lnTo>
                    <a:pt x="55219" y="21335"/>
                  </a:lnTo>
                  <a:lnTo>
                    <a:pt x="56337" y="20701"/>
                  </a:lnTo>
                  <a:lnTo>
                    <a:pt x="56883" y="20320"/>
                  </a:lnTo>
                  <a:lnTo>
                    <a:pt x="59550" y="20320"/>
                  </a:lnTo>
                  <a:lnTo>
                    <a:pt x="59410" y="20193"/>
                  </a:lnTo>
                  <a:lnTo>
                    <a:pt x="54660" y="20193"/>
                  </a:lnTo>
                  <a:lnTo>
                    <a:pt x="54559" y="19939"/>
                  </a:lnTo>
                  <a:lnTo>
                    <a:pt x="54533" y="18923"/>
                  </a:lnTo>
                  <a:lnTo>
                    <a:pt x="58607" y="18923"/>
                  </a:lnTo>
                  <a:lnTo>
                    <a:pt x="58922" y="18668"/>
                  </a:lnTo>
                  <a:close/>
                </a:path>
                <a:path w="161290" h="84454">
                  <a:moveTo>
                    <a:pt x="67940" y="21209"/>
                  </a:moveTo>
                  <a:lnTo>
                    <a:pt x="63982" y="21209"/>
                  </a:lnTo>
                  <a:lnTo>
                    <a:pt x="63989" y="21971"/>
                  </a:lnTo>
                  <a:lnTo>
                    <a:pt x="63881" y="22606"/>
                  </a:lnTo>
                  <a:lnTo>
                    <a:pt x="65532" y="22351"/>
                  </a:lnTo>
                  <a:lnTo>
                    <a:pt x="65951" y="21717"/>
                  </a:lnTo>
                  <a:lnTo>
                    <a:pt x="68066" y="21717"/>
                  </a:lnTo>
                  <a:lnTo>
                    <a:pt x="67940" y="21209"/>
                  </a:lnTo>
                  <a:close/>
                </a:path>
                <a:path w="161290" h="84454">
                  <a:moveTo>
                    <a:pt x="51546" y="18796"/>
                  </a:moveTo>
                  <a:lnTo>
                    <a:pt x="40220" y="18796"/>
                  </a:lnTo>
                  <a:lnTo>
                    <a:pt x="43268" y="19431"/>
                  </a:lnTo>
                  <a:lnTo>
                    <a:pt x="44328" y="22493"/>
                  </a:lnTo>
                  <a:lnTo>
                    <a:pt x="44823" y="21843"/>
                  </a:lnTo>
                  <a:lnTo>
                    <a:pt x="44945" y="21335"/>
                  </a:lnTo>
                  <a:lnTo>
                    <a:pt x="44838" y="20193"/>
                  </a:lnTo>
                  <a:lnTo>
                    <a:pt x="44627" y="19684"/>
                  </a:lnTo>
                  <a:lnTo>
                    <a:pt x="49974" y="19684"/>
                  </a:lnTo>
                  <a:lnTo>
                    <a:pt x="50177" y="19304"/>
                  </a:lnTo>
                  <a:lnTo>
                    <a:pt x="50736" y="19176"/>
                  </a:lnTo>
                  <a:lnTo>
                    <a:pt x="51546" y="18796"/>
                  </a:lnTo>
                  <a:close/>
                </a:path>
                <a:path w="161290" h="84454">
                  <a:moveTo>
                    <a:pt x="120004" y="21209"/>
                  </a:moveTo>
                  <a:lnTo>
                    <a:pt x="103492" y="21209"/>
                  </a:lnTo>
                  <a:lnTo>
                    <a:pt x="103771" y="21463"/>
                  </a:lnTo>
                  <a:lnTo>
                    <a:pt x="105676" y="22351"/>
                  </a:lnTo>
                  <a:lnTo>
                    <a:pt x="106730" y="22351"/>
                  </a:lnTo>
                  <a:lnTo>
                    <a:pt x="109042" y="21971"/>
                  </a:lnTo>
                  <a:lnTo>
                    <a:pt x="110223" y="21590"/>
                  </a:lnTo>
                  <a:lnTo>
                    <a:pt x="120332" y="21590"/>
                  </a:lnTo>
                  <a:lnTo>
                    <a:pt x="120004" y="21209"/>
                  </a:lnTo>
                  <a:close/>
                </a:path>
                <a:path w="161290" h="84454">
                  <a:moveTo>
                    <a:pt x="123126" y="21335"/>
                  </a:moveTo>
                  <a:lnTo>
                    <a:pt x="121920" y="21590"/>
                  </a:lnTo>
                  <a:lnTo>
                    <a:pt x="121729" y="22225"/>
                  </a:lnTo>
                  <a:lnTo>
                    <a:pt x="121069" y="22351"/>
                  </a:lnTo>
                  <a:lnTo>
                    <a:pt x="125458" y="22351"/>
                  </a:lnTo>
                  <a:lnTo>
                    <a:pt x="126072" y="22098"/>
                  </a:lnTo>
                  <a:lnTo>
                    <a:pt x="126995" y="21843"/>
                  </a:lnTo>
                  <a:lnTo>
                    <a:pt x="123596" y="21843"/>
                  </a:lnTo>
                  <a:lnTo>
                    <a:pt x="123126" y="21335"/>
                  </a:lnTo>
                  <a:close/>
                </a:path>
                <a:path w="161290" h="84454">
                  <a:moveTo>
                    <a:pt x="72504" y="18160"/>
                  </a:moveTo>
                  <a:lnTo>
                    <a:pt x="70573" y="18160"/>
                  </a:lnTo>
                  <a:lnTo>
                    <a:pt x="71134" y="19595"/>
                  </a:lnTo>
                  <a:lnTo>
                    <a:pt x="74786" y="21637"/>
                  </a:lnTo>
                  <a:lnTo>
                    <a:pt x="75730" y="21843"/>
                  </a:lnTo>
                  <a:lnTo>
                    <a:pt x="78240" y="19939"/>
                  </a:lnTo>
                  <a:lnTo>
                    <a:pt x="74917" y="19939"/>
                  </a:lnTo>
                  <a:lnTo>
                    <a:pt x="73317" y="19304"/>
                  </a:lnTo>
                  <a:lnTo>
                    <a:pt x="72504" y="18160"/>
                  </a:lnTo>
                  <a:close/>
                </a:path>
                <a:path w="161290" h="84454">
                  <a:moveTo>
                    <a:pt x="125926" y="12954"/>
                  </a:moveTo>
                  <a:lnTo>
                    <a:pt x="117602" y="12954"/>
                  </a:lnTo>
                  <a:lnTo>
                    <a:pt x="124345" y="14985"/>
                  </a:lnTo>
                  <a:lnTo>
                    <a:pt x="126288" y="16509"/>
                  </a:lnTo>
                  <a:lnTo>
                    <a:pt x="127330" y="17272"/>
                  </a:lnTo>
                  <a:lnTo>
                    <a:pt x="128028" y="18415"/>
                  </a:lnTo>
                  <a:lnTo>
                    <a:pt x="128473" y="19812"/>
                  </a:lnTo>
                  <a:lnTo>
                    <a:pt x="126796" y="20447"/>
                  </a:lnTo>
                  <a:lnTo>
                    <a:pt x="125285" y="21335"/>
                  </a:lnTo>
                  <a:lnTo>
                    <a:pt x="123596" y="21843"/>
                  </a:lnTo>
                  <a:lnTo>
                    <a:pt x="126995" y="21843"/>
                  </a:lnTo>
                  <a:lnTo>
                    <a:pt x="128841" y="21335"/>
                  </a:lnTo>
                  <a:lnTo>
                    <a:pt x="130535" y="21335"/>
                  </a:lnTo>
                  <a:lnTo>
                    <a:pt x="130441" y="20955"/>
                  </a:lnTo>
                  <a:lnTo>
                    <a:pt x="134683" y="20320"/>
                  </a:lnTo>
                  <a:lnTo>
                    <a:pt x="141250" y="20320"/>
                  </a:lnTo>
                  <a:lnTo>
                    <a:pt x="141198" y="19939"/>
                  </a:lnTo>
                  <a:lnTo>
                    <a:pt x="139433" y="19304"/>
                  </a:lnTo>
                  <a:lnTo>
                    <a:pt x="129882" y="19304"/>
                  </a:lnTo>
                  <a:lnTo>
                    <a:pt x="127482" y="13589"/>
                  </a:lnTo>
                  <a:lnTo>
                    <a:pt x="125926" y="12954"/>
                  </a:lnTo>
                  <a:close/>
                </a:path>
                <a:path w="161290" h="84454">
                  <a:moveTo>
                    <a:pt x="64966" y="18160"/>
                  </a:moveTo>
                  <a:lnTo>
                    <a:pt x="59461" y="18160"/>
                  </a:lnTo>
                  <a:lnTo>
                    <a:pt x="60782" y="18668"/>
                  </a:lnTo>
                  <a:lnTo>
                    <a:pt x="62090" y="19304"/>
                  </a:lnTo>
                  <a:lnTo>
                    <a:pt x="62966" y="19939"/>
                  </a:lnTo>
                  <a:lnTo>
                    <a:pt x="61595" y="20955"/>
                  </a:lnTo>
                  <a:lnTo>
                    <a:pt x="63119" y="21717"/>
                  </a:lnTo>
                  <a:lnTo>
                    <a:pt x="63982" y="21209"/>
                  </a:lnTo>
                  <a:lnTo>
                    <a:pt x="67940" y="21209"/>
                  </a:lnTo>
                  <a:lnTo>
                    <a:pt x="67500" y="19431"/>
                  </a:lnTo>
                  <a:lnTo>
                    <a:pt x="70840" y="19431"/>
                  </a:lnTo>
                  <a:lnTo>
                    <a:pt x="69875" y="18923"/>
                  </a:lnTo>
                  <a:lnTo>
                    <a:pt x="68986" y="18288"/>
                  </a:lnTo>
                  <a:lnTo>
                    <a:pt x="65151" y="18288"/>
                  </a:lnTo>
                  <a:lnTo>
                    <a:pt x="64966" y="18160"/>
                  </a:lnTo>
                  <a:close/>
                </a:path>
                <a:path w="161290" h="84454">
                  <a:moveTo>
                    <a:pt x="71134" y="19595"/>
                  </a:moveTo>
                  <a:lnTo>
                    <a:pt x="71666" y="20955"/>
                  </a:lnTo>
                  <a:lnTo>
                    <a:pt x="74786" y="21637"/>
                  </a:lnTo>
                  <a:lnTo>
                    <a:pt x="71134" y="19595"/>
                  </a:lnTo>
                  <a:close/>
                </a:path>
                <a:path w="161290" h="84454">
                  <a:moveTo>
                    <a:pt x="96480" y="13334"/>
                  </a:moveTo>
                  <a:lnTo>
                    <a:pt x="92875" y="13334"/>
                  </a:lnTo>
                  <a:lnTo>
                    <a:pt x="95021" y="14224"/>
                  </a:lnTo>
                  <a:lnTo>
                    <a:pt x="100253" y="17145"/>
                  </a:lnTo>
                  <a:lnTo>
                    <a:pt x="101866" y="19304"/>
                  </a:lnTo>
                  <a:lnTo>
                    <a:pt x="100164" y="19684"/>
                  </a:lnTo>
                  <a:lnTo>
                    <a:pt x="98564" y="20447"/>
                  </a:lnTo>
                  <a:lnTo>
                    <a:pt x="97231" y="21463"/>
                  </a:lnTo>
                  <a:lnTo>
                    <a:pt x="102086" y="21463"/>
                  </a:lnTo>
                  <a:lnTo>
                    <a:pt x="102438" y="21335"/>
                  </a:lnTo>
                  <a:lnTo>
                    <a:pt x="103492" y="21209"/>
                  </a:lnTo>
                  <a:lnTo>
                    <a:pt x="120004" y="21209"/>
                  </a:lnTo>
                  <a:lnTo>
                    <a:pt x="119786" y="20955"/>
                  </a:lnTo>
                  <a:lnTo>
                    <a:pt x="118243" y="19684"/>
                  </a:lnTo>
                  <a:lnTo>
                    <a:pt x="110236" y="19684"/>
                  </a:lnTo>
                  <a:lnTo>
                    <a:pt x="109524" y="19431"/>
                  </a:lnTo>
                  <a:lnTo>
                    <a:pt x="109181" y="19431"/>
                  </a:lnTo>
                  <a:lnTo>
                    <a:pt x="109461" y="19304"/>
                  </a:lnTo>
                  <a:lnTo>
                    <a:pt x="109728" y="19050"/>
                  </a:lnTo>
                  <a:lnTo>
                    <a:pt x="109982" y="18923"/>
                  </a:lnTo>
                  <a:lnTo>
                    <a:pt x="113169" y="18923"/>
                  </a:lnTo>
                  <a:lnTo>
                    <a:pt x="112674" y="18542"/>
                  </a:lnTo>
                  <a:lnTo>
                    <a:pt x="112437" y="18415"/>
                  </a:lnTo>
                  <a:lnTo>
                    <a:pt x="104470" y="18415"/>
                  </a:lnTo>
                  <a:lnTo>
                    <a:pt x="101904" y="16891"/>
                  </a:lnTo>
                  <a:lnTo>
                    <a:pt x="99428" y="14477"/>
                  </a:lnTo>
                  <a:lnTo>
                    <a:pt x="96480" y="13334"/>
                  </a:lnTo>
                  <a:close/>
                </a:path>
                <a:path w="161290" h="84454">
                  <a:moveTo>
                    <a:pt x="40235" y="8127"/>
                  </a:moveTo>
                  <a:lnTo>
                    <a:pt x="38582" y="8127"/>
                  </a:lnTo>
                  <a:lnTo>
                    <a:pt x="40118" y="9651"/>
                  </a:lnTo>
                  <a:lnTo>
                    <a:pt x="40162" y="9906"/>
                  </a:lnTo>
                  <a:lnTo>
                    <a:pt x="39573" y="10795"/>
                  </a:lnTo>
                  <a:lnTo>
                    <a:pt x="36753" y="11557"/>
                  </a:lnTo>
                  <a:lnTo>
                    <a:pt x="34328" y="13970"/>
                  </a:lnTo>
                  <a:lnTo>
                    <a:pt x="33147" y="16891"/>
                  </a:lnTo>
                  <a:lnTo>
                    <a:pt x="30988" y="19812"/>
                  </a:lnTo>
                  <a:lnTo>
                    <a:pt x="28409" y="21082"/>
                  </a:lnTo>
                  <a:lnTo>
                    <a:pt x="32016" y="21082"/>
                  </a:lnTo>
                  <a:lnTo>
                    <a:pt x="33172" y="20447"/>
                  </a:lnTo>
                  <a:lnTo>
                    <a:pt x="34290" y="19050"/>
                  </a:lnTo>
                  <a:lnTo>
                    <a:pt x="34518" y="18415"/>
                  </a:lnTo>
                  <a:lnTo>
                    <a:pt x="34836" y="18034"/>
                  </a:lnTo>
                  <a:lnTo>
                    <a:pt x="35788" y="15367"/>
                  </a:lnTo>
                  <a:lnTo>
                    <a:pt x="37172" y="13462"/>
                  </a:lnTo>
                  <a:lnTo>
                    <a:pt x="38862" y="12700"/>
                  </a:lnTo>
                  <a:lnTo>
                    <a:pt x="40337" y="12700"/>
                  </a:lnTo>
                  <a:lnTo>
                    <a:pt x="40373" y="12192"/>
                  </a:lnTo>
                  <a:lnTo>
                    <a:pt x="46533" y="12192"/>
                  </a:lnTo>
                  <a:lnTo>
                    <a:pt x="45313" y="11302"/>
                  </a:lnTo>
                  <a:lnTo>
                    <a:pt x="43421" y="10795"/>
                  </a:lnTo>
                  <a:lnTo>
                    <a:pt x="43065" y="10159"/>
                  </a:lnTo>
                  <a:lnTo>
                    <a:pt x="42608" y="9651"/>
                  </a:lnTo>
                  <a:lnTo>
                    <a:pt x="42075" y="9271"/>
                  </a:lnTo>
                  <a:lnTo>
                    <a:pt x="42392" y="9017"/>
                  </a:lnTo>
                  <a:lnTo>
                    <a:pt x="42786" y="8890"/>
                  </a:lnTo>
                  <a:lnTo>
                    <a:pt x="42443" y="8890"/>
                  </a:lnTo>
                  <a:lnTo>
                    <a:pt x="43208" y="8635"/>
                  </a:lnTo>
                  <a:lnTo>
                    <a:pt x="41211" y="8635"/>
                  </a:lnTo>
                  <a:lnTo>
                    <a:pt x="40235" y="8127"/>
                  </a:lnTo>
                  <a:close/>
                </a:path>
                <a:path w="161290" h="84454">
                  <a:moveTo>
                    <a:pt x="25387" y="20574"/>
                  </a:moveTo>
                  <a:lnTo>
                    <a:pt x="25107" y="20701"/>
                  </a:lnTo>
                  <a:lnTo>
                    <a:pt x="26142" y="20701"/>
                  </a:lnTo>
                  <a:lnTo>
                    <a:pt x="25387" y="20574"/>
                  </a:lnTo>
                  <a:close/>
                </a:path>
                <a:path w="161290" h="84454">
                  <a:moveTo>
                    <a:pt x="58607" y="18923"/>
                  </a:moveTo>
                  <a:lnTo>
                    <a:pt x="54533" y="18923"/>
                  </a:lnTo>
                  <a:lnTo>
                    <a:pt x="55384" y="19176"/>
                  </a:lnTo>
                  <a:lnTo>
                    <a:pt x="55765" y="19431"/>
                  </a:lnTo>
                  <a:lnTo>
                    <a:pt x="54660" y="20193"/>
                  </a:lnTo>
                  <a:lnTo>
                    <a:pt x="59410" y="20193"/>
                  </a:lnTo>
                  <a:lnTo>
                    <a:pt x="58293" y="19176"/>
                  </a:lnTo>
                  <a:lnTo>
                    <a:pt x="58607" y="18923"/>
                  </a:lnTo>
                  <a:close/>
                </a:path>
                <a:path w="161290" h="84454">
                  <a:moveTo>
                    <a:pt x="77965" y="18542"/>
                  </a:moveTo>
                  <a:lnTo>
                    <a:pt x="77317" y="19050"/>
                  </a:lnTo>
                  <a:lnTo>
                    <a:pt x="74917" y="19939"/>
                  </a:lnTo>
                  <a:lnTo>
                    <a:pt x="78240" y="19939"/>
                  </a:lnTo>
                  <a:lnTo>
                    <a:pt x="78761" y="19558"/>
                  </a:lnTo>
                  <a:lnTo>
                    <a:pt x="79692" y="18923"/>
                  </a:lnTo>
                  <a:lnTo>
                    <a:pt x="77965" y="18542"/>
                  </a:lnTo>
                  <a:close/>
                </a:path>
                <a:path w="161290" h="84454">
                  <a:moveTo>
                    <a:pt x="113169" y="18923"/>
                  </a:moveTo>
                  <a:lnTo>
                    <a:pt x="109982" y="18923"/>
                  </a:lnTo>
                  <a:lnTo>
                    <a:pt x="110744" y="19304"/>
                  </a:lnTo>
                  <a:lnTo>
                    <a:pt x="111099" y="19558"/>
                  </a:lnTo>
                  <a:lnTo>
                    <a:pt x="110540" y="19684"/>
                  </a:lnTo>
                  <a:lnTo>
                    <a:pt x="118243" y="19684"/>
                  </a:lnTo>
                  <a:lnTo>
                    <a:pt x="117471" y="19050"/>
                  </a:lnTo>
                  <a:lnTo>
                    <a:pt x="113334" y="19050"/>
                  </a:lnTo>
                  <a:lnTo>
                    <a:pt x="113169" y="18923"/>
                  </a:lnTo>
                  <a:close/>
                </a:path>
                <a:path w="161290" h="84454">
                  <a:moveTo>
                    <a:pt x="135902" y="18034"/>
                  </a:moveTo>
                  <a:lnTo>
                    <a:pt x="130632" y="19050"/>
                  </a:lnTo>
                  <a:lnTo>
                    <a:pt x="129882" y="19304"/>
                  </a:lnTo>
                  <a:lnTo>
                    <a:pt x="139433" y="19304"/>
                  </a:lnTo>
                  <a:lnTo>
                    <a:pt x="135902" y="18034"/>
                  </a:lnTo>
                  <a:close/>
                </a:path>
                <a:path w="161290" h="84454">
                  <a:moveTo>
                    <a:pt x="116700" y="18415"/>
                  </a:moveTo>
                  <a:lnTo>
                    <a:pt x="115125" y="18542"/>
                  </a:lnTo>
                  <a:lnTo>
                    <a:pt x="113334" y="19050"/>
                  </a:lnTo>
                  <a:lnTo>
                    <a:pt x="117471" y="19050"/>
                  </a:lnTo>
                  <a:lnTo>
                    <a:pt x="116700" y="18415"/>
                  </a:lnTo>
                  <a:close/>
                </a:path>
                <a:path w="161290" h="84454">
                  <a:moveTo>
                    <a:pt x="56564" y="13883"/>
                  </a:moveTo>
                  <a:lnTo>
                    <a:pt x="54876" y="14097"/>
                  </a:lnTo>
                  <a:lnTo>
                    <a:pt x="54559" y="14732"/>
                  </a:lnTo>
                  <a:lnTo>
                    <a:pt x="53492" y="15493"/>
                  </a:lnTo>
                  <a:lnTo>
                    <a:pt x="52476" y="16256"/>
                  </a:lnTo>
                  <a:lnTo>
                    <a:pt x="51523" y="16764"/>
                  </a:lnTo>
                  <a:lnTo>
                    <a:pt x="50800" y="16764"/>
                  </a:lnTo>
                  <a:lnTo>
                    <a:pt x="50076" y="16891"/>
                  </a:lnTo>
                  <a:lnTo>
                    <a:pt x="48285" y="17399"/>
                  </a:lnTo>
                  <a:lnTo>
                    <a:pt x="47523" y="17780"/>
                  </a:lnTo>
                  <a:lnTo>
                    <a:pt x="46951" y="18160"/>
                  </a:lnTo>
                  <a:lnTo>
                    <a:pt x="42545" y="18542"/>
                  </a:lnTo>
                  <a:lnTo>
                    <a:pt x="59080" y="18542"/>
                  </a:lnTo>
                  <a:lnTo>
                    <a:pt x="57188" y="18415"/>
                  </a:lnTo>
                  <a:lnTo>
                    <a:pt x="56769" y="18034"/>
                  </a:lnTo>
                  <a:lnTo>
                    <a:pt x="55854" y="17652"/>
                  </a:lnTo>
                  <a:lnTo>
                    <a:pt x="56388" y="17526"/>
                  </a:lnTo>
                  <a:lnTo>
                    <a:pt x="63824" y="17526"/>
                  </a:lnTo>
                  <a:lnTo>
                    <a:pt x="63106" y="17145"/>
                  </a:lnTo>
                  <a:lnTo>
                    <a:pt x="62153" y="16891"/>
                  </a:lnTo>
                  <a:lnTo>
                    <a:pt x="61087" y="16764"/>
                  </a:lnTo>
                  <a:lnTo>
                    <a:pt x="61445" y="16383"/>
                  </a:lnTo>
                  <a:lnTo>
                    <a:pt x="58597" y="16383"/>
                  </a:lnTo>
                  <a:lnTo>
                    <a:pt x="57461" y="16256"/>
                  </a:lnTo>
                  <a:lnTo>
                    <a:pt x="55397" y="16256"/>
                  </a:lnTo>
                  <a:lnTo>
                    <a:pt x="56172" y="15240"/>
                  </a:lnTo>
                  <a:lnTo>
                    <a:pt x="56560" y="14477"/>
                  </a:lnTo>
                  <a:lnTo>
                    <a:pt x="56564" y="13883"/>
                  </a:lnTo>
                  <a:close/>
                </a:path>
                <a:path w="161290" h="84454">
                  <a:moveTo>
                    <a:pt x="63824" y="17526"/>
                  </a:moveTo>
                  <a:lnTo>
                    <a:pt x="56388" y="17526"/>
                  </a:lnTo>
                  <a:lnTo>
                    <a:pt x="57873" y="17780"/>
                  </a:lnTo>
                  <a:lnTo>
                    <a:pt x="57188" y="18415"/>
                  </a:lnTo>
                  <a:lnTo>
                    <a:pt x="59207" y="18415"/>
                  </a:lnTo>
                  <a:lnTo>
                    <a:pt x="59461" y="18160"/>
                  </a:lnTo>
                  <a:lnTo>
                    <a:pt x="64966" y="18160"/>
                  </a:lnTo>
                  <a:lnTo>
                    <a:pt x="64782" y="18034"/>
                  </a:lnTo>
                  <a:lnTo>
                    <a:pt x="63824" y="17526"/>
                  </a:lnTo>
                  <a:close/>
                </a:path>
                <a:path w="161290" h="84454">
                  <a:moveTo>
                    <a:pt x="102235" y="11049"/>
                  </a:moveTo>
                  <a:lnTo>
                    <a:pt x="100457" y="11049"/>
                  </a:lnTo>
                  <a:lnTo>
                    <a:pt x="102895" y="13589"/>
                  </a:lnTo>
                  <a:lnTo>
                    <a:pt x="103365" y="16509"/>
                  </a:lnTo>
                  <a:lnTo>
                    <a:pt x="103565" y="16891"/>
                  </a:lnTo>
                  <a:lnTo>
                    <a:pt x="103671" y="17145"/>
                  </a:lnTo>
                  <a:lnTo>
                    <a:pt x="103911" y="17907"/>
                  </a:lnTo>
                  <a:lnTo>
                    <a:pt x="104470" y="18415"/>
                  </a:lnTo>
                  <a:lnTo>
                    <a:pt x="112437" y="18415"/>
                  </a:lnTo>
                  <a:lnTo>
                    <a:pt x="111704" y="18034"/>
                  </a:lnTo>
                  <a:lnTo>
                    <a:pt x="106946" y="18034"/>
                  </a:lnTo>
                  <a:lnTo>
                    <a:pt x="104216" y="14859"/>
                  </a:lnTo>
                  <a:lnTo>
                    <a:pt x="102920" y="11430"/>
                  </a:lnTo>
                  <a:lnTo>
                    <a:pt x="102235" y="11049"/>
                  </a:lnTo>
                  <a:close/>
                </a:path>
                <a:path w="161290" h="84454">
                  <a:moveTo>
                    <a:pt x="65768" y="13589"/>
                  </a:moveTo>
                  <a:lnTo>
                    <a:pt x="63792" y="13589"/>
                  </a:lnTo>
                  <a:lnTo>
                    <a:pt x="63338" y="14224"/>
                  </a:lnTo>
                  <a:lnTo>
                    <a:pt x="63224" y="14859"/>
                  </a:lnTo>
                  <a:lnTo>
                    <a:pt x="65214" y="17526"/>
                  </a:lnTo>
                  <a:lnTo>
                    <a:pt x="65468" y="17780"/>
                  </a:lnTo>
                  <a:lnTo>
                    <a:pt x="65697" y="17907"/>
                  </a:lnTo>
                  <a:lnTo>
                    <a:pt x="65151" y="18288"/>
                  </a:lnTo>
                  <a:lnTo>
                    <a:pt x="68986" y="18288"/>
                  </a:lnTo>
                  <a:lnTo>
                    <a:pt x="70573" y="18160"/>
                  </a:lnTo>
                  <a:lnTo>
                    <a:pt x="72504" y="18160"/>
                  </a:lnTo>
                  <a:lnTo>
                    <a:pt x="79044" y="17907"/>
                  </a:lnTo>
                  <a:lnTo>
                    <a:pt x="89945" y="17907"/>
                  </a:lnTo>
                  <a:lnTo>
                    <a:pt x="89446" y="17526"/>
                  </a:lnTo>
                  <a:lnTo>
                    <a:pt x="86788" y="17399"/>
                  </a:lnTo>
                  <a:lnTo>
                    <a:pt x="67881" y="17399"/>
                  </a:lnTo>
                  <a:lnTo>
                    <a:pt x="67424" y="17018"/>
                  </a:lnTo>
                  <a:lnTo>
                    <a:pt x="66446" y="15875"/>
                  </a:lnTo>
                  <a:lnTo>
                    <a:pt x="65852" y="14796"/>
                  </a:lnTo>
                  <a:lnTo>
                    <a:pt x="65768" y="13589"/>
                  </a:lnTo>
                  <a:close/>
                </a:path>
                <a:path w="161290" h="84454">
                  <a:moveTo>
                    <a:pt x="121259" y="11049"/>
                  </a:moveTo>
                  <a:lnTo>
                    <a:pt x="114084" y="13716"/>
                  </a:lnTo>
                  <a:lnTo>
                    <a:pt x="111201" y="15367"/>
                  </a:lnTo>
                  <a:lnTo>
                    <a:pt x="109423" y="16764"/>
                  </a:lnTo>
                  <a:lnTo>
                    <a:pt x="108369" y="17780"/>
                  </a:lnTo>
                  <a:lnTo>
                    <a:pt x="106946" y="18034"/>
                  </a:lnTo>
                  <a:lnTo>
                    <a:pt x="111704" y="18034"/>
                  </a:lnTo>
                  <a:lnTo>
                    <a:pt x="111188" y="17780"/>
                  </a:lnTo>
                  <a:lnTo>
                    <a:pt x="111836" y="17272"/>
                  </a:lnTo>
                  <a:lnTo>
                    <a:pt x="117602" y="12954"/>
                  </a:lnTo>
                  <a:lnTo>
                    <a:pt x="125926" y="12954"/>
                  </a:lnTo>
                  <a:lnTo>
                    <a:pt x="121259" y="11049"/>
                  </a:lnTo>
                  <a:close/>
                </a:path>
                <a:path w="161290" h="84454">
                  <a:moveTo>
                    <a:pt x="70459" y="12826"/>
                  </a:moveTo>
                  <a:lnTo>
                    <a:pt x="68881" y="13716"/>
                  </a:lnTo>
                  <a:lnTo>
                    <a:pt x="68757" y="13883"/>
                  </a:lnTo>
                  <a:lnTo>
                    <a:pt x="69926" y="14350"/>
                  </a:lnTo>
                  <a:lnTo>
                    <a:pt x="70358" y="14350"/>
                  </a:lnTo>
                  <a:lnTo>
                    <a:pt x="70802" y="14477"/>
                  </a:lnTo>
                  <a:lnTo>
                    <a:pt x="70459" y="15240"/>
                  </a:lnTo>
                  <a:lnTo>
                    <a:pt x="70332" y="17272"/>
                  </a:lnTo>
                  <a:lnTo>
                    <a:pt x="67881" y="17399"/>
                  </a:lnTo>
                  <a:lnTo>
                    <a:pt x="84455" y="17399"/>
                  </a:lnTo>
                  <a:lnTo>
                    <a:pt x="84131" y="17272"/>
                  </a:lnTo>
                  <a:lnTo>
                    <a:pt x="72072" y="17272"/>
                  </a:lnTo>
                  <a:lnTo>
                    <a:pt x="71853" y="16509"/>
                  </a:lnTo>
                  <a:lnTo>
                    <a:pt x="71921" y="14985"/>
                  </a:lnTo>
                  <a:lnTo>
                    <a:pt x="72313" y="14224"/>
                  </a:lnTo>
                  <a:lnTo>
                    <a:pt x="73113" y="13842"/>
                  </a:lnTo>
                  <a:lnTo>
                    <a:pt x="73774" y="13208"/>
                  </a:lnTo>
                  <a:lnTo>
                    <a:pt x="71094" y="13081"/>
                  </a:lnTo>
                  <a:lnTo>
                    <a:pt x="70459" y="12826"/>
                  </a:lnTo>
                  <a:close/>
                </a:path>
                <a:path w="161290" h="84454">
                  <a:moveTo>
                    <a:pt x="84378" y="17283"/>
                  </a:moveTo>
                  <a:lnTo>
                    <a:pt x="84662" y="17297"/>
                  </a:lnTo>
                  <a:lnTo>
                    <a:pt x="84378" y="17283"/>
                  </a:lnTo>
                  <a:close/>
                </a:path>
                <a:path w="161290" h="84454">
                  <a:moveTo>
                    <a:pt x="84662" y="17297"/>
                  </a:moveTo>
                  <a:lnTo>
                    <a:pt x="84455" y="17399"/>
                  </a:lnTo>
                  <a:lnTo>
                    <a:pt x="86788" y="17399"/>
                  </a:lnTo>
                  <a:lnTo>
                    <a:pt x="84662" y="17297"/>
                  </a:lnTo>
                  <a:close/>
                </a:path>
                <a:path w="161290" h="84454">
                  <a:moveTo>
                    <a:pt x="83316" y="12954"/>
                  </a:moveTo>
                  <a:lnTo>
                    <a:pt x="81076" y="12954"/>
                  </a:lnTo>
                  <a:lnTo>
                    <a:pt x="82423" y="14097"/>
                  </a:lnTo>
                  <a:lnTo>
                    <a:pt x="83527" y="15493"/>
                  </a:lnTo>
                  <a:lnTo>
                    <a:pt x="84035" y="16764"/>
                  </a:lnTo>
                  <a:lnTo>
                    <a:pt x="84378" y="17283"/>
                  </a:lnTo>
                  <a:lnTo>
                    <a:pt x="84662" y="17297"/>
                  </a:lnTo>
                  <a:lnTo>
                    <a:pt x="85750" y="16764"/>
                  </a:lnTo>
                  <a:lnTo>
                    <a:pt x="86566" y="14605"/>
                  </a:lnTo>
                  <a:lnTo>
                    <a:pt x="84836" y="14605"/>
                  </a:lnTo>
                  <a:lnTo>
                    <a:pt x="83654" y="13208"/>
                  </a:lnTo>
                  <a:lnTo>
                    <a:pt x="83316" y="12954"/>
                  </a:lnTo>
                  <a:close/>
                </a:path>
                <a:path w="161290" h="84454">
                  <a:moveTo>
                    <a:pt x="78816" y="17018"/>
                  </a:moveTo>
                  <a:lnTo>
                    <a:pt x="72072" y="17272"/>
                  </a:lnTo>
                  <a:lnTo>
                    <a:pt x="84131" y="17272"/>
                  </a:lnTo>
                  <a:lnTo>
                    <a:pt x="78816" y="17018"/>
                  </a:lnTo>
                  <a:close/>
                </a:path>
                <a:path w="161290" h="84454">
                  <a:moveTo>
                    <a:pt x="46533" y="12192"/>
                  </a:moveTo>
                  <a:lnTo>
                    <a:pt x="41363" y="12192"/>
                  </a:lnTo>
                  <a:lnTo>
                    <a:pt x="41897" y="12318"/>
                  </a:lnTo>
                  <a:lnTo>
                    <a:pt x="42461" y="13334"/>
                  </a:lnTo>
                  <a:lnTo>
                    <a:pt x="42529" y="15240"/>
                  </a:lnTo>
                  <a:lnTo>
                    <a:pt x="42176" y="16383"/>
                  </a:lnTo>
                  <a:lnTo>
                    <a:pt x="42087" y="16891"/>
                  </a:lnTo>
                  <a:lnTo>
                    <a:pt x="44056" y="16509"/>
                  </a:lnTo>
                  <a:lnTo>
                    <a:pt x="44289" y="15113"/>
                  </a:lnTo>
                  <a:lnTo>
                    <a:pt x="44208" y="13208"/>
                  </a:lnTo>
                  <a:lnTo>
                    <a:pt x="47593" y="13208"/>
                  </a:lnTo>
                  <a:lnTo>
                    <a:pt x="47231" y="12700"/>
                  </a:lnTo>
                  <a:lnTo>
                    <a:pt x="46533" y="12192"/>
                  </a:lnTo>
                  <a:close/>
                </a:path>
                <a:path w="161290" h="84454">
                  <a:moveTo>
                    <a:pt x="47593" y="13208"/>
                  </a:moveTo>
                  <a:lnTo>
                    <a:pt x="44208" y="13208"/>
                  </a:lnTo>
                  <a:lnTo>
                    <a:pt x="45097" y="13716"/>
                  </a:lnTo>
                  <a:lnTo>
                    <a:pt x="45999" y="14477"/>
                  </a:lnTo>
                  <a:lnTo>
                    <a:pt x="46939" y="15367"/>
                  </a:lnTo>
                  <a:lnTo>
                    <a:pt x="46977" y="16383"/>
                  </a:lnTo>
                  <a:lnTo>
                    <a:pt x="49403" y="15748"/>
                  </a:lnTo>
                  <a:lnTo>
                    <a:pt x="47593" y="13208"/>
                  </a:lnTo>
                  <a:close/>
                </a:path>
                <a:path w="161290" h="84454">
                  <a:moveTo>
                    <a:pt x="58948" y="13842"/>
                  </a:moveTo>
                  <a:lnTo>
                    <a:pt x="56883" y="13842"/>
                  </a:lnTo>
                  <a:lnTo>
                    <a:pt x="56818" y="13970"/>
                  </a:lnTo>
                  <a:lnTo>
                    <a:pt x="56713" y="14477"/>
                  </a:lnTo>
                  <a:lnTo>
                    <a:pt x="56934" y="14985"/>
                  </a:lnTo>
                  <a:lnTo>
                    <a:pt x="57912" y="16001"/>
                  </a:lnTo>
                  <a:lnTo>
                    <a:pt x="58254" y="16129"/>
                  </a:lnTo>
                  <a:lnTo>
                    <a:pt x="58597" y="16383"/>
                  </a:lnTo>
                  <a:lnTo>
                    <a:pt x="61445" y="16383"/>
                  </a:lnTo>
                  <a:lnTo>
                    <a:pt x="61683" y="16129"/>
                  </a:lnTo>
                  <a:lnTo>
                    <a:pt x="62471" y="15621"/>
                  </a:lnTo>
                  <a:lnTo>
                    <a:pt x="63042" y="15113"/>
                  </a:lnTo>
                  <a:lnTo>
                    <a:pt x="63150" y="14859"/>
                  </a:lnTo>
                  <a:lnTo>
                    <a:pt x="60972" y="14732"/>
                  </a:lnTo>
                  <a:lnTo>
                    <a:pt x="60172" y="14477"/>
                  </a:lnTo>
                  <a:lnTo>
                    <a:pt x="59309" y="14097"/>
                  </a:lnTo>
                  <a:lnTo>
                    <a:pt x="58948" y="13842"/>
                  </a:lnTo>
                  <a:close/>
                </a:path>
                <a:path w="161290" h="84454">
                  <a:moveTo>
                    <a:pt x="56324" y="16129"/>
                  </a:moveTo>
                  <a:lnTo>
                    <a:pt x="55397" y="16256"/>
                  </a:lnTo>
                  <a:lnTo>
                    <a:pt x="57461" y="16256"/>
                  </a:lnTo>
                  <a:lnTo>
                    <a:pt x="56324" y="16129"/>
                  </a:lnTo>
                  <a:close/>
                </a:path>
                <a:path w="161290" h="84454">
                  <a:moveTo>
                    <a:pt x="27515" y="12047"/>
                  </a:moveTo>
                  <a:lnTo>
                    <a:pt x="31496" y="15875"/>
                  </a:lnTo>
                  <a:lnTo>
                    <a:pt x="31813" y="16129"/>
                  </a:lnTo>
                  <a:lnTo>
                    <a:pt x="33426" y="15621"/>
                  </a:lnTo>
                  <a:lnTo>
                    <a:pt x="33496" y="14985"/>
                  </a:lnTo>
                  <a:lnTo>
                    <a:pt x="34199" y="13716"/>
                  </a:lnTo>
                  <a:lnTo>
                    <a:pt x="31623" y="13716"/>
                  </a:lnTo>
                  <a:lnTo>
                    <a:pt x="29159" y="12192"/>
                  </a:lnTo>
                  <a:lnTo>
                    <a:pt x="27515" y="12047"/>
                  </a:lnTo>
                  <a:close/>
                </a:path>
                <a:path w="161290" h="84454">
                  <a:moveTo>
                    <a:pt x="81434" y="11684"/>
                  </a:moveTo>
                  <a:lnTo>
                    <a:pt x="77927" y="11684"/>
                  </a:lnTo>
                  <a:lnTo>
                    <a:pt x="80200" y="15493"/>
                  </a:lnTo>
                  <a:lnTo>
                    <a:pt x="82130" y="14859"/>
                  </a:lnTo>
                  <a:lnTo>
                    <a:pt x="81076" y="12954"/>
                  </a:lnTo>
                  <a:lnTo>
                    <a:pt x="83316" y="12954"/>
                  </a:lnTo>
                  <a:lnTo>
                    <a:pt x="82098" y="12047"/>
                  </a:lnTo>
                  <a:lnTo>
                    <a:pt x="81434" y="11684"/>
                  </a:lnTo>
                  <a:close/>
                </a:path>
                <a:path w="161290" h="84454">
                  <a:moveTo>
                    <a:pt x="97434" y="11938"/>
                  </a:moveTo>
                  <a:lnTo>
                    <a:pt x="88430" y="11938"/>
                  </a:lnTo>
                  <a:lnTo>
                    <a:pt x="89281" y="12065"/>
                  </a:lnTo>
                  <a:lnTo>
                    <a:pt x="90144" y="12318"/>
                  </a:lnTo>
                  <a:lnTo>
                    <a:pt x="90982" y="12700"/>
                  </a:lnTo>
                  <a:lnTo>
                    <a:pt x="88849" y="13970"/>
                  </a:lnTo>
                  <a:lnTo>
                    <a:pt x="89966" y="14859"/>
                  </a:lnTo>
                  <a:lnTo>
                    <a:pt x="90893" y="14224"/>
                  </a:lnTo>
                  <a:lnTo>
                    <a:pt x="91592" y="13970"/>
                  </a:lnTo>
                  <a:lnTo>
                    <a:pt x="92240" y="13589"/>
                  </a:lnTo>
                  <a:lnTo>
                    <a:pt x="92875" y="13334"/>
                  </a:lnTo>
                  <a:lnTo>
                    <a:pt x="96480" y="13334"/>
                  </a:lnTo>
                  <a:lnTo>
                    <a:pt x="94843" y="12700"/>
                  </a:lnTo>
                  <a:lnTo>
                    <a:pt x="97434" y="11938"/>
                  </a:lnTo>
                  <a:close/>
                </a:path>
                <a:path w="161290" h="84454">
                  <a:moveTo>
                    <a:pt x="73291" y="7747"/>
                  </a:moveTo>
                  <a:lnTo>
                    <a:pt x="68910" y="7874"/>
                  </a:lnTo>
                  <a:lnTo>
                    <a:pt x="63461" y="10414"/>
                  </a:lnTo>
                  <a:lnTo>
                    <a:pt x="62940" y="13208"/>
                  </a:lnTo>
                  <a:lnTo>
                    <a:pt x="62818" y="14314"/>
                  </a:lnTo>
                  <a:lnTo>
                    <a:pt x="63177" y="14796"/>
                  </a:lnTo>
                  <a:lnTo>
                    <a:pt x="63273" y="14314"/>
                  </a:lnTo>
                  <a:lnTo>
                    <a:pt x="63792" y="13589"/>
                  </a:lnTo>
                  <a:lnTo>
                    <a:pt x="65768" y="13589"/>
                  </a:lnTo>
                  <a:lnTo>
                    <a:pt x="65669" y="12954"/>
                  </a:lnTo>
                  <a:lnTo>
                    <a:pt x="65359" y="11810"/>
                  </a:lnTo>
                  <a:lnTo>
                    <a:pt x="65481" y="11175"/>
                  </a:lnTo>
                  <a:lnTo>
                    <a:pt x="66433" y="9271"/>
                  </a:lnTo>
                  <a:lnTo>
                    <a:pt x="73634" y="9271"/>
                  </a:lnTo>
                  <a:lnTo>
                    <a:pt x="73291" y="7747"/>
                  </a:lnTo>
                  <a:close/>
                </a:path>
                <a:path w="161290" h="84454">
                  <a:moveTo>
                    <a:pt x="62869" y="13589"/>
                  </a:moveTo>
                  <a:lnTo>
                    <a:pt x="61950" y="13589"/>
                  </a:lnTo>
                  <a:lnTo>
                    <a:pt x="60972" y="14732"/>
                  </a:lnTo>
                  <a:lnTo>
                    <a:pt x="63129" y="14732"/>
                  </a:lnTo>
                  <a:lnTo>
                    <a:pt x="62818" y="14314"/>
                  </a:lnTo>
                  <a:lnTo>
                    <a:pt x="62869" y="13589"/>
                  </a:lnTo>
                  <a:close/>
                </a:path>
                <a:path w="161290" h="84454">
                  <a:moveTo>
                    <a:pt x="89782" y="11049"/>
                  </a:moveTo>
                  <a:lnTo>
                    <a:pt x="82600" y="11049"/>
                  </a:lnTo>
                  <a:lnTo>
                    <a:pt x="84734" y="11175"/>
                  </a:lnTo>
                  <a:lnTo>
                    <a:pt x="86842" y="11557"/>
                  </a:lnTo>
                  <a:lnTo>
                    <a:pt x="86106" y="12446"/>
                  </a:lnTo>
                  <a:lnTo>
                    <a:pt x="85420" y="13462"/>
                  </a:lnTo>
                  <a:lnTo>
                    <a:pt x="84836" y="14605"/>
                  </a:lnTo>
                  <a:lnTo>
                    <a:pt x="86566" y="14605"/>
                  </a:lnTo>
                  <a:lnTo>
                    <a:pt x="87464" y="13081"/>
                  </a:lnTo>
                  <a:lnTo>
                    <a:pt x="88430" y="11938"/>
                  </a:lnTo>
                  <a:lnTo>
                    <a:pt x="97434" y="11938"/>
                  </a:lnTo>
                  <a:lnTo>
                    <a:pt x="97866" y="11810"/>
                  </a:lnTo>
                  <a:lnTo>
                    <a:pt x="92456" y="11810"/>
                  </a:lnTo>
                  <a:lnTo>
                    <a:pt x="91363" y="11430"/>
                  </a:lnTo>
                  <a:lnTo>
                    <a:pt x="89782" y="11049"/>
                  </a:lnTo>
                  <a:close/>
                </a:path>
                <a:path w="161290" h="84454">
                  <a:moveTo>
                    <a:pt x="56883" y="13842"/>
                  </a:moveTo>
                  <a:lnTo>
                    <a:pt x="56564" y="13883"/>
                  </a:lnTo>
                  <a:lnTo>
                    <a:pt x="56643" y="14314"/>
                  </a:lnTo>
                  <a:lnTo>
                    <a:pt x="56883" y="13842"/>
                  </a:lnTo>
                  <a:close/>
                </a:path>
                <a:path w="161290" h="84454">
                  <a:moveTo>
                    <a:pt x="104660" y="7373"/>
                  </a:moveTo>
                  <a:lnTo>
                    <a:pt x="109435" y="14097"/>
                  </a:lnTo>
                  <a:lnTo>
                    <a:pt x="111366" y="13334"/>
                  </a:lnTo>
                  <a:lnTo>
                    <a:pt x="110858" y="12573"/>
                  </a:lnTo>
                  <a:lnTo>
                    <a:pt x="105518" y="7620"/>
                  </a:lnTo>
                  <a:lnTo>
                    <a:pt x="104660" y="7373"/>
                  </a:lnTo>
                  <a:close/>
                </a:path>
                <a:path w="161290" h="84454">
                  <a:moveTo>
                    <a:pt x="53509" y="9651"/>
                  </a:moveTo>
                  <a:lnTo>
                    <a:pt x="50571" y="9651"/>
                  </a:lnTo>
                  <a:lnTo>
                    <a:pt x="51828" y="11049"/>
                  </a:lnTo>
                  <a:lnTo>
                    <a:pt x="53073" y="11557"/>
                  </a:lnTo>
                  <a:lnTo>
                    <a:pt x="53797" y="11684"/>
                  </a:lnTo>
                  <a:lnTo>
                    <a:pt x="56515" y="13462"/>
                  </a:lnTo>
                  <a:lnTo>
                    <a:pt x="56564" y="13883"/>
                  </a:lnTo>
                  <a:lnTo>
                    <a:pt x="56883" y="13842"/>
                  </a:lnTo>
                  <a:lnTo>
                    <a:pt x="58948" y="13842"/>
                  </a:lnTo>
                  <a:lnTo>
                    <a:pt x="58407" y="13462"/>
                  </a:lnTo>
                  <a:lnTo>
                    <a:pt x="58221" y="12065"/>
                  </a:lnTo>
                  <a:lnTo>
                    <a:pt x="56565" y="12065"/>
                  </a:lnTo>
                  <a:lnTo>
                    <a:pt x="55181" y="11049"/>
                  </a:lnTo>
                  <a:lnTo>
                    <a:pt x="53746" y="9779"/>
                  </a:lnTo>
                  <a:lnTo>
                    <a:pt x="53509" y="9651"/>
                  </a:lnTo>
                  <a:close/>
                </a:path>
                <a:path w="161290" h="84454">
                  <a:moveTo>
                    <a:pt x="37795" y="6858"/>
                  </a:moveTo>
                  <a:lnTo>
                    <a:pt x="32639" y="8509"/>
                  </a:lnTo>
                  <a:lnTo>
                    <a:pt x="31623" y="13716"/>
                  </a:lnTo>
                  <a:lnTo>
                    <a:pt x="34199" y="13716"/>
                  </a:lnTo>
                  <a:lnTo>
                    <a:pt x="36309" y="9906"/>
                  </a:lnTo>
                  <a:lnTo>
                    <a:pt x="38582" y="8127"/>
                  </a:lnTo>
                  <a:lnTo>
                    <a:pt x="40235" y="8127"/>
                  </a:lnTo>
                  <a:lnTo>
                    <a:pt x="37795" y="6858"/>
                  </a:lnTo>
                  <a:close/>
                </a:path>
                <a:path w="161290" h="84454">
                  <a:moveTo>
                    <a:pt x="73720" y="9651"/>
                  </a:moveTo>
                  <a:lnTo>
                    <a:pt x="72174" y="9651"/>
                  </a:lnTo>
                  <a:lnTo>
                    <a:pt x="72555" y="10414"/>
                  </a:lnTo>
                  <a:lnTo>
                    <a:pt x="72653" y="10922"/>
                  </a:lnTo>
                  <a:lnTo>
                    <a:pt x="71094" y="13081"/>
                  </a:lnTo>
                  <a:lnTo>
                    <a:pt x="73805" y="13081"/>
                  </a:lnTo>
                  <a:lnTo>
                    <a:pt x="73990" y="12318"/>
                  </a:lnTo>
                  <a:lnTo>
                    <a:pt x="74942" y="11810"/>
                  </a:lnTo>
                  <a:lnTo>
                    <a:pt x="75526" y="11684"/>
                  </a:lnTo>
                  <a:lnTo>
                    <a:pt x="76225" y="11430"/>
                  </a:lnTo>
                  <a:lnTo>
                    <a:pt x="80969" y="11430"/>
                  </a:lnTo>
                  <a:lnTo>
                    <a:pt x="80505" y="11175"/>
                  </a:lnTo>
                  <a:lnTo>
                    <a:pt x="82600" y="11049"/>
                  </a:lnTo>
                  <a:lnTo>
                    <a:pt x="89782" y="11049"/>
                  </a:lnTo>
                  <a:lnTo>
                    <a:pt x="89255" y="10922"/>
                  </a:lnTo>
                  <a:lnTo>
                    <a:pt x="73977" y="10795"/>
                  </a:lnTo>
                  <a:lnTo>
                    <a:pt x="73720" y="9651"/>
                  </a:lnTo>
                  <a:close/>
                </a:path>
                <a:path w="161290" h="84454">
                  <a:moveTo>
                    <a:pt x="68465" y="0"/>
                  </a:moveTo>
                  <a:lnTo>
                    <a:pt x="59575" y="6984"/>
                  </a:lnTo>
                  <a:lnTo>
                    <a:pt x="57073" y="9525"/>
                  </a:lnTo>
                  <a:lnTo>
                    <a:pt x="56565" y="12065"/>
                  </a:lnTo>
                  <a:lnTo>
                    <a:pt x="58221" y="12065"/>
                  </a:lnTo>
                  <a:lnTo>
                    <a:pt x="58119" y="11810"/>
                  </a:lnTo>
                  <a:lnTo>
                    <a:pt x="57353" y="10667"/>
                  </a:lnTo>
                  <a:lnTo>
                    <a:pt x="61112" y="7620"/>
                  </a:lnTo>
                  <a:lnTo>
                    <a:pt x="63334" y="5715"/>
                  </a:lnTo>
                  <a:lnTo>
                    <a:pt x="69742" y="823"/>
                  </a:lnTo>
                  <a:lnTo>
                    <a:pt x="68465" y="0"/>
                  </a:lnTo>
                  <a:close/>
                </a:path>
                <a:path w="161290" h="84454">
                  <a:moveTo>
                    <a:pt x="80969" y="11430"/>
                  </a:moveTo>
                  <a:lnTo>
                    <a:pt x="76581" y="11430"/>
                  </a:lnTo>
                  <a:lnTo>
                    <a:pt x="76496" y="11810"/>
                  </a:lnTo>
                  <a:lnTo>
                    <a:pt x="76733" y="12065"/>
                  </a:lnTo>
                  <a:lnTo>
                    <a:pt x="77927" y="11684"/>
                  </a:lnTo>
                  <a:lnTo>
                    <a:pt x="81434" y="11684"/>
                  </a:lnTo>
                  <a:lnTo>
                    <a:pt x="80969" y="11430"/>
                  </a:lnTo>
                  <a:close/>
                </a:path>
                <a:path w="161290" h="84454">
                  <a:moveTo>
                    <a:pt x="26873" y="11430"/>
                  </a:moveTo>
                  <a:lnTo>
                    <a:pt x="26298" y="11939"/>
                  </a:lnTo>
                  <a:lnTo>
                    <a:pt x="27515" y="12047"/>
                  </a:lnTo>
                  <a:lnTo>
                    <a:pt x="26873" y="11430"/>
                  </a:lnTo>
                  <a:close/>
                </a:path>
                <a:path w="161290" h="84454">
                  <a:moveTo>
                    <a:pt x="98806" y="9143"/>
                  </a:moveTo>
                  <a:lnTo>
                    <a:pt x="95389" y="10287"/>
                  </a:lnTo>
                  <a:lnTo>
                    <a:pt x="92456" y="11810"/>
                  </a:lnTo>
                  <a:lnTo>
                    <a:pt x="97866" y="11810"/>
                  </a:lnTo>
                  <a:lnTo>
                    <a:pt x="100457" y="11049"/>
                  </a:lnTo>
                  <a:lnTo>
                    <a:pt x="102235" y="11049"/>
                  </a:lnTo>
                  <a:lnTo>
                    <a:pt x="98806" y="9143"/>
                  </a:lnTo>
                  <a:close/>
                </a:path>
                <a:path w="161290" h="84454">
                  <a:moveTo>
                    <a:pt x="70476" y="1297"/>
                  </a:moveTo>
                  <a:lnTo>
                    <a:pt x="76936" y="10159"/>
                  </a:lnTo>
                  <a:lnTo>
                    <a:pt x="75907" y="10159"/>
                  </a:lnTo>
                  <a:lnTo>
                    <a:pt x="74904" y="10287"/>
                  </a:lnTo>
                  <a:lnTo>
                    <a:pt x="73977" y="10795"/>
                  </a:lnTo>
                  <a:lnTo>
                    <a:pt x="89379" y="10795"/>
                  </a:lnTo>
                  <a:lnTo>
                    <a:pt x="89626" y="10541"/>
                  </a:lnTo>
                  <a:lnTo>
                    <a:pt x="87680" y="10541"/>
                  </a:lnTo>
                  <a:lnTo>
                    <a:pt x="86995" y="10414"/>
                  </a:lnTo>
                  <a:lnTo>
                    <a:pt x="79375" y="10414"/>
                  </a:lnTo>
                  <a:lnTo>
                    <a:pt x="74764" y="4064"/>
                  </a:lnTo>
                  <a:lnTo>
                    <a:pt x="70476" y="1297"/>
                  </a:lnTo>
                  <a:close/>
                </a:path>
                <a:path w="161290" h="84454">
                  <a:moveTo>
                    <a:pt x="93231" y="6839"/>
                  </a:moveTo>
                  <a:lnTo>
                    <a:pt x="87680" y="10541"/>
                  </a:lnTo>
                  <a:lnTo>
                    <a:pt x="89626" y="10541"/>
                  </a:lnTo>
                  <a:lnTo>
                    <a:pt x="93231" y="6839"/>
                  </a:lnTo>
                  <a:close/>
                </a:path>
                <a:path w="161290" h="84454">
                  <a:moveTo>
                    <a:pt x="82257" y="9906"/>
                  </a:moveTo>
                  <a:lnTo>
                    <a:pt x="79375" y="10414"/>
                  </a:lnTo>
                  <a:lnTo>
                    <a:pt x="86995" y="10414"/>
                  </a:lnTo>
                  <a:lnTo>
                    <a:pt x="84937" y="10033"/>
                  </a:lnTo>
                  <a:lnTo>
                    <a:pt x="82257" y="9906"/>
                  </a:lnTo>
                  <a:close/>
                </a:path>
                <a:path w="161290" h="84454">
                  <a:moveTo>
                    <a:pt x="54785" y="7747"/>
                  </a:moveTo>
                  <a:lnTo>
                    <a:pt x="47155" y="7747"/>
                  </a:lnTo>
                  <a:lnTo>
                    <a:pt x="47815" y="7874"/>
                  </a:lnTo>
                  <a:lnTo>
                    <a:pt x="48717" y="8127"/>
                  </a:lnTo>
                  <a:lnTo>
                    <a:pt x="48517" y="8509"/>
                  </a:lnTo>
                  <a:lnTo>
                    <a:pt x="48425" y="9398"/>
                  </a:lnTo>
                  <a:lnTo>
                    <a:pt x="48869" y="10287"/>
                  </a:lnTo>
                  <a:lnTo>
                    <a:pt x="49644" y="10033"/>
                  </a:lnTo>
                  <a:lnTo>
                    <a:pt x="50571" y="9651"/>
                  </a:lnTo>
                  <a:lnTo>
                    <a:pt x="53509" y="9651"/>
                  </a:lnTo>
                  <a:lnTo>
                    <a:pt x="52324" y="9017"/>
                  </a:lnTo>
                  <a:lnTo>
                    <a:pt x="53340" y="8509"/>
                  </a:lnTo>
                  <a:lnTo>
                    <a:pt x="54698" y="7874"/>
                  </a:lnTo>
                  <a:close/>
                </a:path>
                <a:path w="161290" h="84454">
                  <a:moveTo>
                    <a:pt x="73634" y="9271"/>
                  </a:moveTo>
                  <a:lnTo>
                    <a:pt x="66433" y="9271"/>
                  </a:lnTo>
                  <a:lnTo>
                    <a:pt x="68935" y="10033"/>
                  </a:lnTo>
                  <a:lnTo>
                    <a:pt x="72174" y="9651"/>
                  </a:lnTo>
                  <a:lnTo>
                    <a:pt x="73720" y="9651"/>
                  </a:lnTo>
                  <a:lnTo>
                    <a:pt x="73634" y="9271"/>
                  </a:lnTo>
                  <a:close/>
                </a:path>
                <a:path w="161290" h="84454">
                  <a:moveTo>
                    <a:pt x="43180" y="8763"/>
                  </a:moveTo>
                  <a:lnTo>
                    <a:pt x="42443" y="8890"/>
                  </a:lnTo>
                  <a:lnTo>
                    <a:pt x="42786" y="8890"/>
                  </a:lnTo>
                  <a:lnTo>
                    <a:pt x="43180" y="8763"/>
                  </a:lnTo>
                  <a:close/>
                </a:path>
                <a:path w="161290" h="84454">
                  <a:moveTo>
                    <a:pt x="46723" y="5333"/>
                  </a:moveTo>
                  <a:lnTo>
                    <a:pt x="42570" y="7492"/>
                  </a:lnTo>
                  <a:lnTo>
                    <a:pt x="41859" y="8000"/>
                  </a:lnTo>
                  <a:lnTo>
                    <a:pt x="41211" y="8635"/>
                  </a:lnTo>
                  <a:lnTo>
                    <a:pt x="43208" y="8635"/>
                  </a:lnTo>
                  <a:lnTo>
                    <a:pt x="45885" y="7747"/>
                  </a:lnTo>
                  <a:lnTo>
                    <a:pt x="54785" y="7747"/>
                  </a:lnTo>
                  <a:lnTo>
                    <a:pt x="55219" y="7112"/>
                  </a:lnTo>
                  <a:lnTo>
                    <a:pt x="46723" y="5333"/>
                  </a:lnTo>
                  <a:close/>
                </a:path>
                <a:path w="161290" h="84454">
                  <a:moveTo>
                    <a:pt x="99529" y="5842"/>
                  </a:moveTo>
                  <a:lnTo>
                    <a:pt x="99336" y="5842"/>
                  </a:lnTo>
                  <a:lnTo>
                    <a:pt x="104660" y="7373"/>
                  </a:lnTo>
                  <a:lnTo>
                    <a:pt x="104114" y="6604"/>
                  </a:lnTo>
                  <a:lnTo>
                    <a:pt x="99529" y="5842"/>
                  </a:lnTo>
                  <a:close/>
                </a:path>
                <a:path w="161290" h="84454">
                  <a:moveTo>
                    <a:pt x="94945" y="5080"/>
                  </a:moveTo>
                  <a:lnTo>
                    <a:pt x="93231" y="6839"/>
                  </a:lnTo>
                  <a:lnTo>
                    <a:pt x="99336" y="5842"/>
                  </a:lnTo>
                  <a:lnTo>
                    <a:pt x="99529" y="5842"/>
                  </a:lnTo>
                  <a:lnTo>
                    <a:pt x="94945" y="5080"/>
                  </a:lnTo>
                  <a:close/>
                </a:path>
                <a:path w="161290" h="84454">
                  <a:moveTo>
                    <a:pt x="69989" y="634"/>
                  </a:moveTo>
                  <a:lnTo>
                    <a:pt x="69742" y="823"/>
                  </a:lnTo>
                  <a:lnTo>
                    <a:pt x="70476" y="1297"/>
                  </a:lnTo>
                  <a:lnTo>
                    <a:pt x="69989" y="634"/>
                  </a:lnTo>
                  <a:close/>
                </a:path>
              </a:pathLst>
            </a:custGeom>
            <a:solidFill>
              <a:srgbClr val="F79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1" name="object 5291" descr=""/>
            <p:cNvSpPr/>
            <p:nvPr/>
          </p:nvSpPr>
          <p:spPr>
            <a:xfrm>
              <a:off x="926296" y="5493268"/>
              <a:ext cx="161290" cy="85090"/>
            </a:xfrm>
            <a:custGeom>
              <a:avLst/>
              <a:gdLst/>
              <a:ahLst/>
              <a:cxnLst/>
              <a:rect l="l" t="t" r="r" b="b"/>
              <a:pathLst>
                <a:path w="161290" h="85089">
                  <a:moveTo>
                    <a:pt x="103456" y="70485"/>
                  </a:moveTo>
                  <a:lnTo>
                    <a:pt x="99303" y="70485"/>
                  </a:lnTo>
                  <a:lnTo>
                    <a:pt x="100103" y="70612"/>
                  </a:lnTo>
                  <a:lnTo>
                    <a:pt x="100954" y="71120"/>
                  </a:lnTo>
                  <a:lnTo>
                    <a:pt x="101843" y="71755"/>
                  </a:lnTo>
                  <a:lnTo>
                    <a:pt x="101977" y="72898"/>
                  </a:lnTo>
                  <a:lnTo>
                    <a:pt x="102104" y="73406"/>
                  </a:lnTo>
                  <a:lnTo>
                    <a:pt x="102847" y="74549"/>
                  </a:lnTo>
                  <a:lnTo>
                    <a:pt x="96789" y="79375"/>
                  </a:lnTo>
                  <a:lnTo>
                    <a:pt x="90304" y="84128"/>
                  </a:lnTo>
                  <a:lnTo>
                    <a:pt x="91544" y="84963"/>
                  </a:lnTo>
                  <a:lnTo>
                    <a:pt x="100561" y="78105"/>
                  </a:lnTo>
                  <a:lnTo>
                    <a:pt x="103113" y="75692"/>
                  </a:lnTo>
                  <a:lnTo>
                    <a:pt x="103659" y="73152"/>
                  </a:lnTo>
                  <a:lnTo>
                    <a:pt x="105807" y="73152"/>
                  </a:lnTo>
                  <a:lnTo>
                    <a:pt x="104980" y="72644"/>
                  </a:lnTo>
                  <a:lnTo>
                    <a:pt x="103736" y="71755"/>
                  </a:lnTo>
                  <a:lnTo>
                    <a:pt x="103697" y="71374"/>
                  </a:lnTo>
                  <a:lnTo>
                    <a:pt x="103380" y="71374"/>
                  </a:lnTo>
                  <a:lnTo>
                    <a:pt x="103512" y="71120"/>
                  </a:lnTo>
                  <a:lnTo>
                    <a:pt x="103456" y="70485"/>
                  </a:lnTo>
                  <a:close/>
                </a:path>
                <a:path w="161290" h="85089">
                  <a:moveTo>
                    <a:pt x="89520" y="83599"/>
                  </a:moveTo>
                  <a:lnTo>
                    <a:pt x="90032" y="84328"/>
                  </a:lnTo>
                  <a:lnTo>
                    <a:pt x="90304" y="84128"/>
                  </a:lnTo>
                  <a:lnTo>
                    <a:pt x="89520" y="83599"/>
                  </a:lnTo>
                  <a:close/>
                </a:path>
                <a:path w="161290" h="85089">
                  <a:moveTo>
                    <a:pt x="85759" y="74295"/>
                  </a:moveTo>
                  <a:lnTo>
                    <a:pt x="80825" y="74295"/>
                  </a:lnTo>
                  <a:lnTo>
                    <a:pt x="85321" y="80772"/>
                  </a:lnTo>
                  <a:lnTo>
                    <a:pt x="89520" y="83599"/>
                  </a:lnTo>
                  <a:lnTo>
                    <a:pt x="83504" y="75057"/>
                  </a:lnTo>
                  <a:lnTo>
                    <a:pt x="83263" y="74549"/>
                  </a:lnTo>
                  <a:lnTo>
                    <a:pt x="85295" y="74549"/>
                  </a:lnTo>
                  <a:lnTo>
                    <a:pt x="85759" y="74295"/>
                  </a:lnTo>
                  <a:close/>
                </a:path>
                <a:path w="161290" h="85089">
                  <a:moveTo>
                    <a:pt x="105807" y="73152"/>
                  </a:moveTo>
                  <a:lnTo>
                    <a:pt x="103659" y="73152"/>
                  </a:lnTo>
                  <a:lnTo>
                    <a:pt x="106441" y="75438"/>
                  </a:lnTo>
                  <a:lnTo>
                    <a:pt x="107850" y="76327"/>
                  </a:lnTo>
                  <a:lnTo>
                    <a:pt x="106740" y="76871"/>
                  </a:lnTo>
                  <a:lnTo>
                    <a:pt x="105971" y="77216"/>
                  </a:lnTo>
                  <a:lnTo>
                    <a:pt x="105450" y="77343"/>
                  </a:lnTo>
                  <a:lnTo>
                    <a:pt x="104929" y="78105"/>
                  </a:lnTo>
                  <a:lnTo>
                    <a:pt x="113388" y="80137"/>
                  </a:lnTo>
                  <a:lnTo>
                    <a:pt x="117579" y="77978"/>
                  </a:lnTo>
                  <a:lnTo>
                    <a:pt x="117940" y="77724"/>
                  </a:lnTo>
                  <a:lnTo>
                    <a:pt x="114264" y="77724"/>
                  </a:lnTo>
                  <a:lnTo>
                    <a:pt x="113007" y="77597"/>
                  </a:lnTo>
                  <a:lnTo>
                    <a:pt x="112346" y="77597"/>
                  </a:lnTo>
                  <a:lnTo>
                    <a:pt x="111851" y="77470"/>
                  </a:lnTo>
                  <a:lnTo>
                    <a:pt x="111444" y="77216"/>
                  </a:lnTo>
                  <a:lnTo>
                    <a:pt x="111685" y="76871"/>
                  </a:lnTo>
                  <a:lnTo>
                    <a:pt x="111813" y="76073"/>
                  </a:lnTo>
                  <a:lnTo>
                    <a:pt x="111600" y="75692"/>
                  </a:lnTo>
                  <a:lnTo>
                    <a:pt x="109616" y="75692"/>
                  </a:lnTo>
                  <a:lnTo>
                    <a:pt x="108384" y="74295"/>
                  </a:lnTo>
                  <a:lnTo>
                    <a:pt x="107023" y="73745"/>
                  </a:lnTo>
                  <a:lnTo>
                    <a:pt x="106428" y="73533"/>
                  </a:lnTo>
                  <a:lnTo>
                    <a:pt x="105807" y="73152"/>
                  </a:lnTo>
                  <a:close/>
                </a:path>
                <a:path w="161290" h="85089">
                  <a:moveTo>
                    <a:pt x="66808" y="77754"/>
                  </a:moveTo>
                  <a:lnTo>
                    <a:pt x="61054" y="78575"/>
                  </a:lnTo>
                  <a:lnTo>
                    <a:pt x="65166" y="79375"/>
                  </a:lnTo>
                  <a:lnTo>
                    <a:pt x="66808" y="77754"/>
                  </a:lnTo>
                  <a:close/>
                </a:path>
                <a:path w="161290" h="85089">
                  <a:moveTo>
                    <a:pt x="121066" y="76835"/>
                  </a:moveTo>
                  <a:lnTo>
                    <a:pt x="118950" y="76835"/>
                  </a:lnTo>
                  <a:lnTo>
                    <a:pt x="122328" y="78740"/>
                  </a:lnTo>
                  <a:lnTo>
                    <a:pt x="126724" y="77343"/>
                  </a:lnTo>
                  <a:lnTo>
                    <a:pt x="121566" y="77343"/>
                  </a:lnTo>
                  <a:lnTo>
                    <a:pt x="121066" y="76835"/>
                  </a:lnTo>
                  <a:close/>
                </a:path>
                <a:path w="161290" h="85089">
                  <a:moveTo>
                    <a:pt x="60141" y="78398"/>
                  </a:moveTo>
                  <a:lnTo>
                    <a:pt x="60792" y="78613"/>
                  </a:lnTo>
                  <a:lnTo>
                    <a:pt x="61054" y="78575"/>
                  </a:lnTo>
                  <a:lnTo>
                    <a:pt x="60141" y="78398"/>
                  </a:lnTo>
                  <a:close/>
                </a:path>
                <a:path w="161290" h="85089">
                  <a:moveTo>
                    <a:pt x="55520" y="76871"/>
                  </a:moveTo>
                  <a:lnTo>
                    <a:pt x="56022" y="77597"/>
                  </a:lnTo>
                  <a:lnTo>
                    <a:pt x="60141" y="78398"/>
                  </a:lnTo>
                  <a:lnTo>
                    <a:pt x="55520" y="76871"/>
                  </a:lnTo>
                  <a:close/>
                </a:path>
                <a:path w="161290" h="85089">
                  <a:moveTo>
                    <a:pt x="75614" y="67339"/>
                  </a:moveTo>
                  <a:lnTo>
                    <a:pt x="74564" y="67945"/>
                  </a:lnTo>
                  <a:lnTo>
                    <a:pt x="73662" y="70104"/>
                  </a:lnTo>
                  <a:lnTo>
                    <a:pt x="72786" y="71501"/>
                  </a:lnTo>
                  <a:lnTo>
                    <a:pt x="71808" y="72644"/>
                  </a:lnTo>
                  <a:lnTo>
                    <a:pt x="67782" y="72644"/>
                  </a:lnTo>
                  <a:lnTo>
                    <a:pt x="69915" y="73406"/>
                  </a:lnTo>
                  <a:lnTo>
                    <a:pt x="70957" y="73660"/>
                  </a:lnTo>
                  <a:lnTo>
                    <a:pt x="66808" y="77754"/>
                  </a:lnTo>
                  <a:lnTo>
                    <a:pt x="67023" y="77724"/>
                  </a:lnTo>
                  <a:lnTo>
                    <a:pt x="72519" y="74041"/>
                  </a:lnTo>
                  <a:lnTo>
                    <a:pt x="87467" y="74041"/>
                  </a:lnTo>
                  <a:lnTo>
                    <a:pt x="87765" y="73660"/>
                  </a:lnTo>
                  <a:lnTo>
                    <a:pt x="77612" y="73660"/>
                  </a:lnTo>
                  <a:lnTo>
                    <a:pt x="75478" y="73533"/>
                  </a:lnTo>
                  <a:lnTo>
                    <a:pt x="73383" y="73025"/>
                  </a:lnTo>
                  <a:lnTo>
                    <a:pt x="74145" y="72136"/>
                  </a:lnTo>
                  <a:lnTo>
                    <a:pt x="74843" y="71120"/>
                  </a:lnTo>
                  <a:lnTo>
                    <a:pt x="75440" y="69977"/>
                  </a:lnTo>
                  <a:lnTo>
                    <a:pt x="77390" y="69977"/>
                  </a:lnTo>
                  <a:lnTo>
                    <a:pt x="76761" y="69088"/>
                  </a:lnTo>
                  <a:lnTo>
                    <a:pt x="76291" y="67818"/>
                  </a:lnTo>
                  <a:lnTo>
                    <a:pt x="75999" y="67362"/>
                  </a:lnTo>
                  <a:lnTo>
                    <a:pt x="75614" y="67339"/>
                  </a:lnTo>
                  <a:close/>
                </a:path>
                <a:path w="161290" h="85089">
                  <a:moveTo>
                    <a:pt x="113324" y="69088"/>
                  </a:moveTo>
                  <a:lnTo>
                    <a:pt x="110886" y="69596"/>
                  </a:lnTo>
                  <a:lnTo>
                    <a:pt x="113007" y="72771"/>
                  </a:lnTo>
                  <a:lnTo>
                    <a:pt x="114899" y="74041"/>
                  </a:lnTo>
                  <a:lnTo>
                    <a:pt x="116778" y="74676"/>
                  </a:lnTo>
                  <a:lnTo>
                    <a:pt x="117134" y="75311"/>
                  </a:lnTo>
                  <a:lnTo>
                    <a:pt x="117579" y="75819"/>
                  </a:lnTo>
                  <a:lnTo>
                    <a:pt x="118099" y="76200"/>
                  </a:lnTo>
                  <a:lnTo>
                    <a:pt x="117782" y="76454"/>
                  </a:lnTo>
                  <a:lnTo>
                    <a:pt x="116994" y="76708"/>
                  </a:lnTo>
                  <a:lnTo>
                    <a:pt x="117718" y="76708"/>
                  </a:lnTo>
                  <a:lnTo>
                    <a:pt x="114264" y="77724"/>
                  </a:lnTo>
                  <a:lnTo>
                    <a:pt x="117940" y="77724"/>
                  </a:lnTo>
                  <a:lnTo>
                    <a:pt x="118302" y="77470"/>
                  </a:lnTo>
                  <a:lnTo>
                    <a:pt x="118950" y="76835"/>
                  </a:lnTo>
                  <a:lnTo>
                    <a:pt x="121066" y="76835"/>
                  </a:lnTo>
                  <a:lnTo>
                    <a:pt x="119941" y="75692"/>
                  </a:lnTo>
                  <a:lnTo>
                    <a:pt x="120195" y="75438"/>
                  </a:lnTo>
                  <a:lnTo>
                    <a:pt x="120627" y="74676"/>
                  </a:lnTo>
                  <a:lnTo>
                    <a:pt x="123471" y="74041"/>
                  </a:lnTo>
                  <a:lnTo>
                    <a:pt x="124293" y="73279"/>
                  </a:lnTo>
                  <a:lnTo>
                    <a:pt x="118861" y="73279"/>
                  </a:lnTo>
                  <a:lnTo>
                    <a:pt x="118341" y="73152"/>
                  </a:lnTo>
                  <a:lnTo>
                    <a:pt x="117857" y="72263"/>
                  </a:lnTo>
                  <a:lnTo>
                    <a:pt x="116029" y="72263"/>
                  </a:lnTo>
                  <a:lnTo>
                    <a:pt x="115166" y="71755"/>
                  </a:lnTo>
                  <a:lnTo>
                    <a:pt x="114264" y="70993"/>
                  </a:lnTo>
                  <a:lnTo>
                    <a:pt x="113464" y="70104"/>
                  </a:lnTo>
                  <a:lnTo>
                    <a:pt x="113339" y="69596"/>
                  </a:lnTo>
                  <a:lnTo>
                    <a:pt x="113324" y="69088"/>
                  </a:lnTo>
                  <a:close/>
                </a:path>
                <a:path w="161290" h="85089">
                  <a:moveTo>
                    <a:pt x="128475" y="69596"/>
                  </a:moveTo>
                  <a:lnTo>
                    <a:pt x="126850" y="69977"/>
                  </a:lnTo>
                  <a:lnTo>
                    <a:pt x="126775" y="70739"/>
                  </a:lnTo>
                  <a:lnTo>
                    <a:pt x="123878" y="75692"/>
                  </a:lnTo>
                  <a:lnTo>
                    <a:pt x="121566" y="77343"/>
                  </a:lnTo>
                  <a:lnTo>
                    <a:pt x="126724" y="77343"/>
                  </a:lnTo>
                  <a:lnTo>
                    <a:pt x="127523" y="77089"/>
                  </a:lnTo>
                  <a:lnTo>
                    <a:pt x="128640" y="72009"/>
                  </a:lnTo>
                  <a:lnTo>
                    <a:pt x="130940" y="72009"/>
                  </a:lnTo>
                  <a:lnTo>
                    <a:pt x="128793" y="69850"/>
                  </a:lnTo>
                  <a:lnTo>
                    <a:pt x="128475" y="69596"/>
                  </a:lnTo>
                  <a:close/>
                </a:path>
                <a:path w="161290" h="85089">
                  <a:moveTo>
                    <a:pt x="87467" y="74041"/>
                  </a:moveTo>
                  <a:lnTo>
                    <a:pt x="86222" y="74041"/>
                  </a:lnTo>
                  <a:lnTo>
                    <a:pt x="86870" y="77089"/>
                  </a:lnTo>
                  <a:lnTo>
                    <a:pt x="91251" y="77089"/>
                  </a:lnTo>
                  <a:lnTo>
                    <a:pt x="94139" y="75819"/>
                  </a:lnTo>
                  <a:lnTo>
                    <a:pt x="93741" y="75819"/>
                  </a:lnTo>
                  <a:lnTo>
                    <a:pt x="92318" y="75311"/>
                  </a:lnTo>
                  <a:lnTo>
                    <a:pt x="88013" y="75311"/>
                  </a:lnTo>
                  <a:lnTo>
                    <a:pt x="87467" y="74041"/>
                  </a:lnTo>
                  <a:close/>
                </a:path>
                <a:path w="161290" h="85089">
                  <a:moveTo>
                    <a:pt x="50840" y="70104"/>
                  </a:moveTo>
                  <a:lnTo>
                    <a:pt x="48897" y="70866"/>
                  </a:lnTo>
                  <a:lnTo>
                    <a:pt x="49380" y="71501"/>
                  </a:lnTo>
                  <a:lnTo>
                    <a:pt x="54640" y="76581"/>
                  </a:lnTo>
                  <a:lnTo>
                    <a:pt x="55520" y="76871"/>
                  </a:lnTo>
                  <a:lnTo>
                    <a:pt x="50840" y="70104"/>
                  </a:lnTo>
                  <a:close/>
                </a:path>
                <a:path w="161290" h="85089">
                  <a:moveTo>
                    <a:pt x="95112" y="67564"/>
                  </a:moveTo>
                  <a:lnTo>
                    <a:pt x="92433" y="67564"/>
                  </a:lnTo>
                  <a:lnTo>
                    <a:pt x="92890" y="67945"/>
                  </a:lnTo>
                  <a:lnTo>
                    <a:pt x="93855" y="69215"/>
                  </a:lnTo>
                  <a:lnTo>
                    <a:pt x="94453" y="70231"/>
                  </a:lnTo>
                  <a:lnTo>
                    <a:pt x="94572" y="72136"/>
                  </a:lnTo>
                  <a:lnTo>
                    <a:pt x="94699" y="72644"/>
                  </a:lnTo>
                  <a:lnTo>
                    <a:pt x="94812" y="73745"/>
                  </a:lnTo>
                  <a:lnTo>
                    <a:pt x="93741" y="75819"/>
                  </a:lnTo>
                  <a:lnTo>
                    <a:pt x="94139" y="75819"/>
                  </a:lnTo>
                  <a:lnTo>
                    <a:pt x="96738" y="74676"/>
                  </a:lnTo>
                  <a:lnTo>
                    <a:pt x="97383" y="71501"/>
                  </a:lnTo>
                  <a:lnTo>
                    <a:pt x="96471" y="71501"/>
                  </a:lnTo>
                  <a:lnTo>
                    <a:pt x="97026" y="70739"/>
                  </a:lnTo>
                  <a:lnTo>
                    <a:pt x="96959" y="70104"/>
                  </a:lnTo>
                  <a:lnTo>
                    <a:pt x="95112" y="67564"/>
                  </a:lnTo>
                  <a:close/>
                </a:path>
                <a:path w="161290" h="85089">
                  <a:moveTo>
                    <a:pt x="111317" y="75184"/>
                  </a:moveTo>
                  <a:lnTo>
                    <a:pt x="110555" y="75311"/>
                  </a:lnTo>
                  <a:lnTo>
                    <a:pt x="109616" y="75692"/>
                  </a:lnTo>
                  <a:lnTo>
                    <a:pt x="111600" y="75692"/>
                  </a:lnTo>
                  <a:lnTo>
                    <a:pt x="111317" y="75184"/>
                  </a:lnTo>
                  <a:close/>
                </a:path>
                <a:path w="161290" h="85089">
                  <a:moveTo>
                    <a:pt x="56288" y="66167"/>
                  </a:moveTo>
                  <a:lnTo>
                    <a:pt x="53405" y="66167"/>
                  </a:lnTo>
                  <a:lnTo>
                    <a:pt x="56072" y="69342"/>
                  </a:lnTo>
                  <a:lnTo>
                    <a:pt x="57304" y="72771"/>
                  </a:lnTo>
                  <a:lnTo>
                    <a:pt x="61381" y="75311"/>
                  </a:lnTo>
                  <a:lnTo>
                    <a:pt x="64810" y="74168"/>
                  </a:lnTo>
                  <a:lnTo>
                    <a:pt x="66544" y="73279"/>
                  </a:lnTo>
                  <a:lnTo>
                    <a:pt x="59768" y="73279"/>
                  </a:lnTo>
                  <a:lnTo>
                    <a:pt x="57368" y="70612"/>
                  </a:lnTo>
                  <a:lnTo>
                    <a:pt x="56949" y="67691"/>
                  </a:lnTo>
                  <a:lnTo>
                    <a:pt x="56771" y="67437"/>
                  </a:lnTo>
                  <a:lnTo>
                    <a:pt x="56650" y="67183"/>
                  </a:lnTo>
                  <a:lnTo>
                    <a:pt x="56428" y="66294"/>
                  </a:lnTo>
                  <a:lnTo>
                    <a:pt x="56288" y="66167"/>
                  </a:lnTo>
                  <a:close/>
                </a:path>
                <a:path w="161290" h="85089">
                  <a:moveTo>
                    <a:pt x="91251" y="74930"/>
                  </a:moveTo>
                  <a:lnTo>
                    <a:pt x="88013" y="75311"/>
                  </a:lnTo>
                  <a:lnTo>
                    <a:pt x="92318" y="75311"/>
                  </a:lnTo>
                  <a:lnTo>
                    <a:pt x="91251" y="74930"/>
                  </a:lnTo>
                  <a:close/>
                </a:path>
                <a:path w="161290" h="85089">
                  <a:moveTo>
                    <a:pt x="86222" y="74041"/>
                  </a:moveTo>
                  <a:lnTo>
                    <a:pt x="72519" y="74041"/>
                  </a:lnTo>
                  <a:lnTo>
                    <a:pt x="75249" y="74676"/>
                  </a:lnTo>
                  <a:lnTo>
                    <a:pt x="77942" y="74803"/>
                  </a:lnTo>
                  <a:lnTo>
                    <a:pt x="80825" y="74295"/>
                  </a:lnTo>
                  <a:lnTo>
                    <a:pt x="85759" y="74295"/>
                  </a:lnTo>
                  <a:lnTo>
                    <a:pt x="86222" y="74041"/>
                  </a:lnTo>
                  <a:close/>
                </a:path>
                <a:path w="161290" h="85089">
                  <a:moveTo>
                    <a:pt x="85295" y="74549"/>
                  </a:moveTo>
                  <a:lnTo>
                    <a:pt x="83263" y="74549"/>
                  </a:lnTo>
                  <a:lnTo>
                    <a:pt x="84292" y="74676"/>
                  </a:lnTo>
                  <a:lnTo>
                    <a:pt x="85295" y="74549"/>
                  </a:lnTo>
                  <a:close/>
                </a:path>
                <a:path w="161290" h="85089">
                  <a:moveTo>
                    <a:pt x="132666" y="73745"/>
                  </a:moveTo>
                  <a:lnTo>
                    <a:pt x="133339" y="74422"/>
                  </a:lnTo>
                  <a:lnTo>
                    <a:pt x="133942" y="73914"/>
                  </a:lnTo>
                  <a:lnTo>
                    <a:pt x="132666" y="73745"/>
                  </a:lnTo>
                  <a:close/>
                </a:path>
                <a:path w="161290" h="85089">
                  <a:moveTo>
                    <a:pt x="147424" y="65151"/>
                  </a:moveTo>
                  <a:lnTo>
                    <a:pt x="135828" y="65151"/>
                  </a:lnTo>
                  <a:lnTo>
                    <a:pt x="138280" y="66167"/>
                  </a:lnTo>
                  <a:lnTo>
                    <a:pt x="139524" y="66421"/>
                  </a:lnTo>
                  <a:lnTo>
                    <a:pt x="137612" y="70739"/>
                  </a:lnTo>
                  <a:lnTo>
                    <a:pt x="137511" y="70903"/>
                  </a:lnTo>
                  <a:lnTo>
                    <a:pt x="133948" y="73908"/>
                  </a:lnTo>
                  <a:lnTo>
                    <a:pt x="139702" y="71374"/>
                  </a:lnTo>
                  <a:lnTo>
                    <a:pt x="140731" y="69088"/>
                  </a:lnTo>
                  <a:lnTo>
                    <a:pt x="141315" y="66675"/>
                  </a:lnTo>
                  <a:lnTo>
                    <a:pt x="142585" y="66675"/>
                  </a:lnTo>
                  <a:lnTo>
                    <a:pt x="143855" y="66548"/>
                  </a:lnTo>
                  <a:lnTo>
                    <a:pt x="145544" y="65786"/>
                  </a:lnTo>
                  <a:lnTo>
                    <a:pt x="146319" y="65278"/>
                  </a:lnTo>
                  <a:lnTo>
                    <a:pt x="147424" y="65151"/>
                  </a:lnTo>
                  <a:close/>
                </a:path>
                <a:path w="161290" h="85089">
                  <a:moveTo>
                    <a:pt x="130940" y="72009"/>
                  </a:moveTo>
                  <a:lnTo>
                    <a:pt x="128640" y="72009"/>
                  </a:lnTo>
                  <a:lnTo>
                    <a:pt x="131066" y="73533"/>
                  </a:lnTo>
                  <a:lnTo>
                    <a:pt x="132666" y="73745"/>
                  </a:lnTo>
                  <a:lnTo>
                    <a:pt x="130940" y="72009"/>
                  </a:lnTo>
                  <a:close/>
                </a:path>
                <a:path w="161290" h="85089">
                  <a:moveTo>
                    <a:pt x="77390" y="69977"/>
                  </a:moveTo>
                  <a:lnTo>
                    <a:pt x="75440" y="69977"/>
                  </a:lnTo>
                  <a:lnTo>
                    <a:pt x="76608" y="71374"/>
                  </a:lnTo>
                  <a:lnTo>
                    <a:pt x="78094" y="72644"/>
                  </a:lnTo>
                  <a:lnTo>
                    <a:pt x="79720" y="73533"/>
                  </a:lnTo>
                  <a:lnTo>
                    <a:pt x="77612" y="73660"/>
                  </a:lnTo>
                  <a:lnTo>
                    <a:pt x="87765" y="73660"/>
                  </a:lnTo>
                  <a:lnTo>
                    <a:pt x="87964" y="73406"/>
                  </a:lnTo>
                  <a:lnTo>
                    <a:pt x="83631" y="73406"/>
                  </a:lnTo>
                  <a:lnTo>
                    <a:pt x="83847" y="73025"/>
                  </a:lnTo>
                  <a:lnTo>
                    <a:pt x="82298" y="73025"/>
                  </a:lnTo>
                  <a:lnTo>
                    <a:pt x="81498" y="71755"/>
                  </a:lnTo>
                  <a:lnTo>
                    <a:pt x="79174" y="71755"/>
                  </a:lnTo>
                  <a:lnTo>
                    <a:pt x="77840" y="70612"/>
                  </a:lnTo>
                  <a:lnTo>
                    <a:pt x="77390" y="69977"/>
                  </a:lnTo>
                  <a:close/>
                </a:path>
                <a:path w="161290" h="85089">
                  <a:moveTo>
                    <a:pt x="94750" y="67183"/>
                  </a:moveTo>
                  <a:lnTo>
                    <a:pt x="75884" y="67183"/>
                  </a:lnTo>
                  <a:lnTo>
                    <a:pt x="75999" y="67362"/>
                  </a:lnTo>
                  <a:lnTo>
                    <a:pt x="81498" y="67691"/>
                  </a:lnTo>
                  <a:lnTo>
                    <a:pt x="88242" y="67691"/>
                  </a:lnTo>
                  <a:lnTo>
                    <a:pt x="88325" y="67945"/>
                  </a:lnTo>
                  <a:lnTo>
                    <a:pt x="88432" y="69723"/>
                  </a:lnTo>
                  <a:lnTo>
                    <a:pt x="87962" y="70739"/>
                  </a:lnTo>
                  <a:lnTo>
                    <a:pt x="87149" y="70993"/>
                  </a:lnTo>
                  <a:lnTo>
                    <a:pt x="86476" y="71628"/>
                  </a:lnTo>
                  <a:lnTo>
                    <a:pt x="86248" y="72517"/>
                  </a:lnTo>
                  <a:lnTo>
                    <a:pt x="85282" y="73025"/>
                  </a:lnTo>
                  <a:lnTo>
                    <a:pt x="84698" y="73152"/>
                  </a:lnTo>
                  <a:lnTo>
                    <a:pt x="84000" y="73406"/>
                  </a:lnTo>
                  <a:lnTo>
                    <a:pt x="87964" y="73406"/>
                  </a:lnTo>
                  <a:lnTo>
                    <a:pt x="89156" y="71882"/>
                  </a:lnTo>
                  <a:lnTo>
                    <a:pt x="90245" y="71882"/>
                  </a:lnTo>
                  <a:lnTo>
                    <a:pt x="91607" y="71120"/>
                  </a:lnTo>
                  <a:lnTo>
                    <a:pt x="90350" y="70612"/>
                  </a:lnTo>
                  <a:lnTo>
                    <a:pt x="89905" y="70485"/>
                  </a:lnTo>
                  <a:lnTo>
                    <a:pt x="89473" y="70485"/>
                  </a:lnTo>
                  <a:lnTo>
                    <a:pt x="89943" y="69469"/>
                  </a:lnTo>
                  <a:lnTo>
                    <a:pt x="90058" y="68707"/>
                  </a:lnTo>
                  <a:lnTo>
                    <a:pt x="89994" y="67691"/>
                  </a:lnTo>
                  <a:lnTo>
                    <a:pt x="91772" y="67564"/>
                  </a:lnTo>
                  <a:lnTo>
                    <a:pt x="95112" y="67564"/>
                  </a:lnTo>
                  <a:lnTo>
                    <a:pt x="94750" y="67183"/>
                  </a:lnTo>
                  <a:close/>
                </a:path>
                <a:path w="161290" h="85089">
                  <a:moveTo>
                    <a:pt x="59049" y="65786"/>
                  </a:moveTo>
                  <a:lnTo>
                    <a:pt x="55869" y="65786"/>
                  </a:lnTo>
                  <a:lnTo>
                    <a:pt x="58422" y="67437"/>
                  </a:lnTo>
                  <a:lnTo>
                    <a:pt x="60848" y="69850"/>
                  </a:lnTo>
                  <a:lnTo>
                    <a:pt x="65394" y="71755"/>
                  </a:lnTo>
                  <a:lnTo>
                    <a:pt x="59768" y="73279"/>
                  </a:lnTo>
                  <a:lnTo>
                    <a:pt x="66544" y="73279"/>
                  </a:lnTo>
                  <a:lnTo>
                    <a:pt x="67782" y="72644"/>
                  </a:lnTo>
                  <a:lnTo>
                    <a:pt x="71808" y="72644"/>
                  </a:lnTo>
                  <a:lnTo>
                    <a:pt x="70944" y="72517"/>
                  </a:lnTo>
                  <a:lnTo>
                    <a:pt x="70093" y="72136"/>
                  </a:lnTo>
                  <a:lnTo>
                    <a:pt x="69255" y="71882"/>
                  </a:lnTo>
                  <a:lnTo>
                    <a:pt x="70220" y="71247"/>
                  </a:lnTo>
                  <a:lnTo>
                    <a:pt x="70459" y="71120"/>
                  </a:lnTo>
                  <a:lnTo>
                    <a:pt x="67375" y="71120"/>
                  </a:lnTo>
                  <a:lnTo>
                    <a:pt x="65255" y="70231"/>
                  </a:lnTo>
                  <a:lnTo>
                    <a:pt x="63210" y="69088"/>
                  </a:lnTo>
                  <a:lnTo>
                    <a:pt x="60060" y="67183"/>
                  </a:lnTo>
                  <a:lnTo>
                    <a:pt x="59049" y="65786"/>
                  </a:lnTo>
                  <a:close/>
                </a:path>
                <a:path w="161290" h="85089">
                  <a:moveTo>
                    <a:pt x="123844" y="67056"/>
                  </a:moveTo>
                  <a:lnTo>
                    <a:pt x="117794" y="67056"/>
                  </a:lnTo>
                  <a:lnTo>
                    <a:pt x="119935" y="70231"/>
                  </a:lnTo>
                  <a:lnTo>
                    <a:pt x="119979" y="71882"/>
                  </a:lnTo>
                  <a:lnTo>
                    <a:pt x="119852" y="73279"/>
                  </a:lnTo>
                  <a:lnTo>
                    <a:pt x="124293" y="73279"/>
                  </a:lnTo>
                  <a:lnTo>
                    <a:pt x="124703" y="72898"/>
                  </a:lnTo>
                  <a:lnTo>
                    <a:pt x="121376" y="72898"/>
                  </a:lnTo>
                  <a:lnTo>
                    <a:pt x="121589" y="72009"/>
                  </a:lnTo>
                  <a:lnTo>
                    <a:pt x="121519" y="70231"/>
                  </a:lnTo>
                  <a:lnTo>
                    <a:pt x="120868" y="69088"/>
                  </a:lnTo>
                  <a:lnTo>
                    <a:pt x="120703" y="68707"/>
                  </a:lnTo>
                  <a:lnTo>
                    <a:pt x="120296" y="68199"/>
                  </a:lnTo>
                  <a:lnTo>
                    <a:pt x="122976" y="67945"/>
                  </a:lnTo>
                  <a:lnTo>
                    <a:pt x="123844" y="67056"/>
                  </a:lnTo>
                  <a:close/>
                </a:path>
                <a:path w="161290" h="85089">
                  <a:moveTo>
                    <a:pt x="83504" y="72771"/>
                  </a:moveTo>
                  <a:lnTo>
                    <a:pt x="82298" y="73025"/>
                  </a:lnTo>
                  <a:lnTo>
                    <a:pt x="83847" y="73025"/>
                  </a:lnTo>
                  <a:lnTo>
                    <a:pt x="83504" y="72771"/>
                  </a:lnTo>
                  <a:close/>
                </a:path>
                <a:path w="161290" h="85089">
                  <a:moveTo>
                    <a:pt x="32057" y="64389"/>
                  </a:moveTo>
                  <a:lnTo>
                    <a:pt x="30495" y="64389"/>
                  </a:lnTo>
                  <a:lnTo>
                    <a:pt x="32781" y="70231"/>
                  </a:lnTo>
                  <a:lnTo>
                    <a:pt x="38966" y="72898"/>
                  </a:lnTo>
                  <a:lnTo>
                    <a:pt x="44385" y="70993"/>
                  </a:lnTo>
                  <a:lnTo>
                    <a:pt x="42649" y="70993"/>
                  </a:lnTo>
                  <a:lnTo>
                    <a:pt x="35943" y="68834"/>
                  </a:lnTo>
                  <a:lnTo>
                    <a:pt x="34025" y="67310"/>
                  </a:lnTo>
                  <a:lnTo>
                    <a:pt x="32997" y="66548"/>
                  </a:lnTo>
                  <a:lnTo>
                    <a:pt x="32358" y="65342"/>
                  </a:lnTo>
                  <a:lnTo>
                    <a:pt x="32057" y="64389"/>
                  </a:lnTo>
                  <a:close/>
                </a:path>
                <a:path w="161290" h="85089">
                  <a:moveTo>
                    <a:pt x="135752" y="63627"/>
                  </a:moveTo>
                  <a:lnTo>
                    <a:pt x="126659" y="63627"/>
                  </a:lnTo>
                  <a:lnTo>
                    <a:pt x="129745" y="64135"/>
                  </a:lnTo>
                  <a:lnTo>
                    <a:pt x="129453" y="64262"/>
                  </a:lnTo>
                  <a:lnTo>
                    <a:pt x="128361" y="64643"/>
                  </a:lnTo>
                  <a:lnTo>
                    <a:pt x="127205" y="65278"/>
                  </a:lnTo>
                  <a:lnTo>
                    <a:pt x="126049" y="66675"/>
                  </a:lnTo>
                  <a:lnTo>
                    <a:pt x="125821" y="67183"/>
                  </a:lnTo>
                  <a:lnTo>
                    <a:pt x="125491" y="67691"/>
                  </a:lnTo>
                  <a:lnTo>
                    <a:pt x="124523" y="70295"/>
                  </a:lnTo>
                  <a:lnTo>
                    <a:pt x="123078" y="72136"/>
                  </a:lnTo>
                  <a:lnTo>
                    <a:pt x="121376" y="72898"/>
                  </a:lnTo>
                  <a:lnTo>
                    <a:pt x="124703" y="72898"/>
                  </a:lnTo>
                  <a:lnTo>
                    <a:pt x="125935" y="71755"/>
                  </a:lnTo>
                  <a:lnTo>
                    <a:pt x="127167" y="68834"/>
                  </a:lnTo>
                  <a:lnTo>
                    <a:pt x="129364" y="65913"/>
                  </a:lnTo>
                  <a:lnTo>
                    <a:pt x="131980" y="64643"/>
                  </a:lnTo>
                  <a:lnTo>
                    <a:pt x="150148" y="64643"/>
                  </a:lnTo>
                  <a:lnTo>
                    <a:pt x="150687" y="64516"/>
                  </a:lnTo>
                  <a:lnTo>
                    <a:pt x="151218" y="64262"/>
                  </a:lnTo>
                  <a:lnTo>
                    <a:pt x="141772" y="64262"/>
                  </a:lnTo>
                  <a:lnTo>
                    <a:pt x="141810" y="64008"/>
                  </a:lnTo>
                  <a:lnTo>
                    <a:pt x="142166" y="63754"/>
                  </a:lnTo>
                  <a:lnTo>
                    <a:pt x="136070" y="63754"/>
                  </a:lnTo>
                  <a:lnTo>
                    <a:pt x="135752" y="63627"/>
                  </a:lnTo>
                  <a:close/>
                </a:path>
                <a:path w="161290" h="85089">
                  <a:moveTo>
                    <a:pt x="118214" y="68707"/>
                  </a:moveTo>
                  <a:lnTo>
                    <a:pt x="116245" y="68961"/>
                  </a:lnTo>
                  <a:lnTo>
                    <a:pt x="116156" y="69469"/>
                  </a:lnTo>
                  <a:lnTo>
                    <a:pt x="116029" y="72263"/>
                  </a:lnTo>
                  <a:lnTo>
                    <a:pt x="117857" y="72263"/>
                  </a:lnTo>
                  <a:lnTo>
                    <a:pt x="117662" y="71120"/>
                  </a:lnTo>
                  <a:lnTo>
                    <a:pt x="117753" y="70231"/>
                  </a:lnTo>
                  <a:lnTo>
                    <a:pt x="118125" y="69088"/>
                  </a:lnTo>
                  <a:lnTo>
                    <a:pt x="118214" y="68707"/>
                  </a:lnTo>
                  <a:close/>
                </a:path>
                <a:path w="161290" h="85089">
                  <a:moveTo>
                    <a:pt x="90245" y="71882"/>
                  </a:moveTo>
                  <a:lnTo>
                    <a:pt x="89156" y="71882"/>
                  </a:lnTo>
                  <a:lnTo>
                    <a:pt x="89791" y="72136"/>
                  </a:lnTo>
                  <a:lnTo>
                    <a:pt x="90245" y="71882"/>
                  </a:lnTo>
                  <a:close/>
                </a:path>
                <a:path w="161290" h="85089">
                  <a:moveTo>
                    <a:pt x="80101" y="69215"/>
                  </a:moveTo>
                  <a:lnTo>
                    <a:pt x="78145" y="69850"/>
                  </a:lnTo>
                  <a:lnTo>
                    <a:pt x="79174" y="71755"/>
                  </a:lnTo>
                  <a:lnTo>
                    <a:pt x="81498" y="71755"/>
                  </a:lnTo>
                  <a:lnTo>
                    <a:pt x="80101" y="69215"/>
                  </a:lnTo>
                  <a:close/>
                </a:path>
                <a:path w="161290" h="85089">
                  <a:moveTo>
                    <a:pt x="97098" y="70295"/>
                  </a:moveTo>
                  <a:lnTo>
                    <a:pt x="97026" y="70739"/>
                  </a:lnTo>
                  <a:lnTo>
                    <a:pt x="96471" y="71501"/>
                  </a:lnTo>
                  <a:lnTo>
                    <a:pt x="97383" y="71501"/>
                  </a:lnTo>
                  <a:lnTo>
                    <a:pt x="97505" y="70903"/>
                  </a:lnTo>
                  <a:lnTo>
                    <a:pt x="97420" y="70739"/>
                  </a:lnTo>
                  <a:lnTo>
                    <a:pt x="97098" y="70295"/>
                  </a:lnTo>
                  <a:close/>
                </a:path>
                <a:path w="161290" h="85089">
                  <a:moveTo>
                    <a:pt x="100002" y="66675"/>
                  </a:moveTo>
                  <a:lnTo>
                    <a:pt x="95188" y="66675"/>
                  </a:lnTo>
                  <a:lnTo>
                    <a:pt x="95557" y="67056"/>
                  </a:lnTo>
                  <a:lnTo>
                    <a:pt x="97220" y="67945"/>
                  </a:lnTo>
                  <a:lnTo>
                    <a:pt x="98160" y="68199"/>
                  </a:lnTo>
                  <a:lnTo>
                    <a:pt x="99227" y="68453"/>
                  </a:lnTo>
                  <a:lnTo>
                    <a:pt x="99011" y="68580"/>
                  </a:lnTo>
                  <a:lnTo>
                    <a:pt x="98617" y="69088"/>
                  </a:lnTo>
                  <a:lnTo>
                    <a:pt x="98211" y="69215"/>
                  </a:lnTo>
                  <a:lnTo>
                    <a:pt x="97817" y="69469"/>
                  </a:lnTo>
                  <a:lnTo>
                    <a:pt x="97233" y="69977"/>
                  </a:lnTo>
                  <a:lnTo>
                    <a:pt x="97143" y="70358"/>
                  </a:lnTo>
                  <a:lnTo>
                    <a:pt x="97420" y="70739"/>
                  </a:lnTo>
                  <a:lnTo>
                    <a:pt x="97505" y="70903"/>
                  </a:lnTo>
                  <a:lnTo>
                    <a:pt x="97383" y="71501"/>
                  </a:lnTo>
                  <a:lnTo>
                    <a:pt x="98300" y="71501"/>
                  </a:lnTo>
                  <a:lnTo>
                    <a:pt x="98948" y="70739"/>
                  </a:lnTo>
                  <a:lnTo>
                    <a:pt x="99303" y="70485"/>
                  </a:lnTo>
                  <a:lnTo>
                    <a:pt x="103456" y="70485"/>
                  </a:lnTo>
                  <a:lnTo>
                    <a:pt x="103355" y="70231"/>
                  </a:lnTo>
                  <a:lnTo>
                    <a:pt x="102389" y="69215"/>
                  </a:lnTo>
                  <a:lnTo>
                    <a:pt x="102046" y="68961"/>
                  </a:lnTo>
                  <a:lnTo>
                    <a:pt x="101704" y="68834"/>
                  </a:lnTo>
                  <a:lnTo>
                    <a:pt x="108301" y="68834"/>
                  </a:lnTo>
                  <a:lnTo>
                    <a:pt x="108790" y="68580"/>
                  </a:lnTo>
                  <a:lnTo>
                    <a:pt x="109501" y="68580"/>
                  </a:lnTo>
                  <a:lnTo>
                    <a:pt x="110238" y="68453"/>
                  </a:lnTo>
                  <a:lnTo>
                    <a:pt x="112029" y="67945"/>
                  </a:lnTo>
                  <a:lnTo>
                    <a:pt x="112545" y="67691"/>
                  </a:lnTo>
                  <a:lnTo>
                    <a:pt x="103939" y="67691"/>
                  </a:lnTo>
                  <a:lnTo>
                    <a:pt x="102466" y="67437"/>
                  </a:lnTo>
                  <a:lnTo>
                    <a:pt x="103014" y="66929"/>
                  </a:lnTo>
                  <a:lnTo>
                    <a:pt x="100865" y="66929"/>
                  </a:lnTo>
                  <a:lnTo>
                    <a:pt x="100002" y="66675"/>
                  </a:lnTo>
                  <a:close/>
                </a:path>
                <a:path w="161290" h="85089">
                  <a:moveTo>
                    <a:pt x="103624" y="70903"/>
                  </a:moveTo>
                  <a:lnTo>
                    <a:pt x="103380" y="71374"/>
                  </a:lnTo>
                  <a:lnTo>
                    <a:pt x="103695" y="71354"/>
                  </a:lnTo>
                  <a:lnTo>
                    <a:pt x="103624" y="70903"/>
                  </a:lnTo>
                  <a:close/>
                </a:path>
                <a:path w="161290" h="85089">
                  <a:moveTo>
                    <a:pt x="103695" y="71354"/>
                  </a:moveTo>
                  <a:lnTo>
                    <a:pt x="103380" y="71374"/>
                  </a:lnTo>
                  <a:lnTo>
                    <a:pt x="103697" y="71374"/>
                  </a:lnTo>
                  <a:close/>
                </a:path>
                <a:path w="161290" h="85089">
                  <a:moveTo>
                    <a:pt x="108057" y="68961"/>
                  </a:moveTo>
                  <a:lnTo>
                    <a:pt x="104904" y="68961"/>
                  </a:lnTo>
                  <a:lnTo>
                    <a:pt x="104104" y="69977"/>
                  </a:lnTo>
                  <a:lnTo>
                    <a:pt x="103775" y="70612"/>
                  </a:lnTo>
                  <a:lnTo>
                    <a:pt x="103695" y="71354"/>
                  </a:lnTo>
                  <a:lnTo>
                    <a:pt x="105387" y="71247"/>
                  </a:lnTo>
                  <a:lnTo>
                    <a:pt x="105717" y="70612"/>
                  </a:lnTo>
                  <a:lnTo>
                    <a:pt x="106796" y="69723"/>
                  </a:lnTo>
                  <a:lnTo>
                    <a:pt x="107812" y="69088"/>
                  </a:lnTo>
                  <a:lnTo>
                    <a:pt x="108057" y="68961"/>
                  </a:lnTo>
                  <a:close/>
                </a:path>
                <a:path w="161290" h="85089">
                  <a:moveTo>
                    <a:pt x="70322" y="69723"/>
                  </a:moveTo>
                  <a:lnTo>
                    <a:pt x="68671" y="70612"/>
                  </a:lnTo>
                  <a:lnTo>
                    <a:pt x="67375" y="71120"/>
                  </a:lnTo>
                  <a:lnTo>
                    <a:pt x="70459" y="71120"/>
                  </a:lnTo>
                  <a:lnTo>
                    <a:pt x="71414" y="70612"/>
                  </a:lnTo>
                  <a:lnTo>
                    <a:pt x="70322" y="69723"/>
                  </a:lnTo>
                  <a:close/>
                </a:path>
                <a:path w="161290" h="85089">
                  <a:moveTo>
                    <a:pt x="50002" y="65024"/>
                  </a:moveTo>
                  <a:lnTo>
                    <a:pt x="47030" y="65024"/>
                  </a:lnTo>
                  <a:lnTo>
                    <a:pt x="47678" y="65532"/>
                  </a:lnTo>
                  <a:lnTo>
                    <a:pt x="48376" y="65913"/>
                  </a:lnTo>
                  <a:lnTo>
                    <a:pt x="49151" y="66294"/>
                  </a:lnTo>
                  <a:lnTo>
                    <a:pt x="48491" y="66929"/>
                  </a:lnTo>
                  <a:lnTo>
                    <a:pt x="42649" y="70993"/>
                  </a:lnTo>
                  <a:lnTo>
                    <a:pt x="44385" y="70993"/>
                  </a:lnTo>
                  <a:lnTo>
                    <a:pt x="46192" y="70358"/>
                  </a:lnTo>
                  <a:lnTo>
                    <a:pt x="49087" y="68707"/>
                  </a:lnTo>
                  <a:lnTo>
                    <a:pt x="50904" y="67310"/>
                  </a:lnTo>
                  <a:lnTo>
                    <a:pt x="51970" y="66294"/>
                  </a:lnTo>
                  <a:lnTo>
                    <a:pt x="53405" y="66167"/>
                  </a:lnTo>
                  <a:lnTo>
                    <a:pt x="56288" y="66167"/>
                  </a:lnTo>
                  <a:lnTo>
                    <a:pt x="55869" y="65786"/>
                  </a:lnTo>
                  <a:lnTo>
                    <a:pt x="59049" y="65786"/>
                  </a:lnTo>
                  <a:lnTo>
                    <a:pt x="58682" y="65278"/>
                  </a:lnTo>
                  <a:lnTo>
                    <a:pt x="50370" y="65278"/>
                  </a:lnTo>
                  <a:lnTo>
                    <a:pt x="50002" y="65024"/>
                  </a:lnTo>
                  <a:close/>
                </a:path>
                <a:path w="161290" h="85089">
                  <a:moveTo>
                    <a:pt x="108301" y="68834"/>
                  </a:moveTo>
                  <a:lnTo>
                    <a:pt x="101704" y="68834"/>
                  </a:lnTo>
                  <a:lnTo>
                    <a:pt x="103977" y="69088"/>
                  </a:lnTo>
                  <a:lnTo>
                    <a:pt x="104904" y="68961"/>
                  </a:lnTo>
                  <a:lnTo>
                    <a:pt x="108057" y="68961"/>
                  </a:lnTo>
                  <a:lnTo>
                    <a:pt x="108301" y="68834"/>
                  </a:lnTo>
                  <a:close/>
                </a:path>
                <a:path w="161290" h="85089">
                  <a:moveTo>
                    <a:pt x="118290" y="60833"/>
                  </a:moveTo>
                  <a:lnTo>
                    <a:pt x="117754" y="60941"/>
                  </a:lnTo>
                  <a:lnTo>
                    <a:pt x="117158" y="61675"/>
                  </a:lnTo>
                  <a:lnTo>
                    <a:pt x="125351" y="63373"/>
                  </a:lnTo>
                  <a:lnTo>
                    <a:pt x="123370" y="65913"/>
                  </a:lnTo>
                  <a:lnTo>
                    <a:pt x="122176" y="66675"/>
                  </a:lnTo>
                  <a:lnTo>
                    <a:pt x="120119" y="66802"/>
                  </a:lnTo>
                  <a:lnTo>
                    <a:pt x="103151" y="66802"/>
                  </a:lnTo>
                  <a:lnTo>
                    <a:pt x="103570" y="67183"/>
                  </a:lnTo>
                  <a:lnTo>
                    <a:pt x="104015" y="67437"/>
                  </a:lnTo>
                  <a:lnTo>
                    <a:pt x="104472" y="67564"/>
                  </a:lnTo>
                  <a:lnTo>
                    <a:pt x="103939" y="67691"/>
                  </a:lnTo>
                  <a:lnTo>
                    <a:pt x="112545" y="67691"/>
                  </a:lnTo>
                  <a:lnTo>
                    <a:pt x="112803" y="67564"/>
                  </a:lnTo>
                  <a:lnTo>
                    <a:pt x="113388" y="67183"/>
                  </a:lnTo>
                  <a:lnTo>
                    <a:pt x="117794" y="67056"/>
                  </a:lnTo>
                  <a:lnTo>
                    <a:pt x="123844" y="67056"/>
                  </a:lnTo>
                  <a:lnTo>
                    <a:pt x="125084" y="65786"/>
                  </a:lnTo>
                  <a:lnTo>
                    <a:pt x="126659" y="63627"/>
                  </a:lnTo>
                  <a:lnTo>
                    <a:pt x="135752" y="63627"/>
                  </a:lnTo>
                  <a:lnTo>
                    <a:pt x="136590" y="63373"/>
                  </a:lnTo>
                  <a:lnTo>
                    <a:pt x="137403" y="62992"/>
                  </a:lnTo>
                  <a:lnTo>
                    <a:pt x="137803" y="62611"/>
                  </a:lnTo>
                  <a:lnTo>
                    <a:pt x="129097" y="62611"/>
                  </a:lnTo>
                  <a:lnTo>
                    <a:pt x="125668" y="62103"/>
                  </a:lnTo>
                  <a:lnTo>
                    <a:pt x="121884" y="61595"/>
                  </a:lnTo>
                  <a:lnTo>
                    <a:pt x="119089" y="60854"/>
                  </a:lnTo>
                  <a:lnTo>
                    <a:pt x="118290" y="60833"/>
                  </a:lnTo>
                  <a:close/>
                </a:path>
                <a:path w="161290" h="85089">
                  <a:moveTo>
                    <a:pt x="75884" y="67183"/>
                  </a:moveTo>
                  <a:lnTo>
                    <a:pt x="75614" y="67339"/>
                  </a:lnTo>
                  <a:lnTo>
                    <a:pt x="75999" y="67362"/>
                  </a:lnTo>
                  <a:lnTo>
                    <a:pt x="75884" y="67183"/>
                  </a:lnTo>
                  <a:close/>
                </a:path>
                <a:path w="161290" h="85089">
                  <a:moveTo>
                    <a:pt x="68957" y="62865"/>
                  </a:moveTo>
                  <a:lnTo>
                    <a:pt x="63172" y="62865"/>
                  </a:lnTo>
                  <a:lnTo>
                    <a:pt x="65051" y="63119"/>
                  </a:lnTo>
                  <a:lnTo>
                    <a:pt x="65966" y="63119"/>
                  </a:lnTo>
                  <a:lnTo>
                    <a:pt x="70881" y="67056"/>
                  </a:lnTo>
                  <a:lnTo>
                    <a:pt x="75614" y="67339"/>
                  </a:lnTo>
                  <a:lnTo>
                    <a:pt x="75884" y="67183"/>
                  </a:lnTo>
                  <a:lnTo>
                    <a:pt x="94750" y="67183"/>
                  </a:lnTo>
                  <a:lnTo>
                    <a:pt x="94630" y="67056"/>
                  </a:lnTo>
                  <a:lnTo>
                    <a:pt x="95002" y="66802"/>
                  </a:lnTo>
                  <a:lnTo>
                    <a:pt x="81282" y="66802"/>
                  </a:lnTo>
                  <a:lnTo>
                    <a:pt x="73332" y="66167"/>
                  </a:lnTo>
                  <a:lnTo>
                    <a:pt x="68957" y="62865"/>
                  </a:lnTo>
                  <a:close/>
                </a:path>
                <a:path w="161290" h="85089">
                  <a:moveTo>
                    <a:pt x="100502" y="59563"/>
                  </a:moveTo>
                  <a:lnTo>
                    <a:pt x="98389" y="59563"/>
                  </a:lnTo>
                  <a:lnTo>
                    <a:pt x="98449" y="59944"/>
                  </a:lnTo>
                  <a:lnTo>
                    <a:pt x="98906" y="61976"/>
                  </a:lnTo>
                  <a:lnTo>
                    <a:pt x="99010" y="62230"/>
                  </a:lnTo>
                  <a:lnTo>
                    <a:pt x="100281" y="64389"/>
                  </a:lnTo>
                  <a:lnTo>
                    <a:pt x="102059" y="65913"/>
                  </a:lnTo>
                  <a:lnTo>
                    <a:pt x="100865" y="66929"/>
                  </a:lnTo>
                  <a:lnTo>
                    <a:pt x="103014" y="66929"/>
                  </a:lnTo>
                  <a:lnTo>
                    <a:pt x="103151" y="66802"/>
                  </a:lnTo>
                  <a:lnTo>
                    <a:pt x="120119" y="66802"/>
                  </a:lnTo>
                  <a:lnTo>
                    <a:pt x="118904" y="66548"/>
                  </a:lnTo>
                  <a:lnTo>
                    <a:pt x="108536" y="66548"/>
                  </a:lnTo>
                  <a:lnTo>
                    <a:pt x="108582" y="66294"/>
                  </a:lnTo>
                  <a:lnTo>
                    <a:pt x="105818" y="66294"/>
                  </a:lnTo>
                  <a:lnTo>
                    <a:pt x="104967" y="66040"/>
                  </a:lnTo>
                  <a:lnTo>
                    <a:pt x="104586" y="65786"/>
                  </a:lnTo>
                  <a:lnTo>
                    <a:pt x="105717" y="65024"/>
                  </a:lnTo>
                  <a:lnTo>
                    <a:pt x="108168" y="65024"/>
                  </a:lnTo>
                  <a:lnTo>
                    <a:pt x="103494" y="64897"/>
                  </a:lnTo>
                  <a:lnTo>
                    <a:pt x="103202" y="64643"/>
                  </a:lnTo>
                  <a:lnTo>
                    <a:pt x="101653" y="63119"/>
                  </a:lnTo>
                  <a:lnTo>
                    <a:pt x="100853" y="61087"/>
                  </a:lnTo>
                  <a:lnTo>
                    <a:pt x="100502" y="59563"/>
                  </a:lnTo>
                  <a:close/>
                </a:path>
                <a:path w="161290" h="85089">
                  <a:moveTo>
                    <a:pt x="88486" y="64897"/>
                  </a:moveTo>
                  <a:lnTo>
                    <a:pt x="85448" y="64897"/>
                  </a:lnTo>
                  <a:lnTo>
                    <a:pt x="87035" y="65659"/>
                  </a:lnTo>
                  <a:lnTo>
                    <a:pt x="87835" y="66802"/>
                  </a:lnTo>
                  <a:lnTo>
                    <a:pt x="89766" y="66802"/>
                  </a:lnTo>
                  <a:lnTo>
                    <a:pt x="89215" y="65342"/>
                  </a:lnTo>
                  <a:lnTo>
                    <a:pt x="88486" y="64897"/>
                  </a:lnTo>
                  <a:close/>
                </a:path>
                <a:path w="161290" h="85089">
                  <a:moveTo>
                    <a:pt x="77034" y="52705"/>
                  </a:moveTo>
                  <a:lnTo>
                    <a:pt x="71935" y="52705"/>
                  </a:lnTo>
                  <a:lnTo>
                    <a:pt x="73179" y="53467"/>
                  </a:lnTo>
                  <a:lnTo>
                    <a:pt x="75694" y="54737"/>
                  </a:lnTo>
                  <a:lnTo>
                    <a:pt x="79377" y="56007"/>
                  </a:lnTo>
                  <a:lnTo>
                    <a:pt x="83009" y="57658"/>
                  </a:lnTo>
                  <a:lnTo>
                    <a:pt x="80850" y="57912"/>
                  </a:lnTo>
                  <a:lnTo>
                    <a:pt x="79402" y="58039"/>
                  </a:lnTo>
                  <a:lnTo>
                    <a:pt x="78056" y="58801"/>
                  </a:lnTo>
                  <a:lnTo>
                    <a:pt x="85859" y="63290"/>
                  </a:lnTo>
                  <a:lnTo>
                    <a:pt x="88711" y="64008"/>
                  </a:lnTo>
                  <a:lnTo>
                    <a:pt x="89191" y="65278"/>
                  </a:lnTo>
                  <a:lnTo>
                    <a:pt x="90477" y="66040"/>
                  </a:lnTo>
                  <a:lnTo>
                    <a:pt x="91353" y="66675"/>
                  </a:lnTo>
                  <a:lnTo>
                    <a:pt x="89766" y="66802"/>
                  </a:lnTo>
                  <a:lnTo>
                    <a:pt x="95002" y="66802"/>
                  </a:lnTo>
                  <a:lnTo>
                    <a:pt x="95188" y="66675"/>
                  </a:lnTo>
                  <a:lnTo>
                    <a:pt x="100002" y="66675"/>
                  </a:lnTo>
                  <a:lnTo>
                    <a:pt x="99570" y="66548"/>
                  </a:lnTo>
                  <a:lnTo>
                    <a:pt x="98275" y="65913"/>
                  </a:lnTo>
                  <a:lnTo>
                    <a:pt x="97836" y="65532"/>
                  </a:lnTo>
                  <a:lnTo>
                    <a:pt x="92864" y="65532"/>
                  </a:lnTo>
                  <a:lnTo>
                    <a:pt x="91810" y="64770"/>
                  </a:lnTo>
                  <a:lnTo>
                    <a:pt x="90680" y="64135"/>
                  </a:lnTo>
                  <a:lnTo>
                    <a:pt x="81892" y="58928"/>
                  </a:lnTo>
                  <a:lnTo>
                    <a:pt x="83047" y="58801"/>
                  </a:lnTo>
                  <a:lnTo>
                    <a:pt x="98529" y="58801"/>
                  </a:lnTo>
                  <a:lnTo>
                    <a:pt x="94211" y="57785"/>
                  </a:lnTo>
                  <a:lnTo>
                    <a:pt x="91510" y="57531"/>
                  </a:lnTo>
                  <a:lnTo>
                    <a:pt x="86083" y="57531"/>
                  </a:lnTo>
                  <a:lnTo>
                    <a:pt x="80990" y="55118"/>
                  </a:lnTo>
                  <a:lnTo>
                    <a:pt x="96509" y="55118"/>
                  </a:lnTo>
                  <a:lnTo>
                    <a:pt x="94604" y="54991"/>
                  </a:lnTo>
                  <a:lnTo>
                    <a:pt x="93576" y="54610"/>
                  </a:lnTo>
                  <a:lnTo>
                    <a:pt x="94699" y="54229"/>
                  </a:lnTo>
                  <a:lnTo>
                    <a:pt x="85155" y="54229"/>
                  </a:lnTo>
                  <a:lnTo>
                    <a:pt x="82768" y="53975"/>
                  </a:lnTo>
                  <a:lnTo>
                    <a:pt x="80228" y="53975"/>
                  </a:lnTo>
                  <a:lnTo>
                    <a:pt x="77993" y="53340"/>
                  </a:lnTo>
                  <a:lnTo>
                    <a:pt x="77034" y="52705"/>
                  </a:lnTo>
                  <a:close/>
                </a:path>
                <a:path w="161290" h="85089">
                  <a:moveTo>
                    <a:pt x="114139" y="62230"/>
                  </a:moveTo>
                  <a:lnTo>
                    <a:pt x="112245" y="62230"/>
                  </a:lnTo>
                  <a:lnTo>
                    <a:pt x="112519" y="62611"/>
                  </a:lnTo>
                  <a:lnTo>
                    <a:pt x="112606" y="63119"/>
                  </a:lnTo>
                  <a:lnTo>
                    <a:pt x="112511" y="63373"/>
                  </a:lnTo>
                  <a:lnTo>
                    <a:pt x="110594" y="65278"/>
                  </a:lnTo>
                  <a:lnTo>
                    <a:pt x="110187" y="66040"/>
                  </a:lnTo>
                  <a:lnTo>
                    <a:pt x="109616" y="66167"/>
                  </a:lnTo>
                  <a:lnTo>
                    <a:pt x="109070" y="66421"/>
                  </a:lnTo>
                  <a:lnTo>
                    <a:pt x="108536" y="66548"/>
                  </a:lnTo>
                  <a:lnTo>
                    <a:pt x="118904" y="66548"/>
                  </a:lnTo>
                  <a:lnTo>
                    <a:pt x="117083" y="66167"/>
                  </a:lnTo>
                  <a:lnTo>
                    <a:pt x="116962" y="65786"/>
                  </a:lnTo>
                  <a:lnTo>
                    <a:pt x="115737" y="65786"/>
                  </a:lnTo>
                  <a:lnTo>
                    <a:pt x="115039" y="65659"/>
                  </a:lnTo>
                  <a:lnTo>
                    <a:pt x="114670" y="65659"/>
                  </a:lnTo>
                  <a:lnTo>
                    <a:pt x="114890" y="64897"/>
                  </a:lnTo>
                  <a:lnTo>
                    <a:pt x="114793" y="63881"/>
                  </a:lnTo>
                  <a:lnTo>
                    <a:pt x="114543" y="63119"/>
                  </a:lnTo>
                  <a:lnTo>
                    <a:pt x="114139" y="62230"/>
                  </a:lnTo>
                  <a:close/>
                </a:path>
                <a:path w="161290" h="85089">
                  <a:moveTo>
                    <a:pt x="108168" y="65024"/>
                  </a:moveTo>
                  <a:lnTo>
                    <a:pt x="105717" y="65024"/>
                  </a:lnTo>
                  <a:lnTo>
                    <a:pt x="105818" y="66294"/>
                  </a:lnTo>
                  <a:lnTo>
                    <a:pt x="108582" y="66294"/>
                  </a:lnTo>
                  <a:lnTo>
                    <a:pt x="108549" y="65786"/>
                  </a:lnTo>
                  <a:lnTo>
                    <a:pt x="108244" y="65405"/>
                  </a:lnTo>
                  <a:lnTo>
                    <a:pt x="108168" y="65024"/>
                  </a:lnTo>
                  <a:close/>
                </a:path>
                <a:path w="161290" h="85089">
                  <a:moveTo>
                    <a:pt x="84673" y="62992"/>
                  </a:moveTo>
                  <a:lnTo>
                    <a:pt x="81413" y="65405"/>
                  </a:lnTo>
                  <a:lnTo>
                    <a:pt x="80660" y="65913"/>
                  </a:lnTo>
                  <a:lnTo>
                    <a:pt x="82387" y="66167"/>
                  </a:lnTo>
                  <a:lnTo>
                    <a:pt x="83035" y="65786"/>
                  </a:lnTo>
                  <a:lnTo>
                    <a:pt x="85448" y="64897"/>
                  </a:lnTo>
                  <a:lnTo>
                    <a:pt x="88486" y="64897"/>
                  </a:lnTo>
                  <a:lnTo>
                    <a:pt x="85859" y="63290"/>
                  </a:lnTo>
                  <a:lnTo>
                    <a:pt x="84673" y="62992"/>
                  </a:lnTo>
                  <a:close/>
                </a:path>
                <a:path w="161290" h="85089">
                  <a:moveTo>
                    <a:pt x="116077" y="63006"/>
                  </a:moveTo>
                  <a:lnTo>
                    <a:pt x="115573" y="63627"/>
                  </a:lnTo>
                  <a:lnTo>
                    <a:pt x="115470" y="65024"/>
                  </a:lnTo>
                  <a:lnTo>
                    <a:pt x="115737" y="65786"/>
                  </a:lnTo>
                  <a:lnTo>
                    <a:pt x="116962" y="65786"/>
                  </a:lnTo>
                  <a:lnTo>
                    <a:pt x="116077" y="63006"/>
                  </a:lnTo>
                  <a:close/>
                </a:path>
                <a:path w="161290" h="85089">
                  <a:moveTo>
                    <a:pt x="6730" y="35433"/>
                  </a:moveTo>
                  <a:lnTo>
                    <a:pt x="4587" y="35433"/>
                  </a:lnTo>
                  <a:lnTo>
                    <a:pt x="4663" y="36195"/>
                  </a:lnTo>
                  <a:lnTo>
                    <a:pt x="4787" y="36830"/>
                  </a:lnTo>
                  <a:lnTo>
                    <a:pt x="5061" y="37624"/>
                  </a:lnTo>
                  <a:lnTo>
                    <a:pt x="5565" y="38608"/>
                  </a:lnTo>
                  <a:lnTo>
                    <a:pt x="2199" y="39624"/>
                  </a:lnTo>
                  <a:lnTo>
                    <a:pt x="118" y="42799"/>
                  </a:lnTo>
                  <a:lnTo>
                    <a:pt x="0" y="43180"/>
                  </a:lnTo>
                  <a:lnTo>
                    <a:pt x="3482" y="52324"/>
                  </a:lnTo>
                  <a:lnTo>
                    <a:pt x="8994" y="53594"/>
                  </a:lnTo>
                  <a:lnTo>
                    <a:pt x="13997" y="54864"/>
                  </a:lnTo>
                  <a:lnTo>
                    <a:pt x="15681" y="56656"/>
                  </a:lnTo>
                  <a:lnTo>
                    <a:pt x="17045" y="57658"/>
                  </a:lnTo>
                  <a:lnTo>
                    <a:pt x="18557" y="58166"/>
                  </a:lnTo>
                  <a:lnTo>
                    <a:pt x="19179" y="63500"/>
                  </a:lnTo>
                  <a:lnTo>
                    <a:pt x="24437" y="65659"/>
                  </a:lnTo>
                  <a:lnTo>
                    <a:pt x="29733" y="64643"/>
                  </a:lnTo>
                  <a:lnTo>
                    <a:pt x="30495" y="64389"/>
                  </a:lnTo>
                  <a:lnTo>
                    <a:pt x="32057" y="64389"/>
                  </a:lnTo>
                  <a:lnTo>
                    <a:pt x="31904" y="63881"/>
                  </a:lnTo>
                  <a:lnTo>
                    <a:pt x="33256" y="63373"/>
                  </a:lnTo>
                  <a:lnTo>
                    <a:pt x="25707" y="63373"/>
                  </a:lnTo>
                  <a:lnTo>
                    <a:pt x="21719" y="62738"/>
                  </a:lnTo>
                  <a:lnTo>
                    <a:pt x="20716" y="58801"/>
                  </a:lnTo>
                  <a:lnTo>
                    <a:pt x="23243" y="58801"/>
                  </a:lnTo>
                  <a:lnTo>
                    <a:pt x="24411" y="58547"/>
                  </a:lnTo>
                  <a:lnTo>
                    <a:pt x="26634" y="57658"/>
                  </a:lnTo>
                  <a:lnTo>
                    <a:pt x="27167" y="57277"/>
                  </a:lnTo>
                  <a:lnTo>
                    <a:pt x="21922" y="57277"/>
                  </a:lnTo>
                  <a:lnTo>
                    <a:pt x="21198" y="57150"/>
                  </a:lnTo>
                  <a:lnTo>
                    <a:pt x="20487" y="56896"/>
                  </a:lnTo>
                  <a:lnTo>
                    <a:pt x="20512" y="56007"/>
                  </a:lnTo>
                  <a:lnTo>
                    <a:pt x="20728" y="55880"/>
                  </a:lnTo>
                  <a:lnTo>
                    <a:pt x="20868" y="55753"/>
                  </a:lnTo>
                  <a:lnTo>
                    <a:pt x="18963" y="54864"/>
                  </a:lnTo>
                  <a:lnTo>
                    <a:pt x="15979" y="54102"/>
                  </a:lnTo>
                  <a:lnTo>
                    <a:pt x="15252" y="53213"/>
                  </a:lnTo>
                  <a:lnTo>
                    <a:pt x="12880" y="53213"/>
                  </a:lnTo>
                  <a:lnTo>
                    <a:pt x="11229" y="52802"/>
                  </a:lnTo>
                  <a:lnTo>
                    <a:pt x="9781" y="52324"/>
                  </a:lnTo>
                  <a:lnTo>
                    <a:pt x="6428" y="50546"/>
                  </a:lnTo>
                  <a:lnTo>
                    <a:pt x="4625" y="49149"/>
                  </a:lnTo>
                  <a:lnTo>
                    <a:pt x="2670" y="44831"/>
                  </a:lnTo>
                  <a:lnTo>
                    <a:pt x="2707" y="39878"/>
                  </a:lnTo>
                  <a:lnTo>
                    <a:pt x="5958" y="39243"/>
                  </a:lnTo>
                  <a:lnTo>
                    <a:pt x="8289" y="39243"/>
                  </a:lnTo>
                  <a:lnTo>
                    <a:pt x="7208" y="37211"/>
                  </a:lnTo>
                  <a:lnTo>
                    <a:pt x="6922" y="36449"/>
                  </a:lnTo>
                  <a:lnTo>
                    <a:pt x="6800" y="35941"/>
                  </a:lnTo>
                  <a:lnTo>
                    <a:pt x="6730" y="35433"/>
                  </a:lnTo>
                  <a:close/>
                </a:path>
                <a:path w="161290" h="85089">
                  <a:moveTo>
                    <a:pt x="47284" y="61595"/>
                  </a:moveTo>
                  <a:lnTo>
                    <a:pt x="39702" y="61595"/>
                  </a:lnTo>
                  <a:lnTo>
                    <a:pt x="40083" y="62357"/>
                  </a:lnTo>
                  <a:lnTo>
                    <a:pt x="40622" y="63006"/>
                  </a:lnTo>
                  <a:lnTo>
                    <a:pt x="43652" y="65532"/>
                  </a:lnTo>
                  <a:lnTo>
                    <a:pt x="45227" y="65405"/>
                  </a:lnTo>
                  <a:lnTo>
                    <a:pt x="47030" y="65024"/>
                  </a:lnTo>
                  <a:lnTo>
                    <a:pt x="50002" y="65024"/>
                  </a:lnTo>
                  <a:lnTo>
                    <a:pt x="49265" y="64516"/>
                  </a:lnTo>
                  <a:lnTo>
                    <a:pt x="50142" y="64389"/>
                  </a:lnTo>
                  <a:lnTo>
                    <a:pt x="60845" y="64389"/>
                  </a:lnTo>
                  <a:lnTo>
                    <a:pt x="61813" y="64008"/>
                  </a:lnTo>
                  <a:lnTo>
                    <a:pt x="62870" y="63119"/>
                  </a:lnTo>
                  <a:lnTo>
                    <a:pt x="56898" y="63119"/>
                  </a:lnTo>
                  <a:lnTo>
                    <a:pt x="56339" y="62611"/>
                  </a:lnTo>
                  <a:lnTo>
                    <a:pt x="50192" y="62611"/>
                  </a:lnTo>
                  <a:lnTo>
                    <a:pt x="48414" y="62103"/>
                  </a:lnTo>
                  <a:lnTo>
                    <a:pt x="47284" y="61595"/>
                  </a:lnTo>
                  <a:close/>
                </a:path>
                <a:path w="161290" h="85089">
                  <a:moveTo>
                    <a:pt x="88762" y="58801"/>
                  </a:moveTo>
                  <a:lnTo>
                    <a:pt x="85359" y="58801"/>
                  </a:lnTo>
                  <a:lnTo>
                    <a:pt x="89054" y="60706"/>
                  </a:lnTo>
                  <a:lnTo>
                    <a:pt x="92255" y="62865"/>
                  </a:lnTo>
                  <a:lnTo>
                    <a:pt x="92864" y="65532"/>
                  </a:lnTo>
                  <a:lnTo>
                    <a:pt x="97836" y="65532"/>
                  </a:lnTo>
                  <a:lnTo>
                    <a:pt x="97398" y="65151"/>
                  </a:lnTo>
                  <a:lnTo>
                    <a:pt x="98783" y="64262"/>
                  </a:lnTo>
                  <a:lnTo>
                    <a:pt x="98140" y="63881"/>
                  </a:lnTo>
                  <a:lnTo>
                    <a:pt x="96408" y="63881"/>
                  </a:lnTo>
                  <a:lnTo>
                    <a:pt x="96368" y="63373"/>
                  </a:lnTo>
                  <a:lnTo>
                    <a:pt x="94452" y="63373"/>
                  </a:lnTo>
                  <a:lnTo>
                    <a:pt x="93677" y="61722"/>
                  </a:lnTo>
                  <a:lnTo>
                    <a:pt x="92128" y="60706"/>
                  </a:lnTo>
                  <a:lnTo>
                    <a:pt x="88762" y="58801"/>
                  </a:lnTo>
                  <a:close/>
                </a:path>
                <a:path w="161290" h="85089">
                  <a:moveTo>
                    <a:pt x="85859" y="63290"/>
                  </a:moveTo>
                  <a:lnTo>
                    <a:pt x="89215" y="65342"/>
                  </a:lnTo>
                  <a:lnTo>
                    <a:pt x="88711" y="64008"/>
                  </a:lnTo>
                  <a:lnTo>
                    <a:pt x="85859" y="63290"/>
                  </a:lnTo>
                  <a:close/>
                </a:path>
                <a:path w="161290" h="85089">
                  <a:moveTo>
                    <a:pt x="60845" y="64389"/>
                  </a:moveTo>
                  <a:lnTo>
                    <a:pt x="50142" y="64389"/>
                  </a:lnTo>
                  <a:lnTo>
                    <a:pt x="51183" y="64770"/>
                  </a:lnTo>
                  <a:lnTo>
                    <a:pt x="50904" y="64897"/>
                  </a:lnTo>
                  <a:lnTo>
                    <a:pt x="50370" y="65278"/>
                  </a:lnTo>
                  <a:lnTo>
                    <a:pt x="58682" y="65278"/>
                  </a:lnTo>
                  <a:lnTo>
                    <a:pt x="58498" y="65024"/>
                  </a:lnTo>
                  <a:lnTo>
                    <a:pt x="60200" y="64643"/>
                  </a:lnTo>
                  <a:lnTo>
                    <a:pt x="60845" y="64389"/>
                  </a:lnTo>
                  <a:close/>
                </a:path>
                <a:path w="161290" h="85089">
                  <a:moveTo>
                    <a:pt x="150148" y="64643"/>
                  </a:moveTo>
                  <a:lnTo>
                    <a:pt x="131980" y="64643"/>
                  </a:lnTo>
                  <a:lnTo>
                    <a:pt x="134990" y="65278"/>
                  </a:lnTo>
                  <a:lnTo>
                    <a:pt x="135549" y="65151"/>
                  </a:lnTo>
                  <a:lnTo>
                    <a:pt x="147424" y="65151"/>
                  </a:lnTo>
                  <a:lnTo>
                    <a:pt x="148528" y="65024"/>
                  </a:lnTo>
                  <a:lnTo>
                    <a:pt x="150148" y="64643"/>
                  </a:lnTo>
                  <a:close/>
                </a:path>
                <a:path w="161290" h="85089">
                  <a:moveTo>
                    <a:pt x="105775" y="56656"/>
                  </a:moveTo>
                  <a:lnTo>
                    <a:pt x="105450" y="56896"/>
                  </a:lnTo>
                  <a:lnTo>
                    <a:pt x="104064" y="59055"/>
                  </a:lnTo>
                  <a:lnTo>
                    <a:pt x="103976" y="59817"/>
                  </a:lnTo>
                  <a:lnTo>
                    <a:pt x="104333" y="62230"/>
                  </a:lnTo>
                  <a:lnTo>
                    <a:pt x="104454" y="62611"/>
                  </a:lnTo>
                  <a:lnTo>
                    <a:pt x="104790" y="63119"/>
                  </a:lnTo>
                  <a:lnTo>
                    <a:pt x="105171" y="63881"/>
                  </a:lnTo>
                  <a:lnTo>
                    <a:pt x="104040" y="64516"/>
                  </a:lnTo>
                  <a:lnTo>
                    <a:pt x="103494" y="64897"/>
                  </a:lnTo>
                  <a:lnTo>
                    <a:pt x="108181" y="64897"/>
                  </a:lnTo>
                  <a:lnTo>
                    <a:pt x="108117" y="64643"/>
                  </a:lnTo>
                  <a:lnTo>
                    <a:pt x="107888" y="64262"/>
                  </a:lnTo>
                  <a:lnTo>
                    <a:pt x="107685" y="64008"/>
                  </a:lnTo>
                  <a:lnTo>
                    <a:pt x="109171" y="63246"/>
                  </a:lnTo>
                  <a:lnTo>
                    <a:pt x="110380" y="62738"/>
                  </a:lnTo>
                  <a:lnTo>
                    <a:pt x="107190" y="62738"/>
                  </a:lnTo>
                  <a:lnTo>
                    <a:pt x="105775" y="56656"/>
                  </a:lnTo>
                  <a:close/>
                </a:path>
                <a:path w="161290" h="85089">
                  <a:moveTo>
                    <a:pt x="145912" y="58166"/>
                  </a:moveTo>
                  <a:lnTo>
                    <a:pt x="143563" y="58166"/>
                  </a:lnTo>
                  <a:lnTo>
                    <a:pt x="145671" y="59944"/>
                  </a:lnTo>
                  <a:lnTo>
                    <a:pt x="147500" y="62484"/>
                  </a:lnTo>
                  <a:lnTo>
                    <a:pt x="144960" y="64135"/>
                  </a:lnTo>
                  <a:lnTo>
                    <a:pt x="143969" y="64262"/>
                  </a:lnTo>
                  <a:lnTo>
                    <a:pt x="151218" y="64262"/>
                  </a:lnTo>
                  <a:lnTo>
                    <a:pt x="152279" y="63754"/>
                  </a:lnTo>
                  <a:lnTo>
                    <a:pt x="147716" y="63754"/>
                  </a:lnTo>
                  <a:lnTo>
                    <a:pt x="148698" y="61722"/>
                  </a:lnTo>
                  <a:lnTo>
                    <a:pt x="148616" y="61214"/>
                  </a:lnTo>
                  <a:lnTo>
                    <a:pt x="146674" y="58801"/>
                  </a:lnTo>
                  <a:lnTo>
                    <a:pt x="145912" y="58166"/>
                  </a:lnTo>
                  <a:close/>
                </a:path>
                <a:path w="161290" h="85089">
                  <a:moveTo>
                    <a:pt x="97284" y="63373"/>
                  </a:moveTo>
                  <a:lnTo>
                    <a:pt x="96408" y="63881"/>
                  </a:lnTo>
                  <a:lnTo>
                    <a:pt x="98140" y="63881"/>
                  </a:lnTo>
                  <a:lnTo>
                    <a:pt x="97284" y="63373"/>
                  </a:lnTo>
                  <a:close/>
                </a:path>
                <a:path w="161290" h="85089">
                  <a:moveTo>
                    <a:pt x="143321" y="58547"/>
                  </a:moveTo>
                  <a:lnTo>
                    <a:pt x="140070" y="58547"/>
                  </a:lnTo>
                  <a:lnTo>
                    <a:pt x="140553" y="59055"/>
                  </a:lnTo>
                  <a:lnTo>
                    <a:pt x="140896" y="59563"/>
                  </a:lnTo>
                  <a:lnTo>
                    <a:pt x="141006" y="60579"/>
                  </a:lnTo>
                  <a:lnTo>
                    <a:pt x="140783" y="61675"/>
                  </a:lnTo>
                  <a:lnTo>
                    <a:pt x="140667" y="62484"/>
                  </a:lnTo>
                  <a:lnTo>
                    <a:pt x="139918" y="63119"/>
                  </a:lnTo>
                  <a:lnTo>
                    <a:pt x="138521" y="63627"/>
                  </a:lnTo>
                  <a:lnTo>
                    <a:pt x="136286" y="63754"/>
                  </a:lnTo>
                  <a:lnTo>
                    <a:pt x="142166" y="63754"/>
                  </a:lnTo>
                  <a:lnTo>
                    <a:pt x="142747" y="63290"/>
                  </a:lnTo>
                  <a:lnTo>
                    <a:pt x="143687" y="61675"/>
                  </a:lnTo>
                  <a:lnTo>
                    <a:pt x="143626" y="60452"/>
                  </a:lnTo>
                  <a:lnTo>
                    <a:pt x="143048" y="59563"/>
                  </a:lnTo>
                  <a:lnTo>
                    <a:pt x="143169" y="58928"/>
                  </a:lnTo>
                  <a:lnTo>
                    <a:pt x="143321" y="58547"/>
                  </a:lnTo>
                  <a:close/>
                </a:path>
                <a:path w="161290" h="85089">
                  <a:moveTo>
                    <a:pt x="150649" y="51054"/>
                  </a:moveTo>
                  <a:lnTo>
                    <a:pt x="148808" y="51943"/>
                  </a:lnTo>
                  <a:lnTo>
                    <a:pt x="149621" y="52451"/>
                  </a:lnTo>
                  <a:lnTo>
                    <a:pt x="150014" y="52578"/>
                  </a:lnTo>
                  <a:lnTo>
                    <a:pt x="150738" y="52959"/>
                  </a:lnTo>
                  <a:lnTo>
                    <a:pt x="148706" y="53340"/>
                  </a:lnTo>
                  <a:lnTo>
                    <a:pt x="147017" y="53340"/>
                  </a:lnTo>
                  <a:lnTo>
                    <a:pt x="149760" y="54483"/>
                  </a:lnTo>
                  <a:lnTo>
                    <a:pt x="152478" y="54483"/>
                  </a:lnTo>
                  <a:lnTo>
                    <a:pt x="152872" y="54991"/>
                  </a:lnTo>
                  <a:lnTo>
                    <a:pt x="153050" y="55372"/>
                  </a:lnTo>
                  <a:lnTo>
                    <a:pt x="155823" y="57150"/>
                  </a:lnTo>
                  <a:lnTo>
                    <a:pt x="147716" y="63754"/>
                  </a:lnTo>
                  <a:lnTo>
                    <a:pt x="152279" y="63754"/>
                  </a:lnTo>
                  <a:lnTo>
                    <a:pt x="157850" y="61087"/>
                  </a:lnTo>
                  <a:lnTo>
                    <a:pt x="157634" y="57277"/>
                  </a:lnTo>
                  <a:lnTo>
                    <a:pt x="154739" y="54102"/>
                  </a:lnTo>
                  <a:lnTo>
                    <a:pt x="155717" y="53594"/>
                  </a:lnTo>
                  <a:lnTo>
                    <a:pt x="156990" y="52451"/>
                  </a:lnTo>
                  <a:lnTo>
                    <a:pt x="152859" y="52451"/>
                  </a:lnTo>
                  <a:lnTo>
                    <a:pt x="151805" y="51689"/>
                  </a:lnTo>
                  <a:lnTo>
                    <a:pt x="150649" y="51054"/>
                  </a:lnTo>
                  <a:close/>
                </a:path>
                <a:path w="161290" h="85089">
                  <a:moveTo>
                    <a:pt x="31692" y="56515"/>
                  </a:moveTo>
                  <a:lnTo>
                    <a:pt x="29771" y="56515"/>
                  </a:lnTo>
                  <a:lnTo>
                    <a:pt x="29697" y="56896"/>
                  </a:lnTo>
                  <a:lnTo>
                    <a:pt x="29574" y="57785"/>
                  </a:lnTo>
                  <a:lnTo>
                    <a:pt x="29453" y="59690"/>
                  </a:lnTo>
                  <a:lnTo>
                    <a:pt x="29578" y="61214"/>
                  </a:lnTo>
                  <a:lnTo>
                    <a:pt x="29949" y="62738"/>
                  </a:lnTo>
                  <a:lnTo>
                    <a:pt x="25707" y="63373"/>
                  </a:lnTo>
                  <a:lnTo>
                    <a:pt x="33256" y="63373"/>
                  </a:lnTo>
                  <a:lnTo>
                    <a:pt x="33593" y="63246"/>
                  </a:lnTo>
                  <a:lnTo>
                    <a:pt x="35117" y="62484"/>
                  </a:lnTo>
                  <a:lnTo>
                    <a:pt x="35543" y="62357"/>
                  </a:lnTo>
                  <a:lnTo>
                    <a:pt x="31574" y="62357"/>
                  </a:lnTo>
                  <a:lnTo>
                    <a:pt x="31320" y="60833"/>
                  </a:lnTo>
                  <a:lnTo>
                    <a:pt x="31433" y="57658"/>
                  </a:lnTo>
                  <a:lnTo>
                    <a:pt x="31549" y="56896"/>
                  </a:lnTo>
                  <a:lnTo>
                    <a:pt x="31692" y="56515"/>
                  </a:lnTo>
                  <a:close/>
                </a:path>
                <a:path w="161290" h="85089">
                  <a:moveTo>
                    <a:pt x="96535" y="62484"/>
                  </a:moveTo>
                  <a:lnTo>
                    <a:pt x="94884" y="62611"/>
                  </a:lnTo>
                  <a:lnTo>
                    <a:pt x="94452" y="63373"/>
                  </a:lnTo>
                  <a:lnTo>
                    <a:pt x="96368" y="63373"/>
                  </a:lnTo>
                  <a:lnTo>
                    <a:pt x="96535" y="62484"/>
                  </a:lnTo>
                  <a:close/>
                </a:path>
                <a:path w="161290" h="85089">
                  <a:moveTo>
                    <a:pt x="51805" y="47371"/>
                  </a:moveTo>
                  <a:lnTo>
                    <a:pt x="51107" y="47371"/>
                  </a:lnTo>
                  <a:lnTo>
                    <a:pt x="50408" y="47625"/>
                  </a:lnTo>
                  <a:lnTo>
                    <a:pt x="49684" y="48006"/>
                  </a:lnTo>
                  <a:lnTo>
                    <a:pt x="48757" y="48387"/>
                  </a:lnTo>
                  <a:lnTo>
                    <a:pt x="47932" y="49149"/>
                  </a:lnTo>
                  <a:lnTo>
                    <a:pt x="45237" y="54996"/>
                  </a:lnTo>
                  <a:lnTo>
                    <a:pt x="54444" y="59578"/>
                  </a:lnTo>
                  <a:lnTo>
                    <a:pt x="57808" y="61386"/>
                  </a:lnTo>
                  <a:lnTo>
                    <a:pt x="58790" y="61849"/>
                  </a:lnTo>
                  <a:lnTo>
                    <a:pt x="60009" y="62230"/>
                  </a:lnTo>
                  <a:lnTo>
                    <a:pt x="59019" y="62611"/>
                  </a:lnTo>
                  <a:lnTo>
                    <a:pt x="56898" y="63119"/>
                  </a:lnTo>
                  <a:lnTo>
                    <a:pt x="62870" y="63119"/>
                  </a:lnTo>
                  <a:lnTo>
                    <a:pt x="63172" y="62865"/>
                  </a:lnTo>
                  <a:lnTo>
                    <a:pt x="68957" y="62865"/>
                  </a:lnTo>
                  <a:lnTo>
                    <a:pt x="68620" y="62611"/>
                  </a:lnTo>
                  <a:lnTo>
                    <a:pt x="70804" y="61976"/>
                  </a:lnTo>
                  <a:lnTo>
                    <a:pt x="71639" y="61087"/>
                  </a:lnTo>
                  <a:lnTo>
                    <a:pt x="61737" y="61087"/>
                  </a:lnTo>
                  <a:lnTo>
                    <a:pt x="59781" y="60833"/>
                  </a:lnTo>
                  <a:lnTo>
                    <a:pt x="57863" y="60071"/>
                  </a:lnTo>
                  <a:lnTo>
                    <a:pt x="56453" y="58801"/>
                  </a:lnTo>
                  <a:lnTo>
                    <a:pt x="54904" y="57785"/>
                  </a:lnTo>
                  <a:lnTo>
                    <a:pt x="51958" y="55499"/>
                  </a:lnTo>
                  <a:lnTo>
                    <a:pt x="51094" y="54991"/>
                  </a:lnTo>
                  <a:lnTo>
                    <a:pt x="50675" y="54610"/>
                  </a:lnTo>
                  <a:lnTo>
                    <a:pt x="53357" y="53467"/>
                  </a:lnTo>
                  <a:lnTo>
                    <a:pt x="49507" y="53467"/>
                  </a:lnTo>
                  <a:lnTo>
                    <a:pt x="48747" y="52430"/>
                  </a:lnTo>
                  <a:lnTo>
                    <a:pt x="48622" y="51689"/>
                  </a:lnTo>
                  <a:lnTo>
                    <a:pt x="48567" y="50927"/>
                  </a:lnTo>
                  <a:lnTo>
                    <a:pt x="50624" y="49276"/>
                  </a:lnTo>
                  <a:lnTo>
                    <a:pt x="54167" y="49022"/>
                  </a:lnTo>
                  <a:lnTo>
                    <a:pt x="51805" y="47371"/>
                  </a:lnTo>
                  <a:close/>
                </a:path>
                <a:path w="161290" h="85089">
                  <a:moveTo>
                    <a:pt x="115665" y="61365"/>
                  </a:moveTo>
                  <a:lnTo>
                    <a:pt x="116077" y="63006"/>
                  </a:lnTo>
                  <a:lnTo>
                    <a:pt x="117158" y="61675"/>
                  </a:lnTo>
                  <a:lnTo>
                    <a:pt x="115665" y="61365"/>
                  </a:lnTo>
                  <a:close/>
                </a:path>
                <a:path w="161290" h="85089">
                  <a:moveTo>
                    <a:pt x="111089" y="56134"/>
                  </a:moveTo>
                  <a:lnTo>
                    <a:pt x="109768" y="56261"/>
                  </a:lnTo>
                  <a:lnTo>
                    <a:pt x="109936" y="57658"/>
                  </a:lnTo>
                  <a:lnTo>
                    <a:pt x="110051" y="58293"/>
                  </a:lnTo>
                  <a:lnTo>
                    <a:pt x="111127" y="60706"/>
                  </a:lnTo>
                  <a:lnTo>
                    <a:pt x="111381" y="60960"/>
                  </a:lnTo>
                  <a:lnTo>
                    <a:pt x="109933" y="61468"/>
                  </a:lnTo>
                  <a:lnTo>
                    <a:pt x="107190" y="62738"/>
                  </a:lnTo>
                  <a:lnTo>
                    <a:pt x="110380" y="62738"/>
                  </a:lnTo>
                  <a:lnTo>
                    <a:pt x="110682" y="62611"/>
                  </a:lnTo>
                  <a:lnTo>
                    <a:pt x="112245" y="62230"/>
                  </a:lnTo>
                  <a:lnTo>
                    <a:pt x="114139" y="62230"/>
                  </a:lnTo>
                  <a:lnTo>
                    <a:pt x="113908" y="61722"/>
                  </a:lnTo>
                  <a:lnTo>
                    <a:pt x="115561" y="61386"/>
                  </a:lnTo>
                  <a:lnTo>
                    <a:pt x="115786" y="61341"/>
                  </a:lnTo>
                  <a:lnTo>
                    <a:pt x="117754" y="60941"/>
                  </a:lnTo>
                  <a:lnTo>
                    <a:pt x="118048" y="60579"/>
                  </a:lnTo>
                  <a:lnTo>
                    <a:pt x="125168" y="60579"/>
                  </a:lnTo>
                  <a:lnTo>
                    <a:pt x="124221" y="60452"/>
                  </a:lnTo>
                  <a:lnTo>
                    <a:pt x="113311" y="60452"/>
                  </a:lnTo>
                  <a:lnTo>
                    <a:pt x="112333" y="58420"/>
                  </a:lnTo>
                  <a:lnTo>
                    <a:pt x="112054" y="57404"/>
                  </a:lnTo>
                  <a:lnTo>
                    <a:pt x="129118" y="57404"/>
                  </a:lnTo>
                  <a:lnTo>
                    <a:pt x="129471" y="56896"/>
                  </a:lnTo>
                  <a:lnTo>
                    <a:pt x="118658" y="56896"/>
                  </a:lnTo>
                  <a:lnTo>
                    <a:pt x="111089" y="56134"/>
                  </a:lnTo>
                  <a:close/>
                </a:path>
                <a:path w="161290" h="85089">
                  <a:moveTo>
                    <a:pt x="38585" y="61976"/>
                  </a:moveTo>
                  <a:lnTo>
                    <a:pt x="36819" y="61976"/>
                  </a:lnTo>
                  <a:lnTo>
                    <a:pt x="37276" y="62611"/>
                  </a:lnTo>
                  <a:lnTo>
                    <a:pt x="38483" y="62357"/>
                  </a:lnTo>
                  <a:lnTo>
                    <a:pt x="38585" y="61976"/>
                  </a:lnTo>
                  <a:close/>
                </a:path>
                <a:path w="161290" h="85089">
                  <a:moveTo>
                    <a:pt x="54739" y="61849"/>
                  </a:moveTo>
                  <a:lnTo>
                    <a:pt x="53685" y="61849"/>
                  </a:lnTo>
                  <a:lnTo>
                    <a:pt x="51373" y="62103"/>
                  </a:lnTo>
                  <a:lnTo>
                    <a:pt x="50738" y="62357"/>
                  </a:lnTo>
                  <a:lnTo>
                    <a:pt x="50192" y="62611"/>
                  </a:lnTo>
                  <a:lnTo>
                    <a:pt x="56339" y="62611"/>
                  </a:lnTo>
                  <a:lnTo>
                    <a:pt x="54739" y="61849"/>
                  </a:lnTo>
                  <a:close/>
                </a:path>
                <a:path w="161290" h="85089">
                  <a:moveTo>
                    <a:pt x="125168" y="60579"/>
                  </a:moveTo>
                  <a:lnTo>
                    <a:pt x="118048" y="60579"/>
                  </a:lnTo>
                  <a:lnTo>
                    <a:pt x="119089" y="60854"/>
                  </a:lnTo>
                  <a:lnTo>
                    <a:pt x="122963" y="60960"/>
                  </a:lnTo>
                  <a:lnTo>
                    <a:pt x="129097" y="62611"/>
                  </a:lnTo>
                  <a:lnTo>
                    <a:pt x="137803" y="62611"/>
                  </a:lnTo>
                  <a:lnTo>
                    <a:pt x="138070" y="62357"/>
                  </a:lnTo>
                  <a:lnTo>
                    <a:pt x="133974" y="62357"/>
                  </a:lnTo>
                  <a:lnTo>
                    <a:pt x="133392" y="61976"/>
                  </a:lnTo>
                  <a:lnTo>
                    <a:pt x="131371" y="61976"/>
                  </a:lnTo>
                  <a:lnTo>
                    <a:pt x="128958" y="61087"/>
                  </a:lnTo>
                  <a:lnTo>
                    <a:pt x="125168" y="60579"/>
                  </a:lnTo>
                  <a:close/>
                </a:path>
                <a:path w="161290" h="85089">
                  <a:moveTo>
                    <a:pt x="36076" y="56388"/>
                  </a:moveTo>
                  <a:lnTo>
                    <a:pt x="31739" y="56388"/>
                  </a:lnTo>
                  <a:lnTo>
                    <a:pt x="34432" y="56642"/>
                  </a:lnTo>
                  <a:lnTo>
                    <a:pt x="35422" y="58420"/>
                  </a:lnTo>
                  <a:lnTo>
                    <a:pt x="36362" y="60960"/>
                  </a:lnTo>
                  <a:lnTo>
                    <a:pt x="34355" y="61722"/>
                  </a:lnTo>
                  <a:lnTo>
                    <a:pt x="32971" y="62103"/>
                  </a:lnTo>
                  <a:lnTo>
                    <a:pt x="31574" y="62357"/>
                  </a:lnTo>
                  <a:lnTo>
                    <a:pt x="35543" y="62357"/>
                  </a:lnTo>
                  <a:lnTo>
                    <a:pt x="36819" y="61976"/>
                  </a:lnTo>
                  <a:lnTo>
                    <a:pt x="38585" y="61976"/>
                  </a:lnTo>
                  <a:lnTo>
                    <a:pt x="38686" y="61595"/>
                  </a:lnTo>
                  <a:lnTo>
                    <a:pt x="47284" y="61595"/>
                  </a:lnTo>
                  <a:lnTo>
                    <a:pt x="46154" y="61087"/>
                  </a:lnTo>
                  <a:lnTo>
                    <a:pt x="45411" y="60198"/>
                  </a:lnTo>
                  <a:lnTo>
                    <a:pt x="38280" y="60198"/>
                  </a:lnTo>
                  <a:lnTo>
                    <a:pt x="37530" y="58293"/>
                  </a:lnTo>
                  <a:lnTo>
                    <a:pt x="36641" y="56896"/>
                  </a:lnTo>
                  <a:lnTo>
                    <a:pt x="36076" y="56388"/>
                  </a:lnTo>
                  <a:close/>
                </a:path>
                <a:path w="161290" h="85089">
                  <a:moveTo>
                    <a:pt x="134482" y="54229"/>
                  </a:moveTo>
                  <a:lnTo>
                    <a:pt x="132679" y="55245"/>
                  </a:lnTo>
                  <a:lnTo>
                    <a:pt x="134533" y="56134"/>
                  </a:lnTo>
                  <a:lnTo>
                    <a:pt x="138572" y="57785"/>
                  </a:lnTo>
                  <a:lnTo>
                    <a:pt x="138657" y="58928"/>
                  </a:lnTo>
                  <a:lnTo>
                    <a:pt x="138441" y="59578"/>
                  </a:lnTo>
                  <a:lnTo>
                    <a:pt x="136273" y="61722"/>
                  </a:lnTo>
                  <a:lnTo>
                    <a:pt x="135168" y="62357"/>
                  </a:lnTo>
                  <a:lnTo>
                    <a:pt x="138070" y="62357"/>
                  </a:lnTo>
                  <a:lnTo>
                    <a:pt x="139537" y="60960"/>
                  </a:lnTo>
                  <a:lnTo>
                    <a:pt x="139984" y="59944"/>
                  </a:lnTo>
                  <a:lnTo>
                    <a:pt x="140070" y="58547"/>
                  </a:lnTo>
                  <a:lnTo>
                    <a:pt x="143321" y="58547"/>
                  </a:lnTo>
                  <a:lnTo>
                    <a:pt x="143563" y="58166"/>
                  </a:lnTo>
                  <a:lnTo>
                    <a:pt x="145912" y="58166"/>
                  </a:lnTo>
                  <a:lnTo>
                    <a:pt x="145760" y="58039"/>
                  </a:lnTo>
                  <a:lnTo>
                    <a:pt x="141747" y="58039"/>
                  </a:lnTo>
                  <a:lnTo>
                    <a:pt x="141074" y="57531"/>
                  </a:lnTo>
                  <a:lnTo>
                    <a:pt x="140273" y="57023"/>
                  </a:lnTo>
                  <a:lnTo>
                    <a:pt x="139492" y="56656"/>
                  </a:lnTo>
                  <a:lnTo>
                    <a:pt x="138707" y="55372"/>
                  </a:lnTo>
                  <a:lnTo>
                    <a:pt x="136933" y="55372"/>
                  </a:lnTo>
                  <a:lnTo>
                    <a:pt x="136222" y="54991"/>
                  </a:lnTo>
                  <a:lnTo>
                    <a:pt x="135311" y="54610"/>
                  </a:lnTo>
                  <a:lnTo>
                    <a:pt x="134482" y="54229"/>
                  </a:lnTo>
                  <a:close/>
                </a:path>
                <a:path w="161290" h="85089">
                  <a:moveTo>
                    <a:pt x="132615" y="61468"/>
                  </a:moveTo>
                  <a:lnTo>
                    <a:pt x="131841" y="61722"/>
                  </a:lnTo>
                  <a:lnTo>
                    <a:pt x="131371" y="61976"/>
                  </a:lnTo>
                  <a:lnTo>
                    <a:pt x="133392" y="61976"/>
                  </a:lnTo>
                  <a:lnTo>
                    <a:pt x="132615" y="61468"/>
                  </a:lnTo>
                  <a:close/>
                </a:path>
                <a:path w="161290" h="85089">
                  <a:moveTo>
                    <a:pt x="115786" y="61341"/>
                  </a:moveTo>
                  <a:lnTo>
                    <a:pt x="115547" y="61341"/>
                  </a:lnTo>
                  <a:lnTo>
                    <a:pt x="115786" y="61341"/>
                  </a:lnTo>
                  <a:close/>
                </a:path>
                <a:path w="161290" h="85089">
                  <a:moveTo>
                    <a:pt x="63011" y="45593"/>
                  </a:moveTo>
                  <a:lnTo>
                    <a:pt x="61584" y="45593"/>
                  </a:lnTo>
                  <a:lnTo>
                    <a:pt x="61496" y="46228"/>
                  </a:lnTo>
                  <a:lnTo>
                    <a:pt x="61373" y="48006"/>
                  </a:lnTo>
                  <a:lnTo>
                    <a:pt x="63070" y="50038"/>
                  </a:lnTo>
                  <a:lnTo>
                    <a:pt x="65166" y="51181"/>
                  </a:lnTo>
                  <a:lnTo>
                    <a:pt x="65008" y="51562"/>
                  </a:lnTo>
                  <a:lnTo>
                    <a:pt x="64899" y="53848"/>
                  </a:lnTo>
                  <a:lnTo>
                    <a:pt x="64076" y="54648"/>
                  </a:lnTo>
                  <a:lnTo>
                    <a:pt x="63577" y="55499"/>
                  </a:lnTo>
                  <a:lnTo>
                    <a:pt x="63487" y="55753"/>
                  </a:lnTo>
                  <a:lnTo>
                    <a:pt x="63371" y="59309"/>
                  </a:lnTo>
                  <a:lnTo>
                    <a:pt x="62969" y="59944"/>
                  </a:lnTo>
                  <a:lnTo>
                    <a:pt x="62384" y="60579"/>
                  </a:lnTo>
                  <a:lnTo>
                    <a:pt x="61737" y="61087"/>
                  </a:lnTo>
                  <a:lnTo>
                    <a:pt x="71639" y="61087"/>
                  </a:lnTo>
                  <a:lnTo>
                    <a:pt x="71877" y="60833"/>
                  </a:lnTo>
                  <a:lnTo>
                    <a:pt x="66728" y="60833"/>
                  </a:lnTo>
                  <a:lnTo>
                    <a:pt x="66410" y="60325"/>
                  </a:lnTo>
                  <a:lnTo>
                    <a:pt x="66156" y="59817"/>
                  </a:lnTo>
                  <a:lnTo>
                    <a:pt x="66061" y="59563"/>
                  </a:lnTo>
                  <a:lnTo>
                    <a:pt x="66141" y="58928"/>
                  </a:lnTo>
                  <a:lnTo>
                    <a:pt x="66624" y="57658"/>
                  </a:lnTo>
                  <a:lnTo>
                    <a:pt x="66612" y="54729"/>
                  </a:lnTo>
                  <a:lnTo>
                    <a:pt x="67401" y="54229"/>
                  </a:lnTo>
                  <a:lnTo>
                    <a:pt x="72239" y="54229"/>
                  </a:lnTo>
                  <a:lnTo>
                    <a:pt x="72227" y="53594"/>
                  </a:lnTo>
                  <a:lnTo>
                    <a:pt x="70765" y="52832"/>
                  </a:lnTo>
                  <a:lnTo>
                    <a:pt x="70449" y="52832"/>
                  </a:lnTo>
                  <a:lnTo>
                    <a:pt x="69712" y="52705"/>
                  </a:lnTo>
                  <a:lnTo>
                    <a:pt x="67121" y="52705"/>
                  </a:lnTo>
                  <a:lnTo>
                    <a:pt x="67414" y="52324"/>
                  </a:lnTo>
                  <a:lnTo>
                    <a:pt x="67566" y="52197"/>
                  </a:lnTo>
                  <a:lnTo>
                    <a:pt x="76267" y="52197"/>
                  </a:lnTo>
                  <a:lnTo>
                    <a:pt x="76075" y="52070"/>
                  </a:lnTo>
                  <a:lnTo>
                    <a:pt x="77561" y="51562"/>
                  </a:lnTo>
                  <a:lnTo>
                    <a:pt x="77789" y="51435"/>
                  </a:lnTo>
                  <a:lnTo>
                    <a:pt x="75148" y="51435"/>
                  </a:lnTo>
                  <a:lnTo>
                    <a:pt x="74086" y="50419"/>
                  </a:lnTo>
                  <a:lnTo>
                    <a:pt x="71744" y="50419"/>
                  </a:lnTo>
                  <a:lnTo>
                    <a:pt x="70906" y="50038"/>
                  </a:lnTo>
                  <a:lnTo>
                    <a:pt x="66169" y="50038"/>
                  </a:lnTo>
                  <a:lnTo>
                    <a:pt x="65255" y="49403"/>
                  </a:lnTo>
                  <a:lnTo>
                    <a:pt x="64493" y="48514"/>
                  </a:lnTo>
                  <a:lnTo>
                    <a:pt x="63994" y="47607"/>
                  </a:lnTo>
                  <a:lnTo>
                    <a:pt x="63867" y="46609"/>
                  </a:lnTo>
                  <a:lnTo>
                    <a:pt x="63776" y="46355"/>
                  </a:lnTo>
                  <a:lnTo>
                    <a:pt x="63451" y="45847"/>
                  </a:lnTo>
                  <a:lnTo>
                    <a:pt x="63011" y="45593"/>
                  </a:lnTo>
                  <a:close/>
                </a:path>
                <a:path w="161290" h="85089">
                  <a:moveTo>
                    <a:pt x="118048" y="60579"/>
                  </a:moveTo>
                  <a:lnTo>
                    <a:pt x="117754" y="60941"/>
                  </a:lnTo>
                  <a:lnTo>
                    <a:pt x="118290" y="60833"/>
                  </a:lnTo>
                  <a:lnTo>
                    <a:pt x="119007" y="60833"/>
                  </a:lnTo>
                  <a:lnTo>
                    <a:pt x="118048" y="60579"/>
                  </a:lnTo>
                  <a:close/>
                </a:path>
                <a:path w="161290" h="85089">
                  <a:moveTo>
                    <a:pt x="119007" y="60833"/>
                  </a:moveTo>
                  <a:lnTo>
                    <a:pt x="118290" y="60833"/>
                  </a:lnTo>
                  <a:lnTo>
                    <a:pt x="119089" y="60854"/>
                  </a:lnTo>
                  <a:close/>
                </a:path>
                <a:path w="161290" h="85089">
                  <a:moveTo>
                    <a:pt x="72239" y="54229"/>
                  </a:moveTo>
                  <a:lnTo>
                    <a:pt x="67401" y="54229"/>
                  </a:lnTo>
                  <a:lnTo>
                    <a:pt x="68658" y="54610"/>
                  </a:lnTo>
                  <a:lnTo>
                    <a:pt x="70284" y="56642"/>
                  </a:lnTo>
                  <a:lnTo>
                    <a:pt x="70474" y="58674"/>
                  </a:lnTo>
                  <a:lnTo>
                    <a:pt x="68925" y="60071"/>
                  </a:lnTo>
                  <a:lnTo>
                    <a:pt x="66728" y="60833"/>
                  </a:lnTo>
                  <a:lnTo>
                    <a:pt x="71877" y="60833"/>
                  </a:lnTo>
                  <a:lnTo>
                    <a:pt x="72235" y="60452"/>
                  </a:lnTo>
                  <a:lnTo>
                    <a:pt x="72239" y="54229"/>
                  </a:lnTo>
                  <a:close/>
                </a:path>
                <a:path w="161290" h="85089">
                  <a:moveTo>
                    <a:pt x="121630" y="59309"/>
                  </a:moveTo>
                  <a:lnTo>
                    <a:pt x="116067" y="59817"/>
                  </a:lnTo>
                  <a:lnTo>
                    <a:pt x="114683" y="60198"/>
                  </a:lnTo>
                  <a:lnTo>
                    <a:pt x="113311" y="60452"/>
                  </a:lnTo>
                  <a:lnTo>
                    <a:pt x="124221" y="60452"/>
                  </a:lnTo>
                  <a:lnTo>
                    <a:pt x="121630" y="59309"/>
                  </a:lnTo>
                  <a:close/>
                </a:path>
                <a:path w="161290" h="85089">
                  <a:moveTo>
                    <a:pt x="45900" y="44958"/>
                  </a:moveTo>
                  <a:lnTo>
                    <a:pt x="41404" y="46863"/>
                  </a:lnTo>
                  <a:lnTo>
                    <a:pt x="40499" y="51816"/>
                  </a:lnTo>
                  <a:lnTo>
                    <a:pt x="40375" y="54356"/>
                  </a:lnTo>
                  <a:lnTo>
                    <a:pt x="33162" y="54356"/>
                  </a:lnTo>
                  <a:lnTo>
                    <a:pt x="35524" y="54610"/>
                  </a:lnTo>
                  <a:lnTo>
                    <a:pt x="37793" y="54996"/>
                  </a:lnTo>
                  <a:lnTo>
                    <a:pt x="39499" y="56007"/>
                  </a:lnTo>
                  <a:lnTo>
                    <a:pt x="39030" y="57150"/>
                  </a:lnTo>
                  <a:lnTo>
                    <a:pt x="38943" y="57531"/>
                  </a:lnTo>
                  <a:lnTo>
                    <a:pt x="38826" y="58674"/>
                  </a:lnTo>
                  <a:lnTo>
                    <a:pt x="39080" y="59944"/>
                  </a:lnTo>
                  <a:lnTo>
                    <a:pt x="38534" y="60071"/>
                  </a:lnTo>
                  <a:lnTo>
                    <a:pt x="38280" y="60198"/>
                  </a:lnTo>
                  <a:lnTo>
                    <a:pt x="45411" y="60198"/>
                  </a:lnTo>
                  <a:lnTo>
                    <a:pt x="45199" y="59944"/>
                  </a:lnTo>
                  <a:lnTo>
                    <a:pt x="42026" y="59944"/>
                  </a:lnTo>
                  <a:lnTo>
                    <a:pt x="41379" y="59817"/>
                  </a:lnTo>
                  <a:lnTo>
                    <a:pt x="41023" y="59055"/>
                  </a:lnTo>
                  <a:lnTo>
                    <a:pt x="40903" y="58293"/>
                  </a:lnTo>
                  <a:lnTo>
                    <a:pt x="40985" y="57150"/>
                  </a:lnTo>
                  <a:lnTo>
                    <a:pt x="43499" y="57150"/>
                  </a:lnTo>
                  <a:lnTo>
                    <a:pt x="43375" y="56896"/>
                  </a:lnTo>
                  <a:lnTo>
                    <a:pt x="43087" y="56134"/>
                  </a:lnTo>
                  <a:lnTo>
                    <a:pt x="42961" y="55626"/>
                  </a:lnTo>
                  <a:lnTo>
                    <a:pt x="42841" y="54610"/>
                  </a:lnTo>
                  <a:lnTo>
                    <a:pt x="42915" y="53340"/>
                  </a:lnTo>
                  <a:lnTo>
                    <a:pt x="43322" y="52959"/>
                  </a:lnTo>
                  <a:lnTo>
                    <a:pt x="43799" y="52430"/>
                  </a:lnTo>
                  <a:lnTo>
                    <a:pt x="44985" y="51689"/>
                  </a:lnTo>
                  <a:lnTo>
                    <a:pt x="43220" y="51689"/>
                  </a:lnTo>
                  <a:lnTo>
                    <a:pt x="43919" y="49403"/>
                  </a:lnTo>
                  <a:lnTo>
                    <a:pt x="45785" y="47752"/>
                  </a:lnTo>
                  <a:lnTo>
                    <a:pt x="50142" y="47752"/>
                  </a:lnTo>
                  <a:lnTo>
                    <a:pt x="50422" y="47607"/>
                  </a:lnTo>
                  <a:lnTo>
                    <a:pt x="50980" y="46863"/>
                  </a:lnTo>
                  <a:lnTo>
                    <a:pt x="45900" y="44958"/>
                  </a:lnTo>
                  <a:close/>
                </a:path>
                <a:path w="161290" h="85089">
                  <a:moveTo>
                    <a:pt x="98529" y="58801"/>
                  </a:moveTo>
                  <a:lnTo>
                    <a:pt x="88762" y="58801"/>
                  </a:lnTo>
                  <a:lnTo>
                    <a:pt x="91531" y="58928"/>
                  </a:lnTo>
                  <a:lnTo>
                    <a:pt x="94274" y="59309"/>
                  </a:lnTo>
                  <a:lnTo>
                    <a:pt x="97398" y="60071"/>
                  </a:lnTo>
                  <a:lnTo>
                    <a:pt x="98033" y="59817"/>
                  </a:lnTo>
                  <a:lnTo>
                    <a:pt x="98367" y="59578"/>
                  </a:lnTo>
                  <a:lnTo>
                    <a:pt x="100502" y="59563"/>
                  </a:lnTo>
                  <a:lnTo>
                    <a:pt x="100385" y="59055"/>
                  </a:lnTo>
                  <a:lnTo>
                    <a:pt x="98630" y="59055"/>
                  </a:lnTo>
                  <a:lnTo>
                    <a:pt x="98529" y="58801"/>
                  </a:lnTo>
                  <a:close/>
                </a:path>
                <a:path w="161290" h="85089">
                  <a:moveTo>
                    <a:pt x="43499" y="57150"/>
                  </a:moveTo>
                  <a:lnTo>
                    <a:pt x="40985" y="57150"/>
                  </a:lnTo>
                  <a:lnTo>
                    <a:pt x="41467" y="57912"/>
                  </a:lnTo>
                  <a:lnTo>
                    <a:pt x="41709" y="58420"/>
                  </a:lnTo>
                  <a:lnTo>
                    <a:pt x="41975" y="58801"/>
                  </a:lnTo>
                  <a:lnTo>
                    <a:pt x="42128" y="59182"/>
                  </a:lnTo>
                  <a:lnTo>
                    <a:pt x="42331" y="59944"/>
                  </a:lnTo>
                  <a:lnTo>
                    <a:pt x="45199" y="59944"/>
                  </a:lnTo>
                  <a:lnTo>
                    <a:pt x="44668" y="59309"/>
                  </a:lnTo>
                  <a:lnTo>
                    <a:pt x="44020" y="58293"/>
                  </a:lnTo>
                  <a:lnTo>
                    <a:pt x="43652" y="57404"/>
                  </a:lnTo>
                  <a:lnTo>
                    <a:pt x="43499" y="57150"/>
                  </a:lnTo>
                  <a:close/>
                </a:path>
                <a:path w="161290" h="85089">
                  <a:moveTo>
                    <a:pt x="98389" y="59563"/>
                  </a:moveTo>
                  <a:close/>
                </a:path>
                <a:path w="161290" h="85089">
                  <a:moveTo>
                    <a:pt x="100268" y="58547"/>
                  </a:moveTo>
                  <a:lnTo>
                    <a:pt x="99151" y="58801"/>
                  </a:lnTo>
                  <a:lnTo>
                    <a:pt x="98630" y="59055"/>
                  </a:lnTo>
                  <a:lnTo>
                    <a:pt x="100385" y="59055"/>
                  </a:lnTo>
                  <a:lnTo>
                    <a:pt x="100268" y="58547"/>
                  </a:lnTo>
                  <a:close/>
                </a:path>
                <a:path w="161290" h="85089">
                  <a:moveTo>
                    <a:pt x="129118" y="57404"/>
                  </a:moveTo>
                  <a:lnTo>
                    <a:pt x="112054" y="57404"/>
                  </a:lnTo>
                  <a:lnTo>
                    <a:pt x="118163" y="57912"/>
                  </a:lnTo>
                  <a:lnTo>
                    <a:pt x="128412" y="58420"/>
                  </a:lnTo>
                  <a:lnTo>
                    <a:pt x="129118" y="57404"/>
                  </a:lnTo>
                  <a:close/>
                </a:path>
                <a:path w="161290" h="85089">
                  <a:moveTo>
                    <a:pt x="131669" y="43053"/>
                  </a:moveTo>
                  <a:lnTo>
                    <a:pt x="129644" y="43053"/>
                  </a:lnTo>
                  <a:lnTo>
                    <a:pt x="130190" y="44196"/>
                  </a:lnTo>
                  <a:lnTo>
                    <a:pt x="130609" y="44774"/>
                  </a:lnTo>
                  <a:lnTo>
                    <a:pt x="132196" y="45593"/>
                  </a:lnTo>
                  <a:lnTo>
                    <a:pt x="133957" y="47625"/>
                  </a:lnTo>
                  <a:lnTo>
                    <a:pt x="135600" y="48641"/>
                  </a:lnTo>
                  <a:lnTo>
                    <a:pt x="137594" y="49149"/>
                  </a:lnTo>
                  <a:lnTo>
                    <a:pt x="137327" y="49276"/>
                  </a:lnTo>
                  <a:lnTo>
                    <a:pt x="137098" y="49530"/>
                  </a:lnTo>
                  <a:lnTo>
                    <a:pt x="135034" y="52578"/>
                  </a:lnTo>
                  <a:lnTo>
                    <a:pt x="134943" y="52832"/>
                  </a:lnTo>
                  <a:lnTo>
                    <a:pt x="135740" y="53213"/>
                  </a:lnTo>
                  <a:lnTo>
                    <a:pt x="138318" y="54729"/>
                  </a:lnTo>
                  <a:lnTo>
                    <a:pt x="138484" y="54996"/>
                  </a:lnTo>
                  <a:lnTo>
                    <a:pt x="139143" y="55245"/>
                  </a:lnTo>
                  <a:lnTo>
                    <a:pt x="142204" y="57150"/>
                  </a:lnTo>
                  <a:lnTo>
                    <a:pt x="141956" y="57531"/>
                  </a:lnTo>
                  <a:lnTo>
                    <a:pt x="141831" y="57785"/>
                  </a:lnTo>
                  <a:lnTo>
                    <a:pt x="141747" y="58039"/>
                  </a:lnTo>
                  <a:lnTo>
                    <a:pt x="145760" y="58039"/>
                  </a:lnTo>
                  <a:lnTo>
                    <a:pt x="144388" y="56896"/>
                  </a:lnTo>
                  <a:lnTo>
                    <a:pt x="145139" y="55880"/>
                  </a:lnTo>
                  <a:lnTo>
                    <a:pt x="143055" y="55880"/>
                  </a:lnTo>
                  <a:lnTo>
                    <a:pt x="142763" y="55626"/>
                  </a:lnTo>
                  <a:lnTo>
                    <a:pt x="139626" y="53467"/>
                  </a:lnTo>
                  <a:lnTo>
                    <a:pt x="136616" y="52578"/>
                  </a:lnTo>
                  <a:lnTo>
                    <a:pt x="139562" y="50038"/>
                  </a:lnTo>
                  <a:lnTo>
                    <a:pt x="141676" y="50038"/>
                  </a:lnTo>
                  <a:lnTo>
                    <a:pt x="143144" y="49022"/>
                  </a:lnTo>
                  <a:lnTo>
                    <a:pt x="142852" y="48514"/>
                  </a:lnTo>
                  <a:lnTo>
                    <a:pt x="142090" y="48387"/>
                  </a:lnTo>
                  <a:lnTo>
                    <a:pt x="142852" y="47879"/>
                  </a:lnTo>
                  <a:lnTo>
                    <a:pt x="140388" y="47879"/>
                  </a:lnTo>
                  <a:lnTo>
                    <a:pt x="140654" y="46990"/>
                  </a:lnTo>
                  <a:lnTo>
                    <a:pt x="138089" y="46990"/>
                  </a:lnTo>
                  <a:lnTo>
                    <a:pt x="135016" y="45720"/>
                  </a:lnTo>
                  <a:lnTo>
                    <a:pt x="131879" y="43561"/>
                  </a:lnTo>
                  <a:lnTo>
                    <a:pt x="131669" y="43053"/>
                  </a:lnTo>
                  <a:close/>
                </a:path>
                <a:path w="161290" h="85089">
                  <a:moveTo>
                    <a:pt x="90159" y="57404"/>
                  </a:moveTo>
                  <a:lnTo>
                    <a:pt x="86083" y="57531"/>
                  </a:lnTo>
                  <a:lnTo>
                    <a:pt x="91510" y="57531"/>
                  </a:lnTo>
                  <a:lnTo>
                    <a:pt x="90159" y="57404"/>
                  </a:lnTo>
                  <a:close/>
                </a:path>
                <a:path w="161290" h="85089">
                  <a:moveTo>
                    <a:pt x="17621" y="50038"/>
                  </a:moveTo>
                  <a:lnTo>
                    <a:pt x="17414" y="50038"/>
                  </a:lnTo>
                  <a:lnTo>
                    <a:pt x="18912" y="51943"/>
                  </a:lnTo>
                  <a:lnTo>
                    <a:pt x="25313" y="53848"/>
                  </a:lnTo>
                  <a:lnTo>
                    <a:pt x="28780" y="54102"/>
                  </a:lnTo>
                  <a:lnTo>
                    <a:pt x="29326" y="54483"/>
                  </a:lnTo>
                  <a:lnTo>
                    <a:pt x="29618" y="54610"/>
                  </a:lnTo>
                  <a:lnTo>
                    <a:pt x="29009" y="54864"/>
                  </a:lnTo>
                  <a:lnTo>
                    <a:pt x="26850" y="55499"/>
                  </a:lnTo>
                  <a:lnTo>
                    <a:pt x="24996" y="57023"/>
                  </a:lnTo>
                  <a:lnTo>
                    <a:pt x="21922" y="57277"/>
                  </a:lnTo>
                  <a:lnTo>
                    <a:pt x="27167" y="57277"/>
                  </a:lnTo>
                  <a:lnTo>
                    <a:pt x="27523" y="57023"/>
                  </a:lnTo>
                  <a:lnTo>
                    <a:pt x="28920" y="56642"/>
                  </a:lnTo>
                  <a:lnTo>
                    <a:pt x="29771" y="56515"/>
                  </a:lnTo>
                  <a:lnTo>
                    <a:pt x="31692" y="56515"/>
                  </a:lnTo>
                  <a:lnTo>
                    <a:pt x="36076" y="56388"/>
                  </a:lnTo>
                  <a:lnTo>
                    <a:pt x="35511" y="55880"/>
                  </a:lnTo>
                  <a:lnTo>
                    <a:pt x="36184" y="55626"/>
                  </a:lnTo>
                  <a:lnTo>
                    <a:pt x="37022" y="55118"/>
                  </a:lnTo>
                  <a:lnTo>
                    <a:pt x="34058" y="54729"/>
                  </a:lnTo>
                  <a:lnTo>
                    <a:pt x="33162" y="54356"/>
                  </a:lnTo>
                  <a:lnTo>
                    <a:pt x="40337" y="54356"/>
                  </a:lnTo>
                  <a:lnTo>
                    <a:pt x="38915" y="53721"/>
                  </a:lnTo>
                  <a:lnTo>
                    <a:pt x="37276" y="53467"/>
                  </a:lnTo>
                  <a:lnTo>
                    <a:pt x="33936" y="53213"/>
                  </a:lnTo>
                  <a:lnTo>
                    <a:pt x="30723" y="53213"/>
                  </a:lnTo>
                  <a:lnTo>
                    <a:pt x="30285" y="52832"/>
                  </a:lnTo>
                  <a:lnTo>
                    <a:pt x="27447" y="52832"/>
                  </a:lnTo>
                  <a:lnTo>
                    <a:pt x="26697" y="52705"/>
                  </a:lnTo>
                  <a:lnTo>
                    <a:pt x="25866" y="52430"/>
                  </a:lnTo>
                  <a:lnTo>
                    <a:pt x="17621" y="50038"/>
                  </a:lnTo>
                  <a:close/>
                </a:path>
                <a:path w="161290" h="85089">
                  <a:moveTo>
                    <a:pt x="101045" y="55245"/>
                  </a:moveTo>
                  <a:lnTo>
                    <a:pt x="90629" y="55245"/>
                  </a:lnTo>
                  <a:lnTo>
                    <a:pt x="92394" y="57023"/>
                  </a:lnTo>
                  <a:lnTo>
                    <a:pt x="96890" y="56515"/>
                  </a:lnTo>
                  <a:lnTo>
                    <a:pt x="101045" y="55245"/>
                  </a:lnTo>
                  <a:close/>
                </a:path>
                <a:path w="161290" h="85089">
                  <a:moveTo>
                    <a:pt x="129339" y="50546"/>
                  </a:moveTo>
                  <a:lnTo>
                    <a:pt x="125021" y="50546"/>
                  </a:lnTo>
                  <a:lnTo>
                    <a:pt x="126773" y="50927"/>
                  </a:lnTo>
                  <a:lnTo>
                    <a:pt x="128501" y="51435"/>
                  </a:lnTo>
                  <a:lnTo>
                    <a:pt x="130164" y="52070"/>
                  </a:lnTo>
                  <a:lnTo>
                    <a:pt x="128551" y="54356"/>
                  </a:lnTo>
                  <a:lnTo>
                    <a:pt x="124525" y="55626"/>
                  </a:lnTo>
                  <a:lnTo>
                    <a:pt x="118658" y="56896"/>
                  </a:lnTo>
                  <a:lnTo>
                    <a:pt x="129471" y="56896"/>
                  </a:lnTo>
                  <a:lnTo>
                    <a:pt x="132209" y="52959"/>
                  </a:lnTo>
                  <a:lnTo>
                    <a:pt x="134776" y="52959"/>
                  </a:lnTo>
                  <a:lnTo>
                    <a:pt x="134881" y="52802"/>
                  </a:lnTo>
                  <a:lnTo>
                    <a:pt x="132819" y="51816"/>
                  </a:lnTo>
                  <a:lnTo>
                    <a:pt x="133180" y="51054"/>
                  </a:lnTo>
                  <a:lnTo>
                    <a:pt x="130685" y="51054"/>
                  </a:lnTo>
                  <a:lnTo>
                    <a:pt x="129339" y="50546"/>
                  </a:lnTo>
                  <a:close/>
                </a:path>
                <a:path w="161290" h="85089">
                  <a:moveTo>
                    <a:pt x="106102" y="56416"/>
                  </a:moveTo>
                  <a:lnTo>
                    <a:pt x="105742" y="56515"/>
                  </a:lnTo>
                  <a:lnTo>
                    <a:pt x="105775" y="56656"/>
                  </a:lnTo>
                  <a:lnTo>
                    <a:pt x="106102" y="56416"/>
                  </a:lnTo>
                  <a:close/>
                </a:path>
                <a:path w="161290" h="85089">
                  <a:moveTo>
                    <a:pt x="110111" y="53467"/>
                  </a:moveTo>
                  <a:lnTo>
                    <a:pt x="106102" y="56416"/>
                  </a:lnTo>
                  <a:lnTo>
                    <a:pt x="112538" y="54648"/>
                  </a:lnTo>
                  <a:lnTo>
                    <a:pt x="110111" y="53467"/>
                  </a:lnTo>
                  <a:close/>
                </a:path>
                <a:path w="161290" h="85089">
                  <a:moveTo>
                    <a:pt x="147385" y="53086"/>
                  </a:moveTo>
                  <a:lnTo>
                    <a:pt x="144833" y="54102"/>
                  </a:lnTo>
                  <a:lnTo>
                    <a:pt x="143868" y="54864"/>
                  </a:lnTo>
                  <a:lnTo>
                    <a:pt x="143055" y="55880"/>
                  </a:lnTo>
                  <a:lnTo>
                    <a:pt x="145139" y="55880"/>
                  </a:lnTo>
                  <a:lnTo>
                    <a:pt x="147017" y="53340"/>
                  </a:lnTo>
                  <a:lnTo>
                    <a:pt x="148706" y="53340"/>
                  </a:lnTo>
                  <a:lnTo>
                    <a:pt x="147385" y="53086"/>
                  </a:lnTo>
                  <a:close/>
                </a:path>
                <a:path w="161290" h="85089">
                  <a:moveTo>
                    <a:pt x="111444" y="50038"/>
                  </a:moveTo>
                  <a:lnTo>
                    <a:pt x="108473" y="50038"/>
                  </a:lnTo>
                  <a:lnTo>
                    <a:pt x="107596" y="50673"/>
                  </a:lnTo>
                  <a:lnTo>
                    <a:pt x="100294" y="50673"/>
                  </a:lnTo>
                  <a:lnTo>
                    <a:pt x="102237" y="51054"/>
                  </a:lnTo>
                  <a:lnTo>
                    <a:pt x="106187" y="51562"/>
                  </a:lnTo>
                  <a:lnTo>
                    <a:pt x="104358" y="52705"/>
                  </a:lnTo>
                  <a:lnTo>
                    <a:pt x="102453" y="53721"/>
                  </a:lnTo>
                  <a:lnTo>
                    <a:pt x="100434" y="54483"/>
                  </a:lnTo>
                  <a:lnTo>
                    <a:pt x="96509" y="55118"/>
                  </a:lnTo>
                  <a:lnTo>
                    <a:pt x="80990" y="55118"/>
                  </a:lnTo>
                  <a:lnTo>
                    <a:pt x="84266" y="55753"/>
                  </a:lnTo>
                  <a:lnTo>
                    <a:pt x="87797" y="55753"/>
                  </a:lnTo>
                  <a:lnTo>
                    <a:pt x="90629" y="55245"/>
                  </a:lnTo>
                  <a:lnTo>
                    <a:pt x="101045" y="55245"/>
                  </a:lnTo>
                  <a:lnTo>
                    <a:pt x="102725" y="54729"/>
                  </a:lnTo>
                  <a:lnTo>
                    <a:pt x="109997" y="51689"/>
                  </a:lnTo>
                  <a:lnTo>
                    <a:pt x="111444" y="50038"/>
                  </a:lnTo>
                  <a:close/>
                </a:path>
                <a:path w="161290" h="85089">
                  <a:moveTo>
                    <a:pt x="120246" y="48133"/>
                  </a:moveTo>
                  <a:lnTo>
                    <a:pt x="118556" y="49276"/>
                  </a:lnTo>
                  <a:lnTo>
                    <a:pt x="122557" y="50038"/>
                  </a:lnTo>
                  <a:lnTo>
                    <a:pt x="122544" y="51562"/>
                  </a:lnTo>
                  <a:lnTo>
                    <a:pt x="120817" y="53086"/>
                  </a:lnTo>
                  <a:lnTo>
                    <a:pt x="115737" y="53848"/>
                  </a:lnTo>
                  <a:lnTo>
                    <a:pt x="113346" y="54729"/>
                  </a:lnTo>
                  <a:lnTo>
                    <a:pt x="116944" y="55372"/>
                  </a:lnTo>
                  <a:lnTo>
                    <a:pt x="119776" y="55245"/>
                  </a:lnTo>
                  <a:lnTo>
                    <a:pt x="124894" y="54483"/>
                  </a:lnTo>
                  <a:lnTo>
                    <a:pt x="125021" y="50546"/>
                  </a:lnTo>
                  <a:lnTo>
                    <a:pt x="129339" y="50546"/>
                  </a:lnTo>
                  <a:lnTo>
                    <a:pt x="128666" y="50292"/>
                  </a:lnTo>
                  <a:lnTo>
                    <a:pt x="126621" y="49657"/>
                  </a:lnTo>
                  <a:lnTo>
                    <a:pt x="124906" y="49149"/>
                  </a:lnTo>
                  <a:lnTo>
                    <a:pt x="124779" y="48641"/>
                  </a:lnTo>
                  <a:lnTo>
                    <a:pt x="124713" y="48514"/>
                  </a:lnTo>
                  <a:lnTo>
                    <a:pt x="122087" y="48514"/>
                  </a:lnTo>
                  <a:lnTo>
                    <a:pt x="120246" y="48133"/>
                  </a:lnTo>
                  <a:close/>
                </a:path>
                <a:path w="161290" h="85089">
                  <a:moveTo>
                    <a:pt x="134776" y="52959"/>
                  </a:moveTo>
                  <a:lnTo>
                    <a:pt x="132209" y="52959"/>
                  </a:lnTo>
                  <a:lnTo>
                    <a:pt x="133962" y="53467"/>
                  </a:lnTo>
                  <a:lnTo>
                    <a:pt x="135714" y="54356"/>
                  </a:lnTo>
                  <a:lnTo>
                    <a:pt x="136933" y="55372"/>
                  </a:lnTo>
                  <a:lnTo>
                    <a:pt x="138707" y="55372"/>
                  </a:lnTo>
                  <a:lnTo>
                    <a:pt x="138470" y="54991"/>
                  </a:lnTo>
                  <a:lnTo>
                    <a:pt x="134431" y="53467"/>
                  </a:lnTo>
                  <a:lnTo>
                    <a:pt x="134776" y="52959"/>
                  </a:lnTo>
                  <a:close/>
                </a:path>
                <a:path w="161290" h="85089">
                  <a:moveTo>
                    <a:pt x="134881" y="52802"/>
                  </a:moveTo>
                  <a:lnTo>
                    <a:pt x="134431" y="53467"/>
                  </a:lnTo>
                  <a:lnTo>
                    <a:pt x="138484" y="54996"/>
                  </a:lnTo>
                  <a:lnTo>
                    <a:pt x="138318" y="54729"/>
                  </a:lnTo>
                  <a:lnTo>
                    <a:pt x="135740" y="53213"/>
                  </a:lnTo>
                  <a:lnTo>
                    <a:pt x="134881" y="52802"/>
                  </a:lnTo>
                  <a:close/>
                </a:path>
                <a:path w="161290" h="85089">
                  <a:moveTo>
                    <a:pt x="112676" y="54610"/>
                  </a:moveTo>
                  <a:lnTo>
                    <a:pt x="112538" y="54648"/>
                  </a:lnTo>
                  <a:lnTo>
                    <a:pt x="112981" y="54864"/>
                  </a:lnTo>
                  <a:lnTo>
                    <a:pt x="113346" y="54729"/>
                  </a:lnTo>
                  <a:lnTo>
                    <a:pt x="112676" y="54610"/>
                  </a:lnTo>
                  <a:close/>
                </a:path>
                <a:path w="161290" h="85089">
                  <a:moveTo>
                    <a:pt x="95641" y="51054"/>
                  </a:moveTo>
                  <a:lnTo>
                    <a:pt x="90782" y="51054"/>
                  </a:lnTo>
                  <a:lnTo>
                    <a:pt x="90515" y="51308"/>
                  </a:lnTo>
                  <a:lnTo>
                    <a:pt x="90274" y="51689"/>
                  </a:lnTo>
                  <a:lnTo>
                    <a:pt x="90051" y="52430"/>
                  </a:lnTo>
                  <a:lnTo>
                    <a:pt x="89931" y="53848"/>
                  </a:lnTo>
                  <a:lnTo>
                    <a:pt x="87543" y="54229"/>
                  </a:lnTo>
                  <a:lnTo>
                    <a:pt x="94699" y="54229"/>
                  </a:lnTo>
                  <a:lnTo>
                    <a:pt x="95074" y="54102"/>
                  </a:lnTo>
                  <a:lnTo>
                    <a:pt x="96027" y="53340"/>
                  </a:lnTo>
                  <a:lnTo>
                    <a:pt x="95938" y="51308"/>
                  </a:lnTo>
                  <a:lnTo>
                    <a:pt x="95641" y="51054"/>
                  </a:lnTo>
                  <a:close/>
                </a:path>
                <a:path w="161290" h="85089">
                  <a:moveTo>
                    <a:pt x="51518" y="41529"/>
                  </a:moveTo>
                  <a:lnTo>
                    <a:pt x="45608" y="41529"/>
                  </a:lnTo>
                  <a:lnTo>
                    <a:pt x="54460" y="44323"/>
                  </a:lnTo>
                  <a:lnTo>
                    <a:pt x="54561" y="51816"/>
                  </a:lnTo>
                  <a:lnTo>
                    <a:pt x="49646" y="53467"/>
                  </a:lnTo>
                  <a:lnTo>
                    <a:pt x="53357" y="53467"/>
                  </a:lnTo>
                  <a:lnTo>
                    <a:pt x="54548" y="52959"/>
                  </a:lnTo>
                  <a:lnTo>
                    <a:pt x="56534" y="48387"/>
                  </a:lnTo>
                  <a:lnTo>
                    <a:pt x="56436" y="47752"/>
                  </a:lnTo>
                  <a:lnTo>
                    <a:pt x="54637" y="44450"/>
                  </a:lnTo>
                  <a:lnTo>
                    <a:pt x="60276" y="44450"/>
                  </a:lnTo>
                  <a:lnTo>
                    <a:pt x="61940" y="44323"/>
                  </a:lnTo>
                  <a:lnTo>
                    <a:pt x="65360" y="44323"/>
                  </a:lnTo>
                  <a:lnTo>
                    <a:pt x="65547" y="44069"/>
                  </a:lnTo>
                  <a:lnTo>
                    <a:pt x="67782" y="43815"/>
                  </a:lnTo>
                  <a:lnTo>
                    <a:pt x="68523" y="43688"/>
                  </a:lnTo>
                  <a:lnTo>
                    <a:pt x="59095" y="43688"/>
                  </a:lnTo>
                  <a:lnTo>
                    <a:pt x="58663" y="43434"/>
                  </a:lnTo>
                  <a:lnTo>
                    <a:pt x="53913" y="43434"/>
                  </a:lnTo>
                  <a:lnTo>
                    <a:pt x="53545" y="43053"/>
                  </a:lnTo>
                  <a:lnTo>
                    <a:pt x="53113" y="42672"/>
                  </a:lnTo>
                  <a:lnTo>
                    <a:pt x="51518" y="41529"/>
                  </a:lnTo>
                  <a:close/>
                </a:path>
                <a:path w="161290" h="85089">
                  <a:moveTo>
                    <a:pt x="8289" y="39243"/>
                  </a:moveTo>
                  <a:lnTo>
                    <a:pt x="5958" y="39243"/>
                  </a:lnTo>
                  <a:lnTo>
                    <a:pt x="6581" y="40259"/>
                  </a:lnTo>
                  <a:lnTo>
                    <a:pt x="7393" y="41021"/>
                  </a:lnTo>
                  <a:lnTo>
                    <a:pt x="9273" y="42418"/>
                  </a:lnTo>
                  <a:lnTo>
                    <a:pt x="10454" y="42926"/>
                  </a:lnTo>
                  <a:lnTo>
                    <a:pt x="11597" y="43561"/>
                  </a:lnTo>
                  <a:lnTo>
                    <a:pt x="11068" y="45974"/>
                  </a:lnTo>
                  <a:lnTo>
                    <a:pt x="10948" y="47879"/>
                  </a:lnTo>
                  <a:lnTo>
                    <a:pt x="11067" y="49478"/>
                  </a:lnTo>
                  <a:lnTo>
                    <a:pt x="11190" y="50397"/>
                  </a:lnTo>
                  <a:lnTo>
                    <a:pt x="12880" y="53213"/>
                  </a:lnTo>
                  <a:lnTo>
                    <a:pt x="15252" y="53213"/>
                  </a:lnTo>
                  <a:lnTo>
                    <a:pt x="14947" y="52802"/>
                  </a:lnTo>
                  <a:lnTo>
                    <a:pt x="13329" y="49784"/>
                  </a:lnTo>
                  <a:lnTo>
                    <a:pt x="13215" y="49276"/>
                  </a:lnTo>
                  <a:lnTo>
                    <a:pt x="12986" y="47371"/>
                  </a:lnTo>
                  <a:lnTo>
                    <a:pt x="13111" y="46101"/>
                  </a:lnTo>
                  <a:lnTo>
                    <a:pt x="13324" y="44704"/>
                  </a:lnTo>
                  <a:lnTo>
                    <a:pt x="16204" y="44704"/>
                  </a:lnTo>
                  <a:lnTo>
                    <a:pt x="15928" y="44323"/>
                  </a:lnTo>
                  <a:lnTo>
                    <a:pt x="14886" y="43561"/>
                  </a:lnTo>
                  <a:lnTo>
                    <a:pt x="13731" y="42799"/>
                  </a:lnTo>
                  <a:lnTo>
                    <a:pt x="13997" y="42037"/>
                  </a:lnTo>
                  <a:lnTo>
                    <a:pt x="17672" y="42037"/>
                  </a:lnTo>
                  <a:lnTo>
                    <a:pt x="17439" y="41910"/>
                  </a:lnTo>
                  <a:lnTo>
                    <a:pt x="12067" y="41910"/>
                  </a:lnTo>
                  <a:lnTo>
                    <a:pt x="10327" y="40894"/>
                  </a:lnTo>
                  <a:lnTo>
                    <a:pt x="8689" y="40005"/>
                  </a:lnTo>
                  <a:lnTo>
                    <a:pt x="8289" y="39243"/>
                  </a:lnTo>
                  <a:close/>
                </a:path>
                <a:path w="161290" h="85089">
                  <a:moveTo>
                    <a:pt x="30291" y="42799"/>
                  </a:moveTo>
                  <a:lnTo>
                    <a:pt x="23256" y="42799"/>
                  </a:lnTo>
                  <a:lnTo>
                    <a:pt x="25694" y="42926"/>
                  </a:lnTo>
                  <a:lnTo>
                    <a:pt x="26215" y="43053"/>
                  </a:lnTo>
                  <a:lnTo>
                    <a:pt x="27231" y="43434"/>
                  </a:lnTo>
                  <a:lnTo>
                    <a:pt x="27095" y="44958"/>
                  </a:lnTo>
                  <a:lnTo>
                    <a:pt x="26979" y="45847"/>
                  </a:lnTo>
                  <a:lnTo>
                    <a:pt x="26346" y="47498"/>
                  </a:lnTo>
                  <a:lnTo>
                    <a:pt x="26239" y="48641"/>
                  </a:lnTo>
                  <a:lnTo>
                    <a:pt x="26608" y="51308"/>
                  </a:lnTo>
                  <a:lnTo>
                    <a:pt x="26964" y="52070"/>
                  </a:lnTo>
                  <a:lnTo>
                    <a:pt x="27447" y="52832"/>
                  </a:lnTo>
                  <a:lnTo>
                    <a:pt x="30285" y="52832"/>
                  </a:lnTo>
                  <a:lnTo>
                    <a:pt x="28971" y="51689"/>
                  </a:lnTo>
                  <a:lnTo>
                    <a:pt x="28298" y="49784"/>
                  </a:lnTo>
                  <a:lnTo>
                    <a:pt x="28418" y="48133"/>
                  </a:lnTo>
                  <a:lnTo>
                    <a:pt x="29047" y="43942"/>
                  </a:lnTo>
                  <a:lnTo>
                    <a:pt x="29947" y="43942"/>
                  </a:lnTo>
                  <a:lnTo>
                    <a:pt x="31180" y="43053"/>
                  </a:lnTo>
                  <a:lnTo>
                    <a:pt x="30291" y="42799"/>
                  </a:lnTo>
                  <a:close/>
                </a:path>
                <a:path w="161290" h="85089">
                  <a:moveTo>
                    <a:pt x="69547" y="52197"/>
                  </a:moveTo>
                  <a:lnTo>
                    <a:pt x="68431" y="52430"/>
                  </a:lnTo>
                  <a:lnTo>
                    <a:pt x="68976" y="52578"/>
                  </a:lnTo>
                  <a:lnTo>
                    <a:pt x="70449" y="52832"/>
                  </a:lnTo>
                  <a:lnTo>
                    <a:pt x="70721" y="52808"/>
                  </a:lnTo>
                  <a:lnTo>
                    <a:pt x="69547" y="52197"/>
                  </a:lnTo>
                  <a:close/>
                </a:path>
                <a:path w="161290" h="85089">
                  <a:moveTo>
                    <a:pt x="70721" y="52808"/>
                  </a:moveTo>
                  <a:lnTo>
                    <a:pt x="70449" y="52832"/>
                  </a:lnTo>
                  <a:lnTo>
                    <a:pt x="70765" y="52832"/>
                  </a:lnTo>
                  <a:close/>
                </a:path>
                <a:path w="161290" h="85089">
                  <a:moveTo>
                    <a:pt x="76267" y="52197"/>
                  </a:moveTo>
                  <a:lnTo>
                    <a:pt x="69547" y="52197"/>
                  </a:lnTo>
                  <a:lnTo>
                    <a:pt x="70721" y="52808"/>
                  </a:lnTo>
                  <a:lnTo>
                    <a:pt x="71935" y="52705"/>
                  </a:lnTo>
                  <a:lnTo>
                    <a:pt x="77034" y="52705"/>
                  </a:lnTo>
                  <a:lnTo>
                    <a:pt x="76267" y="52197"/>
                  </a:lnTo>
                  <a:close/>
                </a:path>
                <a:path w="161290" h="85089">
                  <a:moveTo>
                    <a:pt x="68431" y="52430"/>
                  </a:moveTo>
                  <a:lnTo>
                    <a:pt x="67121" y="52705"/>
                  </a:lnTo>
                  <a:lnTo>
                    <a:pt x="69712" y="52705"/>
                  </a:lnTo>
                  <a:lnTo>
                    <a:pt x="68976" y="52578"/>
                  </a:lnTo>
                  <a:lnTo>
                    <a:pt x="68431" y="52430"/>
                  </a:lnTo>
                  <a:close/>
                </a:path>
                <a:path w="161290" h="85089">
                  <a:moveTo>
                    <a:pt x="147051" y="47117"/>
                  </a:moveTo>
                  <a:lnTo>
                    <a:pt x="144744" y="47117"/>
                  </a:lnTo>
                  <a:lnTo>
                    <a:pt x="143550" y="48768"/>
                  </a:lnTo>
                  <a:lnTo>
                    <a:pt x="142039" y="50165"/>
                  </a:lnTo>
                  <a:lnTo>
                    <a:pt x="139219" y="52070"/>
                  </a:lnTo>
                  <a:lnTo>
                    <a:pt x="140870" y="52705"/>
                  </a:lnTo>
                  <a:lnTo>
                    <a:pt x="143969" y="50673"/>
                  </a:lnTo>
                  <a:lnTo>
                    <a:pt x="146077" y="48641"/>
                  </a:lnTo>
                  <a:lnTo>
                    <a:pt x="147051" y="47117"/>
                  </a:lnTo>
                  <a:close/>
                </a:path>
                <a:path w="161290" h="85089">
                  <a:moveTo>
                    <a:pt x="159217" y="50452"/>
                  </a:moveTo>
                  <a:lnTo>
                    <a:pt x="152859" y="52451"/>
                  </a:lnTo>
                  <a:lnTo>
                    <a:pt x="156990" y="52451"/>
                  </a:lnTo>
                  <a:lnTo>
                    <a:pt x="159217" y="50452"/>
                  </a:lnTo>
                  <a:close/>
                </a:path>
                <a:path w="161290" h="85089">
                  <a:moveTo>
                    <a:pt x="69547" y="52197"/>
                  </a:moveTo>
                  <a:lnTo>
                    <a:pt x="67566" y="52197"/>
                  </a:lnTo>
                  <a:lnTo>
                    <a:pt x="68431" y="52430"/>
                  </a:lnTo>
                  <a:lnTo>
                    <a:pt x="69547" y="52197"/>
                  </a:lnTo>
                  <a:close/>
                </a:path>
                <a:path w="161290" h="85089">
                  <a:moveTo>
                    <a:pt x="43931" y="51562"/>
                  </a:moveTo>
                  <a:lnTo>
                    <a:pt x="43220" y="51689"/>
                  </a:lnTo>
                  <a:lnTo>
                    <a:pt x="44985" y="51689"/>
                  </a:lnTo>
                  <a:lnTo>
                    <a:pt x="43931" y="51562"/>
                  </a:lnTo>
                  <a:close/>
                </a:path>
                <a:path w="161290" h="85089">
                  <a:moveTo>
                    <a:pt x="74741" y="46101"/>
                  </a:moveTo>
                  <a:lnTo>
                    <a:pt x="72709" y="46101"/>
                  </a:lnTo>
                  <a:lnTo>
                    <a:pt x="73344" y="47879"/>
                  </a:lnTo>
                  <a:lnTo>
                    <a:pt x="76723" y="49022"/>
                  </a:lnTo>
                  <a:lnTo>
                    <a:pt x="78805" y="49530"/>
                  </a:lnTo>
                  <a:lnTo>
                    <a:pt x="77765" y="50397"/>
                  </a:lnTo>
                  <a:lnTo>
                    <a:pt x="76494" y="51054"/>
                  </a:lnTo>
                  <a:lnTo>
                    <a:pt x="75148" y="51435"/>
                  </a:lnTo>
                  <a:lnTo>
                    <a:pt x="77789" y="51435"/>
                  </a:lnTo>
                  <a:lnTo>
                    <a:pt x="78932" y="50800"/>
                  </a:lnTo>
                  <a:lnTo>
                    <a:pt x="80152" y="49911"/>
                  </a:lnTo>
                  <a:lnTo>
                    <a:pt x="111555" y="49911"/>
                  </a:lnTo>
                  <a:lnTo>
                    <a:pt x="111889" y="49530"/>
                  </a:lnTo>
                  <a:lnTo>
                    <a:pt x="100764" y="49530"/>
                  </a:lnTo>
                  <a:lnTo>
                    <a:pt x="100040" y="49403"/>
                  </a:lnTo>
                  <a:lnTo>
                    <a:pt x="90312" y="49403"/>
                  </a:lnTo>
                  <a:lnTo>
                    <a:pt x="86044" y="49276"/>
                  </a:lnTo>
                  <a:lnTo>
                    <a:pt x="79263" y="48006"/>
                  </a:lnTo>
                  <a:lnTo>
                    <a:pt x="78551" y="47752"/>
                  </a:lnTo>
                  <a:lnTo>
                    <a:pt x="74741" y="46101"/>
                  </a:lnTo>
                  <a:close/>
                </a:path>
                <a:path w="161290" h="85089">
                  <a:moveTo>
                    <a:pt x="103647" y="49911"/>
                  </a:moveTo>
                  <a:lnTo>
                    <a:pt x="80152" y="49911"/>
                  </a:lnTo>
                  <a:lnTo>
                    <a:pt x="83314" y="50546"/>
                  </a:lnTo>
                  <a:lnTo>
                    <a:pt x="87124" y="51181"/>
                  </a:lnTo>
                  <a:lnTo>
                    <a:pt x="90782" y="51054"/>
                  </a:lnTo>
                  <a:lnTo>
                    <a:pt x="95641" y="51054"/>
                  </a:lnTo>
                  <a:lnTo>
                    <a:pt x="95150" y="50673"/>
                  </a:lnTo>
                  <a:lnTo>
                    <a:pt x="94782" y="50546"/>
                  </a:lnTo>
                  <a:lnTo>
                    <a:pt x="96166" y="50165"/>
                  </a:lnTo>
                  <a:lnTo>
                    <a:pt x="104082" y="50165"/>
                  </a:lnTo>
                  <a:lnTo>
                    <a:pt x="103380" y="50038"/>
                  </a:lnTo>
                  <a:lnTo>
                    <a:pt x="103647" y="49911"/>
                  </a:lnTo>
                  <a:close/>
                </a:path>
                <a:path w="161290" h="85089">
                  <a:moveTo>
                    <a:pt x="130650" y="44831"/>
                  </a:moveTo>
                  <a:lnTo>
                    <a:pt x="128031" y="44831"/>
                  </a:lnTo>
                  <a:lnTo>
                    <a:pt x="129923" y="45974"/>
                  </a:lnTo>
                  <a:lnTo>
                    <a:pt x="131078" y="47607"/>
                  </a:lnTo>
                  <a:lnTo>
                    <a:pt x="131131" y="48133"/>
                  </a:lnTo>
                  <a:lnTo>
                    <a:pt x="130787" y="50673"/>
                  </a:lnTo>
                  <a:lnTo>
                    <a:pt x="130685" y="51054"/>
                  </a:lnTo>
                  <a:lnTo>
                    <a:pt x="133180" y="51054"/>
                  </a:lnTo>
                  <a:lnTo>
                    <a:pt x="134387" y="48514"/>
                  </a:lnTo>
                  <a:lnTo>
                    <a:pt x="134288" y="48006"/>
                  </a:lnTo>
                  <a:lnTo>
                    <a:pt x="133929" y="47607"/>
                  </a:lnTo>
                  <a:lnTo>
                    <a:pt x="133136" y="47117"/>
                  </a:lnTo>
                  <a:lnTo>
                    <a:pt x="130926" y="45212"/>
                  </a:lnTo>
                  <a:lnTo>
                    <a:pt x="130650" y="44831"/>
                  </a:lnTo>
                  <a:close/>
                </a:path>
                <a:path w="161290" h="85089">
                  <a:moveTo>
                    <a:pt x="15692" y="49478"/>
                  </a:moveTo>
                  <a:lnTo>
                    <a:pt x="15331" y="50800"/>
                  </a:lnTo>
                  <a:lnTo>
                    <a:pt x="17071" y="50546"/>
                  </a:lnTo>
                  <a:lnTo>
                    <a:pt x="17414" y="50038"/>
                  </a:lnTo>
                  <a:lnTo>
                    <a:pt x="17621" y="50038"/>
                  </a:lnTo>
                  <a:lnTo>
                    <a:pt x="15692" y="49478"/>
                  </a:lnTo>
                  <a:close/>
                </a:path>
                <a:path w="161290" h="85089">
                  <a:moveTo>
                    <a:pt x="104082" y="50165"/>
                  </a:moveTo>
                  <a:lnTo>
                    <a:pt x="96166" y="50165"/>
                  </a:lnTo>
                  <a:lnTo>
                    <a:pt x="97436" y="50673"/>
                  </a:lnTo>
                  <a:lnTo>
                    <a:pt x="98846" y="50800"/>
                  </a:lnTo>
                  <a:lnTo>
                    <a:pt x="100294" y="50673"/>
                  </a:lnTo>
                  <a:lnTo>
                    <a:pt x="107596" y="50673"/>
                  </a:lnTo>
                  <a:lnTo>
                    <a:pt x="106187" y="50546"/>
                  </a:lnTo>
                  <a:lnTo>
                    <a:pt x="104082" y="50165"/>
                  </a:lnTo>
                  <a:close/>
                </a:path>
                <a:path w="161290" h="85089">
                  <a:moveTo>
                    <a:pt x="141676" y="50038"/>
                  </a:moveTo>
                  <a:lnTo>
                    <a:pt x="139562" y="50038"/>
                  </a:lnTo>
                  <a:lnTo>
                    <a:pt x="140489" y="50546"/>
                  </a:lnTo>
                  <a:lnTo>
                    <a:pt x="141493" y="50165"/>
                  </a:lnTo>
                  <a:lnTo>
                    <a:pt x="141676" y="50038"/>
                  </a:lnTo>
                  <a:close/>
                </a:path>
                <a:path w="161290" h="85089">
                  <a:moveTo>
                    <a:pt x="77091" y="40005"/>
                  </a:moveTo>
                  <a:lnTo>
                    <a:pt x="73700" y="40005"/>
                  </a:lnTo>
                  <a:lnTo>
                    <a:pt x="75948" y="41275"/>
                  </a:lnTo>
                  <a:lnTo>
                    <a:pt x="71947" y="42164"/>
                  </a:lnTo>
                  <a:lnTo>
                    <a:pt x="68887" y="42672"/>
                  </a:lnTo>
                  <a:lnTo>
                    <a:pt x="65801" y="43053"/>
                  </a:lnTo>
                  <a:lnTo>
                    <a:pt x="72227" y="43053"/>
                  </a:lnTo>
                  <a:lnTo>
                    <a:pt x="70444" y="44774"/>
                  </a:lnTo>
                  <a:lnTo>
                    <a:pt x="70365" y="44958"/>
                  </a:lnTo>
                  <a:lnTo>
                    <a:pt x="70120" y="46482"/>
                  </a:lnTo>
                  <a:lnTo>
                    <a:pt x="70003" y="47879"/>
                  </a:lnTo>
                  <a:lnTo>
                    <a:pt x="71744" y="50419"/>
                  </a:lnTo>
                  <a:lnTo>
                    <a:pt x="74086" y="50419"/>
                  </a:lnTo>
                  <a:lnTo>
                    <a:pt x="72875" y="49149"/>
                  </a:lnTo>
                  <a:lnTo>
                    <a:pt x="72409" y="47879"/>
                  </a:lnTo>
                  <a:lnTo>
                    <a:pt x="72513" y="46863"/>
                  </a:lnTo>
                  <a:lnTo>
                    <a:pt x="72709" y="46101"/>
                  </a:lnTo>
                  <a:lnTo>
                    <a:pt x="74741" y="46101"/>
                  </a:lnTo>
                  <a:lnTo>
                    <a:pt x="71224" y="44577"/>
                  </a:lnTo>
                  <a:lnTo>
                    <a:pt x="76304" y="42799"/>
                  </a:lnTo>
                  <a:lnTo>
                    <a:pt x="79701" y="42799"/>
                  </a:lnTo>
                  <a:lnTo>
                    <a:pt x="80355" y="42672"/>
                  </a:lnTo>
                  <a:lnTo>
                    <a:pt x="83809" y="42418"/>
                  </a:lnTo>
                  <a:lnTo>
                    <a:pt x="85981" y="42418"/>
                  </a:lnTo>
                  <a:lnTo>
                    <a:pt x="88470" y="42291"/>
                  </a:lnTo>
                  <a:lnTo>
                    <a:pt x="94388" y="42291"/>
                  </a:lnTo>
                  <a:lnTo>
                    <a:pt x="94579" y="41656"/>
                  </a:lnTo>
                  <a:lnTo>
                    <a:pt x="78234" y="41656"/>
                  </a:lnTo>
                  <a:lnTo>
                    <a:pt x="78958" y="41148"/>
                  </a:lnTo>
                  <a:lnTo>
                    <a:pt x="77777" y="40386"/>
                  </a:lnTo>
                  <a:lnTo>
                    <a:pt x="77091" y="40005"/>
                  </a:lnTo>
                  <a:close/>
                </a:path>
                <a:path w="161290" h="85089">
                  <a:moveTo>
                    <a:pt x="153396" y="45847"/>
                  </a:moveTo>
                  <a:lnTo>
                    <a:pt x="149100" y="45847"/>
                  </a:lnTo>
                  <a:lnTo>
                    <a:pt x="153558" y="47625"/>
                  </a:lnTo>
                  <a:lnTo>
                    <a:pt x="159279" y="50397"/>
                  </a:lnTo>
                  <a:lnTo>
                    <a:pt x="160670" y="49149"/>
                  </a:lnTo>
                  <a:lnTo>
                    <a:pt x="155094" y="46482"/>
                  </a:lnTo>
                  <a:lnTo>
                    <a:pt x="153396" y="45847"/>
                  </a:lnTo>
                  <a:close/>
                </a:path>
                <a:path w="161290" h="85089">
                  <a:moveTo>
                    <a:pt x="111555" y="49911"/>
                  </a:moveTo>
                  <a:lnTo>
                    <a:pt x="103647" y="49911"/>
                  </a:lnTo>
                  <a:lnTo>
                    <a:pt x="105298" y="50292"/>
                  </a:lnTo>
                  <a:lnTo>
                    <a:pt x="106898" y="50292"/>
                  </a:lnTo>
                  <a:lnTo>
                    <a:pt x="108473" y="50038"/>
                  </a:lnTo>
                  <a:lnTo>
                    <a:pt x="111444" y="50038"/>
                  </a:lnTo>
                  <a:close/>
                </a:path>
                <a:path w="161290" h="85089">
                  <a:moveTo>
                    <a:pt x="67121" y="49149"/>
                  </a:moveTo>
                  <a:lnTo>
                    <a:pt x="66169" y="50038"/>
                  </a:lnTo>
                  <a:lnTo>
                    <a:pt x="70906" y="50038"/>
                  </a:lnTo>
                  <a:lnTo>
                    <a:pt x="70081" y="49784"/>
                  </a:lnTo>
                  <a:lnTo>
                    <a:pt x="67922" y="49403"/>
                  </a:lnTo>
                  <a:lnTo>
                    <a:pt x="67121" y="49149"/>
                  </a:lnTo>
                  <a:close/>
                </a:path>
                <a:path w="161290" h="85089">
                  <a:moveTo>
                    <a:pt x="108917" y="47371"/>
                  </a:moveTo>
                  <a:lnTo>
                    <a:pt x="106199" y="47498"/>
                  </a:lnTo>
                  <a:lnTo>
                    <a:pt x="104472" y="48133"/>
                  </a:lnTo>
                  <a:lnTo>
                    <a:pt x="102567" y="49276"/>
                  </a:lnTo>
                  <a:lnTo>
                    <a:pt x="102542" y="49403"/>
                  </a:lnTo>
                  <a:lnTo>
                    <a:pt x="101246" y="49403"/>
                  </a:lnTo>
                  <a:lnTo>
                    <a:pt x="100764" y="49530"/>
                  </a:lnTo>
                  <a:lnTo>
                    <a:pt x="111889" y="49530"/>
                  </a:lnTo>
                  <a:lnTo>
                    <a:pt x="101856" y="49403"/>
                  </a:lnTo>
                  <a:lnTo>
                    <a:pt x="101500" y="49276"/>
                  </a:lnTo>
                  <a:lnTo>
                    <a:pt x="112112" y="49276"/>
                  </a:lnTo>
                  <a:lnTo>
                    <a:pt x="112334" y="49022"/>
                  </a:lnTo>
                  <a:lnTo>
                    <a:pt x="106110" y="49022"/>
                  </a:lnTo>
                  <a:lnTo>
                    <a:pt x="106949" y="48768"/>
                  </a:lnTo>
                  <a:lnTo>
                    <a:pt x="109070" y="47752"/>
                  </a:lnTo>
                  <a:lnTo>
                    <a:pt x="108917" y="47371"/>
                  </a:lnTo>
                  <a:close/>
                </a:path>
                <a:path w="161290" h="85089">
                  <a:moveTo>
                    <a:pt x="15855" y="48880"/>
                  </a:moveTo>
                  <a:lnTo>
                    <a:pt x="15432" y="49403"/>
                  </a:lnTo>
                  <a:lnTo>
                    <a:pt x="15692" y="49478"/>
                  </a:lnTo>
                  <a:lnTo>
                    <a:pt x="15855" y="48880"/>
                  </a:lnTo>
                  <a:close/>
                </a:path>
                <a:path w="161290" h="85089">
                  <a:moveTo>
                    <a:pt x="85981" y="42418"/>
                  </a:moveTo>
                  <a:lnTo>
                    <a:pt x="83809" y="42418"/>
                  </a:lnTo>
                  <a:lnTo>
                    <a:pt x="83915" y="43307"/>
                  </a:lnTo>
                  <a:lnTo>
                    <a:pt x="84017" y="43688"/>
                  </a:lnTo>
                  <a:lnTo>
                    <a:pt x="85956" y="47371"/>
                  </a:lnTo>
                  <a:lnTo>
                    <a:pt x="90604" y="48260"/>
                  </a:lnTo>
                  <a:lnTo>
                    <a:pt x="93360" y="49022"/>
                  </a:lnTo>
                  <a:lnTo>
                    <a:pt x="91950" y="49403"/>
                  </a:lnTo>
                  <a:lnTo>
                    <a:pt x="100040" y="49403"/>
                  </a:lnTo>
                  <a:lnTo>
                    <a:pt x="99316" y="49276"/>
                  </a:lnTo>
                  <a:lnTo>
                    <a:pt x="98592" y="49022"/>
                  </a:lnTo>
                  <a:lnTo>
                    <a:pt x="98972" y="48880"/>
                  </a:lnTo>
                  <a:lnTo>
                    <a:pt x="100177" y="48133"/>
                  </a:lnTo>
                  <a:lnTo>
                    <a:pt x="96090" y="48133"/>
                  </a:lnTo>
                  <a:lnTo>
                    <a:pt x="95548" y="47625"/>
                  </a:lnTo>
                  <a:lnTo>
                    <a:pt x="93106" y="47625"/>
                  </a:lnTo>
                  <a:lnTo>
                    <a:pt x="89092" y="46482"/>
                  </a:lnTo>
                  <a:lnTo>
                    <a:pt x="86362" y="44323"/>
                  </a:lnTo>
                  <a:lnTo>
                    <a:pt x="86010" y="43561"/>
                  </a:lnTo>
                  <a:lnTo>
                    <a:pt x="85981" y="42418"/>
                  </a:lnTo>
                  <a:close/>
                </a:path>
                <a:path w="161290" h="85089">
                  <a:moveTo>
                    <a:pt x="107215" y="37846"/>
                  </a:moveTo>
                  <a:lnTo>
                    <a:pt x="106773" y="38174"/>
                  </a:lnTo>
                  <a:lnTo>
                    <a:pt x="106720" y="38735"/>
                  </a:lnTo>
                  <a:lnTo>
                    <a:pt x="106113" y="39184"/>
                  </a:lnTo>
                  <a:lnTo>
                    <a:pt x="108219" y="40132"/>
                  </a:lnTo>
                  <a:lnTo>
                    <a:pt x="108892" y="40386"/>
                  </a:lnTo>
                  <a:lnTo>
                    <a:pt x="107929" y="42418"/>
                  </a:lnTo>
                  <a:lnTo>
                    <a:pt x="107834" y="42926"/>
                  </a:lnTo>
                  <a:lnTo>
                    <a:pt x="109717" y="45720"/>
                  </a:lnTo>
                  <a:lnTo>
                    <a:pt x="112232" y="46863"/>
                  </a:lnTo>
                  <a:lnTo>
                    <a:pt x="111864" y="47371"/>
                  </a:lnTo>
                  <a:lnTo>
                    <a:pt x="111457" y="47752"/>
                  </a:lnTo>
                  <a:lnTo>
                    <a:pt x="110987" y="48133"/>
                  </a:lnTo>
                  <a:lnTo>
                    <a:pt x="106110" y="49022"/>
                  </a:lnTo>
                  <a:lnTo>
                    <a:pt x="112334" y="49022"/>
                  </a:lnTo>
                  <a:lnTo>
                    <a:pt x="113781" y="47371"/>
                  </a:lnTo>
                  <a:lnTo>
                    <a:pt x="124538" y="47371"/>
                  </a:lnTo>
                  <a:lnTo>
                    <a:pt x="124564" y="46609"/>
                  </a:lnTo>
                  <a:lnTo>
                    <a:pt x="125573" y="46228"/>
                  </a:lnTo>
                  <a:lnTo>
                    <a:pt x="117706" y="46228"/>
                  </a:lnTo>
                  <a:lnTo>
                    <a:pt x="116258" y="46101"/>
                  </a:lnTo>
                  <a:lnTo>
                    <a:pt x="114988" y="45847"/>
                  </a:lnTo>
                  <a:lnTo>
                    <a:pt x="115353" y="45212"/>
                  </a:lnTo>
                  <a:lnTo>
                    <a:pt x="113261" y="45212"/>
                  </a:lnTo>
                  <a:lnTo>
                    <a:pt x="111724" y="44450"/>
                  </a:lnTo>
                  <a:lnTo>
                    <a:pt x="110878" y="43307"/>
                  </a:lnTo>
                  <a:lnTo>
                    <a:pt x="110936" y="41275"/>
                  </a:lnTo>
                  <a:lnTo>
                    <a:pt x="116172" y="41275"/>
                  </a:lnTo>
                  <a:lnTo>
                    <a:pt x="116168" y="40894"/>
                  </a:lnTo>
                  <a:lnTo>
                    <a:pt x="114099" y="40894"/>
                  </a:lnTo>
                  <a:lnTo>
                    <a:pt x="113413" y="40513"/>
                  </a:lnTo>
                  <a:lnTo>
                    <a:pt x="112295" y="39751"/>
                  </a:lnTo>
                  <a:lnTo>
                    <a:pt x="112880" y="39624"/>
                  </a:lnTo>
                  <a:lnTo>
                    <a:pt x="116153" y="39624"/>
                  </a:lnTo>
                  <a:lnTo>
                    <a:pt x="116145" y="38989"/>
                  </a:lnTo>
                  <a:lnTo>
                    <a:pt x="110009" y="38989"/>
                  </a:lnTo>
                  <a:lnTo>
                    <a:pt x="107215" y="37846"/>
                  </a:lnTo>
                  <a:close/>
                </a:path>
                <a:path w="161290" h="85089">
                  <a:moveTo>
                    <a:pt x="32323" y="36068"/>
                  </a:moveTo>
                  <a:lnTo>
                    <a:pt x="26304" y="36068"/>
                  </a:lnTo>
                  <a:lnTo>
                    <a:pt x="28247" y="36449"/>
                  </a:lnTo>
                  <a:lnTo>
                    <a:pt x="29174" y="36703"/>
                  </a:lnTo>
                  <a:lnTo>
                    <a:pt x="30368" y="37338"/>
                  </a:lnTo>
                  <a:lnTo>
                    <a:pt x="32819" y="38354"/>
                  </a:lnTo>
                  <a:lnTo>
                    <a:pt x="33454" y="39116"/>
                  </a:lnTo>
                  <a:lnTo>
                    <a:pt x="33560" y="40767"/>
                  </a:lnTo>
                  <a:lnTo>
                    <a:pt x="33327" y="42291"/>
                  </a:lnTo>
                  <a:lnTo>
                    <a:pt x="32971" y="42545"/>
                  </a:lnTo>
                  <a:lnTo>
                    <a:pt x="33098" y="44450"/>
                  </a:lnTo>
                  <a:lnTo>
                    <a:pt x="32781" y="44704"/>
                  </a:lnTo>
                  <a:lnTo>
                    <a:pt x="32781" y="46990"/>
                  </a:lnTo>
                  <a:lnTo>
                    <a:pt x="34940" y="48895"/>
                  </a:lnTo>
                  <a:lnTo>
                    <a:pt x="37569" y="48895"/>
                  </a:lnTo>
                  <a:lnTo>
                    <a:pt x="38064" y="48514"/>
                  </a:lnTo>
                  <a:lnTo>
                    <a:pt x="38305" y="48260"/>
                  </a:lnTo>
                  <a:lnTo>
                    <a:pt x="39669" y="48260"/>
                  </a:lnTo>
                  <a:lnTo>
                    <a:pt x="40229" y="47498"/>
                  </a:lnTo>
                  <a:lnTo>
                    <a:pt x="37848" y="47498"/>
                  </a:lnTo>
                  <a:lnTo>
                    <a:pt x="34914" y="45212"/>
                  </a:lnTo>
                  <a:lnTo>
                    <a:pt x="34203" y="43434"/>
                  </a:lnTo>
                  <a:lnTo>
                    <a:pt x="35702" y="42164"/>
                  </a:lnTo>
                  <a:lnTo>
                    <a:pt x="36019" y="41783"/>
                  </a:lnTo>
                  <a:lnTo>
                    <a:pt x="36311" y="41529"/>
                  </a:lnTo>
                  <a:lnTo>
                    <a:pt x="36481" y="41275"/>
                  </a:lnTo>
                  <a:lnTo>
                    <a:pt x="36591" y="40640"/>
                  </a:lnTo>
                  <a:lnTo>
                    <a:pt x="36886" y="40259"/>
                  </a:lnTo>
                  <a:lnTo>
                    <a:pt x="36870" y="39243"/>
                  </a:lnTo>
                  <a:lnTo>
                    <a:pt x="40192" y="39243"/>
                  </a:lnTo>
                  <a:lnTo>
                    <a:pt x="42255" y="38735"/>
                  </a:lnTo>
                  <a:lnTo>
                    <a:pt x="43426" y="37973"/>
                  </a:lnTo>
                  <a:lnTo>
                    <a:pt x="38318" y="37973"/>
                  </a:lnTo>
                  <a:lnTo>
                    <a:pt x="35346" y="37211"/>
                  </a:lnTo>
                  <a:lnTo>
                    <a:pt x="34660" y="36830"/>
                  </a:lnTo>
                  <a:lnTo>
                    <a:pt x="32323" y="36068"/>
                  </a:lnTo>
                  <a:close/>
                </a:path>
                <a:path w="161290" h="85089">
                  <a:moveTo>
                    <a:pt x="16204" y="44704"/>
                  </a:moveTo>
                  <a:lnTo>
                    <a:pt x="13324" y="44704"/>
                  </a:lnTo>
                  <a:lnTo>
                    <a:pt x="15051" y="45974"/>
                  </a:lnTo>
                  <a:lnTo>
                    <a:pt x="16134" y="47371"/>
                  </a:lnTo>
                  <a:lnTo>
                    <a:pt x="16163" y="47752"/>
                  </a:lnTo>
                  <a:lnTo>
                    <a:pt x="15855" y="48880"/>
                  </a:lnTo>
                  <a:lnTo>
                    <a:pt x="18718" y="45339"/>
                  </a:lnTo>
                  <a:lnTo>
                    <a:pt x="16664" y="45339"/>
                  </a:lnTo>
                  <a:lnTo>
                    <a:pt x="16204" y="44704"/>
                  </a:lnTo>
                  <a:close/>
                </a:path>
                <a:path w="161290" h="85089">
                  <a:moveTo>
                    <a:pt x="22572" y="44831"/>
                  </a:moveTo>
                  <a:lnTo>
                    <a:pt x="19128" y="44831"/>
                  </a:lnTo>
                  <a:lnTo>
                    <a:pt x="20728" y="45847"/>
                  </a:lnTo>
                  <a:lnTo>
                    <a:pt x="22240" y="46863"/>
                  </a:lnTo>
                  <a:lnTo>
                    <a:pt x="24208" y="48768"/>
                  </a:lnTo>
                  <a:lnTo>
                    <a:pt x="25948" y="47752"/>
                  </a:lnTo>
                  <a:lnTo>
                    <a:pt x="23802" y="45593"/>
                  </a:lnTo>
                  <a:lnTo>
                    <a:pt x="22572" y="44831"/>
                  </a:lnTo>
                  <a:close/>
                </a:path>
                <a:path w="161290" h="85089">
                  <a:moveTo>
                    <a:pt x="39669" y="48260"/>
                  </a:moveTo>
                  <a:lnTo>
                    <a:pt x="38305" y="48260"/>
                  </a:lnTo>
                  <a:lnTo>
                    <a:pt x="38737" y="48514"/>
                  </a:lnTo>
                  <a:lnTo>
                    <a:pt x="39575" y="48387"/>
                  </a:lnTo>
                  <a:lnTo>
                    <a:pt x="39669" y="48260"/>
                  </a:lnTo>
                  <a:close/>
                </a:path>
                <a:path w="161290" h="85089">
                  <a:moveTo>
                    <a:pt x="124386" y="47498"/>
                  </a:moveTo>
                  <a:lnTo>
                    <a:pt x="121236" y="47498"/>
                  </a:lnTo>
                  <a:lnTo>
                    <a:pt x="121579" y="47752"/>
                  </a:lnTo>
                  <a:lnTo>
                    <a:pt x="122087" y="48514"/>
                  </a:lnTo>
                  <a:lnTo>
                    <a:pt x="124713" y="48514"/>
                  </a:lnTo>
                  <a:lnTo>
                    <a:pt x="124256" y="47752"/>
                  </a:lnTo>
                  <a:lnTo>
                    <a:pt x="124200" y="47607"/>
                  </a:lnTo>
                  <a:lnTo>
                    <a:pt x="124386" y="47498"/>
                  </a:lnTo>
                  <a:close/>
                </a:path>
                <a:path w="161290" h="85089">
                  <a:moveTo>
                    <a:pt x="50142" y="47752"/>
                  </a:moveTo>
                  <a:lnTo>
                    <a:pt x="45785" y="47752"/>
                  </a:lnTo>
                  <a:lnTo>
                    <a:pt x="48948" y="48006"/>
                  </a:lnTo>
                  <a:lnTo>
                    <a:pt x="49176" y="48133"/>
                  </a:lnTo>
                  <a:lnTo>
                    <a:pt x="49430" y="48006"/>
                  </a:lnTo>
                  <a:lnTo>
                    <a:pt x="49684" y="48006"/>
                  </a:lnTo>
                  <a:lnTo>
                    <a:pt x="50142" y="47752"/>
                  </a:lnTo>
                  <a:close/>
                </a:path>
                <a:path w="161290" h="85089">
                  <a:moveTo>
                    <a:pt x="104002" y="40513"/>
                  </a:moveTo>
                  <a:lnTo>
                    <a:pt x="101170" y="40513"/>
                  </a:lnTo>
                  <a:lnTo>
                    <a:pt x="101535" y="42164"/>
                  </a:lnTo>
                  <a:lnTo>
                    <a:pt x="101654" y="43053"/>
                  </a:lnTo>
                  <a:lnTo>
                    <a:pt x="100459" y="46101"/>
                  </a:lnTo>
                  <a:lnTo>
                    <a:pt x="98363" y="46863"/>
                  </a:lnTo>
                  <a:lnTo>
                    <a:pt x="96827" y="47752"/>
                  </a:lnTo>
                  <a:lnTo>
                    <a:pt x="96090" y="48133"/>
                  </a:lnTo>
                  <a:lnTo>
                    <a:pt x="100177" y="48133"/>
                  </a:lnTo>
                  <a:lnTo>
                    <a:pt x="102021" y="46990"/>
                  </a:lnTo>
                  <a:lnTo>
                    <a:pt x="103670" y="43815"/>
                  </a:lnTo>
                  <a:lnTo>
                    <a:pt x="103550" y="42418"/>
                  </a:lnTo>
                  <a:lnTo>
                    <a:pt x="103291" y="40640"/>
                  </a:lnTo>
                  <a:lnTo>
                    <a:pt x="104002" y="40513"/>
                  </a:lnTo>
                  <a:close/>
                </a:path>
                <a:path w="161290" h="85089">
                  <a:moveTo>
                    <a:pt x="124538" y="47371"/>
                  </a:moveTo>
                  <a:lnTo>
                    <a:pt x="113781" y="47371"/>
                  </a:lnTo>
                  <a:lnTo>
                    <a:pt x="115864" y="47879"/>
                  </a:lnTo>
                  <a:lnTo>
                    <a:pt x="118607" y="47879"/>
                  </a:lnTo>
                  <a:lnTo>
                    <a:pt x="121236" y="47498"/>
                  </a:lnTo>
                  <a:lnTo>
                    <a:pt x="124386" y="47498"/>
                  </a:lnTo>
                  <a:lnTo>
                    <a:pt x="124538" y="47371"/>
                  </a:lnTo>
                  <a:close/>
                </a:path>
                <a:path w="161290" h="85089">
                  <a:moveTo>
                    <a:pt x="150266" y="35433"/>
                  </a:moveTo>
                  <a:lnTo>
                    <a:pt x="146344" y="35433"/>
                  </a:lnTo>
                  <a:lnTo>
                    <a:pt x="147975" y="37338"/>
                  </a:lnTo>
                  <a:lnTo>
                    <a:pt x="148077" y="37592"/>
                  </a:lnTo>
                  <a:lnTo>
                    <a:pt x="145900" y="44450"/>
                  </a:lnTo>
                  <a:lnTo>
                    <a:pt x="146217" y="44577"/>
                  </a:lnTo>
                  <a:lnTo>
                    <a:pt x="145201" y="46482"/>
                  </a:lnTo>
                  <a:lnTo>
                    <a:pt x="143372" y="46990"/>
                  </a:lnTo>
                  <a:lnTo>
                    <a:pt x="140388" y="47879"/>
                  </a:lnTo>
                  <a:lnTo>
                    <a:pt x="142852" y="47879"/>
                  </a:lnTo>
                  <a:lnTo>
                    <a:pt x="143423" y="47498"/>
                  </a:lnTo>
                  <a:lnTo>
                    <a:pt x="144071" y="47371"/>
                  </a:lnTo>
                  <a:lnTo>
                    <a:pt x="144744" y="47117"/>
                  </a:lnTo>
                  <a:lnTo>
                    <a:pt x="147051" y="47117"/>
                  </a:lnTo>
                  <a:lnTo>
                    <a:pt x="147538" y="46355"/>
                  </a:lnTo>
                  <a:lnTo>
                    <a:pt x="148033" y="46228"/>
                  </a:lnTo>
                  <a:lnTo>
                    <a:pt x="149100" y="45847"/>
                  </a:lnTo>
                  <a:lnTo>
                    <a:pt x="153396" y="45847"/>
                  </a:lnTo>
                  <a:lnTo>
                    <a:pt x="152377" y="45466"/>
                  </a:lnTo>
                  <a:lnTo>
                    <a:pt x="148059" y="45466"/>
                  </a:lnTo>
                  <a:lnTo>
                    <a:pt x="148097" y="45339"/>
                  </a:lnTo>
                  <a:lnTo>
                    <a:pt x="152037" y="45339"/>
                  </a:lnTo>
                  <a:lnTo>
                    <a:pt x="151018" y="44958"/>
                  </a:lnTo>
                  <a:lnTo>
                    <a:pt x="151830" y="44450"/>
                  </a:lnTo>
                  <a:lnTo>
                    <a:pt x="149824" y="44450"/>
                  </a:lnTo>
                  <a:lnTo>
                    <a:pt x="148694" y="44069"/>
                  </a:lnTo>
                  <a:lnTo>
                    <a:pt x="149329" y="42545"/>
                  </a:lnTo>
                  <a:lnTo>
                    <a:pt x="149564" y="41275"/>
                  </a:lnTo>
                  <a:lnTo>
                    <a:pt x="149443" y="37592"/>
                  </a:lnTo>
                  <a:lnTo>
                    <a:pt x="149278" y="36322"/>
                  </a:lnTo>
                  <a:lnTo>
                    <a:pt x="152618" y="36322"/>
                  </a:lnTo>
                  <a:lnTo>
                    <a:pt x="150266" y="35433"/>
                  </a:lnTo>
                  <a:close/>
                </a:path>
                <a:path w="161290" h="85089">
                  <a:moveTo>
                    <a:pt x="94350" y="42418"/>
                  </a:moveTo>
                  <a:lnTo>
                    <a:pt x="92331" y="42418"/>
                  </a:lnTo>
                  <a:lnTo>
                    <a:pt x="91883" y="43561"/>
                  </a:lnTo>
                  <a:lnTo>
                    <a:pt x="91799" y="45085"/>
                  </a:lnTo>
                  <a:lnTo>
                    <a:pt x="91920" y="45847"/>
                  </a:lnTo>
                  <a:lnTo>
                    <a:pt x="93106" y="47625"/>
                  </a:lnTo>
                  <a:lnTo>
                    <a:pt x="95548" y="47625"/>
                  </a:lnTo>
                  <a:lnTo>
                    <a:pt x="94871" y="46990"/>
                  </a:lnTo>
                  <a:lnTo>
                    <a:pt x="94299" y="45720"/>
                  </a:lnTo>
                  <a:lnTo>
                    <a:pt x="94350" y="42418"/>
                  </a:lnTo>
                  <a:close/>
                </a:path>
                <a:path w="161290" h="85089">
                  <a:moveTo>
                    <a:pt x="130609" y="44774"/>
                  </a:moveTo>
                  <a:lnTo>
                    <a:pt x="130926" y="45212"/>
                  </a:lnTo>
                  <a:lnTo>
                    <a:pt x="133136" y="47117"/>
                  </a:lnTo>
                  <a:lnTo>
                    <a:pt x="133957" y="47625"/>
                  </a:lnTo>
                  <a:lnTo>
                    <a:pt x="132196" y="45593"/>
                  </a:lnTo>
                  <a:lnTo>
                    <a:pt x="130609" y="44774"/>
                  </a:lnTo>
                  <a:close/>
                </a:path>
                <a:path w="161290" h="85089">
                  <a:moveTo>
                    <a:pt x="46605" y="39182"/>
                  </a:moveTo>
                  <a:lnTo>
                    <a:pt x="41429" y="42926"/>
                  </a:lnTo>
                  <a:lnTo>
                    <a:pt x="38191" y="47371"/>
                  </a:lnTo>
                  <a:lnTo>
                    <a:pt x="40229" y="47498"/>
                  </a:lnTo>
                  <a:lnTo>
                    <a:pt x="42191" y="44831"/>
                  </a:lnTo>
                  <a:lnTo>
                    <a:pt x="45608" y="41529"/>
                  </a:lnTo>
                  <a:lnTo>
                    <a:pt x="51518" y="41529"/>
                  </a:lnTo>
                  <a:lnTo>
                    <a:pt x="50762" y="40993"/>
                  </a:lnTo>
                  <a:lnTo>
                    <a:pt x="47284" y="39751"/>
                  </a:lnTo>
                  <a:lnTo>
                    <a:pt x="46605" y="39182"/>
                  </a:lnTo>
                  <a:close/>
                </a:path>
                <a:path w="161290" h="85089">
                  <a:moveTo>
                    <a:pt x="137983" y="35814"/>
                  </a:moveTo>
                  <a:lnTo>
                    <a:pt x="136019" y="35814"/>
                  </a:lnTo>
                  <a:lnTo>
                    <a:pt x="138064" y="37465"/>
                  </a:lnTo>
                  <a:lnTo>
                    <a:pt x="138601" y="42545"/>
                  </a:lnTo>
                  <a:lnTo>
                    <a:pt x="138717" y="44196"/>
                  </a:lnTo>
                  <a:lnTo>
                    <a:pt x="138178" y="45720"/>
                  </a:lnTo>
                  <a:lnTo>
                    <a:pt x="138089" y="46990"/>
                  </a:lnTo>
                  <a:lnTo>
                    <a:pt x="140654" y="46990"/>
                  </a:lnTo>
                  <a:lnTo>
                    <a:pt x="140775" y="43053"/>
                  </a:lnTo>
                  <a:lnTo>
                    <a:pt x="140769" y="42164"/>
                  </a:lnTo>
                  <a:lnTo>
                    <a:pt x="141378" y="42164"/>
                  </a:lnTo>
                  <a:lnTo>
                    <a:pt x="142457" y="41783"/>
                  </a:lnTo>
                  <a:lnTo>
                    <a:pt x="140731" y="41783"/>
                  </a:lnTo>
                  <a:lnTo>
                    <a:pt x="140606" y="40894"/>
                  </a:lnTo>
                  <a:lnTo>
                    <a:pt x="139359" y="36449"/>
                  </a:lnTo>
                  <a:lnTo>
                    <a:pt x="137983" y="35814"/>
                  </a:lnTo>
                  <a:close/>
                </a:path>
                <a:path w="161290" h="85089">
                  <a:moveTo>
                    <a:pt x="120122" y="44323"/>
                  </a:moveTo>
                  <a:lnTo>
                    <a:pt x="115737" y="44323"/>
                  </a:lnTo>
                  <a:lnTo>
                    <a:pt x="118010" y="45593"/>
                  </a:lnTo>
                  <a:lnTo>
                    <a:pt x="119191" y="46228"/>
                  </a:lnTo>
                  <a:lnTo>
                    <a:pt x="125573" y="46228"/>
                  </a:lnTo>
                  <a:lnTo>
                    <a:pt x="126805" y="45720"/>
                  </a:lnTo>
                  <a:lnTo>
                    <a:pt x="122201" y="45720"/>
                  </a:lnTo>
                  <a:lnTo>
                    <a:pt x="120908" y="44774"/>
                  </a:lnTo>
                  <a:lnTo>
                    <a:pt x="120122" y="44323"/>
                  </a:lnTo>
                  <a:close/>
                </a:path>
                <a:path w="161290" h="85089">
                  <a:moveTo>
                    <a:pt x="60276" y="44450"/>
                  </a:moveTo>
                  <a:lnTo>
                    <a:pt x="54637" y="44450"/>
                  </a:lnTo>
                  <a:lnTo>
                    <a:pt x="56314" y="44577"/>
                  </a:lnTo>
                  <a:lnTo>
                    <a:pt x="57152" y="44577"/>
                  </a:lnTo>
                  <a:lnTo>
                    <a:pt x="58447" y="45339"/>
                  </a:lnTo>
                  <a:lnTo>
                    <a:pt x="60022" y="45720"/>
                  </a:lnTo>
                  <a:lnTo>
                    <a:pt x="61584" y="45593"/>
                  </a:lnTo>
                  <a:lnTo>
                    <a:pt x="63011" y="45593"/>
                  </a:lnTo>
                  <a:lnTo>
                    <a:pt x="62791" y="45466"/>
                  </a:lnTo>
                  <a:lnTo>
                    <a:pt x="64565" y="44958"/>
                  </a:lnTo>
                  <a:lnTo>
                    <a:pt x="61711" y="44958"/>
                  </a:lnTo>
                  <a:lnTo>
                    <a:pt x="61292" y="44831"/>
                  </a:lnTo>
                  <a:lnTo>
                    <a:pt x="61038" y="44831"/>
                  </a:lnTo>
                  <a:lnTo>
                    <a:pt x="60276" y="44450"/>
                  </a:lnTo>
                  <a:close/>
                </a:path>
                <a:path w="161290" h="85089">
                  <a:moveTo>
                    <a:pt x="120144" y="41402"/>
                  </a:moveTo>
                  <a:lnTo>
                    <a:pt x="118366" y="42418"/>
                  </a:lnTo>
                  <a:lnTo>
                    <a:pt x="120500" y="42545"/>
                  </a:lnTo>
                  <a:lnTo>
                    <a:pt x="123230" y="43053"/>
                  </a:lnTo>
                  <a:lnTo>
                    <a:pt x="122925" y="44196"/>
                  </a:lnTo>
                  <a:lnTo>
                    <a:pt x="122810" y="44774"/>
                  </a:lnTo>
                  <a:lnTo>
                    <a:pt x="122684" y="45720"/>
                  </a:lnTo>
                  <a:lnTo>
                    <a:pt x="126805" y="45720"/>
                  </a:lnTo>
                  <a:lnTo>
                    <a:pt x="127104" y="45593"/>
                  </a:lnTo>
                  <a:lnTo>
                    <a:pt x="127722" y="45085"/>
                  </a:lnTo>
                  <a:lnTo>
                    <a:pt x="124640" y="45085"/>
                  </a:lnTo>
                  <a:lnTo>
                    <a:pt x="124805" y="43434"/>
                  </a:lnTo>
                  <a:lnTo>
                    <a:pt x="129407" y="43434"/>
                  </a:lnTo>
                  <a:lnTo>
                    <a:pt x="127751" y="43307"/>
                  </a:lnTo>
                  <a:lnTo>
                    <a:pt x="125910" y="42545"/>
                  </a:lnTo>
                  <a:lnTo>
                    <a:pt x="124983" y="42291"/>
                  </a:lnTo>
                  <a:lnTo>
                    <a:pt x="125068" y="41910"/>
                  </a:lnTo>
                  <a:lnTo>
                    <a:pt x="123611" y="41910"/>
                  </a:lnTo>
                  <a:lnTo>
                    <a:pt x="122506" y="41656"/>
                  </a:lnTo>
                  <a:lnTo>
                    <a:pt x="121490" y="41529"/>
                  </a:lnTo>
                  <a:lnTo>
                    <a:pt x="120144" y="41402"/>
                  </a:lnTo>
                  <a:close/>
                </a:path>
                <a:path w="161290" h="85089">
                  <a:moveTo>
                    <a:pt x="152037" y="45339"/>
                  </a:moveTo>
                  <a:lnTo>
                    <a:pt x="148097" y="45339"/>
                  </a:lnTo>
                  <a:lnTo>
                    <a:pt x="148135" y="45466"/>
                  </a:lnTo>
                  <a:lnTo>
                    <a:pt x="152377" y="45466"/>
                  </a:lnTo>
                  <a:lnTo>
                    <a:pt x="152037" y="45339"/>
                  </a:lnTo>
                  <a:close/>
                </a:path>
                <a:path w="161290" h="85089">
                  <a:moveTo>
                    <a:pt x="17672" y="42037"/>
                  </a:moveTo>
                  <a:lnTo>
                    <a:pt x="13997" y="42037"/>
                  </a:lnTo>
                  <a:lnTo>
                    <a:pt x="15115" y="42672"/>
                  </a:lnTo>
                  <a:lnTo>
                    <a:pt x="17414" y="43815"/>
                  </a:lnTo>
                  <a:lnTo>
                    <a:pt x="17083" y="44323"/>
                  </a:lnTo>
                  <a:lnTo>
                    <a:pt x="16788" y="44958"/>
                  </a:lnTo>
                  <a:lnTo>
                    <a:pt x="16664" y="45339"/>
                  </a:lnTo>
                  <a:lnTo>
                    <a:pt x="18718" y="45339"/>
                  </a:lnTo>
                  <a:lnTo>
                    <a:pt x="19128" y="44831"/>
                  </a:lnTo>
                  <a:lnTo>
                    <a:pt x="22572" y="44831"/>
                  </a:lnTo>
                  <a:lnTo>
                    <a:pt x="20881" y="43815"/>
                  </a:lnTo>
                  <a:lnTo>
                    <a:pt x="21833" y="43307"/>
                  </a:lnTo>
                  <a:lnTo>
                    <a:pt x="23256" y="42799"/>
                  </a:lnTo>
                  <a:lnTo>
                    <a:pt x="30291" y="42799"/>
                  </a:lnTo>
                  <a:lnTo>
                    <a:pt x="29847" y="42672"/>
                  </a:lnTo>
                  <a:lnTo>
                    <a:pt x="18836" y="42672"/>
                  </a:lnTo>
                  <a:lnTo>
                    <a:pt x="17672" y="42037"/>
                  </a:lnTo>
                  <a:close/>
                </a:path>
                <a:path w="161290" h="85089">
                  <a:moveTo>
                    <a:pt x="116172" y="41275"/>
                  </a:moveTo>
                  <a:lnTo>
                    <a:pt x="110936" y="41275"/>
                  </a:lnTo>
                  <a:lnTo>
                    <a:pt x="112118" y="41910"/>
                  </a:lnTo>
                  <a:lnTo>
                    <a:pt x="113311" y="42799"/>
                  </a:lnTo>
                  <a:lnTo>
                    <a:pt x="113934" y="43180"/>
                  </a:lnTo>
                  <a:lnTo>
                    <a:pt x="113796" y="43815"/>
                  </a:lnTo>
                  <a:lnTo>
                    <a:pt x="113484" y="44704"/>
                  </a:lnTo>
                  <a:lnTo>
                    <a:pt x="113261" y="45212"/>
                  </a:lnTo>
                  <a:lnTo>
                    <a:pt x="115353" y="45212"/>
                  </a:lnTo>
                  <a:lnTo>
                    <a:pt x="115737" y="44323"/>
                  </a:lnTo>
                  <a:lnTo>
                    <a:pt x="120122" y="44323"/>
                  </a:lnTo>
                  <a:lnTo>
                    <a:pt x="116182" y="42037"/>
                  </a:lnTo>
                  <a:lnTo>
                    <a:pt x="116172" y="41275"/>
                  </a:lnTo>
                  <a:close/>
                </a:path>
                <a:path w="161290" h="85089">
                  <a:moveTo>
                    <a:pt x="129407" y="43434"/>
                  </a:moveTo>
                  <a:lnTo>
                    <a:pt x="124805" y="43434"/>
                  </a:lnTo>
                  <a:lnTo>
                    <a:pt x="125478" y="43561"/>
                  </a:lnTo>
                  <a:lnTo>
                    <a:pt x="126748" y="44069"/>
                  </a:lnTo>
                  <a:lnTo>
                    <a:pt x="126151" y="44450"/>
                  </a:lnTo>
                  <a:lnTo>
                    <a:pt x="125427" y="44831"/>
                  </a:lnTo>
                  <a:lnTo>
                    <a:pt x="124640" y="45085"/>
                  </a:lnTo>
                  <a:lnTo>
                    <a:pt x="127722" y="45085"/>
                  </a:lnTo>
                  <a:lnTo>
                    <a:pt x="128031" y="44831"/>
                  </a:lnTo>
                  <a:lnTo>
                    <a:pt x="130650" y="44831"/>
                  </a:lnTo>
                  <a:lnTo>
                    <a:pt x="128996" y="43942"/>
                  </a:lnTo>
                  <a:lnTo>
                    <a:pt x="129250" y="43688"/>
                  </a:lnTo>
                  <a:lnTo>
                    <a:pt x="129407" y="43434"/>
                  </a:lnTo>
                  <a:close/>
                </a:path>
                <a:path w="161290" h="85089">
                  <a:moveTo>
                    <a:pt x="65360" y="44323"/>
                  </a:moveTo>
                  <a:lnTo>
                    <a:pt x="61940" y="44323"/>
                  </a:lnTo>
                  <a:lnTo>
                    <a:pt x="61711" y="44958"/>
                  </a:lnTo>
                  <a:lnTo>
                    <a:pt x="64565" y="44958"/>
                  </a:lnTo>
                  <a:lnTo>
                    <a:pt x="64988" y="44831"/>
                  </a:lnTo>
                  <a:lnTo>
                    <a:pt x="65360" y="44323"/>
                  </a:lnTo>
                  <a:close/>
                </a:path>
                <a:path w="161290" h="85089">
                  <a:moveTo>
                    <a:pt x="152618" y="36322"/>
                  </a:moveTo>
                  <a:lnTo>
                    <a:pt x="149278" y="36322"/>
                  </a:lnTo>
                  <a:lnTo>
                    <a:pt x="150408" y="36957"/>
                  </a:lnTo>
                  <a:lnTo>
                    <a:pt x="151310" y="37973"/>
                  </a:lnTo>
                  <a:lnTo>
                    <a:pt x="152247" y="41275"/>
                  </a:lnTo>
                  <a:lnTo>
                    <a:pt x="152345" y="42037"/>
                  </a:lnTo>
                  <a:lnTo>
                    <a:pt x="151437" y="43434"/>
                  </a:lnTo>
                  <a:lnTo>
                    <a:pt x="149824" y="44450"/>
                  </a:lnTo>
                  <a:lnTo>
                    <a:pt x="151830" y="44450"/>
                  </a:lnTo>
                  <a:lnTo>
                    <a:pt x="152567" y="43942"/>
                  </a:lnTo>
                  <a:lnTo>
                    <a:pt x="155971" y="38862"/>
                  </a:lnTo>
                  <a:lnTo>
                    <a:pt x="152618" y="36322"/>
                  </a:lnTo>
                  <a:close/>
                </a:path>
                <a:path w="161290" h="85089">
                  <a:moveTo>
                    <a:pt x="29947" y="43942"/>
                  </a:moveTo>
                  <a:lnTo>
                    <a:pt x="29047" y="43942"/>
                  </a:lnTo>
                  <a:lnTo>
                    <a:pt x="29771" y="44069"/>
                  </a:lnTo>
                  <a:lnTo>
                    <a:pt x="29947" y="43942"/>
                  </a:lnTo>
                  <a:close/>
                </a:path>
                <a:path w="161290" h="85089">
                  <a:moveTo>
                    <a:pt x="64340" y="42291"/>
                  </a:moveTo>
                  <a:lnTo>
                    <a:pt x="63350" y="42545"/>
                  </a:lnTo>
                  <a:lnTo>
                    <a:pt x="62613" y="43307"/>
                  </a:lnTo>
                  <a:lnTo>
                    <a:pt x="60225" y="43688"/>
                  </a:lnTo>
                  <a:lnTo>
                    <a:pt x="68523" y="43688"/>
                  </a:lnTo>
                  <a:lnTo>
                    <a:pt x="72227" y="43053"/>
                  </a:lnTo>
                  <a:lnTo>
                    <a:pt x="65801" y="43053"/>
                  </a:lnTo>
                  <a:lnTo>
                    <a:pt x="65712" y="42545"/>
                  </a:lnTo>
                  <a:lnTo>
                    <a:pt x="65394" y="42545"/>
                  </a:lnTo>
                  <a:lnTo>
                    <a:pt x="64340" y="42291"/>
                  </a:lnTo>
                  <a:close/>
                </a:path>
                <a:path w="161290" h="85089">
                  <a:moveTo>
                    <a:pt x="50815" y="38608"/>
                  </a:moveTo>
                  <a:lnTo>
                    <a:pt x="47398" y="38608"/>
                  </a:lnTo>
                  <a:lnTo>
                    <a:pt x="50762" y="40993"/>
                  </a:lnTo>
                  <a:lnTo>
                    <a:pt x="54701" y="41529"/>
                  </a:lnTo>
                  <a:lnTo>
                    <a:pt x="55133" y="42545"/>
                  </a:lnTo>
                  <a:lnTo>
                    <a:pt x="53913" y="43434"/>
                  </a:lnTo>
                  <a:lnTo>
                    <a:pt x="58663" y="43434"/>
                  </a:lnTo>
                  <a:lnTo>
                    <a:pt x="58447" y="43307"/>
                  </a:lnTo>
                  <a:lnTo>
                    <a:pt x="57863" y="42799"/>
                  </a:lnTo>
                  <a:lnTo>
                    <a:pt x="57393" y="42164"/>
                  </a:lnTo>
                  <a:lnTo>
                    <a:pt x="57787" y="41910"/>
                  </a:lnTo>
                  <a:lnTo>
                    <a:pt x="63818" y="41910"/>
                  </a:lnTo>
                  <a:lnTo>
                    <a:pt x="68607" y="41148"/>
                  </a:lnTo>
                  <a:lnTo>
                    <a:pt x="72002" y="40386"/>
                  </a:lnTo>
                  <a:lnTo>
                    <a:pt x="64340" y="40386"/>
                  </a:lnTo>
                  <a:lnTo>
                    <a:pt x="59578" y="40132"/>
                  </a:lnTo>
                  <a:lnTo>
                    <a:pt x="58244" y="40132"/>
                  </a:lnTo>
                  <a:lnTo>
                    <a:pt x="57038" y="40005"/>
                  </a:lnTo>
                  <a:lnTo>
                    <a:pt x="56403" y="40005"/>
                  </a:lnTo>
                  <a:lnTo>
                    <a:pt x="56330" y="39624"/>
                  </a:lnTo>
                  <a:lnTo>
                    <a:pt x="54218" y="39624"/>
                  </a:lnTo>
                  <a:lnTo>
                    <a:pt x="52669" y="39370"/>
                  </a:lnTo>
                  <a:lnTo>
                    <a:pt x="51196" y="38862"/>
                  </a:lnTo>
                  <a:lnTo>
                    <a:pt x="50815" y="38608"/>
                  </a:lnTo>
                  <a:close/>
                </a:path>
                <a:path w="161290" h="85089">
                  <a:moveTo>
                    <a:pt x="130842" y="37846"/>
                  </a:moveTo>
                  <a:lnTo>
                    <a:pt x="128729" y="37846"/>
                  </a:lnTo>
                  <a:lnTo>
                    <a:pt x="128697" y="40132"/>
                  </a:lnTo>
                  <a:lnTo>
                    <a:pt x="128799" y="41275"/>
                  </a:lnTo>
                  <a:lnTo>
                    <a:pt x="128685" y="41783"/>
                  </a:lnTo>
                  <a:lnTo>
                    <a:pt x="128507" y="42291"/>
                  </a:lnTo>
                  <a:lnTo>
                    <a:pt x="128158" y="42926"/>
                  </a:lnTo>
                  <a:lnTo>
                    <a:pt x="127751" y="43307"/>
                  </a:lnTo>
                  <a:lnTo>
                    <a:pt x="129486" y="43307"/>
                  </a:lnTo>
                  <a:lnTo>
                    <a:pt x="129644" y="43053"/>
                  </a:lnTo>
                  <a:lnTo>
                    <a:pt x="131669" y="43053"/>
                  </a:lnTo>
                  <a:lnTo>
                    <a:pt x="130817" y="40993"/>
                  </a:lnTo>
                  <a:lnTo>
                    <a:pt x="130918" y="40005"/>
                  </a:lnTo>
                  <a:lnTo>
                    <a:pt x="130842" y="37846"/>
                  </a:lnTo>
                  <a:close/>
                </a:path>
                <a:path w="161290" h="85089">
                  <a:moveTo>
                    <a:pt x="79701" y="42799"/>
                  </a:moveTo>
                  <a:lnTo>
                    <a:pt x="76304" y="42799"/>
                  </a:lnTo>
                  <a:lnTo>
                    <a:pt x="79047" y="42926"/>
                  </a:lnTo>
                  <a:lnTo>
                    <a:pt x="79701" y="42799"/>
                  </a:lnTo>
                  <a:close/>
                </a:path>
                <a:path w="161290" h="85089">
                  <a:moveTo>
                    <a:pt x="21097" y="41402"/>
                  </a:moveTo>
                  <a:lnTo>
                    <a:pt x="18836" y="42672"/>
                  </a:lnTo>
                  <a:lnTo>
                    <a:pt x="29847" y="42672"/>
                  </a:lnTo>
                  <a:lnTo>
                    <a:pt x="29199" y="42418"/>
                  </a:lnTo>
                  <a:lnTo>
                    <a:pt x="29222" y="42037"/>
                  </a:lnTo>
                  <a:lnTo>
                    <a:pt x="27243" y="42037"/>
                  </a:lnTo>
                  <a:lnTo>
                    <a:pt x="24526" y="41529"/>
                  </a:lnTo>
                  <a:lnTo>
                    <a:pt x="21097" y="41402"/>
                  </a:lnTo>
                  <a:close/>
                </a:path>
                <a:path w="161290" h="85089">
                  <a:moveTo>
                    <a:pt x="94388" y="42291"/>
                  </a:moveTo>
                  <a:lnTo>
                    <a:pt x="88470" y="42291"/>
                  </a:lnTo>
                  <a:lnTo>
                    <a:pt x="91848" y="42545"/>
                  </a:lnTo>
                  <a:lnTo>
                    <a:pt x="92001" y="42545"/>
                  </a:lnTo>
                  <a:lnTo>
                    <a:pt x="92166" y="42418"/>
                  </a:lnTo>
                  <a:lnTo>
                    <a:pt x="94350" y="42418"/>
                  </a:lnTo>
                  <a:close/>
                </a:path>
                <a:path w="161290" h="85089">
                  <a:moveTo>
                    <a:pt x="23353" y="32004"/>
                  </a:moveTo>
                  <a:lnTo>
                    <a:pt x="17820" y="32004"/>
                  </a:lnTo>
                  <a:lnTo>
                    <a:pt x="19535" y="32385"/>
                  </a:lnTo>
                  <a:lnTo>
                    <a:pt x="22913" y="33655"/>
                  </a:lnTo>
                  <a:lnTo>
                    <a:pt x="21706" y="33655"/>
                  </a:lnTo>
                  <a:lnTo>
                    <a:pt x="26888" y="37592"/>
                  </a:lnTo>
                  <a:lnTo>
                    <a:pt x="27243" y="42037"/>
                  </a:lnTo>
                  <a:lnTo>
                    <a:pt x="29222" y="42037"/>
                  </a:lnTo>
                  <a:lnTo>
                    <a:pt x="29099" y="39116"/>
                  </a:lnTo>
                  <a:lnTo>
                    <a:pt x="29021" y="38608"/>
                  </a:lnTo>
                  <a:lnTo>
                    <a:pt x="26723" y="36322"/>
                  </a:lnTo>
                  <a:lnTo>
                    <a:pt x="26304" y="36068"/>
                  </a:lnTo>
                  <a:lnTo>
                    <a:pt x="32323" y="36068"/>
                  </a:lnTo>
                  <a:lnTo>
                    <a:pt x="30442" y="35529"/>
                  </a:lnTo>
                  <a:lnTo>
                    <a:pt x="27243" y="34036"/>
                  </a:lnTo>
                  <a:lnTo>
                    <a:pt x="23916" y="32258"/>
                  </a:lnTo>
                  <a:lnTo>
                    <a:pt x="23353" y="32004"/>
                  </a:lnTo>
                  <a:close/>
                </a:path>
                <a:path w="161290" h="85089">
                  <a:moveTo>
                    <a:pt x="63818" y="41910"/>
                  </a:moveTo>
                  <a:lnTo>
                    <a:pt x="57787" y="41910"/>
                  </a:lnTo>
                  <a:lnTo>
                    <a:pt x="63019" y="42037"/>
                  </a:lnTo>
                  <a:lnTo>
                    <a:pt x="63818" y="41910"/>
                  </a:lnTo>
                  <a:close/>
                </a:path>
                <a:path w="161290" h="85089">
                  <a:moveTo>
                    <a:pt x="8930" y="35179"/>
                  </a:moveTo>
                  <a:lnTo>
                    <a:pt x="6695" y="35179"/>
                  </a:lnTo>
                  <a:lnTo>
                    <a:pt x="8066" y="37719"/>
                  </a:lnTo>
                  <a:lnTo>
                    <a:pt x="10086" y="39497"/>
                  </a:lnTo>
                  <a:lnTo>
                    <a:pt x="12330" y="40993"/>
                  </a:lnTo>
                  <a:lnTo>
                    <a:pt x="12328" y="41148"/>
                  </a:lnTo>
                  <a:lnTo>
                    <a:pt x="12067" y="41910"/>
                  </a:lnTo>
                  <a:lnTo>
                    <a:pt x="17439" y="41910"/>
                  </a:lnTo>
                  <a:lnTo>
                    <a:pt x="14645" y="40386"/>
                  </a:lnTo>
                  <a:lnTo>
                    <a:pt x="15080" y="39370"/>
                  </a:lnTo>
                  <a:lnTo>
                    <a:pt x="13108" y="39370"/>
                  </a:lnTo>
                  <a:lnTo>
                    <a:pt x="12664" y="38989"/>
                  </a:lnTo>
                  <a:lnTo>
                    <a:pt x="10441" y="37338"/>
                  </a:lnTo>
                  <a:lnTo>
                    <a:pt x="8930" y="35179"/>
                  </a:lnTo>
                  <a:close/>
                </a:path>
                <a:path w="161290" h="85089">
                  <a:moveTo>
                    <a:pt x="129208" y="33655"/>
                  </a:moveTo>
                  <a:lnTo>
                    <a:pt x="127078" y="33655"/>
                  </a:lnTo>
                  <a:lnTo>
                    <a:pt x="127624" y="34417"/>
                  </a:lnTo>
                  <a:lnTo>
                    <a:pt x="128129" y="35433"/>
                  </a:lnTo>
                  <a:lnTo>
                    <a:pt x="128412" y="36195"/>
                  </a:lnTo>
                  <a:lnTo>
                    <a:pt x="126138" y="37465"/>
                  </a:lnTo>
                  <a:lnTo>
                    <a:pt x="124564" y="39497"/>
                  </a:lnTo>
                  <a:lnTo>
                    <a:pt x="123611" y="41910"/>
                  </a:lnTo>
                  <a:lnTo>
                    <a:pt x="125068" y="41910"/>
                  </a:lnTo>
                  <a:lnTo>
                    <a:pt x="125411" y="40386"/>
                  </a:lnTo>
                  <a:lnTo>
                    <a:pt x="125529" y="40132"/>
                  </a:lnTo>
                  <a:lnTo>
                    <a:pt x="126418" y="38862"/>
                  </a:lnTo>
                  <a:lnTo>
                    <a:pt x="128729" y="37846"/>
                  </a:lnTo>
                  <a:lnTo>
                    <a:pt x="130842" y="37846"/>
                  </a:lnTo>
                  <a:lnTo>
                    <a:pt x="130672" y="37211"/>
                  </a:lnTo>
                  <a:lnTo>
                    <a:pt x="136019" y="35814"/>
                  </a:lnTo>
                  <a:lnTo>
                    <a:pt x="137983" y="35814"/>
                  </a:lnTo>
                  <a:lnTo>
                    <a:pt x="136607" y="35179"/>
                  </a:lnTo>
                  <a:lnTo>
                    <a:pt x="131434" y="35179"/>
                  </a:lnTo>
                  <a:lnTo>
                    <a:pt x="131663" y="34798"/>
                  </a:lnTo>
                  <a:lnTo>
                    <a:pt x="129809" y="34798"/>
                  </a:lnTo>
                  <a:lnTo>
                    <a:pt x="129208" y="33655"/>
                  </a:lnTo>
                  <a:close/>
                </a:path>
                <a:path w="161290" h="85089">
                  <a:moveTo>
                    <a:pt x="146712" y="32639"/>
                  </a:moveTo>
                  <a:lnTo>
                    <a:pt x="139829" y="32639"/>
                  </a:lnTo>
                  <a:lnTo>
                    <a:pt x="142267" y="33147"/>
                  </a:lnTo>
                  <a:lnTo>
                    <a:pt x="143220" y="33528"/>
                  </a:lnTo>
                  <a:lnTo>
                    <a:pt x="144033" y="33909"/>
                  </a:lnTo>
                  <a:lnTo>
                    <a:pt x="143601" y="33909"/>
                  </a:lnTo>
                  <a:lnTo>
                    <a:pt x="141772" y="34798"/>
                  </a:lnTo>
                  <a:lnTo>
                    <a:pt x="144350" y="34925"/>
                  </a:lnTo>
                  <a:lnTo>
                    <a:pt x="144775" y="36957"/>
                  </a:lnTo>
                  <a:lnTo>
                    <a:pt x="144889" y="37846"/>
                  </a:lnTo>
                  <a:lnTo>
                    <a:pt x="143880" y="40640"/>
                  </a:lnTo>
                  <a:lnTo>
                    <a:pt x="140731" y="41783"/>
                  </a:lnTo>
                  <a:lnTo>
                    <a:pt x="142457" y="41783"/>
                  </a:lnTo>
                  <a:lnTo>
                    <a:pt x="144972" y="40894"/>
                  </a:lnTo>
                  <a:lnTo>
                    <a:pt x="146419" y="38174"/>
                  </a:lnTo>
                  <a:lnTo>
                    <a:pt x="146344" y="35433"/>
                  </a:lnTo>
                  <a:lnTo>
                    <a:pt x="150266" y="35433"/>
                  </a:lnTo>
                  <a:lnTo>
                    <a:pt x="148922" y="34925"/>
                  </a:lnTo>
                  <a:lnTo>
                    <a:pt x="148401" y="33655"/>
                  </a:lnTo>
                  <a:lnTo>
                    <a:pt x="147411" y="32893"/>
                  </a:lnTo>
                  <a:lnTo>
                    <a:pt x="146712" y="32639"/>
                  </a:lnTo>
                  <a:close/>
                </a:path>
                <a:path w="161290" h="85089">
                  <a:moveTo>
                    <a:pt x="79798" y="25400"/>
                  </a:moveTo>
                  <a:lnTo>
                    <a:pt x="77421" y="25400"/>
                  </a:lnTo>
                  <a:lnTo>
                    <a:pt x="81053" y="28067"/>
                  </a:lnTo>
                  <a:lnTo>
                    <a:pt x="82057" y="29718"/>
                  </a:lnTo>
                  <a:lnTo>
                    <a:pt x="81628" y="30099"/>
                  </a:lnTo>
                  <a:lnTo>
                    <a:pt x="81554" y="30353"/>
                  </a:lnTo>
                  <a:lnTo>
                    <a:pt x="82654" y="32131"/>
                  </a:lnTo>
                  <a:lnTo>
                    <a:pt x="84038" y="33401"/>
                  </a:lnTo>
                  <a:lnTo>
                    <a:pt x="85219" y="33655"/>
                  </a:lnTo>
                  <a:lnTo>
                    <a:pt x="87213" y="34163"/>
                  </a:lnTo>
                  <a:lnTo>
                    <a:pt x="88965" y="34290"/>
                  </a:lnTo>
                  <a:lnTo>
                    <a:pt x="89664" y="35814"/>
                  </a:lnTo>
                  <a:lnTo>
                    <a:pt x="90743" y="36957"/>
                  </a:lnTo>
                  <a:lnTo>
                    <a:pt x="92026" y="37719"/>
                  </a:lnTo>
                  <a:lnTo>
                    <a:pt x="89029" y="37846"/>
                  </a:lnTo>
                  <a:lnTo>
                    <a:pt x="85130" y="38735"/>
                  </a:lnTo>
                  <a:lnTo>
                    <a:pt x="84089" y="41021"/>
                  </a:lnTo>
                  <a:lnTo>
                    <a:pt x="80876" y="41275"/>
                  </a:lnTo>
                  <a:lnTo>
                    <a:pt x="78958" y="41529"/>
                  </a:lnTo>
                  <a:lnTo>
                    <a:pt x="78234" y="41656"/>
                  </a:lnTo>
                  <a:lnTo>
                    <a:pt x="94579" y="41656"/>
                  </a:lnTo>
                  <a:lnTo>
                    <a:pt x="94693" y="41275"/>
                  </a:lnTo>
                  <a:lnTo>
                    <a:pt x="94766" y="41148"/>
                  </a:lnTo>
                  <a:lnTo>
                    <a:pt x="92839" y="41148"/>
                  </a:lnTo>
                  <a:lnTo>
                    <a:pt x="92572" y="41021"/>
                  </a:lnTo>
                  <a:lnTo>
                    <a:pt x="90604" y="40894"/>
                  </a:lnTo>
                  <a:lnTo>
                    <a:pt x="86667" y="40894"/>
                  </a:lnTo>
                  <a:lnTo>
                    <a:pt x="88064" y="39370"/>
                  </a:lnTo>
                  <a:lnTo>
                    <a:pt x="91175" y="38481"/>
                  </a:lnTo>
                  <a:lnTo>
                    <a:pt x="97532" y="38481"/>
                  </a:lnTo>
                  <a:lnTo>
                    <a:pt x="96954" y="38227"/>
                  </a:lnTo>
                  <a:lnTo>
                    <a:pt x="97411" y="37719"/>
                  </a:lnTo>
                  <a:lnTo>
                    <a:pt x="96116" y="37719"/>
                  </a:lnTo>
                  <a:lnTo>
                    <a:pt x="95557" y="37338"/>
                  </a:lnTo>
                  <a:lnTo>
                    <a:pt x="95049" y="36957"/>
                  </a:lnTo>
                  <a:lnTo>
                    <a:pt x="94604" y="36449"/>
                  </a:lnTo>
                  <a:lnTo>
                    <a:pt x="94499" y="36068"/>
                  </a:lnTo>
                  <a:lnTo>
                    <a:pt x="94515" y="34798"/>
                  </a:lnTo>
                  <a:lnTo>
                    <a:pt x="91505" y="34798"/>
                  </a:lnTo>
                  <a:lnTo>
                    <a:pt x="91279" y="34571"/>
                  </a:lnTo>
                  <a:lnTo>
                    <a:pt x="91150" y="34290"/>
                  </a:lnTo>
                  <a:lnTo>
                    <a:pt x="99659" y="34290"/>
                  </a:lnTo>
                  <a:lnTo>
                    <a:pt x="98008" y="34163"/>
                  </a:lnTo>
                  <a:lnTo>
                    <a:pt x="95912" y="33401"/>
                  </a:lnTo>
                  <a:lnTo>
                    <a:pt x="94807" y="33274"/>
                  </a:lnTo>
                  <a:lnTo>
                    <a:pt x="94873" y="33020"/>
                  </a:lnTo>
                  <a:lnTo>
                    <a:pt x="92382" y="33020"/>
                  </a:lnTo>
                  <a:lnTo>
                    <a:pt x="90464" y="32893"/>
                  </a:lnTo>
                  <a:lnTo>
                    <a:pt x="90373" y="32639"/>
                  </a:lnTo>
                  <a:lnTo>
                    <a:pt x="88407" y="32639"/>
                  </a:lnTo>
                  <a:lnTo>
                    <a:pt x="82615" y="31369"/>
                  </a:lnTo>
                  <a:lnTo>
                    <a:pt x="83293" y="30480"/>
                  </a:lnTo>
                  <a:lnTo>
                    <a:pt x="83225" y="28956"/>
                  </a:lnTo>
                  <a:lnTo>
                    <a:pt x="86324" y="28956"/>
                  </a:lnTo>
                  <a:lnTo>
                    <a:pt x="84368" y="28067"/>
                  </a:lnTo>
                  <a:lnTo>
                    <a:pt x="83694" y="26670"/>
                  </a:lnTo>
                  <a:lnTo>
                    <a:pt x="81536" y="26670"/>
                  </a:lnTo>
                  <a:lnTo>
                    <a:pt x="79798" y="25400"/>
                  </a:lnTo>
                  <a:close/>
                </a:path>
                <a:path w="161290" h="85089">
                  <a:moveTo>
                    <a:pt x="104332" y="40386"/>
                  </a:moveTo>
                  <a:lnTo>
                    <a:pt x="95201" y="40386"/>
                  </a:lnTo>
                  <a:lnTo>
                    <a:pt x="96738" y="41275"/>
                  </a:lnTo>
                  <a:lnTo>
                    <a:pt x="98719" y="41275"/>
                  </a:lnTo>
                  <a:lnTo>
                    <a:pt x="100561" y="40513"/>
                  </a:lnTo>
                  <a:lnTo>
                    <a:pt x="104002" y="40513"/>
                  </a:lnTo>
                  <a:lnTo>
                    <a:pt x="104332" y="40386"/>
                  </a:lnTo>
                  <a:close/>
                </a:path>
                <a:path w="161290" h="85089">
                  <a:moveTo>
                    <a:pt x="97532" y="38481"/>
                  </a:moveTo>
                  <a:lnTo>
                    <a:pt x="91175" y="38481"/>
                  </a:lnTo>
                  <a:lnTo>
                    <a:pt x="93410" y="38862"/>
                  </a:lnTo>
                  <a:lnTo>
                    <a:pt x="93969" y="39497"/>
                  </a:lnTo>
                  <a:lnTo>
                    <a:pt x="93985" y="39751"/>
                  </a:lnTo>
                  <a:lnTo>
                    <a:pt x="93258" y="40640"/>
                  </a:lnTo>
                  <a:lnTo>
                    <a:pt x="92941" y="41148"/>
                  </a:lnTo>
                  <a:lnTo>
                    <a:pt x="94766" y="41148"/>
                  </a:lnTo>
                  <a:lnTo>
                    <a:pt x="95201" y="40386"/>
                  </a:lnTo>
                  <a:lnTo>
                    <a:pt x="104332" y="40386"/>
                  </a:lnTo>
                  <a:lnTo>
                    <a:pt x="104663" y="40259"/>
                  </a:lnTo>
                  <a:lnTo>
                    <a:pt x="105691" y="39497"/>
                  </a:lnTo>
                  <a:lnTo>
                    <a:pt x="103050" y="39497"/>
                  </a:lnTo>
                  <a:lnTo>
                    <a:pt x="100675" y="39370"/>
                  </a:lnTo>
                  <a:lnTo>
                    <a:pt x="99379" y="39116"/>
                  </a:lnTo>
                  <a:lnTo>
                    <a:pt x="98109" y="38735"/>
                  </a:lnTo>
                  <a:lnTo>
                    <a:pt x="97532" y="38481"/>
                  </a:lnTo>
                  <a:close/>
                </a:path>
                <a:path w="161290" h="85089">
                  <a:moveTo>
                    <a:pt x="47398" y="38608"/>
                  </a:moveTo>
                  <a:lnTo>
                    <a:pt x="46696" y="39116"/>
                  </a:lnTo>
                  <a:lnTo>
                    <a:pt x="47284" y="39751"/>
                  </a:lnTo>
                  <a:lnTo>
                    <a:pt x="50762" y="40993"/>
                  </a:lnTo>
                  <a:lnTo>
                    <a:pt x="47398" y="38608"/>
                  </a:lnTo>
                  <a:close/>
                </a:path>
                <a:path w="161290" h="85089">
                  <a:moveTo>
                    <a:pt x="116153" y="39624"/>
                  </a:moveTo>
                  <a:lnTo>
                    <a:pt x="112880" y="39624"/>
                  </a:lnTo>
                  <a:lnTo>
                    <a:pt x="113540" y="39878"/>
                  </a:lnTo>
                  <a:lnTo>
                    <a:pt x="114099" y="40894"/>
                  </a:lnTo>
                  <a:lnTo>
                    <a:pt x="116168" y="40894"/>
                  </a:lnTo>
                  <a:lnTo>
                    <a:pt x="116153" y="39624"/>
                  </a:lnTo>
                  <a:close/>
                </a:path>
                <a:path w="161290" h="85089">
                  <a:moveTo>
                    <a:pt x="66575" y="25019"/>
                  </a:moveTo>
                  <a:lnTo>
                    <a:pt x="65369" y="25019"/>
                  </a:lnTo>
                  <a:lnTo>
                    <a:pt x="65013" y="25527"/>
                  </a:lnTo>
                  <a:lnTo>
                    <a:pt x="64670" y="25908"/>
                  </a:lnTo>
                  <a:lnTo>
                    <a:pt x="61802" y="31142"/>
                  </a:lnTo>
                  <a:lnTo>
                    <a:pt x="61685" y="31623"/>
                  </a:lnTo>
                  <a:lnTo>
                    <a:pt x="65153" y="34417"/>
                  </a:lnTo>
                  <a:lnTo>
                    <a:pt x="64847" y="34571"/>
                  </a:lnTo>
                  <a:lnTo>
                    <a:pt x="67071" y="36195"/>
                  </a:lnTo>
                  <a:lnTo>
                    <a:pt x="72100" y="39116"/>
                  </a:lnTo>
                  <a:lnTo>
                    <a:pt x="68239" y="39878"/>
                  </a:lnTo>
                  <a:lnTo>
                    <a:pt x="64340" y="40386"/>
                  </a:lnTo>
                  <a:lnTo>
                    <a:pt x="72002" y="40386"/>
                  </a:lnTo>
                  <a:lnTo>
                    <a:pt x="73700" y="40005"/>
                  </a:lnTo>
                  <a:lnTo>
                    <a:pt x="77091" y="40005"/>
                  </a:lnTo>
                  <a:lnTo>
                    <a:pt x="76177" y="39497"/>
                  </a:lnTo>
                  <a:lnTo>
                    <a:pt x="79939" y="39497"/>
                  </a:lnTo>
                  <a:lnTo>
                    <a:pt x="82755" y="38354"/>
                  </a:lnTo>
                  <a:lnTo>
                    <a:pt x="84622" y="37465"/>
                  </a:lnTo>
                  <a:lnTo>
                    <a:pt x="74208" y="37465"/>
                  </a:lnTo>
                  <a:lnTo>
                    <a:pt x="72417" y="36576"/>
                  </a:lnTo>
                  <a:lnTo>
                    <a:pt x="72294" y="36068"/>
                  </a:lnTo>
                  <a:lnTo>
                    <a:pt x="70487" y="36068"/>
                  </a:lnTo>
                  <a:lnTo>
                    <a:pt x="69433" y="35306"/>
                  </a:lnTo>
                  <a:lnTo>
                    <a:pt x="68455" y="34544"/>
                  </a:lnTo>
                  <a:lnTo>
                    <a:pt x="65953" y="31877"/>
                  </a:lnTo>
                  <a:lnTo>
                    <a:pt x="65153" y="30099"/>
                  </a:lnTo>
                  <a:lnTo>
                    <a:pt x="65241" y="29210"/>
                  </a:lnTo>
                  <a:lnTo>
                    <a:pt x="66575" y="25019"/>
                  </a:lnTo>
                  <a:close/>
                </a:path>
                <a:path w="161290" h="85089">
                  <a:moveTo>
                    <a:pt x="59451" y="40005"/>
                  </a:moveTo>
                  <a:lnTo>
                    <a:pt x="58752" y="40005"/>
                  </a:lnTo>
                  <a:lnTo>
                    <a:pt x="58244" y="40132"/>
                  </a:lnTo>
                  <a:lnTo>
                    <a:pt x="59578" y="40132"/>
                  </a:lnTo>
                  <a:lnTo>
                    <a:pt x="59451" y="40005"/>
                  </a:lnTo>
                  <a:close/>
                </a:path>
                <a:path w="161290" h="85089">
                  <a:moveTo>
                    <a:pt x="20765" y="35529"/>
                  </a:moveTo>
                  <a:lnTo>
                    <a:pt x="20474" y="35560"/>
                  </a:lnTo>
                  <a:lnTo>
                    <a:pt x="18112" y="37211"/>
                  </a:lnTo>
                  <a:lnTo>
                    <a:pt x="16741" y="39878"/>
                  </a:lnTo>
                  <a:lnTo>
                    <a:pt x="18646" y="39751"/>
                  </a:lnTo>
                  <a:lnTo>
                    <a:pt x="20765" y="35529"/>
                  </a:lnTo>
                  <a:close/>
                </a:path>
                <a:path w="161290" h="85089">
                  <a:moveTo>
                    <a:pt x="79939" y="39497"/>
                  </a:moveTo>
                  <a:lnTo>
                    <a:pt x="76177" y="39497"/>
                  </a:lnTo>
                  <a:lnTo>
                    <a:pt x="79313" y="39751"/>
                  </a:lnTo>
                  <a:lnTo>
                    <a:pt x="79939" y="39497"/>
                  </a:lnTo>
                  <a:close/>
                </a:path>
                <a:path w="161290" h="85089">
                  <a:moveTo>
                    <a:pt x="17414" y="11176"/>
                  </a:moveTo>
                  <a:lnTo>
                    <a:pt x="15686" y="11176"/>
                  </a:lnTo>
                  <a:lnTo>
                    <a:pt x="10911" y="13081"/>
                  </a:lnTo>
                  <a:lnTo>
                    <a:pt x="10561" y="14224"/>
                  </a:lnTo>
                  <a:lnTo>
                    <a:pt x="10451" y="15494"/>
                  </a:lnTo>
                  <a:lnTo>
                    <a:pt x="10822" y="17018"/>
                  </a:lnTo>
                  <a:lnTo>
                    <a:pt x="6631" y="20320"/>
                  </a:lnTo>
                  <a:lnTo>
                    <a:pt x="4383" y="25146"/>
                  </a:lnTo>
                  <a:lnTo>
                    <a:pt x="4300" y="26035"/>
                  </a:lnTo>
                  <a:lnTo>
                    <a:pt x="5010" y="29845"/>
                  </a:lnTo>
                  <a:lnTo>
                    <a:pt x="5120" y="31369"/>
                  </a:lnTo>
                  <a:lnTo>
                    <a:pt x="5034" y="31541"/>
                  </a:lnTo>
                  <a:lnTo>
                    <a:pt x="4828" y="32258"/>
                  </a:lnTo>
                  <a:lnTo>
                    <a:pt x="4701" y="32893"/>
                  </a:lnTo>
                  <a:lnTo>
                    <a:pt x="3025" y="34544"/>
                  </a:lnTo>
                  <a:lnTo>
                    <a:pt x="1628" y="36449"/>
                  </a:lnTo>
                  <a:lnTo>
                    <a:pt x="142" y="39624"/>
                  </a:lnTo>
                  <a:lnTo>
                    <a:pt x="2148" y="39497"/>
                  </a:lnTo>
                  <a:lnTo>
                    <a:pt x="3075" y="37465"/>
                  </a:lnTo>
                  <a:lnTo>
                    <a:pt x="3787" y="36322"/>
                  </a:lnTo>
                  <a:lnTo>
                    <a:pt x="4587" y="35433"/>
                  </a:lnTo>
                  <a:lnTo>
                    <a:pt x="6730" y="35433"/>
                  </a:lnTo>
                  <a:lnTo>
                    <a:pt x="6695" y="35179"/>
                  </a:lnTo>
                  <a:lnTo>
                    <a:pt x="8930" y="35179"/>
                  </a:lnTo>
                  <a:lnTo>
                    <a:pt x="8066" y="32766"/>
                  </a:lnTo>
                  <a:lnTo>
                    <a:pt x="9362" y="32131"/>
                  </a:lnTo>
                  <a:lnTo>
                    <a:pt x="10772" y="31750"/>
                  </a:lnTo>
                  <a:lnTo>
                    <a:pt x="12232" y="31623"/>
                  </a:lnTo>
                  <a:lnTo>
                    <a:pt x="22507" y="31623"/>
                  </a:lnTo>
                  <a:lnTo>
                    <a:pt x="20817" y="30861"/>
                  </a:lnTo>
                  <a:lnTo>
                    <a:pt x="7508" y="30861"/>
                  </a:lnTo>
                  <a:lnTo>
                    <a:pt x="7609" y="29972"/>
                  </a:lnTo>
                  <a:lnTo>
                    <a:pt x="7990" y="29210"/>
                  </a:lnTo>
                  <a:lnTo>
                    <a:pt x="8867" y="28321"/>
                  </a:lnTo>
                  <a:lnTo>
                    <a:pt x="7241" y="28321"/>
                  </a:lnTo>
                  <a:lnTo>
                    <a:pt x="7336" y="24384"/>
                  </a:lnTo>
                  <a:lnTo>
                    <a:pt x="8549" y="21209"/>
                  </a:lnTo>
                  <a:lnTo>
                    <a:pt x="11368" y="18669"/>
                  </a:lnTo>
                  <a:lnTo>
                    <a:pt x="13299" y="18669"/>
                  </a:lnTo>
                  <a:lnTo>
                    <a:pt x="13172" y="18415"/>
                  </a:lnTo>
                  <a:lnTo>
                    <a:pt x="12943" y="17399"/>
                  </a:lnTo>
                  <a:lnTo>
                    <a:pt x="13769" y="16891"/>
                  </a:lnTo>
                  <a:lnTo>
                    <a:pt x="15458" y="16002"/>
                  </a:lnTo>
                  <a:lnTo>
                    <a:pt x="15215" y="15748"/>
                  </a:lnTo>
                  <a:lnTo>
                    <a:pt x="12791" y="15748"/>
                  </a:lnTo>
                  <a:lnTo>
                    <a:pt x="12901" y="14986"/>
                  </a:lnTo>
                  <a:lnTo>
                    <a:pt x="13016" y="14687"/>
                  </a:lnTo>
                  <a:lnTo>
                    <a:pt x="14010" y="12573"/>
                  </a:lnTo>
                  <a:lnTo>
                    <a:pt x="26270" y="12573"/>
                  </a:lnTo>
                  <a:lnTo>
                    <a:pt x="25941" y="12319"/>
                  </a:lnTo>
                  <a:lnTo>
                    <a:pt x="20398" y="12319"/>
                  </a:lnTo>
                  <a:lnTo>
                    <a:pt x="19928" y="12065"/>
                  </a:lnTo>
                  <a:lnTo>
                    <a:pt x="20172" y="11811"/>
                  </a:lnTo>
                  <a:lnTo>
                    <a:pt x="19039" y="11811"/>
                  </a:lnTo>
                  <a:lnTo>
                    <a:pt x="17414" y="11176"/>
                  </a:lnTo>
                  <a:close/>
                </a:path>
                <a:path w="161290" h="85089">
                  <a:moveTo>
                    <a:pt x="57745" y="32029"/>
                  </a:moveTo>
                  <a:lnTo>
                    <a:pt x="53634" y="33909"/>
                  </a:lnTo>
                  <a:lnTo>
                    <a:pt x="54218" y="39624"/>
                  </a:lnTo>
                  <a:lnTo>
                    <a:pt x="56330" y="39624"/>
                  </a:lnTo>
                  <a:lnTo>
                    <a:pt x="55728" y="36449"/>
                  </a:lnTo>
                  <a:lnTo>
                    <a:pt x="55825" y="36068"/>
                  </a:lnTo>
                  <a:lnTo>
                    <a:pt x="57745" y="32029"/>
                  </a:lnTo>
                  <a:close/>
                </a:path>
                <a:path w="161290" h="85089">
                  <a:moveTo>
                    <a:pt x="106036" y="34163"/>
                  </a:moveTo>
                  <a:lnTo>
                    <a:pt x="103278" y="34163"/>
                  </a:lnTo>
                  <a:lnTo>
                    <a:pt x="104421" y="35306"/>
                  </a:lnTo>
                  <a:lnTo>
                    <a:pt x="104708" y="36703"/>
                  </a:lnTo>
                  <a:lnTo>
                    <a:pt x="104834" y="37846"/>
                  </a:lnTo>
                  <a:lnTo>
                    <a:pt x="103761" y="39497"/>
                  </a:lnTo>
                  <a:lnTo>
                    <a:pt x="105691" y="39497"/>
                  </a:lnTo>
                  <a:lnTo>
                    <a:pt x="106108" y="39182"/>
                  </a:lnTo>
                  <a:lnTo>
                    <a:pt x="105679" y="38989"/>
                  </a:lnTo>
                  <a:lnTo>
                    <a:pt x="106703" y="38227"/>
                  </a:lnTo>
                  <a:lnTo>
                    <a:pt x="106829" y="37592"/>
                  </a:lnTo>
                  <a:lnTo>
                    <a:pt x="106950" y="36322"/>
                  </a:lnTo>
                  <a:lnTo>
                    <a:pt x="106849" y="35814"/>
                  </a:lnTo>
                  <a:lnTo>
                    <a:pt x="106036" y="34163"/>
                  </a:lnTo>
                  <a:close/>
                </a:path>
                <a:path w="161290" h="85089">
                  <a:moveTo>
                    <a:pt x="16537" y="34163"/>
                  </a:moveTo>
                  <a:lnTo>
                    <a:pt x="13934" y="37624"/>
                  </a:lnTo>
                  <a:lnTo>
                    <a:pt x="13108" y="39370"/>
                  </a:lnTo>
                  <a:lnTo>
                    <a:pt x="15080" y="39370"/>
                  </a:lnTo>
                  <a:lnTo>
                    <a:pt x="15407" y="38608"/>
                  </a:lnTo>
                  <a:lnTo>
                    <a:pt x="16436" y="37084"/>
                  </a:lnTo>
                  <a:lnTo>
                    <a:pt x="18442" y="34671"/>
                  </a:lnTo>
                  <a:lnTo>
                    <a:pt x="16537" y="34163"/>
                  </a:lnTo>
                  <a:close/>
                </a:path>
                <a:path w="161290" h="85089">
                  <a:moveTo>
                    <a:pt x="40192" y="39243"/>
                  </a:moveTo>
                  <a:lnTo>
                    <a:pt x="36870" y="39243"/>
                  </a:lnTo>
                  <a:lnTo>
                    <a:pt x="39677" y="39370"/>
                  </a:lnTo>
                  <a:lnTo>
                    <a:pt x="40192" y="39243"/>
                  </a:lnTo>
                  <a:close/>
                </a:path>
                <a:path w="161290" h="85089">
                  <a:moveTo>
                    <a:pt x="101533" y="36703"/>
                  </a:moveTo>
                  <a:lnTo>
                    <a:pt x="98846" y="36703"/>
                  </a:lnTo>
                  <a:lnTo>
                    <a:pt x="100027" y="37973"/>
                  </a:lnTo>
                  <a:lnTo>
                    <a:pt x="100408" y="38862"/>
                  </a:lnTo>
                  <a:lnTo>
                    <a:pt x="100675" y="39370"/>
                  </a:lnTo>
                  <a:lnTo>
                    <a:pt x="103012" y="39370"/>
                  </a:lnTo>
                  <a:lnTo>
                    <a:pt x="102669" y="38227"/>
                  </a:lnTo>
                  <a:lnTo>
                    <a:pt x="101945" y="37084"/>
                  </a:lnTo>
                  <a:lnTo>
                    <a:pt x="101533" y="36703"/>
                  </a:lnTo>
                  <a:close/>
                </a:path>
                <a:path w="161290" h="85089">
                  <a:moveTo>
                    <a:pt x="106773" y="38174"/>
                  </a:moveTo>
                  <a:lnTo>
                    <a:pt x="105679" y="38989"/>
                  </a:lnTo>
                  <a:lnTo>
                    <a:pt x="106113" y="39184"/>
                  </a:lnTo>
                  <a:lnTo>
                    <a:pt x="106720" y="38735"/>
                  </a:lnTo>
                  <a:lnTo>
                    <a:pt x="106773" y="38174"/>
                  </a:lnTo>
                  <a:close/>
                </a:path>
                <a:path w="161290" h="85089">
                  <a:moveTo>
                    <a:pt x="47678" y="37338"/>
                  </a:moveTo>
                  <a:lnTo>
                    <a:pt x="44401" y="37338"/>
                  </a:lnTo>
                  <a:lnTo>
                    <a:pt x="46605" y="39182"/>
                  </a:lnTo>
                  <a:lnTo>
                    <a:pt x="47398" y="38608"/>
                  </a:lnTo>
                  <a:lnTo>
                    <a:pt x="50815" y="38608"/>
                  </a:lnTo>
                  <a:lnTo>
                    <a:pt x="50053" y="38100"/>
                  </a:lnTo>
                  <a:lnTo>
                    <a:pt x="48745" y="37846"/>
                  </a:lnTo>
                  <a:lnTo>
                    <a:pt x="47678" y="37338"/>
                  </a:lnTo>
                  <a:close/>
                </a:path>
                <a:path w="161290" h="85089">
                  <a:moveTo>
                    <a:pt x="113578" y="36449"/>
                  </a:moveTo>
                  <a:lnTo>
                    <a:pt x="110340" y="38735"/>
                  </a:lnTo>
                  <a:lnTo>
                    <a:pt x="110009" y="38989"/>
                  </a:lnTo>
                  <a:lnTo>
                    <a:pt x="116145" y="38989"/>
                  </a:lnTo>
                  <a:lnTo>
                    <a:pt x="115063" y="37846"/>
                  </a:lnTo>
                  <a:lnTo>
                    <a:pt x="114378" y="37846"/>
                  </a:lnTo>
                  <a:lnTo>
                    <a:pt x="112918" y="37592"/>
                  </a:lnTo>
                  <a:lnTo>
                    <a:pt x="113905" y="36957"/>
                  </a:lnTo>
                  <a:lnTo>
                    <a:pt x="113983" y="36830"/>
                  </a:lnTo>
                  <a:lnTo>
                    <a:pt x="113578" y="36449"/>
                  </a:lnTo>
                  <a:close/>
                </a:path>
                <a:path w="161290" h="85089">
                  <a:moveTo>
                    <a:pt x="45030" y="26416"/>
                  </a:moveTo>
                  <a:lnTo>
                    <a:pt x="43144" y="26416"/>
                  </a:lnTo>
                  <a:lnTo>
                    <a:pt x="43883" y="27686"/>
                  </a:lnTo>
                  <a:lnTo>
                    <a:pt x="43998" y="27940"/>
                  </a:lnTo>
                  <a:lnTo>
                    <a:pt x="44490" y="29464"/>
                  </a:lnTo>
                  <a:lnTo>
                    <a:pt x="45785" y="30480"/>
                  </a:lnTo>
                  <a:lnTo>
                    <a:pt x="42191" y="31242"/>
                  </a:lnTo>
                  <a:lnTo>
                    <a:pt x="40412" y="32779"/>
                  </a:lnTo>
                  <a:lnTo>
                    <a:pt x="40794" y="32893"/>
                  </a:lnTo>
                  <a:lnTo>
                    <a:pt x="40385" y="33147"/>
                  </a:lnTo>
                  <a:lnTo>
                    <a:pt x="43385" y="36322"/>
                  </a:lnTo>
                  <a:lnTo>
                    <a:pt x="41086" y="37973"/>
                  </a:lnTo>
                  <a:lnTo>
                    <a:pt x="43426" y="37973"/>
                  </a:lnTo>
                  <a:lnTo>
                    <a:pt x="44401" y="37338"/>
                  </a:lnTo>
                  <a:lnTo>
                    <a:pt x="47678" y="37338"/>
                  </a:lnTo>
                  <a:lnTo>
                    <a:pt x="47144" y="37084"/>
                  </a:lnTo>
                  <a:lnTo>
                    <a:pt x="46052" y="35941"/>
                  </a:lnTo>
                  <a:lnTo>
                    <a:pt x="46827" y="35179"/>
                  </a:lnTo>
                  <a:lnTo>
                    <a:pt x="47226" y="34671"/>
                  </a:lnTo>
                  <a:lnTo>
                    <a:pt x="45138" y="34671"/>
                  </a:lnTo>
                  <a:lnTo>
                    <a:pt x="44532" y="33528"/>
                  </a:lnTo>
                  <a:lnTo>
                    <a:pt x="44642" y="32512"/>
                  </a:lnTo>
                  <a:lnTo>
                    <a:pt x="44744" y="32004"/>
                  </a:lnTo>
                  <a:lnTo>
                    <a:pt x="47081" y="31115"/>
                  </a:lnTo>
                  <a:lnTo>
                    <a:pt x="53502" y="31115"/>
                  </a:lnTo>
                  <a:lnTo>
                    <a:pt x="54536" y="30734"/>
                  </a:lnTo>
                  <a:lnTo>
                    <a:pt x="58928" y="30734"/>
                  </a:lnTo>
                  <a:lnTo>
                    <a:pt x="59984" y="30099"/>
                  </a:lnTo>
                  <a:lnTo>
                    <a:pt x="58409" y="29845"/>
                  </a:lnTo>
                  <a:lnTo>
                    <a:pt x="56784" y="29718"/>
                  </a:lnTo>
                  <a:lnTo>
                    <a:pt x="55691" y="29718"/>
                  </a:lnTo>
                  <a:lnTo>
                    <a:pt x="47360" y="29083"/>
                  </a:lnTo>
                  <a:lnTo>
                    <a:pt x="46141" y="28194"/>
                  </a:lnTo>
                  <a:lnTo>
                    <a:pt x="45030" y="26416"/>
                  </a:lnTo>
                  <a:close/>
                </a:path>
                <a:path w="161290" h="85089">
                  <a:moveTo>
                    <a:pt x="114032" y="36875"/>
                  </a:moveTo>
                  <a:lnTo>
                    <a:pt x="112918" y="37592"/>
                  </a:lnTo>
                  <a:lnTo>
                    <a:pt x="114378" y="37846"/>
                  </a:lnTo>
                  <a:lnTo>
                    <a:pt x="114828" y="37624"/>
                  </a:lnTo>
                  <a:lnTo>
                    <a:pt x="114032" y="36875"/>
                  </a:lnTo>
                  <a:close/>
                </a:path>
                <a:path w="161290" h="85089">
                  <a:moveTo>
                    <a:pt x="114828" y="37624"/>
                  </a:moveTo>
                  <a:lnTo>
                    <a:pt x="114378" y="37846"/>
                  </a:lnTo>
                  <a:lnTo>
                    <a:pt x="115063" y="37846"/>
                  </a:lnTo>
                  <a:lnTo>
                    <a:pt x="114828" y="37624"/>
                  </a:lnTo>
                  <a:close/>
                </a:path>
                <a:path w="161290" h="85089">
                  <a:moveTo>
                    <a:pt x="99392" y="34671"/>
                  </a:moveTo>
                  <a:lnTo>
                    <a:pt x="94528" y="34671"/>
                  </a:lnTo>
                  <a:lnTo>
                    <a:pt x="95087" y="34798"/>
                  </a:lnTo>
                  <a:lnTo>
                    <a:pt x="95354" y="34925"/>
                  </a:lnTo>
                  <a:lnTo>
                    <a:pt x="96484" y="35179"/>
                  </a:lnTo>
                  <a:lnTo>
                    <a:pt x="97436" y="35560"/>
                  </a:lnTo>
                  <a:lnTo>
                    <a:pt x="98236" y="36195"/>
                  </a:lnTo>
                  <a:lnTo>
                    <a:pt x="96116" y="37719"/>
                  </a:lnTo>
                  <a:lnTo>
                    <a:pt x="97411" y="37719"/>
                  </a:lnTo>
                  <a:lnTo>
                    <a:pt x="98173" y="37211"/>
                  </a:lnTo>
                  <a:lnTo>
                    <a:pt x="98846" y="36703"/>
                  </a:lnTo>
                  <a:lnTo>
                    <a:pt x="101533" y="36703"/>
                  </a:lnTo>
                  <a:lnTo>
                    <a:pt x="100434" y="35687"/>
                  </a:lnTo>
                  <a:lnTo>
                    <a:pt x="101405" y="35179"/>
                  </a:lnTo>
                  <a:lnTo>
                    <a:pt x="99773" y="35179"/>
                  </a:lnTo>
                  <a:lnTo>
                    <a:pt x="99214" y="34798"/>
                  </a:lnTo>
                  <a:lnTo>
                    <a:pt x="99392" y="34671"/>
                  </a:lnTo>
                  <a:close/>
                </a:path>
                <a:path w="161290" h="85089">
                  <a:moveTo>
                    <a:pt x="122789" y="33528"/>
                  </a:moveTo>
                  <a:lnTo>
                    <a:pt x="118747" y="33528"/>
                  </a:lnTo>
                  <a:lnTo>
                    <a:pt x="119915" y="33909"/>
                  </a:lnTo>
                  <a:lnTo>
                    <a:pt x="117769" y="35052"/>
                  </a:lnTo>
                  <a:lnTo>
                    <a:pt x="116867" y="35052"/>
                  </a:lnTo>
                  <a:lnTo>
                    <a:pt x="114103" y="36830"/>
                  </a:lnTo>
                  <a:lnTo>
                    <a:pt x="114118" y="36957"/>
                  </a:lnTo>
                  <a:lnTo>
                    <a:pt x="114828" y="37624"/>
                  </a:lnTo>
                  <a:lnTo>
                    <a:pt x="120056" y="35052"/>
                  </a:lnTo>
                  <a:lnTo>
                    <a:pt x="117769" y="35052"/>
                  </a:lnTo>
                  <a:lnTo>
                    <a:pt x="117388" y="34925"/>
                  </a:lnTo>
                  <a:lnTo>
                    <a:pt x="120333" y="34915"/>
                  </a:lnTo>
                  <a:lnTo>
                    <a:pt x="122379" y="33909"/>
                  </a:lnTo>
                  <a:lnTo>
                    <a:pt x="122789" y="33528"/>
                  </a:lnTo>
                  <a:close/>
                </a:path>
                <a:path w="161290" h="85089">
                  <a:moveTo>
                    <a:pt x="77154" y="36703"/>
                  </a:moveTo>
                  <a:lnTo>
                    <a:pt x="74208" y="37465"/>
                  </a:lnTo>
                  <a:lnTo>
                    <a:pt x="84622" y="37465"/>
                  </a:lnTo>
                  <a:lnTo>
                    <a:pt x="85422" y="37084"/>
                  </a:lnTo>
                  <a:lnTo>
                    <a:pt x="79237" y="37084"/>
                  </a:lnTo>
                  <a:lnTo>
                    <a:pt x="77154" y="36703"/>
                  </a:lnTo>
                  <a:close/>
                </a:path>
                <a:path w="161290" h="85089">
                  <a:moveTo>
                    <a:pt x="78219" y="33909"/>
                  </a:moveTo>
                  <a:lnTo>
                    <a:pt x="71770" y="33909"/>
                  </a:lnTo>
                  <a:lnTo>
                    <a:pt x="74792" y="34417"/>
                  </a:lnTo>
                  <a:lnTo>
                    <a:pt x="78082" y="34925"/>
                  </a:lnTo>
                  <a:lnTo>
                    <a:pt x="81269" y="36449"/>
                  </a:lnTo>
                  <a:lnTo>
                    <a:pt x="81676" y="36830"/>
                  </a:lnTo>
                  <a:lnTo>
                    <a:pt x="80495" y="37084"/>
                  </a:lnTo>
                  <a:lnTo>
                    <a:pt x="85422" y="37084"/>
                  </a:lnTo>
                  <a:lnTo>
                    <a:pt x="85956" y="36830"/>
                  </a:lnTo>
                  <a:lnTo>
                    <a:pt x="86400" y="36068"/>
                  </a:lnTo>
                  <a:lnTo>
                    <a:pt x="78219" y="33909"/>
                  </a:lnTo>
                  <a:close/>
                </a:path>
                <a:path w="161290" h="85089">
                  <a:moveTo>
                    <a:pt x="75427" y="23876"/>
                  </a:moveTo>
                  <a:lnTo>
                    <a:pt x="70411" y="27559"/>
                  </a:lnTo>
                  <a:lnTo>
                    <a:pt x="69484" y="29845"/>
                  </a:lnTo>
                  <a:lnTo>
                    <a:pt x="69399" y="32512"/>
                  </a:lnTo>
                  <a:lnTo>
                    <a:pt x="69204" y="32766"/>
                  </a:lnTo>
                  <a:lnTo>
                    <a:pt x="69065" y="33147"/>
                  </a:lnTo>
                  <a:lnTo>
                    <a:pt x="69547" y="33274"/>
                  </a:lnTo>
                  <a:lnTo>
                    <a:pt x="69652" y="34036"/>
                  </a:lnTo>
                  <a:lnTo>
                    <a:pt x="69774" y="34544"/>
                  </a:lnTo>
                  <a:lnTo>
                    <a:pt x="69948" y="35052"/>
                  </a:lnTo>
                  <a:lnTo>
                    <a:pt x="70487" y="36068"/>
                  </a:lnTo>
                  <a:lnTo>
                    <a:pt x="72294" y="36068"/>
                  </a:lnTo>
                  <a:lnTo>
                    <a:pt x="71770" y="33909"/>
                  </a:lnTo>
                  <a:lnTo>
                    <a:pt x="78219" y="33909"/>
                  </a:lnTo>
                  <a:lnTo>
                    <a:pt x="72925" y="32512"/>
                  </a:lnTo>
                  <a:lnTo>
                    <a:pt x="73979" y="32131"/>
                  </a:lnTo>
                  <a:lnTo>
                    <a:pt x="73838" y="31623"/>
                  </a:lnTo>
                  <a:lnTo>
                    <a:pt x="71579" y="31623"/>
                  </a:lnTo>
                  <a:lnTo>
                    <a:pt x="71681" y="30353"/>
                  </a:lnTo>
                  <a:lnTo>
                    <a:pt x="73078" y="26543"/>
                  </a:lnTo>
                  <a:lnTo>
                    <a:pt x="77421" y="25400"/>
                  </a:lnTo>
                  <a:lnTo>
                    <a:pt x="79798" y="25400"/>
                  </a:lnTo>
                  <a:lnTo>
                    <a:pt x="78755" y="24638"/>
                  </a:lnTo>
                  <a:lnTo>
                    <a:pt x="75427" y="23876"/>
                  </a:lnTo>
                  <a:close/>
                </a:path>
                <a:path w="161290" h="85089">
                  <a:moveTo>
                    <a:pt x="21073" y="34915"/>
                  </a:moveTo>
                  <a:lnTo>
                    <a:pt x="20765" y="35529"/>
                  </a:lnTo>
                  <a:lnTo>
                    <a:pt x="22900" y="35306"/>
                  </a:lnTo>
                  <a:lnTo>
                    <a:pt x="21073" y="34915"/>
                  </a:lnTo>
                  <a:close/>
                </a:path>
                <a:path w="161290" h="85089">
                  <a:moveTo>
                    <a:pt x="34756" y="32639"/>
                  </a:moveTo>
                  <a:lnTo>
                    <a:pt x="31549" y="32639"/>
                  </a:lnTo>
                  <a:lnTo>
                    <a:pt x="33746" y="35052"/>
                  </a:lnTo>
                  <a:lnTo>
                    <a:pt x="36908" y="35306"/>
                  </a:lnTo>
                  <a:lnTo>
                    <a:pt x="39772" y="33528"/>
                  </a:lnTo>
                  <a:lnTo>
                    <a:pt x="37302" y="33528"/>
                  </a:lnTo>
                  <a:lnTo>
                    <a:pt x="35511" y="33147"/>
                  </a:lnTo>
                  <a:lnTo>
                    <a:pt x="34756" y="32639"/>
                  </a:lnTo>
                  <a:close/>
                </a:path>
                <a:path w="161290" h="85089">
                  <a:moveTo>
                    <a:pt x="60581" y="30734"/>
                  </a:moveTo>
                  <a:lnTo>
                    <a:pt x="58914" y="31496"/>
                  </a:lnTo>
                  <a:lnTo>
                    <a:pt x="63388" y="35306"/>
                  </a:lnTo>
                  <a:lnTo>
                    <a:pt x="64847" y="34571"/>
                  </a:lnTo>
                  <a:lnTo>
                    <a:pt x="61366" y="32029"/>
                  </a:lnTo>
                  <a:lnTo>
                    <a:pt x="61469" y="31750"/>
                  </a:lnTo>
                  <a:lnTo>
                    <a:pt x="61527" y="31496"/>
                  </a:lnTo>
                  <a:lnTo>
                    <a:pt x="60581" y="30734"/>
                  </a:lnTo>
                  <a:close/>
                </a:path>
                <a:path w="161290" h="85089">
                  <a:moveTo>
                    <a:pt x="105473" y="33020"/>
                  </a:moveTo>
                  <a:lnTo>
                    <a:pt x="101640" y="33020"/>
                  </a:lnTo>
                  <a:lnTo>
                    <a:pt x="102593" y="33528"/>
                  </a:lnTo>
                  <a:lnTo>
                    <a:pt x="99773" y="35179"/>
                  </a:lnTo>
                  <a:lnTo>
                    <a:pt x="101405" y="35179"/>
                  </a:lnTo>
                  <a:lnTo>
                    <a:pt x="103278" y="34163"/>
                  </a:lnTo>
                  <a:lnTo>
                    <a:pt x="106036" y="34163"/>
                  </a:lnTo>
                  <a:lnTo>
                    <a:pt x="105473" y="33020"/>
                  </a:lnTo>
                  <a:close/>
                </a:path>
                <a:path w="161290" h="85089">
                  <a:moveTo>
                    <a:pt x="135232" y="34544"/>
                  </a:moveTo>
                  <a:lnTo>
                    <a:pt x="131434" y="35179"/>
                  </a:lnTo>
                  <a:lnTo>
                    <a:pt x="136607" y="35179"/>
                  </a:lnTo>
                  <a:lnTo>
                    <a:pt x="135232" y="34544"/>
                  </a:lnTo>
                  <a:close/>
                </a:path>
                <a:path w="161290" h="85089">
                  <a:moveTo>
                    <a:pt x="22507" y="31623"/>
                  </a:moveTo>
                  <a:lnTo>
                    <a:pt x="12232" y="31623"/>
                  </a:lnTo>
                  <a:lnTo>
                    <a:pt x="12791" y="32131"/>
                  </a:lnTo>
                  <a:lnTo>
                    <a:pt x="13400" y="32512"/>
                  </a:lnTo>
                  <a:lnTo>
                    <a:pt x="16766" y="34163"/>
                  </a:lnTo>
                  <a:lnTo>
                    <a:pt x="19928" y="34671"/>
                  </a:lnTo>
                  <a:lnTo>
                    <a:pt x="21073" y="34915"/>
                  </a:lnTo>
                  <a:lnTo>
                    <a:pt x="21706" y="33655"/>
                  </a:lnTo>
                  <a:lnTo>
                    <a:pt x="22913" y="33655"/>
                  </a:lnTo>
                  <a:lnTo>
                    <a:pt x="21135" y="33274"/>
                  </a:lnTo>
                  <a:lnTo>
                    <a:pt x="19471" y="32766"/>
                  </a:lnTo>
                  <a:lnTo>
                    <a:pt x="18519" y="32639"/>
                  </a:lnTo>
                  <a:lnTo>
                    <a:pt x="17566" y="32385"/>
                  </a:lnTo>
                  <a:lnTo>
                    <a:pt x="17820" y="32004"/>
                  </a:lnTo>
                  <a:lnTo>
                    <a:pt x="23353" y="32004"/>
                  </a:lnTo>
                  <a:lnTo>
                    <a:pt x="23071" y="31877"/>
                  </a:lnTo>
                  <a:lnTo>
                    <a:pt x="16080" y="31877"/>
                  </a:lnTo>
                  <a:lnTo>
                    <a:pt x="15496" y="31750"/>
                  </a:lnTo>
                  <a:lnTo>
                    <a:pt x="22789" y="31750"/>
                  </a:lnTo>
                  <a:lnTo>
                    <a:pt x="22507" y="31623"/>
                  </a:lnTo>
                  <a:close/>
                </a:path>
                <a:path w="161290" h="85089">
                  <a:moveTo>
                    <a:pt x="99659" y="34290"/>
                  </a:moveTo>
                  <a:lnTo>
                    <a:pt x="91582" y="34290"/>
                  </a:lnTo>
                  <a:lnTo>
                    <a:pt x="91505" y="34798"/>
                  </a:lnTo>
                  <a:lnTo>
                    <a:pt x="94515" y="34798"/>
                  </a:lnTo>
                  <a:lnTo>
                    <a:pt x="99392" y="34671"/>
                  </a:lnTo>
                  <a:lnTo>
                    <a:pt x="99659" y="34290"/>
                  </a:lnTo>
                  <a:close/>
                </a:path>
                <a:path w="161290" h="85089">
                  <a:moveTo>
                    <a:pt x="131485" y="32639"/>
                  </a:moveTo>
                  <a:lnTo>
                    <a:pt x="130113" y="34290"/>
                  </a:lnTo>
                  <a:lnTo>
                    <a:pt x="129809" y="34798"/>
                  </a:lnTo>
                  <a:lnTo>
                    <a:pt x="131663" y="34798"/>
                  </a:lnTo>
                  <a:lnTo>
                    <a:pt x="133441" y="32893"/>
                  </a:lnTo>
                  <a:lnTo>
                    <a:pt x="131485" y="32639"/>
                  </a:lnTo>
                  <a:close/>
                </a:path>
                <a:path w="161290" h="85089">
                  <a:moveTo>
                    <a:pt x="48618" y="32258"/>
                  </a:moveTo>
                  <a:lnTo>
                    <a:pt x="46598" y="32385"/>
                  </a:lnTo>
                  <a:lnTo>
                    <a:pt x="45900" y="33655"/>
                  </a:lnTo>
                  <a:lnTo>
                    <a:pt x="45138" y="34671"/>
                  </a:lnTo>
                  <a:lnTo>
                    <a:pt x="47226" y="34671"/>
                  </a:lnTo>
                  <a:lnTo>
                    <a:pt x="47525" y="34290"/>
                  </a:lnTo>
                  <a:lnTo>
                    <a:pt x="48618" y="32258"/>
                  </a:lnTo>
                  <a:close/>
                </a:path>
                <a:path w="161290" h="85089">
                  <a:moveTo>
                    <a:pt x="61584" y="31541"/>
                  </a:moveTo>
                  <a:lnTo>
                    <a:pt x="61469" y="31750"/>
                  </a:lnTo>
                  <a:lnTo>
                    <a:pt x="61366" y="32029"/>
                  </a:lnTo>
                  <a:lnTo>
                    <a:pt x="64847" y="34571"/>
                  </a:lnTo>
                  <a:lnTo>
                    <a:pt x="65153" y="34417"/>
                  </a:lnTo>
                  <a:lnTo>
                    <a:pt x="61584" y="31541"/>
                  </a:lnTo>
                  <a:close/>
                </a:path>
                <a:path w="161290" h="85089">
                  <a:moveTo>
                    <a:pt x="104479" y="31124"/>
                  </a:moveTo>
                  <a:lnTo>
                    <a:pt x="100103" y="31877"/>
                  </a:lnTo>
                  <a:lnTo>
                    <a:pt x="98008" y="34163"/>
                  </a:lnTo>
                  <a:lnTo>
                    <a:pt x="99748" y="34163"/>
                  </a:lnTo>
                  <a:lnTo>
                    <a:pt x="100459" y="33147"/>
                  </a:lnTo>
                  <a:lnTo>
                    <a:pt x="101640" y="33020"/>
                  </a:lnTo>
                  <a:lnTo>
                    <a:pt x="105473" y="33020"/>
                  </a:lnTo>
                  <a:lnTo>
                    <a:pt x="104598" y="31242"/>
                  </a:lnTo>
                  <a:close/>
                </a:path>
                <a:path w="161290" h="85089">
                  <a:moveTo>
                    <a:pt x="104005" y="25781"/>
                  </a:moveTo>
                  <a:lnTo>
                    <a:pt x="101932" y="25781"/>
                  </a:lnTo>
                  <a:lnTo>
                    <a:pt x="101970" y="26797"/>
                  </a:lnTo>
                  <a:lnTo>
                    <a:pt x="103228" y="29337"/>
                  </a:lnTo>
                  <a:lnTo>
                    <a:pt x="105895" y="29845"/>
                  </a:lnTo>
                  <a:lnTo>
                    <a:pt x="117325" y="33147"/>
                  </a:lnTo>
                  <a:lnTo>
                    <a:pt x="116855" y="34036"/>
                  </a:lnTo>
                  <a:lnTo>
                    <a:pt x="118277" y="33782"/>
                  </a:lnTo>
                  <a:lnTo>
                    <a:pt x="118747" y="33528"/>
                  </a:lnTo>
                  <a:lnTo>
                    <a:pt x="122789" y="33528"/>
                  </a:lnTo>
                  <a:lnTo>
                    <a:pt x="122925" y="33401"/>
                  </a:lnTo>
                  <a:lnTo>
                    <a:pt x="120080" y="32512"/>
                  </a:lnTo>
                  <a:lnTo>
                    <a:pt x="120694" y="31877"/>
                  </a:lnTo>
                  <a:lnTo>
                    <a:pt x="118061" y="31877"/>
                  </a:lnTo>
                  <a:lnTo>
                    <a:pt x="109793" y="29464"/>
                  </a:lnTo>
                  <a:lnTo>
                    <a:pt x="107749" y="29210"/>
                  </a:lnTo>
                  <a:lnTo>
                    <a:pt x="103990" y="27178"/>
                  </a:lnTo>
                  <a:lnTo>
                    <a:pt x="104005" y="25781"/>
                  </a:lnTo>
                  <a:close/>
                </a:path>
                <a:path w="161290" h="85089">
                  <a:moveTo>
                    <a:pt x="128752" y="29337"/>
                  </a:moveTo>
                  <a:lnTo>
                    <a:pt x="123065" y="29337"/>
                  </a:lnTo>
                  <a:lnTo>
                    <a:pt x="124043" y="30099"/>
                  </a:lnTo>
                  <a:lnTo>
                    <a:pt x="125679" y="31750"/>
                  </a:lnTo>
                  <a:lnTo>
                    <a:pt x="125766" y="32004"/>
                  </a:lnTo>
                  <a:lnTo>
                    <a:pt x="125551" y="32893"/>
                  </a:lnTo>
                  <a:lnTo>
                    <a:pt x="125427" y="33274"/>
                  </a:lnTo>
                  <a:lnTo>
                    <a:pt x="124525" y="34036"/>
                  </a:lnTo>
                  <a:lnTo>
                    <a:pt x="126519" y="34036"/>
                  </a:lnTo>
                  <a:lnTo>
                    <a:pt x="127078" y="33655"/>
                  </a:lnTo>
                  <a:lnTo>
                    <a:pt x="129208" y="33655"/>
                  </a:lnTo>
                  <a:lnTo>
                    <a:pt x="128296" y="32258"/>
                  </a:lnTo>
                  <a:lnTo>
                    <a:pt x="128391" y="31750"/>
                  </a:lnTo>
                  <a:lnTo>
                    <a:pt x="129001" y="30480"/>
                  </a:lnTo>
                  <a:lnTo>
                    <a:pt x="128911" y="29718"/>
                  </a:lnTo>
                  <a:lnTo>
                    <a:pt x="128752" y="29337"/>
                  </a:lnTo>
                  <a:close/>
                </a:path>
                <a:path w="161290" h="85089">
                  <a:moveTo>
                    <a:pt x="39080" y="32385"/>
                  </a:moveTo>
                  <a:lnTo>
                    <a:pt x="37302" y="33528"/>
                  </a:lnTo>
                  <a:lnTo>
                    <a:pt x="39772" y="33528"/>
                  </a:lnTo>
                  <a:lnTo>
                    <a:pt x="40181" y="33274"/>
                  </a:lnTo>
                  <a:lnTo>
                    <a:pt x="40134" y="33020"/>
                  </a:lnTo>
                  <a:lnTo>
                    <a:pt x="40412" y="32779"/>
                  </a:lnTo>
                  <a:lnTo>
                    <a:pt x="39080" y="32385"/>
                  </a:lnTo>
                  <a:close/>
                </a:path>
                <a:path w="161290" h="85089">
                  <a:moveTo>
                    <a:pt x="137124" y="30099"/>
                  </a:moveTo>
                  <a:lnTo>
                    <a:pt x="134952" y="30099"/>
                  </a:lnTo>
                  <a:lnTo>
                    <a:pt x="135295" y="31115"/>
                  </a:lnTo>
                  <a:lnTo>
                    <a:pt x="135968" y="32004"/>
                  </a:lnTo>
                  <a:lnTo>
                    <a:pt x="138495" y="33274"/>
                  </a:lnTo>
                  <a:lnTo>
                    <a:pt x="139829" y="32639"/>
                  </a:lnTo>
                  <a:lnTo>
                    <a:pt x="146712" y="32639"/>
                  </a:lnTo>
                  <a:lnTo>
                    <a:pt x="145315" y="32131"/>
                  </a:lnTo>
                  <a:lnTo>
                    <a:pt x="139283" y="32004"/>
                  </a:lnTo>
                  <a:lnTo>
                    <a:pt x="137340" y="30353"/>
                  </a:lnTo>
                  <a:lnTo>
                    <a:pt x="137124" y="30099"/>
                  </a:lnTo>
                  <a:close/>
                </a:path>
                <a:path w="161290" h="85089">
                  <a:moveTo>
                    <a:pt x="40412" y="32779"/>
                  </a:moveTo>
                  <a:lnTo>
                    <a:pt x="40281" y="32893"/>
                  </a:lnTo>
                  <a:lnTo>
                    <a:pt x="40259" y="33147"/>
                  </a:lnTo>
                  <a:lnTo>
                    <a:pt x="40794" y="32893"/>
                  </a:lnTo>
                  <a:lnTo>
                    <a:pt x="40412" y="32779"/>
                  </a:lnTo>
                  <a:close/>
                </a:path>
                <a:path w="161290" h="85089">
                  <a:moveTo>
                    <a:pt x="111432" y="24384"/>
                  </a:moveTo>
                  <a:lnTo>
                    <a:pt x="100649" y="24384"/>
                  </a:lnTo>
                  <a:lnTo>
                    <a:pt x="102275" y="24511"/>
                  </a:lnTo>
                  <a:lnTo>
                    <a:pt x="102123" y="24892"/>
                  </a:lnTo>
                  <a:lnTo>
                    <a:pt x="98465" y="26289"/>
                  </a:lnTo>
                  <a:lnTo>
                    <a:pt x="94719" y="28702"/>
                  </a:lnTo>
                  <a:lnTo>
                    <a:pt x="93195" y="32258"/>
                  </a:lnTo>
                  <a:lnTo>
                    <a:pt x="92979" y="32385"/>
                  </a:lnTo>
                  <a:lnTo>
                    <a:pt x="92674" y="32639"/>
                  </a:lnTo>
                  <a:lnTo>
                    <a:pt x="92382" y="33020"/>
                  </a:lnTo>
                  <a:lnTo>
                    <a:pt x="94873" y="33020"/>
                  </a:lnTo>
                  <a:lnTo>
                    <a:pt x="94973" y="32639"/>
                  </a:lnTo>
                  <a:lnTo>
                    <a:pt x="95074" y="32385"/>
                  </a:lnTo>
                  <a:lnTo>
                    <a:pt x="95925" y="31877"/>
                  </a:lnTo>
                  <a:lnTo>
                    <a:pt x="96979" y="31496"/>
                  </a:lnTo>
                  <a:lnTo>
                    <a:pt x="99864" y="30734"/>
                  </a:lnTo>
                  <a:lnTo>
                    <a:pt x="95811" y="30734"/>
                  </a:lnTo>
                  <a:lnTo>
                    <a:pt x="96636" y="29337"/>
                  </a:lnTo>
                  <a:lnTo>
                    <a:pt x="97830" y="28194"/>
                  </a:lnTo>
                  <a:lnTo>
                    <a:pt x="99392" y="27305"/>
                  </a:lnTo>
                  <a:lnTo>
                    <a:pt x="100192" y="26670"/>
                  </a:lnTo>
                  <a:lnTo>
                    <a:pt x="101043" y="26162"/>
                  </a:lnTo>
                  <a:lnTo>
                    <a:pt x="101932" y="25781"/>
                  </a:lnTo>
                  <a:lnTo>
                    <a:pt x="104005" y="25781"/>
                  </a:lnTo>
                  <a:lnTo>
                    <a:pt x="104739" y="24892"/>
                  </a:lnTo>
                  <a:lnTo>
                    <a:pt x="109806" y="24892"/>
                  </a:lnTo>
                  <a:lnTo>
                    <a:pt x="109044" y="24638"/>
                  </a:lnTo>
                  <a:lnTo>
                    <a:pt x="109844" y="24638"/>
                  </a:lnTo>
                  <a:lnTo>
                    <a:pt x="111432" y="24384"/>
                  </a:lnTo>
                  <a:close/>
                </a:path>
                <a:path w="161290" h="85089">
                  <a:moveTo>
                    <a:pt x="30780" y="25146"/>
                  </a:moveTo>
                  <a:lnTo>
                    <a:pt x="28729" y="25146"/>
                  </a:lnTo>
                  <a:lnTo>
                    <a:pt x="29117" y="27813"/>
                  </a:lnTo>
                  <a:lnTo>
                    <a:pt x="29468" y="29718"/>
                  </a:lnTo>
                  <a:lnTo>
                    <a:pt x="29575" y="29972"/>
                  </a:lnTo>
                  <a:lnTo>
                    <a:pt x="30825" y="31877"/>
                  </a:lnTo>
                  <a:lnTo>
                    <a:pt x="27942" y="31877"/>
                  </a:lnTo>
                  <a:lnTo>
                    <a:pt x="26126" y="32766"/>
                  </a:lnTo>
                  <a:lnTo>
                    <a:pt x="28602" y="32893"/>
                  </a:lnTo>
                  <a:lnTo>
                    <a:pt x="30088" y="32893"/>
                  </a:lnTo>
                  <a:lnTo>
                    <a:pt x="31549" y="32639"/>
                  </a:lnTo>
                  <a:lnTo>
                    <a:pt x="34756" y="32639"/>
                  </a:lnTo>
                  <a:lnTo>
                    <a:pt x="34190" y="32258"/>
                  </a:lnTo>
                  <a:lnTo>
                    <a:pt x="35702" y="32004"/>
                  </a:lnTo>
                  <a:lnTo>
                    <a:pt x="37175" y="31496"/>
                  </a:lnTo>
                  <a:lnTo>
                    <a:pt x="33174" y="31496"/>
                  </a:lnTo>
                  <a:lnTo>
                    <a:pt x="32908" y="31242"/>
                  </a:lnTo>
                  <a:lnTo>
                    <a:pt x="32146" y="30226"/>
                  </a:lnTo>
                  <a:lnTo>
                    <a:pt x="31674" y="28956"/>
                  </a:lnTo>
                  <a:lnTo>
                    <a:pt x="30954" y="26670"/>
                  </a:lnTo>
                  <a:lnTo>
                    <a:pt x="30780" y="25146"/>
                  </a:lnTo>
                  <a:close/>
                </a:path>
                <a:path w="161290" h="85089">
                  <a:moveTo>
                    <a:pt x="86324" y="28956"/>
                  </a:moveTo>
                  <a:lnTo>
                    <a:pt x="83225" y="28956"/>
                  </a:lnTo>
                  <a:lnTo>
                    <a:pt x="84724" y="29845"/>
                  </a:lnTo>
                  <a:lnTo>
                    <a:pt x="86832" y="29972"/>
                  </a:lnTo>
                  <a:lnTo>
                    <a:pt x="88432" y="29972"/>
                  </a:lnTo>
                  <a:lnTo>
                    <a:pt x="88291" y="32131"/>
                  </a:lnTo>
                  <a:lnTo>
                    <a:pt x="88407" y="32639"/>
                  </a:lnTo>
                  <a:lnTo>
                    <a:pt x="90373" y="32639"/>
                  </a:lnTo>
                  <a:lnTo>
                    <a:pt x="90156" y="32029"/>
                  </a:lnTo>
                  <a:lnTo>
                    <a:pt x="90274" y="29972"/>
                  </a:lnTo>
                  <a:lnTo>
                    <a:pt x="90324" y="29718"/>
                  </a:lnTo>
                  <a:lnTo>
                    <a:pt x="92572" y="29210"/>
                  </a:lnTo>
                  <a:lnTo>
                    <a:pt x="88673" y="29210"/>
                  </a:lnTo>
                  <a:lnTo>
                    <a:pt x="86603" y="29083"/>
                  </a:lnTo>
                  <a:lnTo>
                    <a:pt x="86324" y="28956"/>
                  </a:lnTo>
                  <a:close/>
                </a:path>
                <a:path w="161290" h="85089">
                  <a:moveTo>
                    <a:pt x="53502" y="31115"/>
                  </a:moveTo>
                  <a:lnTo>
                    <a:pt x="47081" y="31115"/>
                  </a:lnTo>
                  <a:lnTo>
                    <a:pt x="49468" y="32131"/>
                  </a:lnTo>
                  <a:lnTo>
                    <a:pt x="52123" y="31623"/>
                  </a:lnTo>
                  <a:lnTo>
                    <a:pt x="53502" y="31115"/>
                  </a:lnTo>
                  <a:close/>
                </a:path>
                <a:path w="161290" h="85089">
                  <a:moveTo>
                    <a:pt x="58181" y="31115"/>
                  </a:moveTo>
                  <a:lnTo>
                    <a:pt x="57745" y="32029"/>
                  </a:lnTo>
                  <a:lnTo>
                    <a:pt x="58636" y="31623"/>
                  </a:lnTo>
                  <a:lnTo>
                    <a:pt x="58181" y="31115"/>
                  </a:lnTo>
                  <a:close/>
                </a:path>
                <a:path w="161290" h="85089">
                  <a:moveTo>
                    <a:pt x="143403" y="29845"/>
                  </a:moveTo>
                  <a:lnTo>
                    <a:pt x="138876" y="29845"/>
                  </a:lnTo>
                  <a:lnTo>
                    <a:pt x="140820" y="30353"/>
                  </a:lnTo>
                  <a:lnTo>
                    <a:pt x="142255" y="31496"/>
                  </a:lnTo>
                  <a:lnTo>
                    <a:pt x="140324" y="31496"/>
                  </a:lnTo>
                  <a:lnTo>
                    <a:pt x="139283" y="32004"/>
                  </a:lnTo>
                  <a:lnTo>
                    <a:pt x="145233" y="32004"/>
                  </a:lnTo>
                  <a:lnTo>
                    <a:pt x="144325" y="30607"/>
                  </a:lnTo>
                  <a:lnTo>
                    <a:pt x="143403" y="29845"/>
                  </a:lnTo>
                  <a:close/>
                </a:path>
                <a:path w="161290" h="85089">
                  <a:moveTo>
                    <a:pt x="22789" y="31750"/>
                  </a:moveTo>
                  <a:lnTo>
                    <a:pt x="16144" y="31750"/>
                  </a:lnTo>
                  <a:lnTo>
                    <a:pt x="16080" y="31877"/>
                  </a:lnTo>
                  <a:lnTo>
                    <a:pt x="23071" y="31877"/>
                  </a:lnTo>
                  <a:lnTo>
                    <a:pt x="22789" y="31750"/>
                  </a:lnTo>
                  <a:close/>
                </a:path>
                <a:path w="161290" h="85089">
                  <a:moveTo>
                    <a:pt x="117612" y="24384"/>
                  </a:moveTo>
                  <a:lnTo>
                    <a:pt x="111432" y="24384"/>
                  </a:lnTo>
                  <a:lnTo>
                    <a:pt x="113476" y="24638"/>
                  </a:lnTo>
                  <a:lnTo>
                    <a:pt x="115483" y="25146"/>
                  </a:lnTo>
                  <a:lnTo>
                    <a:pt x="118277" y="26162"/>
                  </a:lnTo>
                  <a:lnTo>
                    <a:pt x="119331" y="26670"/>
                  </a:lnTo>
                  <a:lnTo>
                    <a:pt x="120220" y="27305"/>
                  </a:lnTo>
                  <a:lnTo>
                    <a:pt x="120332" y="28702"/>
                  </a:lnTo>
                  <a:lnTo>
                    <a:pt x="120220" y="29210"/>
                  </a:lnTo>
                  <a:lnTo>
                    <a:pt x="119395" y="29972"/>
                  </a:lnTo>
                  <a:lnTo>
                    <a:pt x="118061" y="31877"/>
                  </a:lnTo>
                  <a:lnTo>
                    <a:pt x="120694" y="31877"/>
                  </a:lnTo>
                  <a:lnTo>
                    <a:pt x="121376" y="30988"/>
                  </a:lnTo>
                  <a:lnTo>
                    <a:pt x="121757" y="30099"/>
                  </a:lnTo>
                  <a:lnTo>
                    <a:pt x="122189" y="29845"/>
                  </a:lnTo>
                  <a:lnTo>
                    <a:pt x="122633" y="29464"/>
                  </a:lnTo>
                  <a:lnTo>
                    <a:pt x="123065" y="29337"/>
                  </a:lnTo>
                  <a:lnTo>
                    <a:pt x="128752" y="29337"/>
                  </a:lnTo>
                  <a:lnTo>
                    <a:pt x="128170" y="27940"/>
                  </a:lnTo>
                  <a:lnTo>
                    <a:pt x="125775" y="27305"/>
                  </a:lnTo>
                  <a:lnTo>
                    <a:pt x="123294" y="27305"/>
                  </a:lnTo>
                  <a:lnTo>
                    <a:pt x="122608" y="26797"/>
                  </a:lnTo>
                  <a:lnTo>
                    <a:pt x="122354" y="26670"/>
                  </a:lnTo>
                  <a:lnTo>
                    <a:pt x="122281" y="25527"/>
                  </a:lnTo>
                  <a:lnTo>
                    <a:pt x="120119" y="25527"/>
                  </a:lnTo>
                  <a:lnTo>
                    <a:pt x="118048" y="24511"/>
                  </a:lnTo>
                  <a:lnTo>
                    <a:pt x="117612" y="24384"/>
                  </a:lnTo>
                  <a:close/>
                </a:path>
                <a:path w="161290" h="85089">
                  <a:moveTo>
                    <a:pt x="73662" y="30988"/>
                  </a:moveTo>
                  <a:lnTo>
                    <a:pt x="71579" y="31623"/>
                  </a:lnTo>
                  <a:lnTo>
                    <a:pt x="73838" y="31623"/>
                  </a:lnTo>
                  <a:lnTo>
                    <a:pt x="73662" y="30988"/>
                  </a:lnTo>
                  <a:close/>
                </a:path>
                <a:path w="161290" h="85089">
                  <a:moveTo>
                    <a:pt x="129669" y="19558"/>
                  </a:moveTo>
                  <a:lnTo>
                    <a:pt x="129394" y="19558"/>
                  </a:lnTo>
                  <a:lnTo>
                    <a:pt x="132174" y="26162"/>
                  </a:lnTo>
                  <a:lnTo>
                    <a:pt x="132257" y="26797"/>
                  </a:lnTo>
                  <a:lnTo>
                    <a:pt x="131550" y="29083"/>
                  </a:lnTo>
                  <a:lnTo>
                    <a:pt x="129961" y="31623"/>
                  </a:lnTo>
                  <a:lnTo>
                    <a:pt x="131777" y="31115"/>
                  </a:lnTo>
                  <a:lnTo>
                    <a:pt x="132793" y="30607"/>
                  </a:lnTo>
                  <a:lnTo>
                    <a:pt x="133847" y="30226"/>
                  </a:lnTo>
                  <a:lnTo>
                    <a:pt x="134952" y="30099"/>
                  </a:lnTo>
                  <a:lnTo>
                    <a:pt x="137124" y="30099"/>
                  </a:lnTo>
                  <a:lnTo>
                    <a:pt x="136946" y="29845"/>
                  </a:lnTo>
                  <a:lnTo>
                    <a:pt x="143403" y="29845"/>
                  </a:lnTo>
                  <a:lnTo>
                    <a:pt x="142943" y="29464"/>
                  </a:lnTo>
                  <a:lnTo>
                    <a:pt x="133187" y="29464"/>
                  </a:lnTo>
                  <a:lnTo>
                    <a:pt x="133081" y="28956"/>
                  </a:lnTo>
                  <a:lnTo>
                    <a:pt x="132762" y="27813"/>
                  </a:lnTo>
                  <a:lnTo>
                    <a:pt x="132791" y="27432"/>
                  </a:lnTo>
                  <a:lnTo>
                    <a:pt x="134090" y="25781"/>
                  </a:lnTo>
                  <a:lnTo>
                    <a:pt x="133982" y="25146"/>
                  </a:lnTo>
                  <a:lnTo>
                    <a:pt x="132209" y="20828"/>
                  </a:lnTo>
                  <a:lnTo>
                    <a:pt x="129669" y="19558"/>
                  </a:lnTo>
                  <a:close/>
                </a:path>
                <a:path w="161290" h="85089">
                  <a:moveTo>
                    <a:pt x="42240" y="22225"/>
                  </a:moveTo>
                  <a:lnTo>
                    <a:pt x="34813" y="22225"/>
                  </a:lnTo>
                  <a:lnTo>
                    <a:pt x="39143" y="22479"/>
                  </a:lnTo>
                  <a:lnTo>
                    <a:pt x="42064" y="25146"/>
                  </a:lnTo>
                  <a:lnTo>
                    <a:pt x="42113" y="25400"/>
                  </a:lnTo>
                  <a:lnTo>
                    <a:pt x="38140" y="30607"/>
                  </a:lnTo>
                  <a:lnTo>
                    <a:pt x="33174" y="31496"/>
                  </a:lnTo>
                  <a:lnTo>
                    <a:pt x="37175" y="31496"/>
                  </a:lnTo>
                  <a:lnTo>
                    <a:pt x="40070" y="29972"/>
                  </a:lnTo>
                  <a:lnTo>
                    <a:pt x="43144" y="26416"/>
                  </a:lnTo>
                  <a:lnTo>
                    <a:pt x="45030" y="26416"/>
                  </a:lnTo>
                  <a:lnTo>
                    <a:pt x="44376" y="25273"/>
                  </a:lnTo>
                  <a:lnTo>
                    <a:pt x="49849" y="25273"/>
                  </a:lnTo>
                  <a:lnTo>
                    <a:pt x="51098" y="24638"/>
                  </a:lnTo>
                  <a:lnTo>
                    <a:pt x="46649" y="24638"/>
                  </a:lnTo>
                  <a:lnTo>
                    <a:pt x="45100" y="24130"/>
                  </a:lnTo>
                  <a:lnTo>
                    <a:pt x="45671" y="23495"/>
                  </a:lnTo>
                  <a:lnTo>
                    <a:pt x="43499" y="23495"/>
                  </a:lnTo>
                  <a:lnTo>
                    <a:pt x="43157" y="23241"/>
                  </a:lnTo>
                  <a:lnTo>
                    <a:pt x="42750" y="22606"/>
                  </a:lnTo>
                  <a:lnTo>
                    <a:pt x="42240" y="22225"/>
                  </a:lnTo>
                  <a:close/>
                </a:path>
                <a:path w="161290" h="85089">
                  <a:moveTo>
                    <a:pt x="106720" y="31115"/>
                  </a:moveTo>
                  <a:lnTo>
                    <a:pt x="104536" y="31115"/>
                  </a:lnTo>
                  <a:lnTo>
                    <a:pt x="105958" y="31496"/>
                  </a:lnTo>
                  <a:lnTo>
                    <a:pt x="106720" y="31115"/>
                  </a:lnTo>
                  <a:close/>
                </a:path>
                <a:path w="161290" h="85089">
                  <a:moveTo>
                    <a:pt x="107736" y="30607"/>
                  </a:moveTo>
                  <a:lnTo>
                    <a:pt x="100345" y="30607"/>
                  </a:lnTo>
                  <a:lnTo>
                    <a:pt x="102923" y="30734"/>
                  </a:lnTo>
                  <a:lnTo>
                    <a:pt x="104479" y="31124"/>
                  </a:lnTo>
                  <a:lnTo>
                    <a:pt x="106720" y="31115"/>
                  </a:lnTo>
                  <a:lnTo>
                    <a:pt x="107736" y="30607"/>
                  </a:lnTo>
                  <a:close/>
                </a:path>
                <a:path w="161290" h="85089">
                  <a:moveTo>
                    <a:pt x="58928" y="30734"/>
                  </a:moveTo>
                  <a:lnTo>
                    <a:pt x="55564" y="30734"/>
                  </a:lnTo>
                  <a:lnTo>
                    <a:pt x="56606" y="30861"/>
                  </a:lnTo>
                  <a:lnTo>
                    <a:pt x="58295" y="31115"/>
                  </a:lnTo>
                  <a:lnTo>
                    <a:pt x="58928" y="30734"/>
                  </a:lnTo>
                  <a:close/>
                </a:path>
                <a:path w="161290" h="85089">
                  <a:moveTo>
                    <a:pt x="11960" y="27686"/>
                  </a:moveTo>
                  <a:lnTo>
                    <a:pt x="10035" y="27686"/>
                  </a:lnTo>
                  <a:lnTo>
                    <a:pt x="10114" y="28448"/>
                  </a:lnTo>
                  <a:lnTo>
                    <a:pt x="10236" y="28829"/>
                  </a:lnTo>
                  <a:lnTo>
                    <a:pt x="10594" y="29591"/>
                  </a:lnTo>
                  <a:lnTo>
                    <a:pt x="9514" y="29845"/>
                  </a:lnTo>
                  <a:lnTo>
                    <a:pt x="8473" y="30353"/>
                  </a:lnTo>
                  <a:lnTo>
                    <a:pt x="7508" y="30861"/>
                  </a:lnTo>
                  <a:lnTo>
                    <a:pt x="20817" y="30861"/>
                  </a:lnTo>
                  <a:lnTo>
                    <a:pt x="21175" y="30099"/>
                  </a:lnTo>
                  <a:lnTo>
                    <a:pt x="18823" y="30099"/>
                  </a:lnTo>
                  <a:lnTo>
                    <a:pt x="18794" y="29337"/>
                  </a:lnTo>
                  <a:lnTo>
                    <a:pt x="16601" y="29337"/>
                  </a:lnTo>
                  <a:lnTo>
                    <a:pt x="16074" y="29210"/>
                  </a:lnTo>
                  <a:lnTo>
                    <a:pt x="12626" y="29210"/>
                  </a:lnTo>
                  <a:lnTo>
                    <a:pt x="12159" y="28321"/>
                  </a:lnTo>
                  <a:lnTo>
                    <a:pt x="12059" y="28067"/>
                  </a:lnTo>
                  <a:lnTo>
                    <a:pt x="11960" y="27686"/>
                  </a:lnTo>
                  <a:close/>
                </a:path>
                <a:path w="161290" h="85089">
                  <a:moveTo>
                    <a:pt x="99354" y="29464"/>
                  </a:moveTo>
                  <a:lnTo>
                    <a:pt x="95811" y="30734"/>
                  </a:lnTo>
                  <a:lnTo>
                    <a:pt x="99864" y="30734"/>
                  </a:lnTo>
                  <a:lnTo>
                    <a:pt x="100345" y="30607"/>
                  </a:lnTo>
                  <a:lnTo>
                    <a:pt x="107736" y="30607"/>
                  </a:lnTo>
                  <a:lnTo>
                    <a:pt x="103723" y="29591"/>
                  </a:lnTo>
                  <a:lnTo>
                    <a:pt x="99354" y="29464"/>
                  </a:lnTo>
                  <a:close/>
                </a:path>
                <a:path w="161290" h="85089">
                  <a:moveTo>
                    <a:pt x="30719" y="24511"/>
                  </a:moveTo>
                  <a:lnTo>
                    <a:pt x="18353" y="24511"/>
                  </a:lnTo>
                  <a:lnTo>
                    <a:pt x="19662" y="24638"/>
                  </a:lnTo>
                  <a:lnTo>
                    <a:pt x="20614" y="25019"/>
                  </a:lnTo>
                  <a:lnTo>
                    <a:pt x="21122" y="25400"/>
                  </a:lnTo>
                  <a:lnTo>
                    <a:pt x="22202" y="25908"/>
                  </a:lnTo>
                  <a:lnTo>
                    <a:pt x="20957" y="27051"/>
                  </a:lnTo>
                  <a:lnTo>
                    <a:pt x="19903" y="28448"/>
                  </a:lnTo>
                  <a:lnTo>
                    <a:pt x="19090" y="30099"/>
                  </a:lnTo>
                  <a:lnTo>
                    <a:pt x="21175" y="30099"/>
                  </a:lnTo>
                  <a:lnTo>
                    <a:pt x="21592" y="29210"/>
                  </a:lnTo>
                  <a:lnTo>
                    <a:pt x="22811" y="27686"/>
                  </a:lnTo>
                  <a:lnTo>
                    <a:pt x="24348" y="26416"/>
                  </a:lnTo>
                  <a:lnTo>
                    <a:pt x="25681" y="26416"/>
                  </a:lnTo>
                  <a:lnTo>
                    <a:pt x="27294" y="26035"/>
                  </a:lnTo>
                  <a:lnTo>
                    <a:pt x="28044" y="25654"/>
                  </a:lnTo>
                  <a:lnTo>
                    <a:pt x="28729" y="25146"/>
                  </a:lnTo>
                  <a:lnTo>
                    <a:pt x="30780" y="25146"/>
                  </a:lnTo>
                  <a:lnTo>
                    <a:pt x="30719" y="24511"/>
                  </a:lnTo>
                  <a:close/>
                </a:path>
                <a:path w="161290" h="85089">
                  <a:moveTo>
                    <a:pt x="58179" y="24511"/>
                  </a:moveTo>
                  <a:lnTo>
                    <a:pt x="51348" y="24511"/>
                  </a:lnTo>
                  <a:lnTo>
                    <a:pt x="54498" y="26035"/>
                  </a:lnTo>
                  <a:lnTo>
                    <a:pt x="55691" y="29718"/>
                  </a:lnTo>
                  <a:lnTo>
                    <a:pt x="56784" y="29718"/>
                  </a:lnTo>
                  <a:lnTo>
                    <a:pt x="61902" y="26924"/>
                  </a:lnTo>
                  <a:lnTo>
                    <a:pt x="60530" y="26035"/>
                  </a:lnTo>
                  <a:lnTo>
                    <a:pt x="59324" y="26035"/>
                  </a:lnTo>
                  <a:lnTo>
                    <a:pt x="59354" y="25273"/>
                  </a:lnTo>
                  <a:lnTo>
                    <a:pt x="58179" y="24511"/>
                  </a:lnTo>
                  <a:close/>
                </a:path>
                <a:path w="161290" h="85089">
                  <a:moveTo>
                    <a:pt x="135147" y="15416"/>
                  </a:moveTo>
                  <a:lnTo>
                    <a:pt x="136497" y="18034"/>
                  </a:lnTo>
                  <a:lnTo>
                    <a:pt x="136605" y="18415"/>
                  </a:lnTo>
                  <a:lnTo>
                    <a:pt x="135670" y="23495"/>
                  </a:lnTo>
                  <a:lnTo>
                    <a:pt x="135543" y="24765"/>
                  </a:lnTo>
                  <a:lnTo>
                    <a:pt x="135422" y="25400"/>
                  </a:lnTo>
                  <a:lnTo>
                    <a:pt x="134711" y="26416"/>
                  </a:lnTo>
                  <a:lnTo>
                    <a:pt x="134626" y="26670"/>
                  </a:lnTo>
                  <a:lnTo>
                    <a:pt x="134749" y="29083"/>
                  </a:lnTo>
                  <a:lnTo>
                    <a:pt x="133555" y="29337"/>
                  </a:lnTo>
                  <a:lnTo>
                    <a:pt x="133187" y="29464"/>
                  </a:lnTo>
                  <a:lnTo>
                    <a:pt x="142943" y="29464"/>
                  </a:lnTo>
                  <a:lnTo>
                    <a:pt x="142636" y="29210"/>
                  </a:lnTo>
                  <a:lnTo>
                    <a:pt x="140807" y="28829"/>
                  </a:lnTo>
                  <a:lnTo>
                    <a:pt x="136502" y="28829"/>
                  </a:lnTo>
                  <a:lnTo>
                    <a:pt x="136277" y="27305"/>
                  </a:lnTo>
                  <a:lnTo>
                    <a:pt x="136401" y="26416"/>
                  </a:lnTo>
                  <a:lnTo>
                    <a:pt x="138133" y="24384"/>
                  </a:lnTo>
                  <a:lnTo>
                    <a:pt x="138011" y="20955"/>
                  </a:lnTo>
                  <a:lnTo>
                    <a:pt x="137887" y="19177"/>
                  </a:lnTo>
                  <a:lnTo>
                    <a:pt x="137796" y="18669"/>
                  </a:lnTo>
                  <a:lnTo>
                    <a:pt x="136959" y="17018"/>
                  </a:lnTo>
                  <a:lnTo>
                    <a:pt x="135147" y="15416"/>
                  </a:lnTo>
                  <a:close/>
                </a:path>
                <a:path w="161290" h="85089">
                  <a:moveTo>
                    <a:pt x="17114" y="24638"/>
                  </a:moveTo>
                  <a:lnTo>
                    <a:pt x="14772" y="24638"/>
                  </a:lnTo>
                  <a:lnTo>
                    <a:pt x="15699" y="26289"/>
                  </a:lnTo>
                  <a:lnTo>
                    <a:pt x="16391" y="27813"/>
                  </a:lnTo>
                  <a:lnTo>
                    <a:pt x="16476" y="28194"/>
                  </a:lnTo>
                  <a:lnTo>
                    <a:pt x="16601" y="29337"/>
                  </a:lnTo>
                  <a:lnTo>
                    <a:pt x="18794" y="29337"/>
                  </a:lnTo>
                  <a:lnTo>
                    <a:pt x="18904" y="28702"/>
                  </a:lnTo>
                  <a:lnTo>
                    <a:pt x="18834" y="27686"/>
                  </a:lnTo>
                  <a:lnTo>
                    <a:pt x="18176" y="26289"/>
                  </a:lnTo>
                  <a:lnTo>
                    <a:pt x="17114" y="24638"/>
                  </a:lnTo>
                  <a:close/>
                </a:path>
                <a:path w="161290" h="85089">
                  <a:moveTo>
                    <a:pt x="14543" y="28956"/>
                  </a:moveTo>
                  <a:lnTo>
                    <a:pt x="13273" y="29083"/>
                  </a:lnTo>
                  <a:lnTo>
                    <a:pt x="12626" y="29210"/>
                  </a:lnTo>
                  <a:lnTo>
                    <a:pt x="16074" y="29210"/>
                  </a:lnTo>
                  <a:lnTo>
                    <a:pt x="15547" y="29083"/>
                  </a:lnTo>
                  <a:lnTo>
                    <a:pt x="14543" y="28956"/>
                  </a:lnTo>
                  <a:close/>
                </a:path>
                <a:path w="161290" h="85089">
                  <a:moveTo>
                    <a:pt x="95269" y="25400"/>
                  </a:moveTo>
                  <a:lnTo>
                    <a:pt x="92610" y="25400"/>
                  </a:lnTo>
                  <a:lnTo>
                    <a:pt x="91389" y="26035"/>
                  </a:lnTo>
                  <a:lnTo>
                    <a:pt x="90235" y="26797"/>
                  </a:lnTo>
                  <a:lnTo>
                    <a:pt x="89207" y="27940"/>
                  </a:lnTo>
                  <a:lnTo>
                    <a:pt x="88673" y="29210"/>
                  </a:lnTo>
                  <a:lnTo>
                    <a:pt x="92572" y="29210"/>
                  </a:lnTo>
                  <a:lnTo>
                    <a:pt x="92840" y="29083"/>
                  </a:lnTo>
                  <a:lnTo>
                    <a:pt x="90528" y="29083"/>
                  </a:lnTo>
                  <a:lnTo>
                    <a:pt x="90921" y="27940"/>
                  </a:lnTo>
                  <a:lnTo>
                    <a:pt x="91785" y="27178"/>
                  </a:lnTo>
                  <a:lnTo>
                    <a:pt x="92839" y="26543"/>
                  </a:lnTo>
                  <a:lnTo>
                    <a:pt x="94895" y="26543"/>
                  </a:lnTo>
                  <a:lnTo>
                    <a:pt x="94668" y="25654"/>
                  </a:lnTo>
                  <a:lnTo>
                    <a:pt x="95269" y="25400"/>
                  </a:lnTo>
                  <a:close/>
                </a:path>
                <a:path w="161290" h="85089">
                  <a:moveTo>
                    <a:pt x="94895" y="26543"/>
                  </a:moveTo>
                  <a:lnTo>
                    <a:pt x="92839" y="26543"/>
                  </a:lnTo>
                  <a:lnTo>
                    <a:pt x="92744" y="27051"/>
                  </a:lnTo>
                  <a:lnTo>
                    <a:pt x="92655" y="27305"/>
                  </a:lnTo>
                  <a:lnTo>
                    <a:pt x="91899" y="28575"/>
                  </a:lnTo>
                  <a:lnTo>
                    <a:pt x="91277" y="28956"/>
                  </a:lnTo>
                  <a:lnTo>
                    <a:pt x="90528" y="29083"/>
                  </a:lnTo>
                  <a:lnTo>
                    <a:pt x="92840" y="29083"/>
                  </a:lnTo>
                  <a:lnTo>
                    <a:pt x="95252" y="27940"/>
                  </a:lnTo>
                  <a:lnTo>
                    <a:pt x="94895" y="26543"/>
                  </a:lnTo>
                  <a:close/>
                </a:path>
                <a:path w="161290" h="85089">
                  <a:moveTo>
                    <a:pt x="138978" y="28448"/>
                  </a:moveTo>
                  <a:lnTo>
                    <a:pt x="137746" y="28575"/>
                  </a:lnTo>
                  <a:lnTo>
                    <a:pt x="136502" y="28829"/>
                  </a:lnTo>
                  <a:lnTo>
                    <a:pt x="140807" y="28829"/>
                  </a:lnTo>
                  <a:lnTo>
                    <a:pt x="138978" y="28448"/>
                  </a:lnTo>
                  <a:close/>
                </a:path>
                <a:path w="161290" h="85089">
                  <a:moveTo>
                    <a:pt x="13299" y="18669"/>
                  </a:moveTo>
                  <a:lnTo>
                    <a:pt x="11368" y="18669"/>
                  </a:lnTo>
                  <a:lnTo>
                    <a:pt x="11927" y="19939"/>
                  </a:lnTo>
                  <a:lnTo>
                    <a:pt x="13591" y="22733"/>
                  </a:lnTo>
                  <a:lnTo>
                    <a:pt x="12734" y="22990"/>
                  </a:lnTo>
                  <a:lnTo>
                    <a:pt x="10124" y="26543"/>
                  </a:lnTo>
                  <a:lnTo>
                    <a:pt x="9070" y="26924"/>
                  </a:lnTo>
                  <a:lnTo>
                    <a:pt x="8079" y="27559"/>
                  </a:lnTo>
                  <a:lnTo>
                    <a:pt x="7241" y="28321"/>
                  </a:lnTo>
                  <a:lnTo>
                    <a:pt x="8867" y="28321"/>
                  </a:lnTo>
                  <a:lnTo>
                    <a:pt x="10035" y="27686"/>
                  </a:lnTo>
                  <a:lnTo>
                    <a:pt x="11960" y="27686"/>
                  </a:lnTo>
                  <a:lnTo>
                    <a:pt x="12042" y="26924"/>
                  </a:lnTo>
                  <a:lnTo>
                    <a:pt x="12384" y="26797"/>
                  </a:lnTo>
                  <a:lnTo>
                    <a:pt x="13273" y="26670"/>
                  </a:lnTo>
                  <a:lnTo>
                    <a:pt x="13915" y="25781"/>
                  </a:lnTo>
                  <a:lnTo>
                    <a:pt x="12562" y="25781"/>
                  </a:lnTo>
                  <a:lnTo>
                    <a:pt x="13058" y="25273"/>
                  </a:lnTo>
                  <a:lnTo>
                    <a:pt x="13845" y="24892"/>
                  </a:lnTo>
                  <a:lnTo>
                    <a:pt x="14772" y="24638"/>
                  </a:lnTo>
                  <a:lnTo>
                    <a:pt x="17114" y="24638"/>
                  </a:lnTo>
                  <a:lnTo>
                    <a:pt x="30719" y="24511"/>
                  </a:lnTo>
                  <a:lnTo>
                    <a:pt x="30682" y="24130"/>
                  </a:lnTo>
                  <a:lnTo>
                    <a:pt x="24716" y="24130"/>
                  </a:lnTo>
                  <a:lnTo>
                    <a:pt x="23370" y="24003"/>
                  </a:lnTo>
                  <a:lnTo>
                    <a:pt x="21859" y="23495"/>
                  </a:lnTo>
                  <a:lnTo>
                    <a:pt x="20487" y="22352"/>
                  </a:lnTo>
                  <a:lnTo>
                    <a:pt x="15585" y="22352"/>
                  </a:lnTo>
                  <a:lnTo>
                    <a:pt x="13616" y="19304"/>
                  </a:lnTo>
                  <a:lnTo>
                    <a:pt x="13299" y="18669"/>
                  </a:lnTo>
                  <a:close/>
                </a:path>
                <a:path w="161290" h="85089">
                  <a:moveTo>
                    <a:pt x="124818" y="27051"/>
                  </a:moveTo>
                  <a:lnTo>
                    <a:pt x="124030" y="27051"/>
                  </a:lnTo>
                  <a:lnTo>
                    <a:pt x="123294" y="27305"/>
                  </a:lnTo>
                  <a:lnTo>
                    <a:pt x="125775" y="27305"/>
                  </a:lnTo>
                  <a:lnTo>
                    <a:pt x="124818" y="27051"/>
                  </a:lnTo>
                  <a:close/>
                </a:path>
                <a:path w="161290" h="85089">
                  <a:moveTo>
                    <a:pt x="109806" y="24892"/>
                  </a:moveTo>
                  <a:lnTo>
                    <a:pt x="104739" y="24892"/>
                  </a:lnTo>
                  <a:lnTo>
                    <a:pt x="106869" y="25300"/>
                  </a:lnTo>
                  <a:lnTo>
                    <a:pt x="108752" y="25908"/>
                  </a:lnTo>
                  <a:lnTo>
                    <a:pt x="111152" y="27051"/>
                  </a:lnTo>
                  <a:lnTo>
                    <a:pt x="112968" y="26289"/>
                  </a:lnTo>
                  <a:lnTo>
                    <a:pt x="110187" y="25019"/>
                  </a:lnTo>
                  <a:lnTo>
                    <a:pt x="109806" y="24892"/>
                  </a:lnTo>
                  <a:close/>
                </a:path>
                <a:path w="161290" h="85089">
                  <a:moveTo>
                    <a:pt x="85041" y="22987"/>
                  </a:moveTo>
                  <a:lnTo>
                    <a:pt x="81416" y="26035"/>
                  </a:lnTo>
                  <a:lnTo>
                    <a:pt x="81536" y="26670"/>
                  </a:lnTo>
                  <a:lnTo>
                    <a:pt x="83694" y="26670"/>
                  </a:lnTo>
                  <a:lnTo>
                    <a:pt x="83449" y="26162"/>
                  </a:lnTo>
                  <a:lnTo>
                    <a:pt x="83571" y="24765"/>
                  </a:lnTo>
                  <a:lnTo>
                    <a:pt x="84152" y="23622"/>
                  </a:lnTo>
                  <a:lnTo>
                    <a:pt x="84559" y="23241"/>
                  </a:lnTo>
                  <a:lnTo>
                    <a:pt x="85041" y="22987"/>
                  </a:lnTo>
                  <a:close/>
                </a:path>
                <a:path w="161290" h="85089">
                  <a:moveTo>
                    <a:pt x="25681" y="26416"/>
                  </a:moveTo>
                  <a:lnTo>
                    <a:pt x="24348" y="26416"/>
                  </a:lnTo>
                  <a:lnTo>
                    <a:pt x="24996" y="26543"/>
                  </a:lnTo>
                  <a:lnTo>
                    <a:pt x="25681" y="26416"/>
                  </a:lnTo>
                  <a:close/>
                </a:path>
                <a:path w="161290" h="85089">
                  <a:moveTo>
                    <a:pt x="59397" y="25300"/>
                  </a:moveTo>
                  <a:lnTo>
                    <a:pt x="59324" y="26035"/>
                  </a:lnTo>
                  <a:lnTo>
                    <a:pt x="60428" y="25968"/>
                  </a:lnTo>
                  <a:lnTo>
                    <a:pt x="59397" y="25300"/>
                  </a:lnTo>
                  <a:close/>
                </a:path>
                <a:path w="161290" h="85089">
                  <a:moveTo>
                    <a:pt x="60428" y="25968"/>
                  </a:moveTo>
                  <a:lnTo>
                    <a:pt x="59324" y="26035"/>
                  </a:lnTo>
                  <a:lnTo>
                    <a:pt x="60530" y="26035"/>
                  </a:lnTo>
                  <a:close/>
                </a:path>
                <a:path w="161290" h="85089">
                  <a:moveTo>
                    <a:pt x="57000" y="17780"/>
                  </a:moveTo>
                  <a:lnTo>
                    <a:pt x="54193" y="17780"/>
                  </a:lnTo>
                  <a:lnTo>
                    <a:pt x="59425" y="23749"/>
                  </a:lnTo>
                  <a:lnTo>
                    <a:pt x="59514" y="24130"/>
                  </a:lnTo>
                  <a:lnTo>
                    <a:pt x="59397" y="25300"/>
                  </a:lnTo>
                  <a:lnTo>
                    <a:pt x="60428" y="25968"/>
                  </a:lnTo>
                  <a:lnTo>
                    <a:pt x="63565" y="25781"/>
                  </a:lnTo>
                  <a:lnTo>
                    <a:pt x="64467" y="25527"/>
                  </a:lnTo>
                  <a:lnTo>
                    <a:pt x="65369" y="25019"/>
                  </a:lnTo>
                  <a:lnTo>
                    <a:pt x="66575" y="25019"/>
                  </a:lnTo>
                  <a:lnTo>
                    <a:pt x="66777" y="24384"/>
                  </a:lnTo>
                  <a:lnTo>
                    <a:pt x="65572" y="24384"/>
                  </a:lnTo>
                  <a:lnTo>
                    <a:pt x="60708" y="24003"/>
                  </a:lnTo>
                  <a:lnTo>
                    <a:pt x="61067" y="22098"/>
                  </a:lnTo>
                  <a:lnTo>
                    <a:pt x="60953" y="21671"/>
                  </a:lnTo>
                  <a:lnTo>
                    <a:pt x="57901" y="18415"/>
                  </a:lnTo>
                  <a:lnTo>
                    <a:pt x="57457" y="18034"/>
                  </a:lnTo>
                  <a:lnTo>
                    <a:pt x="57000" y="17780"/>
                  </a:lnTo>
                  <a:close/>
                </a:path>
                <a:path w="161290" h="85089">
                  <a:moveTo>
                    <a:pt x="49849" y="25273"/>
                  </a:moveTo>
                  <a:lnTo>
                    <a:pt x="44376" y="25273"/>
                  </a:lnTo>
                  <a:lnTo>
                    <a:pt x="46751" y="25908"/>
                  </a:lnTo>
                  <a:lnTo>
                    <a:pt x="49100" y="25654"/>
                  </a:lnTo>
                  <a:lnTo>
                    <a:pt x="49849" y="25273"/>
                  </a:lnTo>
                  <a:close/>
                </a:path>
                <a:path w="161290" h="85089">
                  <a:moveTo>
                    <a:pt x="14099" y="25527"/>
                  </a:moveTo>
                  <a:lnTo>
                    <a:pt x="12562" y="25781"/>
                  </a:lnTo>
                  <a:lnTo>
                    <a:pt x="13915" y="25781"/>
                  </a:lnTo>
                  <a:lnTo>
                    <a:pt x="14099" y="25527"/>
                  </a:lnTo>
                  <a:close/>
                </a:path>
                <a:path w="161290" h="85089">
                  <a:moveTo>
                    <a:pt x="94465" y="22987"/>
                  </a:moveTo>
                  <a:lnTo>
                    <a:pt x="85041" y="22987"/>
                  </a:lnTo>
                  <a:lnTo>
                    <a:pt x="87556" y="23114"/>
                  </a:lnTo>
                  <a:lnTo>
                    <a:pt x="90274" y="23495"/>
                  </a:lnTo>
                  <a:lnTo>
                    <a:pt x="91747" y="24511"/>
                  </a:lnTo>
                  <a:lnTo>
                    <a:pt x="91150" y="24892"/>
                  </a:lnTo>
                  <a:lnTo>
                    <a:pt x="90947" y="25654"/>
                  </a:lnTo>
                  <a:lnTo>
                    <a:pt x="92229" y="25400"/>
                  </a:lnTo>
                  <a:lnTo>
                    <a:pt x="95269" y="25400"/>
                  </a:lnTo>
                  <a:lnTo>
                    <a:pt x="95569" y="25273"/>
                  </a:lnTo>
                  <a:lnTo>
                    <a:pt x="98757" y="24384"/>
                  </a:lnTo>
                  <a:lnTo>
                    <a:pt x="117612" y="24384"/>
                  </a:lnTo>
                  <a:lnTo>
                    <a:pt x="116301" y="24003"/>
                  </a:lnTo>
                  <a:lnTo>
                    <a:pt x="93715" y="24003"/>
                  </a:lnTo>
                  <a:lnTo>
                    <a:pt x="93182" y="23495"/>
                  </a:lnTo>
                  <a:lnTo>
                    <a:pt x="93779" y="23368"/>
                  </a:lnTo>
                  <a:lnTo>
                    <a:pt x="94465" y="22987"/>
                  </a:lnTo>
                  <a:close/>
                </a:path>
                <a:path w="161290" h="85089">
                  <a:moveTo>
                    <a:pt x="121410" y="20955"/>
                  </a:moveTo>
                  <a:lnTo>
                    <a:pt x="116372" y="20955"/>
                  </a:lnTo>
                  <a:lnTo>
                    <a:pt x="117210" y="21463"/>
                  </a:lnTo>
                  <a:lnTo>
                    <a:pt x="117998" y="22098"/>
                  </a:lnTo>
                  <a:lnTo>
                    <a:pt x="119357" y="23622"/>
                  </a:lnTo>
                  <a:lnTo>
                    <a:pt x="119826" y="24511"/>
                  </a:lnTo>
                  <a:lnTo>
                    <a:pt x="120119" y="25527"/>
                  </a:lnTo>
                  <a:lnTo>
                    <a:pt x="122281" y="25527"/>
                  </a:lnTo>
                  <a:lnTo>
                    <a:pt x="122177" y="25019"/>
                  </a:lnTo>
                  <a:lnTo>
                    <a:pt x="121782" y="23876"/>
                  </a:lnTo>
                  <a:lnTo>
                    <a:pt x="120931" y="22733"/>
                  </a:lnTo>
                  <a:lnTo>
                    <a:pt x="121363" y="22606"/>
                  </a:lnTo>
                  <a:lnTo>
                    <a:pt x="121782" y="22352"/>
                  </a:lnTo>
                  <a:lnTo>
                    <a:pt x="126684" y="21463"/>
                  </a:lnTo>
                  <a:lnTo>
                    <a:pt x="127144" y="21082"/>
                  </a:lnTo>
                  <a:lnTo>
                    <a:pt x="123103" y="21082"/>
                  </a:lnTo>
                  <a:lnTo>
                    <a:pt x="121410" y="20955"/>
                  </a:lnTo>
                  <a:close/>
                </a:path>
                <a:path w="161290" h="85089">
                  <a:moveTo>
                    <a:pt x="47856" y="22098"/>
                  </a:moveTo>
                  <a:lnTo>
                    <a:pt x="46776" y="23622"/>
                  </a:lnTo>
                  <a:lnTo>
                    <a:pt x="48135" y="23749"/>
                  </a:lnTo>
                  <a:lnTo>
                    <a:pt x="49341" y="23749"/>
                  </a:lnTo>
                  <a:lnTo>
                    <a:pt x="49926" y="23876"/>
                  </a:lnTo>
                  <a:lnTo>
                    <a:pt x="48249" y="24638"/>
                  </a:lnTo>
                  <a:lnTo>
                    <a:pt x="51098" y="24638"/>
                  </a:lnTo>
                  <a:lnTo>
                    <a:pt x="51348" y="24511"/>
                  </a:lnTo>
                  <a:lnTo>
                    <a:pt x="58179" y="24511"/>
                  </a:lnTo>
                  <a:lnTo>
                    <a:pt x="57787" y="24257"/>
                  </a:lnTo>
                  <a:lnTo>
                    <a:pt x="53177" y="22987"/>
                  </a:lnTo>
                  <a:lnTo>
                    <a:pt x="52732" y="22733"/>
                  </a:lnTo>
                  <a:lnTo>
                    <a:pt x="52377" y="22733"/>
                  </a:lnTo>
                  <a:lnTo>
                    <a:pt x="49900" y="22225"/>
                  </a:lnTo>
                  <a:lnTo>
                    <a:pt x="47856" y="22098"/>
                  </a:lnTo>
                  <a:close/>
                </a:path>
                <a:path w="161290" h="85089">
                  <a:moveTo>
                    <a:pt x="67221" y="22990"/>
                  </a:moveTo>
                  <a:lnTo>
                    <a:pt x="65572" y="24384"/>
                  </a:lnTo>
                  <a:lnTo>
                    <a:pt x="66777" y="24384"/>
                  </a:lnTo>
                  <a:lnTo>
                    <a:pt x="67221" y="22990"/>
                  </a:lnTo>
                  <a:close/>
                </a:path>
                <a:path w="161290" h="85089">
                  <a:moveTo>
                    <a:pt x="23429" y="14605"/>
                  </a:moveTo>
                  <a:lnTo>
                    <a:pt x="20512" y="14605"/>
                  </a:lnTo>
                  <a:lnTo>
                    <a:pt x="23294" y="16764"/>
                  </a:lnTo>
                  <a:lnTo>
                    <a:pt x="25079" y="19558"/>
                  </a:lnTo>
                  <a:lnTo>
                    <a:pt x="25200" y="19812"/>
                  </a:lnTo>
                  <a:lnTo>
                    <a:pt x="26253" y="23241"/>
                  </a:lnTo>
                  <a:lnTo>
                    <a:pt x="26354" y="23368"/>
                  </a:lnTo>
                  <a:lnTo>
                    <a:pt x="25796" y="23495"/>
                  </a:lnTo>
                  <a:lnTo>
                    <a:pt x="25250" y="23876"/>
                  </a:lnTo>
                  <a:lnTo>
                    <a:pt x="24716" y="24130"/>
                  </a:lnTo>
                  <a:lnTo>
                    <a:pt x="30682" y="24130"/>
                  </a:lnTo>
                  <a:lnTo>
                    <a:pt x="30609" y="23368"/>
                  </a:lnTo>
                  <a:lnTo>
                    <a:pt x="30761" y="23241"/>
                  </a:lnTo>
                  <a:lnTo>
                    <a:pt x="33293" y="22606"/>
                  </a:lnTo>
                  <a:lnTo>
                    <a:pt x="28234" y="22606"/>
                  </a:lnTo>
                  <a:lnTo>
                    <a:pt x="27294" y="19558"/>
                  </a:lnTo>
                  <a:lnTo>
                    <a:pt x="25224" y="16129"/>
                  </a:lnTo>
                  <a:lnTo>
                    <a:pt x="23429" y="14605"/>
                  </a:lnTo>
                  <a:close/>
                </a:path>
                <a:path w="161290" h="85089">
                  <a:moveTo>
                    <a:pt x="106813" y="18796"/>
                  </a:moveTo>
                  <a:lnTo>
                    <a:pt x="100764" y="18796"/>
                  </a:lnTo>
                  <a:lnTo>
                    <a:pt x="100268" y="19558"/>
                  </a:lnTo>
                  <a:lnTo>
                    <a:pt x="100158" y="20066"/>
                  </a:lnTo>
                  <a:lnTo>
                    <a:pt x="100267" y="20574"/>
                  </a:lnTo>
                  <a:lnTo>
                    <a:pt x="100393" y="20828"/>
                  </a:lnTo>
                  <a:lnTo>
                    <a:pt x="100891" y="21463"/>
                  </a:lnTo>
                  <a:lnTo>
                    <a:pt x="95989" y="23495"/>
                  </a:lnTo>
                  <a:lnTo>
                    <a:pt x="93715" y="24003"/>
                  </a:lnTo>
                  <a:lnTo>
                    <a:pt x="116301" y="24003"/>
                  </a:lnTo>
                  <a:lnTo>
                    <a:pt x="115864" y="23876"/>
                  </a:lnTo>
                  <a:lnTo>
                    <a:pt x="113629" y="23622"/>
                  </a:lnTo>
                  <a:lnTo>
                    <a:pt x="107215" y="23622"/>
                  </a:lnTo>
                  <a:lnTo>
                    <a:pt x="107012" y="23495"/>
                  </a:lnTo>
                  <a:lnTo>
                    <a:pt x="99075" y="23495"/>
                  </a:lnTo>
                  <a:lnTo>
                    <a:pt x="101894" y="22479"/>
                  </a:lnTo>
                  <a:lnTo>
                    <a:pt x="111343" y="22479"/>
                  </a:lnTo>
                  <a:lnTo>
                    <a:pt x="111203" y="22352"/>
                  </a:lnTo>
                  <a:lnTo>
                    <a:pt x="110759" y="22225"/>
                  </a:lnTo>
                  <a:lnTo>
                    <a:pt x="108066" y="22225"/>
                  </a:lnTo>
                  <a:lnTo>
                    <a:pt x="107449" y="21844"/>
                  </a:lnTo>
                  <a:lnTo>
                    <a:pt x="106060" y="21844"/>
                  </a:lnTo>
                  <a:lnTo>
                    <a:pt x="105950" y="21336"/>
                  </a:lnTo>
                  <a:lnTo>
                    <a:pt x="106009" y="20955"/>
                  </a:lnTo>
                  <a:lnTo>
                    <a:pt x="113167" y="20955"/>
                  </a:lnTo>
                  <a:lnTo>
                    <a:pt x="113515" y="20828"/>
                  </a:lnTo>
                  <a:lnTo>
                    <a:pt x="114010" y="20701"/>
                  </a:lnTo>
                  <a:lnTo>
                    <a:pt x="114130" y="20574"/>
                  </a:lnTo>
                  <a:lnTo>
                    <a:pt x="110428" y="20574"/>
                  </a:lnTo>
                  <a:lnTo>
                    <a:pt x="109019" y="20320"/>
                  </a:lnTo>
                  <a:lnTo>
                    <a:pt x="110416" y="19939"/>
                  </a:lnTo>
                  <a:lnTo>
                    <a:pt x="111813" y="19812"/>
                  </a:lnTo>
                  <a:lnTo>
                    <a:pt x="119883" y="19812"/>
                  </a:lnTo>
                  <a:lnTo>
                    <a:pt x="119609" y="19304"/>
                  </a:lnTo>
                  <a:lnTo>
                    <a:pt x="107190" y="19304"/>
                  </a:lnTo>
                  <a:lnTo>
                    <a:pt x="106949" y="19050"/>
                  </a:lnTo>
                  <a:lnTo>
                    <a:pt x="106813" y="18796"/>
                  </a:lnTo>
                  <a:close/>
                </a:path>
                <a:path w="161290" h="85089">
                  <a:moveTo>
                    <a:pt x="114564" y="23114"/>
                  </a:moveTo>
                  <a:lnTo>
                    <a:pt x="108638" y="23114"/>
                  </a:lnTo>
                  <a:lnTo>
                    <a:pt x="109451" y="23368"/>
                  </a:lnTo>
                  <a:lnTo>
                    <a:pt x="109273" y="23368"/>
                  </a:lnTo>
                  <a:lnTo>
                    <a:pt x="107901" y="23495"/>
                  </a:lnTo>
                  <a:lnTo>
                    <a:pt x="107215" y="23622"/>
                  </a:lnTo>
                  <a:lnTo>
                    <a:pt x="113629" y="23622"/>
                  </a:lnTo>
                  <a:lnTo>
                    <a:pt x="114564" y="23114"/>
                  </a:lnTo>
                  <a:close/>
                </a:path>
                <a:path w="161290" h="85089">
                  <a:moveTo>
                    <a:pt x="43724" y="14859"/>
                  </a:moveTo>
                  <a:lnTo>
                    <a:pt x="41594" y="14859"/>
                  </a:lnTo>
                  <a:lnTo>
                    <a:pt x="41750" y="15748"/>
                  </a:lnTo>
                  <a:lnTo>
                    <a:pt x="41863" y="18161"/>
                  </a:lnTo>
                  <a:lnTo>
                    <a:pt x="42953" y="20701"/>
                  </a:lnTo>
                  <a:lnTo>
                    <a:pt x="43715" y="21590"/>
                  </a:lnTo>
                  <a:lnTo>
                    <a:pt x="44467" y="21903"/>
                  </a:lnTo>
                  <a:lnTo>
                    <a:pt x="44528" y="22098"/>
                  </a:lnTo>
                  <a:lnTo>
                    <a:pt x="43499" y="23495"/>
                  </a:lnTo>
                  <a:lnTo>
                    <a:pt x="45671" y="23495"/>
                  </a:lnTo>
                  <a:lnTo>
                    <a:pt x="46243" y="22860"/>
                  </a:lnTo>
                  <a:lnTo>
                    <a:pt x="46814" y="22352"/>
                  </a:lnTo>
                  <a:lnTo>
                    <a:pt x="48643" y="21717"/>
                  </a:lnTo>
                  <a:lnTo>
                    <a:pt x="48618" y="21209"/>
                  </a:lnTo>
                  <a:lnTo>
                    <a:pt x="48287" y="20955"/>
                  </a:lnTo>
                  <a:lnTo>
                    <a:pt x="48735" y="20574"/>
                  </a:lnTo>
                  <a:lnTo>
                    <a:pt x="45976" y="20574"/>
                  </a:lnTo>
                  <a:lnTo>
                    <a:pt x="45074" y="19939"/>
                  </a:lnTo>
                  <a:lnTo>
                    <a:pt x="44358" y="18669"/>
                  </a:lnTo>
                  <a:lnTo>
                    <a:pt x="44258" y="18415"/>
                  </a:lnTo>
                  <a:lnTo>
                    <a:pt x="43935" y="17018"/>
                  </a:lnTo>
                  <a:lnTo>
                    <a:pt x="43808" y="15367"/>
                  </a:lnTo>
                  <a:lnTo>
                    <a:pt x="43724" y="14859"/>
                  </a:lnTo>
                  <a:close/>
                </a:path>
                <a:path w="161290" h="85089">
                  <a:moveTo>
                    <a:pt x="85285" y="13970"/>
                  </a:moveTo>
                  <a:lnTo>
                    <a:pt x="82425" y="13970"/>
                  </a:lnTo>
                  <a:lnTo>
                    <a:pt x="82792" y="14859"/>
                  </a:lnTo>
                  <a:lnTo>
                    <a:pt x="82890" y="15240"/>
                  </a:lnTo>
                  <a:lnTo>
                    <a:pt x="83238" y="17145"/>
                  </a:lnTo>
                  <a:lnTo>
                    <a:pt x="83343" y="20447"/>
                  </a:lnTo>
                  <a:lnTo>
                    <a:pt x="83847" y="21971"/>
                  </a:lnTo>
                  <a:lnTo>
                    <a:pt x="81206" y="22225"/>
                  </a:lnTo>
                  <a:lnTo>
                    <a:pt x="79136" y="22733"/>
                  </a:lnTo>
                  <a:lnTo>
                    <a:pt x="78082" y="23495"/>
                  </a:lnTo>
                  <a:lnTo>
                    <a:pt x="79491" y="23241"/>
                  </a:lnTo>
                  <a:lnTo>
                    <a:pt x="80012" y="23114"/>
                  </a:lnTo>
                  <a:lnTo>
                    <a:pt x="81765" y="22987"/>
                  </a:lnTo>
                  <a:lnTo>
                    <a:pt x="94465" y="22987"/>
                  </a:lnTo>
                  <a:lnTo>
                    <a:pt x="92420" y="22098"/>
                  </a:lnTo>
                  <a:lnTo>
                    <a:pt x="91899" y="22098"/>
                  </a:lnTo>
                  <a:lnTo>
                    <a:pt x="85600" y="21971"/>
                  </a:lnTo>
                  <a:lnTo>
                    <a:pt x="85803" y="21717"/>
                  </a:lnTo>
                  <a:lnTo>
                    <a:pt x="85695" y="20955"/>
                  </a:lnTo>
                  <a:lnTo>
                    <a:pt x="85065" y="19050"/>
                  </a:lnTo>
                  <a:lnTo>
                    <a:pt x="85176" y="17780"/>
                  </a:lnTo>
                  <a:lnTo>
                    <a:pt x="85379" y="17018"/>
                  </a:lnTo>
                  <a:lnTo>
                    <a:pt x="85285" y="13970"/>
                  </a:lnTo>
                  <a:close/>
                </a:path>
                <a:path w="161290" h="85089">
                  <a:moveTo>
                    <a:pt x="101665" y="23368"/>
                  </a:moveTo>
                  <a:lnTo>
                    <a:pt x="100357" y="23368"/>
                  </a:lnTo>
                  <a:lnTo>
                    <a:pt x="99075" y="23495"/>
                  </a:lnTo>
                  <a:lnTo>
                    <a:pt x="102961" y="23495"/>
                  </a:lnTo>
                  <a:lnTo>
                    <a:pt x="101665" y="23368"/>
                  </a:lnTo>
                  <a:close/>
                </a:path>
                <a:path w="161290" h="85089">
                  <a:moveTo>
                    <a:pt x="120088" y="20193"/>
                  </a:moveTo>
                  <a:lnTo>
                    <a:pt x="114277" y="20193"/>
                  </a:lnTo>
                  <a:lnTo>
                    <a:pt x="114785" y="20320"/>
                  </a:lnTo>
                  <a:lnTo>
                    <a:pt x="114556" y="20955"/>
                  </a:lnTo>
                  <a:lnTo>
                    <a:pt x="111343" y="22479"/>
                  </a:lnTo>
                  <a:lnTo>
                    <a:pt x="101894" y="22479"/>
                  </a:lnTo>
                  <a:lnTo>
                    <a:pt x="102288" y="22733"/>
                  </a:lnTo>
                  <a:lnTo>
                    <a:pt x="102707" y="23114"/>
                  </a:lnTo>
                  <a:lnTo>
                    <a:pt x="103139" y="23368"/>
                  </a:lnTo>
                  <a:lnTo>
                    <a:pt x="102961" y="23495"/>
                  </a:lnTo>
                  <a:lnTo>
                    <a:pt x="107012" y="23495"/>
                  </a:lnTo>
                  <a:lnTo>
                    <a:pt x="107787" y="23241"/>
                  </a:lnTo>
                  <a:lnTo>
                    <a:pt x="108638" y="23114"/>
                  </a:lnTo>
                  <a:lnTo>
                    <a:pt x="114564" y="23114"/>
                  </a:lnTo>
                  <a:lnTo>
                    <a:pt x="114797" y="22987"/>
                  </a:lnTo>
                  <a:lnTo>
                    <a:pt x="115775" y="22098"/>
                  </a:lnTo>
                  <a:lnTo>
                    <a:pt x="116372" y="20955"/>
                  </a:lnTo>
                  <a:lnTo>
                    <a:pt x="121410" y="20955"/>
                  </a:lnTo>
                  <a:lnTo>
                    <a:pt x="118023" y="20701"/>
                  </a:lnTo>
                  <a:lnTo>
                    <a:pt x="120157" y="20320"/>
                  </a:lnTo>
                  <a:close/>
                </a:path>
                <a:path w="161290" h="85089">
                  <a:moveTo>
                    <a:pt x="71442" y="13462"/>
                  </a:moveTo>
                  <a:lnTo>
                    <a:pt x="66131" y="13462"/>
                  </a:lnTo>
                  <a:lnTo>
                    <a:pt x="68036" y="13589"/>
                  </a:lnTo>
                  <a:lnTo>
                    <a:pt x="69065" y="16510"/>
                  </a:lnTo>
                  <a:lnTo>
                    <a:pt x="69610" y="18288"/>
                  </a:lnTo>
                  <a:lnTo>
                    <a:pt x="69732" y="18542"/>
                  </a:lnTo>
                  <a:lnTo>
                    <a:pt x="70233" y="19304"/>
                  </a:lnTo>
                  <a:lnTo>
                    <a:pt x="70982" y="19939"/>
                  </a:lnTo>
                  <a:lnTo>
                    <a:pt x="68080" y="22264"/>
                  </a:lnTo>
                  <a:lnTo>
                    <a:pt x="73370" y="22606"/>
                  </a:lnTo>
                  <a:lnTo>
                    <a:pt x="77955" y="23114"/>
                  </a:lnTo>
                  <a:lnTo>
                    <a:pt x="79279" y="22352"/>
                  </a:lnTo>
                  <a:lnTo>
                    <a:pt x="69750" y="22352"/>
                  </a:lnTo>
                  <a:lnTo>
                    <a:pt x="70702" y="21590"/>
                  </a:lnTo>
                  <a:lnTo>
                    <a:pt x="72062" y="20447"/>
                  </a:lnTo>
                  <a:lnTo>
                    <a:pt x="75406" y="20447"/>
                  </a:lnTo>
                  <a:lnTo>
                    <a:pt x="76304" y="19558"/>
                  </a:lnTo>
                  <a:lnTo>
                    <a:pt x="74437" y="19431"/>
                  </a:lnTo>
                  <a:lnTo>
                    <a:pt x="73598" y="19177"/>
                  </a:lnTo>
                  <a:lnTo>
                    <a:pt x="74408" y="18542"/>
                  </a:lnTo>
                  <a:lnTo>
                    <a:pt x="72608" y="18542"/>
                  </a:lnTo>
                  <a:lnTo>
                    <a:pt x="71554" y="17653"/>
                  </a:lnTo>
                  <a:lnTo>
                    <a:pt x="70182" y="14986"/>
                  </a:lnTo>
                  <a:lnTo>
                    <a:pt x="72075" y="14986"/>
                  </a:lnTo>
                  <a:lnTo>
                    <a:pt x="71442" y="13462"/>
                  </a:lnTo>
                  <a:close/>
                </a:path>
                <a:path w="161290" h="85089">
                  <a:moveTo>
                    <a:pt x="67464" y="22225"/>
                  </a:moveTo>
                  <a:lnTo>
                    <a:pt x="67221" y="22990"/>
                  </a:lnTo>
                  <a:lnTo>
                    <a:pt x="68080" y="22264"/>
                  </a:lnTo>
                  <a:lnTo>
                    <a:pt x="67464" y="22225"/>
                  </a:lnTo>
                  <a:close/>
                </a:path>
                <a:path w="161290" h="85089">
                  <a:moveTo>
                    <a:pt x="27419" y="13462"/>
                  </a:moveTo>
                  <a:lnTo>
                    <a:pt x="24208" y="13462"/>
                  </a:lnTo>
                  <a:lnTo>
                    <a:pt x="25516" y="13970"/>
                  </a:lnTo>
                  <a:lnTo>
                    <a:pt x="27066" y="16510"/>
                  </a:lnTo>
                  <a:lnTo>
                    <a:pt x="27472" y="17526"/>
                  </a:lnTo>
                  <a:lnTo>
                    <a:pt x="28092" y="19685"/>
                  </a:lnTo>
                  <a:lnTo>
                    <a:pt x="28197" y="20193"/>
                  </a:lnTo>
                  <a:lnTo>
                    <a:pt x="28437" y="22479"/>
                  </a:lnTo>
                  <a:lnTo>
                    <a:pt x="28234" y="22606"/>
                  </a:lnTo>
                  <a:lnTo>
                    <a:pt x="33293" y="22606"/>
                  </a:lnTo>
                  <a:lnTo>
                    <a:pt x="34813" y="22225"/>
                  </a:lnTo>
                  <a:lnTo>
                    <a:pt x="42240" y="22225"/>
                  </a:lnTo>
                  <a:lnTo>
                    <a:pt x="41658" y="21844"/>
                  </a:lnTo>
                  <a:lnTo>
                    <a:pt x="41175" y="21590"/>
                  </a:lnTo>
                  <a:lnTo>
                    <a:pt x="40801" y="21463"/>
                  </a:lnTo>
                  <a:lnTo>
                    <a:pt x="30380" y="21463"/>
                  </a:lnTo>
                  <a:lnTo>
                    <a:pt x="30039" y="18796"/>
                  </a:lnTo>
                  <a:lnTo>
                    <a:pt x="29918" y="18034"/>
                  </a:lnTo>
                  <a:lnTo>
                    <a:pt x="29363" y="15494"/>
                  </a:lnTo>
                  <a:lnTo>
                    <a:pt x="28806" y="15494"/>
                  </a:lnTo>
                  <a:lnTo>
                    <a:pt x="28930" y="14986"/>
                  </a:lnTo>
                  <a:lnTo>
                    <a:pt x="28896" y="14605"/>
                  </a:lnTo>
                  <a:lnTo>
                    <a:pt x="27419" y="13462"/>
                  </a:lnTo>
                  <a:close/>
                </a:path>
                <a:path w="161290" h="85089">
                  <a:moveTo>
                    <a:pt x="26270" y="12573"/>
                  </a:moveTo>
                  <a:lnTo>
                    <a:pt x="15928" y="12573"/>
                  </a:lnTo>
                  <a:lnTo>
                    <a:pt x="17706" y="13081"/>
                  </a:lnTo>
                  <a:lnTo>
                    <a:pt x="16423" y="14605"/>
                  </a:lnTo>
                  <a:lnTo>
                    <a:pt x="15807" y="16465"/>
                  </a:lnTo>
                  <a:lnTo>
                    <a:pt x="15695" y="19431"/>
                  </a:lnTo>
                  <a:lnTo>
                    <a:pt x="15864" y="19685"/>
                  </a:lnTo>
                  <a:lnTo>
                    <a:pt x="15984" y="20701"/>
                  </a:lnTo>
                  <a:lnTo>
                    <a:pt x="16220" y="21590"/>
                  </a:lnTo>
                  <a:lnTo>
                    <a:pt x="16525" y="22352"/>
                  </a:lnTo>
                  <a:lnTo>
                    <a:pt x="20487" y="22352"/>
                  </a:lnTo>
                  <a:lnTo>
                    <a:pt x="20000" y="21935"/>
                  </a:lnTo>
                  <a:lnTo>
                    <a:pt x="19154" y="20955"/>
                  </a:lnTo>
                  <a:lnTo>
                    <a:pt x="17655" y="18669"/>
                  </a:lnTo>
                  <a:lnTo>
                    <a:pt x="17536" y="18034"/>
                  </a:lnTo>
                  <a:lnTo>
                    <a:pt x="17658" y="16637"/>
                  </a:lnTo>
                  <a:lnTo>
                    <a:pt x="18087" y="15367"/>
                  </a:lnTo>
                  <a:lnTo>
                    <a:pt x="19674" y="15367"/>
                  </a:lnTo>
                  <a:lnTo>
                    <a:pt x="19865" y="14986"/>
                  </a:lnTo>
                  <a:lnTo>
                    <a:pt x="20512" y="14605"/>
                  </a:lnTo>
                  <a:lnTo>
                    <a:pt x="23429" y="14605"/>
                  </a:lnTo>
                  <a:lnTo>
                    <a:pt x="22532" y="13843"/>
                  </a:lnTo>
                  <a:lnTo>
                    <a:pt x="24208" y="13462"/>
                  </a:lnTo>
                  <a:lnTo>
                    <a:pt x="27419" y="13462"/>
                  </a:lnTo>
                  <a:lnTo>
                    <a:pt x="26270" y="12573"/>
                  </a:lnTo>
                  <a:close/>
                </a:path>
                <a:path w="161290" h="85089">
                  <a:moveTo>
                    <a:pt x="72595" y="21463"/>
                  </a:moveTo>
                  <a:lnTo>
                    <a:pt x="69750" y="22352"/>
                  </a:lnTo>
                  <a:lnTo>
                    <a:pt x="79279" y="22352"/>
                  </a:lnTo>
                  <a:lnTo>
                    <a:pt x="79720" y="22098"/>
                  </a:lnTo>
                  <a:lnTo>
                    <a:pt x="75872" y="21717"/>
                  </a:lnTo>
                  <a:lnTo>
                    <a:pt x="72595" y="21463"/>
                  </a:lnTo>
                  <a:close/>
                </a:path>
                <a:path w="161290" h="85089">
                  <a:moveTo>
                    <a:pt x="107698" y="21590"/>
                  </a:moveTo>
                  <a:lnTo>
                    <a:pt x="107170" y="21671"/>
                  </a:lnTo>
                  <a:lnTo>
                    <a:pt x="108066" y="22225"/>
                  </a:lnTo>
                  <a:lnTo>
                    <a:pt x="109632" y="21903"/>
                  </a:lnTo>
                  <a:lnTo>
                    <a:pt x="109425" y="21844"/>
                  </a:lnTo>
                  <a:lnTo>
                    <a:pt x="107698" y="21590"/>
                  </a:lnTo>
                  <a:close/>
                </a:path>
                <a:path w="161290" h="85089">
                  <a:moveTo>
                    <a:pt x="109632" y="21903"/>
                  </a:moveTo>
                  <a:lnTo>
                    <a:pt x="108066" y="22225"/>
                  </a:lnTo>
                  <a:lnTo>
                    <a:pt x="110759" y="22225"/>
                  </a:lnTo>
                  <a:lnTo>
                    <a:pt x="109632" y="21903"/>
                  </a:lnTo>
                  <a:close/>
                </a:path>
                <a:path w="161290" h="85089">
                  <a:moveTo>
                    <a:pt x="91929" y="21935"/>
                  </a:moveTo>
                  <a:lnTo>
                    <a:pt x="91899" y="22098"/>
                  </a:lnTo>
                  <a:lnTo>
                    <a:pt x="92302" y="22046"/>
                  </a:lnTo>
                  <a:lnTo>
                    <a:pt x="92128" y="21971"/>
                  </a:lnTo>
                  <a:lnTo>
                    <a:pt x="91929" y="21935"/>
                  </a:lnTo>
                  <a:close/>
                </a:path>
                <a:path w="161290" h="85089">
                  <a:moveTo>
                    <a:pt x="92302" y="22046"/>
                  </a:moveTo>
                  <a:lnTo>
                    <a:pt x="91899" y="22098"/>
                  </a:lnTo>
                  <a:lnTo>
                    <a:pt x="92420" y="22098"/>
                  </a:lnTo>
                  <a:close/>
                </a:path>
                <a:path w="161290" h="85089">
                  <a:moveTo>
                    <a:pt x="85322" y="5161"/>
                  </a:moveTo>
                  <a:lnTo>
                    <a:pt x="89042" y="9652"/>
                  </a:lnTo>
                  <a:lnTo>
                    <a:pt x="86933" y="9906"/>
                  </a:lnTo>
                  <a:lnTo>
                    <a:pt x="85219" y="11049"/>
                  </a:lnTo>
                  <a:lnTo>
                    <a:pt x="85257" y="12716"/>
                  </a:lnTo>
                  <a:lnTo>
                    <a:pt x="86425" y="13081"/>
                  </a:lnTo>
                  <a:lnTo>
                    <a:pt x="85466" y="16689"/>
                  </a:lnTo>
                  <a:lnTo>
                    <a:pt x="88521" y="18034"/>
                  </a:lnTo>
                  <a:lnTo>
                    <a:pt x="92280" y="18542"/>
                  </a:lnTo>
                  <a:lnTo>
                    <a:pt x="92157" y="20701"/>
                  </a:lnTo>
                  <a:lnTo>
                    <a:pt x="91929" y="21935"/>
                  </a:lnTo>
                  <a:lnTo>
                    <a:pt x="92128" y="21971"/>
                  </a:lnTo>
                  <a:lnTo>
                    <a:pt x="92302" y="22046"/>
                  </a:lnTo>
                  <a:lnTo>
                    <a:pt x="93906" y="21844"/>
                  </a:lnTo>
                  <a:lnTo>
                    <a:pt x="94128" y="20574"/>
                  </a:lnTo>
                  <a:lnTo>
                    <a:pt x="94255" y="19431"/>
                  </a:lnTo>
                  <a:lnTo>
                    <a:pt x="94287" y="18796"/>
                  </a:lnTo>
                  <a:lnTo>
                    <a:pt x="106813" y="18796"/>
                  </a:lnTo>
                  <a:lnTo>
                    <a:pt x="106714" y="18542"/>
                  </a:lnTo>
                  <a:lnTo>
                    <a:pt x="106428" y="17399"/>
                  </a:lnTo>
                  <a:lnTo>
                    <a:pt x="104637" y="17399"/>
                  </a:lnTo>
                  <a:lnTo>
                    <a:pt x="94312" y="17272"/>
                  </a:lnTo>
                  <a:lnTo>
                    <a:pt x="94303" y="17018"/>
                  </a:lnTo>
                  <a:lnTo>
                    <a:pt x="92179" y="17018"/>
                  </a:lnTo>
                  <a:lnTo>
                    <a:pt x="90851" y="16607"/>
                  </a:lnTo>
                  <a:lnTo>
                    <a:pt x="89715" y="16129"/>
                  </a:lnTo>
                  <a:lnTo>
                    <a:pt x="88559" y="15494"/>
                  </a:lnTo>
                  <a:lnTo>
                    <a:pt x="86244" y="12827"/>
                  </a:lnTo>
                  <a:lnTo>
                    <a:pt x="86259" y="12573"/>
                  </a:lnTo>
                  <a:lnTo>
                    <a:pt x="87645" y="11176"/>
                  </a:lnTo>
                  <a:lnTo>
                    <a:pt x="89804" y="10668"/>
                  </a:lnTo>
                  <a:lnTo>
                    <a:pt x="95778" y="10668"/>
                  </a:lnTo>
                  <a:lnTo>
                    <a:pt x="95746" y="10160"/>
                  </a:lnTo>
                  <a:lnTo>
                    <a:pt x="94960" y="10160"/>
                  </a:lnTo>
                  <a:lnTo>
                    <a:pt x="94066" y="9893"/>
                  </a:lnTo>
                  <a:lnTo>
                    <a:pt x="92991" y="9652"/>
                  </a:lnTo>
                  <a:lnTo>
                    <a:pt x="91785" y="9525"/>
                  </a:lnTo>
                  <a:lnTo>
                    <a:pt x="87008" y="5588"/>
                  </a:lnTo>
                  <a:lnTo>
                    <a:pt x="85322" y="5161"/>
                  </a:lnTo>
                  <a:close/>
                </a:path>
                <a:path w="161290" h="85089">
                  <a:moveTo>
                    <a:pt x="89245" y="21463"/>
                  </a:moveTo>
                  <a:lnTo>
                    <a:pt x="86629" y="21971"/>
                  </a:lnTo>
                  <a:lnTo>
                    <a:pt x="91923" y="21971"/>
                  </a:lnTo>
                  <a:lnTo>
                    <a:pt x="89245" y="21463"/>
                  </a:lnTo>
                  <a:close/>
                </a:path>
                <a:path w="161290" h="85089">
                  <a:moveTo>
                    <a:pt x="111157" y="21590"/>
                  </a:moveTo>
                  <a:lnTo>
                    <a:pt x="107698" y="21590"/>
                  </a:lnTo>
                  <a:lnTo>
                    <a:pt x="109425" y="21844"/>
                  </a:lnTo>
                  <a:lnTo>
                    <a:pt x="109632" y="21903"/>
                  </a:lnTo>
                  <a:lnTo>
                    <a:pt x="111157" y="21590"/>
                  </a:lnTo>
                  <a:close/>
                </a:path>
                <a:path w="161290" h="85089">
                  <a:moveTo>
                    <a:pt x="107170" y="21671"/>
                  </a:moveTo>
                  <a:lnTo>
                    <a:pt x="106060" y="21844"/>
                  </a:lnTo>
                  <a:lnTo>
                    <a:pt x="107449" y="21844"/>
                  </a:lnTo>
                  <a:lnTo>
                    <a:pt x="107170" y="21671"/>
                  </a:lnTo>
                  <a:close/>
                </a:path>
                <a:path w="161290" h="85089">
                  <a:moveTo>
                    <a:pt x="113167" y="20955"/>
                  </a:moveTo>
                  <a:lnTo>
                    <a:pt x="106009" y="20955"/>
                  </a:lnTo>
                  <a:lnTo>
                    <a:pt x="107170" y="21671"/>
                  </a:lnTo>
                  <a:lnTo>
                    <a:pt x="107698" y="21590"/>
                  </a:lnTo>
                  <a:lnTo>
                    <a:pt x="111157" y="21590"/>
                  </a:lnTo>
                  <a:lnTo>
                    <a:pt x="111775" y="21463"/>
                  </a:lnTo>
                  <a:lnTo>
                    <a:pt x="113167" y="20955"/>
                  </a:lnTo>
                  <a:close/>
                </a:path>
                <a:path w="161290" h="85089">
                  <a:moveTo>
                    <a:pt x="33287" y="14478"/>
                  </a:moveTo>
                  <a:lnTo>
                    <a:pt x="31015" y="14478"/>
                  </a:lnTo>
                  <a:lnTo>
                    <a:pt x="32141" y="15494"/>
                  </a:lnTo>
                  <a:lnTo>
                    <a:pt x="33763" y="17018"/>
                  </a:lnTo>
                  <a:lnTo>
                    <a:pt x="33775" y="17272"/>
                  </a:lnTo>
                  <a:lnTo>
                    <a:pt x="31930" y="19177"/>
                  </a:lnTo>
                  <a:lnTo>
                    <a:pt x="31193" y="20574"/>
                  </a:lnTo>
                  <a:lnTo>
                    <a:pt x="30380" y="21463"/>
                  </a:lnTo>
                  <a:lnTo>
                    <a:pt x="32400" y="21463"/>
                  </a:lnTo>
                  <a:lnTo>
                    <a:pt x="33378" y="20447"/>
                  </a:lnTo>
                  <a:lnTo>
                    <a:pt x="35308" y="18669"/>
                  </a:lnTo>
                  <a:lnTo>
                    <a:pt x="37584" y="18669"/>
                  </a:lnTo>
                  <a:lnTo>
                    <a:pt x="36553" y="17653"/>
                  </a:lnTo>
                  <a:lnTo>
                    <a:pt x="38140" y="16383"/>
                  </a:lnTo>
                  <a:lnTo>
                    <a:pt x="38378" y="16256"/>
                  </a:lnTo>
                  <a:lnTo>
                    <a:pt x="35105" y="16256"/>
                  </a:lnTo>
                  <a:lnTo>
                    <a:pt x="33287" y="14478"/>
                  </a:lnTo>
                  <a:close/>
                </a:path>
                <a:path w="161290" h="85089">
                  <a:moveTo>
                    <a:pt x="37584" y="18669"/>
                  </a:moveTo>
                  <a:lnTo>
                    <a:pt x="35308" y="18669"/>
                  </a:lnTo>
                  <a:lnTo>
                    <a:pt x="36667" y="20193"/>
                  </a:lnTo>
                  <a:lnTo>
                    <a:pt x="37353" y="20828"/>
                  </a:lnTo>
                  <a:lnTo>
                    <a:pt x="36337" y="20828"/>
                  </a:lnTo>
                  <a:lnTo>
                    <a:pt x="33022" y="21336"/>
                  </a:lnTo>
                  <a:lnTo>
                    <a:pt x="32400" y="21463"/>
                  </a:lnTo>
                  <a:lnTo>
                    <a:pt x="40801" y="21463"/>
                  </a:lnTo>
                  <a:lnTo>
                    <a:pt x="40426" y="21336"/>
                  </a:lnTo>
                  <a:lnTo>
                    <a:pt x="39131" y="20193"/>
                  </a:lnTo>
                  <a:lnTo>
                    <a:pt x="37584" y="18669"/>
                  </a:lnTo>
                  <a:close/>
                </a:path>
                <a:path w="161290" h="85089">
                  <a:moveTo>
                    <a:pt x="128982" y="19558"/>
                  </a:moveTo>
                  <a:lnTo>
                    <a:pt x="125935" y="19558"/>
                  </a:lnTo>
                  <a:lnTo>
                    <a:pt x="123103" y="21082"/>
                  </a:lnTo>
                  <a:lnTo>
                    <a:pt x="127144" y="21082"/>
                  </a:lnTo>
                  <a:lnTo>
                    <a:pt x="128982" y="19558"/>
                  </a:lnTo>
                  <a:close/>
                </a:path>
                <a:path w="161290" h="85089">
                  <a:moveTo>
                    <a:pt x="75406" y="20447"/>
                  </a:moveTo>
                  <a:lnTo>
                    <a:pt x="72062" y="20447"/>
                  </a:lnTo>
                  <a:lnTo>
                    <a:pt x="72684" y="20701"/>
                  </a:lnTo>
                  <a:lnTo>
                    <a:pt x="73383" y="20701"/>
                  </a:lnTo>
                  <a:lnTo>
                    <a:pt x="75021" y="20828"/>
                  </a:lnTo>
                  <a:lnTo>
                    <a:pt x="75406" y="20447"/>
                  </a:lnTo>
                  <a:close/>
                </a:path>
                <a:path w="161290" h="85089">
                  <a:moveTo>
                    <a:pt x="54498" y="16891"/>
                  </a:moveTo>
                  <a:lnTo>
                    <a:pt x="53609" y="16891"/>
                  </a:lnTo>
                  <a:lnTo>
                    <a:pt x="51653" y="17145"/>
                  </a:lnTo>
                  <a:lnTo>
                    <a:pt x="50637" y="17526"/>
                  </a:lnTo>
                  <a:lnTo>
                    <a:pt x="48173" y="18796"/>
                  </a:lnTo>
                  <a:lnTo>
                    <a:pt x="46979" y="19685"/>
                  </a:lnTo>
                  <a:lnTo>
                    <a:pt x="45976" y="20574"/>
                  </a:lnTo>
                  <a:lnTo>
                    <a:pt x="48735" y="20574"/>
                  </a:lnTo>
                  <a:lnTo>
                    <a:pt x="51119" y="18542"/>
                  </a:lnTo>
                  <a:lnTo>
                    <a:pt x="54193" y="17780"/>
                  </a:lnTo>
                  <a:lnTo>
                    <a:pt x="57000" y="17780"/>
                  </a:lnTo>
                  <a:lnTo>
                    <a:pt x="57201" y="17145"/>
                  </a:lnTo>
                  <a:lnTo>
                    <a:pt x="55349" y="17145"/>
                  </a:lnTo>
                  <a:lnTo>
                    <a:pt x="54498" y="16891"/>
                  </a:lnTo>
                  <a:close/>
                </a:path>
                <a:path w="161290" h="85089">
                  <a:moveTo>
                    <a:pt x="119883" y="19812"/>
                  </a:moveTo>
                  <a:lnTo>
                    <a:pt x="111813" y="19812"/>
                  </a:lnTo>
                  <a:lnTo>
                    <a:pt x="113146" y="20066"/>
                  </a:lnTo>
                  <a:lnTo>
                    <a:pt x="112105" y="20320"/>
                  </a:lnTo>
                  <a:lnTo>
                    <a:pt x="110428" y="20574"/>
                  </a:lnTo>
                  <a:lnTo>
                    <a:pt x="114130" y="20574"/>
                  </a:lnTo>
                  <a:lnTo>
                    <a:pt x="114277" y="20193"/>
                  </a:lnTo>
                  <a:lnTo>
                    <a:pt x="120088" y="20193"/>
                  </a:lnTo>
                  <a:lnTo>
                    <a:pt x="119883" y="19812"/>
                  </a:lnTo>
                  <a:close/>
                </a:path>
                <a:path w="161290" h="85089">
                  <a:moveTo>
                    <a:pt x="129288" y="19304"/>
                  </a:moveTo>
                  <a:lnTo>
                    <a:pt x="128982" y="19558"/>
                  </a:lnTo>
                  <a:lnTo>
                    <a:pt x="129394" y="19558"/>
                  </a:lnTo>
                  <a:lnTo>
                    <a:pt x="129288" y="19304"/>
                  </a:lnTo>
                  <a:close/>
                </a:path>
                <a:path w="161290" h="85089">
                  <a:moveTo>
                    <a:pt x="112537" y="18288"/>
                  </a:moveTo>
                  <a:lnTo>
                    <a:pt x="109882" y="18542"/>
                  </a:lnTo>
                  <a:lnTo>
                    <a:pt x="107190" y="19304"/>
                  </a:lnTo>
                  <a:lnTo>
                    <a:pt x="119609" y="19304"/>
                  </a:lnTo>
                  <a:lnTo>
                    <a:pt x="119404" y="18923"/>
                  </a:lnTo>
                  <a:lnTo>
                    <a:pt x="115089" y="18923"/>
                  </a:lnTo>
                  <a:lnTo>
                    <a:pt x="112537" y="18288"/>
                  </a:lnTo>
                  <a:close/>
                </a:path>
                <a:path w="161290" h="85089">
                  <a:moveTo>
                    <a:pt x="100764" y="18796"/>
                  </a:moveTo>
                  <a:lnTo>
                    <a:pt x="94287" y="18796"/>
                  </a:lnTo>
                  <a:lnTo>
                    <a:pt x="96573" y="19050"/>
                  </a:lnTo>
                  <a:lnTo>
                    <a:pt x="98884" y="18923"/>
                  </a:lnTo>
                  <a:lnTo>
                    <a:pt x="100764" y="18796"/>
                  </a:lnTo>
                  <a:close/>
                </a:path>
                <a:path w="161290" h="85089">
                  <a:moveTo>
                    <a:pt x="113778" y="12446"/>
                  </a:moveTo>
                  <a:lnTo>
                    <a:pt x="109832" y="12446"/>
                  </a:lnTo>
                  <a:lnTo>
                    <a:pt x="111140" y="12827"/>
                  </a:lnTo>
                  <a:lnTo>
                    <a:pt x="112372" y="13335"/>
                  </a:lnTo>
                  <a:lnTo>
                    <a:pt x="114467" y="14859"/>
                  </a:lnTo>
                  <a:lnTo>
                    <a:pt x="115089" y="15621"/>
                  </a:lnTo>
                  <a:lnTo>
                    <a:pt x="115483" y="16256"/>
                  </a:lnTo>
                  <a:lnTo>
                    <a:pt x="115026" y="16383"/>
                  </a:lnTo>
                  <a:lnTo>
                    <a:pt x="114667" y="16607"/>
                  </a:lnTo>
                  <a:lnTo>
                    <a:pt x="114670" y="16764"/>
                  </a:lnTo>
                  <a:lnTo>
                    <a:pt x="114975" y="17526"/>
                  </a:lnTo>
                  <a:lnTo>
                    <a:pt x="115089" y="18923"/>
                  </a:lnTo>
                  <a:lnTo>
                    <a:pt x="119404" y="18923"/>
                  </a:lnTo>
                  <a:lnTo>
                    <a:pt x="117215" y="14859"/>
                  </a:lnTo>
                  <a:lnTo>
                    <a:pt x="117092" y="14687"/>
                  </a:lnTo>
                  <a:lnTo>
                    <a:pt x="115420" y="13335"/>
                  </a:lnTo>
                  <a:lnTo>
                    <a:pt x="113778" y="12446"/>
                  </a:lnTo>
                  <a:close/>
                </a:path>
                <a:path w="161290" h="85089">
                  <a:moveTo>
                    <a:pt x="76342" y="17145"/>
                  </a:moveTo>
                  <a:lnTo>
                    <a:pt x="74348" y="17272"/>
                  </a:lnTo>
                  <a:lnTo>
                    <a:pt x="72608" y="18542"/>
                  </a:lnTo>
                  <a:lnTo>
                    <a:pt x="74408" y="18542"/>
                  </a:lnTo>
                  <a:lnTo>
                    <a:pt x="74894" y="18161"/>
                  </a:lnTo>
                  <a:lnTo>
                    <a:pt x="76342" y="17145"/>
                  </a:lnTo>
                  <a:close/>
                </a:path>
                <a:path w="161290" h="85089">
                  <a:moveTo>
                    <a:pt x="74027" y="16465"/>
                  </a:moveTo>
                  <a:lnTo>
                    <a:pt x="72749" y="16607"/>
                  </a:lnTo>
                  <a:lnTo>
                    <a:pt x="73078" y="17399"/>
                  </a:lnTo>
                  <a:lnTo>
                    <a:pt x="74027" y="16465"/>
                  </a:lnTo>
                  <a:close/>
                </a:path>
                <a:path w="161290" h="85089">
                  <a:moveTo>
                    <a:pt x="111618" y="11430"/>
                  </a:moveTo>
                  <a:lnTo>
                    <a:pt x="105120" y="11430"/>
                  </a:lnTo>
                  <a:lnTo>
                    <a:pt x="108066" y="11938"/>
                  </a:lnTo>
                  <a:lnTo>
                    <a:pt x="107990" y="12319"/>
                  </a:lnTo>
                  <a:lnTo>
                    <a:pt x="107866" y="12700"/>
                  </a:lnTo>
                  <a:lnTo>
                    <a:pt x="106339" y="14986"/>
                  </a:lnTo>
                  <a:lnTo>
                    <a:pt x="104967" y="15875"/>
                  </a:lnTo>
                  <a:lnTo>
                    <a:pt x="104637" y="17399"/>
                  </a:lnTo>
                  <a:lnTo>
                    <a:pt x="106428" y="17399"/>
                  </a:lnTo>
                  <a:lnTo>
                    <a:pt x="106522" y="16891"/>
                  </a:lnTo>
                  <a:lnTo>
                    <a:pt x="107076" y="16002"/>
                  </a:lnTo>
                  <a:lnTo>
                    <a:pt x="108473" y="14224"/>
                  </a:lnTo>
                  <a:lnTo>
                    <a:pt x="109387" y="13462"/>
                  </a:lnTo>
                  <a:lnTo>
                    <a:pt x="109832" y="12446"/>
                  </a:lnTo>
                  <a:lnTo>
                    <a:pt x="113778" y="12446"/>
                  </a:lnTo>
                  <a:lnTo>
                    <a:pt x="112372" y="11684"/>
                  </a:lnTo>
                  <a:lnTo>
                    <a:pt x="111618" y="11430"/>
                  </a:lnTo>
                  <a:close/>
                </a:path>
                <a:path w="161290" h="85089">
                  <a:moveTo>
                    <a:pt x="102021" y="15748"/>
                  </a:moveTo>
                  <a:lnTo>
                    <a:pt x="97424" y="17145"/>
                  </a:lnTo>
                  <a:lnTo>
                    <a:pt x="94312" y="17272"/>
                  </a:lnTo>
                  <a:lnTo>
                    <a:pt x="104527" y="17272"/>
                  </a:lnTo>
                  <a:lnTo>
                    <a:pt x="104307" y="17018"/>
                  </a:lnTo>
                  <a:lnTo>
                    <a:pt x="102021" y="15748"/>
                  </a:lnTo>
                  <a:close/>
                </a:path>
                <a:path w="161290" h="85089">
                  <a:moveTo>
                    <a:pt x="54141" y="2794"/>
                  </a:moveTo>
                  <a:lnTo>
                    <a:pt x="52301" y="2794"/>
                  </a:lnTo>
                  <a:lnTo>
                    <a:pt x="57101" y="8636"/>
                  </a:lnTo>
                  <a:lnTo>
                    <a:pt x="57584" y="10160"/>
                  </a:lnTo>
                  <a:lnTo>
                    <a:pt x="58315" y="11176"/>
                  </a:lnTo>
                  <a:lnTo>
                    <a:pt x="58403" y="11557"/>
                  </a:lnTo>
                  <a:lnTo>
                    <a:pt x="57165" y="13208"/>
                  </a:lnTo>
                  <a:lnTo>
                    <a:pt x="56085" y="15367"/>
                  </a:lnTo>
                  <a:lnTo>
                    <a:pt x="55349" y="17145"/>
                  </a:lnTo>
                  <a:lnTo>
                    <a:pt x="57201" y="17145"/>
                  </a:lnTo>
                  <a:lnTo>
                    <a:pt x="57994" y="14859"/>
                  </a:lnTo>
                  <a:lnTo>
                    <a:pt x="58727" y="13208"/>
                  </a:lnTo>
                  <a:lnTo>
                    <a:pt x="59349" y="12319"/>
                  </a:lnTo>
                  <a:lnTo>
                    <a:pt x="62277" y="12319"/>
                  </a:lnTo>
                  <a:lnTo>
                    <a:pt x="60657" y="10795"/>
                  </a:lnTo>
                  <a:lnTo>
                    <a:pt x="61521" y="9906"/>
                  </a:lnTo>
                  <a:lnTo>
                    <a:pt x="59768" y="9906"/>
                  </a:lnTo>
                  <a:lnTo>
                    <a:pt x="58460" y="8128"/>
                  </a:lnTo>
                  <a:lnTo>
                    <a:pt x="57977" y="5715"/>
                  </a:lnTo>
                  <a:lnTo>
                    <a:pt x="54141" y="2794"/>
                  </a:lnTo>
                  <a:close/>
                </a:path>
                <a:path w="161290" h="85089">
                  <a:moveTo>
                    <a:pt x="92471" y="10668"/>
                  </a:moveTo>
                  <a:lnTo>
                    <a:pt x="89804" y="10668"/>
                  </a:lnTo>
                  <a:lnTo>
                    <a:pt x="91048" y="12446"/>
                  </a:lnTo>
                  <a:lnTo>
                    <a:pt x="91836" y="14443"/>
                  </a:lnTo>
                  <a:lnTo>
                    <a:pt x="91943" y="14986"/>
                  </a:lnTo>
                  <a:lnTo>
                    <a:pt x="92179" y="17018"/>
                  </a:lnTo>
                  <a:lnTo>
                    <a:pt x="94303" y="17018"/>
                  </a:lnTo>
                  <a:lnTo>
                    <a:pt x="94187" y="14605"/>
                  </a:lnTo>
                  <a:lnTo>
                    <a:pt x="93966" y="13843"/>
                  </a:lnTo>
                  <a:lnTo>
                    <a:pt x="93820" y="13335"/>
                  </a:lnTo>
                  <a:lnTo>
                    <a:pt x="93600" y="12573"/>
                  </a:lnTo>
                  <a:lnTo>
                    <a:pt x="92471" y="10668"/>
                  </a:lnTo>
                  <a:close/>
                </a:path>
                <a:path w="161290" h="85089">
                  <a:moveTo>
                    <a:pt x="131066" y="11811"/>
                  </a:moveTo>
                  <a:lnTo>
                    <a:pt x="125478" y="13335"/>
                  </a:lnTo>
                  <a:lnTo>
                    <a:pt x="119661" y="15367"/>
                  </a:lnTo>
                  <a:lnTo>
                    <a:pt x="120004" y="16764"/>
                  </a:lnTo>
                  <a:lnTo>
                    <a:pt x="121236" y="16383"/>
                  </a:lnTo>
                  <a:lnTo>
                    <a:pt x="123814" y="15113"/>
                  </a:lnTo>
                  <a:lnTo>
                    <a:pt x="130057" y="15113"/>
                  </a:lnTo>
                  <a:lnTo>
                    <a:pt x="134045" y="14443"/>
                  </a:lnTo>
                  <a:lnTo>
                    <a:pt x="131066" y="11811"/>
                  </a:lnTo>
                  <a:close/>
                </a:path>
                <a:path w="161290" h="85089">
                  <a:moveTo>
                    <a:pt x="85257" y="12716"/>
                  </a:moveTo>
                  <a:lnTo>
                    <a:pt x="85340" y="16383"/>
                  </a:lnTo>
                  <a:lnTo>
                    <a:pt x="85466" y="16689"/>
                  </a:lnTo>
                  <a:lnTo>
                    <a:pt x="86425" y="13081"/>
                  </a:lnTo>
                  <a:lnTo>
                    <a:pt x="85257" y="12716"/>
                  </a:lnTo>
                  <a:close/>
                </a:path>
                <a:path w="161290" h="85089">
                  <a:moveTo>
                    <a:pt x="72075" y="14986"/>
                  </a:moveTo>
                  <a:lnTo>
                    <a:pt x="70182" y="14986"/>
                  </a:lnTo>
                  <a:lnTo>
                    <a:pt x="71439" y="16129"/>
                  </a:lnTo>
                  <a:lnTo>
                    <a:pt x="72481" y="16637"/>
                  </a:lnTo>
                  <a:lnTo>
                    <a:pt x="72749" y="16607"/>
                  </a:lnTo>
                  <a:lnTo>
                    <a:pt x="72075" y="14986"/>
                  </a:lnTo>
                  <a:close/>
                </a:path>
                <a:path w="161290" h="85089">
                  <a:moveTo>
                    <a:pt x="81942" y="11684"/>
                  </a:moveTo>
                  <a:lnTo>
                    <a:pt x="80939" y="12192"/>
                  </a:lnTo>
                  <a:lnTo>
                    <a:pt x="77853" y="12700"/>
                  </a:lnTo>
                  <a:lnTo>
                    <a:pt x="74027" y="16465"/>
                  </a:lnTo>
                  <a:lnTo>
                    <a:pt x="75910" y="16256"/>
                  </a:lnTo>
                  <a:lnTo>
                    <a:pt x="79225" y="14224"/>
                  </a:lnTo>
                  <a:lnTo>
                    <a:pt x="79682" y="13970"/>
                  </a:lnTo>
                  <a:lnTo>
                    <a:pt x="85285" y="13970"/>
                  </a:lnTo>
                  <a:lnTo>
                    <a:pt x="85203" y="12700"/>
                  </a:lnTo>
                  <a:lnTo>
                    <a:pt x="81942" y="11684"/>
                  </a:lnTo>
                  <a:close/>
                </a:path>
                <a:path w="161290" h="85089">
                  <a:moveTo>
                    <a:pt x="39766" y="8509"/>
                  </a:moveTo>
                  <a:lnTo>
                    <a:pt x="38178" y="8509"/>
                  </a:lnTo>
                  <a:lnTo>
                    <a:pt x="40680" y="12319"/>
                  </a:lnTo>
                  <a:lnTo>
                    <a:pt x="40883" y="12573"/>
                  </a:lnTo>
                  <a:lnTo>
                    <a:pt x="41036" y="12954"/>
                  </a:lnTo>
                  <a:lnTo>
                    <a:pt x="41163" y="13208"/>
                  </a:lnTo>
                  <a:lnTo>
                    <a:pt x="39118" y="13970"/>
                  </a:lnTo>
                  <a:lnTo>
                    <a:pt x="36045" y="15494"/>
                  </a:lnTo>
                  <a:lnTo>
                    <a:pt x="35105" y="16256"/>
                  </a:lnTo>
                  <a:lnTo>
                    <a:pt x="38378" y="16256"/>
                  </a:lnTo>
                  <a:lnTo>
                    <a:pt x="39804" y="15494"/>
                  </a:lnTo>
                  <a:lnTo>
                    <a:pt x="41594" y="14859"/>
                  </a:lnTo>
                  <a:lnTo>
                    <a:pt x="43724" y="14859"/>
                  </a:lnTo>
                  <a:lnTo>
                    <a:pt x="43639" y="14351"/>
                  </a:lnTo>
                  <a:lnTo>
                    <a:pt x="45824" y="13970"/>
                  </a:lnTo>
                  <a:lnTo>
                    <a:pt x="53201" y="13970"/>
                  </a:lnTo>
                  <a:lnTo>
                    <a:pt x="53355" y="13843"/>
                  </a:lnTo>
                  <a:lnTo>
                    <a:pt x="50484" y="12954"/>
                  </a:lnTo>
                  <a:lnTo>
                    <a:pt x="49665" y="12827"/>
                  </a:lnTo>
                  <a:lnTo>
                    <a:pt x="43207" y="12827"/>
                  </a:lnTo>
                  <a:lnTo>
                    <a:pt x="42941" y="12065"/>
                  </a:lnTo>
                  <a:lnTo>
                    <a:pt x="41641" y="9893"/>
                  </a:lnTo>
                  <a:lnTo>
                    <a:pt x="39766" y="8509"/>
                  </a:lnTo>
                  <a:close/>
                </a:path>
                <a:path w="161290" h="85089">
                  <a:moveTo>
                    <a:pt x="14366" y="14859"/>
                  </a:moveTo>
                  <a:lnTo>
                    <a:pt x="12791" y="15748"/>
                  </a:lnTo>
                  <a:lnTo>
                    <a:pt x="15215" y="15748"/>
                  </a:lnTo>
                  <a:lnTo>
                    <a:pt x="14366" y="14859"/>
                  </a:lnTo>
                  <a:close/>
                </a:path>
                <a:path w="161290" h="85089">
                  <a:moveTo>
                    <a:pt x="19674" y="15367"/>
                  </a:moveTo>
                  <a:lnTo>
                    <a:pt x="18087" y="15367"/>
                  </a:lnTo>
                  <a:lnTo>
                    <a:pt x="18519" y="15621"/>
                  </a:lnTo>
                  <a:lnTo>
                    <a:pt x="19611" y="15494"/>
                  </a:lnTo>
                  <a:lnTo>
                    <a:pt x="19674" y="15367"/>
                  </a:lnTo>
                  <a:close/>
                </a:path>
                <a:path w="161290" h="85089">
                  <a:moveTo>
                    <a:pt x="29003" y="14687"/>
                  </a:moveTo>
                  <a:lnTo>
                    <a:pt x="28806" y="15494"/>
                  </a:lnTo>
                  <a:lnTo>
                    <a:pt x="29347" y="15419"/>
                  </a:lnTo>
                  <a:lnTo>
                    <a:pt x="29225" y="14859"/>
                  </a:lnTo>
                  <a:lnTo>
                    <a:pt x="29003" y="14687"/>
                  </a:lnTo>
                  <a:close/>
                </a:path>
                <a:path w="161290" h="85089">
                  <a:moveTo>
                    <a:pt x="29347" y="15419"/>
                  </a:moveTo>
                  <a:lnTo>
                    <a:pt x="28806" y="15494"/>
                  </a:lnTo>
                  <a:lnTo>
                    <a:pt x="29363" y="15494"/>
                  </a:lnTo>
                  <a:close/>
                </a:path>
                <a:path w="161290" h="85089">
                  <a:moveTo>
                    <a:pt x="25605" y="9652"/>
                  </a:moveTo>
                  <a:lnTo>
                    <a:pt x="24049" y="9893"/>
                  </a:lnTo>
                  <a:lnTo>
                    <a:pt x="26431" y="10922"/>
                  </a:lnTo>
                  <a:lnTo>
                    <a:pt x="29309" y="13081"/>
                  </a:lnTo>
                  <a:lnTo>
                    <a:pt x="29431" y="13335"/>
                  </a:lnTo>
                  <a:lnTo>
                    <a:pt x="29148" y="14097"/>
                  </a:lnTo>
                  <a:lnTo>
                    <a:pt x="29060" y="14732"/>
                  </a:lnTo>
                  <a:lnTo>
                    <a:pt x="29225" y="14859"/>
                  </a:lnTo>
                  <a:lnTo>
                    <a:pt x="29347" y="15419"/>
                  </a:lnTo>
                  <a:lnTo>
                    <a:pt x="30647" y="15240"/>
                  </a:lnTo>
                  <a:lnTo>
                    <a:pt x="31015" y="14478"/>
                  </a:lnTo>
                  <a:lnTo>
                    <a:pt x="33287" y="14478"/>
                  </a:lnTo>
                  <a:lnTo>
                    <a:pt x="32768" y="13970"/>
                  </a:lnTo>
                  <a:lnTo>
                    <a:pt x="31561" y="13081"/>
                  </a:lnTo>
                  <a:lnTo>
                    <a:pt x="32121" y="11938"/>
                  </a:lnTo>
                  <a:lnTo>
                    <a:pt x="30114" y="11938"/>
                  </a:lnTo>
                  <a:lnTo>
                    <a:pt x="27917" y="10541"/>
                  </a:lnTo>
                  <a:lnTo>
                    <a:pt x="25605" y="9652"/>
                  </a:lnTo>
                  <a:close/>
                </a:path>
                <a:path w="161290" h="85089">
                  <a:moveTo>
                    <a:pt x="134597" y="14351"/>
                  </a:moveTo>
                  <a:lnTo>
                    <a:pt x="134045" y="14443"/>
                  </a:lnTo>
                  <a:lnTo>
                    <a:pt x="135147" y="15416"/>
                  </a:lnTo>
                  <a:lnTo>
                    <a:pt x="134597" y="14351"/>
                  </a:lnTo>
                  <a:close/>
                </a:path>
                <a:path w="161290" h="85089">
                  <a:moveTo>
                    <a:pt x="65078" y="14518"/>
                  </a:moveTo>
                  <a:lnTo>
                    <a:pt x="64950" y="14732"/>
                  </a:lnTo>
                  <a:lnTo>
                    <a:pt x="65382" y="15240"/>
                  </a:lnTo>
                  <a:lnTo>
                    <a:pt x="65078" y="14518"/>
                  </a:lnTo>
                  <a:close/>
                </a:path>
                <a:path w="161290" h="85089">
                  <a:moveTo>
                    <a:pt x="130057" y="15113"/>
                  </a:moveTo>
                  <a:lnTo>
                    <a:pt x="123814" y="15113"/>
                  </a:lnTo>
                  <a:lnTo>
                    <a:pt x="125719" y="15240"/>
                  </a:lnTo>
                  <a:lnTo>
                    <a:pt x="129301" y="15240"/>
                  </a:lnTo>
                  <a:lnTo>
                    <a:pt x="130057" y="15113"/>
                  </a:lnTo>
                  <a:close/>
                </a:path>
                <a:path w="161290" h="85089">
                  <a:moveTo>
                    <a:pt x="53201" y="13970"/>
                  </a:moveTo>
                  <a:lnTo>
                    <a:pt x="45824" y="13970"/>
                  </a:lnTo>
                  <a:lnTo>
                    <a:pt x="48224" y="14097"/>
                  </a:lnTo>
                  <a:lnTo>
                    <a:pt x="50980" y="14859"/>
                  </a:lnTo>
                  <a:lnTo>
                    <a:pt x="51818" y="15113"/>
                  </a:lnTo>
                  <a:lnTo>
                    <a:pt x="53201" y="13970"/>
                  </a:lnTo>
                  <a:close/>
                </a:path>
                <a:path w="161290" h="85089">
                  <a:moveTo>
                    <a:pt x="62277" y="12319"/>
                  </a:moveTo>
                  <a:lnTo>
                    <a:pt x="59349" y="12319"/>
                  </a:lnTo>
                  <a:lnTo>
                    <a:pt x="59552" y="12573"/>
                  </a:lnTo>
                  <a:lnTo>
                    <a:pt x="61152" y="13716"/>
                  </a:lnTo>
                  <a:lnTo>
                    <a:pt x="61940" y="14605"/>
                  </a:lnTo>
                  <a:lnTo>
                    <a:pt x="63705" y="14732"/>
                  </a:lnTo>
                  <a:lnTo>
                    <a:pt x="64842" y="14732"/>
                  </a:lnTo>
                  <a:lnTo>
                    <a:pt x="62277" y="12319"/>
                  </a:lnTo>
                  <a:close/>
                </a:path>
                <a:path w="161290" h="85089">
                  <a:moveTo>
                    <a:pt x="63565" y="10922"/>
                  </a:moveTo>
                  <a:lnTo>
                    <a:pt x="65078" y="14518"/>
                  </a:lnTo>
                  <a:lnTo>
                    <a:pt x="65636" y="13589"/>
                  </a:lnTo>
                  <a:lnTo>
                    <a:pt x="66131" y="13462"/>
                  </a:lnTo>
                  <a:lnTo>
                    <a:pt x="71442" y="13462"/>
                  </a:lnTo>
                  <a:lnTo>
                    <a:pt x="71337" y="13208"/>
                  </a:lnTo>
                  <a:lnTo>
                    <a:pt x="69115" y="13208"/>
                  </a:lnTo>
                  <a:lnTo>
                    <a:pt x="68823" y="12954"/>
                  </a:lnTo>
                  <a:lnTo>
                    <a:pt x="68988" y="12827"/>
                  </a:lnTo>
                  <a:lnTo>
                    <a:pt x="71179" y="12827"/>
                  </a:lnTo>
                  <a:lnTo>
                    <a:pt x="71020" y="12446"/>
                  </a:lnTo>
                  <a:lnTo>
                    <a:pt x="71325" y="12446"/>
                  </a:lnTo>
                  <a:lnTo>
                    <a:pt x="71173" y="12192"/>
                  </a:lnTo>
                  <a:lnTo>
                    <a:pt x="68049" y="12192"/>
                  </a:lnTo>
                  <a:lnTo>
                    <a:pt x="67591" y="11811"/>
                  </a:lnTo>
                  <a:lnTo>
                    <a:pt x="67083" y="11557"/>
                  </a:lnTo>
                  <a:lnTo>
                    <a:pt x="63565" y="10922"/>
                  </a:lnTo>
                  <a:close/>
                </a:path>
                <a:path w="161290" h="85089">
                  <a:moveTo>
                    <a:pt x="93965" y="13836"/>
                  </a:moveTo>
                  <a:close/>
                </a:path>
                <a:path w="161290" h="85089">
                  <a:moveTo>
                    <a:pt x="95801" y="11049"/>
                  </a:moveTo>
                  <a:lnTo>
                    <a:pt x="94363" y="11049"/>
                  </a:lnTo>
                  <a:lnTo>
                    <a:pt x="94088" y="11684"/>
                  </a:lnTo>
                  <a:lnTo>
                    <a:pt x="93965" y="13836"/>
                  </a:lnTo>
                  <a:lnTo>
                    <a:pt x="95950" y="13462"/>
                  </a:lnTo>
                  <a:lnTo>
                    <a:pt x="95801" y="11049"/>
                  </a:lnTo>
                  <a:close/>
                </a:path>
                <a:path w="161290" h="85089">
                  <a:moveTo>
                    <a:pt x="71179" y="12827"/>
                  </a:moveTo>
                  <a:lnTo>
                    <a:pt x="68988" y="12827"/>
                  </a:lnTo>
                  <a:lnTo>
                    <a:pt x="69115" y="13208"/>
                  </a:lnTo>
                  <a:lnTo>
                    <a:pt x="71337" y="13208"/>
                  </a:lnTo>
                  <a:lnTo>
                    <a:pt x="71179" y="12827"/>
                  </a:lnTo>
                  <a:close/>
                </a:path>
                <a:path w="161290" h="85089">
                  <a:moveTo>
                    <a:pt x="50472" y="0"/>
                  </a:moveTo>
                  <a:lnTo>
                    <a:pt x="46263" y="7307"/>
                  </a:lnTo>
                  <a:lnTo>
                    <a:pt x="46182" y="7620"/>
                  </a:lnTo>
                  <a:lnTo>
                    <a:pt x="45239" y="12573"/>
                  </a:lnTo>
                  <a:lnTo>
                    <a:pt x="44554" y="12573"/>
                  </a:lnTo>
                  <a:lnTo>
                    <a:pt x="43207" y="12827"/>
                  </a:lnTo>
                  <a:lnTo>
                    <a:pt x="49665" y="12827"/>
                  </a:lnTo>
                  <a:lnTo>
                    <a:pt x="48846" y="12700"/>
                  </a:lnTo>
                  <a:lnTo>
                    <a:pt x="47208" y="12573"/>
                  </a:lnTo>
                  <a:lnTo>
                    <a:pt x="48059" y="8382"/>
                  </a:lnTo>
                  <a:lnTo>
                    <a:pt x="52301" y="2794"/>
                  </a:lnTo>
                  <a:lnTo>
                    <a:pt x="54141" y="2794"/>
                  </a:lnTo>
                  <a:lnTo>
                    <a:pt x="50472" y="0"/>
                  </a:lnTo>
                  <a:close/>
                </a:path>
                <a:path w="161290" h="85089">
                  <a:moveTo>
                    <a:pt x="71325" y="12446"/>
                  </a:moveTo>
                  <a:lnTo>
                    <a:pt x="71020" y="12446"/>
                  </a:lnTo>
                  <a:lnTo>
                    <a:pt x="71478" y="12700"/>
                  </a:lnTo>
                  <a:lnTo>
                    <a:pt x="71325" y="12446"/>
                  </a:lnTo>
                  <a:close/>
                </a:path>
                <a:path w="161290" h="85089">
                  <a:moveTo>
                    <a:pt x="22341" y="11303"/>
                  </a:moveTo>
                  <a:lnTo>
                    <a:pt x="20398" y="12319"/>
                  </a:lnTo>
                  <a:lnTo>
                    <a:pt x="25941" y="12319"/>
                  </a:lnTo>
                  <a:lnTo>
                    <a:pt x="24792" y="11430"/>
                  </a:lnTo>
                  <a:lnTo>
                    <a:pt x="22341" y="11303"/>
                  </a:lnTo>
                  <a:close/>
                </a:path>
                <a:path w="161290" h="85089">
                  <a:moveTo>
                    <a:pt x="68759" y="8636"/>
                  </a:moveTo>
                  <a:lnTo>
                    <a:pt x="64137" y="8636"/>
                  </a:lnTo>
                  <a:lnTo>
                    <a:pt x="67502" y="10160"/>
                  </a:lnTo>
                  <a:lnTo>
                    <a:pt x="67972" y="10414"/>
                  </a:lnTo>
                  <a:lnTo>
                    <a:pt x="68326" y="11049"/>
                  </a:lnTo>
                  <a:lnTo>
                    <a:pt x="68408" y="11430"/>
                  </a:lnTo>
                  <a:lnTo>
                    <a:pt x="68049" y="12192"/>
                  </a:lnTo>
                  <a:lnTo>
                    <a:pt x="71173" y="12192"/>
                  </a:lnTo>
                  <a:lnTo>
                    <a:pt x="70530" y="11176"/>
                  </a:lnTo>
                  <a:lnTo>
                    <a:pt x="70592" y="10795"/>
                  </a:lnTo>
                  <a:lnTo>
                    <a:pt x="71167" y="9779"/>
                  </a:lnTo>
                  <a:lnTo>
                    <a:pt x="69560" y="9779"/>
                  </a:lnTo>
                  <a:lnTo>
                    <a:pt x="69118" y="9017"/>
                  </a:lnTo>
                  <a:lnTo>
                    <a:pt x="68759" y="8636"/>
                  </a:lnTo>
                  <a:close/>
                </a:path>
                <a:path w="161290" h="85089">
                  <a:moveTo>
                    <a:pt x="34546" y="7620"/>
                  </a:moveTo>
                  <a:lnTo>
                    <a:pt x="31714" y="9271"/>
                  </a:lnTo>
                  <a:lnTo>
                    <a:pt x="30114" y="11938"/>
                  </a:lnTo>
                  <a:lnTo>
                    <a:pt x="32121" y="11938"/>
                  </a:lnTo>
                  <a:lnTo>
                    <a:pt x="33365" y="9398"/>
                  </a:lnTo>
                  <a:lnTo>
                    <a:pt x="38178" y="8509"/>
                  </a:lnTo>
                  <a:lnTo>
                    <a:pt x="39766" y="8509"/>
                  </a:lnTo>
                  <a:lnTo>
                    <a:pt x="34546" y="7620"/>
                  </a:lnTo>
                  <a:close/>
                </a:path>
                <a:path w="161290" h="85089">
                  <a:moveTo>
                    <a:pt x="21654" y="10265"/>
                  </a:moveTo>
                  <a:lnTo>
                    <a:pt x="21516" y="10287"/>
                  </a:lnTo>
                  <a:lnTo>
                    <a:pt x="20144" y="10922"/>
                  </a:lnTo>
                  <a:lnTo>
                    <a:pt x="19039" y="11811"/>
                  </a:lnTo>
                  <a:lnTo>
                    <a:pt x="20172" y="11811"/>
                  </a:lnTo>
                  <a:lnTo>
                    <a:pt x="21654" y="10265"/>
                  </a:lnTo>
                  <a:close/>
                </a:path>
                <a:path w="161290" h="85089">
                  <a:moveTo>
                    <a:pt x="105488" y="10541"/>
                  </a:moveTo>
                  <a:lnTo>
                    <a:pt x="102770" y="10795"/>
                  </a:lnTo>
                  <a:lnTo>
                    <a:pt x="99710" y="11049"/>
                  </a:lnTo>
                  <a:lnTo>
                    <a:pt x="98008" y="11811"/>
                  </a:lnTo>
                  <a:lnTo>
                    <a:pt x="101932" y="11557"/>
                  </a:lnTo>
                  <a:lnTo>
                    <a:pt x="105120" y="11430"/>
                  </a:lnTo>
                  <a:lnTo>
                    <a:pt x="111618" y="11430"/>
                  </a:lnTo>
                  <a:lnTo>
                    <a:pt x="111241" y="11303"/>
                  </a:lnTo>
                  <a:lnTo>
                    <a:pt x="110086" y="11049"/>
                  </a:lnTo>
                  <a:lnTo>
                    <a:pt x="110090" y="10795"/>
                  </a:lnTo>
                  <a:lnTo>
                    <a:pt x="108130" y="10795"/>
                  </a:lnTo>
                  <a:lnTo>
                    <a:pt x="105488" y="10541"/>
                  </a:lnTo>
                  <a:close/>
                </a:path>
                <a:path w="161290" h="85089">
                  <a:moveTo>
                    <a:pt x="95778" y="10668"/>
                  </a:moveTo>
                  <a:lnTo>
                    <a:pt x="92991" y="10668"/>
                  </a:lnTo>
                  <a:lnTo>
                    <a:pt x="93474" y="10922"/>
                  </a:lnTo>
                  <a:lnTo>
                    <a:pt x="93880" y="11176"/>
                  </a:lnTo>
                  <a:lnTo>
                    <a:pt x="94363" y="11049"/>
                  </a:lnTo>
                  <a:lnTo>
                    <a:pt x="95801" y="11049"/>
                  </a:lnTo>
                  <a:lnTo>
                    <a:pt x="95778" y="10668"/>
                  </a:lnTo>
                  <a:close/>
                </a:path>
                <a:path w="161290" h="85089">
                  <a:moveTo>
                    <a:pt x="107484" y="6896"/>
                  </a:moveTo>
                  <a:lnTo>
                    <a:pt x="108130" y="10795"/>
                  </a:lnTo>
                  <a:lnTo>
                    <a:pt x="110090" y="10795"/>
                  </a:lnTo>
                  <a:lnTo>
                    <a:pt x="110124" y="8890"/>
                  </a:lnTo>
                  <a:lnTo>
                    <a:pt x="108320" y="7112"/>
                  </a:lnTo>
                  <a:lnTo>
                    <a:pt x="107484" y="6896"/>
                  </a:lnTo>
                  <a:close/>
                </a:path>
                <a:path w="161290" h="85089">
                  <a:moveTo>
                    <a:pt x="22608" y="9271"/>
                  </a:moveTo>
                  <a:lnTo>
                    <a:pt x="21654" y="10265"/>
                  </a:lnTo>
                  <a:lnTo>
                    <a:pt x="24049" y="9893"/>
                  </a:lnTo>
                  <a:lnTo>
                    <a:pt x="22608" y="9271"/>
                  </a:lnTo>
                  <a:close/>
                </a:path>
                <a:path w="161290" h="85089">
                  <a:moveTo>
                    <a:pt x="95687" y="9207"/>
                  </a:moveTo>
                  <a:lnTo>
                    <a:pt x="94960" y="10160"/>
                  </a:lnTo>
                  <a:lnTo>
                    <a:pt x="95746" y="10160"/>
                  </a:lnTo>
                  <a:lnTo>
                    <a:pt x="95687" y="9207"/>
                  </a:lnTo>
                  <a:close/>
                </a:path>
                <a:path w="161290" h="85089">
                  <a:moveTo>
                    <a:pt x="65890" y="5588"/>
                  </a:moveTo>
                  <a:lnTo>
                    <a:pt x="62473" y="6985"/>
                  </a:lnTo>
                  <a:lnTo>
                    <a:pt x="59768" y="9906"/>
                  </a:lnTo>
                  <a:lnTo>
                    <a:pt x="61521" y="9906"/>
                  </a:lnTo>
                  <a:lnTo>
                    <a:pt x="62384" y="9017"/>
                  </a:lnTo>
                  <a:lnTo>
                    <a:pt x="64137" y="8636"/>
                  </a:lnTo>
                  <a:lnTo>
                    <a:pt x="68759" y="8636"/>
                  </a:lnTo>
                  <a:lnTo>
                    <a:pt x="65890" y="5588"/>
                  </a:lnTo>
                  <a:close/>
                </a:path>
                <a:path w="161290" h="85089">
                  <a:moveTo>
                    <a:pt x="72563" y="7307"/>
                  </a:moveTo>
                  <a:lnTo>
                    <a:pt x="69560" y="9779"/>
                  </a:lnTo>
                  <a:lnTo>
                    <a:pt x="71167" y="9779"/>
                  </a:lnTo>
                  <a:lnTo>
                    <a:pt x="72563" y="7307"/>
                  </a:lnTo>
                  <a:close/>
                </a:path>
                <a:path w="161290" h="85089">
                  <a:moveTo>
                    <a:pt x="100319" y="6425"/>
                  </a:moveTo>
                  <a:lnTo>
                    <a:pt x="95519" y="6477"/>
                  </a:lnTo>
                  <a:lnTo>
                    <a:pt x="95687" y="9207"/>
                  </a:lnTo>
                  <a:lnTo>
                    <a:pt x="97386" y="6985"/>
                  </a:lnTo>
                  <a:lnTo>
                    <a:pt x="100319" y="6425"/>
                  </a:lnTo>
                  <a:close/>
                </a:path>
                <a:path w="161290" h="85089">
                  <a:moveTo>
                    <a:pt x="75186" y="2667"/>
                  </a:moveTo>
                  <a:lnTo>
                    <a:pt x="72563" y="7307"/>
                  </a:lnTo>
                  <a:lnTo>
                    <a:pt x="74808" y="5461"/>
                  </a:lnTo>
                  <a:lnTo>
                    <a:pt x="80987" y="4064"/>
                  </a:lnTo>
                  <a:lnTo>
                    <a:pt x="84413" y="4064"/>
                  </a:lnTo>
                  <a:lnTo>
                    <a:pt x="84203" y="3810"/>
                  </a:lnTo>
                  <a:lnTo>
                    <a:pt x="75186" y="2667"/>
                  </a:lnTo>
                  <a:close/>
                </a:path>
                <a:path w="161290" h="85089">
                  <a:moveTo>
                    <a:pt x="107393" y="6350"/>
                  </a:moveTo>
                  <a:lnTo>
                    <a:pt x="105437" y="6370"/>
                  </a:lnTo>
                  <a:lnTo>
                    <a:pt x="107484" y="6896"/>
                  </a:lnTo>
                  <a:lnTo>
                    <a:pt x="107393" y="6350"/>
                  </a:lnTo>
                  <a:close/>
                </a:path>
                <a:path w="161290" h="85089">
                  <a:moveTo>
                    <a:pt x="103380" y="5842"/>
                  </a:moveTo>
                  <a:lnTo>
                    <a:pt x="100319" y="6425"/>
                  </a:lnTo>
                  <a:lnTo>
                    <a:pt x="105437" y="6370"/>
                  </a:lnTo>
                  <a:lnTo>
                    <a:pt x="103380" y="5842"/>
                  </a:lnTo>
                  <a:close/>
                </a:path>
                <a:path w="161290" h="85089">
                  <a:moveTo>
                    <a:pt x="84413" y="4064"/>
                  </a:moveTo>
                  <a:lnTo>
                    <a:pt x="80987" y="4064"/>
                  </a:lnTo>
                  <a:lnTo>
                    <a:pt x="85322" y="5161"/>
                  </a:lnTo>
                  <a:lnTo>
                    <a:pt x="84413" y="4064"/>
                  </a:lnTo>
                  <a:close/>
                </a:path>
              </a:pathLst>
            </a:custGeom>
            <a:solidFill>
              <a:srgbClr val="FBB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2" name="object 5292" descr=""/>
            <p:cNvSpPr/>
            <p:nvPr/>
          </p:nvSpPr>
          <p:spPr>
            <a:xfrm>
              <a:off x="963406" y="5509846"/>
              <a:ext cx="26034" cy="21590"/>
            </a:xfrm>
            <a:custGeom>
              <a:avLst/>
              <a:gdLst/>
              <a:ahLst/>
              <a:cxnLst/>
              <a:rect l="l" t="t" r="r" b="b"/>
              <a:pathLst>
                <a:path w="26034" h="21589">
                  <a:moveTo>
                    <a:pt x="13944" y="0"/>
                  </a:moveTo>
                  <a:lnTo>
                    <a:pt x="8737" y="1117"/>
                  </a:lnTo>
                  <a:lnTo>
                    <a:pt x="5486" y="5067"/>
                  </a:lnTo>
                  <a:lnTo>
                    <a:pt x="1511" y="10198"/>
                  </a:lnTo>
                  <a:lnTo>
                    <a:pt x="0" y="15887"/>
                  </a:lnTo>
                  <a:lnTo>
                    <a:pt x="5854" y="21424"/>
                  </a:lnTo>
                  <a:lnTo>
                    <a:pt x="12344" y="19786"/>
                  </a:lnTo>
                  <a:lnTo>
                    <a:pt x="21323" y="14046"/>
                  </a:lnTo>
                  <a:lnTo>
                    <a:pt x="25895" y="6349"/>
                  </a:lnTo>
                  <a:lnTo>
                    <a:pt x="18897" y="2628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3" name="object 5293" descr=""/>
            <p:cNvSpPr/>
            <p:nvPr/>
          </p:nvSpPr>
          <p:spPr>
            <a:xfrm>
              <a:off x="970597" y="5509360"/>
              <a:ext cx="59055" cy="57150"/>
            </a:xfrm>
            <a:custGeom>
              <a:avLst/>
              <a:gdLst/>
              <a:ahLst/>
              <a:cxnLst/>
              <a:rect l="l" t="t" r="r" b="b"/>
              <a:pathLst>
                <a:path w="59055" h="57150">
                  <a:moveTo>
                    <a:pt x="21386" y="39509"/>
                  </a:moveTo>
                  <a:lnTo>
                    <a:pt x="20802" y="38925"/>
                  </a:lnTo>
                  <a:lnTo>
                    <a:pt x="16954" y="35064"/>
                  </a:lnTo>
                  <a:lnTo>
                    <a:pt x="8204" y="30480"/>
                  </a:lnTo>
                  <a:lnTo>
                    <a:pt x="228" y="37515"/>
                  </a:lnTo>
                  <a:lnTo>
                    <a:pt x="406" y="43243"/>
                  </a:lnTo>
                  <a:lnTo>
                    <a:pt x="88" y="50711"/>
                  </a:lnTo>
                  <a:lnTo>
                    <a:pt x="0" y="55537"/>
                  </a:lnTo>
                  <a:lnTo>
                    <a:pt x="5689" y="56972"/>
                  </a:lnTo>
                  <a:lnTo>
                    <a:pt x="7327" y="53378"/>
                  </a:lnTo>
                  <a:lnTo>
                    <a:pt x="10375" y="46964"/>
                  </a:lnTo>
                  <a:lnTo>
                    <a:pt x="21386" y="39509"/>
                  </a:lnTo>
                  <a:close/>
                </a:path>
                <a:path w="59055" h="57150">
                  <a:moveTo>
                    <a:pt x="58915" y="5092"/>
                  </a:moveTo>
                  <a:lnTo>
                    <a:pt x="58559" y="4711"/>
                  </a:lnTo>
                  <a:lnTo>
                    <a:pt x="55994" y="1955"/>
                  </a:lnTo>
                  <a:lnTo>
                    <a:pt x="52997" y="190"/>
                  </a:lnTo>
                  <a:lnTo>
                    <a:pt x="46151" y="0"/>
                  </a:lnTo>
                  <a:lnTo>
                    <a:pt x="43332" y="1193"/>
                  </a:lnTo>
                  <a:lnTo>
                    <a:pt x="33578" y="3416"/>
                  </a:lnTo>
                  <a:lnTo>
                    <a:pt x="30759" y="2171"/>
                  </a:lnTo>
                  <a:lnTo>
                    <a:pt x="19646" y="1066"/>
                  </a:lnTo>
                  <a:lnTo>
                    <a:pt x="19088" y="3848"/>
                  </a:lnTo>
                  <a:lnTo>
                    <a:pt x="26377" y="3911"/>
                  </a:lnTo>
                  <a:lnTo>
                    <a:pt x="27127" y="5829"/>
                  </a:lnTo>
                  <a:lnTo>
                    <a:pt x="31419" y="11036"/>
                  </a:lnTo>
                  <a:lnTo>
                    <a:pt x="31851" y="12242"/>
                  </a:lnTo>
                  <a:lnTo>
                    <a:pt x="35090" y="14351"/>
                  </a:lnTo>
                  <a:lnTo>
                    <a:pt x="42456" y="15659"/>
                  </a:lnTo>
                  <a:lnTo>
                    <a:pt x="50939" y="16027"/>
                  </a:lnTo>
                  <a:lnTo>
                    <a:pt x="50927" y="8623"/>
                  </a:lnTo>
                  <a:lnTo>
                    <a:pt x="58432" y="5715"/>
                  </a:lnTo>
                  <a:lnTo>
                    <a:pt x="58915" y="5092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4" name="object 5294" descr=""/>
            <p:cNvSpPr/>
            <p:nvPr/>
          </p:nvSpPr>
          <p:spPr>
            <a:xfrm>
              <a:off x="1034549" y="5521013"/>
              <a:ext cx="26670" cy="34925"/>
            </a:xfrm>
            <a:custGeom>
              <a:avLst/>
              <a:gdLst/>
              <a:ahLst/>
              <a:cxnLst/>
              <a:rect l="l" t="t" r="r" b="b"/>
              <a:pathLst>
                <a:path w="26669" h="34925">
                  <a:moveTo>
                    <a:pt x="12865" y="0"/>
                  </a:moveTo>
                  <a:lnTo>
                    <a:pt x="4508" y="50"/>
                  </a:lnTo>
                  <a:lnTo>
                    <a:pt x="1320" y="0"/>
                  </a:lnTo>
                  <a:lnTo>
                    <a:pt x="1676" y="1181"/>
                  </a:lnTo>
                  <a:lnTo>
                    <a:pt x="660" y="7493"/>
                  </a:lnTo>
                  <a:lnTo>
                    <a:pt x="0" y="12903"/>
                  </a:lnTo>
                  <a:lnTo>
                    <a:pt x="2971" y="19799"/>
                  </a:lnTo>
                  <a:lnTo>
                    <a:pt x="4025" y="21285"/>
                  </a:lnTo>
                  <a:lnTo>
                    <a:pt x="4800" y="24739"/>
                  </a:lnTo>
                  <a:lnTo>
                    <a:pt x="4025" y="26581"/>
                  </a:lnTo>
                  <a:lnTo>
                    <a:pt x="4279" y="29730"/>
                  </a:lnTo>
                  <a:lnTo>
                    <a:pt x="4165" y="30975"/>
                  </a:lnTo>
                  <a:lnTo>
                    <a:pt x="7518" y="34391"/>
                  </a:lnTo>
                  <a:lnTo>
                    <a:pt x="13322" y="33337"/>
                  </a:lnTo>
                  <a:lnTo>
                    <a:pt x="18211" y="33362"/>
                  </a:lnTo>
                  <a:lnTo>
                    <a:pt x="20370" y="33489"/>
                  </a:lnTo>
                  <a:lnTo>
                    <a:pt x="24244" y="28562"/>
                  </a:lnTo>
                  <a:lnTo>
                    <a:pt x="21437" y="23088"/>
                  </a:lnTo>
                  <a:lnTo>
                    <a:pt x="21907" y="19710"/>
                  </a:lnTo>
                  <a:lnTo>
                    <a:pt x="22555" y="15087"/>
                  </a:lnTo>
                  <a:lnTo>
                    <a:pt x="26352" y="12814"/>
                  </a:lnTo>
                  <a:lnTo>
                    <a:pt x="19977" y="952"/>
                  </a:lnTo>
                  <a:lnTo>
                    <a:pt x="12865" y="0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5" name="object 5295" descr=""/>
            <p:cNvSpPr/>
            <p:nvPr/>
          </p:nvSpPr>
          <p:spPr>
            <a:xfrm>
              <a:off x="1018876" y="5511252"/>
              <a:ext cx="23495" cy="17780"/>
            </a:xfrm>
            <a:custGeom>
              <a:avLst/>
              <a:gdLst/>
              <a:ahLst/>
              <a:cxnLst/>
              <a:rect l="l" t="t" r="r" b="b"/>
              <a:pathLst>
                <a:path w="23494" h="17779">
                  <a:moveTo>
                    <a:pt x="7226" y="0"/>
                  </a:moveTo>
                  <a:lnTo>
                    <a:pt x="2514" y="685"/>
                  </a:lnTo>
                  <a:lnTo>
                    <a:pt x="0" y="10198"/>
                  </a:lnTo>
                  <a:lnTo>
                    <a:pt x="8559" y="16090"/>
                  </a:lnTo>
                  <a:lnTo>
                    <a:pt x="17360" y="17335"/>
                  </a:lnTo>
                  <a:lnTo>
                    <a:pt x="22059" y="15227"/>
                  </a:lnTo>
                  <a:lnTo>
                    <a:pt x="23139" y="4038"/>
                  </a:lnTo>
                  <a:lnTo>
                    <a:pt x="16700" y="965"/>
                  </a:lnTo>
                  <a:lnTo>
                    <a:pt x="11226" y="368"/>
                  </a:lnTo>
                  <a:lnTo>
                    <a:pt x="10960" y="393"/>
                  </a:lnTo>
                  <a:lnTo>
                    <a:pt x="72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6" name="object 5296" descr=""/>
            <p:cNvSpPr/>
            <p:nvPr/>
          </p:nvSpPr>
          <p:spPr>
            <a:xfrm>
              <a:off x="935342" y="5507595"/>
              <a:ext cx="81280" cy="63500"/>
            </a:xfrm>
            <a:custGeom>
              <a:avLst/>
              <a:gdLst/>
              <a:ahLst/>
              <a:cxnLst/>
              <a:rect l="l" t="t" r="r" b="b"/>
              <a:pathLst>
                <a:path w="81280" h="63500">
                  <a:moveTo>
                    <a:pt x="32842" y="16586"/>
                  </a:moveTo>
                  <a:lnTo>
                    <a:pt x="32143" y="10922"/>
                  </a:lnTo>
                  <a:lnTo>
                    <a:pt x="31369" y="4660"/>
                  </a:lnTo>
                  <a:lnTo>
                    <a:pt x="24765" y="2108"/>
                  </a:lnTo>
                  <a:lnTo>
                    <a:pt x="19634" y="342"/>
                  </a:lnTo>
                  <a:lnTo>
                    <a:pt x="19278" y="0"/>
                  </a:lnTo>
                  <a:lnTo>
                    <a:pt x="18186" y="38"/>
                  </a:lnTo>
                  <a:lnTo>
                    <a:pt x="12966" y="6019"/>
                  </a:lnTo>
                  <a:lnTo>
                    <a:pt x="7404" y="10439"/>
                  </a:lnTo>
                  <a:lnTo>
                    <a:pt x="571" y="13970"/>
                  </a:lnTo>
                  <a:lnTo>
                    <a:pt x="0" y="14414"/>
                  </a:lnTo>
                  <a:lnTo>
                    <a:pt x="3327" y="18237"/>
                  </a:lnTo>
                  <a:lnTo>
                    <a:pt x="11785" y="25755"/>
                  </a:lnTo>
                  <a:lnTo>
                    <a:pt x="15633" y="31991"/>
                  </a:lnTo>
                  <a:lnTo>
                    <a:pt x="17627" y="29870"/>
                  </a:lnTo>
                  <a:lnTo>
                    <a:pt x="22047" y="25958"/>
                  </a:lnTo>
                  <a:lnTo>
                    <a:pt x="32842" y="16586"/>
                  </a:lnTo>
                  <a:close/>
                </a:path>
                <a:path w="81280" h="63500">
                  <a:moveTo>
                    <a:pt x="81140" y="52171"/>
                  </a:moveTo>
                  <a:lnTo>
                    <a:pt x="80340" y="45110"/>
                  </a:lnTo>
                  <a:lnTo>
                    <a:pt x="79489" y="37566"/>
                  </a:lnTo>
                  <a:lnTo>
                    <a:pt x="72313" y="33591"/>
                  </a:lnTo>
                  <a:lnTo>
                    <a:pt x="65900" y="30251"/>
                  </a:lnTo>
                  <a:lnTo>
                    <a:pt x="63982" y="31000"/>
                  </a:lnTo>
                  <a:lnTo>
                    <a:pt x="61290" y="34544"/>
                  </a:lnTo>
                  <a:lnTo>
                    <a:pt x="52755" y="47701"/>
                  </a:lnTo>
                  <a:lnTo>
                    <a:pt x="52235" y="53682"/>
                  </a:lnTo>
                  <a:lnTo>
                    <a:pt x="53289" y="53606"/>
                  </a:lnTo>
                  <a:lnTo>
                    <a:pt x="70192" y="63474"/>
                  </a:lnTo>
                  <a:lnTo>
                    <a:pt x="71361" y="63144"/>
                  </a:lnTo>
                  <a:lnTo>
                    <a:pt x="76098" y="57886"/>
                  </a:lnTo>
                  <a:lnTo>
                    <a:pt x="81140" y="52171"/>
                  </a:lnTo>
                  <a:close/>
                </a:path>
              </a:pathLst>
            </a:custGeom>
            <a:solidFill>
              <a:srgbClr val="C0DD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7" name="object 5297" descr=""/>
            <p:cNvSpPr/>
            <p:nvPr/>
          </p:nvSpPr>
          <p:spPr>
            <a:xfrm>
              <a:off x="977657" y="5531275"/>
              <a:ext cx="25400" cy="19685"/>
            </a:xfrm>
            <a:custGeom>
              <a:avLst/>
              <a:gdLst/>
              <a:ahLst/>
              <a:cxnLst/>
              <a:rect l="l" t="t" r="r" b="b"/>
              <a:pathLst>
                <a:path w="25400" h="19685">
                  <a:moveTo>
                    <a:pt x="9918" y="0"/>
                  </a:moveTo>
                  <a:lnTo>
                    <a:pt x="0" y="4330"/>
                  </a:lnTo>
                  <a:lnTo>
                    <a:pt x="1714" y="10883"/>
                  </a:lnTo>
                  <a:lnTo>
                    <a:pt x="10160" y="17246"/>
                  </a:lnTo>
                  <a:lnTo>
                    <a:pt x="18872" y="19189"/>
                  </a:lnTo>
                  <a:lnTo>
                    <a:pt x="22352" y="14376"/>
                  </a:lnTo>
                  <a:lnTo>
                    <a:pt x="25387" y="10172"/>
                  </a:lnTo>
                  <a:lnTo>
                    <a:pt x="22783" y="4673"/>
                  </a:lnTo>
                  <a:lnTo>
                    <a:pt x="18923" y="2273"/>
                  </a:lnTo>
                  <a:lnTo>
                    <a:pt x="16065" y="215"/>
                  </a:lnTo>
                  <a:lnTo>
                    <a:pt x="99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8" name="object 5298" descr=""/>
            <p:cNvSpPr/>
            <p:nvPr/>
          </p:nvSpPr>
          <p:spPr>
            <a:xfrm>
              <a:off x="952832" y="5527288"/>
              <a:ext cx="9525" cy="37465"/>
            </a:xfrm>
            <a:custGeom>
              <a:avLst/>
              <a:gdLst/>
              <a:ahLst/>
              <a:cxnLst/>
              <a:rect l="l" t="t" r="r" b="b"/>
              <a:pathLst>
                <a:path w="9525" h="37464">
                  <a:moveTo>
                    <a:pt x="1447" y="0"/>
                  </a:moveTo>
                  <a:lnTo>
                    <a:pt x="1041" y="1600"/>
                  </a:lnTo>
                  <a:lnTo>
                    <a:pt x="3086" y="4699"/>
                  </a:lnTo>
                  <a:lnTo>
                    <a:pt x="3111" y="8788"/>
                  </a:lnTo>
                  <a:lnTo>
                    <a:pt x="114" y="22466"/>
                  </a:lnTo>
                  <a:lnTo>
                    <a:pt x="0" y="32550"/>
                  </a:lnTo>
                  <a:lnTo>
                    <a:pt x="2019" y="35826"/>
                  </a:lnTo>
                  <a:lnTo>
                    <a:pt x="3517" y="37172"/>
                  </a:lnTo>
                  <a:lnTo>
                    <a:pt x="7873" y="29616"/>
                  </a:lnTo>
                  <a:lnTo>
                    <a:pt x="9207" y="22504"/>
                  </a:lnTo>
                  <a:lnTo>
                    <a:pt x="9296" y="15811"/>
                  </a:lnTo>
                  <a:lnTo>
                    <a:pt x="9461" y="3733"/>
                  </a:lnTo>
                  <a:lnTo>
                    <a:pt x="7010" y="4508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99" name="object 5299" descr="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1010564" y="5528194"/>
              <a:ext cx="25768" cy="24434"/>
            </a:xfrm>
            <a:prstGeom prst="rect">
              <a:avLst/>
            </a:prstGeom>
          </p:spPr>
        </p:pic>
        <p:pic>
          <p:nvPicPr>
            <p:cNvPr id="5300" name="object 5300" descr="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960391" y="5516993"/>
              <a:ext cx="45448" cy="34289"/>
            </a:xfrm>
            <a:prstGeom prst="rect">
              <a:avLst/>
            </a:prstGeom>
          </p:spPr>
        </p:pic>
        <p:sp>
          <p:nvSpPr>
            <p:cNvPr id="5301" name="object 5301" descr=""/>
            <p:cNvSpPr/>
            <p:nvPr/>
          </p:nvSpPr>
          <p:spPr>
            <a:xfrm>
              <a:off x="927449" y="5527459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59" h="20954">
                  <a:moveTo>
                    <a:pt x="5816" y="0"/>
                  </a:moveTo>
                  <a:lnTo>
                    <a:pt x="3924" y="1371"/>
                  </a:lnTo>
                  <a:lnTo>
                    <a:pt x="2311" y="2946"/>
                  </a:lnTo>
                  <a:lnTo>
                    <a:pt x="0" y="9486"/>
                  </a:lnTo>
                  <a:lnTo>
                    <a:pt x="4686" y="13842"/>
                  </a:lnTo>
                  <a:lnTo>
                    <a:pt x="10896" y="17830"/>
                  </a:lnTo>
                  <a:lnTo>
                    <a:pt x="14477" y="20497"/>
                  </a:lnTo>
                  <a:lnTo>
                    <a:pt x="18859" y="17792"/>
                  </a:lnTo>
                  <a:lnTo>
                    <a:pt x="19342" y="16573"/>
                  </a:lnTo>
                  <a:lnTo>
                    <a:pt x="20586" y="13957"/>
                  </a:lnTo>
                  <a:lnTo>
                    <a:pt x="21640" y="12433"/>
                  </a:lnTo>
                  <a:lnTo>
                    <a:pt x="22732" y="10972"/>
                  </a:lnTo>
                  <a:lnTo>
                    <a:pt x="19989" y="7962"/>
                  </a:lnTo>
                  <a:lnTo>
                    <a:pt x="17056" y="5054"/>
                  </a:lnTo>
                  <a:lnTo>
                    <a:pt x="13373" y="3365"/>
                  </a:lnTo>
                  <a:lnTo>
                    <a:pt x="11671" y="2590"/>
                  </a:lnTo>
                  <a:lnTo>
                    <a:pt x="9855" y="2095"/>
                  </a:lnTo>
                  <a:lnTo>
                    <a:pt x="7327" y="965"/>
                  </a:lnTo>
                  <a:lnTo>
                    <a:pt x="6527" y="520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2" name="object 5302" descr=""/>
            <p:cNvSpPr/>
            <p:nvPr/>
          </p:nvSpPr>
          <p:spPr>
            <a:xfrm>
              <a:off x="933265" y="5523042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90" h="15875">
                  <a:moveTo>
                    <a:pt x="8039" y="0"/>
                  </a:moveTo>
                  <a:lnTo>
                    <a:pt x="3543" y="1841"/>
                  </a:lnTo>
                  <a:lnTo>
                    <a:pt x="0" y="4406"/>
                  </a:lnTo>
                  <a:lnTo>
                    <a:pt x="711" y="4940"/>
                  </a:lnTo>
                  <a:lnTo>
                    <a:pt x="1511" y="5384"/>
                  </a:lnTo>
                  <a:lnTo>
                    <a:pt x="4038" y="6502"/>
                  </a:lnTo>
                  <a:lnTo>
                    <a:pt x="5854" y="6997"/>
                  </a:lnTo>
                  <a:lnTo>
                    <a:pt x="11239" y="9461"/>
                  </a:lnTo>
                  <a:lnTo>
                    <a:pt x="14173" y="12369"/>
                  </a:lnTo>
                  <a:lnTo>
                    <a:pt x="16916" y="15392"/>
                  </a:lnTo>
                  <a:lnTo>
                    <a:pt x="19126" y="12471"/>
                  </a:lnTo>
                  <a:lnTo>
                    <a:pt x="21577" y="9817"/>
                  </a:lnTo>
                  <a:lnTo>
                    <a:pt x="16675" y="7251"/>
                  </a:lnTo>
                  <a:lnTo>
                    <a:pt x="8369" y="317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3" name="object 5303" descr=""/>
            <p:cNvSpPr/>
            <p:nvPr/>
          </p:nvSpPr>
          <p:spPr>
            <a:xfrm>
              <a:off x="943762" y="5516713"/>
              <a:ext cx="109855" cy="49530"/>
            </a:xfrm>
            <a:custGeom>
              <a:avLst/>
              <a:gdLst/>
              <a:ahLst/>
              <a:cxnLst/>
              <a:rect l="l" t="t" r="r" b="b"/>
              <a:pathLst>
                <a:path w="109855" h="49529">
                  <a:moveTo>
                    <a:pt x="11607" y="12"/>
                  </a:moveTo>
                  <a:lnTo>
                    <a:pt x="10883" y="25"/>
                  </a:lnTo>
                  <a:lnTo>
                    <a:pt x="10299" y="0"/>
                  </a:lnTo>
                  <a:lnTo>
                    <a:pt x="9639" y="228"/>
                  </a:lnTo>
                  <a:lnTo>
                    <a:pt x="6858" y="2603"/>
                  </a:lnTo>
                  <a:lnTo>
                    <a:pt x="4191" y="4318"/>
                  </a:lnTo>
                  <a:lnTo>
                    <a:pt x="0" y="6273"/>
                  </a:lnTo>
                  <a:lnTo>
                    <a:pt x="2006" y="6146"/>
                  </a:lnTo>
                  <a:lnTo>
                    <a:pt x="2501" y="5918"/>
                  </a:lnTo>
                  <a:lnTo>
                    <a:pt x="5664" y="4445"/>
                  </a:lnTo>
                  <a:lnTo>
                    <a:pt x="8585" y="2590"/>
                  </a:lnTo>
                  <a:lnTo>
                    <a:pt x="11607" y="12"/>
                  </a:lnTo>
                  <a:close/>
                </a:path>
                <a:path w="109855" h="49529">
                  <a:moveTo>
                    <a:pt x="16764" y="38"/>
                  </a:moveTo>
                  <a:lnTo>
                    <a:pt x="14922" y="762"/>
                  </a:lnTo>
                  <a:lnTo>
                    <a:pt x="15252" y="2882"/>
                  </a:lnTo>
                  <a:lnTo>
                    <a:pt x="15582" y="5003"/>
                  </a:lnTo>
                  <a:lnTo>
                    <a:pt x="12115" y="9461"/>
                  </a:lnTo>
                  <a:lnTo>
                    <a:pt x="6781" y="11188"/>
                  </a:lnTo>
                  <a:lnTo>
                    <a:pt x="7023" y="12255"/>
                  </a:lnTo>
                  <a:lnTo>
                    <a:pt x="13119" y="10274"/>
                  </a:lnTo>
                  <a:lnTo>
                    <a:pt x="16725" y="6096"/>
                  </a:lnTo>
                  <a:lnTo>
                    <a:pt x="16764" y="38"/>
                  </a:lnTo>
                  <a:close/>
                </a:path>
                <a:path w="109855" h="49529">
                  <a:moveTo>
                    <a:pt x="59067" y="29743"/>
                  </a:moveTo>
                  <a:lnTo>
                    <a:pt x="57048" y="29997"/>
                  </a:lnTo>
                  <a:lnTo>
                    <a:pt x="56692" y="30391"/>
                  </a:lnTo>
                  <a:lnTo>
                    <a:pt x="56184" y="31292"/>
                  </a:lnTo>
                  <a:lnTo>
                    <a:pt x="52641" y="35229"/>
                  </a:lnTo>
                  <a:lnTo>
                    <a:pt x="49961" y="38531"/>
                  </a:lnTo>
                  <a:lnTo>
                    <a:pt x="47002" y="43256"/>
                  </a:lnTo>
                  <a:lnTo>
                    <a:pt x="48920" y="43180"/>
                  </a:lnTo>
                  <a:lnTo>
                    <a:pt x="52031" y="38239"/>
                  </a:lnTo>
                  <a:lnTo>
                    <a:pt x="55156" y="34086"/>
                  </a:lnTo>
                  <a:lnTo>
                    <a:pt x="59067" y="29743"/>
                  </a:lnTo>
                  <a:close/>
                </a:path>
                <a:path w="109855" h="49529">
                  <a:moveTo>
                    <a:pt x="62128" y="38836"/>
                  </a:moveTo>
                  <a:lnTo>
                    <a:pt x="61772" y="33413"/>
                  </a:lnTo>
                  <a:lnTo>
                    <a:pt x="60629" y="32575"/>
                  </a:lnTo>
                  <a:lnTo>
                    <a:pt x="60909" y="35471"/>
                  </a:lnTo>
                  <a:lnTo>
                    <a:pt x="61188" y="38366"/>
                  </a:lnTo>
                  <a:lnTo>
                    <a:pt x="59359" y="43992"/>
                  </a:lnTo>
                  <a:lnTo>
                    <a:pt x="57619" y="49110"/>
                  </a:lnTo>
                  <a:lnTo>
                    <a:pt x="59728" y="48856"/>
                  </a:lnTo>
                  <a:lnTo>
                    <a:pt x="61506" y="43573"/>
                  </a:lnTo>
                  <a:lnTo>
                    <a:pt x="62128" y="38836"/>
                  </a:lnTo>
                  <a:close/>
                </a:path>
                <a:path w="109855" h="49529">
                  <a:moveTo>
                    <a:pt x="105079" y="27152"/>
                  </a:moveTo>
                  <a:lnTo>
                    <a:pt x="103098" y="20929"/>
                  </a:lnTo>
                  <a:lnTo>
                    <a:pt x="99453" y="14173"/>
                  </a:lnTo>
                  <a:lnTo>
                    <a:pt x="98399" y="14846"/>
                  </a:lnTo>
                  <a:lnTo>
                    <a:pt x="98691" y="15379"/>
                  </a:lnTo>
                  <a:lnTo>
                    <a:pt x="101930" y="21412"/>
                  </a:lnTo>
                  <a:lnTo>
                    <a:pt x="102933" y="27457"/>
                  </a:lnTo>
                  <a:lnTo>
                    <a:pt x="101676" y="34988"/>
                  </a:lnTo>
                  <a:lnTo>
                    <a:pt x="103822" y="34620"/>
                  </a:lnTo>
                  <a:lnTo>
                    <a:pt x="105079" y="27152"/>
                  </a:lnTo>
                  <a:close/>
                </a:path>
                <a:path w="109855" h="49529">
                  <a:moveTo>
                    <a:pt x="109423" y="17043"/>
                  </a:moveTo>
                  <a:lnTo>
                    <a:pt x="106540" y="14478"/>
                  </a:lnTo>
                  <a:lnTo>
                    <a:pt x="103695" y="12649"/>
                  </a:lnTo>
                  <a:lnTo>
                    <a:pt x="99999" y="11010"/>
                  </a:lnTo>
                  <a:lnTo>
                    <a:pt x="98323" y="11899"/>
                  </a:lnTo>
                  <a:lnTo>
                    <a:pt x="98552" y="12001"/>
                  </a:lnTo>
                  <a:lnTo>
                    <a:pt x="100177" y="12039"/>
                  </a:lnTo>
                  <a:lnTo>
                    <a:pt x="103301" y="13423"/>
                  </a:lnTo>
                  <a:lnTo>
                    <a:pt x="104521" y="15201"/>
                  </a:lnTo>
                  <a:lnTo>
                    <a:pt x="107505" y="17868"/>
                  </a:lnTo>
                  <a:lnTo>
                    <a:pt x="109423" y="17043"/>
                  </a:lnTo>
                  <a:close/>
                </a:path>
              </a:pathLst>
            </a:custGeom>
            <a:solidFill>
              <a:srgbClr val="A3CF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4" name="object 5304" descr=""/>
            <p:cNvSpPr/>
            <p:nvPr/>
          </p:nvSpPr>
          <p:spPr>
            <a:xfrm>
              <a:off x="953871" y="5530315"/>
              <a:ext cx="8255" cy="32384"/>
            </a:xfrm>
            <a:custGeom>
              <a:avLst/>
              <a:gdLst/>
              <a:ahLst/>
              <a:cxnLst/>
              <a:rect l="l" t="t" r="r" b="b"/>
              <a:pathLst>
                <a:path w="8255" h="32385">
                  <a:moveTo>
                    <a:pt x="2171" y="9029"/>
                  </a:moveTo>
                  <a:lnTo>
                    <a:pt x="914" y="12001"/>
                  </a:lnTo>
                  <a:lnTo>
                    <a:pt x="0" y="22098"/>
                  </a:lnTo>
                  <a:lnTo>
                    <a:pt x="177" y="26784"/>
                  </a:lnTo>
                  <a:lnTo>
                    <a:pt x="812" y="31965"/>
                  </a:lnTo>
                  <a:lnTo>
                    <a:pt x="1409" y="31661"/>
                  </a:lnTo>
                  <a:lnTo>
                    <a:pt x="596" y="25044"/>
                  </a:lnTo>
                  <a:lnTo>
                    <a:pt x="571" y="18961"/>
                  </a:lnTo>
                  <a:lnTo>
                    <a:pt x="2171" y="9029"/>
                  </a:lnTo>
                  <a:close/>
                </a:path>
                <a:path w="8255" h="32385">
                  <a:moveTo>
                    <a:pt x="3429" y="6096"/>
                  </a:moveTo>
                  <a:lnTo>
                    <a:pt x="3314" y="5753"/>
                  </a:lnTo>
                  <a:lnTo>
                    <a:pt x="2247" y="8597"/>
                  </a:lnTo>
                  <a:lnTo>
                    <a:pt x="2171" y="9029"/>
                  </a:lnTo>
                  <a:lnTo>
                    <a:pt x="3429" y="6096"/>
                  </a:lnTo>
                  <a:close/>
                </a:path>
                <a:path w="8255" h="32385">
                  <a:moveTo>
                    <a:pt x="3708" y="4737"/>
                  </a:moveTo>
                  <a:lnTo>
                    <a:pt x="2209" y="0"/>
                  </a:lnTo>
                  <a:lnTo>
                    <a:pt x="1625" y="381"/>
                  </a:lnTo>
                  <a:lnTo>
                    <a:pt x="3314" y="5753"/>
                  </a:lnTo>
                  <a:lnTo>
                    <a:pt x="3708" y="4737"/>
                  </a:lnTo>
                  <a:close/>
                </a:path>
                <a:path w="8255" h="32385">
                  <a:moveTo>
                    <a:pt x="6324" y="24587"/>
                  </a:moveTo>
                  <a:lnTo>
                    <a:pt x="5905" y="22961"/>
                  </a:lnTo>
                  <a:lnTo>
                    <a:pt x="5334" y="24117"/>
                  </a:lnTo>
                  <a:lnTo>
                    <a:pt x="5588" y="25095"/>
                  </a:lnTo>
                  <a:lnTo>
                    <a:pt x="5295" y="25577"/>
                  </a:lnTo>
                  <a:lnTo>
                    <a:pt x="3962" y="26746"/>
                  </a:lnTo>
                  <a:lnTo>
                    <a:pt x="4673" y="26822"/>
                  </a:lnTo>
                  <a:lnTo>
                    <a:pt x="5892" y="25742"/>
                  </a:lnTo>
                  <a:lnTo>
                    <a:pt x="6324" y="24587"/>
                  </a:lnTo>
                  <a:close/>
                </a:path>
                <a:path w="8255" h="32385">
                  <a:moveTo>
                    <a:pt x="7226" y="18173"/>
                  </a:moveTo>
                  <a:lnTo>
                    <a:pt x="6629" y="16294"/>
                  </a:lnTo>
                  <a:lnTo>
                    <a:pt x="6045" y="17030"/>
                  </a:lnTo>
                  <a:lnTo>
                    <a:pt x="6451" y="18300"/>
                  </a:lnTo>
                  <a:lnTo>
                    <a:pt x="6197" y="19570"/>
                  </a:lnTo>
                  <a:lnTo>
                    <a:pt x="4902" y="21120"/>
                  </a:lnTo>
                  <a:lnTo>
                    <a:pt x="5422" y="21170"/>
                  </a:lnTo>
                  <a:lnTo>
                    <a:pt x="5778" y="21005"/>
                  </a:lnTo>
                  <a:lnTo>
                    <a:pt x="6934" y="19646"/>
                  </a:lnTo>
                  <a:lnTo>
                    <a:pt x="7226" y="18173"/>
                  </a:lnTo>
                  <a:close/>
                </a:path>
                <a:path w="8255" h="32385">
                  <a:moveTo>
                    <a:pt x="7759" y="11455"/>
                  </a:moveTo>
                  <a:lnTo>
                    <a:pt x="6667" y="9779"/>
                  </a:lnTo>
                  <a:lnTo>
                    <a:pt x="6604" y="10998"/>
                  </a:lnTo>
                  <a:lnTo>
                    <a:pt x="7226" y="11963"/>
                  </a:lnTo>
                  <a:lnTo>
                    <a:pt x="6908" y="12865"/>
                  </a:lnTo>
                  <a:lnTo>
                    <a:pt x="6032" y="14071"/>
                  </a:lnTo>
                  <a:lnTo>
                    <a:pt x="5676" y="14490"/>
                  </a:lnTo>
                  <a:lnTo>
                    <a:pt x="6299" y="14592"/>
                  </a:lnTo>
                  <a:lnTo>
                    <a:pt x="6667" y="14338"/>
                  </a:lnTo>
                  <a:lnTo>
                    <a:pt x="7670" y="12954"/>
                  </a:lnTo>
                  <a:lnTo>
                    <a:pt x="7759" y="11455"/>
                  </a:lnTo>
                  <a:close/>
                </a:path>
                <a:path w="8255" h="32385">
                  <a:moveTo>
                    <a:pt x="7874" y="6705"/>
                  </a:moveTo>
                  <a:lnTo>
                    <a:pt x="7607" y="5410"/>
                  </a:lnTo>
                  <a:lnTo>
                    <a:pt x="6426" y="4305"/>
                  </a:lnTo>
                  <a:lnTo>
                    <a:pt x="6045" y="4965"/>
                  </a:lnTo>
                  <a:lnTo>
                    <a:pt x="6908" y="5765"/>
                  </a:lnTo>
                  <a:lnTo>
                    <a:pt x="7010" y="6921"/>
                  </a:lnTo>
                  <a:lnTo>
                    <a:pt x="6388" y="8089"/>
                  </a:lnTo>
                  <a:lnTo>
                    <a:pt x="6388" y="8242"/>
                  </a:lnTo>
                  <a:lnTo>
                    <a:pt x="6807" y="8242"/>
                  </a:lnTo>
                  <a:lnTo>
                    <a:pt x="7124" y="8089"/>
                  </a:lnTo>
                  <a:lnTo>
                    <a:pt x="7874" y="6705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5" name="object 5305" descr=""/>
            <p:cNvSpPr/>
            <p:nvPr/>
          </p:nvSpPr>
          <p:spPr>
            <a:xfrm>
              <a:off x="1020888" y="5531100"/>
              <a:ext cx="24765" cy="13335"/>
            </a:xfrm>
            <a:custGeom>
              <a:avLst/>
              <a:gdLst/>
              <a:ahLst/>
              <a:cxnLst/>
              <a:rect l="l" t="t" r="r" b="b"/>
              <a:pathLst>
                <a:path w="24765" h="13335">
                  <a:moveTo>
                    <a:pt x="355" y="0"/>
                  </a:moveTo>
                  <a:lnTo>
                    <a:pt x="23482" y="13144"/>
                  </a:lnTo>
                  <a:lnTo>
                    <a:pt x="23837" y="12928"/>
                  </a:lnTo>
                  <a:lnTo>
                    <a:pt x="24257" y="1261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6" name="object 5306" descr=""/>
            <p:cNvSpPr/>
            <p:nvPr/>
          </p:nvSpPr>
          <p:spPr>
            <a:xfrm>
              <a:off x="977823" y="5507429"/>
              <a:ext cx="70485" cy="36830"/>
            </a:xfrm>
            <a:custGeom>
              <a:avLst/>
              <a:gdLst/>
              <a:ahLst/>
              <a:cxnLst/>
              <a:rect l="l" t="t" r="r" b="b"/>
              <a:pathLst>
                <a:path w="70484" h="36829">
                  <a:moveTo>
                    <a:pt x="24765" y="3657"/>
                  </a:moveTo>
                  <a:lnTo>
                    <a:pt x="24218" y="1460"/>
                  </a:lnTo>
                  <a:lnTo>
                    <a:pt x="22783" y="12"/>
                  </a:lnTo>
                  <a:lnTo>
                    <a:pt x="20294" y="0"/>
                  </a:lnTo>
                  <a:lnTo>
                    <a:pt x="3530" y="5207"/>
                  </a:lnTo>
                  <a:lnTo>
                    <a:pt x="0" y="5334"/>
                  </a:lnTo>
                  <a:lnTo>
                    <a:pt x="12" y="8585"/>
                  </a:lnTo>
                  <a:lnTo>
                    <a:pt x="8369" y="7505"/>
                  </a:lnTo>
                  <a:lnTo>
                    <a:pt x="16637" y="5854"/>
                  </a:lnTo>
                  <a:lnTo>
                    <a:pt x="24765" y="3657"/>
                  </a:lnTo>
                  <a:close/>
                </a:path>
                <a:path w="70484" h="36829">
                  <a:moveTo>
                    <a:pt x="69862" y="34010"/>
                  </a:moveTo>
                  <a:lnTo>
                    <a:pt x="63779" y="29768"/>
                  </a:lnTo>
                  <a:lnTo>
                    <a:pt x="56438" y="24511"/>
                  </a:lnTo>
                  <a:lnTo>
                    <a:pt x="50139" y="20116"/>
                  </a:lnTo>
                  <a:lnTo>
                    <a:pt x="47167" y="18478"/>
                  </a:lnTo>
                  <a:lnTo>
                    <a:pt x="45237" y="19824"/>
                  </a:lnTo>
                  <a:lnTo>
                    <a:pt x="43980" y="22326"/>
                  </a:lnTo>
                  <a:lnTo>
                    <a:pt x="43408" y="23672"/>
                  </a:lnTo>
                  <a:lnTo>
                    <a:pt x="67310" y="36283"/>
                  </a:lnTo>
                  <a:lnTo>
                    <a:pt x="68351" y="35496"/>
                  </a:lnTo>
                  <a:lnTo>
                    <a:pt x="69862" y="3401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7" name="object 5307" descr=""/>
            <p:cNvSpPr/>
            <p:nvPr/>
          </p:nvSpPr>
          <p:spPr>
            <a:xfrm>
              <a:off x="977846" y="5511075"/>
              <a:ext cx="25400" cy="6350"/>
            </a:xfrm>
            <a:custGeom>
              <a:avLst/>
              <a:gdLst/>
              <a:ahLst/>
              <a:cxnLst/>
              <a:rect l="l" t="t" r="r" b="b"/>
              <a:pathLst>
                <a:path w="25400" h="6350">
                  <a:moveTo>
                    <a:pt x="24752" y="0"/>
                  </a:moveTo>
                  <a:lnTo>
                    <a:pt x="16624" y="2197"/>
                  </a:lnTo>
                  <a:lnTo>
                    <a:pt x="8356" y="3848"/>
                  </a:lnTo>
                  <a:lnTo>
                    <a:pt x="0" y="4927"/>
                  </a:lnTo>
                  <a:lnTo>
                    <a:pt x="0" y="5778"/>
                  </a:lnTo>
                  <a:lnTo>
                    <a:pt x="6838" y="5661"/>
                  </a:lnTo>
                  <a:lnTo>
                    <a:pt x="15097" y="4130"/>
                  </a:lnTo>
                  <a:lnTo>
                    <a:pt x="22045" y="2270"/>
                  </a:lnTo>
                  <a:lnTo>
                    <a:pt x="24955" y="1168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8" name="object 5308" descr=""/>
            <p:cNvSpPr/>
            <p:nvPr/>
          </p:nvSpPr>
          <p:spPr>
            <a:xfrm>
              <a:off x="942079" y="5506004"/>
              <a:ext cx="32384" cy="15240"/>
            </a:xfrm>
            <a:custGeom>
              <a:avLst/>
              <a:gdLst/>
              <a:ahLst/>
              <a:cxnLst/>
              <a:rect l="l" t="t" r="r" b="b"/>
              <a:pathLst>
                <a:path w="32384" h="15239">
                  <a:moveTo>
                    <a:pt x="25158" y="0"/>
                  </a:moveTo>
                  <a:lnTo>
                    <a:pt x="21666" y="901"/>
                  </a:lnTo>
                  <a:lnTo>
                    <a:pt x="17132" y="1422"/>
                  </a:lnTo>
                  <a:lnTo>
                    <a:pt x="12560" y="1879"/>
                  </a:lnTo>
                  <a:lnTo>
                    <a:pt x="6324" y="3238"/>
                  </a:lnTo>
                  <a:lnTo>
                    <a:pt x="2895" y="3606"/>
                  </a:lnTo>
                  <a:lnTo>
                    <a:pt x="0" y="7277"/>
                  </a:lnTo>
                  <a:lnTo>
                    <a:pt x="1943" y="7696"/>
                  </a:lnTo>
                  <a:lnTo>
                    <a:pt x="6794" y="9499"/>
                  </a:lnTo>
                  <a:lnTo>
                    <a:pt x="8293" y="10972"/>
                  </a:lnTo>
                  <a:lnTo>
                    <a:pt x="12039" y="14058"/>
                  </a:lnTo>
                  <a:lnTo>
                    <a:pt x="13360" y="14897"/>
                  </a:lnTo>
                  <a:lnTo>
                    <a:pt x="16662" y="15240"/>
                  </a:lnTo>
                  <a:lnTo>
                    <a:pt x="18364" y="14820"/>
                  </a:lnTo>
                  <a:lnTo>
                    <a:pt x="20751" y="12877"/>
                  </a:lnTo>
                  <a:lnTo>
                    <a:pt x="21196" y="11633"/>
                  </a:lnTo>
                  <a:lnTo>
                    <a:pt x="24117" y="8039"/>
                  </a:lnTo>
                  <a:lnTo>
                    <a:pt x="25806" y="8051"/>
                  </a:lnTo>
                  <a:lnTo>
                    <a:pt x="31965" y="1828"/>
                  </a:lnTo>
                  <a:lnTo>
                    <a:pt x="25158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9" name="object 5309" descr=""/>
            <p:cNvSpPr/>
            <p:nvPr/>
          </p:nvSpPr>
          <p:spPr>
            <a:xfrm>
              <a:off x="951090" y="5508077"/>
              <a:ext cx="73025" cy="52705"/>
            </a:xfrm>
            <a:custGeom>
              <a:avLst/>
              <a:gdLst/>
              <a:ahLst/>
              <a:cxnLst/>
              <a:rect l="l" t="t" r="r" b="b"/>
              <a:pathLst>
                <a:path w="73025" h="52704">
                  <a:moveTo>
                    <a:pt x="11671" y="3429"/>
                  </a:moveTo>
                  <a:lnTo>
                    <a:pt x="9969" y="3009"/>
                  </a:lnTo>
                  <a:lnTo>
                    <a:pt x="9029" y="2984"/>
                  </a:lnTo>
                  <a:lnTo>
                    <a:pt x="7454" y="2946"/>
                  </a:lnTo>
                  <a:lnTo>
                    <a:pt x="6108" y="3543"/>
                  </a:lnTo>
                  <a:lnTo>
                    <a:pt x="4724" y="3784"/>
                  </a:lnTo>
                  <a:lnTo>
                    <a:pt x="2832" y="3365"/>
                  </a:lnTo>
                  <a:lnTo>
                    <a:pt x="1816" y="3556"/>
                  </a:lnTo>
                  <a:lnTo>
                    <a:pt x="1028" y="3187"/>
                  </a:lnTo>
                  <a:lnTo>
                    <a:pt x="0" y="3987"/>
                  </a:lnTo>
                  <a:lnTo>
                    <a:pt x="2057" y="4953"/>
                  </a:lnTo>
                  <a:lnTo>
                    <a:pt x="3263" y="5067"/>
                  </a:lnTo>
                  <a:lnTo>
                    <a:pt x="4508" y="4889"/>
                  </a:lnTo>
                  <a:lnTo>
                    <a:pt x="7759" y="5778"/>
                  </a:lnTo>
                  <a:lnTo>
                    <a:pt x="10147" y="5956"/>
                  </a:lnTo>
                  <a:lnTo>
                    <a:pt x="11391" y="5689"/>
                  </a:lnTo>
                  <a:lnTo>
                    <a:pt x="11671" y="3429"/>
                  </a:lnTo>
                  <a:close/>
                </a:path>
                <a:path w="73025" h="52704">
                  <a:moveTo>
                    <a:pt x="16116" y="1447"/>
                  </a:moveTo>
                  <a:lnTo>
                    <a:pt x="14668" y="0"/>
                  </a:lnTo>
                  <a:lnTo>
                    <a:pt x="13373" y="1231"/>
                  </a:lnTo>
                  <a:lnTo>
                    <a:pt x="12954" y="2171"/>
                  </a:lnTo>
                  <a:lnTo>
                    <a:pt x="12750" y="2628"/>
                  </a:lnTo>
                  <a:lnTo>
                    <a:pt x="13208" y="2819"/>
                  </a:lnTo>
                  <a:lnTo>
                    <a:pt x="13665" y="2755"/>
                  </a:lnTo>
                  <a:lnTo>
                    <a:pt x="14338" y="2895"/>
                  </a:lnTo>
                  <a:lnTo>
                    <a:pt x="15074" y="2908"/>
                  </a:lnTo>
                  <a:lnTo>
                    <a:pt x="15595" y="2400"/>
                  </a:lnTo>
                  <a:lnTo>
                    <a:pt x="15976" y="2019"/>
                  </a:lnTo>
                  <a:lnTo>
                    <a:pt x="16116" y="1447"/>
                  </a:lnTo>
                  <a:close/>
                </a:path>
                <a:path w="73025" h="52704">
                  <a:moveTo>
                    <a:pt x="36588" y="43014"/>
                  </a:moveTo>
                  <a:lnTo>
                    <a:pt x="34937" y="41795"/>
                  </a:lnTo>
                  <a:lnTo>
                    <a:pt x="33782" y="40932"/>
                  </a:lnTo>
                  <a:lnTo>
                    <a:pt x="32181" y="42532"/>
                  </a:lnTo>
                  <a:lnTo>
                    <a:pt x="31648" y="43535"/>
                  </a:lnTo>
                  <a:lnTo>
                    <a:pt x="30238" y="44577"/>
                  </a:lnTo>
                  <a:lnTo>
                    <a:pt x="29095" y="46329"/>
                  </a:lnTo>
                  <a:lnTo>
                    <a:pt x="28765" y="47523"/>
                  </a:lnTo>
                  <a:lnTo>
                    <a:pt x="27686" y="48831"/>
                  </a:lnTo>
                  <a:lnTo>
                    <a:pt x="27089" y="48907"/>
                  </a:lnTo>
                  <a:lnTo>
                    <a:pt x="26619" y="49695"/>
                  </a:lnTo>
                  <a:lnTo>
                    <a:pt x="26822" y="50406"/>
                  </a:lnTo>
                  <a:lnTo>
                    <a:pt x="26403" y="50330"/>
                  </a:lnTo>
                  <a:lnTo>
                    <a:pt x="25704" y="50609"/>
                  </a:lnTo>
                  <a:lnTo>
                    <a:pt x="25882" y="52603"/>
                  </a:lnTo>
                  <a:lnTo>
                    <a:pt x="27673" y="51422"/>
                  </a:lnTo>
                  <a:lnTo>
                    <a:pt x="28409" y="50292"/>
                  </a:lnTo>
                  <a:lnTo>
                    <a:pt x="28232" y="49923"/>
                  </a:lnTo>
                  <a:lnTo>
                    <a:pt x="29032" y="48780"/>
                  </a:lnTo>
                  <a:lnTo>
                    <a:pt x="29514" y="48437"/>
                  </a:lnTo>
                  <a:lnTo>
                    <a:pt x="30683" y="46609"/>
                  </a:lnTo>
                  <a:lnTo>
                    <a:pt x="31496" y="44551"/>
                  </a:lnTo>
                  <a:lnTo>
                    <a:pt x="32702" y="44043"/>
                  </a:lnTo>
                  <a:lnTo>
                    <a:pt x="33299" y="43815"/>
                  </a:lnTo>
                  <a:lnTo>
                    <a:pt x="36588" y="43014"/>
                  </a:lnTo>
                  <a:close/>
                </a:path>
                <a:path w="73025" h="52704">
                  <a:moveTo>
                    <a:pt x="60807" y="7772"/>
                  </a:moveTo>
                  <a:lnTo>
                    <a:pt x="58229" y="7213"/>
                  </a:lnTo>
                  <a:lnTo>
                    <a:pt x="55143" y="6807"/>
                  </a:lnTo>
                  <a:lnTo>
                    <a:pt x="53733" y="6223"/>
                  </a:lnTo>
                  <a:lnTo>
                    <a:pt x="52565" y="5638"/>
                  </a:lnTo>
                  <a:lnTo>
                    <a:pt x="51473" y="5359"/>
                  </a:lnTo>
                  <a:lnTo>
                    <a:pt x="49745" y="5499"/>
                  </a:lnTo>
                  <a:lnTo>
                    <a:pt x="48679" y="6159"/>
                  </a:lnTo>
                  <a:lnTo>
                    <a:pt x="49720" y="6083"/>
                  </a:lnTo>
                  <a:lnTo>
                    <a:pt x="51879" y="6337"/>
                  </a:lnTo>
                  <a:lnTo>
                    <a:pt x="52501" y="6769"/>
                  </a:lnTo>
                  <a:lnTo>
                    <a:pt x="53848" y="7442"/>
                  </a:lnTo>
                  <a:lnTo>
                    <a:pt x="55092" y="8407"/>
                  </a:lnTo>
                  <a:lnTo>
                    <a:pt x="57924" y="9004"/>
                  </a:lnTo>
                  <a:lnTo>
                    <a:pt x="59169" y="8775"/>
                  </a:lnTo>
                  <a:lnTo>
                    <a:pt x="60426" y="8051"/>
                  </a:lnTo>
                  <a:lnTo>
                    <a:pt x="60807" y="7772"/>
                  </a:lnTo>
                  <a:close/>
                </a:path>
                <a:path w="73025" h="52704">
                  <a:moveTo>
                    <a:pt x="72872" y="5448"/>
                  </a:moveTo>
                  <a:lnTo>
                    <a:pt x="72047" y="4610"/>
                  </a:lnTo>
                  <a:lnTo>
                    <a:pt x="71056" y="4203"/>
                  </a:lnTo>
                  <a:lnTo>
                    <a:pt x="69570" y="3581"/>
                  </a:lnTo>
                  <a:lnTo>
                    <a:pt x="67970" y="3479"/>
                  </a:lnTo>
                  <a:lnTo>
                    <a:pt x="66421" y="3733"/>
                  </a:lnTo>
                  <a:lnTo>
                    <a:pt x="64223" y="4140"/>
                  </a:lnTo>
                  <a:lnTo>
                    <a:pt x="62661" y="4152"/>
                  </a:lnTo>
                  <a:lnTo>
                    <a:pt x="60744" y="5397"/>
                  </a:lnTo>
                  <a:lnTo>
                    <a:pt x="60617" y="5664"/>
                  </a:lnTo>
                  <a:lnTo>
                    <a:pt x="61302" y="6159"/>
                  </a:lnTo>
                  <a:lnTo>
                    <a:pt x="61696" y="6235"/>
                  </a:lnTo>
                  <a:lnTo>
                    <a:pt x="62458" y="6070"/>
                  </a:lnTo>
                  <a:lnTo>
                    <a:pt x="62687" y="5930"/>
                  </a:lnTo>
                  <a:lnTo>
                    <a:pt x="63919" y="5461"/>
                  </a:lnTo>
                  <a:lnTo>
                    <a:pt x="64782" y="5194"/>
                  </a:lnTo>
                  <a:lnTo>
                    <a:pt x="67437" y="5511"/>
                  </a:lnTo>
                  <a:lnTo>
                    <a:pt x="70104" y="6870"/>
                  </a:lnTo>
                  <a:lnTo>
                    <a:pt x="72872" y="54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0" name="object 5310" descr=""/>
            <p:cNvSpPr/>
            <p:nvPr/>
          </p:nvSpPr>
          <p:spPr>
            <a:xfrm>
              <a:off x="1022156" y="5548814"/>
              <a:ext cx="27940" cy="19685"/>
            </a:xfrm>
            <a:custGeom>
              <a:avLst/>
              <a:gdLst/>
              <a:ahLst/>
              <a:cxnLst/>
              <a:rect l="l" t="t" r="r" b="b"/>
              <a:pathLst>
                <a:path w="27940" h="19685">
                  <a:moveTo>
                    <a:pt x="12242" y="0"/>
                  </a:moveTo>
                  <a:lnTo>
                    <a:pt x="9055" y="939"/>
                  </a:lnTo>
                  <a:lnTo>
                    <a:pt x="7645" y="1968"/>
                  </a:lnTo>
                  <a:lnTo>
                    <a:pt x="6184" y="4686"/>
                  </a:lnTo>
                  <a:lnTo>
                    <a:pt x="6235" y="5994"/>
                  </a:lnTo>
                  <a:lnTo>
                    <a:pt x="4902" y="10439"/>
                  </a:lnTo>
                  <a:lnTo>
                    <a:pt x="3340" y="11061"/>
                  </a:lnTo>
                  <a:lnTo>
                    <a:pt x="0" y="19164"/>
                  </a:lnTo>
                  <a:lnTo>
                    <a:pt x="6985" y="18262"/>
                  </a:lnTo>
                  <a:lnTo>
                    <a:pt x="9880" y="16103"/>
                  </a:lnTo>
                  <a:lnTo>
                    <a:pt x="13868" y="13893"/>
                  </a:lnTo>
                  <a:lnTo>
                    <a:pt x="17932" y="11734"/>
                  </a:lnTo>
                  <a:lnTo>
                    <a:pt x="23177" y="8102"/>
                  </a:lnTo>
                  <a:lnTo>
                    <a:pt x="26212" y="6464"/>
                  </a:lnTo>
                  <a:lnTo>
                    <a:pt x="27508" y="1981"/>
                  </a:lnTo>
                  <a:lnTo>
                    <a:pt x="25539" y="2324"/>
                  </a:lnTo>
                  <a:lnTo>
                    <a:pt x="20370" y="2501"/>
                  </a:lnTo>
                  <a:lnTo>
                    <a:pt x="18427" y="1701"/>
                  </a:lnTo>
                  <a:lnTo>
                    <a:pt x="13779" y="279"/>
                  </a:lnTo>
                  <a:lnTo>
                    <a:pt x="12242" y="0"/>
                  </a:lnTo>
                  <a:close/>
                </a:path>
              </a:pathLst>
            </a:custGeom>
            <a:solidFill>
              <a:srgbClr val="3B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1" name="object 5311" descr=""/>
            <p:cNvSpPr/>
            <p:nvPr/>
          </p:nvSpPr>
          <p:spPr>
            <a:xfrm>
              <a:off x="1027734" y="5555245"/>
              <a:ext cx="14604" cy="9525"/>
            </a:xfrm>
            <a:custGeom>
              <a:avLst/>
              <a:gdLst/>
              <a:ahLst/>
              <a:cxnLst/>
              <a:rect l="l" t="t" r="r" b="b"/>
              <a:pathLst>
                <a:path w="14605" h="9525">
                  <a:moveTo>
                    <a:pt x="2755" y="6197"/>
                  </a:moveTo>
                  <a:lnTo>
                    <a:pt x="2260" y="6197"/>
                  </a:lnTo>
                  <a:lnTo>
                    <a:pt x="1879" y="6426"/>
                  </a:lnTo>
                  <a:lnTo>
                    <a:pt x="1193" y="6565"/>
                  </a:lnTo>
                  <a:lnTo>
                    <a:pt x="495" y="6832"/>
                  </a:lnTo>
                  <a:lnTo>
                    <a:pt x="215" y="7493"/>
                  </a:lnTo>
                  <a:lnTo>
                    <a:pt x="0" y="7988"/>
                  </a:lnTo>
                  <a:lnTo>
                    <a:pt x="101" y="8585"/>
                  </a:lnTo>
                  <a:lnTo>
                    <a:pt x="635" y="8801"/>
                  </a:lnTo>
                  <a:lnTo>
                    <a:pt x="1981" y="9359"/>
                  </a:lnTo>
                  <a:lnTo>
                    <a:pt x="2705" y="7734"/>
                  </a:lnTo>
                  <a:lnTo>
                    <a:pt x="2743" y="6705"/>
                  </a:lnTo>
                  <a:lnTo>
                    <a:pt x="2755" y="6197"/>
                  </a:lnTo>
                  <a:close/>
                </a:path>
                <a:path w="14605" h="9525">
                  <a:moveTo>
                    <a:pt x="14046" y="114"/>
                  </a:moveTo>
                  <a:lnTo>
                    <a:pt x="11772" y="0"/>
                  </a:lnTo>
                  <a:lnTo>
                    <a:pt x="10617" y="355"/>
                  </a:lnTo>
                  <a:lnTo>
                    <a:pt x="9525" y="990"/>
                  </a:lnTo>
                  <a:lnTo>
                    <a:pt x="6184" y="1397"/>
                  </a:lnTo>
                  <a:lnTo>
                    <a:pt x="3911" y="2146"/>
                  </a:lnTo>
                  <a:lnTo>
                    <a:pt x="2857" y="2870"/>
                  </a:lnTo>
                  <a:lnTo>
                    <a:pt x="3467" y="5067"/>
                  </a:lnTo>
                  <a:lnTo>
                    <a:pt x="5194" y="4800"/>
                  </a:lnTo>
                  <a:lnTo>
                    <a:pt x="6070" y="4470"/>
                  </a:lnTo>
                  <a:lnTo>
                    <a:pt x="7543" y="3911"/>
                  </a:lnTo>
                  <a:lnTo>
                    <a:pt x="8559" y="2844"/>
                  </a:lnTo>
                  <a:lnTo>
                    <a:pt x="9753" y="2095"/>
                  </a:lnTo>
                  <a:lnTo>
                    <a:pt x="11658" y="1765"/>
                  </a:lnTo>
                  <a:lnTo>
                    <a:pt x="12534" y="1193"/>
                  </a:lnTo>
                  <a:lnTo>
                    <a:pt x="13398" y="1244"/>
                  </a:lnTo>
                  <a:lnTo>
                    <a:pt x="14046" y="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2" name="object 5312" descr=""/>
            <p:cNvSpPr/>
            <p:nvPr/>
          </p:nvSpPr>
          <p:spPr>
            <a:xfrm>
              <a:off x="996215" y="5544438"/>
              <a:ext cx="20955" cy="18415"/>
            </a:xfrm>
            <a:custGeom>
              <a:avLst/>
              <a:gdLst/>
              <a:ahLst/>
              <a:cxnLst/>
              <a:rect l="l" t="t" r="r" b="b"/>
              <a:pathLst>
                <a:path w="20955" h="18414">
                  <a:moveTo>
                    <a:pt x="8534" y="0"/>
                  </a:moveTo>
                  <a:lnTo>
                    <a:pt x="4546" y="1231"/>
                  </a:lnTo>
                  <a:lnTo>
                    <a:pt x="0" y="4000"/>
                  </a:lnTo>
                  <a:lnTo>
                    <a:pt x="1244" y="14884"/>
                  </a:lnTo>
                  <a:lnTo>
                    <a:pt x="4343" y="17602"/>
                  </a:lnTo>
                  <a:lnTo>
                    <a:pt x="5994" y="17894"/>
                  </a:lnTo>
                  <a:lnTo>
                    <a:pt x="6337" y="17919"/>
                  </a:lnTo>
                  <a:lnTo>
                    <a:pt x="8127" y="17830"/>
                  </a:lnTo>
                  <a:lnTo>
                    <a:pt x="10134" y="17843"/>
                  </a:lnTo>
                  <a:lnTo>
                    <a:pt x="13258" y="16509"/>
                  </a:lnTo>
                  <a:lnTo>
                    <a:pt x="16001" y="14287"/>
                  </a:lnTo>
                  <a:lnTo>
                    <a:pt x="17906" y="11480"/>
                  </a:lnTo>
                  <a:lnTo>
                    <a:pt x="19710" y="8826"/>
                  </a:lnTo>
                  <a:lnTo>
                    <a:pt x="20764" y="5664"/>
                  </a:lnTo>
                  <a:lnTo>
                    <a:pt x="20954" y="2463"/>
                  </a:lnTo>
                  <a:lnTo>
                    <a:pt x="18351" y="1447"/>
                  </a:lnTo>
                  <a:lnTo>
                    <a:pt x="15722" y="482"/>
                  </a:lnTo>
                  <a:lnTo>
                    <a:pt x="8534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3" name="object 5313" descr=""/>
            <p:cNvSpPr/>
            <p:nvPr/>
          </p:nvSpPr>
          <p:spPr>
            <a:xfrm>
              <a:off x="1006354" y="5546907"/>
              <a:ext cx="22860" cy="17145"/>
            </a:xfrm>
            <a:custGeom>
              <a:avLst/>
              <a:gdLst/>
              <a:ahLst/>
              <a:cxnLst/>
              <a:rect l="l" t="t" r="r" b="b"/>
              <a:pathLst>
                <a:path w="22859" h="17145">
                  <a:moveTo>
                    <a:pt x="10820" y="0"/>
                  </a:moveTo>
                  <a:lnTo>
                    <a:pt x="0" y="15379"/>
                  </a:lnTo>
                  <a:lnTo>
                    <a:pt x="2082" y="15405"/>
                  </a:lnTo>
                  <a:lnTo>
                    <a:pt x="4406" y="15519"/>
                  </a:lnTo>
                  <a:lnTo>
                    <a:pt x="5689" y="15976"/>
                  </a:lnTo>
                  <a:lnTo>
                    <a:pt x="8191" y="16395"/>
                  </a:lnTo>
                  <a:lnTo>
                    <a:pt x="9017" y="16814"/>
                  </a:lnTo>
                  <a:lnTo>
                    <a:pt x="15049" y="11887"/>
                  </a:lnTo>
                  <a:lnTo>
                    <a:pt x="18376" y="7480"/>
                  </a:lnTo>
                  <a:lnTo>
                    <a:pt x="22466" y="3187"/>
                  </a:lnTo>
                  <a:lnTo>
                    <a:pt x="21628" y="2705"/>
                  </a:lnTo>
                  <a:lnTo>
                    <a:pt x="21056" y="2705"/>
                  </a:lnTo>
                  <a:lnTo>
                    <a:pt x="17411" y="2679"/>
                  </a:lnTo>
                  <a:lnTo>
                    <a:pt x="14122" y="129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4" name="object 5314" descr=""/>
            <p:cNvSpPr/>
            <p:nvPr/>
          </p:nvSpPr>
          <p:spPr>
            <a:xfrm>
              <a:off x="1012451" y="5553575"/>
              <a:ext cx="27305" cy="13970"/>
            </a:xfrm>
            <a:custGeom>
              <a:avLst/>
              <a:gdLst/>
              <a:ahLst/>
              <a:cxnLst/>
              <a:rect l="l" t="t" r="r" b="b"/>
              <a:pathLst>
                <a:path w="27305" h="13970">
                  <a:moveTo>
                    <a:pt x="2349" y="0"/>
                  </a:moveTo>
                  <a:lnTo>
                    <a:pt x="0" y="2857"/>
                  </a:lnTo>
                  <a:lnTo>
                    <a:pt x="26250" y="13360"/>
                  </a:lnTo>
                  <a:lnTo>
                    <a:pt x="26682" y="9677"/>
                  </a:lnTo>
                  <a:lnTo>
                    <a:pt x="21975" y="7536"/>
                  </a:lnTo>
                  <a:lnTo>
                    <a:pt x="13725" y="4275"/>
                  </a:lnTo>
                  <a:lnTo>
                    <a:pt x="2349" y="0"/>
                  </a:lnTo>
                  <a:close/>
                </a:path>
              </a:pathLst>
            </a:custGeom>
            <a:solidFill>
              <a:srgbClr val="F477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5" name="object 5315" descr=""/>
            <p:cNvSpPr/>
            <p:nvPr/>
          </p:nvSpPr>
          <p:spPr>
            <a:xfrm>
              <a:off x="1012303" y="5556437"/>
              <a:ext cx="26670" cy="12065"/>
            </a:xfrm>
            <a:custGeom>
              <a:avLst/>
              <a:gdLst/>
              <a:ahLst/>
              <a:cxnLst/>
              <a:rect l="l" t="t" r="r" b="b"/>
              <a:pathLst>
                <a:path w="26669" h="12064">
                  <a:moveTo>
                    <a:pt x="152" y="0"/>
                  </a:moveTo>
                  <a:lnTo>
                    <a:pt x="0" y="1612"/>
                  </a:lnTo>
                  <a:lnTo>
                    <a:pt x="5486" y="3724"/>
                  </a:lnTo>
                  <a:lnTo>
                    <a:pt x="13943" y="7153"/>
                  </a:lnTo>
                  <a:lnTo>
                    <a:pt x="21997" y="10281"/>
                  </a:lnTo>
                  <a:lnTo>
                    <a:pt x="26276" y="11493"/>
                  </a:lnTo>
                  <a:lnTo>
                    <a:pt x="26390" y="1050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15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6" name="object 5316" descr=""/>
            <p:cNvSpPr/>
            <p:nvPr/>
          </p:nvSpPr>
          <p:spPr>
            <a:xfrm>
              <a:off x="1000536" y="5520017"/>
              <a:ext cx="26670" cy="30480"/>
            </a:xfrm>
            <a:custGeom>
              <a:avLst/>
              <a:gdLst/>
              <a:ahLst/>
              <a:cxnLst/>
              <a:rect l="l" t="t" r="r" b="b"/>
              <a:pathLst>
                <a:path w="26669" h="30479">
                  <a:moveTo>
                    <a:pt x="24752" y="0"/>
                  </a:moveTo>
                  <a:lnTo>
                    <a:pt x="23355" y="1181"/>
                  </a:lnTo>
                  <a:lnTo>
                    <a:pt x="21856" y="2057"/>
                  </a:lnTo>
                  <a:lnTo>
                    <a:pt x="10426" y="571"/>
                  </a:lnTo>
                  <a:lnTo>
                    <a:pt x="0" y="15316"/>
                  </a:lnTo>
                  <a:lnTo>
                    <a:pt x="165" y="27114"/>
                  </a:lnTo>
                  <a:lnTo>
                    <a:pt x="4660" y="30187"/>
                  </a:lnTo>
                  <a:lnTo>
                    <a:pt x="8039" y="20193"/>
                  </a:lnTo>
                  <a:lnTo>
                    <a:pt x="12242" y="9474"/>
                  </a:lnTo>
                  <a:lnTo>
                    <a:pt x="17449" y="7696"/>
                  </a:lnTo>
                  <a:lnTo>
                    <a:pt x="24333" y="3009"/>
                  </a:lnTo>
                  <a:lnTo>
                    <a:pt x="26073" y="2032"/>
                  </a:lnTo>
                  <a:lnTo>
                    <a:pt x="24752" y="0"/>
                  </a:lnTo>
                  <a:close/>
                </a:path>
              </a:pathLst>
            </a:custGeom>
            <a:solidFill>
              <a:srgbClr val="38B5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7" name="object 5317" descr=""/>
            <p:cNvSpPr/>
            <p:nvPr/>
          </p:nvSpPr>
          <p:spPr>
            <a:xfrm>
              <a:off x="1001890" y="5523851"/>
              <a:ext cx="19050" cy="20955"/>
            </a:xfrm>
            <a:custGeom>
              <a:avLst/>
              <a:gdLst/>
              <a:ahLst/>
              <a:cxnLst/>
              <a:rect l="l" t="t" r="r" b="b"/>
              <a:pathLst>
                <a:path w="19050" h="20954">
                  <a:moveTo>
                    <a:pt x="2971" y="11938"/>
                  </a:moveTo>
                  <a:lnTo>
                    <a:pt x="2552" y="11938"/>
                  </a:lnTo>
                  <a:lnTo>
                    <a:pt x="2146" y="11963"/>
                  </a:lnTo>
                  <a:lnTo>
                    <a:pt x="1727" y="12065"/>
                  </a:lnTo>
                  <a:lnTo>
                    <a:pt x="1511" y="12268"/>
                  </a:lnTo>
                  <a:lnTo>
                    <a:pt x="279" y="13436"/>
                  </a:lnTo>
                  <a:lnTo>
                    <a:pt x="0" y="15303"/>
                  </a:lnTo>
                  <a:lnTo>
                    <a:pt x="952" y="16738"/>
                  </a:lnTo>
                  <a:lnTo>
                    <a:pt x="1155" y="17056"/>
                  </a:lnTo>
                  <a:lnTo>
                    <a:pt x="1689" y="16319"/>
                  </a:lnTo>
                  <a:lnTo>
                    <a:pt x="723" y="14859"/>
                  </a:lnTo>
                  <a:lnTo>
                    <a:pt x="1574" y="13258"/>
                  </a:lnTo>
                  <a:lnTo>
                    <a:pt x="2971" y="11938"/>
                  </a:lnTo>
                  <a:close/>
                </a:path>
                <a:path w="19050" h="20954">
                  <a:moveTo>
                    <a:pt x="5626" y="6515"/>
                  </a:moveTo>
                  <a:lnTo>
                    <a:pt x="4813" y="6146"/>
                  </a:lnTo>
                  <a:lnTo>
                    <a:pt x="4229" y="6413"/>
                  </a:lnTo>
                  <a:lnTo>
                    <a:pt x="2641" y="7112"/>
                  </a:lnTo>
                  <a:lnTo>
                    <a:pt x="1587" y="8699"/>
                  </a:lnTo>
                  <a:lnTo>
                    <a:pt x="2108" y="10883"/>
                  </a:lnTo>
                  <a:lnTo>
                    <a:pt x="3073" y="10477"/>
                  </a:lnTo>
                  <a:lnTo>
                    <a:pt x="2971" y="10033"/>
                  </a:lnTo>
                  <a:lnTo>
                    <a:pt x="2679" y="8851"/>
                  </a:lnTo>
                  <a:lnTo>
                    <a:pt x="3556" y="7429"/>
                  </a:lnTo>
                  <a:lnTo>
                    <a:pt x="4749" y="6896"/>
                  </a:lnTo>
                  <a:lnTo>
                    <a:pt x="5626" y="6515"/>
                  </a:lnTo>
                  <a:close/>
                </a:path>
                <a:path w="19050" h="20954">
                  <a:moveTo>
                    <a:pt x="9296" y="2286"/>
                  </a:moveTo>
                  <a:lnTo>
                    <a:pt x="8966" y="2197"/>
                  </a:lnTo>
                  <a:lnTo>
                    <a:pt x="7048" y="1663"/>
                  </a:lnTo>
                  <a:lnTo>
                    <a:pt x="4737" y="2794"/>
                  </a:lnTo>
                  <a:lnTo>
                    <a:pt x="4851" y="5359"/>
                  </a:lnTo>
                  <a:lnTo>
                    <a:pt x="5740" y="5054"/>
                  </a:lnTo>
                  <a:lnTo>
                    <a:pt x="5727" y="4572"/>
                  </a:lnTo>
                  <a:lnTo>
                    <a:pt x="5676" y="3632"/>
                  </a:lnTo>
                  <a:lnTo>
                    <a:pt x="6718" y="2489"/>
                  </a:lnTo>
                  <a:lnTo>
                    <a:pt x="8166" y="2895"/>
                  </a:lnTo>
                  <a:lnTo>
                    <a:pt x="8559" y="2832"/>
                  </a:lnTo>
                  <a:lnTo>
                    <a:pt x="8826" y="2667"/>
                  </a:lnTo>
                  <a:lnTo>
                    <a:pt x="8953" y="2578"/>
                  </a:lnTo>
                  <a:lnTo>
                    <a:pt x="9296" y="2286"/>
                  </a:lnTo>
                  <a:close/>
                </a:path>
                <a:path w="19050" h="20954">
                  <a:moveTo>
                    <a:pt x="14274" y="393"/>
                  </a:moveTo>
                  <a:lnTo>
                    <a:pt x="13957" y="330"/>
                  </a:lnTo>
                  <a:lnTo>
                    <a:pt x="12204" y="0"/>
                  </a:lnTo>
                  <a:lnTo>
                    <a:pt x="10033" y="889"/>
                  </a:lnTo>
                  <a:lnTo>
                    <a:pt x="9537" y="2717"/>
                  </a:lnTo>
                  <a:lnTo>
                    <a:pt x="9461" y="3022"/>
                  </a:lnTo>
                  <a:lnTo>
                    <a:pt x="10248" y="2692"/>
                  </a:lnTo>
                  <a:lnTo>
                    <a:pt x="10566" y="1460"/>
                  </a:lnTo>
                  <a:lnTo>
                    <a:pt x="11823" y="685"/>
                  </a:lnTo>
                  <a:lnTo>
                    <a:pt x="13144" y="927"/>
                  </a:lnTo>
                  <a:lnTo>
                    <a:pt x="13525" y="850"/>
                  </a:lnTo>
                  <a:lnTo>
                    <a:pt x="13893" y="647"/>
                  </a:lnTo>
                  <a:lnTo>
                    <a:pt x="14274" y="393"/>
                  </a:lnTo>
                  <a:close/>
                </a:path>
                <a:path w="19050" h="20954">
                  <a:moveTo>
                    <a:pt x="18745" y="1168"/>
                  </a:moveTo>
                  <a:lnTo>
                    <a:pt x="17843" y="1003"/>
                  </a:lnTo>
                  <a:lnTo>
                    <a:pt x="17145" y="1320"/>
                  </a:lnTo>
                  <a:lnTo>
                    <a:pt x="16192" y="1676"/>
                  </a:lnTo>
                  <a:lnTo>
                    <a:pt x="9499" y="5270"/>
                  </a:lnTo>
                  <a:lnTo>
                    <a:pt x="4876" y="11379"/>
                  </a:lnTo>
                  <a:lnTo>
                    <a:pt x="4089" y="20599"/>
                  </a:lnTo>
                  <a:lnTo>
                    <a:pt x="4927" y="20662"/>
                  </a:lnTo>
                  <a:lnTo>
                    <a:pt x="5664" y="11950"/>
                  </a:lnTo>
                  <a:lnTo>
                    <a:pt x="10477" y="4978"/>
                  </a:lnTo>
                  <a:lnTo>
                    <a:pt x="18745" y="1168"/>
                  </a:lnTo>
                  <a:close/>
                </a:path>
              </a:pathLst>
            </a:custGeom>
            <a:solidFill>
              <a:srgbClr val="8DC63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18" name="object 5318" descr="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942381" y="5479896"/>
              <a:ext cx="40827" cy="80670"/>
            </a:xfrm>
            <a:prstGeom prst="rect">
              <a:avLst/>
            </a:prstGeom>
          </p:spPr>
        </p:pic>
        <p:pic>
          <p:nvPicPr>
            <p:cNvPr id="5319" name="object 5319" descr="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1041402" y="5489777"/>
              <a:ext cx="32108" cy="64896"/>
            </a:xfrm>
            <a:prstGeom prst="rect">
              <a:avLst/>
            </a:prstGeom>
          </p:spPr>
        </p:pic>
        <p:sp>
          <p:nvSpPr>
            <p:cNvPr id="5320" name="object 5320" descr=""/>
            <p:cNvSpPr/>
            <p:nvPr/>
          </p:nvSpPr>
          <p:spPr>
            <a:xfrm>
              <a:off x="1048623" y="5539271"/>
              <a:ext cx="22860" cy="20955"/>
            </a:xfrm>
            <a:custGeom>
              <a:avLst/>
              <a:gdLst/>
              <a:ahLst/>
              <a:cxnLst/>
              <a:rect l="l" t="t" r="r" b="b"/>
              <a:pathLst>
                <a:path w="22859" h="20954">
                  <a:moveTo>
                    <a:pt x="5816" y="0"/>
                  </a:moveTo>
                  <a:lnTo>
                    <a:pt x="3924" y="1371"/>
                  </a:lnTo>
                  <a:lnTo>
                    <a:pt x="2311" y="2946"/>
                  </a:lnTo>
                  <a:lnTo>
                    <a:pt x="0" y="9486"/>
                  </a:lnTo>
                  <a:lnTo>
                    <a:pt x="4686" y="13842"/>
                  </a:lnTo>
                  <a:lnTo>
                    <a:pt x="10896" y="17830"/>
                  </a:lnTo>
                  <a:lnTo>
                    <a:pt x="14477" y="20497"/>
                  </a:lnTo>
                  <a:lnTo>
                    <a:pt x="18859" y="17792"/>
                  </a:lnTo>
                  <a:lnTo>
                    <a:pt x="19342" y="16573"/>
                  </a:lnTo>
                  <a:lnTo>
                    <a:pt x="20586" y="13957"/>
                  </a:lnTo>
                  <a:lnTo>
                    <a:pt x="21640" y="12433"/>
                  </a:lnTo>
                  <a:lnTo>
                    <a:pt x="22732" y="10972"/>
                  </a:lnTo>
                  <a:lnTo>
                    <a:pt x="19989" y="7962"/>
                  </a:lnTo>
                  <a:lnTo>
                    <a:pt x="17056" y="5054"/>
                  </a:lnTo>
                  <a:lnTo>
                    <a:pt x="13373" y="3365"/>
                  </a:lnTo>
                  <a:lnTo>
                    <a:pt x="11671" y="2590"/>
                  </a:lnTo>
                  <a:lnTo>
                    <a:pt x="9855" y="2095"/>
                  </a:lnTo>
                  <a:lnTo>
                    <a:pt x="7327" y="965"/>
                  </a:lnTo>
                  <a:lnTo>
                    <a:pt x="6527" y="520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rgbClr val="FAC5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1" name="object 5321" descr=""/>
            <p:cNvSpPr/>
            <p:nvPr/>
          </p:nvSpPr>
          <p:spPr>
            <a:xfrm>
              <a:off x="1054439" y="5534855"/>
              <a:ext cx="21590" cy="15875"/>
            </a:xfrm>
            <a:custGeom>
              <a:avLst/>
              <a:gdLst/>
              <a:ahLst/>
              <a:cxnLst/>
              <a:rect l="l" t="t" r="r" b="b"/>
              <a:pathLst>
                <a:path w="21590" h="15875">
                  <a:moveTo>
                    <a:pt x="8039" y="0"/>
                  </a:moveTo>
                  <a:lnTo>
                    <a:pt x="3543" y="1841"/>
                  </a:lnTo>
                  <a:lnTo>
                    <a:pt x="0" y="4406"/>
                  </a:lnTo>
                  <a:lnTo>
                    <a:pt x="711" y="4940"/>
                  </a:lnTo>
                  <a:lnTo>
                    <a:pt x="1511" y="5384"/>
                  </a:lnTo>
                  <a:lnTo>
                    <a:pt x="4038" y="6515"/>
                  </a:lnTo>
                  <a:lnTo>
                    <a:pt x="5854" y="6997"/>
                  </a:lnTo>
                  <a:lnTo>
                    <a:pt x="11239" y="9461"/>
                  </a:lnTo>
                  <a:lnTo>
                    <a:pt x="14173" y="12369"/>
                  </a:lnTo>
                  <a:lnTo>
                    <a:pt x="16916" y="15392"/>
                  </a:lnTo>
                  <a:lnTo>
                    <a:pt x="19126" y="12471"/>
                  </a:lnTo>
                  <a:lnTo>
                    <a:pt x="21577" y="9817"/>
                  </a:lnTo>
                  <a:lnTo>
                    <a:pt x="16675" y="7251"/>
                  </a:lnTo>
                  <a:lnTo>
                    <a:pt x="8369" y="317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FCD7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22" name="object 5322" descr="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4352345" y="14301332"/>
              <a:ext cx="1961685" cy="44447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202207ハントンライスA3ポスター _ol</dc:title>
  <dcterms:created xsi:type="dcterms:W3CDTF">2022-08-17T05:29:59Z</dcterms:created>
  <dcterms:modified xsi:type="dcterms:W3CDTF">2022-08-17T05:29:59Z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2022-08-17T00:00:00Z</vt:filetime>
  </property>
  <property fmtid="{D5CDD505-2E9C-101B-9397-08002B2CF9AE}" pid="3" name="Creator">
    <vt:lpwstr>Adobe Illustrator 26.3 (Macintosh)</vt:lpwstr>
  </property>
  <property fmtid="{D5CDD505-2E9C-101B-9397-08002B2CF9AE}" pid="4" name="LastSaved">
    <vt:filetime>2022-08-17T00:00:00Z</vt:filetime>
  </property>
  <property fmtid="{D5CDD505-2E9C-101B-9397-08002B2CF9AE}" pid="5" name="Producer">
    <vt:lpwstr>Adobe PDF library 16.07</vt:lpwstr>
  </property>
</Properties>
</file>